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</p:sldMasterIdLst>
  <p:notesMasterIdLst>
    <p:notesMasterId r:id="rId58"/>
  </p:notesMasterIdLst>
  <p:sldIdLst>
    <p:sldId id="256" r:id="rId6"/>
    <p:sldId id="2147482743" r:id="rId7"/>
    <p:sldId id="2147482851" r:id="rId8"/>
    <p:sldId id="2147482833" r:id="rId9"/>
    <p:sldId id="2147482848" r:id="rId10"/>
    <p:sldId id="2147482864" r:id="rId11"/>
    <p:sldId id="2147482852" r:id="rId12"/>
    <p:sldId id="2147482865" r:id="rId13"/>
    <p:sldId id="542" r:id="rId14"/>
    <p:sldId id="574" r:id="rId15"/>
    <p:sldId id="556" r:id="rId16"/>
    <p:sldId id="579" r:id="rId17"/>
    <p:sldId id="581" r:id="rId18"/>
    <p:sldId id="567" r:id="rId19"/>
    <p:sldId id="583" r:id="rId20"/>
    <p:sldId id="582" r:id="rId21"/>
    <p:sldId id="588" r:id="rId22"/>
    <p:sldId id="586" r:id="rId23"/>
    <p:sldId id="580" r:id="rId24"/>
    <p:sldId id="562" r:id="rId25"/>
    <p:sldId id="558" r:id="rId26"/>
    <p:sldId id="584" r:id="rId27"/>
    <p:sldId id="585" r:id="rId28"/>
    <p:sldId id="569" r:id="rId29"/>
    <p:sldId id="587" r:id="rId30"/>
    <p:sldId id="559" r:id="rId31"/>
    <p:sldId id="2147482871" r:id="rId32"/>
    <p:sldId id="552" r:id="rId33"/>
    <p:sldId id="551" r:id="rId34"/>
    <p:sldId id="557" r:id="rId35"/>
    <p:sldId id="566" r:id="rId36"/>
    <p:sldId id="561" r:id="rId37"/>
    <p:sldId id="563" r:id="rId38"/>
    <p:sldId id="257" r:id="rId39"/>
    <p:sldId id="578" r:id="rId40"/>
    <p:sldId id="259" r:id="rId41"/>
    <p:sldId id="543" r:id="rId42"/>
    <p:sldId id="564" r:id="rId43"/>
    <p:sldId id="573" r:id="rId44"/>
    <p:sldId id="572" r:id="rId45"/>
    <p:sldId id="577" r:id="rId46"/>
    <p:sldId id="570" r:id="rId47"/>
    <p:sldId id="575" r:id="rId48"/>
    <p:sldId id="571" r:id="rId49"/>
    <p:sldId id="568" r:id="rId50"/>
    <p:sldId id="565" r:id="rId51"/>
    <p:sldId id="553" r:id="rId52"/>
    <p:sldId id="589" r:id="rId53"/>
    <p:sldId id="2147482869" r:id="rId54"/>
    <p:sldId id="2147482870" r:id="rId55"/>
    <p:sldId id="2147482854" r:id="rId56"/>
    <p:sldId id="2147482846" r:id="rId57"/>
  </p:sldIdLst>
  <p:sldSz cx="12192000" cy="6858000"/>
  <p:notesSz cx="68580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F2AF45-677F-BCDD-3000-AB010C3FED75}" name="Rolfes, Cheri (EOTSS)" initials="R(" userId="S::cheri.rolfes@mass.gov::0050e7a7-ae5e-4ec8-952e-ce39ed459275" providerId="AD"/>
  <p188:author id="{49FE798B-9CA1-0425-3151-9DDF070A4458}" name="Chin, Ian (EOED)" initials="CI(" userId="S::Ian.Chin@mass.gov::66e08100-549e-4674-9649-01586620a188" providerId="AD"/>
  <p188:author id="{229CF5D1-A36A-1B96-3337-4BE8F4C2B59D}" name="O'Hanlon, Rory C.  (EOED)" initials="ORC(" userId="S::rory.c.ohanlon@mass.gov::b85f697f-f195-4d84-93dd-de284b9b939b" providerId="AD"/>
  <p188:author id="{EA4F31EF-459F-48C3-85B7-E536356FD00B}" name="Chin, Ian (EOED)" initials="C(" userId="S::ian.chin@mass.gov::66e08100-549e-4674-9649-01586620a18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090"/>
    <a:srgbClr val="C3D69B"/>
    <a:srgbClr val="B9CDE5"/>
    <a:srgbClr val="3F62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01519B-EB87-4212-9C25-C4553F94EC4C}" v="3" dt="2025-02-25T15:47:48.4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678" autoAdjust="0"/>
  </p:normalViewPr>
  <p:slideViewPr>
    <p:cSldViewPr snapToGrid="0">
      <p:cViewPr varScale="1">
        <p:scale>
          <a:sx n="100" d="100"/>
          <a:sy n="100" d="100"/>
        </p:scale>
        <p:origin x="9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65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jzic, Emrah C. (EOED)" userId="7042daf8-cce0-4ade-8a37-14c9c3b6e9f4" providerId="ADAL" clId="{1F8FAE00-FEFA-41D9-9D8D-9D0D47E5F4CF}"/>
    <pc:docChg chg="undo custSel modSld">
      <pc:chgData name="Fejzic, Emrah C. (EOED)" userId="7042daf8-cce0-4ade-8a37-14c9c3b6e9f4" providerId="ADAL" clId="{1F8FAE00-FEFA-41D9-9D8D-9D0D47E5F4CF}" dt="2025-02-24T22:53:51.787" v="14" actId="115"/>
      <pc:docMkLst>
        <pc:docMk/>
      </pc:docMkLst>
      <pc:sldChg chg="modSp mod">
        <pc:chgData name="Fejzic, Emrah C. (EOED)" userId="7042daf8-cce0-4ade-8a37-14c9c3b6e9f4" providerId="ADAL" clId="{1F8FAE00-FEFA-41D9-9D8D-9D0D47E5F4CF}" dt="2025-02-24T22:53:51.787" v="14" actId="115"/>
        <pc:sldMkLst>
          <pc:docMk/>
          <pc:sldMk cId="381257877" sldId="2147482851"/>
        </pc:sldMkLst>
        <pc:spChg chg="mod">
          <ac:chgData name="Fejzic, Emrah C. (EOED)" userId="7042daf8-cce0-4ade-8a37-14c9c3b6e9f4" providerId="ADAL" clId="{1F8FAE00-FEFA-41D9-9D8D-9D0D47E5F4CF}" dt="2025-02-24T22:53:51.787" v="14" actId="115"/>
          <ac:spMkLst>
            <pc:docMk/>
            <pc:sldMk cId="381257877" sldId="2147482851"/>
            <ac:spMk id="6" creationId="{AB347805-C4B9-FF90-A06D-67A2E35C2EDA}"/>
          </ac:spMkLst>
        </pc:spChg>
      </pc:sldChg>
      <pc:sldChg chg="modSp mod">
        <pc:chgData name="Fejzic, Emrah C. (EOED)" userId="7042daf8-cce0-4ade-8a37-14c9c3b6e9f4" providerId="ADAL" clId="{1F8FAE00-FEFA-41D9-9D8D-9D0D47E5F4CF}" dt="2025-02-24T22:53:39.287" v="7" actId="115"/>
        <pc:sldMkLst>
          <pc:docMk/>
          <pc:sldMk cId="141180851" sldId="2147482852"/>
        </pc:sldMkLst>
        <pc:spChg chg="mod">
          <ac:chgData name="Fejzic, Emrah C. (EOED)" userId="7042daf8-cce0-4ade-8a37-14c9c3b6e9f4" providerId="ADAL" clId="{1F8FAE00-FEFA-41D9-9D8D-9D0D47E5F4CF}" dt="2025-02-24T22:53:39.287" v="7" actId="115"/>
          <ac:spMkLst>
            <pc:docMk/>
            <pc:sldMk cId="141180851" sldId="2147482852"/>
            <ac:spMk id="6" creationId="{796C2368-5BA1-C308-427E-7CDB5749B365}"/>
          </ac:spMkLst>
        </pc:spChg>
      </pc:sldChg>
      <pc:sldChg chg="modSp mod">
        <pc:chgData name="Fejzic, Emrah C. (EOED)" userId="7042daf8-cce0-4ade-8a37-14c9c3b6e9f4" providerId="ADAL" clId="{1F8FAE00-FEFA-41D9-9D8D-9D0D47E5F4CF}" dt="2025-02-24T22:53:36.093" v="6" actId="115"/>
        <pc:sldMkLst>
          <pc:docMk/>
          <pc:sldMk cId="2220927427" sldId="2147482854"/>
        </pc:sldMkLst>
        <pc:spChg chg="mod">
          <ac:chgData name="Fejzic, Emrah C. (EOED)" userId="7042daf8-cce0-4ade-8a37-14c9c3b6e9f4" providerId="ADAL" clId="{1F8FAE00-FEFA-41D9-9D8D-9D0D47E5F4CF}" dt="2025-02-24T22:53:36.093" v="6" actId="115"/>
          <ac:spMkLst>
            <pc:docMk/>
            <pc:sldMk cId="2220927427" sldId="2147482854"/>
            <ac:spMk id="6" creationId="{72D7B17B-D71F-C6CD-5F01-C88B2F10C2D5}"/>
          </ac:spMkLst>
        </pc:spChg>
      </pc:sldChg>
      <pc:sldChg chg="modSp mod">
        <pc:chgData name="Fejzic, Emrah C. (EOED)" userId="7042daf8-cce0-4ade-8a37-14c9c3b6e9f4" providerId="ADAL" clId="{1F8FAE00-FEFA-41D9-9D8D-9D0D47E5F4CF}" dt="2025-02-24T22:53:11.330" v="1" actId="113"/>
        <pc:sldMkLst>
          <pc:docMk/>
          <pc:sldMk cId="1913534135" sldId="2147482870"/>
        </pc:sldMkLst>
        <pc:spChg chg="mod">
          <ac:chgData name="Fejzic, Emrah C. (EOED)" userId="7042daf8-cce0-4ade-8a37-14c9c3b6e9f4" providerId="ADAL" clId="{1F8FAE00-FEFA-41D9-9D8D-9D0D47E5F4CF}" dt="2025-02-24T22:53:11.330" v="1" actId="113"/>
          <ac:spMkLst>
            <pc:docMk/>
            <pc:sldMk cId="1913534135" sldId="2147482870"/>
            <ac:spMk id="3" creationId="{93443CAD-6890-C7D5-222B-4E33A995C1FE}"/>
          </ac:spMkLst>
        </pc:spChg>
      </pc:sldChg>
    </pc:docChg>
  </pc:docChgLst>
  <pc:docChgLst>
    <pc:chgData name="Fejzic, Emrah C. (EOED)" userId="7042daf8-cce0-4ade-8a37-14c9c3b6e9f4" providerId="ADAL" clId="{B801519B-EB87-4212-9C25-C4553F94EC4C}"/>
    <pc:docChg chg="undo custSel addSld delSld modSld">
      <pc:chgData name="Fejzic, Emrah C. (EOED)" userId="7042daf8-cce0-4ade-8a37-14c9c3b6e9f4" providerId="ADAL" clId="{B801519B-EB87-4212-9C25-C4553F94EC4C}" dt="2025-02-25T15:47:20.546" v="6"/>
      <pc:docMkLst>
        <pc:docMk/>
      </pc:docMkLst>
      <pc:sldChg chg="modSp add del mod">
        <pc:chgData name="Fejzic, Emrah C. (EOED)" userId="7042daf8-cce0-4ade-8a37-14c9c3b6e9f4" providerId="ADAL" clId="{B801519B-EB87-4212-9C25-C4553F94EC4C}" dt="2025-02-25T15:47:20.546" v="6"/>
        <pc:sldMkLst>
          <pc:docMk/>
          <pc:sldMk cId="566839949" sldId="257"/>
        </pc:sldMkLst>
        <pc:spChg chg="mod">
          <ac:chgData name="Fejzic, Emrah C. (EOED)" userId="7042daf8-cce0-4ade-8a37-14c9c3b6e9f4" providerId="ADAL" clId="{B801519B-EB87-4212-9C25-C4553F94EC4C}" dt="2025-02-25T15:47:20.546" v="6"/>
          <ac:spMkLst>
            <pc:docMk/>
            <pc:sldMk cId="566839949" sldId="257"/>
            <ac:spMk id="2" creationId="{FA6A52C3-7EB9-23DB-DC73-CB47CCEB1E15}"/>
          </ac:spMkLst>
        </pc:spChg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2040432784" sldId="259"/>
        </pc:sldMkLst>
      </pc:sldChg>
      <pc:sldChg chg="addSp delSp add del setBg delDesignElem">
        <pc:chgData name="Fejzic, Emrah C. (EOED)" userId="7042daf8-cce0-4ade-8a37-14c9c3b6e9f4" providerId="ADAL" clId="{B801519B-EB87-4212-9C25-C4553F94EC4C}" dt="2025-02-25T15:47:20.546" v="6"/>
        <pc:sldMkLst>
          <pc:docMk/>
          <pc:sldMk cId="1189140185" sldId="542"/>
        </pc:sldMkLst>
        <pc:spChg chg="add del">
          <ac:chgData name="Fejzic, Emrah C. (EOED)" userId="7042daf8-cce0-4ade-8a37-14c9c3b6e9f4" providerId="ADAL" clId="{B801519B-EB87-4212-9C25-C4553F94EC4C}" dt="2025-02-25T15:47:20.546" v="6"/>
          <ac:spMkLst>
            <pc:docMk/>
            <pc:sldMk cId="1189140185" sldId="542"/>
            <ac:spMk id="35" creationId="{DEE2AD96-B495-4E06-9291-B71706F728CB}"/>
          </ac:spMkLst>
        </pc:spChg>
        <pc:spChg chg="add del">
          <ac:chgData name="Fejzic, Emrah C. (EOED)" userId="7042daf8-cce0-4ade-8a37-14c9c3b6e9f4" providerId="ADAL" clId="{B801519B-EB87-4212-9C25-C4553F94EC4C}" dt="2025-02-25T15:47:20.546" v="6"/>
          <ac:spMkLst>
            <pc:docMk/>
            <pc:sldMk cId="1189140185" sldId="542"/>
            <ac:spMk id="37" creationId="{53CF6D67-C5A8-4ADD-9E8E-1E38CA1D3166}"/>
          </ac:spMkLst>
        </pc:spChg>
        <pc:spChg chg="add del">
          <ac:chgData name="Fejzic, Emrah C. (EOED)" userId="7042daf8-cce0-4ade-8a37-14c9c3b6e9f4" providerId="ADAL" clId="{B801519B-EB87-4212-9C25-C4553F94EC4C}" dt="2025-02-25T15:47:20.546" v="6"/>
          <ac:spMkLst>
            <pc:docMk/>
            <pc:sldMk cId="1189140185" sldId="542"/>
            <ac:spMk id="39" creationId="{86909FA0-B515-4681-B7A8-FA281D133B94}"/>
          </ac:spMkLst>
        </pc:spChg>
        <pc:spChg chg="add del">
          <ac:chgData name="Fejzic, Emrah C. (EOED)" userId="7042daf8-cce0-4ade-8a37-14c9c3b6e9f4" providerId="ADAL" clId="{B801519B-EB87-4212-9C25-C4553F94EC4C}" dt="2025-02-25T15:47:20.546" v="6"/>
          <ac:spMkLst>
            <pc:docMk/>
            <pc:sldMk cId="1189140185" sldId="542"/>
            <ac:spMk id="41" creationId="{21C9FE86-FCC3-4A31-AA1C-C882262B7FE7}"/>
          </ac:spMkLst>
        </pc:spChg>
        <pc:spChg chg="add del">
          <ac:chgData name="Fejzic, Emrah C. (EOED)" userId="7042daf8-cce0-4ade-8a37-14c9c3b6e9f4" providerId="ADAL" clId="{B801519B-EB87-4212-9C25-C4553F94EC4C}" dt="2025-02-25T15:47:20.546" v="6"/>
          <ac:spMkLst>
            <pc:docMk/>
            <pc:sldMk cId="1189140185" sldId="542"/>
            <ac:spMk id="43" creationId="{7D96243B-ECED-4B71-8E06-AE9A285EAD20}"/>
          </ac:spMkLst>
        </pc:spChg>
        <pc:spChg chg="add del">
          <ac:chgData name="Fejzic, Emrah C. (EOED)" userId="7042daf8-cce0-4ade-8a37-14c9c3b6e9f4" providerId="ADAL" clId="{B801519B-EB87-4212-9C25-C4553F94EC4C}" dt="2025-02-25T15:47:20.546" v="6"/>
          <ac:spMkLst>
            <pc:docMk/>
            <pc:sldMk cId="1189140185" sldId="542"/>
            <ac:spMk id="45" creationId="{A09989E4-EFDC-4A90-A633-E0525FB4139E}"/>
          </ac:spMkLst>
        </pc:spChg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3747264339" sldId="543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3756557453" sldId="551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1123267" sldId="552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2314558993" sldId="553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1387817075" sldId="556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2699946351" sldId="557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4169650574" sldId="558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103690066" sldId="559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2664040234" sldId="561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2770350703" sldId="562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2007080927" sldId="563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1949237488" sldId="564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2131727208" sldId="565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2466278460" sldId="566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4078249956" sldId="567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3008927705" sldId="568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3415317301" sldId="569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706521218" sldId="570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2962206478" sldId="571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3869878949" sldId="572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910542553" sldId="573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2613508381" sldId="574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1272450272" sldId="575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2378566682" sldId="577"/>
        </pc:sldMkLst>
      </pc:sldChg>
      <pc:sldChg chg="modSp add del mod">
        <pc:chgData name="Fejzic, Emrah C. (EOED)" userId="7042daf8-cce0-4ade-8a37-14c9c3b6e9f4" providerId="ADAL" clId="{B801519B-EB87-4212-9C25-C4553F94EC4C}" dt="2025-02-25T15:47:20.546" v="6"/>
        <pc:sldMkLst>
          <pc:docMk/>
          <pc:sldMk cId="1404796682" sldId="578"/>
        </pc:sldMkLst>
        <pc:spChg chg="mod">
          <ac:chgData name="Fejzic, Emrah C. (EOED)" userId="7042daf8-cce0-4ade-8a37-14c9c3b6e9f4" providerId="ADAL" clId="{B801519B-EB87-4212-9C25-C4553F94EC4C}" dt="2025-02-25T15:47:20.546" v="6"/>
          <ac:spMkLst>
            <pc:docMk/>
            <pc:sldMk cId="1404796682" sldId="578"/>
            <ac:spMk id="2" creationId="{FF9F81E6-16DC-7FBC-2E42-67CC74A5E01E}"/>
          </ac:spMkLst>
        </pc:spChg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3873427001" sldId="579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3122365322" sldId="580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2974295481" sldId="581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2611644858" sldId="582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2751310877" sldId="583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1502706258" sldId="584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905693627" sldId="585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705064281" sldId="586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1104309944" sldId="587"/>
        </pc:sldMkLst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22838849" sldId="588"/>
        </pc:sldMkLst>
      </pc:sldChg>
      <pc:sldChg chg="addSp delSp add del setBg delDesignElem">
        <pc:chgData name="Fejzic, Emrah C. (EOED)" userId="7042daf8-cce0-4ade-8a37-14c9c3b6e9f4" providerId="ADAL" clId="{B801519B-EB87-4212-9C25-C4553F94EC4C}" dt="2025-02-25T15:47:20.546" v="6"/>
        <pc:sldMkLst>
          <pc:docMk/>
          <pc:sldMk cId="102269715" sldId="589"/>
        </pc:sldMkLst>
        <pc:spChg chg="add del">
          <ac:chgData name="Fejzic, Emrah C. (EOED)" userId="7042daf8-cce0-4ade-8a37-14c9c3b6e9f4" providerId="ADAL" clId="{B801519B-EB87-4212-9C25-C4553F94EC4C}" dt="2025-02-25T15:47:20.546" v="6"/>
          <ac:spMkLst>
            <pc:docMk/>
            <pc:sldMk cId="102269715" sldId="589"/>
            <ac:spMk id="35" creationId="{B4BAA62C-0370-0505-A88A-03A83B49FE1D}"/>
          </ac:spMkLst>
        </pc:spChg>
        <pc:spChg chg="add del">
          <ac:chgData name="Fejzic, Emrah C. (EOED)" userId="7042daf8-cce0-4ade-8a37-14c9c3b6e9f4" providerId="ADAL" clId="{B801519B-EB87-4212-9C25-C4553F94EC4C}" dt="2025-02-25T15:47:20.546" v="6"/>
          <ac:spMkLst>
            <pc:docMk/>
            <pc:sldMk cId="102269715" sldId="589"/>
            <ac:spMk id="37" creationId="{E89A7977-88BB-703E-89EF-3CD2E997051B}"/>
          </ac:spMkLst>
        </pc:spChg>
        <pc:spChg chg="add del">
          <ac:chgData name="Fejzic, Emrah C. (EOED)" userId="7042daf8-cce0-4ade-8a37-14c9c3b6e9f4" providerId="ADAL" clId="{B801519B-EB87-4212-9C25-C4553F94EC4C}" dt="2025-02-25T15:47:20.546" v="6"/>
          <ac:spMkLst>
            <pc:docMk/>
            <pc:sldMk cId="102269715" sldId="589"/>
            <ac:spMk id="39" creationId="{749CC637-A7FF-37B7-ECBC-B9ECA3670AE4}"/>
          </ac:spMkLst>
        </pc:spChg>
        <pc:spChg chg="add del">
          <ac:chgData name="Fejzic, Emrah C. (EOED)" userId="7042daf8-cce0-4ade-8a37-14c9c3b6e9f4" providerId="ADAL" clId="{B801519B-EB87-4212-9C25-C4553F94EC4C}" dt="2025-02-25T15:47:20.546" v="6"/>
          <ac:spMkLst>
            <pc:docMk/>
            <pc:sldMk cId="102269715" sldId="589"/>
            <ac:spMk id="41" creationId="{BD78EFD9-1C5A-B5B7-51ED-377993DF430E}"/>
          </ac:spMkLst>
        </pc:spChg>
        <pc:spChg chg="add del">
          <ac:chgData name="Fejzic, Emrah C. (EOED)" userId="7042daf8-cce0-4ade-8a37-14c9c3b6e9f4" providerId="ADAL" clId="{B801519B-EB87-4212-9C25-C4553F94EC4C}" dt="2025-02-25T15:47:20.546" v="6"/>
          <ac:spMkLst>
            <pc:docMk/>
            <pc:sldMk cId="102269715" sldId="589"/>
            <ac:spMk id="43" creationId="{C82E3608-B1C0-82CA-F8EA-933739BC3EE6}"/>
          </ac:spMkLst>
        </pc:spChg>
        <pc:spChg chg="add del">
          <ac:chgData name="Fejzic, Emrah C. (EOED)" userId="7042daf8-cce0-4ade-8a37-14c9c3b6e9f4" providerId="ADAL" clId="{B801519B-EB87-4212-9C25-C4553F94EC4C}" dt="2025-02-25T15:47:20.546" v="6"/>
          <ac:spMkLst>
            <pc:docMk/>
            <pc:sldMk cId="102269715" sldId="589"/>
            <ac:spMk id="45" creationId="{68150AA4-3B1D-D71F-A587-D1BC906EF46F}"/>
          </ac:spMkLst>
        </pc:spChg>
      </pc:sldChg>
      <pc:sldChg chg="add del">
        <pc:chgData name="Fejzic, Emrah C. (EOED)" userId="7042daf8-cce0-4ade-8a37-14c9c3b6e9f4" providerId="ADAL" clId="{B801519B-EB87-4212-9C25-C4553F94EC4C}" dt="2025-02-25T15:47:20.546" v="6"/>
        <pc:sldMkLst>
          <pc:docMk/>
          <pc:sldMk cId="3491812064" sldId="21474828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63407"/>
          </a:xfrm>
          <a:prstGeom prst="rect">
            <a:avLst/>
          </a:prstGeom>
        </p:spPr>
        <p:txBody>
          <a:bodyPr vert="horz" lIns="92296" tIns="46147" rIns="92296" bIns="461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5" y="0"/>
            <a:ext cx="2971800" cy="463407"/>
          </a:xfrm>
          <a:prstGeom prst="rect">
            <a:avLst/>
          </a:prstGeom>
        </p:spPr>
        <p:txBody>
          <a:bodyPr vert="horz" lIns="92296" tIns="46147" rIns="92296" bIns="46147" rtlCol="0"/>
          <a:lstStyle>
            <a:lvl1pPr algn="r">
              <a:defRPr sz="1200"/>
            </a:lvl1pPr>
          </a:lstStyle>
          <a:p>
            <a:fld id="{BF8D061E-D560-444A-BA2F-5E6B6C860145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8813" y="1154113"/>
            <a:ext cx="55403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96" tIns="46147" rIns="92296" bIns="4614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44862"/>
            <a:ext cx="5486400" cy="3636704"/>
          </a:xfrm>
          <a:prstGeom prst="rect">
            <a:avLst/>
          </a:prstGeom>
        </p:spPr>
        <p:txBody>
          <a:bodyPr vert="horz" lIns="92296" tIns="46147" rIns="92296" bIns="4614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69"/>
            <a:ext cx="2971800" cy="463406"/>
          </a:xfrm>
          <a:prstGeom prst="rect">
            <a:avLst/>
          </a:prstGeom>
        </p:spPr>
        <p:txBody>
          <a:bodyPr vert="horz" lIns="92296" tIns="46147" rIns="92296" bIns="4614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5" y="8772669"/>
            <a:ext cx="2971800" cy="463406"/>
          </a:xfrm>
          <a:prstGeom prst="rect">
            <a:avLst/>
          </a:prstGeom>
        </p:spPr>
        <p:txBody>
          <a:bodyPr vert="horz" lIns="92296" tIns="46147" rIns="92296" bIns="46147" rtlCol="0" anchor="b"/>
          <a:lstStyle>
            <a:lvl1pPr algn="r">
              <a:defRPr sz="1200"/>
            </a:lvl1pPr>
          </a:lstStyle>
          <a:p>
            <a:fld id="{8BEA22EF-F1FB-4123-B164-A0B7409E2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98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EA22EF-F1FB-4123-B164-A0B7409E2C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319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274E3-C031-62B7-4E2D-5FC257D41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581B6A-8671-2FD8-31FE-EF98B8E906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1F9436-3328-E34E-6A22-038A524224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24491-48FC-7F90-994B-8EEB1846ED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EA22EF-F1FB-4123-B164-A0B7409E2CD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75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A1C29-2A53-6908-4B95-645BA0F77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3E4E1F-CF89-1DFC-7EBF-420BEE6B83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E195C7-F92C-CDCD-60D0-C837E26BB7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8BDCF0-EA29-6913-58AF-405B6DF98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EA22EF-F1FB-4123-B164-A0B7409E2C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276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1807A-24B6-43E2-06F1-B66B82485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63139B-E447-CA7A-49C2-B4C784623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CEE12B-85A6-8A4C-0DFB-16B473282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D3291-C8B0-A574-5318-641134FE4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EA22EF-F1FB-4123-B164-A0B7409E2C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60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4197B-3A43-22A9-BB75-176E3F055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5717FC-7333-B02E-49E0-E8B8D4850A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098FA8-62FC-DF3E-C1C7-766E020A59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B5069-56AE-C5F4-52CB-EF3AAE7EC7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EA22EF-F1FB-4123-B164-A0B7409E2C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680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80F4E-6EF9-EE4E-D572-14F191EE8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6EB9ED-4760-960B-3B55-1F4EF1083F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4658E2-87EE-2CE7-F368-221DE31941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E11A1-8AD0-1294-86A4-7586FE522E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EA22EF-F1FB-4123-B164-A0B7409E2C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3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EA22EF-F1FB-4123-B164-A0B7409E2C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46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F30454-DADD-41EF-B7AA-6802F61BD1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56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F30454-DADD-41EF-B7AA-6802F61BD1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56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18EE9-428C-A3EA-1261-4D981BBB2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933529-E79A-86A9-9D60-B91595F8E3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D06587-2348-CD08-2304-EC2B27E6CD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496BD-3C16-6830-70D3-19A7A23D7A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F30454-DADD-41EF-B7AA-6802F61BD1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632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29FE9-3450-4332-7346-818AC0A3B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4A0604-A1FF-19FB-208C-89D3D40C56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C4F319-6064-ADF0-6197-0DD04DF464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C2C451-2F2D-7350-5C50-6009F459BF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EA22EF-F1FB-4123-B164-A0B7409E2CD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47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18278"/>
            <a:ext cx="2844800" cy="365125"/>
          </a:xfrm>
        </p:spPr>
        <p:txBody>
          <a:bodyPr/>
          <a:lstStyle/>
          <a:p>
            <a:r>
              <a:rPr lang="en-US"/>
              <a:t>10/4/20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518278"/>
            <a:ext cx="3860801" cy="365125"/>
          </a:xfrm>
        </p:spPr>
        <p:txBody>
          <a:bodyPr/>
          <a:lstStyle>
            <a:lvl1pPr>
              <a:defRPr sz="1083" b="1">
                <a:solidFill>
                  <a:srgbClr val="FF0000"/>
                </a:solidFill>
              </a:defRPr>
            </a:lvl1pPr>
          </a:lstStyle>
          <a:p>
            <a:r>
              <a:rPr lang="en-US"/>
              <a:t>DRAFT FOR POLICY AND PROGRAM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518278"/>
            <a:ext cx="2844800" cy="365125"/>
          </a:xfrm>
        </p:spPr>
        <p:txBody>
          <a:bodyPr/>
          <a:lstStyle/>
          <a:p>
            <a:fld id="{48F239AC-B64B-47D9-9A99-24B0D39D1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0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10/4/20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FOR POLICY AND PROGRAM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39AC-B64B-47D9-9A99-24B0D39D1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34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10/4/20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FOR POLICY AND PROGRAM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39AC-B64B-47D9-9A99-24B0D39D1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62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opyright"/>
          <p:cNvSpPr txBox="1"/>
          <p:nvPr userDrawn="1"/>
        </p:nvSpPr>
        <p:spPr>
          <a:xfrm rot="16200000">
            <a:off x="9486902" y="3922498"/>
            <a:ext cx="5133975" cy="969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622802"/>
            <a:ext cx="10933350" cy="332399"/>
          </a:xfr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4632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C0A47-9E35-CD11-A81D-E69447CBB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B5D3D3-3358-254B-B5CD-64D3697C9C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658B3-FC1E-3681-0891-271433E66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6F3E4-ABAA-44E5-81BA-9C25CDFD2A7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AAF72-8761-0007-107C-9D96DBE7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Devens Housing Working Group - Fundamentals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8A1DB-C973-9163-3640-0D5B1697B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9739D-C6CB-405E-8764-746972680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45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F785C-BDB4-A4DA-85FE-700D2AC51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1FEB2-6E65-6458-6F39-02CB74437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17EF2-C3DE-A535-DD73-733FCD276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6F3E4-ABAA-44E5-81BA-9C25CDFD2A7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CCC1F-D258-27E3-E4BA-0FC887155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Devens Housing Working Group - Fundamentals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CE7FA-1A2D-0914-A7F3-BA1865D1C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9739D-C6CB-405E-8764-746972680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35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10/4/20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FOR POLICY AND PROGRAM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39AC-B64B-47D9-9A99-24B0D39D1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33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21" indent="0">
              <a:buNone/>
              <a:defRPr sz="2417">
                <a:solidFill>
                  <a:schemeClr val="tx1">
                    <a:tint val="75000"/>
                  </a:schemeClr>
                </a:solidFill>
              </a:defRPr>
            </a:lvl2pPr>
            <a:lvl3pPr marL="1219043" indent="0">
              <a:buNone/>
              <a:defRPr sz="2083">
                <a:solidFill>
                  <a:schemeClr val="tx1">
                    <a:tint val="75000"/>
                  </a:schemeClr>
                </a:solidFill>
              </a:defRPr>
            </a:lvl3pPr>
            <a:lvl4pPr marL="1828566" indent="0">
              <a:buNone/>
              <a:defRPr sz="1917">
                <a:solidFill>
                  <a:schemeClr val="tx1">
                    <a:tint val="75000"/>
                  </a:schemeClr>
                </a:solidFill>
              </a:defRPr>
            </a:lvl4pPr>
            <a:lvl5pPr marL="2438087" indent="0">
              <a:buNone/>
              <a:defRPr sz="1917">
                <a:solidFill>
                  <a:schemeClr val="tx1">
                    <a:tint val="75000"/>
                  </a:schemeClr>
                </a:solidFill>
              </a:defRPr>
            </a:lvl5pPr>
            <a:lvl6pPr marL="3047609" indent="0">
              <a:buNone/>
              <a:defRPr sz="1917">
                <a:solidFill>
                  <a:schemeClr val="tx1">
                    <a:tint val="75000"/>
                  </a:schemeClr>
                </a:solidFill>
              </a:defRPr>
            </a:lvl6pPr>
            <a:lvl7pPr marL="3657130" indent="0">
              <a:buNone/>
              <a:defRPr sz="1917">
                <a:solidFill>
                  <a:schemeClr val="tx1">
                    <a:tint val="75000"/>
                  </a:schemeClr>
                </a:solidFill>
              </a:defRPr>
            </a:lvl7pPr>
            <a:lvl8pPr marL="4266653" indent="0">
              <a:buNone/>
              <a:defRPr sz="1917">
                <a:solidFill>
                  <a:schemeClr val="tx1">
                    <a:tint val="75000"/>
                  </a:schemeClr>
                </a:solidFill>
              </a:defRPr>
            </a:lvl8pPr>
            <a:lvl9pPr marL="4876175" indent="0">
              <a:buNone/>
              <a:defRPr sz="19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10/4/20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FOR POLICY AND PROGRAM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39AC-B64B-47D9-9A99-24B0D39D1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28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1833"/>
            </a:lvl3pPr>
            <a:lvl4pPr>
              <a:defRPr sz="1583"/>
            </a:lvl4pPr>
            <a:lvl5pPr>
              <a:defRPr sz="1167"/>
            </a:lvl5pPr>
            <a:lvl6pPr>
              <a:defRPr sz="2417"/>
            </a:lvl6pPr>
            <a:lvl7pPr>
              <a:defRPr sz="2417"/>
            </a:lvl7pPr>
            <a:lvl8pPr>
              <a:defRPr sz="2417"/>
            </a:lvl8pPr>
            <a:lvl9pPr>
              <a:defRPr sz="24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>
            <a:normAutofit/>
          </a:bodyPr>
          <a:lstStyle>
            <a:lvl1pPr>
              <a:defRPr sz="2833"/>
            </a:lvl1pPr>
            <a:lvl2pPr>
              <a:defRPr sz="2417"/>
            </a:lvl2pPr>
            <a:lvl3pPr>
              <a:defRPr sz="1833"/>
            </a:lvl3pPr>
            <a:lvl4pPr>
              <a:defRPr sz="1583"/>
            </a:lvl4pPr>
            <a:lvl5pPr>
              <a:defRPr sz="1167"/>
            </a:lvl5pPr>
            <a:lvl6pPr>
              <a:defRPr sz="2417"/>
            </a:lvl6pPr>
            <a:lvl7pPr>
              <a:defRPr sz="2417"/>
            </a:lvl7pPr>
            <a:lvl8pPr>
              <a:defRPr sz="2417"/>
            </a:lvl8pPr>
            <a:lvl9pPr>
              <a:defRPr sz="24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10/4/20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FOR POLICY AND PROGRAM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39AC-B64B-47D9-9A99-24B0D39D1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26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833" b="1"/>
            </a:lvl1pPr>
            <a:lvl2pPr marL="609521" indent="0">
              <a:buNone/>
              <a:defRPr sz="2667" b="1"/>
            </a:lvl2pPr>
            <a:lvl3pPr marL="1219043" indent="0">
              <a:buNone/>
              <a:defRPr sz="2417" b="1"/>
            </a:lvl3pPr>
            <a:lvl4pPr marL="1828566" indent="0">
              <a:buNone/>
              <a:defRPr sz="2083" b="1"/>
            </a:lvl4pPr>
            <a:lvl5pPr marL="2438087" indent="0">
              <a:buNone/>
              <a:defRPr sz="2083" b="1"/>
            </a:lvl5pPr>
            <a:lvl6pPr marL="3047609" indent="0">
              <a:buNone/>
              <a:defRPr sz="2083" b="1"/>
            </a:lvl6pPr>
            <a:lvl7pPr marL="3657130" indent="0">
              <a:buNone/>
              <a:defRPr sz="2083" b="1"/>
            </a:lvl7pPr>
            <a:lvl8pPr marL="4266653" indent="0">
              <a:buNone/>
              <a:defRPr sz="2083" b="1"/>
            </a:lvl8pPr>
            <a:lvl9pPr marL="4876175" indent="0">
              <a:buNone/>
              <a:defRPr sz="208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>
            <a:normAutofit/>
          </a:bodyPr>
          <a:lstStyle>
            <a:lvl1pPr>
              <a:defRPr sz="2833"/>
            </a:lvl1pPr>
            <a:lvl2pPr>
              <a:defRPr sz="2417"/>
            </a:lvl2pPr>
            <a:lvl3pPr>
              <a:defRPr sz="1833"/>
            </a:lvl3pPr>
            <a:lvl4pPr>
              <a:defRPr sz="1583"/>
            </a:lvl4pPr>
            <a:lvl5pPr>
              <a:defRPr sz="1167"/>
            </a:lvl5pPr>
            <a:lvl6pPr>
              <a:defRPr sz="2083"/>
            </a:lvl6pPr>
            <a:lvl7pPr>
              <a:defRPr sz="2083"/>
            </a:lvl7pPr>
            <a:lvl8pPr>
              <a:defRPr sz="2083"/>
            </a:lvl8pPr>
            <a:lvl9pPr>
              <a:defRPr sz="2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833" b="1"/>
            </a:lvl1pPr>
            <a:lvl2pPr marL="609521" indent="0">
              <a:buNone/>
              <a:defRPr sz="2667" b="1"/>
            </a:lvl2pPr>
            <a:lvl3pPr marL="1219043" indent="0">
              <a:buNone/>
              <a:defRPr sz="2417" b="1"/>
            </a:lvl3pPr>
            <a:lvl4pPr marL="1828566" indent="0">
              <a:buNone/>
              <a:defRPr sz="2083" b="1"/>
            </a:lvl4pPr>
            <a:lvl5pPr marL="2438087" indent="0">
              <a:buNone/>
              <a:defRPr sz="2083" b="1"/>
            </a:lvl5pPr>
            <a:lvl6pPr marL="3047609" indent="0">
              <a:buNone/>
              <a:defRPr sz="2083" b="1"/>
            </a:lvl6pPr>
            <a:lvl7pPr marL="3657130" indent="0">
              <a:buNone/>
              <a:defRPr sz="2083" b="1"/>
            </a:lvl7pPr>
            <a:lvl8pPr marL="4266653" indent="0">
              <a:buNone/>
              <a:defRPr sz="2083" b="1"/>
            </a:lvl8pPr>
            <a:lvl9pPr marL="4876175" indent="0">
              <a:buNone/>
              <a:defRPr sz="208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>
            <a:normAutofit/>
          </a:bodyPr>
          <a:lstStyle>
            <a:lvl1pPr>
              <a:defRPr sz="2833"/>
            </a:lvl1pPr>
            <a:lvl2pPr>
              <a:defRPr sz="2417"/>
            </a:lvl2pPr>
            <a:lvl3pPr>
              <a:defRPr sz="1833"/>
            </a:lvl3pPr>
            <a:lvl4pPr>
              <a:defRPr sz="1583"/>
            </a:lvl4pPr>
            <a:lvl5pPr>
              <a:defRPr sz="1167"/>
            </a:lvl5pPr>
            <a:lvl6pPr>
              <a:defRPr sz="2083"/>
            </a:lvl6pPr>
            <a:lvl7pPr>
              <a:defRPr sz="2083"/>
            </a:lvl7pPr>
            <a:lvl8pPr>
              <a:defRPr sz="2083"/>
            </a:lvl8pPr>
            <a:lvl9pPr>
              <a:defRPr sz="2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10/4/20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FOR POLICY AND PROGRAM DEVELOPMENT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39AC-B64B-47D9-9A99-24B0D39D1C1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0855" y="76201"/>
            <a:ext cx="11431549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3365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10/4/20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FOR POLICY AND PROGRAM DEVELOPMENT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39AC-B64B-47D9-9A99-24B0D39D1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00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10/4/20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FOR POLICY AND PROGRAM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39AC-B64B-47D9-9A99-24B0D39D1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67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2"/>
            <a:ext cx="4011083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333"/>
            </a:lvl1pPr>
            <a:lvl2pPr>
              <a:defRPr sz="3667"/>
            </a:lvl2pPr>
            <a:lvl3pPr>
              <a:defRPr sz="3167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3"/>
            <a:ext cx="4011083" cy="4691063"/>
          </a:xfrm>
        </p:spPr>
        <p:txBody>
          <a:bodyPr/>
          <a:lstStyle>
            <a:lvl1pPr marL="0" indent="0">
              <a:buNone/>
              <a:defRPr sz="1917"/>
            </a:lvl1pPr>
            <a:lvl2pPr marL="609521" indent="0">
              <a:buNone/>
              <a:defRPr sz="1583"/>
            </a:lvl2pPr>
            <a:lvl3pPr marL="1219043" indent="0">
              <a:buNone/>
              <a:defRPr sz="1333"/>
            </a:lvl3pPr>
            <a:lvl4pPr marL="1828566" indent="0">
              <a:buNone/>
              <a:defRPr sz="1167"/>
            </a:lvl4pPr>
            <a:lvl5pPr marL="2438087" indent="0">
              <a:buNone/>
              <a:defRPr sz="1167"/>
            </a:lvl5pPr>
            <a:lvl6pPr marL="3047609" indent="0">
              <a:buNone/>
              <a:defRPr sz="1167"/>
            </a:lvl6pPr>
            <a:lvl7pPr marL="3657130" indent="0">
              <a:buNone/>
              <a:defRPr sz="1167"/>
            </a:lvl7pPr>
            <a:lvl8pPr marL="4266653" indent="0">
              <a:buNone/>
              <a:defRPr sz="1167"/>
            </a:lvl8pPr>
            <a:lvl9pPr marL="4876175" indent="0">
              <a:buNone/>
              <a:defRPr sz="11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10/4/20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FOR POLICY AND PROGRAM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39AC-B64B-47D9-9A99-24B0D39D1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79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3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33"/>
            </a:lvl1pPr>
            <a:lvl2pPr marL="609521" indent="0">
              <a:buNone/>
              <a:defRPr sz="3667"/>
            </a:lvl2pPr>
            <a:lvl3pPr marL="1219043" indent="0">
              <a:buNone/>
              <a:defRPr sz="3167"/>
            </a:lvl3pPr>
            <a:lvl4pPr marL="1828566" indent="0">
              <a:buNone/>
              <a:defRPr sz="2667"/>
            </a:lvl4pPr>
            <a:lvl5pPr marL="2438087" indent="0">
              <a:buNone/>
              <a:defRPr sz="2667"/>
            </a:lvl5pPr>
            <a:lvl6pPr marL="3047609" indent="0">
              <a:buNone/>
              <a:defRPr sz="2667"/>
            </a:lvl6pPr>
            <a:lvl7pPr marL="3657130" indent="0">
              <a:buNone/>
              <a:defRPr sz="2667"/>
            </a:lvl7pPr>
            <a:lvl8pPr marL="4266653" indent="0">
              <a:buNone/>
              <a:defRPr sz="2667"/>
            </a:lvl8pPr>
            <a:lvl9pPr marL="4876175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17"/>
            </a:lvl1pPr>
            <a:lvl2pPr marL="609521" indent="0">
              <a:buNone/>
              <a:defRPr sz="1583"/>
            </a:lvl2pPr>
            <a:lvl3pPr marL="1219043" indent="0">
              <a:buNone/>
              <a:defRPr sz="1333"/>
            </a:lvl3pPr>
            <a:lvl4pPr marL="1828566" indent="0">
              <a:buNone/>
              <a:defRPr sz="1167"/>
            </a:lvl4pPr>
            <a:lvl5pPr marL="2438087" indent="0">
              <a:buNone/>
              <a:defRPr sz="1167"/>
            </a:lvl5pPr>
            <a:lvl6pPr marL="3047609" indent="0">
              <a:buNone/>
              <a:defRPr sz="1167"/>
            </a:lvl6pPr>
            <a:lvl7pPr marL="3657130" indent="0">
              <a:buNone/>
              <a:defRPr sz="1167"/>
            </a:lvl7pPr>
            <a:lvl8pPr marL="4266653" indent="0">
              <a:buNone/>
              <a:defRPr sz="1167"/>
            </a:lvl8pPr>
            <a:lvl9pPr marL="4876175" indent="0">
              <a:buNone/>
              <a:defRPr sz="11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10/4/20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FOR POLICY AND PROGRAM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39AC-B64B-47D9-9A99-24B0D39D1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45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9144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7" tIns="45724" rIns="91447" bIns="45724" rtlCol="0" anchor="ctr"/>
          <a:lstStyle/>
          <a:p>
            <a:pPr algn="ctr"/>
            <a:endParaRPr lang="en-US" sz="15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55" y="76201"/>
            <a:ext cx="11431549" cy="762000"/>
          </a:xfrm>
          <a:prstGeom prst="rect">
            <a:avLst/>
          </a:prstGeom>
        </p:spPr>
        <p:txBody>
          <a:bodyPr vert="horz" lIns="146291" tIns="73145" rIns="146291" bIns="7314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52" y="1219201"/>
            <a:ext cx="11814076" cy="4906964"/>
          </a:xfrm>
          <a:prstGeom prst="rect">
            <a:avLst/>
          </a:prstGeom>
        </p:spPr>
        <p:txBody>
          <a:bodyPr vert="horz" lIns="146291" tIns="73145" rIns="146291" bIns="7314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18278"/>
            <a:ext cx="2844800" cy="365125"/>
          </a:xfrm>
          <a:prstGeom prst="rect">
            <a:avLst/>
          </a:prstGeom>
        </p:spPr>
        <p:txBody>
          <a:bodyPr vert="horz" lIns="146291" tIns="73145" rIns="146291" bIns="73145" rtlCol="0" anchor="ctr"/>
          <a:lstStyle>
            <a:lvl1pPr algn="l">
              <a:defRPr sz="917">
                <a:solidFill>
                  <a:schemeClr val="tx1">
                    <a:tint val="75000"/>
                  </a:schemeClr>
                </a:solidFill>
                <a:latin typeface="Gill Sans MT" pitchFamily="34" charset="0"/>
              </a:defRPr>
            </a:lvl1pPr>
          </a:lstStyle>
          <a:p>
            <a:r>
              <a:rPr lang="en-US"/>
              <a:t>10/4/20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518278"/>
            <a:ext cx="3860801" cy="365125"/>
          </a:xfrm>
          <a:prstGeom prst="rect">
            <a:avLst/>
          </a:prstGeom>
        </p:spPr>
        <p:txBody>
          <a:bodyPr vert="horz" lIns="146291" tIns="73145" rIns="146291" bIns="73145" rtlCol="0" anchor="ctr"/>
          <a:lstStyle>
            <a:lvl1pPr algn="ctr">
              <a:defRPr sz="1083" b="1">
                <a:solidFill>
                  <a:srgbClr val="FF0000"/>
                </a:solidFill>
                <a:latin typeface="Gill Sans MT" pitchFamily="34" charset="0"/>
              </a:defRPr>
            </a:lvl1pPr>
          </a:lstStyle>
          <a:p>
            <a:r>
              <a:rPr lang="en-US"/>
              <a:t>DRAFT FOR POLICY AND PROGRAM 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518278"/>
            <a:ext cx="2844800" cy="365125"/>
          </a:xfrm>
          <a:prstGeom prst="rect">
            <a:avLst/>
          </a:prstGeom>
        </p:spPr>
        <p:txBody>
          <a:bodyPr vert="horz" lIns="146291" tIns="73145" rIns="146291" bIns="73145" rtlCol="0" anchor="ctr"/>
          <a:lstStyle>
            <a:lvl1pPr algn="r">
              <a:defRPr sz="917">
                <a:solidFill>
                  <a:schemeClr val="tx1">
                    <a:tint val="75000"/>
                  </a:schemeClr>
                </a:solidFill>
                <a:latin typeface="Gill Sans MT" pitchFamily="34" charset="0"/>
              </a:defRPr>
            </a:lvl1pPr>
          </a:lstStyle>
          <a:p>
            <a:fld id="{48F239AC-B64B-47D9-9A99-24B0D39D1C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26" name="Picture 2" descr="Seal of Massachusetts - Wikipedia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169" y="76200"/>
            <a:ext cx="76219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08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1219043" rtl="0" eaLnBrk="1" latinLnBrk="0" hangingPunct="1">
        <a:spcBef>
          <a:spcPct val="0"/>
        </a:spcBef>
        <a:buNone/>
        <a:defRPr sz="2833" kern="1200">
          <a:solidFill>
            <a:schemeClr val="bg1"/>
          </a:solidFill>
          <a:latin typeface="Gill Sans MT" pitchFamily="34" charset="0"/>
          <a:ea typeface="+mj-ea"/>
          <a:cs typeface="+mj-cs"/>
        </a:defRPr>
      </a:lvl1pPr>
    </p:titleStyle>
    <p:bodyStyle>
      <a:lvl1pPr marL="457142" indent="-457142" algn="l" defTabSz="1219043" rtl="0" eaLnBrk="1" latinLnBrk="0" hangingPunct="1">
        <a:spcBef>
          <a:spcPct val="20000"/>
        </a:spcBef>
        <a:buFont typeface="Arial" pitchFamily="34" charset="0"/>
        <a:buChar char="•"/>
        <a:defRPr sz="2833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1pPr>
      <a:lvl2pPr marL="990472" indent="-380951" algn="l" defTabSz="1219043" rtl="0" eaLnBrk="1" latinLnBrk="0" hangingPunct="1">
        <a:spcBef>
          <a:spcPct val="20000"/>
        </a:spcBef>
        <a:buFont typeface="Arial" pitchFamily="34" charset="0"/>
        <a:buChar char="–"/>
        <a:defRPr sz="2417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2pPr>
      <a:lvl3pPr marL="1523804" indent="-304761" algn="l" defTabSz="1219043" rtl="0" eaLnBrk="1" latinLnBrk="0" hangingPunct="1">
        <a:spcBef>
          <a:spcPct val="20000"/>
        </a:spcBef>
        <a:buFont typeface="Arial" pitchFamily="34" charset="0"/>
        <a:buChar char="•"/>
        <a:defRPr sz="1833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3pPr>
      <a:lvl4pPr marL="2133325" indent="-304761" algn="l" defTabSz="1219043" rtl="0" eaLnBrk="1" latinLnBrk="0" hangingPunct="1">
        <a:spcBef>
          <a:spcPct val="20000"/>
        </a:spcBef>
        <a:buFont typeface="Arial" pitchFamily="34" charset="0"/>
        <a:buChar char="–"/>
        <a:defRPr sz="1583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4pPr>
      <a:lvl5pPr marL="2742849" indent="-304761" algn="l" defTabSz="1219043" rtl="0" eaLnBrk="1" latinLnBrk="0" hangingPunct="1">
        <a:spcBef>
          <a:spcPct val="20000"/>
        </a:spcBef>
        <a:buFont typeface="Arial" pitchFamily="34" charset="0"/>
        <a:buChar char="»"/>
        <a:defRPr sz="1167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5pPr>
      <a:lvl6pPr marL="3352370" indent="-304761" algn="l" defTabSz="121904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92" indent="-304761" algn="l" defTabSz="121904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413" indent="-304761" algn="l" defTabSz="121904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934" indent="-304761" algn="l" defTabSz="121904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4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1pPr>
      <a:lvl2pPr marL="609521" algn="l" defTabSz="121904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2pPr>
      <a:lvl3pPr marL="1219043" algn="l" defTabSz="121904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3pPr>
      <a:lvl4pPr marL="1828566" algn="l" defTabSz="121904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4pPr>
      <a:lvl5pPr marL="2438087" algn="l" defTabSz="121904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5pPr>
      <a:lvl6pPr marL="3047609" algn="l" defTabSz="121904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657130" algn="l" defTabSz="121904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266653" algn="l" defTabSz="121904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876175" algn="l" defTabSz="121904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4246FB-8F60-A111-C01C-51D752FE6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15D938-ACF3-C625-FE24-ECFFBF546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05C2C-30B8-FD3B-CF10-CFA1411F83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36F3E4-ABAA-44E5-81BA-9C25CDFD2A7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8548B-AAE7-5A91-FD69-59BCC08960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E6D7D-0F86-CBED-D5F9-11057F4200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79739D-C6CB-405E-8764-746972680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7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doc/statewide-housing-needs-assessment/download" TargetMode="External"/><Relationship Id="rId2" Type="http://schemas.openxmlformats.org/officeDocument/2006/relationships/hyperlink" Target="https://www.mass.gov/info-details/a-home-for-everyone-massachusetts-statewide-housing-plan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doc/a-home-for-everyone/download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doc/subsidized-housing-inventory-2/download" TargetMode="External"/><Relationship Id="rId7" Type="http://schemas.openxmlformats.org/officeDocument/2006/relationships/hyperlink" Target="https://datausa.io/profile/geo/ayer-ma#economy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bestneighborhood.org/employment-rate-shirley-ma/" TargetMode="External"/><Relationship Id="rId5" Type="http://schemas.openxmlformats.org/officeDocument/2006/relationships/hyperlink" Target="https://massdevelopment-my.sharepoint.com/:b:/p/nangus/Ecm0U8L6F3ZOroRMJybcbhcBycCjCk8ST7OBmGdT8nKZ2Q?e=P8fjqk" TargetMode="External"/><Relationship Id="rId4" Type="http://schemas.openxmlformats.org/officeDocument/2006/relationships/hyperlink" Target="https://censusreporter.org/profiles/06000US2501703005-ayer-town-middlesex-county-ma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ayer.ma.us/sites/g/files/vyhlif2756/f/uploads/ayer_hpp_-_rev_02.25.21_joint_meeting_approved.pdf" TargetMode="Externa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harvard-ma.gov/sites/g/files/vyhlif676/f/uploads/town_of_harvard_housing_production_plan_2024_-_2028_submitted_to_eohlc_062424_1_1.pdf" TargetMode="Externa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mass.gov/doc/shirley-plan/download" TargetMode="Externa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mass.gov/info-details/mbta-communities-law-qa" TargetMode="Externa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ensec.com/ch498/dec498amend.html" TargetMode="External"/><Relationship Id="rId7" Type="http://schemas.openxmlformats.org/officeDocument/2006/relationships/image" Target="../media/image20.jpg"/><Relationship Id="rId2" Type="http://schemas.openxmlformats.org/officeDocument/2006/relationships/hyperlink" Target="https://massdevelopment-my.sharepoint.com/:b:/p/nangus/EQuD_DBykldKjBZA_UjWUxgBWQrhbjgdgaYzHWKZ7PJIVA?e=nIoO1O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devensec.com/rules-regs/decregstoc.html" TargetMode="External"/><Relationship Id="rId5" Type="http://schemas.openxmlformats.org/officeDocument/2006/relationships/hyperlink" Target="https://www.devensec.com/bylaws/bylawstoc.html" TargetMode="External"/><Relationship Id="rId4" Type="http://schemas.openxmlformats.org/officeDocument/2006/relationships/hyperlink" Target="https://www.devensec.com/development/Devens_Reuse_plan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evensec.com/development/Stormwater_Pollution_Prevention_Plan.pdf" TargetMode="External"/><Relationship Id="rId3" Type="http://schemas.openxmlformats.org/officeDocument/2006/relationships/image" Target="../media/image21.png"/><Relationship Id="rId7" Type="http://schemas.openxmlformats.org/officeDocument/2006/relationships/hyperlink" Target="https://www.devensec.com/development/Water_Resources_Protection_Report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evensec.com/development/Vicksburg_Square%20_Historic_Preservation_Plan_2_10_01_v2.pdf" TargetMode="External"/><Relationship Id="rId5" Type="http://schemas.openxmlformats.org/officeDocument/2006/relationships/hyperlink" Target="https://www.devensec.com/rules-regs/decregs701.html" TargetMode="External"/><Relationship Id="rId4" Type="http://schemas.openxmlformats.org/officeDocument/2006/relationships/hyperlink" Target="https://devensec.com/news/Devens_Green_and_Complete_Streets_Policy_Approved_8_5_21.pd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s://www.devensec.com/maps/devens_walkbostonmap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fortdevensmuseum.org/" TargetMode="External"/><Relationship Id="rId5" Type="http://schemas.openxmlformats.org/officeDocument/2006/relationships/hyperlink" Target="https://www.devensec.com/maps/monuments.pdf" TargetMode="External"/><Relationship Id="rId4" Type="http://schemas.openxmlformats.org/officeDocument/2006/relationships/hyperlink" Target="https://devensec.com/news/Devens_Green_and_Complete_Streets_Policy_Approved_8_5_21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evensec.com/rules-regs/decregs406.html" TargetMode="External"/><Relationship Id="rId3" Type="http://schemas.openxmlformats.org/officeDocument/2006/relationships/hyperlink" Target="https://www.nae.usace.army.mil/Portals/74/docs/Topics/FTDevens/Final-Fort-Devens-CIP-Nov-2020.pdf" TargetMode="External"/><Relationship Id="rId7" Type="http://schemas.openxmlformats.org/officeDocument/2006/relationships/hyperlink" Target="https://devensec.com/development/Vicksburg_Square%20_Historic_Preservation_Plan_2_10_01_v2.pdf" TargetMode="External"/><Relationship Id="rId2" Type="http://schemas.openxmlformats.org/officeDocument/2006/relationships/hyperlink" Target="https://www.nae.usace.army.mil/Missions/Projects-Topics/Former-Fort-Devens-Environmental-Cleanup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massdevelopment-my.sharepoint.com/:b:/p/nangus/EUZ6yEBMgsNLojp6KlVXTvcBsBSRoGb6fQ-lSDDaCmCRHw?e=Zyunok" TargetMode="External"/><Relationship Id="rId11" Type="http://schemas.openxmlformats.org/officeDocument/2006/relationships/image" Target="../media/image26.png"/><Relationship Id="rId5" Type="http://schemas.openxmlformats.org/officeDocument/2006/relationships/hyperlink" Target="https://massdevelopment-my.sharepoint.com/:b:/p/nangus/EZp4NEwYKLRHhUQQlcK7kn0BOAXQx0H4wWqhJDGUx2S7DQ?e=LB7eqY" TargetMode="External"/><Relationship Id="rId10" Type="http://schemas.openxmlformats.org/officeDocument/2006/relationships/image" Target="../media/image25.png"/><Relationship Id="rId4" Type="http://schemas.openxmlformats.org/officeDocument/2006/relationships/hyperlink" Target="https://massdevelopment-my.sharepoint.com/:b:/p/nangus/EZp4NEwYKLRHhUQQlcK7kn0BOAXQx0H4wWqhJDGUx2S7DQ?e=tdfmGq" TargetMode="External"/><Relationship Id="rId9" Type="http://schemas.openxmlformats.org/officeDocument/2006/relationships/hyperlink" Target="https://www.devensec.com/development/Devens_Soil_Mgmt_and_UXO_Policies_and_Procedures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ensec.com/development/TMI_Overview.pdf" TargetMode="External"/><Relationship Id="rId2" Type="http://schemas.openxmlformats.org/officeDocument/2006/relationships/hyperlink" Target="https://massdevelopment-my.sharepoint.com/:b:/p/nangus/EUGMeMMiV81FmC58Beo8Ws8Bxun7fBIvNCSBcK0BiJ2ang?e=NDQWlt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nsec.com/news/Devens_Green_and_Complete_Streets_Policy_Approved_8_5_21.pdf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devensec.com/development/Green_Infrastructure_Guidelines_Final_8-12-14.pdf" TargetMode="External"/><Relationship Id="rId4" Type="http://schemas.openxmlformats.org/officeDocument/2006/relationships/hyperlink" Target="https://devensec.com/development/Devens_OSRP_1-23-08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ensec.com/rules-regs/decregs502.html" TargetMode="External"/><Relationship Id="rId2" Type="http://schemas.openxmlformats.org/officeDocument/2006/relationships/hyperlink" Target="https://www.devensec.com/bylaws/bylaws03.html#sectionf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ensec.com/news/DEC_Final_AH_Guidelines_12-01_2015.pdf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www.devensec.com/rules-regs/decregs207.html" TargetMode="External"/><Relationship Id="rId7" Type="http://schemas.openxmlformats.org/officeDocument/2006/relationships/hyperlink" Target="https://www.devensec.com/rules-regs/decregs411.html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devensec.com/rules-regs/decregs410.html" TargetMode="External"/><Relationship Id="rId5" Type="http://schemas.openxmlformats.org/officeDocument/2006/relationships/hyperlink" Target="https://www.devensec.com/forms/DEC_Renewable_Energy_Facility_Feebate_Policy_2011_1.pdf" TargetMode="External"/><Relationship Id="rId4" Type="http://schemas.openxmlformats.org/officeDocument/2006/relationships/hyperlink" Target="https://www.devensec.com/rules-regs/decregs304.html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evensec.com/news/Press_Release_5_7_24.pdf" TargetMode="External"/><Relationship Id="rId3" Type="http://schemas.openxmlformats.org/officeDocument/2006/relationships/hyperlink" Target="https://devensec.com/news/Devens_Embodied_Carbon_Guidelines_and_checklist_Adopted_June_2023.pdf" TargetMode="External"/><Relationship Id="rId7" Type="http://schemas.openxmlformats.org/officeDocument/2006/relationships/hyperlink" Target="https://www.devensec.com/news/Healthy-Communities-Proclamation-signed-11-7-13.pdf" TargetMode="External"/><Relationship Id="rId12" Type="http://schemas.openxmlformats.org/officeDocument/2006/relationships/image" Target="../media/image35.jpg"/><Relationship Id="rId2" Type="http://schemas.openxmlformats.org/officeDocument/2006/relationships/hyperlink" Target="https://devensforward.com/action-plan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devensecoefficiencycenter.wordpress.com/" TargetMode="External"/><Relationship Id="rId11" Type="http://schemas.openxmlformats.org/officeDocument/2006/relationships/image" Target="../media/image34.jpg"/><Relationship Id="rId5" Type="http://schemas.openxmlformats.org/officeDocument/2006/relationships/hyperlink" Target="https://www.usgbc.org/organizations/devens-ma" TargetMode="External"/><Relationship Id="rId10" Type="http://schemas.openxmlformats.org/officeDocument/2006/relationships/image" Target="../media/image33.png"/><Relationship Id="rId4" Type="http://schemas.openxmlformats.org/officeDocument/2006/relationships/hyperlink" Target="https://massdevelopment-my.sharepoint.com/:b:/p/nangus/ESZZe30dKmdFsh4ZRDDGFdkB9CXf_30PZ5CbpFsslqtyQQ?e=OSW1SX" TargetMode="External"/><Relationship Id="rId9" Type="http://schemas.openxmlformats.org/officeDocument/2006/relationships/image" Target="../media/image2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hyperlink" Target="https://devenshhw.com/" TargetMode="External"/><Relationship Id="rId2" Type="http://schemas.openxmlformats.org/officeDocument/2006/relationships/hyperlink" Target="https://www.facebook.com/DevensMAFD/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hyperlink" Target="https://nvrddma.gov/" TargetMode="Externa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s://massdevelopment-my.sharepoint.com/:b:/p/nangus/EWmyG6K97SpAlTSc4uQ6rGQBPpmxKOBTAYlGI6VIeY_2GQ?e=FdeAOu" TargetMode="External"/><Relationship Id="rId7" Type="http://schemas.openxmlformats.org/officeDocument/2006/relationships/hyperlink" Target="https://massdevelopment-my.sharepoint.com/:b:/p/nangus/Ecm0U8L6F3ZOroRMJybcbhcBycCjCk8ST7OBmGdT8nKZ2Q?e=zOuu6y" TargetMode="External"/><Relationship Id="rId2" Type="http://schemas.openxmlformats.org/officeDocument/2006/relationships/hyperlink" Target="https://massdevelopment-my.sharepoint.com/:b:/p/nangus/EWODX73ZVrhNnuyf6kss7WEBFXMZnTQ08-YNal-qCwETRA?e=NMapto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devensec.com/meetings/946_CMR_7_00_DREZ_Fire_and_Police.pdf" TargetMode="External"/><Relationship Id="rId5" Type="http://schemas.openxmlformats.org/officeDocument/2006/relationships/hyperlink" Target="https://www.devensec.com/meetings/946_CMR_5_00_DREZ_Traffic_Rules.pdf" TargetMode="External"/><Relationship Id="rId4" Type="http://schemas.openxmlformats.org/officeDocument/2006/relationships/hyperlink" Target="https://www.devensec.com/meetings/946_CMR_4_00_DREZ_General_Provisions.pdf" TargetMode="External"/><Relationship Id="rId9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www.mass.gov/orgs/devens-working-group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895865"/>
            <a:ext cx="12192000" cy="3727621"/>
          </a:xfrm>
          <a:prstGeom prst="rect">
            <a:avLst/>
          </a:prstGeom>
          <a:solidFill>
            <a:srgbClr val="1F497D"/>
          </a:solidFill>
          <a:ln>
            <a:solidFill>
              <a:srgbClr val="1F4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61659"/>
            <a:ext cx="9836728" cy="1970314"/>
          </a:xfrm>
        </p:spPr>
        <p:txBody>
          <a:bodyPr>
            <a:normAutofit/>
          </a:bodyPr>
          <a:lstStyle/>
          <a:p>
            <a:pPr algn="ctr"/>
            <a:r>
              <a:rPr kumimoji="0" lang="en-US" sz="48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Devens Working Group</a:t>
            </a:r>
            <a:br>
              <a:rPr kumimoji="0" lang="en-US" sz="48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</a:br>
            <a:r>
              <a:rPr kumimoji="0" lang="en-US" sz="48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Meeting #2</a:t>
            </a:r>
            <a:endParaRPr lang="en-US" sz="4833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B29C49-3ECF-4568-80FA-82D373E74A4E}"/>
              </a:ext>
            </a:extLst>
          </p:cNvPr>
          <p:cNvSpPr txBox="1"/>
          <p:nvPr/>
        </p:nvSpPr>
        <p:spPr>
          <a:xfrm>
            <a:off x="249233" y="5111675"/>
            <a:ext cx="665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February 25, 2025</a:t>
            </a:r>
          </a:p>
        </p:txBody>
      </p:sp>
    </p:spTree>
    <p:extLst>
      <p:ext uri="{BB962C8B-B14F-4D97-AF65-F5344CB8AC3E}">
        <p14:creationId xmlns:p14="http://schemas.microsoft.com/office/powerpoint/2010/main" val="2067013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282F6-B77A-0066-64E4-08D7EA858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9D2648-3E6B-9EAB-782A-033742097C07}"/>
              </a:ext>
            </a:extLst>
          </p:cNvPr>
          <p:cNvSpPr/>
          <p:nvPr/>
        </p:nvSpPr>
        <p:spPr>
          <a:xfrm>
            <a:off x="0" y="0"/>
            <a:ext cx="571500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44475-48B3-22CA-1D6D-A2F24F01D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82" y="394681"/>
            <a:ext cx="10879318" cy="85908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Overview</a:t>
            </a:r>
            <a:b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5EAE4-4033-E11B-9C70-B851E130F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482" y="1009753"/>
            <a:ext cx="11243036" cy="4351338"/>
          </a:xfrm>
        </p:spPr>
        <p:txBody>
          <a:bodyPr>
            <a:noAutofit/>
          </a:bodyPr>
          <a:lstStyle/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98463" algn="l"/>
              </a:tabLst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Regional Context and Housing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Foundational Documents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ITC Overview &amp; Supporting Info.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Surrounding Land Uses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Additional Regulatory Considerations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Relevant Background</a:t>
            </a:r>
          </a:p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CEA0AC-3500-5607-526C-76DE2AE31D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547" t="17036" r="12734" b="5956"/>
          <a:stretch/>
        </p:blipFill>
        <p:spPr>
          <a:xfrm>
            <a:off x="6477000" y="285750"/>
            <a:ext cx="4982459" cy="647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08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F31AB-0D1D-2826-AA81-C298313AE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9CC622-E2C4-236D-C4DC-3C1BFA402A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444" t="11961" r="6875" b="13469"/>
          <a:stretch/>
        </p:blipFill>
        <p:spPr>
          <a:xfrm>
            <a:off x="-10948" y="0"/>
            <a:ext cx="12202948" cy="6996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87C729-DDAB-5CCD-1111-9C67F9B44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82" y="394681"/>
            <a:ext cx="10879318" cy="85908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Regional Context:</a:t>
            </a:r>
            <a:br>
              <a:rPr lang="en-US" sz="2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8C6E9-7F16-0C62-2351-DFD9D6AF7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701" y="915938"/>
            <a:ext cx="5341625" cy="435133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mi. - Boston, 5 mi - Leominster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Ayer, Harvard, Shirley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2, 2A and I-495, MBTA, CSX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 Shuttle Service Area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ITC – Core of Devens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CDA9A86-EAAA-5ED2-557A-0B1FFCA45F37}"/>
              </a:ext>
            </a:extLst>
          </p:cNvPr>
          <p:cNvSpPr/>
          <p:nvPr/>
        </p:nvSpPr>
        <p:spPr>
          <a:xfrm>
            <a:off x="6433975" y="3535052"/>
            <a:ext cx="409886" cy="320512"/>
          </a:xfrm>
          <a:custGeom>
            <a:avLst/>
            <a:gdLst>
              <a:gd name="connsiteX0" fmla="*/ 4546600 w 4546600"/>
              <a:gd name="connsiteY0" fmla="*/ 2108200 h 3268133"/>
              <a:gd name="connsiteX1" fmla="*/ 4453467 w 4546600"/>
              <a:gd name="connsiteY1" fmla="*/ 1803400 h 3268133"/>
              <a:gd name="connsiteX2" fmla="*/ 4351867 w 4546600"/>
              <a:gd name="connsiteY2" fmla="*/ 1557867 h 3268133"/>
              <a:gd name="connsiteX3" fmla="*/ 4275667 w 4546600"/>
              <a:gd name="connsiteY3" fmla="*/ 1295400 h 3268133"/>
              <a:gd name="connsiteX4" fmla="*/ 4275667 w 4546600"/>
              <a:gd name="connsiteY4" fmla="*/ 999067 h 3268133"/>
              <a:gd name="connsiteX5" fmla="*/ 4301067 w 4546600"/>
              <a:gd name="connsiteY5" fmla="*/ 770467 h 3268133"/>
              <a:gd name="connsiteX6" fmla="*/ 3886200 w 4546600"/>
              <a:gd name="connsiteY6" fmla="*/ 584200 h 3268133"/>
              <a:gd name="connsiteX7" fmla="*/ 3505200 w 4546600"/>
              <a:gd name="connsiteY7" fmla="*/ 448733 h 3268133"/>
              <a:gd name="connsiteX8" fmla="*/ 2971800 w 4546600"/>
              <a:gd name="connsiteY8" fmla="*/ 355600 h 3268133"/>
              <a:gd name="connsiteX9" fmla="*/ 2692400 w 4546600"/>
              <a:gd name="connsiteY9" fmla="*/ 254000 h 3268133"/>
              <a:gd name="connsiteX10" fmla="*/ 2336800 w 4546600"/>
              <a:gd name="connsiteY10" fmla="*/ 135467 h 3268133"/>
              <a:gd name="connsiteX11" fmla="*/ 2006600 w 4546600"/>
              <a:gd name="connsiteY11" fmla="*/ 33867 h 3268133"/>
              <a:gd name="connsiteX12" fmla="*/ 1693334 w 4546600"/>
              <a:gd name="connsiteY12" fmla="*/ 0 h 3268133"/>
              <a:gd name="connsiteX13" fmla="*/ 1464734 w 4546600"/>
              <a:gd name="connsiteY13" fmla="*/ 50800 h 3268133"/>
              <a:gd name="connsiteX14" fmla="*/ 1083734 w 4546600"/>
              <a:gd name="connsiteY14" fmla="*/ 135467 h 3268133"/>
              <a:gd name="connsiteX15" fmla="*/ 905934 w 4546600"/>
              <a:gd name="connsiteY15" fmla="*/ 262467 h 3268133"/>
              <a:gd name="connsiteX16" fmla="*/ 711200 w 4546600"/>
              <a:gd name="connsiteY16" fmla="*/ 381000 h 3268133"/>
              <a:gd name="connsiteX17" fmla="*/ 516467 w 4546600"/>
              <a:gd name="connsiteY17" fmla="*/ 558800 h 3268133"/>
              <a:gd name="connsiteX18" fmla="*/ 338667 w 4546600"/>
              <a:gd name="connsiteY18" fmla="*/ 855133 h 3268133"/>
              <a:gd name="connsiteX19" fmla="*/ 177800 w 4546600"/>
              <a:gd name="connsiteY19" fmla="*/ 1202267 h 3268133"/>
              <a:gd name="connsiteX20" fmla="*/ 127000 w 4546600"/>
              <a:gd name="connsiteY20" fmla="*/ 1439333 h 3268133"/>
              <a:gd name="connsiteX21" fmla="*/ 16934 w 4546600"/>
              <a:gd name="connsiteY21" fmla="*/ 1676400 h 3268133"/>
              <a:gd name="connsiteX22" fmla="*/ 8467 w 4546600"/>
              <a:gd name="connsiteY22" fmla="*/ 1854200 h 3268133"/>
              <a:gd name="connsiteX23" fmla="*/ 0 w 4546600"/>
              <a:gd name="connsiteY23" fmla="*/ 1938867 h 3268133"/>
              <a:gd name="connsiteX24" fmla="*/ 558800 w 4546600"/>
              <a:gd name="connsiteY24" fmla="*/ 2032000 h 3268133"/>
              <a:gd name="connsiteX25" fmla="*/ 829734 w 4546600"/>
              <a:gd name="connsiteY25" fmla="*/ 2438400 h 3268133"/>
              <a:gd name="connsiteX26" fmla="*/ 2895600 w 4546600"/>
              <a:gd name="connsiteY26" fmla="*/ 3268133 h 3268133"/>
              <a:gd name="connsiteX27" fmla="*/ 3175000 w 4546600"/>
              <a:gd name="connsiteY27" fmla="*/ 2497667 h 3268133"/>
              <a:gd name="connsiteX28" fmla="*/ 2040467 w 4546600"/>
              <a:gd name="connsiteY28" fmla="*/ 1964267 h 3268133"/>
              <a:gd name="connsiteX29" fmla="*/ 2370667 w 4546600"/>
              <a:gd name="connsiteY29" fmla="*/ 1185333 h 3268133"/>
              <a:gd name="connsiteX30" fmla="*/ 3860800 w 4546600"/>
              <a:gd name="connsiteY30" fmla="*/ 1786467 h 3268133"/>
              <a:gd name="connsiteX31" fmla="*/ 4097867 w 4546600"/>
              <a:gd name="connsiteY31" fmla="*/ 1972733 h 3268133"/>
              <a:gd name="connsiteX32" fmla="*/ 4157134 w 4546600"/>
              <a:gd name="connsiteY32" fmla="*/ 2032000 h 3268133"/>
              <a:gd name="connsiteX33" fmla="*/ 4258734 w 4546600"/>
              <a:gd name="connsiteY33" fmla="*/ 2116667 h 3268133"/>
              <a:gd name="connsiteX34" fmla="*/ 4343400 w 4546600"/>
              <a:gd name="connsiteY34" fmla="*/ 2133600 h 3268133"/>
              <a:gd name="connsiteX35" fmla="*/ 4436534 w 4546600"/>
              <a:gd name="connsiteY35" fmla="*/ 2150533 h 3268133"/>
              <a:gd name="connsiteX36" fmla="*/ 4546600 w 4546600"/>
              <a:gd name="connsiteY36" fmla="*/ 2108200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546600" h="3268133">
                <a:moveTo>
                  <a:pt x="4546600" y="2108200"/>
                </a:moveTo>
                <a:lnTo>
                  <a:pt x="4453467" y="1803400"/>
                </a:lnTo>
                <a:lnTo>
                  <a:pt x="4351867" y="1557867"/>
                </a:lnTo>
                <a:lnTo>
                  <a:pt x="4275667" y="1295400"/>
                </a:lnTo>
                <a:lnTo>
                  <a:pt x="4275667" y="999067"/>
                </a:lnTo>
                <a:lnTo>
                  <a:pt x="4301067" y="770467"/>
                </a:lnTo>
                <a:lnTo>
                  <a:pt x="3886200" y="584200"/>
                </a:lnTo>
                <a:lnTo>
                  <a:pt x="3505200" y="448733"/>
                </a:lnTo>
                <a:lnTo>
                  <a:pt x="2971800" y="355600"/>
                </a:lnTo>
                <a:lnTo>
                  <a:pt x="2692400" y="254000"/>
                </a:lnTo>
                <a:lnTo>
                  <a:pt x="2336800" y="135467"/>
                </a:lnTo>
                <a:lnTo>
                  <a:pt x="2006600" y="33867"/>
                </a:lnTo>
                <a:lnTo>
                  <a:pt x="1693334" y="0"/>
                </a:lnTo>
                <a:lnTo>
                  <a:pt x="1464734" y="50800"/>
                </a:lnTo>
                <a:lnTo>
                  <a:pt x="1083734" y="135467"/>
                </a:lnTo>
                <a:lnTo>
                  <a:pt x="905934" y="262467"/>
                </a:lnTo>
                <a:lnTo>
                  <a:pt x="711200" y="381000"/>
                </a:lnTo>
                <a:lnTo>
                  <a:pt x="516467" y="558800"/>
                </a:lnTo>
                <a:lnTo>
                  <a:pt x="338667" y="855133"/>
                </a:lnTo>
                <a:lnTo>
                  <a:pt x="177800" y="1202267"/>
                </a:lnTo>
                <a:lnTo>
                  <a:pt x="127000" y="1439333"/>
                </a:lnTo>
                <a:lnTo>
                  <a:pt x="16934" y="1676400"/>
                </a:lnTo>
                <a:lnTo>
                  <a:pt x="8467" y="1854200"/>
                </a:lnTo>
                <a:lnTo>
                  <a:pt x="0" y="1938867"/>
                </a:lnTo>
                <a:lnTo>
                  <a:pt x="558800" y="2032000"/>
                </a:lnTo>
                <a:lnTo>
                  <a:pt x="829734" y="2438400"/>
                </a:lnTo>
                <a:lnTo>
                  <a:pt x="2895600" y="3268133"/>
                </a:lnTo>
                <a:lnTo>
                  <a:pt x="3175000" y="2497667"/>
                </a:lnTo>
                <a:lnTo>
                  <a:pt x="2040467" y="1964267"/>
                </a:lnTo>
                <a:lnTo>
                  <a:pt x="2370667" y="1185333"/>
                </a:lnTo>
                <a:lnTo>
                  <a:pt x="3860800" y="1786467"/>
                </a:lnTo>
                <a:lnTo>
                  <a:pt x="4097867" y="1972733"/>
                </a:lnTo>
                <a:lnTo>
                  <a:pt x="4157134" y="2032000"/>
                </a:lnTo>
                <a:lnTo>
                  <a:pt x="4258734" y="2116667"/>
                </a:lnTo>
                <a:lnTo>
                  <a:pt x="4343400" y="2133600"/>
                </a:lnTo>
                <a:lnTo>
                  <a:pt x="4436534" y="2150533"/>
                </a:lnTo>
                <a:lnTo>
                  <a:pt x="4546600" y="210820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1A91F16-1586-B751-D125-3B5AF59A438E}"/>
              </a:ext>
            </a:extLst>
          </p:cNvPr>
          <p:cNvSpPr/>
          <p:nvPr/>
        </p:nvSpPr>
        <p:spPr>
          <a:xfrm>
            <a:off x="6843861" y="3809360"/>
            <a:ext cx="75413" cy="92408"/>
          </a:xfrm>
          <a:custGeom>
            <a:avLst/>
            <a:gdLst>
              <a:gd name="connsiteX0" fmla="*/ 474134 w 558800"/>
              <a:gd name="connsiteY0" fmla="*/ 0 h 855133"/>
              <a:gd name="connsiteX1" fmla="*/ 0 w 558800"/>
              <a:gd name="connsiteY1" fmla="*/ 76200 h 855133"/>
              <a:gd name="connsiteX2" fmla="*/ 76200 w 558800"/>
              <a:gd name="connsiteY2" fmla="*/ 855133 h 855133"/>
              <a:gd name="connsiteX3" fmla="*/ 491067 w 558800"/>
              <a:gd name="connsiteY3" fmla="*/ 855133 h 855133"/>
              <a:gd name="connsiteX4" fmla="*/ 558800 w 558800"/>
              <a:gd name="connsiteY4" fmla="*/ 643467 h 855133"/>
              <a:gd name="connsiteX5" fmla="*/ 474134 w 558800"/>
              <a:gd name="connsiteY5" fmla="*/ 0 h 85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800" h="855133">
                <a:moveTo>
                  <a:pt x="474134" y="0"/>
                </a:moveTo>
                <a:lnTo>
                  <a:pt x="0" y="76200"/>
                </a:lnTo>
                <a:lnTo>
                  <a:pt x="76200" y="855133"/>
                </a:lnTo>
                <a:lnTo>
                  <a:pt x="491067" y="855133"/>
                </a:lnTo>
                <a:lnTo>
                  <a:pt x="558800" y="643467"/>
                </a:lnTo>
                <a:lnTo>
                  <a:pt x="474134" y="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8ADD8C6-037C-E782-E5CE-441A6C8A12CE}"/>
              </a:ext>
            </a:extLst>
          </p:cNvPr>
          <p:cNvSpPr/>
          <p:nvPr/>
        </p:nvSpPr>
        <p:spPr>
          <a:xfrm>
            <a:off x="7626285" y="3327663"/>
            <a:ext cx="895546" cy="989814"/>
          </a:xfrm>
          <a:custGeom>
            <a:avLst/>
            <a:gdLst>
              <a:gd name="connsiteX0" fmla="*/ 94268 w 791851"/>
              <a:gd name="connsiteY0" fmla="*/ 367646 h 923827"/>
              <a:gd name="connsiteX1" fmla="*/ 282804 w 791851"/>
              <a:gd name="connsiteY1" fmla="*/ 28281 h 923827"/>
              <a:gd name="connsiteX2" fmla="*/ 433633 w 791851"/>
              <a:gd name="connsiteY2" fmla="*/ 84842 h 923827"/>
              <a:gd name="connsiteX3" fmla="*/ 631595 w 791851"/>
              <a:gd name="connsiteY3" fmla="*/ 0 h 923827"/>
              <a:gd name="connsiteX4" fmla="*/ 791851 w 791851"/>
              <a:gd name="connsiteY4" fmla="*/ 84842 h 923827"/>
              <a:gd name="connsiteX5" fmla="*/ 669303 w 791851"/>
              <a:gd name="connsiteY5" fmla="*/ 273378 h 923827"/>
              <a:gd name="connsiteX6" fmla="*/ 471340 w 791851"/>
              <a:gd name="connsiteY6" fmla="*/ 471341 h 923827"/>
              <a:gd name="connsiteX7" fmla="*/ 301657 w 791851"/>
              <a:gd name="connsiteY7" fmla="*/ 556182 h 923827"/>
              <a:gd name="connsiteX8" fmla="*/ 169682 w 791851"/>
              <a:gd name="connsiteY8" fmla="*/ 641023 h 923827"/>
              <a:gd name="connsiteX9" fmla="*/ 75414 w 791851"/>
              <a:gd name="connsiteY9" fmla="*/ 838986 h 923827"/>
              <a:gd name="connsiteX10" fmla="*/ 0 w 791851"/>
              <a:gd name="connsiteY10" fmla="*/ 923827 h 923827"/>
              <a:gd name="connsiteX11" fmla="*/ 94268 w 791851"/>
              <a:gd name="connsiteY11" fmla="*/ 367646 h 92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1851" h="923827">
                <a:moveTo>
                  <a:pt x="94268" y="367646"/>
                </a:moveTo>
                <a:lnTo>
                  <a:pt x="282804" y="28281"/>
                </a:lnTo>
                <a:lnTo>
                  <a:pt x="433633" y="84842"/>
                </a:lnTo>
                <a:lnTo>
                  <a:pt x="631595" y="0"/>
                </a:lnTo>
                <a:lnTo>
                  <a:pt x="791851" y="84842"/>
                </a:lnTo>
                <a:lnTo>
                  <a:pt x="669303" y="273378"/>
                </a:lnTo>
                <a:lnTo>
                  <a:pt x="471340" y="471341"/>
                </a:lnTo>
                <a:lnTo>
                  <a:pt x="301657" y="556182"/>
                </a:lnTo>
                <a:lnTo>
                  <a:pt x="169682" y="641023"/>
                </a:lnTo>
                <a:lnTo>
                  <a:pt x="75414" y="838986"/>
                </a:lnTo>
                <a:lnTo>
                  <a:pt x="0" y="923827"/>
                </a:lnTo>
                <a:lnTo>
                  <a:pt x="94268" y="367646"/>
                </a:lnTo>
                <a:close/>
              </a:path>
            </a:pathLst>
          </a:custGeom>
          <a:noFill/>
          <a:ln w="41275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817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25155-5743-1DEC-A868-2CDC3EE31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386" y="859084"/>
            <a:ext cx="10515600" cy="4351338"/>
          </a:xfrm>
        </p:spPr>
        <p:txBody>
          <a:bodyPr/>
          <a:lstStyle/>
          <a:p>
            <a:r>
              <a:rPr lang="en-US" dirty="0"/>
              <a:t>As per Ch. 498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629371-445D-D9AD-53F7-B20EDB72E5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719" t="9281" r="11875" b="6786"/>
          <a:stretch/>
        </p:blipFill>
        <p:spPr>
          <a:xfrm>
            <a:off x="4657726" y="143120"/>
            <a:ext cx="7324724" cy="656624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EC9381A-9979-44EE-0A2D-888AE5A776D8}"/>
              </a:ext>
            </a:extLst>
          </p:cNvPr>
          <p:cNvSpPr txBox="1">
            <a:spLocks/>
          </p:cNvSpPr>
          <p:nvPr/>
        </p:nvSpPr>
        <p:spPr>
          <a:xfrm>
            <a:off x="272386" y="0"/>
            <a:ext cx="10879318" cy="859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Devens Region: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5C04B8C-CD37-CFAF-F09A-2AEBC526DBDA}"/>
              </a:ext>
            </a:extLst>
          </p:cNvPr>
          <p:cNvSpPr/>
          <p:nvPr/>
        </p:nvSpPr>
        <p:spPr>
          <a:xfrm>
            <a:off x="7332821" y="1936226"/>
            <a:ext cx="509244" cy="559324"/>
          </a:xfrm>
          <a:custGeom>
            <a:avLst/>
            <a:gdLst>
              <a:gd name="connsiteX0" fmla="*/ 1857081 w 3516198"/>
              <a:gd name="connsiteY0" fmla="*/ 0 h 4034672"/>
              <a:gd name="connsiteX1" fmla="*/ 1753386 w 3516198"/>
              <a:gd name="connsiteY1" fmla="*/ 56561 h 4034672"/>
              <a:gd name="connsiteX2" fmla="*/ 1668545 w 3516198"/>
              <a:gd name="connsiteY2" fmla="*/ 179109 h 4034672"/>
              <a:gd name="connsiteX3" fmla="*/ 1574277 w 3516198"/>
              <a:gd name="connsiteY3" fmla="*/ 207390 h 4034672"/>
              <a:gd name="connsiteX4" fmla="*/ 1498862 w 3516198"/>
              <a:gd name="connsiteY4" fmla="*/ 207390 h 4034672"/>
              <a:gd name="connsiteX5" fmla="*/ 1366887 w 3516198"/>
              <a:gd name="connsiteY5" fmla="*/ 339365 h 4034672"/>
              <a:gd name="connsiteX6" fmla="*/ 1282046 w 3516198"/>
              <a:gd name="connsiteY6" fmla="*/ 443060 h 4034672"/>
              <a:gd name="connsiteX7" fmla="*/ 1055802 w 3516198"/>
              <a:gd name="connsiteY7" fmla="*/ 461913 h 4034672"/>
              <a:gd name="connsiteX8" fmla="*/ 1055802 w 3516198"/>
              <a:gd name="connsiteY8" fmla="*/ 593889 h 4034672"/>
              <a:gd name="connsiteX9" fmla="*/ 1140644 w 3516198"/>
              <a:gd name="connsiteY9" fmla="*/ 801278 h 4034672"/>
              <a:gd name="connsiteX10" fmla="*/ 1329180 w 3516198"/>
              <a:gd name="connsiteY10" fmla="*/ 1008668 h 4034672"/>
              <a:gd name="connsiteX11" fmla="*/ 1451728 w 3516198"/>
              <a:gd name="connsiteY11" fmla="*/ 1084082 h 4034672"/>
              <a:gd name="connsiteX12" fmla="*/ 1536569 w 3516198"/>
              <a:gd name="connsiteY12" fmla="*/ 1150070 h 4034672"/>
              <a:gd name="connsiteX13" fmla="*/ 1593130 w 3516198"/>
              <a:gd name="connsiteY13" fmla="*/ 1263192 h 4034672"/>
              <a:gd name="connsiteX14" fmla="*/ 1743959 w 3516198"/>
              <a:gd name="connsiteY14" fmla="*/ 1263192 h 4034672"/>
              <a:gd name="connsiteX15" fmla="*/ 1791093 w 3516198"/>
              <a:gd name="connsiteY15" fmla="*/ 1517715 h 4034672"/>
              <a:gd name="connsiteX16" fmla="*/ 1725105 w 3516198"/>
              <a:gd name="connsiteY16" fmla="*/ 1668544 h 4034672"/>
              <a:gd name="connsiteX17" fmla="*/ 1593130 w 3516198"/>
              <a:gd name="connsiteY17" fmla="*/ 1668544 h 4034672"/>
              <a:gd name="connsiteX18" fmla="*/ 1451728 w 3516198"/>
              <a:gd name="connsiteY18" fmla="*/ 1743959 h 4034672"/>
              <a:gd name="connsiteX19" fmla="*/ 1319753 w 3516198"/>
              <a:gd name="connsiteY19" fmla="*/ 1743959 h 4034672"/>
              <a:gd name="connsiteX20" fmla="*/ 1282046 w 3516198"/>
              <a:gd name="connsiteY20" fmla="*/ 1725105 h 4034672"/>
              <a:gd name="connsiteX21" fmla="*/ 1206631 w 3516198"/>
              <a:gd name="connsiteY21" fmla="*/ 1809946 h 4034672"/>
              <a:gd name="connsiteX22" fmla="*/ 1178351 w 3516198"/>
              <a:gd name="connsiteY22" fmla="*/ 1753386 h 4034672"/>
              <a:gd name="connsiteX23" fmla="*/ 263951 w 3516198"/>
              <a:gd name="connsiteY23" fmla="*/ 2139885 h 4034672"/>
              <a:gd name="connsiteX24" fmla="*/ 301658 w 3516198"/>
              <a:gd name="connsiteY24" fmla="*/ 2290713 h 4034672"/>
              <a:gd name="connsiteX25" fmla="*/ 433633 w 3516198"/>
              <a:gd name="connsiteY25" fmla="*/ 2281287 h 4034672"/>
              <a:gd name="connsiteX26" fmla="*/ 499621 w 3516198"/>
              <a:gd name="connsiteY26" fmla="*/ 2356701 h 4034672"/>
              <a:gd name="connsiteX27" fmla="*/ 461914 w 3516198"/>
              <a:gd name="connsiteY27" fmla="*/ 2432115 h 4034672"/>
              <a:gd name="connsiteX28" fmla="*/ 235670 w 3516198"/>
              <a:gd name="connsiteY28" fmla="*/ 2432115 h 4034672"/>
              <a:gd name="connsiteX29" fmla="*/ 207390 w 3516198"/>
              <a:gd name="connsiteY29" fmla="*/ 2686639 h 4034672"/>
              <a:gd name="connsiteX30" fmla="*/ 141402 w 3516198"/>
              <a:gd name="connsiteY30" fmla="*/ 2658359 h 4034672"/>
              <a:gd name="connsiteX31" fmla="*/ 0 w 3516198"/>
              <a:gd name="connsiteY31" fmla="*/ 2846895 h 4034672"/>
              <a:gd name="connsiteX32" fmla="*/ 56561 w 3516198"/>
              <a:gd name="connsiteY32" fmla="*/ 2997724 h 4034672"/>
              <a:gd name="connsiteX33" fmla="*/ 329938 w 3516198"/>
              <a:gd name="connsiteY33" fmla="*/ 2931736 h 4034672"/>
              <a:gd name="connsiteX34" fmla="*/ 329938 w 3516198"/>
              <a:gd name="connsiteY34" fmla="*/ 2856322 h 4034672"/>
              <a:gd name="connsiteX35" fmla="*/ 556182 w 3516198"/>
              <a:gd name="connsiteY35" fmla="*/ 2931736 h 4034672"/>
              <a:gd name="connsiteX36" fmla="*/ 499621 w 3516198"/>
              <a:gd name="connsiteY36" fmla="*/ 3007150 h 4034672"/>
              <a:gd name="connsiteX37" fmla="*/ 452487 w 3516198"/>
              <a:gd name="connsiteY37" fmla="*/ 3110845 h 4034672"/>
              <a:gd name="connsiteX38" fmla="*/ 443060 w 3516198"/>
              <a:gd name="connsiteY38" fmla="*/ 3205113 h 4034672"/>
              <a:gd name="connsiteX39" fmla="*/ 471341 w 3516198"/>
              <a:gd name="connsiteY39" fmla="*/ 3308808 h 4034672"/>
              <a:gd name="connsiteX40" fmla="*/ 527901 w 3516198"/>
              <a:gd name="connsiteY40" fmla="*/ 3431357 h 4034672"/>
              <a:gd name="connsiteX41" fmla="*/ 593889 w 3516198"/>
              <a:gd name="connsiteY41" fmla="*/ 3582186 h 4034672"/>
              <a:gd name="connsiteX42" fmla="*/ 546755 w 3516198"/>
              <a:gd name="connsiteY42" fmla="*/ 3629320 h 4034672"/>
              <a:gd name="connsiteX43" fmla="*/ 612743 w 3516198"/>
              <a:gd name="connsiteY43" fmla="*/ 3676454 h 4034672"/>
              <a:gd name="connsiteX44" fmla="*/ 688157 w 3516198"/>
              <a:gd name="connsiteY44" fmla="*/ 3667027 h 4034672"/>
              <a:gd name="connsiteX45" fmla="*/ 688157 w 3516198"/>
              <a:gd name="connsiteY45" fmla="*/ 3667027 h 4034672"/>
              <a:gd name="connsiteX46" fmla="*/ 772998 w 3516198"/>
              <a:gd name="connsiteY46" fmla="*/ 3610466 h 4034672"/>
              <a:gd name="connsiteX47" fmla="*/ 829559 w 3516198"/>
              <a:gd name="connsiteY47" fmla="*/ 3751868 h 4034672"/>
              <a:gd name="connsiteX48" fmla="*/ 1055802 w 3516198"/>
              <a:gd name="connsiteY48" fmla="*/ 3846136 h 4034672"/>
              <a:gd name="connsiteX49" fmla="*/ 2017336 w 3516198"/>
              <a:gd name="connsiteY49" fmla="*/ 4034672 h 4034672"/>
              <a:gd name="connsiteX50" fmla="*/ 2092751 w 3516198"/>
              <a:gd name="connsiteY50" fmla="*/ 3902697 h 4034672"/>
              <a:gd name="connsiteX51" fmla="*/ 2394409 w 3516198"/>
              <a:gd name="connsiteY51" fmla="*/ 3676454 h 4034672"/>
              <a:gd name="connsiteX52" fmla="*/ 2469823 w 3516198"/>
              <a:gd name="connsiteY52" fmla="*/ 3365369 h 4034672"/>
              <a:gd name="connsiteX53" fmla="*/ 2564091 w 3516198"/>
              <a:gd name="connsiteY53" fmla="*/ 2931736 h 4034672"/>
              <a:gd name="connsiteX54" fmla="*/ 2554664 w 3516198"/>
              <a:gd name="connsiteY54" fmla="*/ 2743200 h 4034672"/>
              <a:gd name="connsiteX55" fmla="*/ 2573518 w 3516198"/>
              <a:gd name="connsiteY55" fmla="*/ 2677212 h 4034672"/>
              <a:gd name="connsiteX56" fmla="*/ 2780908 w 3516198"/>
              <a:gd name="connsiteY56" fmla="*/ 2677212 h 4034672"/>
              <a:gd name="connsiteX57" fmla="*/ 2894029 w 3516198"/>
              <a:gd name="connsiteY57" fmla="*/ 2488676 h 4034672"/>
              <a:gd name="connsiteX58" fmla="*/ 3157980 w 3516198"/>
              <a:gd name="connsiteY58" fmla="*/ 2384981 h 4034672"/>
              <a:gd name="connsiteX59" fmla="*/ 3280528 w 3516198"/>
              <a:gd name="connsiteY59" fmla="*/ 2224726 h 4034672"/>
              <a:gd name="connsiteX60" fmla="*/ 3327662 w 3516198"/>
              <a:gd name="connsiteY60" fmla="*/ 2111604 h 4034672"/>
              <a:gd name="connsiteX61" fmla="*/ 3440784 w 3516198"/>
              <a:gd name="connsiteY61" fmla="*/ 2036190 h 4034672"/>
              <a:gd name="connsiteX62" fmla="*/ 3487918 w 3516198"/>
              <a:gd name="connsiteY62" fmla="*/ 1932495 h 4034672"/>
              <a:gd name="connsiteX63" fmla="*/ 3516198 w 3516198"/>
              <a:gd name="connsiteY63" fmla="*/ 1894788 h 4034672"/>
              <a:gd name="connsiteX64" fmla="*/ 3289955 w 3516198"/>
              <a:gd name="connsiteY64" fmla="*/ 1838227 h 4034672"/>
              <a:gd name="connsiteX65" fmla="*/ 3129699 w 3516198"/>
              <a:gd name="connsiteY65" fmla="*/ 1809946 h 4034672"/>
              <a:gd name="connsiteX66" fmla="*/ 3035431 w 3516198"/>
              <a:gd name="connsiteY66" fmla="*/ 1809946 h 4034672"/>
              <a:gd name="connsiteX67" fmla="*/ 2941163 w 3516198"/>
              <a:gd name="connsiteY67" fmla="*/ 1772239 h 4034672"/>
              <a:gd name="connsiteX68" fmla="*/ 2903456 w 3516198"/>
              <a:gd name="connsiteY68" fmla="*/ 1875934 h 4034672"/>
              <a:gd name="connsiteX69" fmla="*/ 2903456 w 3516198"/>
              <a:gd name="connsiteY69" fmla="*/ 1875934 h 4034672"/>
              <a:gd name="connsiteX70" fmla="*/ 2884602 w 3516198"/>
              <a:gd name="connsiteY70" fmla="*/ 2026763 h 4034672"/>
              <a:gd name="connsiteX71" fmla="*/ 2620652 w 3516198"/>
              <a:gd name="connsiteY71" fmla="*/ 2573517 h 4034672"/>
              <a:gd name="connsiteX72" fmla="*/ 2780908 w 3516198"/>
              <a:gd name="connsiteY72" fmla="*/ 1611983 h 4034672"/>
              <a:gd name="connsiteX73" fmla="*/ 2714920 w 3516198"/>
              <a:gd name="connsiteY73" fmla="*/ 1611983 h 4034672"/>
              <a:gd name="connsiteX74" fmla="*/ 2667786 w 3516198"/>
              <a:gd name="connsiteY74" fmla="*/ 1536569 h 4034672"/>
              <a:gd name="connsiteX75" fmla="*/ 2601798 w 3516198"/>
              <a:gd name="connsiteY75" fmla="*/ 1545996 h 4034672"/>
              <a:gd name="connsiteX76" fmla="*/ 2648932 w 3516198"/>
              <a:gd name="connsiteY76" fmla="*/ 1442301 h 4034672"/>
              <a:gd name="connsiteX77" fmla="*/ 2630079 w 3516198"/>
              <a:gd name="connsiteY77" fmla="*/ 1423447 h 4034672"/>
              <a:gd name="connsiteX78" fmla="*/ 2611225 w 3516198"/>
              <a:gd name="connsiteY78" fmla="*/ 1395167 h 4034672"/>
              <a:gd name="connsiteX79" fmla="*/ 2554664 w 3516198"/>
              <a:gd name="connsiteY79" fmla="*/ 1366887 h 4034672"/>
              <a:gd name="connsiteX80" fmla="*/ 2422689 w 3516198"/>
              <a:gd name="connsiteY80" fmla="*/ 1376313 h 4034672"/>
              <a:gd name="connsiteX81" fmla="*/ 2337848 w 3516198"/>
              <a:gd name="connsiteY81" fmla="*/ 1432874 h 4034672"/>
              <a:gd name="connsiteX82" fmla="*/ 2375555 w 3516198"/>
              <a:gd name="connsiteY82" fmla="*/ 1319753 h 4034672"/>
              <a:gd name="connsiteX83" fmla="*/ 2318994 w 3516198"/>
              <a:gd name="connsiteY83" fmla="*/ 1385740 h 4034672"/>
              <a:gd name="connsiteX84" fmla="*/ 2262433 w 3516198"/>
              <a:gd name="connsiteY84" fmla="*/ 1376313 h 4034672"/>
              <a:gd name="connsiteX85" fmla="*/ 2309567 w 3516198"/>
              <a:gd name="connsiteY85" fmla="*/ 1442301 h 4034672"/>
              <a:gd name="connsiteX86" fmla="*/ 2064470 w 3516198"/>
              <a:gd name="connsiteY86" fmla="*/ 1574276 h 4034672"/>
              <a:gd name="connsiteX87" fmla="*/ 2045617 w 3516198"/>
              <a:gd name="connsiteY87" fmla="*/ 1536569 h 4034672"/>
              <a:gd name="connsiteX88" fmla="*/ 1970202 w 3516198"/>
              <a:gd name="connsiteY88" fmla="*/ 1668544 h 4034672"/>
              <a:gd name="connsiteX89" fmla="*/ 1960776 w 3516198"/>
              <a:gd name="connsiteY89" fmla="*/ 1470581 h 4034672"/>
              <a:gd name="connsiteX90" fmla="*/ 2149312 w 3516198"/>
              <a:gd name="connsiteY90" fmla="*/ 1357460 h 4034672"/>
              <a:gd name="connsiteX91" fmla="*/ 2215299 w 3516198"/>
              <a:gd name="connsiteY91" fmla="*/ 1338606 h 4034672"/>
              <a:gd name="connsiteX92" fmla="*/ 2215299 w 3516198"/>
              <a:gd name="connsiteY92" fmla="*/ 1244338 h 4034672"/>
              <a:gd name="connsiteX93" fmla="*/ 2328421 w 3516198"/>
              <a:gd name="connsiteY93" fmla="*/ 1197204 h 4034672"/>
              <a:gd name="connsiteX94" fmla="*/ 2309567 w 3516198"/>
              <a:gd name="connsiteY94" fmla="*/ 1065229 h 4034672"/>
              <a:gd name="connsiteX95" fmla="*/ 2234153 w 3516198"/>
              <a:gd name="connsiteY95" fmla="*/ 1084082 h 4034672"/>
              <a:gd name="connsiteX96" fmla="*/ 2234153 w 3516198"/>
              <a:gd name="connsiteY96" fmla="*/ 1187777 h 4034672"/>
              <a:gd name="connsiteX97" fmla="*/ 2092751 w 3516198"/>
              <a:gd name="connsiteY97" fmla="*/ 1253765 h 4034672"/>
              <a:gd name="connsiteX98" fmla="*/ 2017336 w 3516198"/>
              <a:gd name="connsiteY98" fmla="*/ 1187777 h 4034672"/>
              <a:gd name="connsiteX99" fmla="*/ 1941922 w 3516198"/>
              <a:gd name="connsiteY99" fmla="*/ 1206631 h 4034672"/>
              <a:gd name="connsiteX100" fmla="*/ 1932495 w 3516198"/>
              <a:gd name="connsiteY100" fmla="*/ 1093509 h 4034672"/>
              <a:gd name="connsiteX101" fmla="*/ 2243580 w 3516198"/>
              <a:gd name="connsiteY101" fmla="*/ 829559 h 4034672"/>
              <a:gd name="connsiteX102" fmla="*/ 2375555 w 3516198"/>
              <a:gd name="connsiteY102" fmla="*/ 810705 h 4034672"/>
              <a:gd name="connsiteX103" fmla="*/ 2394409 w 3516198"/>
              <a:gd name="connsiteY103" fmla="*/ 914400 h 4034672"/>
              <a:gd name="connsiteX104" fmla="*/ 2601798 w 3516198"/>
              <a:gd name="connsiteY104" fmla="*/ 754144 h 4034672"/>
              <a:gd name="connsiteX105" fmla="*/ 2281287 w 3516198"/>
              <a:gd name="connsiteY105" fmla="*/ 169682 h 4034672"/>
              <a:gd name="connsiteX106" fmla="*/ 1857081 w 3516198"/>
              <a:gd name="connsiteY106" fmla="*/ 0 h 403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3516198" h="4034672">
                <a:moveTo>
                  <a:pt x="1857081" y="0"/>
                </a:moveTo>
                <a:lnTo>
                  <a:pt x="1753386" y="56561"/>
                </a:lnTo>
                <a:lnTo>
                  <a:pt x="1668545" y="179109"/>
                </a:lnTo>
                <a:lnTo>
                  <a:pt x="1574277" y="207390"/>
                </a:lnTo>
                <a:lnTo>
                  <a:pt x="1498862" y="207390"/>
                </a:lnTo>
                <a:lnTo>
                  <a:pt x="1366887" y="339365"/>
                </a:lnTo>
                <a:lnTo>
                  <a:pt x="1282046" y="443060"/>
                </a:lnTo>
                <a:lnTo>
                  <a:pt x="1055802" y="461913"/>
                </a:lnTo>
                <a:lnTo>
                  <a:pt x="1055802" y="593889"/>
                </a:lnTo>
                <a:lnTo>
                  <a:pt x="1140644" y="801278"/>
                </a:lnTo>
                <a:lnTo>
                  <a:pt x="1329180" y="1008668"/>
                </a:lnTo>
                <a:lnTo>
                  <a:pt x="1451728" y="1084082"/>
                </a:lnTo>
                <a:lnTo>
                  <a:pt x="1536569" y="1150070"/>
                </a:lnTo>
                <a:lnTo>
                  <a:pt x="1593130" y="1263192"/>
                </a:lnTo>
                <a:lnTo>
                  <a:pt x="1743959" y="1263192"/>
                </a:lnTo>
                <a:lnTo>
                  <a:pt x="1791093" y="1517715"/>
                </a:lnTo>
                <a:lnTo>
                  <a:pt x="1725105" y="1668544"/>
                </a:lnTo>
                <a:lnTo>
                  <a:pt x="1593130" y="1668544"/>
                </a:lnTo>
                <a:lnTo>
                  <a:pt x="1451728" y="1743959"/>
                </a:lnTo>
                <a:lnTo>
                  <a:pt x="1319753" y="1743959"/>
                </a:lnTo>
                <a:lnTo>
                  <a:pt x="1282046" y="1725105"/>
                </a:lnTo>
                <a:lnTo>
                  <a:pt x="1206631" y="1809946"/>
                </a:lnTo>
                <a:lnTo>
                  <a:pt x="1178351" y="1753386"/>
                </a:lnTo>
                <a:lnTo>
                  <a:pt x="263951" y="2139885"/>
                </a:lnTo>
                <a:lnTo>
                  <a:pt x="301658" y="2290713"/>
                </a:lnTo>
                <a:lnTo>
                  <a:pt x="433633" y="2281287"/>
                </a:lnTo>
                <a:lnTo>
                  <a:pt x="499621" y="2356701"/>
                </a:lnTo>
                <a:lnTo>
                  <a:pt x="461914" y="2432115"/>
                </a:lnTo>
                <a:lnTo>
                  <a:pt x="235670" y="2432115"/>
                </a:lnTo>
                <a:lnTo>
                  <a:pt x="207390" y="2686639"/>
                </a:lnTo>
                <a:lnTo>
                  <a:pt x="141402" y="2658359"/>
                </a:lnTo>
                <a:lnTo>
                  <a:pt x="0" y="2846895"/>
                </a:lnTo>
                <a:lnTo>
                  <a:pt x="56561" y="2997724"/>
                </a:lnTo>
                <a:lnTo>
                  <a:pt x="329938" y="2931736"/>
                </a:lnTo>
                <a:lnTo>
                  <a:pt x="329938" y="2856322"/>
                </a:lnTo>
                <a:lnTo>
                  <a:pt x="556182" y="2931736"/>
                </a:lnTo>
                <a:lnTo>
                  <a:pt x="499621" y="3007150"/>
                </a:lnTo>
                <a:lnTo>
                  <a:pt x="452487" y="3110845"/>
                </a:lnTo>
                <a:lnTo>
                  <a:pt x="443060" y="3205113"/>
                </a:lnTo>
                <a:lnTo>
                  <a:pt x="471341" y="3308808"/>
                </a:lnTo>
                <a:lnTo>
                  <a:pt x="527901" y="3431357"/>
                </a:lnTo>
                <a:lnTo>
                  <a:pt x="593889" y="3582186"/>
                </a:lnTo>
                <a:lnTo>
                  <a:pt x="546755" y="3629320"/>
                </a:lnTo>
                <a:lnTo>
                  <a:pt x="612743" y="3676454"/>
                </a:lnTo>
                <a:lnTo>
                  <a:pt x="688157" y="3667027"/>
                </a:lnTo>
                <a:lnTo>
                  <a:pt x="688157" y="3667027"/>
                </a:lnTo>
                <a:lnTo>
                  <a:pt x="772998" y="3610466"/>
                </a:lnTo>
                <a:lnTo>
                  <a:pt x="829559" y="3751868"/>
                </a:lnTo>
                <a:lnTo>
                  <a:pt x="1055802" y="3846136"/>
                </a:lnTo>
                <a:lnTo>
                  <a:pt x="2017336" y="4034672"/>
                </a:lnTo>
                <a:lnTo>
                  <a:pt x="2092751" y="3902697"/>
                </a:lnTo>
                <a:lnTo>
                  <a:pt x="2394409" y="3676454"/>
                </a:lnTo>
                <a:lnTo>
                  <a:pt x="2469823" y="3365369"/>
                </a:lnTo>
                <a:lnTo>
                  <a:pt x="2564091" y="2931736"/>
                </a:lnTo>
                <a:lnTo>
                  <a:pt x="2554664" y="2743200"/>
                </a:lnTo>
                <a:lnTo>
                  <a:pt x="2573518" y="2677212"/>
                </a:lnTo>
                <a:lnTo>
                  <a:pt x="2780908" y="2677212"/>
                </a:lnTo>
                <a:lnTo>
                  <a:pt x="2894029" y="2488676"/>
                </a:lnTo>
                <a:lnTo>
                  <a:pt x="3157980" y="2384981"/>
                </a:lnTo>
                <a:lnTo>
                  <a:pt x="3280528" y="2224726"/>
                </a:lnTo>
                <a:lnTo>
                  <a:pt x="3327662" y="2111604"/>
                </a:lnTo>
                <a:lnTo>
                  <a:pt x="3440784" y="2036190"/>
                </a:lnTo>
                <a:lnTo>
                  <a:pt x="3487918" y="1932495"/>
                </a:lnTo>
                <a:lnTo>
                  <a:pt x="3516198" y="1894788"/>
                </a:lnTo>
                <a:lnTo>
                  <a:pt x="3289955" y="1838227"/>
                </a:lnTo>
                <a:lnTo>
                  <a:pt x="3129699" y="1809946"/>
                </a:lnTo>
                <a:lnTo>
                  <a:pt x="3035431" y="1809946"/>
                </a:lnTo>
                <a:lnTo>
                  <a:pt x="2941163" y="1772239"/>
                </a:lnTo>
                <a:lnTo>
                  <a:pt x="2903456" y="1875934"/>
                </a:lnTo>
                <a:lnTo>
                  <a:pt x="2903456" y="1875934"/>
                </a:lnTo>
                <a:lnTo>
                  <a:pt x="2884602" y="2026763"/>
                </a:lnTo>
                <a:lnTo>
                  <a:pt x="2620652" y="2573517"/>
                </a:lnTo>
                <a:lnTo>
                  <a:pt x="2780908" y="1611983"/>
                </a:lnTo>
                <a:lnTo>
                  <a:pt x="2714920" y="1611983"/>
                </a:lnTo>
                <a:lnTo>
                  <a:pt x="2667786" y="1536569"/>
                </a:lnTo>
                <a:lnTo>
                  <a:pt x="2601798" y="1545996"/>
                </a:lnTo>
                <a:lnTo>
                  <a:pt x="2648932" y="1442301"/>
                </a:lnTo>
                <a:lnTo>
                  <a:pt x="2630079" y="1423447"/>
                </a:lnTo>
                <a:lnTo>
                  <a:pt x="2611225" y="1395167"/>
                </a:lnTo>
                <a:lnTo>
                  <a:pt x="2554664" y="1366887"/>
                </a:lnTo>
                <a:lnTo>
                  <a:pt x="2422689" y="1376313"/>
                </a:lnTo>
                <a:lnTo>
                  <a:pt x="2337848" y="1432874"/>
                </a:lnTo>
                <a:lnTo>
                  <a:pt x="2375555" y="1319753"/>
                </a:lnTo>
                <a:lnTo>
                  <a:pt x="2318994" y="1385740"/>
                </a:lnTo>
                <a:lnTo>
                  <a:pt x="2262433" y="1376313"/>
                </a:lnTo>
                <a:lnTo>
                  <a:pt x="2309567" y="1442301"/>
                </a:lnTo>
                <a:lnTo>
                  <a:pt x="2064470" y="1574276"/>
                </a:lnTo>
                <a:lnTo>
                  <a:pt x="2045617" y="1536569"/>
                </a:lnTo>
                <a:lnTo>
                  <a:pt x="1970202" y="1668544"/>
                </a:lnTo>
                <a:lnTo>
                  <a:pt x="1960776" y="1470581"/>
                </a:lnTo>
                <a:lnTo>
                  <a:pt x="2149312" y="1357460"/>
                </a:lnTo>
                <a:lnTo>
                  <a:pt x="2215299" y="1338606"/>
                </a:lnTo>
                <a:lnTo>
                  <a:pt x="2215299" y="1244338"/>
                </a:lnTo>
                <a:lnTo>
                  <a:pt x="2328421" y="1197204"/>
                </a:lnTo>
                <a:lnTo>
                  <a:pt x="2309567" y="1065229"/>
                </a:lnTo>
                <a:lnTo>
                  <a:pt x="2234153" y="1084082"/>
                </a:lnTo>
                <a:lnTo>
                  <a:pt x="2234153" y="1187777"/>
                </a:lnTo>
                <a:lnTo>
                  <a:pt x="2092751" y="1253765"/>
                </a:lnTo>
                <a:lnTo>
                  <a:pt x="2017336" y="1187777"/>
                </a:lnTo>
                <a:lnTo>
                  <a:pt x="1941922" y="1206631"/>
                </a:lnTo>
                <a:lnTo>
                  <a:pt x="1932495" y="1093509"/>
                </a:lnTo>
                <a:lnTo>
                  <a:pt x="2243580" y="829559"/>
                </a:lnTo>
                <a:lnTo>
                  <a:pt x="2375555" y="810705"/>
                </a:lnTo>
                <a:lnTo>
                  <a:pt x="2394409" y="914400"/>
                </a:lnTo>
                <a:lnTo>
                  <a:pt x="2601798" y="754144"/>
                </a:lnTo>
                <a:lnTo>
                  <a:pt x="2281287" y="169682"/>
                </a:lnTo>
                <a:lnTo>
                  <a:pt x="1857081" y="0"/>
                </a:lnTo>
                <a:close/>
              </a:path>
            </a:pathLst>
          </a:custGeom>
          <a:solidFill>
            <a:srgbClr val="FF0000">
              <a:alpha val="3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427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9D1FF-019E-1BEC-39D8-6F66DD14E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3B140B9-DFD5-046E-7B48-E3AE71E2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03" y="110867"/>
            <a:ext cx="10589777" cy="790575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 Housing Needs and Plan: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3D8E3C-91A2-17D3-6C7E-C69E54AD8916}"/>
              </a:ext>
            </a:extLst>
          </p:cNvPr>
          <p:cNvSpPr txBox="1">
            <a:spLocks/>
          </p:cNvSpPr>
          <p:nvPr/>
        </p:nvSpPr>
        <p:spPr>
          <a:xfrm>
            <a:off x="95226" y="821226"/>
            <a:ext cx="6657999" cy="22142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MA Comprehensive Housing Plan (2025)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MA Statewide Housing Needs Assessment (2025)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6E272-1964-6BE4-E5FD-18E729D8FF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469" t="19023" r="63203" b="7894"/>
          <a:stretch/>
        </p:blipFill>
        <p:spPr>
          <a:xfrm>
            <a:off x="6753225" y="-1"/>
            <a:ext cx="5438775" cy="6865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D272CB-659D-9BB3-50F0-C8F7E2578A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234" t="17036" r="62813" b="5124"/>
          <a:stretch/>
        </p:blipFill>
        <p:spPr>
          <a:xfrm>
            <a:off x="1366787" y="1744465"/>
            <a:ext cx="3865089" cy="500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95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6282E-C56C-127C-AD26-900182E9E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040D9-C653-9761-C3FB-2F6E6EF29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482" y="1009753"/>
            <a:ext cx="11243036" cy="4351338"/>
          </a:xfrm>
        </p:spPr>
        <p:txBody>
          <a:bodyPr>
            <a:noAutofit/>
          </a:bodyPr>
          <a:lstStyle/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2D1A2-FE05-0D59-1882-063E5267A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36" y="36462"/>
            <a:ext cx="10879318" cy="85908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Housing Needs in the Devens Region: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D119032-E3EE-5851-26B3-710AD0422763}"/>
              </a:ext>
            </a:extLst>
          </p:cNvPr>
          <p:cNvSpPr/>
          <p:nvPr/>
        </p:nvSpPr>
        <p:spPr>
          <a:xfrm>
            <a:off x="7315199" y="2699231"/>
            <a:ext cx="142019" cy="194798"/>
          </a:xfrm>
          <a:custGeom>
            <a:avLst/>
            <a:gdLst>
              <a:gd name="connsiteX0" fmla="*/ 1857081 w 3516198"/>
              <a:gd name="connsiteY0" fmla="*/ 0 h 4034672"/>
              <a:gd name="connsiteX1" fmla="*/ 1753386 w 3516198"/>
              <a:gd name="connsiteY1" fmla="*/ 56561 h 4034672"/>
              <a:gd name="connsiteX2" fmla="*/ 1668545 w 3516198"/>
              <a:gd name="connsiteY2" fmla="*/ 179109 h 4034672"/>
              <a:gd name="connsiteX3" fmla="*/ 1574277 w 3516198"/>
              <a:gd name="connsiteY3" fmla="*/ 207390 h 4034672"/>
              <a:gd name="connsiteX4" fmla="*/ 1498862 w 3516198"/>
              <a:gd name="connsiteY4" fmla="*/ 207390 h 4034672"/>
              <a:gd name="connsiteX5" fmla="*/ 1366887 w 3516198"/>
              <a:gd name="connsiteY5" fmla="*/ 339365 h 4034672"/>
              <a:gd name="connsiteX6" fmla="*/ 1282046 w 3516198"/>
              <a:gd name="connsiteY6" fmla="*/ 443060 h 4034672"/>
              <a:gd name="connsiteX7" fmla="*/ 1055802 w 3516198"/>
              <a:gd name="connsiteY7" fmla="*/ 461913 h 4034672"/>
              <a:gd name="connsiteX8" fmla="*/ 1055802 w 3516198"/>
              <a:gd name="connsiteY8" fmla="*/ 593889 h 4034672"/>
              <a:gd name="connsiteX9" fmla="*/ 1140644 w 3516198"/>
              <a:gd name="connsiteY9" fmla="*/ 801278 h 4034672"/>
              <a:gd name="connsiteX10" fmla="*/ 1329180 w 3516198"/>
              <a:gd name="connsiteY10" fmla="*/ 1008668 h 4034672"/>
              <a:gd name="connsiteX11" fmla="*/ 1451728 w 3516198"/>
              <a:gd name="connsiteY11" fmla="*/ 1084082 h 4034672"/>
              <a:gd name="connsiteX12" fmla="*/ 1536569 w 3516198"/>
              <a:gd name="connsiteY12" fmla="*/ 1150070 h 4034672"/>
              <a:gd name="connsiteX13" fmla="*/ 1593130 w 3516198"/>
              <a:gd name="connsiteY13" fmla="*/ 1263192 h 4034672"/>
              <a:gd name="connsiteX14" fmla="*/ 1743959 w 3516198"/>
              <a:gd name="connsiteY14" fmla="*/ 1263192 h 4034672"/>
              <a:gd name="connsiteX15" fmla="*/ 1791093 w 3516198"/>
              <a:gd name="connsiteY15" fmla="*/ 1517715 h 4034672"/>
              <a:gd name="connsiteX16" fmla="*/ 1725105 w 3516198"/>
              <a:gd name="connsiteY16" fmla="*/ 1668544 h 4034672"/>
              <a:gd name="connsiteX17" fmla="*/ 1593130 w 3516198"/>
              <a:gd name="connsiteY17" fmla="*/ 1668544 h 4034672"/>
              <a:gd name="connsiteX18" fmla="*/ 1451728 w 3516198"/>
              <a:gd name="connsiteY18" fmla="*/ 1743959 h 4034672"/>
              <a:gd name="connsiteX19" fmla="*/ 1319753 w 3516198"/>
              <a:gd name="connsiteY19" fmla="*/ 1743959 h 4034672"/>
              <a:gd name="connsiteX20" fmla="*/ 1282046 w 3516198"/>
              <a:gd name="connsiteY20" fmla="*/ 1725105 h 4034672"/>
              <a:gd name="connsiteX21" fmla="*/ 1206631 w 3516198"/>
              <a:gd name="connsiteY21" fmla="*/ 1809946 h 4034672"/>
              <a:gd name="connsiteX22" fmla="*/ 1178351 w 3516198"/>
              <a:gd name="connsiteY22" fmla="*/ 1753386 h 4034672"/>
              <a:gd name="connsiteX23" fmla="*/ 263951 w 3516198"/>
              <a:gd name="connsiteY23" fmla="*/ 2139885 h 4034672"/>
              <a:gd name="connsiteX24" fmla="*/ 301658 w 3516198"/>
              <a:gd name="connsiteY24" fmla="*/ 2290713 h 4034672"/>
              <a:gd name="connsiteX25" fmla="*/ 433633 w 3516198"/>
              <a:gd name="connsiteY25" fmla="*/ 2281287 h 4034672"/>
              <a:gd name="connsiteX26" fmla="*/ 499621 w 3516198"/>
              <a:gd name="connsiteY26" fmla="*/ 2356701 h 4034672"/>
              <a:gd name="connsiteX27" fmla="*/ 461914 w 3516198"/>
              <a:gd name="connsiteY27" fmla="*/ 2432115 h 4034672"/>
              <a:gd name="connsiteX28" fmla="*/ 235670 w 3516198"/>
              <a:gd name="connsiteY28" fmla="*/ 2432115 h 4034672"/>
              <a:gd name="connsiteX29" fmla="*/ 207390 w 3516198"/>
              <a:gd name="connsiteY29" fmla="*/ 2686639 h 4034672"/>
              <a:gd name="connsiteX30" fmla="*/ 141402 w 3516198"/>
              <a:gd name="connsiteY30" fmla="*/ 2658359 h 4034672"/>
              <a:gd name="connsiteX31" fmla="*/ 0 w 3516198"/>
              <a:gd name="connsiteY31" fmla="*/ 2846895 h 4034672"/>
              <a:gd name="connsiteX32" fmla="*/ 56561 w 3516198"/>
              <a:gd name="connsiteY32" fmla="*/ 2997724 h 4034672"/>
              <a:gd name="connsiteX33" fmla="*/ 329938 w 3516198"/>
              <a:gd name="connsiteY33" fmla="*/ 2931736 h 4034672"/>
              <a:gd name="connsiteX34" fmla="*/ 329938 w 3516198"/>
              <a:gd name="connsiteY34" fmla="*/ 2856322 h 4034672"/>
              <a:gd name="connsiteX35" fmla="*/ 556182 w 3516198"/>
              <a:gd name="connsiteY35" fmla="*/ 2931736 h 4034672"/>
              <a:gd name="connsiteX36" fmla="*/ 499621 w 3516198"/>
              <a:gd name="connsiteY36" fmla="*/ 3007150 h 4034672"/>
              <a:gd name="connsiteX37" fmla="*/ 452487 w 3516198"/>
              <a:gd name="connsiteY37" fmla="*/ 3110845 h 4034672"/>
              <a:gd name="connsiteX38" fmla="*/ 443060 w 3516198"/>
              <a:gd name="connsiteY38" fmla="*/ 3205113 h 4034672"/>
              <a:gd name="connsiteX39" fmla="*/ 471341 w 3516198"/>
              <a:gd name="connsiteY39" fmla="*/ 3308808 h 4034672"/>
              <a:gd name="connsiteX40" fmla="*/ 527901 w 3516198"/>
              <a:gd name="connsiteY40" fmla="*/ 3431357 h 4034672"/>
              <a:gd name="connsiteX41" fmla="*/ 593889 w 3516198"/>
              <a:gd name="connsiteY41" fmla="*/ 3582186 h 4034672"/>
              <a:gd name="connsiteX42" fmla="*/ 546755 w 3516198"/>
              <a:gd name="connsiteY42" fmla="*/ 3629320 h 4034672"/>
              <a:gd name="connsiteX43" fmla="*/ 612743 w 3516198"/>
              <a:gd name="connsiteY43" fmla="*/ 3676454 h 4034672"/>
              <a:gd name="connsiteX44" fmla="*/ 688157 w 3516198"/>
              <a:gd name="connsiteY44" fmla="*/ 3667027 h 4034672"/>
              <a:gd name="connsiteX45" fmla="*/ 688157 w 3516198"/>
              <a:gd name="connsiteY45" fmla="*/ 3667027 h 4034672"/>
              <a:gd name="connsiteX46" fmla="*/ 772998 w 3516198"/>
              <a:gd name="connsiteY46" fmla="*/ 3610466 h 4034672"/>
              <a:gd name="connsiteX47" fmla="*/ 829559 w 3516198"/>
              <a:gd name="connsiteY47" fmla="*/ 3751868 h 4034672"/>
              <a:gd name="connsiteX48" fmla="*/ 1055802 w 3516198"/>
              <a:gd name="connsiteY48" fmla="*/ 3846136 h 4034672"/>
              <a:gd name="connsiteX49" fmla="*/ 2017336 w 3516198"/>
              <a:gd name="connsiteY49" fmla="*/ 4034672 h 4034672"/>
              <a:gd name="connsiteX50" fmla="*/ 2092751 w 3516198"/>
              <a:gd name="connsiteY50" fmla="*/ 3902697 h 4034672"/>
              <a:gd name="connsiteX51" fmla="*/ 2394409 w 3516198"/>
              <a:gd name="connsiteY51" fmla="*/ 3676454 h 4034672"/>
              <a:gd name="connsiteX52" fmla="*/ 2469823 w 3516198"/>
              <a:gd name="connsiteY52" fmla="*/ 3365369 h 4034672"/>
              <a:gd name="connsiteX53" fmla="*/ 2564091 w 3516198"/>
              <a:gd name="connsiteY53" fmla="*/ 2931736 h 4034672"/>
              <a:gd name="connsiteX54" fmla="*/ 2554664 w 3516198"/>
              <a:gd name="connsiteY54" fmla="*/ 2743200 h 4034672"/>
              <a:gd name="connsiteX55" fmla="*/ 2573518 w 3516198"/>
              <a:gd name="connsiteY55" fmla="*/ 2677212 h 4034672"/>
              <a:gd name="connsiteX56" fmla="*/ 2780908 w 3516198"/>
              <a:gd name="connsiteY56" fmla="*/ 2677212 h 4034672"/>
              <a:gd name="connsiteX57" fmla="*/ 2894029 w 3516198"/>
              <a:gd name="connsiteY57" fmla="*/ 2488676 h 4034672"/>
              <a:gd name="connsiteX58" fmla="*/ 3157980 w 3516198"/>
              <a:gd name="connsiteY58" fmla="*/ 2384981 h 4034672"/>
              <a:gd name="connsiteX59" fmla="*/ 3280528 w 3516198"/>
              <a:gd name="connsiteY59" fmla="*/ 2224726 h 4034672"/>
              <a:gd name="connsiteX60" fmla="*/ 3327662 w 3516198"/>
              <a:gd name="connsiteY60" fmla="*/ 2111604 h 4034672"/>
              <a:gd name="connsiteX61" fmla="*/ 3440784 w 3516198"/>
              <a:gd name="connsiteY61" fmla="*/ 2036190 h 4034672"/>
              <a:gd name="connsiteX62" fmla="*/ 3487918 w 3516198"/>
              <a:gd name="connsiteY62" fmla="*/ 1932495 h 4034672"/>
              <a:gd name="connsiteX63" fmla="*/ 3516198 w 3516198"/>
              <a:gd name="connsiteY63" fmla="*/ 1894788 h 4034672"/>
              <a:gd name="connsiteX64" fmla="*/ 3289955 w 3516198"/>
              <a:gd name="connsiteY64" fmla="*/ 1838227 h 4034672"/>
              <a:gd name="connsiteX65" fmla="*/ 3129699 w 3516198"/>
              <a:gd name="connsiteY65" fmla="*/ 1809946 h 4034672"/>
              <a:gd name="connsiteX66" fmla="*/ 3035431 w 3516198"/>
              <a:gd name="connsiteY66" fmla="*/ 1809946 h 4034672"/>
              <a:gd name="connsiteX67" fmla="*/ 2941163 w 3516198"/>
              <a:gd name="connsiteY67" fmla="*/ 1772239 h 4034672"/>
              <a:gd name="connsiteX68" fmla="*/ 2903456 w 3516198"/>
              <a:gd name="connsiteY68" fmla="*/ 1875934 h 4034672"/>
              <a:gd name="connsiteX69" fmla="*/ 2903456 w 3516198"/>
              <a:gd name="connsiteY69" fmla="*/ 1875934 h 4034672"/>
              <a:gd name="connsiteX70" fmla="*/ 2884602 w 3516198"/>
              <a:gd name="connsiteY70" fmla="*/ 2026763 h 4034672"/>
              <a:gd name="connsiteX71" fmla="*/ 2620652 w 3516198"/>
              <a:gd name="connsiteY71" fmla="*/ 2573517 h 4034672"/>
              <a:gd name="connsiteX72" fmla="*/ 2780908 w 3516198"/>
              <a:gd name="connsiteY72" fmla="*/ 1611983 h 4034672"/>
              <a:gd name="connsiteX73" fmla="*/ 2714920 w 3516198"/>
              <a:gd name="connsiteY73" fmla="*/ 1611983 h 4034672"/>
              <a:gd name="connsiteX74" fmla="*/ 2667786 w 3516198"/>
              <a:gd name="connsiteY74" fmla="*/ 1536569 h 4034672"/>
              <a:gd name="connsiteX75" fmla="*/ 2601798 w 3516198"/>
              <a:gd name="connsiteY75" fmla="*/ 1545996 h 4034672"/>
              <a:gd name="connsiteX76" fmla="*/ 2648932 w 3516198"/>
              <a:gd name="connsiteY76" fmla="*/ 1442301 h 4034672"/>
              <a:gd name="connsiteX77" fmla="*/ 2630079 w 3516198"/>
              <a:gd name="connsiteY77" fmla="*/ 1423447 h 4034672"/>
              <a:gd name="connsiteX78" fmla="*/ 2611225 w 3516198"/>
              <a:gd name="connsiteY78" fmla="*/ 1395167 h 4034672"/>
              <a:gd name="connsiteX79" fmla="*/ 2554664 w 3516198"/>
              <a:gd name="connsiteY79" fmla="*/ 1366887 h 4034672"/>
              <a:gd name="connsiteX80" fmla="*/ 2422689 w 3516198"/>
              <a:gd name="connsiteY80" fmla="*/ 1376313 h 4034672"/>
              <a:gd name="connsiteX81" fmla="*/ 2337848 w 3516198"/>
              <a:gd name="connsiteY81" fmla="*/ 1432874 h 4034672"/>
              <a:gd name="connsiteX82" fmla="*/ 2375555 w 3516198"/>
              <a:gd name="connsiteY82" fmla="*/ 1319753 h 4034672"/>
              <a:gd name="connsiteX83" fmla="*/ 2318994 w 3516198"/>
              <a:gd name="connsiteY83" fmla="*/ 1385740 h 4034672"/>
              <a:gd name="connsiteX84" fmla="*/ 2262433 w 3516198"/>
              <a:gd name="connsiteY84" fmla="*/ 1376313 h 4034672"/>
              <a:gd name="connsiteX85" fmla="*/ 2309567 w 3516198"/>
              <a:gd name="connsiteY85" fmla="*/ 1442301 h 4034672"/>
              <a:gd name="connsiteX86" fmla="*/ 2064470 w 3516198"/>
              <a:gd name="connsiteY86" fmla="*/ 1574276 h 4034672"/>
              <a:gd name="connsiteX87" fmla="*/ 2045617 w 3516198"/>
              <a:gd name="connsiteY87" fmla="*/ 1536569 h 4034672"/>
              <a:gd name="connsiteX88" fmla="*/ 1970202 w 3516198"/>
              <a:gd name="connsiteY88" fmla="*/ 1668544 h 4034672"/>
              <a:gd name="connsiteX89" fmla="*/ 1960776 w 3516198"/>
              <a:gd name="connsiteY89" fmla="*/ 1470581 h 4034672"/>
              <a:gd name="connsiteX90" fmla="*/ 2149312 w 3516198"/>
              <a:gd name="connsiteY90" fmla="*/ 1357460 h 4034672"/>
              <a:gd name="connsiteX91" fmla="*/ 2215299 w 3516198"/>
              <a:gd name="connsiteY91" fmla="*/ 1338606 h 4034672"/>
              <a:gd name="connsiteX92" fmla="*/ 2215299 w 3516198"/>
              <a:gd name="connsiteY92" fmla="*/ 1244338 h 4034672"/>
              <a:gd name="connsiteX93" fmla="*/ 2328421 w 3516198"/>
              <a:gd name="connsiteY93" fmla="*/ 1197204 h 4034672"/>
              <a:gd name="connsiteX94" fmla="*/ 2309567 w 3516198"/>
              <a:gd name="connsiteY94" fmla="*/ 1065229 h 4034672"/>
              <a:gd name="connsiteX95" fmla="*/ 2234153 w 3516198"/>
              <a:gd name="connsiteY95" fmla="*/ 1084082 h 4034672"/>
              <a:gd name="connsiteX96" fmla="*/ 2234153 w 3516198"/>
              <a:gd name="connsiteY96" fmla="*/ 1187777 h 4034672"/>
              <a:gd name="connsiteX97" fmla="*/ 2092751 w 3516198"/>
              <a:gd name="connsiteY97" fmla="*/ 1253765 h 4034672"/>
              <a:gd name="connsiteX98" fmla="*/ 2017336 w 3516198"/>
              <a:gd name="connsiteY98" fmla="*/ 1187777 h 4034672"/>
              <a:gd name="connsiteX99" fmla="*/ 1941922 w 3516198"/>
              <a:gd name="connsiteY99" fmla="*/ 1206631 h 4034672"/>
              <a:gd name="connsiteX100" fmla="*/ 1932495 w 3516198"/>
              <a:gd name="connsiteY100" fmla="*/ 1093509 h 4034672"/>
              <a:gd name="connsiteX101" fmla="*/ 2243580 w 3516198"/>
              <a:gd name="connsiteY101" fmla="*/ 829559 h 4034672"/>
              <a:gd name="connsiteX102" fmla="*/ 2375555 w 3516198"/>
              <a:gd name="connsiteY102" fmla="*/ 810705 h 4034672"/>
              <a:gd name="connsiteX103" fmla="*/ 2394409 w 3516198"/>
              <a:gd name="connsiteY103" fmla="*/ 914400 h 4034672"/>
              <a:gd name="connsiteX104" fmla="*/ 2601798 w 3516198"/>
              <a:gd name="connsiteY104" fmla="*/ 754144 h 4034672"/>
              <a:gd name="connsiteX105" fmla="*/ 2281287 w 3516198"/>
              <a:gd name="connsiteY105" fmla="*/ 169682 h 4034672"/>
              <a:gd name="connsiteX106" fmla="*/ 1857081 w 3516198"/>
              <a:gd name="connsiteY106" fmla="*/ 0 h 403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3516198" h="4034672">
                <a:moveTo>
                  <a:pt x="1857081" y="0"/>
                </a:moveTo>
                <a:lnTo>
                  <a:pt x="1753386" y="56561"/>
                </a:lnTo>
                <a:lnTo>
                  <a:pt x="1668545" y="179109"/>
                </a:lnTo>
                <a:lnTo>
                  <a:pt x="1574277" y="207390"/>
                </a:lnTo>
                <a:lnTo>
                  <a:pt x="1498862" y="207390"/>
                </a:lnTo>
                <a:lnTo>
                  <a:pt x="1366887" y="339365"/>
                </a:lnTo>
                <a:lnTo>
                  <a:pt x="1282046" y="443060"/>
                </a:lnTo>
                <a:lnTo>
                  <a:pt x="1055802" y="461913"/>
                </a:lnTo>
                <a:lnTo>
                  <a:pt x="1055802" y="593889"/>
                </a:lnTo>
                <a:lnTo>
                  <a:pt x="1140644" y="801278"/>
                </a:lnTo>
                <a:lnTo>
                  <a:pt x="1329180" y="1008668"/>
                </a:lnTo>
                <a:lnTo>
                  <a:pt x="1451728" y="1084082"/>
                </a:lnTo>
                <a:lnTo>
                  <a:pt x="1536569" y="1150070"/>
                </a:lnTo>
                <a:lnTo>
                  <a:pt x="1593130" y="1263192"/>
                </a:lnTo>
                <a:lnTo>
                  <a:pt x="1743959" y="1263192"/>
                </a:lnTo>
                <a:lnTo>
                  <a:pt x="1791093" y="1517715"/>
                </a:lnTo>
                <a:lnTo>
                  <a:pt x="1725105" y="1668544"/>
                </a:lnTo>
                <a:lnTo>
                  <a:pt x="1593130" y="1668544"/>
                </a:lnTo>
                <a:lnTo>
                  <a:pt x="1451728" y="1743959"/>
                </a:lnTo>
                <a:lnTo>
                  <a:pt x="1319753" y="1743959"/>
                </a:lnTo>
                <a:lnTo>
                  <a:pt x="1282046" y="1725105"/>
                </a:lnTo>
                <a:lnTo>
                  <a:pt x="1206631" y="1809946"/>
                </a:lnTo>
                <a:lnTo>
                  <a:pt x="1178351" y="1753386"/>
                </a:lnTo>
                <a:lnTo>
                  <a:pt x="263951" y="2139885"/>
                </a:lnTo>
                <a:lnTo>
                  <a:pt x="301658" y="2290713"/>
                </a:lnTo>
                <a:lnTo>
                  <a:pt x="433633" y="2281287"/>
                </a:lnTo>
                <a:lnTo>
                  <a:pt x="499621" y="2356701"/>
                </a:lnTo>
                <a:lnTo>
                  <a:pt x="461914" y="2432115"/>
                </a:lnTo>
                <a:lnTo>
                  <a:pt x="235670" y="2432115"/>
                </a:lnTo>
                <a:lnTo>
                  <a:pt x="207390" y="2686639"/>
                </a:lnTo>
                <a:lnTo>
                  <a:pt x="141402" y="2658359"/>
                </a:lnTo>
                <a:lnTo>
                  <a:pt x="0" y="2846895"/>
                </a:lnTo>
                <a:lnTo>
                  <a:pt x="56561" y="2997724"/>
                </a:lnTo>
                <a:lnTo>
                  <a:pt x="329938" y="2931736"/>
                </a:lnTo>
                <a:lnTo>
                  <a:pt x="329938" y="2856322"/>
                </a:lnTo>
                <a:lnTo>
                  <a:pt x="556182" y="2931736"/>
                </a:lnTo>
                <a:lnTo>
                  <a:pt x="499621" y="3007150"/>
                </a:lnTo>
                <a:lnTo>
                  <a:pt x="452487" y="3110845"/>
                </a:lnTo>
                <a:lnTo>
                  <a:pt x="443060" y="3205113"/>
                </a:lnTo>
                <a:lnTo>
                  <a:pt x="471341" y="3308808"/>
                </a:lnTo>
                <a:lnTo>
                  <a:pt x="527901" y="3431357"/>
                </a:lnTo>
                <a:lnTo>
                  <a:pt x="593889" y="3582186"/>
                </a:lnTo>
                <a:lnTo>
                  <a:pt x="546755" y="3629320"/>
                </a:lnTo>
                <a:lnTo>
                  <a:pt x="612743" y="3676454"/>
                </a:lnTo>
                <a:lnTo>
                  <a:pt x="688157" y="3667027"/>
                </a:lnTo>
                <a:lnTo>
                  <a:pt x="688157" y="3667027"/>
                </a:lnTo>
                <a:lnTo>
                  <a:pt x="772998" y="3610466"/>
                </a:lnTo>
                <a:lnTo>
                  <a:pt x="829559" y="3751868"/>
                </a:lnTo>
                <a:lnTo>
                  <a:pt x="1055802" y="3846136"/>
                </a:lnTo>
                <a:lnTo>
                  <a:pt x="2017336" y="4034672"/>
                </a:lnTo>
                <a:lnTo>
                  <a:pt x="2092751" y="3902697"/>
                </a:lnTo>
                <a:lnTo>
                  <a:pt x="2394409" y="3676454"/>
                </a:lnTo>
                <a:lnTo>
                  <a:pt x="2469823" y="3365369"/>
                </a:lnTo>
                <a:lnTo>
                  <a:pt x="2564091" y="2931736"/>
                </a:lnTo>
                <a:lnTo>
                  <a:pt x="2554664" y="2743200"/>
                </a:lnTo>
                <a:lnTo>
                  <a:pt x="2573518" y="2677212"/>
                </a:lnTo>
                <a:lnTo>
                  <a:pt x="2780908" y="2677212"/>
                </a:lnTo>
                <a:lnTo>
                  <a:pt x="2894029" y="2488676"/>
                </a:lnTo>
                <a:lnTo>
                  <a:pt x="3157980" y="2384981"/>
                </a:lnTo>
                <a:lnTo>
                  <a:pt x="3280528" y="2224726"/>
                </a:lnTo>
                <a:lnTo>
                  <a:pt x="3327662" y="2111604"/>
                </a:lnTo>
                <a:lnTo>
                  <a:pt x="3440784" y="2036190"/>
                </a:lnTo>
                <a:lnTo>
                  <a:pt x="3487918" y="1932495"/>
                </a:lnTo>
                <a:lnTo>
                  <a:pt x="3516198" y="1894788"/>
                </a:lnTo>
                <a:lnTo>
                  <a:pt x="3289955" y="1838227"/>
                </a:lnTo>
                <a:lnTo>
                  <a:pt x="3129699" y="1809946"/>
                </a:lnTo>
                <a:lnTo>
                  <a:pt x="3035431" y="1809946"/>
                </a:lnTo>
                <a:lnTo>
                  <a:pt x="2941163" y="1772239"/>
                </a:lnTo>
                <a:lnTo>
                  <a:pt x="2903456" y="1875934"/>
                </a:lnTo>
                <a:lnTo>
                  <a:pt x="2903456" y="1875934"/>
                </a:lnTo>
                <a:lnTo>
                  <a:pt x="2884602" y="2026763"/>
                </a:lnTo>
                <a:lnTo>
                  <a:pt x="2620652" y="2573517"/>
                </a:lnTo>
                <a:lnTo>
                  <a:pt x="2780908" y="1611983"/>
                </a:lnTo>
                <a:lnTo>
                  <a:pt x="2714920" y="1611983"/>
                </a:lnTo>
                <a:lnTo>
                  <a:pt x="2667786" y="1536569"/>
                </a:lnTo>
                <a:lnTo>
                  <a:pt x="2601798" y="1545996"/>
                </a:lnTo>
                <a:lnTo>
                  <a:pt x="2648932" y="1442301"/>
                </a:lnTo>
                <a:lnTo>
                  <a:pt x="2630079" y="1423447"/>
                </a:lnTo>
                <a:lnTo>
                  <a:pt x="2611225" y="1395167"/>
                </a:lnTo>
                <a:lnTo>
                  <a:pt x="2554664" y="1366887"/>
                </a:lnTo>
                <a:lnTo>
                  <a:pt x="2422689" y="1376313"/>
                </a:lnTo>
                <a:lnTo>
                  <a:pt x="2337848" y="1432874"/>
                </a:lnTo>
                <a:lnTo>
                  <a:pt x="2375555" y="1319753"/>
                </a:lnTo>
                <a:lnTo>
                  <a:pt x="2318994" y="1385740"/>
                </a:lnTo>
                <a:lnTo>
                  <a:pt x="2262433" y="1376313"/>
                </a:lnTo>
                <a:lnTo>
                  <a:pt x="2309567" y="1442301"/>
                </a:lnTo>
                <a:lnTo>
                  <a:pt x="2064470" y="1574276"/>
                </a:lnTo>
                <a:lnTo>
                  <a:pt x="2045617" y="1536569"/>
                </a:lnTo>
                <a:lnTo>
                  <a:pt x="1970202" y="1668544"/>
                </a:lnTo>
                <a:lnTo>
                  <a:pt x="1960776" y="1470581"/>
                </a:lnTo>
                <a:lnTo>
                  <a:pt x="2149312" y="1357460"/>
                </a:lnTo>
                <a:lnTo>
                  <a:pt x="2215299" y="1338606"/>
                </a:lnTo>
                <a:lnTo>
                  <a:pt x="2215299" y="1244338"/>
                </a:lnTo>
                <a:lnTo>
                  <a:pt x="2328421" y="1197204"/>
                </a:lnTo>
                <a:lnTo>
                  <a:pt x="2309567" y="1065229"/>
                </a:lnTo>
                <a:lnTo>
                  <a:pt x="2234153" y="1084082"/>
                </a:lnTo>
                <a:lnTo>
                  <a:pt x="2234153" y="1187777"/>
                </a:lnTo>
                <a:lnTo>
                  <a:pt x="2092751" y="1253765"/>
                </a:lnTo>
                <a:lnTo>
                  <a:pt x="2017336" y="1187777"/>
                </a:lnTo>
                <a:lnTo>
                  <a:pt x="1941922" y="1206631"/>
                </a:lnTo>
                <a:lnTo>
                  <a:pt x="1932495" y="1093509"/>
                </a:lnTo>
                <a:lnTo>
                  <a:pt x="2243580" y="829559"/>
                </a:lnTo>
                <a:lnTo>
                  <a:pt x="2375555" y="810705"/>
                </a:lnTo>
                <a:lnTo>
                  <a:pt x="2394409" y="914400"/>
                </a:lnTo>
                <a:lnTo>
                  <a:pt x="2601798" y="754144"/>
                </a:lnTo>
                <a:lnTo>
                  <a:pt x="2281287" y="169682"/>
                </a:lnTo>
                <a:lnTo>
                  <a:pt x="1857081" y="0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179492-66FF-DB48-538D-33950B88C3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74" t="26491" r="57860" b="14017"/>
          <a:stretch/>
        </p:blipFill>
        <p:spPr>
          <a:xfrm>
            <a:off x="2441542" y="824222"/>
            <a:ext cx="9750458" cy="620483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2986F9A-B525-8CA4-057A-B156E0013339}"/>
              </a:ext>
            </a:extLst>
          </p:cNvPr>
          <p:cNvSpPr txBox="1">
            <a:spLocks/>
          </p:cNvSpPr>
          <p:nvPr/>
        </p:nvSpPr>
        <p:spPr>
          <a:xfrm>
            <a:off x="265816" y="1346424"/>
            <a:ext cx="2384392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10% of homeowners and 20% of renters in region paying &gt;50% income on housing and utilities.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30% of households in the region are housing cost burdened, paying more than 30% of their income in rent.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501DB7F-3FA1-769D-94D6-3A019B7D97D6}"/>
              </a:ext>
            </a:extLst>
          </p:cNvPr>
          <p:cNvSpPr/>
          <p:nvPr/>
        </p:nvSpPr>
        <p:spPr>
          <a:xfrm>
            <a:off x="7525758" y="2788167"/>
            <a:ext cx="180963" cy="194799"/>
          </a:xfrm>
          <a:custGeom>
            <a:avLst/>
            <a:gdLst>
              <a:gd name="connsiteX0" fmla="*/ 1857081 w 3516198"/>
              <a:gd name="connsiteY0" fmla="*/ 0 h 4034672"/>
              <a:gd name="connsiteX1" fmla="*/ 1753386 w 3516198"/>
              <a:gd name="connsiteY1" fmla="*/ 56561 h 4034672"/>
              <a:gd name="connsiteX2" fmla="*/ 1668545 w 3516198"/>
              <a:gd name="connsiteY2" fmla="*/ 179109 h 4034672"/>
              <a:gd name="connsiteX3" fmla="*/ 1574277 w 3516198"/>
              <a:gd name="connsiteY3" fmla="*/ 207390 h 4034672"/>
              <a:gd name="connsiteX4" fmla="*/ 1498862 w 3516198"/>
              <a:gd name="connsiteY4" fmla="*/ 207390 h 4034672"/>
              <a:gd name="connsiteX5" fmla="*/ 1366887 w 3516198"/>
              <a:gd name="connsiteY5" fmla="*/ 339365 h 4034672"/>
              <a:gd name="connsiteX6" fmla="*/ 1282046 w 3516198"/>
              <a:gd name="connsiteY6" fmla="*/ 443060 h 4034672"/>
              <a:gd name="connsiteX7" fmla="*/ 1055802 w 3516198"/>
              <a:gd name="connsiteY7" fmla="*/ 461913 h 4034672"/>
              <a:gd name="connsiteX8" fmla="*/ 1055802 w 3516198"/>
              <a:gd name="connsiteY8" fmla="*/ 593889 h 4034672"/>
              <a:gd name="connsiteX9" fmla="*/ 1140644 w 3516198"/>
              <a:gd name="connsiteY9" fmla="*/ 801278 h 4034672"/>
              <a:gd name="connsiteX10" fmla="*/ 1329180 w 3516198"/>
              <a:gd name="connsiteY10" fmla="*/ 1008668 h 4034672"/>
              <a:gd name="connsiteX11" fmla="*/ 1451728 w 3516198"/>
              <a:gd name="connsiteY11" fmla="*/ 1084082 h 4034672"/>
              <a:gd name="connsiteX12" fmla="*/ 1536569 w 3516198"/>
              <a:gd name="connsiteY12" fmla="*/ 1150070 h 4034672"/>
              <a:gd name="connsiteX13" fmla="*/ 1593130 w 3516198"/>
              <a:gd name="connsiteY13" fmla="*/ 1263192 h 4034672"/>
              <a:gd name="connsiteX14" fmla="*/ 1743959 w 3516198"/>
              <a:gd name="connsiteY14" fmla="*/ 1263192 h 4034672"/>
              <a:gd name="connsiteX15" fmla="*/ 1791093 w 3516198"/>
              <a:gd name="connsiteY15" fmla="*/ 1517715 h 4034672"/>
              <a:gd name="connsiteX16" fmla="*/ 1725105 w 3516198"/>
              <a:gd name="connsiteY16" fmla="*/ 1668544 h 4034672"/>
              <a:gd name="connsiteX17" fmla="*/ 1593130 w 3516198"/>
              <a:gd name="connsiteY17" fmla="*/ 1668544 h 4034672"/>
              <a:gd name="connsiteX18" fmla="*/ 1451728 w 3516198"/>
              <a:gd name="connsiteY18" fmla="*/ 1743959 h 4034672"/>
              <a:gd name="connsiteX19" fmla="*/ 1319753 w 3516198"/>
              <a:gd name="connsiteY19" fmla="*/ 1743959 h 4034672"/>
              <a:gd name="connsiteX20" fmla="*/ 1282046 w 3516198"/>
              <a:gd name="connsiteY20" fmla="*/ 1725105 h 4034672"/>
              <a:gd name="connsiteX21" fmla="*/ 1206631 w 3516198"/>
              <a:gd name="connsiteY21" fmla="*/ 1809946 h 4034672"/>
              <a:gd name="connsiteX22" fmla="*/ 1178351 w 3516198"/>
              <a:gd name="connsiteY22" fmla="*/ 1753386 h 4034672"/>
              <a:gd name="connsiteX23" fmla="*/ 263951 w 3516198"/>
              <a:gd name="connsiteY23" fmla="*/ 2139885 h 4034672"/>
              <a:gd name="connsiteX24" fmla="*/ 301658 w 3516198"/>
              <a:gd name="connsiteY24" fmla="*/ 2290713 h 4034672"/>
              <a:gd name="connsiteX25" fmla="*/ 433633 w 3516198"/>
              <a:gd name="connsiteY25" fmla="*/ 2281287 h 4034672"/>
              <a:gd name="connsiteX26" fmla="*/ 499621 w 3516198"/>
              <a:gd name="connsiteY26" fmla="*/ 2356701 h 4034672"/>
              <a:gd name="connsiteX27" fmla="*/ 461914 w 3516198"/>
              <a:gd name="connsiteY27" fmla="*/ 2432115 h 4034672"/>
              <a:gd name="connsiteX28" fmla="*/ 235670 w 3516198"/>
              <a:gd name="connsiteY28" fmla="*/ 2432115 h 4034672"/>
              <a:gd name="connsiteX29" fmla="*/ 207390 w 3516198"/>
              <a:gd name="connsiteY29" fmla="*/ 2686639 h 4034672"/>
              <a:gd name="connsiteX30" fmla="*/ 141402 w 3516198"/>
              <a:gd name="connsiteY30" fmla="*/ 2658359 h 4034672"/>
              <a:gd name="connsiteX31" fmla="*/ 0 w 3516198"/>
              <a:gd name="connsiteY31" fmla="*/ 2846895 h 4034672"/>
              <a:gd name="connsiteX32" fmla="*/ 56561 w 3516198"/>
              <a:gd name="connsiteY32" fmla="*/ 2997724 h 4034672"/>
              <a:gd name="connsiteX33" fmla="*/ 329938 w 3516198"/>
              <a:gd name="connsiteY33" fmla="*/ 2931736 h 4034672"/>
              <a:gd name="connsiteX34" fmla="*/ 329938 w 3516198"/>
              <a:gd name="connsiteY34" fmla="*/ 2856322 h 4034672"/>
              <a:gd name="connsiteX35" fmla="*/ 556182 w 3516198"/>
              <a:gd name="connsiteY35" fmla="*/ 2931736 h 4034672"/>
              <a:gd name="connsiteX36" fmla="*/ 499621 w 3516198"/>
              <a:gd name="connsiteY36" fmla="*/ 3007150 h 4034672"/>
              <a:gd name="connsiteX37" fmla="*/ 452487 w 3516198"/>
              <a:gd name="connsiteY37" fmla="*/ 3110845 h 4034672"/>
              <a:gd name="connsiteX38" fmla="*/ 443060 w 3516198"/>
              <a:gd name="connsiteY38" fmla="*/ 3205113 h 4034672"/>
              <a:gd name="connsiteX39" fmla="*/ 471341 w 3516198"/>
              <a:gd name="connsiteY39" fmla="*/ 3308808 h 4034672"/>
              <a:gd name="connsiteX40" fmla="*/ 527901 w 3516198"/>
              <a:gd name="connsiteY40" fmla="*/ 3431357 h 4034672"/>
              <a:gd name="connsiteX41" fmla="*/ 593889 w 3516198"/>
              <a:gd name="connsiteY41" fmla="*/ 3582186 h 4034672"/>
              <a:gd name="connsiteX42" fmla="*/ 546755 w 3516198"/>
              <a:gd name="connsiteY42" fmla="*/ 3629320 h 4034672"/>
              <a:gd name="connsiteX43" fmla="*/ 612743 w 3516198"/>
              <a:gd name="connsiteY43" fmla="*/ 3676454 h 4034672"/>
              <a:gd name="connsiteX44" fmla="*/ 688157 w 3516198"/>
              <a:gd name="connsiteY44" fmla="*/ 3667027 h 4034672"/>
              <a:gd name="connsiteX45" fmla="*/ 688157 w 3516198"/>
              <a:gd name="connsiteY45" fmla="*/ 3667027 h 4034672"/>
              <a:gd name="connsiteX46" fmla="*/ 772998 w 3516198"/>
              <a:gd name="connsiteY46" fmla="*/ 3610466 h 4034672"/>
              <a:gd name="connsiteX47" fmla="*/ 829559 w 3516198"/>
              <a:gd name="connsiteY47" fmla="*/ 3751868 h 4034672"/>
              <a:gd name="connsiteX48" fmla="*/ 1055802 w 3516198"/>
              <a:gd name="connsiteY48" fmla="*/ 3846136 h 4034672"/>
              <a:gd name="connsiteX49" fmla="*/ 2017336 w 3516198"/>
              <a:gd name="connsiteY49" fmla="*/ 4034672 h 4034672"/>
              <a:gd name="connsiteX50" fmla="*/ 2092751 w 3516198"/>
              <a:gd name="connsiteY50" fmla="*/ 3902697 h 4034672"/>
              <a:gd name="connsiteX51" fmla="*/ 2394409 w 3516198"/>
              <a:gd name="connsiteY51" fmla="*/ 3676454 h 4034672"/>
              <a:gd name="connsiteX52" fmla="*/ 2469823 w 3516198"/>
              <a:gd name="connsiteY52" fmla="*/ 3365369 h 4034672"/>
              <a:gd name="connsiteX53" fmla="*/ 2564091 w 3516198"/>
              <a:gd name="connsiteY53" fmla="*/ 2931736 h 4034672"/>
              <a:gd name="connsiteX54" fmla="*/ 2554664 w 3516198"/>
              <a:gd name="connsiteY54" fmla="*/ 2743200 h 4034672"/>
              <a:gd name="connsiteX55" fmla="*/ 2573518 w 3516198"/>
              <a:gd name="connsiteY55" fmla="*/ 2677212 h 4034672"/>
              <a:gd name="connsiteX56" fmla="*/ 2780908 w 3516198"/>
              <a:gd name="connsiteY56" fmla="*/ 2677212 h 4034672"/>
              <a:gd name="connsiteX57" fmla="*/ 2894029 w 3516198"/>
              <a:gd name="connsiteY57" fmla="*/ 2488676 h 4034672"/>
              <a:gd name="connsiteX58" fmla="*/ 3157980 w 3516198"/>
              <a:gd name="connsiteY58" fmla="*/ 2384981 h 4034672"/>
              <a:gd name="connsiteX59" fmla="*/ 3280528 w 3516198"/>
              <a:gd name="connsiteY59" fmla="*/ 2224726 h 4034672"/>
              <a:gd name="connsiteX60" fmla="*/ 3327662 w 3516198"/>
              <a:gd name="connsiteY60" fmla="*/ 2111604 h 4034672"/>
              <a:gd name="connsiteX61" fmla="*/ 3440784 w 3516198"/>
              <a:gd name="connsiteY61" fmla="*/ 2036190 h 4034672"/>
              <a:gd name="connsiteX62" fmla="*/ 3487918 w 3516198"/>
              <a:gd name="connsiteY62" fmla="*/ 1932495 h 4034672"/>
              <a:gd name="connsiteX63" fmla="*/ 3516198 w 3516198"/>
              <a:gd name="connsiteY63" fmla="*/ 1894788 h 4034672"/>
              <a:gd name="connsiteX64" fmla="*/ 3289955 w 3516198"/>
              <a:gd name="connsiteY64" fmla="*/ 1838227 h 4034672"/>
              <a:gd name="connsiteX65" fmla="*/ 3129699 w 3516198"/>
              <a:gd name="connsiteY65" fmla="*/ 1809946 h 4034672"/>
              <a:gd name="connsiteX66" fmla="*/ 3035431 w 3516198"/>
              <a:gd name="connsiteY66" fmla="*/ 1809946 h 4034672"/>
              <a:gd name="connsiteX67" fmla="*/ 2941163 w 3516198"/>
              <a:gd name="connsiteY67" fmla="*/ 1772239 h 4034672"/>
              <a:gd name="connsiteX68" fmla="*/ 2903456 w 3516198"/>
              <a:gd name="connsiteY68" fmla="*/ 1875934 h 4034672"/>
              <a:gd name="connsiteX69" fmla="*/ 2903456 w 3516198"/>
              <a:gd name="connsiteY69" fmla="*/ 1875934 h 4034672"/>
              <a:gd name="connsiteX70" fmla="*/ 2884602 w 3516198"/>
              <a:gd name="connsiteY70" fmla="*/ 2026763 h 4034672"/>
              <a:gd name="connsiteX71" fmla="*/ 2620652 w 3516198"/>
              <a:gd name="connsiteY71" fmla="*/ 2573517 h 4034672"/>
              <a:gd name="connsiteX72" fmla="*/ 2780908 w 3516198"/>
              <a:gd name="connsiteY72" fmla="*/ 1611983 h 4034672"/>
              <a:gd name="connsiteX73" fmla="*/ 2714920 w 3516198"/>
              <a:gd name="connsiteY73" fmla="*/ 1611983 h 4034672"/>
              <a:gd name="connsiteX74" fmla="*/ 2667786 w 3516198"/>
              <a:gd name="connsiteY74" fmla="*/ 1536569 h 4034672"/>
              <a:gd name="connsiteX75" fmla="*/ 2601798 w 3516198"/>
              <a:gd name="connsiteY75" fmla="*/ 1545996 h 4034672"/>
              <a:gd name="connsiteX76" fmla="*/ 2648932 w 3516198"/>
              <a:gd name="connsiteY76" fmla="*/ 1442301 h 4034672"/>
              <a:gd name="connsiteX77" fmla="*/ 2630079 w 3516198"/>
              <a:gd name="connsiteY77" fmla="*/ 1423447 h 4034672"/>
              <a:gd name="connsiteX78" fmla="*/ 2611225 w 3516198"/>
              <a:gd name="connsiteY78" fmla="*/ 1395167 h 4034672"/>
              <a:gd name="connsiteX79" fmla="*/ 2554664 w 3516198"/>
              <a:gd name="connsiteY79" fmla="*/ 1366887 h 4034672"/>
              <a:gd name="connsiteX80" fmla="*/ 2422689 w 3516198"/>
              <a:gd name="connsiteY80" fmla="*/ 1376313 h 4034672"/>
              <a:gd name="connsiteX81" fmla="*/ 2337848 w 3516198"/>
              <a:gd name="connsiteY81" fmla="*/ 1432874 h 4034672"/>
              <a:gd name="connsiteX82" fmla="*/ 2375555 w 3516198"/>
              <a:gd name="connsiteY82" fmla="*/ 1319753 h 4034672"/>
              <a:gd name="connsiteX83" fmla="*/ 2318994 w 3516198"/>
              <a:gd name="connsiteY83" fmla="*/ 1385740 h 4034672"/>
              <a:gd name="connsiteX84" fmla="*/ 2262433 w 3516198"/>
              <a:gd name="connsiteY84" fmla="*/ 1376313 h 4034672"/>
              <a:gd name="connsiteX85" fmla="*/ 2309567 w 3516198"/>
              <a:gd name="connsiteY85" fmla="*/ 1442301 h 4034672"/>
              <a:gd name="connsiteX86" fmla="*/ 2064470 w 3516198"/>
              <a:gd name="connsiteY86" fmla="*/ 1574276 h 4034672"/>
              <a:gd name="connsiteX87" fmla="*/ 2045617 w 3516198"/>
              <a:gd name="connsiteY87" fmla="*/ 1536569 h 4034672"/>
              <a:gd name="connsiteX88" fmla="*/ 1970202 w 3516198"/>
              <a:gd name="connsiteY88" fmla="*/ 1668544 h 4034672"/>
              <a:gd name="connsiteX89" fmla="*/ 1960776 w 3516198"/>
              <a:gd name="connsiteY89" fmla="*/ 1470581 h 4034672"/>
              <a:gd name="connsiteX90" fmla="*/ 2149312 w 3516198"/>
              <a:gd name="connsiteY90" fmla="*/ 1357460 h 4034672"/>
              <a:gd name="connsiteX91" fmla="*/ 2215299 w 3516198"/>
              <a:gd name="connsiteY91" fmla="*/ 1338606 h 4034672"/>
              <a:gd name="connsiteX92" fmla="*/ 2215299 w 3516198"/>
              <a:gd name="connsiteY92" fmla="*/ 1244338 h 4034672"/>
              <a:gd name="connsiteX93" fmla="*/ 2328421 w 3516198"/>
              <a:gd name="connsiteY93" fmla="*/ 1197204 h 4034672"/>
              <a:gd name="connsiteX94" fmla="*/ 2309567 w 3516198"/>
              <a:gd name="connsiteY94" fmla="*/ 1065229 h 4034672"/>
              <a:gd name="connsiteX95" fmla="*/ 2234153 w 3516198"/>
              <a:gd name="connsiteY95" fmla="*/ 1084082 h 4034672"/>
              <a:gd name="connsiteX96" fmla="*/ 2234153 w 3516198"/>
              <a:gd name="connsiteY96" fmla="*/ 1187777 h 4034672"/>
              <a:gd name="connsiteX97" fmla="*/ 2092751 w 3516198"/>
              <a:gd name="connsiteY97" fmla="*/ 1253765 h 4034672"/>
              <a:gd name="connsiteX98" fmla="*/ 2017336 w 3516198"/>
              <a:gd name="connsiteY98" fmla="*/ 1187777 h 4034672"/>
              <a:gd name="connsiteX99" fmla="*/ 1941922 w 3516198"/>
              <a:gd name="connsiteY99" fmla="*/ 1206631 h 4034672"/>
              <a:gd name="connsiteX100" fmla="*/ 1932495 w 3516198"/>
              <a:gd name="connsiteY100" fmla="*/ 1093509 h 4034672"/>
              <a:gd name="connsiteX101" fmla="*/ 2243580 w 3516198"/>
              <a:gd name="connsiteY101" fmla="*/ 829559 h 4034672"/>
              <a:gd name="connsiteX102" fmla="*/ 2375555 w 3516198"/>
              <a:gd name="connsiteY102" fmla="*/ 810705 h 4034672"/>
              <a:gd name="connsiteX103" fmla="*/ 2394409 w 3516198"/>
              <a:gd name="connsiteY103" fmla="*/ 914400 h 4034672"/>
              <a:gd name="connsiteX104" fmla="*/ 2601798 w 3516198"/>
              <a:gd name="connsiteY104" fmla="*/ 754144 h 4034672"/>
              <a:gd name="connsiteX105" fmla="*/ 2281287 w 3516198"/>
              <a:gd name="connsiteY105" fmla="*/ 169682 h 4034672"/>
              <a:gd name="connsiteX106" fmla="*/ 1857081 w 3516198"/>
              <a:gd name="connsiteY106" fmla="*/ 0 h 403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3516198" h="4034672">
                <a:moveTo>
                  <a:pt x="1857081" y="0"/>
                </a:moveTo>
                <a:lnTo>
                  <a:pt x="1753386" y="56561"/>
                </a:lnTo>
                <a:lnTo>
                  <a:pt x="1668545" y="179109"/>
                </a:lnTo>
                <a:lnTo>
                  <a:pt x="1574277" y="207390"/>
                </a:lnTo>
                <a:lnTo>
                  <a:pt x="1498862" y="207390"/>
                </a:lnTo>
                <a:lnTo>
                  <a:pt x="1366887" y="339365"/>
                </a:lnTo>
                <a:lnTo>
                  <a:pt x="1282046" y="443060"/>
                </a:lnTo>
                <a:lnTo>
                  <a:pt x="1055802" y="461913"/>
                </a:lnTo>
                <a:lnTo>
                  <a:pt x="1055802" y="593889"/>
                </a:lnTo>
                <a:lnTo>
                  <a:pt x="1140644" y="801278"/>
                </a:lnTo>
                <a:lnTo>
                  <a:pt x="1329180" y="1008668"/>
                </a:lnTo>
                <a:lnTo>
                  <a:pt x="1451728" y="1084082"/>
                </a:lnTo>
                <a:lnTo>
                  <a:pt x="1536569" y="1150070"/>
                </a:lnTo>
                <a:lnTo>
                  <a:pt x="1593130" y="1263192"/>
                </a:lnTo>
                <a:lnTo>
                  <a:pt x="1743959" y="1263192"/>
                </a:lnTo>
                <a:lnTo>
                  <a:pt x="1791093" y="1517715"/>
                </a:lnTo>
                <a:lnTo>
                  <a:pt x="1725105" y="1668544"/>
                </a:lnTo>
                <a:lnTo>
                  <a:pt x="1593130" y="1668544"/>
                </a:lnTo>
                <a:lnTo>
                  <a:pt x="1451728" y="1743959"/>
                </a:lnTo>
                <a:lnTo>
                  <a:pt x="1319753" y="1743959"/>
                </a:lnTo>
                <a:lnTo>
                  <a:pt x="1282046" y="1725105"/>
                </a:lnTo>
                <a:lnTo>
                  <a:pt x="1206631" y="1809946"/>
                </a:lnTo>
                <a:lnTo>
                  <a:pt x="1178351" y="1753386"/>
                </a:lnTo>
                <a:lnTo>
                  <a:pt x="263951" y="2139885"/>
                </a:lnTo>
                <a:lnTo>
                  <a:pt x="301658" y="2290713"/>
                </a:lnTo>
                <a:lnTo>
                  <a:pt x="433633" y="2281287"/>
                </a:lnTo>
                <a:lnTo>
                  <a:pt x="499621" y="2356701"/>
                </a:lnTo>
                <a:lnTo>
                  <a:pt x="461914" y="2432115"/>
                </a:lnTo>
                <a:lnTo>
                  <a:pt x="235670" y="2432115"/>
                </a:lnTo>
                <a:lnTo>
                  <a:pt x="207390" y="2686639"/>
                </a:lnTo>
                <a:lnTo>
                  <a:pt x="141402" y="2658359"/>
                </a:lnTo>
                <a:lnTo>
                  <a:pt x="0" y="2846895"/>
                </a:lnTo>
                <a:lnTo>
                  <a:pt x="56561" y="2997724"/>
                </a:lnTo>
                <a:lnTo>
                  <a:pt x="329938" y="2931736"/>
                </a:lnTo>
                <a:lnTo>
                  <a:pt x="329938" y="2856322"/>
                </a:lnTo>
                <a:lnTo>
                  <a:pt x="556182" y="2931736"/>
                </a:lnTo>
                <a:lnTo>
                  <a:pt x="499621" y="3007150"/>
                </a:lnTo>
                <a:lnTo>
                  <a:pt x="452487" y="3110845"/>
                </a:lnTo>
                <a:lnTo>
                  <a:pt x="443060" y="3205113"/>
                </a:lnTo>
                <a:lnTo>
                  <a:pt x="471341" y="3308808"/>
                </a:lnTo>
                <a:lnTo>
                  <a:pt x="527901" y="3431357"/>
                </a:lnTo>
                <a:lnTo>
                  <a:pt x="593889" y="3582186"/>
                </a:lnTo>
                <a:lnTo>
                  <a:pt x="546755" y="3629320"/>
                </a:lnTo>
                <a:lnTo>
                  <a:pt x="612743" y="3676454"/>
                </a:lnTo>
                <a:lnTo>
                  <a:pt x="688157" y="3667027"/>
                </a:lnTo>
                <a:lnTo>
                  <a:pt x="688157" y="3667027"/>
                </a:lnTo>
                <a:lnTo>
                  <a:pt x="772998" y="3610466"/>
                </a:lnTo>
                <a:lnTo>
                  <a:pt x="829559" y="3751868"/>
                </a:lnTo>
                <a:lnTo>
                  <a:pt x="1055802" y="3846136"/>
                </a:lnTo>
                <a:lnTo>
                  <a:pt x="2017336" y="4034672"/>
                </a:lnTo>
                <a:lnTo>
                  <a:pt x="2092751" y="3902697"/>
                </a:lnTo>
                <a:lnTo>
                  <a:pt x="2394409" y="3676454"/>
                </a:lnTo>
                <a:lnTo>
                  <a:pt x="2469823" y="3365369"/>
                </a:lnTo>
                <a:lnTo>
                  <a:pt x="2564091" y="2931736"/>
                </a:lnTo>
                <a:lnTo>
                  <a:pt x="2554664" y="2743200"/>
                </a:lnTo>
                <a:lnTo>
                  <a:pt x="2573518" y="2677212"/>
                </a:lnTo>
                <a:lnTo>
                  <a:pt x="2780908" y="2677212"/>
                </a:lnTo>
                <a:lnTo>
                  <a:pt x="2894029" y="2488676"/>
                </a:lnTo>
                <a:lnTo>
                  <a:pt x="3157980" y="2384981"/>
                </a:lnTo>
                <a:lnTo>
                  <a:pt x="3280528" y="2224726"/>
                </a:lnTo>
                <a:lnTo>
                  <a:pt x="3327662" y="2111604"/>
                </a:lnTo>
                <a:lnTo>
                  <a:pt x="3440784" y="2036190"/>
                </a:lnTo>
                <a:lnTo>
                  <a:pt x="3487918" y="1932495"/>
                </a:lnTo>
                <a:lnTo>
                  <a:pt x="3516198" y="1894788"/>
                </a:lnTo>
                <a:lnTo>
                  <a:pt x="3289955" y="1838227"/>
                </a:lnTo>
                <a:lnTo>
                  <a:pt x="3129699" y="1809946"/>
                </a:lnTo>
                <a:lnTo>
                  <a:pt x="3035431" y="1809946"/>
                </a:lnTo>
                <a:lnTo>
                  <a:pt x="2941163" y="1772239"/>
                </a:lnTo>
                <a:lnTo>
                  <a:pt x="2903456" y="1875934"/>
                </a:lnTo>
                <a:lnTo>
                  <a:pt x="2903456" y="1875934"/>
                </a:lnTo>
                <a:lnTo>
                  <a:pt x="2884602" y="2026763"/>
                </a:lnTo>
                <a:lnTo>
                  <a:pt x="2620652" y="2573517"/>
                </a:lnTo>
                <a:lnTo>
                  <a:pt x="2780908" y="1611983"/>
                </a:lnTo>
                <a:lnTo>
                  <a:pt x="2714920" y="1611983"/>
                </a:lnTo>
                <a:lnTo>
                  <a:pt x="2667786" y="1536569"/>
                </a:lnTo>
                <a:lnTo>
                  <a:pt x="2601798" y="1545996"/>
                </a:lnTo>
                <a:lnTo>
                  <a:pt x="2648932" y="1442301"/>
                </a:lnTo>
                <a:lnTo>
                  <a:pt x="2630079" y="1423447"/>
                </a:lnTo>
                <a:lnTo>
                  <a:pt x="2611225" y="1395167"/>
                </a:lnTo>
                <a:lnTo>
                  <a:pt x="2554664" y="1366887"/>
                </a:lnTo>
                <a:lnTo>
                  <a:pt x="2422689" y="1376313"/>
                </a:lnTo>
                <a:lnTo>
                  <a:pt x="2337848" y="1432874"/>
                </a:lnTo>
                <a:lnTo>
                  <a:pt x="2375555" y="1319753"/>
                </a:lnTo>
                <a:lnTo>
                  <a:pt x="2318994" y="1385740"/>
                </a:lnTo>
                <a:lnTo>
                  <a:pt x="2262433" y="1376313"/>
                </a:lnTo>
                <a:lnTo>
                  <a:pt x="2309567" y="1442301"/>
                </a:lnTo>
                <a:lnTo>
                  <a:pt x="2064470" y="1574276"/>
                </a:lnTo>
                <a:lnTo>
                  <a:pt x="2045617" y="1536569"/>
                </a:lnTo>
                <a:lnTo>
                  <a:pt x="1970202" y="1668544"/>
                </a:lnTo>
                <a:lnTo>
                  <a:pt x="1960776" y="1470581"/>
                </a:lnTo>
                <a:lnTo>
                  <a:pt x="2149312" y="1357460"/>
                </a:lnTo>
                <a:lnTo>
                  <a:pt x="2215299" y="1338606"/>
                </a:lnTo>
                <a:lnTo>
                  <a:pt x="2215299" y="1244338"/>
                </a:lnTo>
                <a:lnTo>
                  <a:pt x="2328421" y="1197204"/>
                </a:lnTo>
                <a:lnTo>
                  <a:pt x="2309567" y="1065229"/>
                </a:lnTo>
                <a:lnTo>
                  <a:pt x="2234153" y="1084082"/>
                </a:lnTo>
                <a:lnTo>
                  <a:pt x="2234153" y="1187777"/>
                </a:lnTo>
                <a:lnTo>
                  <a:pt x="2092751" y="1253765"/>
                </a:lnTo>
                <a:lnTo>
                  <a:pt x="2017336" y="1187777"/>
                </a:lnTo>
                <a:lnTo>
                  <a:pt x="1941922" y="1206631"/>
                </a:lnTo>
                <a:lnTo>
                  <a:pt x="1932495" y="1093509"/>
                </a:lnTo>
                <a:lnTo>
                  <a:pt x="2243580" y="829559"/>
                </a:lnTo>
                <a:lnTo>
                  <a:pt x="2375555" y="810705"/>
                </a:lnTo>
                <a:lnTo>
                  <a:pt x="2394409" y="914400"/>
                </a:lnTo>
                <a:lnTo>
                  <a:pt x="2601798" y="754144"/>
                </a:lnTo>
                <a:lnTo>
                  <a:pt x="2281287" y="169682"/>
                </a:lnTo>
                <a:lnTo>
                  <a:pt x="1857081" y="0"/>
                </a:lnTo>
                <a:close/>
              </a:path>
            </a:pathLst>
          </a:cu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C40BFC-16A3-401B-B5BD-CC9768F1357F}"/>
              </a:ext>
            </a:extLst>
          </p:cNvPr>
          <p:cNvSpPr/>
          <p:nvPr/>
        </p:nvSpPr>
        <p:spPr>
          <a:xfrm>
            <a:off x="6985262" y="2158309"/>
            <a:ext cx="1238079" cy="15087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249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28C3D-FF6E-5840-7B71-FDD67C205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D68C8-D9E7-CEF9-6622-6FC442A84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44" y="394680"/>
            <a:ext cx="10879318" cy="85908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Housing Needs in the Devens Region: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6D3476-8934-D2BA-2537-C0017B9180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51" t="62790" r="77125" b="18032"/>
          <a:stretch/>
        </p:blipFill>
        <p:spPr>
          <a:xfrm>
            <a:off x="555690" y="4732256"/>
            <a:ext cx="1418776" cy="18167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9CC4C9-624C-375D-D5CF-3ECC0E2A54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74" t="26491" r="57860" b="64151"/>
          <a:stretch/>
        </p:blipFill>
        <p:spPr>
          <a:xfrm>
            <a:off x="2441542" y="824222"/>
            <a:ext cx="9750458" cy="9760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503D9A-80BB-43AD-1F51-B7BFC5025E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5" t="20518" r="56701" b="29665"/>
          <a:stretch/>
        </p:blipFill>
        <p:spPr>
          <a:xfrm>
            <a:off x="2611225" y="1800225"/>
            <a:ext cx="9407950" cy="5057775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F781135-6813-C85C-94B4-5657DD2C3415}"/>
              </a:ext>
            </a:extLst>
          </p:cNvPr>
          <p:cNvSpPr/>
          <p:nvPr/>
        </p:nvSpPr>
        <p:spPr>
          <a:xfrm>
            <a:off x="5788058" y="2969443"/>
            <a:ext cx="509047" cy="624906"/>
          </a:xfrm>
          <a:custGeom>
            <a:avLst/>
            <a:gdLst>
              <a:gd name="connsiteX0" fmla="*/ 1857081 w 3516198"/>
              <a:gd name="connsiteY0" fmla="*/ 0 h 4034672"/>
              <a:gd name="connsiteX1" fmla="*/ 1753386 w 3516198"/>
              <a:gd name="connsiteY1" fmla="*/ 56561 h 4034672"/>
              <a:gd name="connsiteX2" fmla="*/ 1668545 w 3516198"/>
              <a:gd name="connsiteY2" fmla="*/ 179109 h 4034672"/>
              <a:gd name="connsiteX3" fmla="*/ 1574277 w 3516198"/>
              <a:gd name="connsiteY3" fmla="*/ 207390 h 4034672"/>
              <a:gd name="connsiteX4" fmla="*/ 1498862 w 3516198"/>
              <a:gd name="connsiteY4" fmla="*/ 207390 h 4034672"/>
              <a:gd name="connsiteX5" fmla="*/ 1366887 w 3516198"/>
              <a:gd name="connsiteY5" fmla="*/ 339365 h 4034672"/>
              <a:gd name="connsiteX6" fmla="*/ 1282046 w 3516198"/>
              <a:gd name="connsiteY6" fmla="*/ 443060 h 4034672"/>
              <a:gd name="connsiteX7" fmla="*/ 1055802 w 3516198"/>
              <a:gd name="connsiteY7" fmla="*/ 461913 h 4034672"/>
              <a:gd name="connsiteX8" fmla="*/ 1055802 w 3516198"/>
              <a:gd name="connsiteY8" fmla="*/ 593889 h 4034672"/>
              <a:gd name="connsiteX9" fmla="*/ 1140644 w 3516198"/>
              <a:gd name="connsiteY9" fmla="*/ 801278 h 4034672"/>
              <a:gd name="connsiteX10" fmla="*/ 1329180 w 3516198"/>
              <a:gd name="connsiteY10" fmla="*/ 1008668 h 4034672"/>
              <a:gd name="connsiteX11" fmla="*/ 1451728 w 3516198"/>
              <a:gd name="connsiteY11" fmla="*/ 1084082 h 4034672"/>
              <a:gd name="connsiteX12" fmla="*/ 1536569 w 3516198"/>
              <a:gd name="connsiteY12" fmla="*/ 1150070 h 4034672"/>
              <a:gd name="connsiteX13" fmla="*/ 1593130 w 3516198"/>
              <a:gd name="connsiteY13" fmla="*/ 1263192 h 4034672"/>
              <a:gd name="connsiteX14" fmla="*/ 1743959 w 3516198"/>
              <a:gd name="connsiteY14" fmla="*/ 1263192 h 4034672"/>
              <a:gd name="connsiteX15" fmla="*/ 1791093 w 3516198"/>
              <a:gd name="connsiteY15" fmla="*/ 1517715 h 4034672"/>
              <a:gd name="connsiteX16" fmla="*/ 1725105 w 3516198"/>
              <a:gd name="connsiteY16" fmla="*/ 1668544 h 4034672"/>
              <a:gd name="connsiteX17" fmla="*/ 1593130 w 3516198"/>
              <a:gd name="connsiteY17" fmla="*/ 1668544 h 4034672"/>
              <a:gd name="connsiteX18" fmla="*/ 1451728 w 3516198"/>
              <a:gd name="connsiteY18" fmla="*/ 1743959 h 4034672"/>
              <a:gd name="connsiteX19" fmla="*/ 1319753 w 3516198"/>
              <a:gd name="connsiteY19" fmla="*/ 1743959 h 4034672"/>
              <a:gd name="connsiteX20" fmla="*/ 1282046 w 3516198"/>
              <a:gd name="connsiteY20" fmla="*/ 1725105 h 4034672"/>
              <a:gd name="connsiteX21" fmla="*/ 1206631 w 3516198"/>
              <a:gd name="connsiteY21" fmla="*/ 1809946 h 4034672"/>
              <a:gd name="connsiteX22" fmla="*/ 1178351 w 3516198"/>
              <a:gd name="connsiteY22" fmla="*/ 1753386 h 4034672"/>
              <a:gd name="connsiteX23" fmla="*/ 263951 w 3516198"/>
              <a:gd name="connsiteY23" fmla="*/ 2139885 h 4034672"/>
              <a:gd name="connsiteX24" fmla="*/ 301658 w 3516198"/>
              <a:gd name="connsiteY24" fmla="*/ 2290713 h 4034672"/>
              <a:gd name="connsiteX25" fmla="*/ 433633 w 3516198"/>
              <a:gd name="connsiteY25" fmla="*/ 2281287 h 4034672"/>
              <a:gd name="connsiteX26" fmla="*/ 499621 w 3516198"/>
              <a:gd name="connsiteY26" fmla="*/ 2356701 h 4034672"/>
              <a:gd name="connsiteX27" fmla="*/ 461914 w 3516198"/>
              <a:gd name="connsiteY27" fmla="*/ 2432115 h 4034672"/>
              <a:gd name="connsiteX28" fmla="*/ 235670 w 3516198"/>
              <a:gd name="connsiteY28" fmla="*/ 2432115 h 4034672"/>
              <a:gd name="connsiteX29" fmla="*/ 207390 w 3516198"/>
              <a:gd name="connsiteY29" fmla="*/ 2686639 h 4034672"/>
              <a:gd name="connsiteX30" fmla="*/ 141402 w 3516198"/>
              <a:gd name="connsiteY30" fmla="*/ 2658359 h 4034672"/>
              <a:gd name="connsiteX31" fmla="*/ 0 w 3516198"/>
              <a:gd name="connsiteY31" fmla="*/ 2846895 h 4034672"/>
              <a:gd name="connsiteX32" fmla="*/ 56561 w 3516198"/>
              <a:gd name="connsiteY32" fmla="*/ 2997724 h 4034672"/>
              <a:gd name="connsiteX33" fmla="*/ 329938 w 3516198"/>
              <a:gd name="connsiteY33" fmla="*/ 2931736 h 4034672"/>
              <a:gd name="connsiteX34" fmla="*/ 329938 w 3516198"/>
              <a:gd name="connsiteY34" fmla="*/ 2856322 h 4034672"/>
              <a:gd name="connsiteX35" fmla="*/ 556182 w 3516198"/>
              <a:gd name="connsiteY35" fmla="*/ 2931736 h 4034672"/>
              <a:gd name="connsiteX36" fmla="*/ 499621 w 3516198"/>
              <a:gd name="connsiteY36" fmla="*/ 3007150 h 4034672"/>
              <a:gd name="connsiteX37" fmla="*/ 452487 w 3516198"/>
              <a:gd name="connsiteY37" fmla="*/ 3110845 h 4034672"/>
              <a:gd name="connsiteX38" fmla="*/ 443060 w 3516198"/>
              <a:gd name="connsiteY38" fmla="*/ 3205113 h 4034672"/>
              <a:gd name="connsiteX39" fmla="*/ 471341 w 3516198"/>
              <a:gd name="connsiteY39" fmla="*/ 3308808 h 4034672"/>
              <a:gd name="connsiteX40" fmla="*/ 527901 w 3516198"/>
              <a:gd name="connsiteY40" fmla="*/ 3431357 h 4034672"/>
              <a:gd name="connsiteX41" fmla="*/ 593889 w 3516198"/>
              <a:gd name="connsiteY41" fmla="*/ 3582186 h 4034672"/>
              <a:gd name="connsiteX42" fmla="*/ 546755 w 3516198"/>
              <a:gd name="connsiteY42" fmla="*/ 3629320 h 4034672"/>
              <a:gd name="connsiteX43" fmla="*/ 612743 w 3516198"/>
              <a:gd name="connsiteY43" fmla="*/ 3676454 h 4034672"/>
              <a:gd name="connsiteX44" fmla="*/ 688157 w 3516198"/>
              <a:gd name="connsiteY44" fmla="*/ 3667027 h 4034672"/>
              <a:gd name="connsiteX45" fmla="*/ 688157 w 3516198"/>
              <a:gd name="connsiteY45" fmla="*/ 3667027 h 4034672"/>
              <a:gd name="connsiteX46" fmla="*/ 772998 w 3516198"/>
              <a:gd name="connsiteY46" fmla="*/ 3610466 h 4034672"/>
              <a:gd name="connsiteX47" fmla="*/ 829559 w 3516198"/>
              <a:gd name="connsiteY47" fmla="*/ 3751868 h 4034672"/>
              <a:gd name="connsiteX48" fmla="*/ 1055802 w 3516198"/>
              <a:gd name="connsiteY48" fmla="*/ 3846136 h 4034672"/>
              <a:gd name="connsiteX49" fmla="*/ 2017336 w 3516198"/>
              <a:gd name="connsiteY49" fmla="*/ 4034672 h 4034672"/>
              <a:gd name="connsiteX50" fmla="*/ 2092751 w 3516198"/>
              <a:gd name="connsiteY50" fmla="*/ 3902697 h 4034672"/>
              <a:gd name="connsiteX51" fmla="*/ 2394409 w 3516198"/>
              <a:gd name="connsiteY51" fmla="*/ 3676454 h 4034672"/>
              <a:gd name="connsiteX52" fmla="*/ 2469823 w 3516198"/>
              <a:gd name="connsiteY52" fmla="*/ 3365369 h 4034672"/>
              <a:gd name="connsiteX53" fmla="*/ 2564091 w 3516198"/>
              <a:gd name="connsiteY53" fmla="*/ 2931736 h 4034672"/>
              <a:gd name="connsiteX54" fmla="*/ 2554664 w 3516198"/>
              <a:gd name="connsiteY54" fmla="*/ 2743200 h 4034672"/>
              <a:gd name="connsiteX55" fmla="*/ 2573518 w 3516198"/>
              <a:gd name="connsiteY55" fmla="*/ 2677212 h 4034672"/>
              <a:gd name="connsiteX56" fmla="*/ 2780908 w 3516198"/>
              <a:gd name="connsiteY56" fmla="*/ 2677212 h 4034672"/>
              <a:gd name="connsiteX57" fmla="*/ 2894029 w 3516198"/>
              <a:gd name="connsiteY57" fmla="*/ 2488676 h 4034672"/>
              <a:gd name="connsiteX58" fmla="*/ 3157980 w 3516198"/>
              <a:gd name="connsiteY58" fmla="*/ 2384981 h 4034672"/>
              <a:gd name="connsiteX59" fmla="*/ 3280528 w 3516198"/>
              <a:gd name="connsiteY59" fmla="*/ 2224726 h 4034672"/>
              <a:gd name="connsiteX60" fmla="*/ 3327662 w 3516198"/>
              <a:gd name="connsiteY60" fmla="*/ 2111604 h 4034672"/>
              <a:gd name="connsiteX61" fmla="*/ 3440784 w 3516198"/>
              <a:gd name="connsiteY61" fmla="*/ 2036190 h 4034672"/>
              <a:gd name="connsiteX62" fmla="*/ 3487918 w 3516198"/>
              <a:gd name="connsiteY62" fmla="*/ 1932495 h 4034672"/>
              <a:gd name="connsiteX63" fmla="*/ 3516198 w 3516198"/>
              <a:gd name="connsiteY63" fmla="*/ 1894788 h 4034672"/>
              <a:gd name="connsiteX64" fmla="*/ 3289955 w 3516198"/>
              <a:gd name="connsiteY64" fmla="*/ 1838227 h 4034672"/>
              <a:gd name="connsiteX65" fmla="*/ 3129699 w 3516198"/>
              <a:gd name="connsiteY65" fmla="*/ 1809946 h 4034672"/>
              <a:gd name="connsiteX66" fmla="*/ 3035431 w 3516198"/>
              <a:gd name="connsiteY66" fmla="*/ 1809946 h 4034672"/>
              <a:gd name="connsiteX67" fmla="*/ 2941163 w 3516198"/>
              <a:gd name="connsiteY67" fmla="*/ 1772239 h 4034672"/>
              <a:gd name="connsiteX68" fmla="*/ 2903456 w 3516198"/>
              <a:gd name="connsiteY68" fmla="*/ 1875934 h 4034672"/>
              <a:gd name="connsiteX69" fmla="*/ 2903456 w 3516198"/>
              <a:gd name="connsiteY69" fmla="*/ 1875934 h 4034672"/>
              <a:gd name="connsiteX70" fmla="*/ 2884602 w 3516198"/>
              <a:gd name="connsiteY70" fmla="*/ 2026763 h 4034672"/>
              <a:gd name="connsiteX71" fmla="*/ 2620652 w 3516198"/>
              <a:gd name="connsiteY71" fmla="*/ 2573517 h 4034672"/>
              <a:gd name="connsiteX72" fmla="*/ 2780908 w 3516198"/>
              <a:gd name="connsiteY72" fmla="*/ 1611983 h 4034672"/>
              <a:gd name="connsiteX73" fmla="*/ 2714920 w 3516198"/>
              <a:gd name="connsiteY73" fmla="*/ 1611983 h 4034672"/>
              <a:gd name="connsiteX74" fmla="*/ 2667786 w 3516198"/>
              <a:gd name="connsiteY74" fmla="*/ 1536569 h 4034672"/>
              <a:gd name="connsiteX75" fmla="*/ 2601798 w 3516198"/>
              <a:gd name="connsiteY75" fmla="*/ 1545996 h 4034672"/>
              <a:gd name="connsiteX76" fmla="*/ 2648932 w 3516198"/>
              <a:gd name="connsiteY76" fmla="*/ 1442301 h 4034672"/>
              <a:gd name="connsiteX77" fmla="*/ 2630079 w 3516198"/>
              <a:gd name="connsiteY77" fmla="*/ 1423447 h 4034672"/>
              <a:gd name="connsiteX78" fmla="*/ 2611225 w 3516198"/>
              <a:gd name="connsiteY78" fmla="*/ 1395167 h 4034672"/>
              <a:gd name="connsiteX79" fmla="*/ 2554664 w 3516198"/>
              <a:gd name="connsiteY79" fmla="*/ 1366887 h 4034672"/>
              <a:gd name="connsiteX80" fmla="*/ 2422689 w 3516198"/>
              <a:gd name="connsiteY80" fmla="*/ 1376313 h 4034672"/>
              <a:gd name="connsiteX81" fmla="*/ 2337848 w 3516198"/>
              <a:gd name="connsiteY81" fmla="*/ 1432874 h 4034672"/>
              <a:gd name="connsiteX82" fmla="*/ 2375555 w 3516198"/>
              <a:gd name="connsiteY82" fmla="*/ 1319753 h 4034672"/>
              <a:gd name="connsiteX83" fmla="*/ 2318994 w 3516198"/>
              <a:gd name="connsiteY83" fmla="*/ 1385740 h 4034672"/>
              <a:gd name="connsiteX84" fmla="*/ 2262433 w 3516198"/>
              <a:gd name="connsiteY84" fmla="*/ 1376313 h 4034672"/>
              <a:gd name="connsiteX85" fmla="*/ 2309567 w 3516198"/>
              <a:gd name="connsiteY85" fmla="*/ 1442301 h 4034672"/>
              <a:gd name="connsiteX86" fmla="*/ 2064470 w 3516198"/>
              <a:gd name="connsiteY86" fmla="*/ 1574276 h 4034672"/>
              <a:gd name="connsiteX87" fmla="*/ 2045617 w 3516198"/>
              <a:gd name="connsiteY87" fmla="*/ 1536569 h 4034672"/>
              <a:gd name="connsiteX88" fmla="*/ 1970202 w 3516198"/>
              <a:gd name="connsiteY88" fmla="*/ 1668544 h 4034672"/>
              <a:gd name="connsiteX89" fmla="*/ 1960776 w 3516198"/>
              <a:gd name="connsiteY89" fmla="*/ 1470581 h 4034672"/>
              <a:gd name="connsiteX90" fmla="*/ 2149312 w 3516198"/>
              <a:gd name="connsiteY90" fmla="*/ 1357460 h 4034672"/>
              <a:gd name="connsiteX91" fmla="*/ 2215299 w 3516198"/>
              <a:gd name="connsiteY91" fmla="*/ 1338606 h 4034672"/>
              <a:gd name="connsiteX92" fmla="*/ 2215299 w 3516198"/>
              <a:gd name="connsiteY92" fmla="*/ 1244338 h 4034672"/>
              <a:gd name="connsiteX93" fmla="*/ 2328421 w 3516198"/>
              <a:gd name="connsiteY93" fmla="*/ 1197204 h 4034672"/>
              <a:gd name="connsiteX94" fmla="*/ 2309567 w 3516198"/>
              <a:gd name="connsiteY94" fmla="*/ 1065229 h 4034672"/>
              <a:gd name="connsiteX95" fmla="*/ 2234153 w 3516198"/>
              <a:gd name="connsiteY95" fmla="*/ 1084082 h 4034672"/>
              <a:gd name="connsiteX96" fmla="*/ 2234153 w 3516198"/>
              <a:gd name="connsiteY96" fmla="*/ 1187777 h 4034672"/>
              <a:gd name="connsiteX97" fmla="*/ 2092751 w 3516198"/>
              <a:gd name="connsiteY97" fmla="*/ 1253765 h 4034672"/>
              <a:gd name="connsiteX98" fmla="*/ 2017336 w 3516198"/>
              <a:gd name="connsiteY98" fmla="*/ 1187777 h 4034672"/>
              <a:gd name="connsiteX99" fmla="*/ 1941922 w 3516198"/>
              <a:gd name="connsiteY99" fmla="*/ 1206631 h 4034672"/>
              <a:gd name="connsiteX100" fmla="*/ 1932495 w 3516198"/>
              <a:gd name="connsiteY100" fmla="*/ 1093509 h 4034672"/>
              <a:gd name="connsiteX101" fmla="*/ 2243580 w 3516198"/>
              <a:gd name="connsiteY101" fmla="*/ 829559 h 4034672"/>
              <a:gd name="connsiteX102" fmla="*/ 2375555 w 3516198"/>
              <a:gd name="connsiteY102" fmla="*/ 810705 h 4034672"/>
              <a:gd name="connsiteX103" fmla="*/ 2394409 w 3516198"/>
              <a:gd name="connsiteY103" fmla="*/ 914400 h 4034672"/>
              <a:gd name="connsiteX104" fmla="*/ 2601798 w 3516198"/>
              <a:gd name="connsiteY104" fmla="*/ 754144 h 4034672"/>
              <a:gd name="connsiteX105" fmla="*/ 2281287 w 3516198"/>
              <a:gd name="connsiteY105" fmla="*/ 169682 h 4034672"/>
              <a:gd name="connsiteX106" fmla="*/ 1857081 w 3516198"/>
              <a:gd name="connsiteY106" fmla="*/ 0 h 403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3516198" h="4034672">
                <a:moveTo>
                  <a:pt x="1857081" y="0"/>
                </a:moveTo>
                <a:lnTo>
                  <a:pt x="1753386" y="56561"/>
                </a:lnTo>
                <a:lnTo>
                  <a:pt x="1668545" y="179109"/>
                </a:lnTo>
                <a:lnTo>
                  <a:pt x="1574277" y="207390"/>
                </a:lnTo>
                <a:lnTo>
                  <a:pt x="1498862" y="207390"/>
                </a:lnTo>
                <a:lnTo>
                  <a:pt x="1366887" y="339365"/>
                </a:lnTo>
                <a:lnTo>
                  <a:pt x="1282046" y="443060"/>
                </a:lnTo>
                <a:lnTo>
                  <a:pt x="1055802" y="461913"/>
                </a:lnTo>
                <a:lnTo>
                  <a:pt x="1055802" y="593889"/>
                </a:lnTo>
                <a:lnTo>
                  <a:pt x="1140644" y="801278"/>
                </a:lnTo>
                <a:lnTo>
                  <a:pt x="1329180" y="1008668"/>
                </a:lnTo>
                <a:lnTo>
                  <a:pt x="1451728" y="1084082"/>
                </a:lnTo>
                <a:lnTo>
                  <a:pt x="1536569" y="1150070"/>
                </a:lnTo>
                <a:lnTo>
                  <a:pt x="1593130" y="1263192"/>
                </a:lnTo>
                <a:lnTo>
                  <a:pt x="1743959" y="1263192"/>
                </a:lnTo>
                <a:lnTo>
                  <a:pt x="1791093" y="1517715"/>
                </a:lnTo>
                <a:lnTo>
                  <a:pt x="1725105" y="1668544"/>
                </a:lnTo>
                <a:lnTo>
                  <a:pt x="1593130" y="1668544"/>
                </a:lnTo>
                <a:lnTo>
                  <a:pt x="1451728" y="1743959"/>
                </a:lnTo>
                <a:lnTo>
                  <a:pt x="1319753" y="1743959"/>
                </a:lnTo>
                <a:lnTo>
                  <a:pt x="1282046" y="1725105"/>
                </a:lnTo>
                <a:lnTo>
                  <a:pt x="1206631" y="1809946"/>
                </a:lnTo>
                <a:lnTo>
                  <a:pt x="1178351" y="1753386"/>
                </a:lnTo>
                <a:lnTo>
                  <a:pt x="263951" y="2139885"/>
                </a:lnTo>
                <a:lnTo>
                  <a:pt x="301658" y="2290713"/>
                </a:lnTo>
                <a:lnTo>
                  <a:pt x="433633" y="2281287"/>
                </a:lnTo>
                <a:lnTo>
                  <a:pt x="499621" y="2356701"/>
                </a:lnTo>
                <a:lnTo>
                  <a:pt x="461914" y="2432115"/>
                </a:lnTo>
                <a:lnTo>
                  <a:pt x="235670" y="2432115"/>
                </a:lnTo>
                <a:lnTo>
                  <a:pt x="207390" y="2686639"/>
                </a:lnTo>
                <a:lnTo>
                  <a:pt x="141402" y="2658359"/>
                </a:lnTo>
                <a:lnTo>
                  <a:pt x="0" y="2846895"/>
                </a:lnTo>
                <a:lnTo>
                  <a:pt x="56561" y="2997724"/>
                </a:lnTo>
                <a:lnTo>
                  <a:pt x="329938" y="2931736"/>
                </a:lnTo>
                <a:lnTo>
                  <a:pt x="329938" y="2856322"/>
                </a:lnTo>
                <a:lnTo>
                  <a:pt x="556182" y="2931736"/>
                </a:lnTo>
                <a:lnTo>
                  <a:pt x="499621" y="3007150"/>
                </a:lnTo>
                <a:lnTo>
                  <a:pt x="452487" y="3110845"/>
                </a:lnTo>
                <a:lnTo>
                  <a:pt x="443060" y="3205113"/>
                </a:lnTo>
                <a:lnTo>
                  <a:pt x="471341" y="3308808"/>
                </a:lnTo>
                <a:lnTo>
                  <a:pt x="527901" y="3431357"/>
                </a:lnTo>
                <a:lnTo>
                  <a:pt x="593889" y="3582186"/>
                </a:lnTo>
                <a:lnTo>
                  <a:pt x="546755" y="3629320"/>
                </a:lnTo>
                <a:lnTo>
                  <a:pt x="612743" y="3676454"/>
                </a:lnTo>
                <a:lnTo>
                  <a:pt x="688157" y="3667027"/>
                </a:lnTo>
                <a:lnTo>
                  <a:pt x="688157" y="3667027"/>
                </a:lnTo>
                <a:lnTo>
                  <a:pt x="772998" y="3610466"/>
                </a:lnTo>
                <a:lnTo>
                  <a:pt x="829559" y="3751868"/>
                </a:lnTo>
                <a:lnTo>
                  <a:pt x="1055802" y="3846136"/>
                </a:lnTo>
                <a:lnTo>
                  <a:pt x="2017336" y="4034672"/>
                </a:lnTo>
                <a:lnTo>
                  <a:pt x="2092751" y="3902697"/>
                </a:lnTo>
                <a:lnTo>
                  <a:pt x="2394409" y="3676454"/>
                </a:lnTo>
                <a:lnTo>
                  <a:pt x="2469823" y="3365369"/>
                </a:lnTo>
                <a:lnTo>
                  <a:pt x="2564091" y="2931736"/>
                </a:lnTo>
                <a:lnTo>
                  <a:pt x="2554664" y="2743200"/>
                </a:lnTo>
                <a:lnTo>
                  <a:pt x="2573518" y="2677212"/>
                </a:lnTo>
                <a:lnTo>
                  <a:pt x="2780908" y="2677212"/>
                </a:lnTo>
                <a:lnTo>
                  <a:pt x="2894029" y="2488676"/>
                </a:lnTo>
                <a:lnTo>
                  <a:pt x="3157980" y="2384981"/>
                </a:lnTo>
                <a:lnTo>
                  <a:pt x="3280528" y="2224726"/>
                </a:lnTo>
                <a:lnTo>
                  <a:pt x="3327662" y="2111604"/>
                </a:lnTo>
                <a:lnTo>
                  <a:pt x="3440784" y="2036190"/>
                </a:lnTo>
                <a:lnTo>
                  <a:pt x="3487918" y="1932495"/>
                </a:lnTo>
                <a:lnTo>
                  <a:pt x="3516198" y="1894788"/>
                </a:lnTo>
                <a:lnTo>
                  <a:pt x="3289955" y="1838227"/>
                </a:lnTo>
                <a:lnTo>
                  <a:pt x="3129699" y="1809946"/>
                </a:lnTo>
                <a:lnTo>
                  <a:pt x="3035431" y="1809946"/>
                </a:lnTo>
                <a:lnTo>
                  <a:pt x="2941163" y="1772239"/>
                </a:lnTo>
                <a:lnTo>
                  <a:pt x="2903456" y="1875934"/>
                </a:lnTo>
                <a:lnTo>
                  <a:pt x="2903456" y="1875934"/>
                </a:lnTo>
                <a:lnTo>
                  <a:pt x="2884602" y="2026763"/>
                </a:lnTo>
                <a:lnTo>
                  <a:pt x="2620652" y="2573517"/>
                </a:lnTo>
                <a:lnTo>
                  <a:pt x="2780908" y="1611983"/>
                </a:lnTo>
                <a:lnTo>
                  <a:pt x="2714920" y="1611983"/>
                </a:lnTo>
                <a:lnTo>
                  <a:pt x="2667786" y="1536569"/>
                </a:lnTo>
                <a:lnTo>
                  <a:pt x="2601798" y="1545996"/>
                </a:lnTo>
                <a:lnTo>
                  <a:pt x="2648932" y="1442301"/>
                </a:lnTo>
                <a:lnTo>
                  <a:pt x="2630079" y="1423447"/>
                </a:lnTo>
                <a:lnTo>
                  <a:pt x="2611225" y="1395167"/>
                </a:lnTo>
                <a:lnTo>
                  <a:pt x="2554664" y="1366887"/>
                </a:lnTo>
                <a:lnTo>
                  <a:pt x="2422689" y="1376313"/>
                </a:lnTo>
                <a:lnTo>
                  <a:pt x="2337848" y="1432874"/>
                </a:lnTo>
                <a:lnTo>
                  <a:pt x="2375555" y="1319753"/>
                </a:lnTo>
                <a:lnTo>
                  <a:pt x="2318994" y="1385740"/>
                </a:lnTo>
                <a:lnTo>
                  <a:pt x="2262433" y="1376313"/>
                </a:lnTo>
                <a:lnTo>
                  <a:pt x="2309567" y="1442301"/>
                </a:lnTo>
                <a:lnTo>
                  <a:pt x="2064470" y="1574276"/>
                </a:lnTo>
                <a:lnTo>
                  <a:pt x="2045617" y="1536569"/>
                </a:lnTo>
                <a:lnTo>
                  <a:pt x="1970202" y="1668544"/>
                </a:lnTo>
                <a:lnTo>
                  <a:pt x="1960776" y="1470581"/>
                </a:lnTo>
                <a:lnTo>
                  <a:pt x="2149312" y="1357460"/>
                </a:lnTo>
                <a:lnTo>
                  <a:pt x="2215299" y="1338606"/>
                </a:lnTo>
                <a:lnTo>
                  <a:pt x="2215299" y="1244338"/>
                </a:lnTo>
                <a:lnTo>
                  <a:pt x="2328421" y="1197204"/>
                </a:lnTo>
                <a:lnTo>
                  <a:pt x="2309567" y="1065229"/>
                </a:lnTo>
                <a:lnTo>
                  <a:pt x="2234153" y="1084082"/>
                </a:lnTo>
                <a:lnTo>
                  <a:pt x="2234153" y="1187777"/>
                </a:lnTo>
                <a:lnTo>
                  <a:pt x="2092751" y="1253765"/>
                </a:lnTo>
                <a:lnTo>
                  <a:pt x="2017336" y="1187777"/>
                </a:lnTo>
                <a:lnTo>
                  <a:pt x="1941922" y="1206631"/>
                </a:lnTo>
                <a:lnTo>
                  <a:pt x="1932495" y="1093509"/>
                </a:lnTo>
                <a:lnTo>
                  <a:pt x="2243580" y="829559"/>
                </a:lnTo>
                <a:lnTo>
                  <a:pt x="2375555" y="810705"/>
                </a:lnTo>
                <a:lnTo>
                  <a:pt x="2394409" y="914400"/>
                </a:lnTo>
                <a:lnTo>
                  <a:pt x="2601798" y="754144"/>
                </a:lnTo>
                <a:lnTo>
                  <a:pt x="2281287" y="169682"/>
                </a:lnTo>
                <a:lnTo>
                  <a:pt x="1857081" y="0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36B51FF-559D-0C8D-E075-485F4DB9CFB6}"/>
              </a:ext>
            </a:extLst>
          </p:cNvPr>
          <p:cNvSpPr txBox="1">
            <a:spLocks/>
          </p:cNvSpPr>
          <p:nvPr/>
        </p:nvSpPr>
        <p:spPr>
          <a:xfrm>
            <a:off x="324244" y="3897362"/>
            <a:ext cx="2541212" cy="859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(&gt;50% = severely cost burdened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&gt;30% is cost burdened)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5900462-77EE-D537-E6D9-EECDC9A90AEF}"/>
              </a:ext>
            </a:extLst>
          </p:cNvPr>
          <p:cNvSpPr txBox="1">
            <a:spLocks/>
          </p:cNvSpPr>
          <p:nvPr/>
        </p:nvSpPr>
        <p:spPr>
          <a:xfrm>
            <a:off x="154561" y="535000"/>
            <a:ext cx="2541212" cy="3386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~10% of homeowners and 20% of renters in region paying &gt;50% income on housing and utilities.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30% of households in the region are housing cost burdened, paying more than 30% of their income in rent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310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8C0B7-D4B3-4E1D-88B4-134D6B0F2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220C0-1C5C-6900-ACDB-725632739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82" y="394681"/>
            <a:ext cx="10879318" cy="85908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Housing Needs in the Devens Region: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8EF2B-4A89-AD7A-495C-1F7A02BD5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482" y="1009753"/>
            <a:ext cx="11243036" cy="4351338"/>
          </a:xfrm>
        </p:spPr>
        <p:txBody>
          <a:bodyPr>
            <a:noAutofit/>
          </a:bodyPr>
          <a:lstStyle/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8992D31-0BBD-42ED-B633-2DE27CE28001}"/>
              </a:ext>
            </a:extLst>
          </p:cNvPr>
          <p:cNvSpPr txBox="1">
            <a:spLocks/>
          </p:cNvSpPr>
          <p:nvPr/>
        </p:nvSpPr>
        <p:spPr>
          <a:xfrm>
            <a:off x="202613" y="1136472"/>
            <a:ext cx="7201686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Montachusett Region has a critically low vacancy rate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1.1%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Inflates demand for homes + limited supply = higher prices.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Median sale price for a single family home or condo more than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doubled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from 2012 –2023, rising from $158,000 to $375,000.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Montachusett region new housing starts 2013 – 2023 = 3,505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Current EOHLC estimates indicate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region may need 6,300 new homes from 2025 to 2035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9AF708-80D6-3BD7-2A64-132B78223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299" y="197340"/>
            <a:ext cx="4702984" cy="6463319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69DBCAB-901B-0DFE-FFEC-15B2D5F7A0D2}"/>
              </a:ext>
            </a:extLst>
          </p:cNvPr>
          <p:cNvSpPr/>
          <p:nvPr/>
        </p:nvSpPr>
        <p:spPr>
          <a:xfrm>
            <a:off x="10048972" y="1868837"/>
            <a:ext cx="725865" cy="900428"/>
          </a:xfrm>
          <a:custGeom>
            <a:avLst/>
            <a:gdLst>
              <a:gd name="connsiteX0" fmla="*/ 1857081 w 3516198"/>
              <a:gd name="connsiteY0" fmla="*/ 0 h 4034672"/>
              <a:gd name="connsiteX1" fmla="*/ 1753386 w 3516198"/>
              <a:gd name="connsiteY1" fmla="*/ 56561 h 4034672"/>
              <a:gd name="connsiteX2" fmla="*/ 1668545 w 3516198"/>
              <a:gd name="connsiteY2" fmla="*/ 179109 h 4034672"/>
              <a:gd name="connsiteX3" fmla="*/ 1574277 w 3516198"/>
              <a:gd name="connsiteY3" fmla="*/ 207390 h 4034672"/>
              <a:gd name="connsiteX4" fmla="*/ 1498862 w 3516198"/>
              <a:gd name="connsiteY4" fmla="*/ 207390 h 4034672"/>
              <a:gd name="connsiteX5" fmla="*/ 1366887 w 3516198"/>
              <a:gd name="connsiteY5" fmla="*/ 339365 h 4034672"/>
              <a:gd name="connsiteX6" fmla="*/ 1282046 w 3516198"/>
              <a:gd name="connsiteY6" fmla="*/ 443060 h 4034672"/>
              <a:gd name="connsiteX7" fmla="*/ 1055802 w 3516198"/>
              <a:gd name="connsiteY7" fmla="*/ 461913 h 4034672"/>
              <a:gd name="connsiteX8" fmla="*/ 1055802 w 3516198"/>
              <a:gd name="connsiteY8" fmla="*/ 593889 h 4034672"/>
              <a:gd name="connsiteX9" fmla="*/ 1140644 w 3516198"/>
              <a:gd name="connsiteY9" fmla="*/ 801278 h 4034672"/>
              <a:gd name="connsiteX10" fmla="*/ 1329180 w 3516198"/>
              <a:gd name="connsiteY10" fmla="*/ 1008668 h 4034672"/>
              <a:gd name="connsiteX11" fmla="*/ 1451728 w 3516198"/>
              <a:gd name="connsiteY11" fmla="*/ 1084082 h 4034672"/>
              <a:gd name="connsiteX12" fmla="*/ 1536569 w 3516198"/>
              <a:gd name="connsiteY12" fmla="*/ 1150070 h 4034672"/>
              <a:gd name="connsiteX13" fmla="*/ 1593130 w 3516198"/>
              <a:gd name="connsiteY13" fmla="*/ 1263192 h 4034672"/>
              <a:gd name="connsiteX14" fmla="*/ 1743959 w 3516198"/>
              <a:gd name="connsiteY14" fmla="*/ 1263192 h 4034672"/>
              <a:gd name="connsiteX15" fmla="*/ 1791093 w 3516198"/>
              <a:gd name="connsiteY15" fmla="*/ 1517715 h 4034672"/>
              <a:gd name="connsiteX16" fmla="*/ 1725105 w 3516198"/>
              <a:gd name="connsiteY16" fmla="*/ 1668544 h 4034672"/>
              <a:gd name="connsiteX17" fmla="*/ 1593130 w 3516198"/>
              <a:gd name="connsiteY17" fmla="*/ 1668544 h 4034672"/>
              <a:gd name="connsiteX18" fmla="*/ 1451728 w 3516198"/>
              <a:gd name="connsiteY18" fmla="*/ 1743959 h 4034672"/>
              <a:gd name="connsiteX19" fmla="*/ 1319753 w 3516198"/>
              <a:gd name="connsiteY19" fmla="*/ 1743959 h 4034672"/>
              <a:gd name="connsiteX20" fmla="*/ 1282046 w 3516198"/>
              <a:gd name="connsiteY20" fmla="*/ 1725105 h 4034672"/>
              <a:gd name="connsiteX21" fmla="*/ 1206631 w 3516198"/>
              <a:gd name="connsiteY21" fmla="*/ 1809946 h 4034672"/>
              <a:gd name="connsiteX22" fmla="*/ 1178351 w 3516198"/>
              <a:gd name="connsiteY22" fmla="*/ 1753386 h 4034672"/>
              <a:gd name="connsiteX23" fmla="*/ 263951 w 3516198"/>
              <a:gd name="connsiteY23" fmla="*/ 2139885 h 4034672"/>
              <a:gd name="connsiteX24" fmla="*/ 301658 w 3516198"/>
              <a:gd name="connsiteY24" fmla="*/ 2290713 h 4034672"/>
              <a:gd name="connsiteX25" fmla="*/ 433633 w 3516198"/>
              <a:gd name="connsiteY25" fmla="*/ 2281287 h 4034672"/>
              <a:gd name="connsiteX26" fmla="*/ 499621 w 3516198"/>
              <a:gd name="connsiteY26" fmla="*/ 2356701 h 4034672"/>
              <a:gd name="connsiteX27" fmla="*/ 461914 w 3516198"/>
              <a:gd name="connsiteY27" fmla="*/ 2432115 h 4034672"/>
              <a:gd name="connsiteX28" fmla="*/ 235670 w 3516198"/>
              <a:gd name="connsiteY28" fmla="*/ 2432115 h 4034672"/>
              <a:gd name="connsiteX29" fmla="*/ 207390 w 3516198"/>
              <a:gd name="connsiteY29" fmla="*/ 2686639 h 4034672"/>
              <a:gd name="connsiteX30" fmla="*/ 141402 w 3516198"/>
              <a:gd name="connsiteY30" fmla="*/ 2658359 h 4034672"/>
              <a:gd name="connsiteX31" fmla="*/ 0 w 3516198"/>
              <a:gd name="connsiteY31" fmla="*/ 2846895 h 4034672"/>
              <a:gd name="connsiteX32" fmla="*/ 56561 w 3516198"/>
              <a:gd name="connsiteY32" fmla="*/ 2997724 h 4034672"/>
              <a:gd name="connsiteX33" fmla="*/ 329938 w 3516198"/>
              <a:gd name="connsiteY33" fmla="*/ 2931736 h 4034672"/>
              <a:gd name="connsiteX34" fmla="*/ 329938 w 3516198"/>
              <a:gd name="connsiteY34" fmla="*/ 2856322 h 4034672"/>
              <a:gd name="connsiteX35" fmla="*/ 556182 w 3516198"/>
              <a:gd name="connsiteY35" fmla="*/ 2931736 h 4034672"/>
              <a:gd name="connsiteX36" fmla="*/ 499621 w 3516198"/>
              <a:gd name="connsiteY36" fmla="*/ 3007150 h 4034672"/>
              <a:gd name="connsiteX37" fmla="*/ 452487 w 3516198"/>
              <a:gd name="connsiteY37" fmla="*/ 3110845 h 4034672"/>
              <a:gd name="connsiteX38" fmla="*/ 443060 w 3516198"/>
              <a:gd name="connsiteY38" fmla="*/ 3205113 h 4034672"/>
              <a:gd name="connsiteX39" fmla="*/ 471341 w 3516198"/>
              <a:gd name="connsiteY39" fmla="*/ 3308808 h 4034672"/>
              <a:gd name="connsiteX40" fmla="*/ 527901 w 3516198"/>
              <a:gd name="connsiteY40" fmla="*/ 3431357 h 4034672"/>
              <a:gd name="connsiteX41" fmla="*/ 593889 w 3516198"/>
              <a:gd name="connsiteY41" fmla="*/ 3582186 h 4034672"/>
              <a:gd name="connsiteX42" fmla="*/ 546755 w 3516198"/>
              <a:gd name="connsiteY42" fmla="*/ 3629320 h 4034672"/>
              <a:gd name="connsiteX43" fmla="*/ 612743 w 3516198"/>
              <a:gd name="connsiteY43" fmla="*/ 3676454 h 4034672"/>
              <a:gd name="connsiteX44" fmla="*/ 688157 w 3516198"/>
              <a:gd name="connsiteY44" fmla="*/ 3667027 h 4034672"/>
              <a:gd name="connsiteX45" fmla="*/ 688157 w 3516198"/>
              <a:gd name="connsiteY45" fmla="*/ 3667027 h 4034672"/>
              <a:gd name="connsiteX46" fmla="*/ 772998 w 3516198"/>
              <a:gd name="connsiteY46" fmla="*/ 3610466 h 4034672"/>
              <a:gd name="connsiteX47" fmla="*/ 829559 w 3516198"/>
              <a:gd name="connsiteY47" fmla="*/ 3751868 h 4034672"/>
              <a:gd name="connsiteX48" fmla="*/ 1055802 w 3516198"/>
              <a:gd name="connsiteY48" fmla="*/ 3846136 h 4034672"/>
              <a:gd name="connsiteX49" fmla="*/ 2017336 w 3516198"/>
              <a:gd name="connsiteY49" fmla="*/ 4034672 h 4034672"/>
              <a:gd name="connsiteX50" fmla="*/ 2092751 w 3516198"/>
              <a:gd name="connsiteY50" fmla="*/ 3902697 h 4034672"/>
              <a:gd name="connsiteX51" fmla="*/ 2394409 w 3516198"/>
              <a:gd name="connsiteY51" fmla="*/ 3676454 h 4034672"/>
              <a:gd name="connsiteX52" fmla="*/ 2469823 w 3516198"/>
              <a:gd name="connsiteY52" fmla="*/ 3365369 h 4034672"/>
              <a:gd name="connsiteX53" fmla="*/ 2564091 w 3516198"/>
              <a:gd name="connsiteY53" fmla="*/ 2931736 h 4034672"/>
              <a:gd name="connsiteX54" fmla="*/ 2554664 w 3516198"/>
              <a:gd name="connsiteY54" fmla="*/ 2743200 h 4034672"/>
              <a:gd name="connsiteX55" fmla="*/ 2573518 w 3516198"/>
              <a:gd name="connsiteY55" fmla="*/ 2677212 h 4034672"/>
              <a:gd name="connsiteX56" fmla="*/ 2780908 w 3516198"/>
              <a:gd name="connsiteY56" fmla="*/ 2677212 h 4034672"/>
              <a:gd name="connsiteX57" fmla="*/ 2894029 w 3516198"/>
              <a:gd name="connsiteY57" fmla="*/ 2488676 h 4034672"/>
              <a:gd name="connsiteX58" fmla="*/ 3157980 w 3516198"/>
              <a:gd name="connsiteY58" fmla="*/ 2384981 h 4034672"/>
              <a:gd name="connsiteX59" fmla="*/ 3280528 w 3516198"/>
              <a:gd name="connsiteY59" fmla="*/ 2224726 h 4034672"/>
              <a:gd name="connsiteX60" fmla="*/ 3327662 w 3516198"/>
              <a:gd name="connsiteY60" fmla="*/ 2111604 h 4034672"/>
              <a:gd name="connsiteX61" fmla="*/ 3440784 w 3516198"/>
              <a:gd name="connsiteY61" fmla="*/ 2036190 h 4034672"/>
              <a:gd name="connsiteX62" fmla="*/ 3487918 w 3516198"/>
              <a:gd name="connsiteY62" fmla="*/ 1932495 h 4034672"/>
              <a:gd name="connsiteX63" fmla="*/ 3516198 w 3516198"/>
              <a:gd name="connsiteY63" fmla="*/ 1894788 h 4034672"/>
              <a:gd name="connsiteX64" fmla="*/ 3289955 w 3516198"/>
              <a:gd name="connsiteY64" fmla="*/ 1838227 h 4034672"/>
              <a:gd name="connsiteX65" fmla="*/ 3129699 w 3516198"/>
              <a:gd name="connsiteY65" fmla="*/ 1809946 h 4034672"/>
              <a:gd name="connsiteX66" fmla="*/ 3035431 w 3516198"/>
              <a:gd name="connsiteY66" fmla="*/ 1809946 h 4034672"/>
              <a:gd name="connsiteX67" fmla="*/ 2941163 w 3516198"/>
              <a:gd name="connsiteY67" fmla="*/ 1772239 h 4034672"/>
              <a:gd name="connsiteX68" fmla="*/ 2903456 w 3516198"/>
              <a:gd name="connsiteY68" fmla="*/ 1875934 h 4034672"/>
              <a:gd name="connsiteX69" fmla="*/ 2903456 w 3516198"/>
              <a:gd name="connsiteY69" fmla="*/ 1875934 h 4034672"/>
              <a:gd name="connsiteX70" fmla="*/ 2884602 w 3516198"/>
              <a:gd name="connsiteY70" fmla="*/ 2026763 h 4034672"/>
              <a:gd name="connsiteX71" fmla="*/ 2620652 w 3516198"/>
              <a:gd name="connsiteY71" fmla="*/ 2573517 h 4034672"/>
              <a:gd name="connsiteX72" fmla="*/ 2780908 w 3516198"/>
              <a:gd name="connsiteY72" fmla="*/ 1611983 h 4034672"/>
              <a:gd name="connsiteX73" fmla="*/ 2714920 w 3516198"/>
              <a:gd name="connsiteY73" fmla="*/ 1611983 h 4034672"/>
              <a:gd name="connsiteX74" fmla="*/ 2667786 w 3516198"/>
              <a:gd name="connsiteY74" fmla="*/ 1536569 h 4034672"/>
              <a:gd name="connsiteX75" fmla="*/ 2601798 w 3516198"/>
              <a:gd name="connsiteY75" fmla="*/ 1545996 h 4034672"/>
              <a:gd name="connsiteX76" fmla="*/ 2648932 w 3516198"/>
              <a:gd name="connsiteY76" fmla="*/ 1442301 h 4034672"/>
              <a:gd name="connsiteX77" fmla="*/ 2630079 w 3516198"/>
              <a:gd name="connsiteY77" fmla="*/ 1423447 h 4034672"/>
              <a:gd name="connsiteX78" fmla="*/ 2611225 w 3516198"/>
              <a:gd name="connsiteY78" fmla="*/ 1395167 h 4034672"/>
              <a:gd name="connsiteX79" fmla="*/ 2554664 w 3516198"/>
              <a:gd name="connsiteY79" fmla="*/ 1366887 h 4034672"/>
              <a:gd name="connsiteX80" fmla="*/ 2422689 w 3516198"/>
              <a:gd name="connsiteY80" fmla="*/ 1376313 h 4034672"/>
              <a:gd name="connsiteX81" fmla="*/ 2337848 w 3516198"/>
              <a:gd name="connsiteY81" fmla="*/ 1432874 h 4034672"/>
              <a:gd name="connsiteX82" fmla="*/ 2375555 w 3516198"/>
              <a:gd name="connsiteY82" fmla="*/ 1319753 h 4034672"/>
              <a:gd name="connsiteX83" fmla="*/ 2318994 w 3516198"/>
              <a:gd name="connsiteY83" fmla="*/ 1385740 h 4034672"/>
              <a:gd name="connsiteX84" fmla="*/ 2262433 w 3516198"/>
              <a:gd name="connsiteY84" fmla="*/ 1376313 h 4034672"/>
              <a:gd name="connsiteX85" fmla="*/ 2309567 w 3516198"/>
              <a:gd name="connsiteY85" fmla="*/ 1442301 h 4034672"/>
              <a:gd name="connsiteX86" fmla="*/ 2064470 w 3516198"/>
              <a:gd name="connsiteY86" fmla="*/ 1574276 h 4034672"/>
              <a:gd name="connsiteX87" fmla="*/ 2045617 w 3516198"/>
              <a:gd name="connsiteY87" fmla="*/ 1536569 h 4034672"/>
              <a:gd name="connsiteX88" fmla="*/ 1970202 w 3516198"/>
              <a:gd name="connsiteY88" fmla="*/ 1668544 h 4034672"/>
              <a:gd name="connsiteX89" fmla="*/ 1960776 w 3516198"/>
              <a:gd name="connsiteY89" fmla="*/ 1470581 h 4034672"/>
              <a:gd name="connsiteX90" fmla="*/ 2149312 w 3516198"/>
              <a:gd name="connsiteY90" fmla="*/ 1357460 h 4034672"/>
              <a:gd name="connsiteX91" fmla="*/ 2215299 w 3516198"/>
              <a:gd name="connsiteY91" fmla="*/ 1338606 h 4034672"/>
              <a:gd name="connsiteX92" fmla="*/ 2215299 w 3516198"/>
              <a:gd name="connsiteY92" fmla="*/ 1244338 h 4034672"/>
              <a:gd name="connsiteX93" fmla="*/ 2328421 w 3516198"/>
              <a:gd name="connsiteY93" fmla="*/ 1197204 h 4034672"/>
              <a:gd name="connsiteX94" fmla="*/ 2309567 w 3516198"/>
              <a:gd name="connsiteY94" fmla="*/ 1065229 h 4034672"/>
              <a:gd name="connsiteX95" fmla="*/ 2234153 w 3516198"/>
              <a:gd name="connsiteY95" fmla="*/ 1084082 h 4034672"/>
              <a:gd name="connsiteX96" fmla="*/ 2234153 w 3516198"/>
              <a:gd name="connsiteY96" fmla="*/ 1187777 h 4034672"/>
              <a:gd name="connsiteX97" fmla="*/ 2092751 w 3516198"/>
              <a:gd name="connsiteY97" fmla="*/ 1253765 h 4034672"/>
              <a:gd name="connsiteX98" fmla="*/ 2017336 w 3516198"/>
              <a:gd name="connsiteY98" fmla="*/ 1187777 h 4034672"/>
              <a:gd name="connsiteX99" fmla="*/ 1941922 w 3516198"/>
              <a:gd name="connsiteY99" fmla="*/ 1206631 h 4034672"/>
              <a:gd name="connsiteX100" fmla="*/ 1932495 w 3516198"/>
              <a:gd name="connsiteY100" fmla="*/ 1093509 h 4034672"/>
              <a:gd name="connsiteX101" fmla="*/ 2243580 w 3516198"/>
              <a:gd name="connsiteY101" fmla="*/ 829559 h 4034672"/>
              <a:gd name="connsiteX102" fmla="*/ 2375555 w 3516198"/>
              <a:gd name="connsiteY102" fmla="*/ 810705 h 4034672"/>
              <a:gd name="connsiteX103" fmla="*/ 2394409 w 3516198"/>
              <a:gd name="connsiteY103" fmla="*/ 914400 h 4034672"/>
              <a:gd name="connsiteX104" fmla="*/ 2601798 w 3516198"/>
              <a:gd name="connsiteY104" fmla="*/ 754144 h 4034672"/>
              <a:gd name="connsiteX105" fmla="*/ 2281287 w 3516198"/>
              <a:gd name="connsiteY105" fmla="*/ 169682 h 4034672"/>
              <a:gd name="connsiteX106" fmla="*/ 1857081 w 3516198"/>
              <a:gd name="connsiteY106" fmla="*/ 0 h 403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3516198" h="4034672">
                <a:moveTo>
                  <a:pt x="1857081" y="0"/>
                </a:moveTo>
                <a:lnTo>
                  <a:pt x="1753386" y="56561"/>
                </a:lnTo>
                <a:lnTo>
                  <a:pt x="1668545" y="179109"/>
                </a:lnTo>
                <a:lnTo>
                  <a:pt x="1574277" y="207390"/>
                </a:lnTo>
                <a:lnTo>
                  <a:pt x="1498862" y="207390"/>
                </a:lnTo>
                <a:lnTo>
                  <a:pt x="1366887" y="339365"/>
                </a:lnTo>
                <a:lnTo>
                  <a:pt x="1282046" y="443060"/>
                </a:lnTo>
                <a:lnTo>
                  <a:pt x="1055802" y="461913"/>
                </a:lnTo>
                <a:lnTo>
                  <a:pt x="1055802" y="593889"/>
                </a:lnTo>
                <a:lnTo>
                  <a:pt x="1140644" y="801278"/>
                </a:lnTo>
                <a:lnTo>
                  <a:pt x="1329180" y="1008668"/>
                </a:lnTo>
                <a:lnTo>
                  <a:pt x="1451728" y="1084082"/>
                </a:lnTo>
                <a:lnTo>
                  <a:pt x="1536569" y="1150070"/>
                </a:lnTo>
                <a:lnTo>
                  <a:pt x="1593130" y="1263192"/>
                </a:lnTo>
                <a:lnTo>
                  <a:pt x="1743959" y="1263192"/>
                </a:lnTo>
                <a:lnTo>
                  <a:pt x="1791093" y="1517715"/>
                </a:lnTo>
                <a:lnTo>
                  <a:pt x="1725105" y="1668544"/>
                </a:lnTo>
                <a:lnTo>
                  <a:pt x="1593130" y="1668544"/>
                </a:lnTo>
                <a:lnTo>
                  <a:pt x="1451728" y="1743959"/>
                </a:lnTo>
                <a:lnTo>
                  <a:pt x="1319753" y="1743959"/>
                </a:lnTo>
                <a:lnTo>
                  <a:pt x="1282046" y="1725105"/>
                </a:lnTo>
                <a:lnTo>
                  <a:pt x="1206631" y="1809946"/>
                </a:lnTo>
                <a:lnTo>
                  <a:pt x="1178351" y="1753386"/>
                </a:lnTo>
                <a:lnTo>
                  <a:pt x="263951" y="2139885"/>
                </a:lnTo>
                <a:lnTo>
                  <a:pt x="301658" y="2290713"/>
                </a:lnTo>
                <a:lnTo>
                  <a:pt x="433633" y="2281287"/>
                </a:lnTo>
                <a:lnTo>
                  <a:pt x="499621" y="2356701"/>
                </a:lnTo>
                <a:lnTo>
                  <a:pt x="461914" y="2432115"/>
                </a:lnTo>
                <a:lnTo>
                  <a:pt x="235670" y="2432115"/>
                </a:lnTo>
                <a:lnTo>
                  <a:pt x="207390" y="2686639"/>
                </a:lnTo>
                <a:lnTo>
                  <a:pt x="141402" y="2658359"/>
                </a:lnTo>
                <a:lnTo>
                  <a:pt x="0" y="2846895"/>
                </a:lnTo>
                <a:lnTo>
                  <a:pt x="56561" y="2997724"/>
                </a:lnTo>
                <a:lnTo>
                  <a:pt x="329938" y="2931736"/>
                </a:lnTo>
                <a:lnTo>
                  <a:pt x="329938" y="2856322"/>
                </a:lnTo>
                <a:lnTo>
                  <a:pt x="556182" y="2931736"/>
                </a:lnTo>
                <a:lnTo>
                  <a:pt x="499621" y="3007150"/>
                </a:lnTo>
                <a:lnTo>
                  <a:pt x="452487" y="3110845"/>
                </a:lnTo>
                <a:lnTo>
                  <a:pt x="443060" y="3205113"/>
                </a:lnTo>
                <a:lnTo>
                  <a:pt x="471341" y="3308808"/>
                </a:lnTo>
                <a:lnTo>
                  <a:pt x="527901" y="3431357"/>
                </a:lnTo>
                <a:lnTo>
                  <a:pt x="593889" y="3582186"/>
                </a:lnTo>
                <a:lnTo>
                  <a:pt x="546755" y="3629320"/>
                </a:lnTo>
                <a:lnTo>
                  <a:pt x="612743" y="3676454"/>
                </a:lnTo>
                <a:lnTo>
                  <a:pt x="688157" y="3667027"/>
                </a:lnTo>
                <a:lnTo>
                  <a:pt x="688157" y="3667027"/>
                </a:lnTo>
                <a:lnTo>
                  <a:pt x="772998" y="3610466"/>
                </a:lnTo>
                <a:lnTo>
                  <a:pt x="829559" y="3751868"/>
                </a:lnTo>
                <a:lnTo>
                  <a:pt x="1055802" y="3846136"/>
                </a:lnTo>
                <a:lnTo>
                  <a:pt x="2017336" y="4034672"/>
                </a:lnTo>
                <a:lnTo>
                  <a:pt x="2092751" y="3902697"/>
                </a:lnTo>
                <a:lnTo>
                  <a:pt x="2394409" y="3676454"/>
                </a:lnTo>
                <a:lnTo>
                  <a:pt x="2469823" y="3365369"/>
                </a:lnTo>
                <a:lnTo>
                  <a:pt x="2564091" y="2931736"/>
                </a:lnTo>
                <a:lnTo>
                  <a:pt x="2554664" y="2743200"/>
                </a:lnTo>
                <a:lnTo>
                  <a:pt x="2573518" y="2677212"/>
                </a:lnTo>
                <a:lnTo>
                  <a:pt x="2780908" y="2677212"/>
                </a:lnTo>
                <a:lnTo>
                  <a:pt x="2894029" y="2488676"/>
                </a:lnTo>
                <a:lnTo>
                  <a:pt x="3157980" y="2384981"/>
                </a:lnTo>
                <a:lnTo>
                  <a:pt x="3280528" y="2224726"/>
                </a:lnTo>
                <a:lnTo>
                  <a:pt x="3327662" y="2111604"/>
                </a:lnTo>
                <a:lnTo>
                  <a:pt x="3440784" y="2036190"/>
                </a:lnTo>
                <a:lnTo>
                  <a:pt x="3487918" y="1932495"/>
                </a:lnTo>
                <a:lnTo>
                  <a:pt x="3516198" y="1894788"/>
                </a:lnTo>
                <a:lnTo>
                  <a:pt x="3289955" y="1838227"/>
                </a:lnTo>
                <a:lnTo>
                  <a:pt x="3129699" y="1809946"/>
                </a:lnTo>
                <a:lnTo>
                  <a:pt x="3035431" y="1809946"/>
                </a:lnTo>
                <a:lnTo>
                  <a:pt x="2941163" y="1772239"/>
                </a:lnTo>
                <a:lnTo>
                  <a:pt x="2903456" y="1875934"/>
                </a:lnTo>
                <a:lnTo>
                  <a:pt x="2903456" y="1875934"/>
                </a:lnTo>
                <a:lnTo>
                  <a:pt x="2884602" y="2026763"/>
                </a:lnTo>
                <a:lnTo>
                  <a:pt x="2620652" y="2573517"/>
                </a:lnTo>
                <a:lnTo>
                  <a:pt x="2780908" y="1611983"/>
                </a:lnTo>
                <a:lnTo>
                  <a:pt x="2714920" y="1611983"/>
                </a:lnTo>
                <a:lnTo>
                  <a:pt x="2667786" y="1536569"/>
                </a:lnTo>
                <a:lnTo>
                  <a:pt x="2601798" y="1545996"/>
                </a:lnTo>
                <a:lnTo>
                  <a:pt x="2648932" y="1442301"/>
                </a:lnTo>
                <a:lnTo>
                  <a:pt x="2630079" y="1423447"/>
                </a:lnTo>
                <a:lnTo>
                  <a:pt x="2611225" y="1395167"/>
                </a:lnTo>
                <a:lnTo>
                  <a:pt x="2554664" y="1366887"/>
                </a:lnTo>
                <a:lnTo>
                  <a:pt x="2422689" y="1376313"/>
                </a:lnTo>
                <a:lnTo>
                  <a:pt x="2337848" y="1432874"/>
                </a:lnTo>
                <a:lnTo>
                  <a:pt x="2375555" y="1319753"/>
                </a:lnTo>
                <a:lnTo>
                  <a:pt x="2318994" y="1385740"/>
                </a:lnTo>
                <a:lnTo>
                  <a:pt x="2262433" y="1376313"/>
                </a:lnTo>
                <a:lnTo>
                  <a:pt x="2309567" y="1442301"/>
                </a:lnTo>
                <a:lnTo>
                  <a:pt x="2064470" y="1574276"/>
                </a:lnTo>
                <a:lnTo>
                  <a:pt x="2045617" y="1536569"/>
                </a:lnTo>
                <a:lnTo>
                  <a:pt x="1970202" y="1668544"/>
                </a:lnTo>
                <a:lnTo>
                  <a:pt x="1960776" y="1470581"/>
                </a:lnTo>
                <a:lnTo>
                  <a:pt x="2149312" y="1357460"/>
                </a:lnTo>
                <a:lnTo>
                  <a:pt x="2215299" y="1338606"/>
                </a:lnTo>
                <a:lnTo>
                  <a:pt x="2215299" y="1244338"/>
                </a:lnTo>
                <a:lnTo>
                  <a:pt x="2328421" y="1197204"/>
                </a:lnTo>
                <a:lnTo>
                  <a:pt x="2309567" y="1065229"/>
                </a:lnTo>
                <a:lnTo>
                  <a:pt x="2234153" y="1084082"/>
                </a:lnTo>
                <a:lnTo>
                  <a:pt x="2234153" y="1187777"/>
                </a:lnTo>
                <a:lnTo>
                  <a:pt x="2092751" y="1253765"/>
                </a:lnTo>
                <a:lnTo>
                  <a:pt x="2017336" y="1187777"/>
                </a:lnTo>
                <a:lnTo>
                  <a:pt x="1941922" y="1206631"/>
                </a:lnTo>
                <a:lnTo>
                  <a:pt x="1932495" y="1093509"/>
                </a:lnTo>
                <a:lnTo>
                  <a:pt x="2243580" y="829559"/>
                </a:lnTo>
                <a:lnTo>
                  <a:pt x="2375555" y="810705"/>
                </a:lnTo>
                <a:lnTo>
                  <a:pt x="2394409" y="914400"/>
                </a:lnTo>
                <a:lnTo>
                  <a:pt x="2601798" y="754144"/>
                </a:lnTo>
                <a:lnTo>
                  <a:pt x="2281287" y="169682"/>
                </a:lnTo>
                <a:lnTo>
                  <a:pt x="1857081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44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A9356-EC8E-7AFA-F960-BE5B0FBFD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2388DDE-C2A9-11A9-6EA2-AD53F731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03" y="110867"/>
            <a:ext cx="10589777" cy="790575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 Housing Needs and Plan: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3B79579-4F82-0BAB-25C7-7A39E9B3FE09}"/>
              </a:ext>
            </a:extLst>
          </p:cNvPr>
          <p:cNvSpPr txBox="1">
            <a:spLocks/>
          </p:cNvSpPr>
          <p:nvPr/>
        </p:nvSpPr>
        <p:spPr>
          <a:xfrm>
            <a:off x="95226" y="821226"/>
            <a:ext cx="6657999" cy="22142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72A8736-F596-A1F5-447A-807A4782D3BD}"/>
              </a:ext>
            </a:extLst>
          </p:cNvPr>
          <p:cNvSpPr txBox="1">
            <a:spLocks/>
          </p:cNvSpPr>
          <p:nvPr/>
        </p:nvSpPr>
        <p:spPr>
          <a:xfrm>
            <a:off x="202613" y="1136472"/>
            <a:ext cx="8319218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Strategies to Create a Competing and Growing Massachusetts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222,000 homes needed 2025-2030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Diversity of housing types and levels of affordability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Protection of existing housing stock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Mix of rental and ownership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Flexible financing and funding options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Lower cost-burden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Collaboration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98463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Considerations:</a:t>
            </a:r>
          </a:p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Changing demographics</a:t>
            </a:r>
          </a:p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Ability to age-in-place</a:t>
            </a:r>
          </a:p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Supporting infrastructure</a:t>
            </a:r>
          </a:p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Building in the right places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B461E3-6A3E-6B49-3C3E-D42DF7ADAF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22" t="28393" r="58359" b="7212"/>
          <a:stretch/>
        </p:blipFill>
        <p:spPr>
          <a:xfrm>
            <a:off x="5099115" y="2205064"/>
            <a:ext cx="6845432" cy="4652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5C9A53-A3D1-43F5-8897-702E7E89D8B7}"/>
              </a:ext>
            </a:extLst>
          </p:cNvPr>
          <p:cNvSpPr txBox="1"/>
          <p:nvPr/>
        </p:nvSpPr>
        <p:spPr>
          <a:xfrm>
            <a:off x="202613" y="6036774"/>
            <a:ext cx="61038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3"/>
              </a:rPr>
              <a:t>https://www.mass.gov/doc/a-home-for-everyone/download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38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DE0F9-39F4-C8CE-F170-C61EA0C01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031717A-145B-CAA7-333D-5C1196554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03" y="110867"/>
            <a:ext cx="10589777" cy="790575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Housing Needs in the Devens Region: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582EDB7-7998-8153-1F69-6988EA8B6BE6}"/>
              </a:ext>
            </a:extLst>
          </p:cNvPr>
          <p:cNvSpPr txBox="1">
            <a:spLocks/>
          </p:cNvSpPr>
          <p:nvPr/>
        </p:nvSpPr>
        <p:spPr>
          <a:xfrm>
            <a:off x="95226" y="821226"/>
            <a:ext cx="11677674" cy="22142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Coming soon: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detail on the regional needs summarized in State Housing Plan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1DFE28-04A4-3BFA-4BD7-03724C8A37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828" t="25069" r="55547" b="7341"/>
          <a:stretch/>
        </p:blipFill>
        <p:spPr>
          <a:xfrm>
            <a:off x="1523999" y="1184244"/>
            <a:ext cx="8937102" cy="5562889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52387E7-D1EE-B3B4-1E11-C7569AD996CF}"/>
              </a:ext>
            </a:extLst>
          </p:cNvPr>
          <p:cNvSpPr/>
          <p:nvPr/>
        </p:nvSpPr>
        <p:spPr>
          <a:xfrm>
            <a:off x="5638800" y="3025398"/>
            <a:ext cx="142875" cy="184528"/>
          </a:xfrm>
          <a:custGeom>
            <a:avLst/>
            <a:gdLst>
              <a:gd name="connsiteX0" fmla="*/ 1857081 w 3516198"/>
              <a:gd name="connsiteY0" fmla="*/ 0 h 4034672"/>
              <a:gd name="connsiteX1" fmla="*/ 1753386 w 3516198"/>
              <a:gd name="connsiteY1" fmla="*/ 56561 h 4034672"/>
              <a:gd name="connsiteX2" fmla="*/ 1668545 w 3516198"/>
              <a:gd name="connsiteY2" fmla="*/ 179109 h 4034672"/>
              <a:gd name="connsiteX3" fmla="*/ 1574277 w 3516198"/>
              <a:gd name="connsiteY3" fmla="*/ 207390 h 4034672"/>
              <a:gd name="connsiteX4" fmla="*/ 1498862 w 3516198"/>
              <a:gd name="connsiteY4" fmla="*/ 207390 h 4034672"/>
              <a:gd name="connsiteX5" fmla="*/ 1366887 w 3516198"/>
              <a:gd name="connsiteY5" fmla="*/ 339365 h 4034672"/>
              <a:gd name="connsiteX6" fmla="*/ 1282046 w 3516198"/>
              <a:gd name="connsiteY6" fmla="*/ 443060 h 4034672"/>
              <a:gd name="connsiteX7" fmla="*/ 1055802 w 3516198"/>
              <a:gd name="connsiteY7" fmla="*/ 461913 h 4034672"/>
              <a:gd name="connsiteX8" fmla="*/ 1055802 w 3516198"/>
              <a:gd name="connsiteY8" fmla="*/ 593889 h 4034672"/>
              <a:gd name="connsiteX9" fmla="*/ 1140644 w 3516198"/>
              <a:gd name="connsiteY9" fmla="*/ 801278 h 4034672"/>
              <a:gd name="connsiteX10" fmla="*/ 1329180 w 3516198"/>
              <a:gd name="connsiteY10" fmla="*/ 1008668 h 4034672"/>
              <a:gd name="connsiteX11" fmla="*/ 1451728 w 3516198"/>
              <a:gd name="connsiteY11" fmla="*/ 1084082 h 4034672"/>
              <a:gd name="connsiteX12" fmla="*/ 1536569 w 3516198"/>
              <a:gd name="connsiteY12" fmla="*/ 1150070 h 4034672"/>
              <a:gd name="connsiteX13" fmla="*/ 1593130 w 3516198"/>
              <a:gd name="connsiteY13" fmla="*/ 1263192 h 4034672"/>
              <a:gd name="connsiteX14" fmla="*/ 1743959 w 3516198"/>
              <a:gd name="connsiteY14" fmla="*/ 1263192 h 4034672"/>
              <a:gd name="connsiteX15" fmla="*/ 1791093 w 3516198"/>
              <a:gd name="connsiteY15" fmla="*/ 1517715 h 4034672"/>
              <a:gd name="connsiteX16" fmla="*/ 1725105 w 3516198"/>
              <a:gd name="connsiteY16" fmla="*/ 1668544 h 4034672"/>
              <a:gd name="connsiteX17" fmla="*/ 1593130 w 3516198"/>
              <a:gd name="connsiteY17" fmla="*/ 1668544 h 4034672"/>
              <a:gd name="connsiteX18" fmla="*/ 1451728 w 3516198"/>
              <a:gd name="connsiteY18" fmla="*/ 1743959 h 4034672"/>
              <a:gd name="connsiteX19" fmla="*/ 1319753 w 3516198"/>
              <a:gd name="connsiteY19" fmla="*/ 1743959 h 4034672"/>
              <a:gd name="connsiteX20" fmla="*/ 1282046 w 3516198"/>
              <a:gd name="connsiteY20" fmla="*/ 1725105 h 4034672"/>
              <a:gd name="connsiteX21" fmla="*/ 1206631 w 3516198"/>
              <a:gd name="connsiteY21" fmla="*/ 1809946 h 4034672"/>
              <a:gd name="connsiteX22" fmla="*/ 1178351 w 3516198"/>
              <a:gd name="connsiteY22" fmla="*/ 1753386 h 4034672"/>
              <a:gd name="connsiteX23" fmla="*/ 263951 w 3516198"/>
              <a:gd name="connsiteY23" fmla="*/ 2139885 h 4034672"/>
              <a:gd name="connsiteX24" fmla="*/ 301658 w 3516198"/>
              <a:gd name="connsiteY24" fmla="*/ 2290713 h 4034672"/>
              <a:gd name="connsiteX25" fmla="*/ 433633 w 3516198"/>
              <a:gd name="connsiteY25" fmla="*/ 2281287 h 4034672"/>
              <a:gd name="connsiteX26" fmla="*/ 499621 w 3516198"/>
              <a:gd name="connsiteY26" fmla="*/ 2356701 h 4034672"/>
              <a:gd name="connsiteX27" fmla="*/ 461914 w 3516198"/>
              <a:gd name="connsiteY27" fmla="*/ 2432115 h 4034672"/>
              <a:gd name="connsiteX28" fmla="*/ 235670 w 3516198"/>
              <a:gd name="connsiteY28" fmla="*/ 2432115 h 4034672"/>
              <a:gd name="connsiteX29" fmla="*/ 207390 w 3516198"/>
              <a:gd name="connsiteY29" fmla="*/ 2686639 h 4034672"/>
              <a:gd name="connsiteX30" fmla="*/ 141402 w 3516198"/>
              <a:gd name="connsiteY30" fmla="*/ 2658359 h 4034672"/>
              <a:gd name="connsiteX31" fmla="*/ 0 w 3516198"/>
              <a:gd name="connsiteY31" fmla="*/ 2846895 h 4034672"/>
              <a:gd name="connsiteX32" fmla="*/ 56561 w 3516198"/>
              <a:gd name="connsiteY32" fmla="*/ 2997724 h 4034672"/>
              <a:gd name="connsiteX33" fmla="*/ 329938 w 3516198"/>
              <a:gd name="connsiteY33" fmla="*/ 2931736 h 4034672"/>
              <a:gd name="connsiteX34" fmla="*/ 329938 w 3516198"/>
              <a:gd name="connsiteY34" fmla="*/ 2856322 h 4034672"/>
              <a:gd name="connsiteX35" fmla="*/ 556182 w 3516198"/>
              <a:gd name="connsiteY35" fmla="*/ 2931736 h 4034672"/>
              <a:gd name="connsiteX36" fmla="*/ 499621 w 3516198"/>
              <a:gd name="connsiteY36" fmla="*/ 3007150 h 4034672"/>
              <a:gd name="connsiteX37" fmla="*/ 452487 w 3516198"/>
              <a:gd name="connsiteY37" fmla="*/ 3110845 h 4034672"/>
              <a:gd name="connsiteX38" fmla="*/ 443060 w 3516198"/>
              <a:gd name="connsiteY38" fmla="*/ 3205113 h 4034672"/>
              <a:gd name="connsiteX39" fmla="*/ 471341 w 3516198"/>
              <a:gd name="connsiteY39" fmla="*/ 3308808 h 4034672"/>
              <a:gd name="connsiteX40" fmla="*/ 527901 w 3516198"/>
              <a:gd name="connsiteY40" fmla="*/ 3431357 h 4034672"/>
              <a:gd name="connsiteX41" fmla="*/ 593889 w 3516198"/>
              <a:gd name="connsiteY41" fmla="*/ 3582186 h 4034672"/>
              <a:gd name="connsiteX42" fmla="*/ 546755 w 3516198"/>
              <a:gd name="connsiteY42" fmla="*/ 3629320 h 4034672"/>
              <a:gd name="connsiteX43" fmla="*/ 612743 w 3516198"/>
              <a:gd name="connsiteY43" fmla="*/ 3676454 h 4034672"/>
              <a:gd name="connsiteX44" fmla="*/ 688157 w 3516198"/>
              <a:gd name="connsiteY44" fmla="*/ 3667027 h 4034672"/>
              <a:gd name="connsiteX45" fmla="*/ 688157 w 3516198"/>
              <a:gd name="connsiteY45" fmla="*/ 3667027 h 4034672"/>
              <a:gd name="connsiteX46" fmla="*/ 772998 w 3516198"/>
              <a:gd name="connsiteY46" fmla="*/ 3610466 h 4034672"/>
              <a:gd name="connsiteX47" fmla="*/ 829559 w 3516198"/>
              <a:gd name="connsiteY47" fmla="*/ 3751868 h 4034672"/>
              <a:gd name="connsiteX48" fmla="*/ 1055802 w 3516198"/>
              <a:gd name="connsiteY48" fmla="*/ 3846136 h 4034672"/>
              <a:gd name="connsiteX49" fmla="*/ 2017336 w 3516198"/>
              <a:gd name="connsiteY49" fmla="*/ 4034672 h 4034672"/>
              <a:gd name="connsiteX50" fmla="*/ 2092751 w 3516198"/>
              <a:gd name="connsiteY50" fmla="*/ 3902697 h 4034672"/>
              <a:gd name="connsiteX51" fmla="*/ 2394409 w 3516198"/>
              <a:gd name="connsiteY51" fmla="*/ 3676454 h 4034672"/>
              <a:gd name="connsiteX52" fmla="*/ 2469823 w 3516198"/>
              <a:gd name="connsiteY52" fmla="*/ 3365369 h 4034672"/>
              <a:gd name="connsiteX53" fmla="*/ 2564091 w 3516198"/>
              <a:gd name="connsiteY53" fmla="*/ 2931736 h 4034672"/>
              <a:gd name="connsiteX54" fmla="*/ 2554664 w 3516198"/>
              <a:gd name="connsiteY54" fmla="*/ 2743200 h 4034672"/>
              <a:gd name="connsiteX55" fmla="*/ 2573518 w 3516198"/>
              <a:gd name="connsiteY55" fmla="*/ 2677212 h 4034672"/>
              <a:gd name="connsiteX56" fmla="*/ 2780908 w 3516198"/>
              <a:gd name="connsiteY56" fmla="*/ 2677212 h 4034672"/>
              <a:gd name="connsiteX57" fmla="*/ 2894029 w 3516198"/>
              <a:gd name="connsiteY57" fmla="*/ 2488676 h 4034672"/>
              <a:gd name="connsiteX58" fmla="*/ 3157980 w 3516198"/>
              <a:gd name="connsiteY58" fmla="*/ 2384981 h 4034672"/>
              <a:gd name="connsiteX59" fmla="*/ 3280528 w 3516198"/>
              <a:gd name="connsiteY59" fmla="*/ 2224726 h 4034672"/>
              <a:gd name="connsiteX60" fmla="*/ 3327662 w 3516198"/>
              <a:gd name="connsiteY60" fmla="*/ 2111604 h 4034672"/>
              <a:gd name="connsiteX61" fmla="*/ 3440784 w 3516198"/>
              <a:gd name="connsiteY61" fmla="*/ 2036190 h 4034672"/>
              <a:gd name="connsiteX62" fmla="*/ 3487918 w 3516198"/>
              <a:gd name="connsiteY62" fmla="*/ 1932495 h 4034672"/>
              <a:gd name="connsiteX63" fmla="*/ 3516198 w 3516198"/>
              <a:gd name="connsiteY63" fmla="*/ 1894788 h 4034672"/>
              <a:gd name="connsiteX64" fmla="*/ 3289955 w 3516198"/>
              <a:gd name="connsiteY64" fmla="*/ 1838227 h 4034672"/>
              <a:gd name="connsiteX65" fmla="*/ 3129699 w 3516198"/>
              <a:gd name="connsiteY65" fmla="*/ 1809946 h 4034672"/>
              <a:gd name="connsiteX66" fmla="*/ 3035431 w 3516198"/>
              <a:gd name="connsiteY66" fmla="*/ 1809946 h 4034672"/>
              <a:gd name="connsiteX67" fmla="*/ 2941163 w 3516198"/>
              <a:gd name="connsiteY67" fmla="*/ 1772239 h 4034672"/>
              <a:gd name="connsiteX68" fmla="*/ 2903456 w 3516198"/>
              <a:gd name="connsiteY68" fmla="*/ 1875934 h 4034672"/>
              <a:gd name="connsiteX69" fmla="*/ 2903456 w 3516198"/>
              <a:gd name="connsiteY69" fmla="*/ 1875934 h 4034672"/>
              <a:gd name="connsiteX70" fmla="*/ 2884602 w 3516198"/>
              <a:gd name="connsiteY70" fmla="*/ 2026763 h 4034672"/>
              <a:gd name="connsiteX71" fmla="*/ 2620652 w 3516198"/>
              <a:gd name="connsiteY71" fmla="*/ 2573517 h 4034672"/>
              <a:gd name="connsiteX72" fmla="*/ 2780908 w 3516198"/>
              <a:gd name="connsiteY72" fmla="*/ 1611983 h 4034672"/>
              <a:gd name="connsiteX73" fmla="*/ 2714920 w 3516198"/>
              <a:gd name="connsiteY73" fmla="*/ 1611983 h 4034672"/>
              <a:gd name="connsiteX74" fmla="*/ 2667786 w 3516198"/>
              <a:gd name="connsiteY74" fmla="*/ 1536569 h 4034672"/>
              <a:gd name="connsiteX75" fmla="*/ 2601798 w 3516198"/>
              <a:gd name="connsiteY75" fmla="*/ 1545996 h 4034672"/>
              <a:gd name="connsiteX76" fmla="*/ 2648932 w 3516198"/>
              <a:gd name="connsiteY76" fmla="*/ 1442301 h 4034672"/>
              <a:gd name="connsiteX77" fmla="*/ 2630079 w 3516198"/>
              <a:gd name="connsiteY77" fmla="*/ 1423447 h 4034672"/>
              <a:gd name="connsiteX78" fmla="*/ 2611225 w 3516198"/>
              <a:gd name="connsiteY78" fmla="*/ 1395167 h 4034672"/>
              <a:gd name="connsiteX79" fmla="*/ 2554664 w 3516198"/>
              <a:gd name="connsiteY79" fmla="*/ 1366887 h 4034672"/>
              <a:gd name="connsiteX80" fmla="*/ 2422689 w 3516198"/>
              <a:gd name="connsiteY80" fmla="*/ 1376313 h 4034672"/>
              <a:gd name="connsiteX81" fmla="*/ 2337848 w 3516198"/>
              <a:gd name="connsiteY81" fmla="*/ 1432874 h 4034672"/>
              <a:gd name="connsiteX82" fmla="*/ 2375555 w 3516198"/>
              <a:gd name="connsiteY82" fmla="*/ 1319753 h 4034672"/>
              <a:gd name="connsiteX83" fmla="*/ 2318994 w 3516198"/>
              <a:gd name="connsiteY83" fmla="*/ 1385740 h 4034672"/>
              <a:gd name="connsiteX84" fmla="*/ 2262433 w 3516198"/>
              <a:gd name="connsiteY84" fmla="*/ 1376313 h 4034672"/>
              <a:gd name="connsiteX85" fmla="*/ 2309567 w 3516198"/>
              <a:gd name="connsiteY85" fmla="*/ 1442301 h 4034672"/>
              <a:gd name="connsiteX86" fmla="*/ 2064470 w 3516198"/>
              <a:gd name="connsiteY86" fmla="*/ 1574276 h 4034672"/>
              <a:gd name="connsiteX87" fmla="*/ 2045617 w 3516198"/>
              <a:gd name="connsiteY87" fmla="*/ 1536569 h 4034672"/>
              <a:gd name="connsiteX88" fmla="*/ 1970202 w 3516198"/>
              <a:gd name="connsiteY88" fmla="*/ 1668544 h 4034672"/>
              <a:gd name="connsiteX89" fmla="*/ 1960776 w 3516198"/>
              <a:gd name="connsiteY89" fmla="*/ 1470581 h 4034672"/>
              <a:gd name="connsiteX90" fmla="*/ 2149312 w 3516198"/>
              <a:gd name="connsiteY90" fmla="*/ 1357460 h 4034672"/>
              <a:gd name="connsiteX91" fmla="*/ 2215299 w 3516198"/>
              <a:gd name="connsiteY91" fmla="*/ 1338606 h 4034672"/>
              <a:gd name="connsiteX92" fmla="*/ 2215299 w 3516198"/>
              <a:gd name="connsiteY92" fmla="*/ 1244338 h 4034672"/>
              <a:gd name="connsiteX93" fmla="*/ 2328421 w 3516198"/>
              <a:gd name="connsiteY93" fmla="*/ 1197204 h 4034672"/>
              <a:gd name="connsiteX94" fmla="*/ 2309567 w 3516198"/>
              <a:gd name="connsiteY94" fmla="*/ 1065229 h 4034672"/>
              <a:gd name="connsiteX95" fmla="*/ 2234153 w 3516198"/>
              <a:gd name="connsiteY95" fmla="*/ 1084082 h 4034672"/>
              <a:gd name="connsiteX96" fmla="*/ 2234153 w 3516198"/>
              <a:gd name="connsiteY96" fmla="*/ 1187777 h 4034672"/>
              <a:gd name="connsiteX97" fmla="*/ 2092751 w 3516198"/>
              <a:gd name="connsiteY97" fmla="*/ 1253765 h 4034672"/>
              <a:gd name="connsiteX98" fmla="*/ 2017336 w 3516198"/>
              <a:gd name="connsiteY98" fmla="*/ 1187777 h 4034672"/>
              <a:gd name="connsiteX99" fmla="*/ 1941922 w 3516198"/>
              <a:gd name="connsiteY99" fmla="*/ 1206631 h 4034672"/>
              <a:gd name="connsiteX100" fmla="*/ 1932495 w 3516198"/>
              <a:gd name="connsiteY100" fmla="*/ 1093509 h 4034672"/>
              <a:gd name="connsiteX101" fmla="*/ 2243580 w 3516198"/>
              <a:gd name="connsiteY101" fmla="*/ 829559 h 4034672"/>
              <a:gd name="connsiteX102" fmla="*/ 2375555 w 3516198"/>
              <a:gd name="connsiteY102" fmla="*/ 810705 h 4034672"/>
              <a:gd name="connsiteX103" fmla="*/ 2394409 w 3516198"/>
              <a:gd name="connsiteY103" fmla="*/ 914400 h 4034672"/>
              <a:gd name="connsiteX104" fmla="*/ 2601798 w 3516198"/>
              <a:gd name="connsiteY104" fmla="*/ 754144 h 4034672"/>
              <a:gd name="connsiteX105" fmla="*/ 2281287 w 3516198"/>
              <a:gd name="connsiteY105" fmla="*/ 169682 h 4034672"/>
              <a:gd name="connsiteX106" fmla="*/ 1857081 w 3516198"/>
              <a:gd name="connsiteY106" fmla="*/ 0 h 403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3516198" h="4034672">
                <a:moveTo>
                  <a:pt x="1857081" y="0"/>
                </a:moveTo>
                <a:lnTo>
                  <a:pt x="1753386" y="56561"/>
                </a:lnTo>
                <a:lnTo>
                  <a:pt x="1668545" y="179109"/>
                </a:lnTo>
                <a:lnTo>
                  <a:pt x="1574277" y="207390"/>
                </a:lnTo>
                <a:lnTo>
                  <a:pt x="1498862" y="207390"/>
                </a:lnTo>
                <a:lnTo>
                  <a:pt x="1366887" y="339365"/>
                </a:lnTo>
                <a:lnTo>
                  <a:pt x="1282046" y="443060"/>
                </a:lnTo>
                <a:lnTo>
                  <a:pt x="1055802" y="461913"/>
                </a:lnTo>
                <a:lnTo>
                  <a:pt x="1055802" y="593889"/>
                </a:lnTo>
                <a:lnTo>
                  <a:pt x="1140644" y="801278"/>
                </a:lnTo>
                <a:lnTo>
                  <a:pt x="1329180" y="1008668"/>
                </a:lnTo>
                <a:lnTo>
                  <a:pt x="1451728" y="1084082"/>
                </a:lnTo>
                <a:lnTo>
                  <a:pt x="1536569" y="1150070"/>
                </a:lnTo>
                <a:lnTo>
                  <a:pt x="1593130" y="1263192"/>
                </a:lnTo>
                <a:lnTo>
                  <a:pt x="1743959" y="1263192"/>
                </a:lnTo>
                <a:lnTo>
                  <a:pt x="1791093" y="1517715"/>
                </a:lnTo>
                <a:lnTo>
                  <a:pt x="1725105" y="1668544"/>
                </a:lnTo>
                <a:lnTo>
                  <a:pt x="1593130" y="1668544"/>
                </a:lnTo>
                <a:lnTo>
                  <a:pt x="1451728" y="1743959"/>
                </a:lnTo>
                <a:lnTo>
                  <a:pt x="1319753" y="1743959"/>
                </a:lnTo>
                <a:lnTo>
                  <a:pt x="1282046" y="1725105"/>
                </a:lnTo>
                <a:lnTo>
                  <a:pt x="1206631" y="1809946"/>
                </a:lnTo>
                <a:lnTo>
                  <a:pt x="1178351" y="1753386"/>
                </a:lnTo>
                <a:lnTo>
                  <a:pt x="263951" y="2139885"/>
                </a:lnTo>
                <a:lnTo>
                  <a:pt x="301658" y="2290713"/>
                </a:lnTo>
                <a:lnTo>
                  <a:pt x="433633" y="2281287"/>
                </a:lnTo>
                <a:lnTo>
                  <a:pt x="499621" y="2356701"/>
                </a:lnTo>
                <a:lnTo>
                  <a:pt x="461914" y="2432115"/>
                </a:lnTo>
                <a:lnTo>
                  <a:pt x="235670" y="2432115"/>
                </a:lnTo>
                <a:lnTo>
                  <a:pt x="207390" y="2686639"/>
                </a:lnTo>
                <a:lnTo>
                  <a:pt x="141402" y="2658359"/>
                </a:lnTo>
                <a:lnTo>
                  <a:pt x="0" y="2846895"/>
                </a:lnTo>
                <a:lnTo>
                  <a:pt x="56561" y="2997724"/>
                </a:lnTo>
                <a:lnTo>
                  <a:pt x="329938" y="2931736"/>
                </a:lnTo>
                <a:lnTo>
                  <a:pt x="329938" y="2856322"/>
                </a:lnTo>
                <a:lnTo>
                  <a:pt x="556182" y="2931736"/>
                </a:lnTo>
                <a:lnTo>
                  <a:pt x="499621" y="3007150"/>
                </a:lnTo>
                <a:lnTo>
                  <a:pt x="452487" y="3110845"/>
                </a:lnTo>
                <a:lnTo>
                  <a:pt x="443060" y="3205113"/>
                </a:lnTo>
                <a:lnTo>
                  <a:pt x="471341" y="3308808"/>
                </a:lnTo>
                <a:lnTo>
                  <a:pt x="527901" y="3431357"/>
                </a:lnTo>
                <a:lnTo>
                  <a:pt x="593889" y="3582186"/>
                </a:lnTo>
                <a:lnTo>
                  <a:pt x="546755" y="3629320"/>
                </a:lnTo>
                <a:lnTo>
                  <a:pt x="612743" y="3676454"/>
                </a:lnTo>
                <a:lnTo>
                  <a:pt x="688157" y="3667027"/>
                </a:lnTo>
                <a:lnTo>
                  <a:pt x="688157" y="3667027"/>
                </a:lnTo>
                <a:lnTo>
                  <a:pt x="772998" y="3610466"/>
                </a:lnTo>
                <a:lnTo>
                  <a:pt x="829559" y="3751868"/>
                </a:lnTo>
                <a:lnTo>
                  <a:pt x="1055802" y="3846136"/>
                </a:lnTo>
                <a:lnTo>
                  <a:pt x="2017336" y="4034672"/>
                </a:lnTo>
                <a:lnTo>
                  <a:pt x="2092751" y="3902697"/>
                </a:lnTo>
                <a:lnTo>
                  <a:pt x="2394409" y="3676454"/>
                </a:lnTo>
                <a:lnTo>
                  <a:pt x="2469823" y="3365369"/>
                </a:lnTo>
                <a:lnTo>
                  <a:pt x="2564091" y="2931736"/>
                </a:lnTo>
                <a:lnTo>
                  <a:pt x="2554664" y="2743200"/>
                </a:lnTo>
                <a:lnTo>
                  <a:pt x="2573518" y="2677212"/>
                </a:lnTo>
                <a:lnTo>
                  <a:pt x="2780908" y="2677212"/>
                </a:lnTo>
                <a:lnTo>
                  <a:pt x="2894029" y="2488676"/>
                </a:lnTo>
                <a:lnTo>
                  <a:pt x="3157980" y="2384981"/>
                </a:lnTo>
                <a:lnTo>
                  <a:pt x="3280528" y="2224726"/>
                </a:lnTo>
                <a:lnTo>
                  <a:pt x="3327662" y="2111604"/>
                </a:lnTo>
                <a:lnTo>
                  <a:pt x="3440784" y="2036190"/>
                </a:lnTo>
                <a:lnTo>
                  <a:pt x="3487918" y="1932495"/>
                </a:lnTo>
                <a:lnTo>
                  <a:pt x="3516198" y="1894788"/>
                </a:lnTo>
                <a:lnTo>
                  <a:pt x="3289955" y="1838227"/>
                </a:lnTo>
                <a:lnTo>
                  <a:pt x="3129699" y="1809946"/>
                </a:lnTo>
                <a:lnTo>
                  <a:pt x="3035431" y="1809946"/>
                </a:lnTo>
                <a:lnTo>
                  <a:pt x="2941163" y="1772239"/>
                </a:lnTo>
                <a:lnTo>
                  <a:pt x="2903456" y="1875934"/>
                </a:lnTo>
                <a:lnTo>
                  <a:pt x="2903456" y="1875934"/>
                </a:lnTo>
                <a:lnTo>
                  <a:pt x="2884602" y="2026763"/>
                </a:lnTo>
                <a:lnTo>
                  <a:pt x="2620652" y="2573517"/>
                </a:lnTo>
                <a:lnTo>
                  <a:pt x="2780908" y="1611983"/>
                </a:lnTo>
                <a:lnTo>
                  <a:pt x="2714920" y="1611983"/>
                </a:lnTo>
                <a:lnTo>
                  <a:pt x="2667786" y="1536569"/>
                </a:lnTo>
                <a:lnTo>
                  <a:pt x="2601798" y="1545996"/>
                </a:lnTo>
                <a:lnTo>
                  <a:pt x="2648932" y="1442301"/>
                </a:lnTo>
                <a:lnTo>
                  <a:pt x="2630079" y="1423447"/>
                </a:lnTo>
                <a:lnTo>
                  <a:pt x="2611225" y="1395167"/>
                </a:lnTo>
                <a:lnTo>
                  <a:pt x="2554664" y="1366887"/>
                </a:lnTo>
                <a:lnTo>
                  <a:pt x="2422689" y="1376313"/>
                </a:lnTo>
                <a:lnTo>
                  <a:pt x="2337848" y="1432874"/>
                </a:lnTo>
                <a:lnTo>
                  <a:pt x="2375555" y="1319753"/>
                </a:lnTo>
                <a:lnTo>
                  <a:pt x="2318994" y="1385740"/>
                </a:lnTo>
                <a:lnTo>
                  <a:pt x="2262433" y="1376313"/>
                </a:lnTo>
                <a:lnTo>
                  <a:pt x="2309567" y="1442301"/>
                </a:lnTo>
                <a:lnTo>
                  <a:pt x="2064470" y="1574276"/>
                </a:lnTo>
                <a:lnTo>
                  <a:pt x="2045617" y="1536569"/>
                </a:lnTo>
                <a:lnTo>
                  <a:pt x="1970202" y="1668544"/>
                </a:lnTo>
                <a:lnTo>
                  <a:pt x="1960776" y="1470581"/>
                </a:lnTo>
                <a:lnTo>
                  <a:pt x="2149312" y="1357460"/>
                </a:lnTo>
                <a:lnTo>
                  <a:pt x="2215299" y="1338606"/>
                </a:lnTo>
                <a:lnTo>
                  <a:pt x="2215299" y="1244338"/>
                </a:lnTo>
                <a:lnTo>
                  <a:pt x="2328421" y="1197204"/>
                </a:lnTo>
                <a:lnTo>
                  <a:pt x="2309567" y="1065229"/>
                </a:lnTo>
                <a:lnTo>
                  <a:pt x="2234153" y="1084082"/>
                </a:lnTo>
                <a:lnTo>
                  <a:pt x="2234153" y="1187777"/>
                </a:lnTo>
                <a:lnTo>
                  <a:pt x="2092751" y="1253765"/>
                </a:lnTo>
                <a:lnTo>
                  <a:pt x="2017336" y="1187777"/>
                </a:lnTo>
                <a:lnTo>
                  <a:pt x="1941922" y="1206631"/>
                </a:lnTo>
                <a:lnTo>
                  <a:pt x="1932495" y="1093509"/>
                </a:lnTo>
                <a:lnTo>
                  <a:pt x="2243580" y="829559"/>
                </a:lnTo>
                <a:lnTo>
                  <a:pt x="2375555" y="810705"/>
                </a:lnTo>
                <a:lnTo>
                  <a:pt x="2394409" y="914400"/>
                </a:lnTo>
                <a:lnTo>
                  <a:pt x="2601798" y="754144"/>
                </a:lnTo>
                <a:lnTo>
                  <a:pt x="2281287" y="169682"/>
                </a:lnTo>
                <a:lnTo>
                  <a:pt x="1857081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064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F0057-09D5-EA90-C19E-CD7823320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>
            <a:extLst>
              <a:ext uri="{FF2B5EF4-FFF2-40B4-BE49-F238E27FC236}">
                <a16:creationId xmlns:a16="http://schemas.microsoft.com/office/drawing/2014/main" id="{02553275-41C7-F7CA-2191-AB3FCC093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4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B6A7192-D088-8795-4D13-5E0C820FAFB6}"/>
              </a:ext>
            </a:extLst>
          </p:cNvPr>
          <p:cNvSpPr/>
          <p:nvPr/>
        </p:nvSpPr>
        <p:spPr>
          <a:xfrm>
            <a:off x="9601200" y="2628900"/>
            <a:ext cx="895350" cy="1076325"/>
          </a:xfrm>
          <a:custGeom>
            <a:avLst/>
            <a:gdLst>
              <a:gd name="connsiteX0" fmla="*/ 1857081 w 3516198"/>
              <a:gd name="connsiteY0" fmla="*/ 0 h 4034672"/>
              <a:gd name="connsiteX1" fmla="*/ 1753386 w 3516198"/>
              <a:gd name="connsiteY1" fmla="*/ 56561 h 4034672"/>
              <a:gd name="connsiteX2" fmla="*/ 1668545 w 3516198"/>
              <a:gd name="connsiteY2" fmla="*/ 179109 h 4034672"/>
              <a:gd name="connsiteX3" fmla="*/ 1574277 w 3516198"/>
              <a:gd name="connsiteY3" fmla="*/ 207390 h 4034672"/>
              <a:gd name="connsiteX4" fmla="*/ 1498862 w 3516198"/>
              <a:gd name="connsiteY4" fmla="*/ 207390 h 4034672"/>
              <a:gd name="connsiteX5" fmla="*/ 1366887 w 3516198"/>
              <a:gd name="connsiteY5" fmla="*/ 339365 h 4034672"/>
              <a:gd name="connsiteX6" fmla="*/ 1282046 w 3516198"/>
              <a:gd name="connsiteY6" fmla="*/ 443060 h 4034672"/>
              <a:gd name="connsiteX7" fmla="*/ 1055802 w 3516198"/>
              <a:gd name="connsiteY7" fmla="*/ 461913 h 4034672"/>
              <a:gd name="connsiteX8" fmla="*/ 1055802 w 3516198"/>
              <a:gd name="connsiteY8" fmla="*/ 593889 h 4034672"/>
              <a:gd name="connsiteX9" fmla="*/ 1140644 w 3516198"/>
              <a:gd name="connsiteY9" fmla="*/ 801278 h 4034672"/>
              <a:gd name="connsiteX10" fmla="*/ 1329180 w 3516198"/>
              <a:gd name="connsiteY10" fmla="*/ 1008668 h 4034672"/>
              <a:gd name="connsiteX11" fmla="*/ 1451728 w 3516198"/>
              <a:gd name="connsiteY11" fmla="*/ 1084082 h 4034672"/>
              <a:gd name="connsiteX12" fmla="*/ 1536569 w 3516198"/>
              <a:gd name="connsiteY12" fmla="*/ 1150070 h 4034672"/>
              <a:gd name="connsiteX13" fmla="*/ 1593130 w 3516198"/>
              <a:gd name="connsiteY13" fmla="*/ 1263192 h 4034672"/>
              <a:gd name="connsiteX14" fmla="*/ 1743959 w 3516198"/>
              <a:gd name="connsiteY14" fmla="*/ 1263192 h 4034672"/>
              <a:gd name="connsiteX15" fmla="*/ 1791093 w 3516198"/>
              <a:gd name="connsiteY15" fmla="*/ 1517715 h 4034672"/>
              <a:gd name="connsiteX16" fmla="*/ 1725105 w 3516198"/>
              <a:gd name="connsiteY16" fmla="*/ 1668544 h 4034672"/>
              <a:gd name="connsiteX17" fmla="*/ 1593130 w 3516198"/>
              <a:gd name="connsiteY17" fmla="*/ 1668544 h 4034672"/>
              <a:gd name="connsiteX18" fmla="*/ 1451728 w 3516198"/>
              <a:gd name="connsiteY18" fmla="*/ 1743959 h 4034672"/>
              <a:gd name="connsiteX19" fmla="*/ 1319753 w 3516198"/>
              <a:gd name="connsiteY19" fmla="*/ 1743959 h 4034672"/>
              <a:gd name="connsiteX20" fmla="*/ 1282046 w 3516198"/>
              <a:gd name="connsiteY20" fmla="*/ 1725105 h 4034672"/>
              <a:gd name="connsiteX21" fmla="*/ 1206631 w 3516198"/>
              <a:gd name="connsiteY21" fmla="*/ 1809946 h 4034672"/>
              <a:gd name="connsiteX22" fmla="*/ 1178351 w 3516198"/>
              <a:gd name="connsiteY22" fmla="*/ 1753386 h 4034672"/>
              <a:gd name="connsiteX23" fmla="*/ 263951 w 3516198"/>
              <a:gd name="connsiteY23" fmla="*/ 2139885 h 4034672"/>
              <a:gd name="connsiteX24" fmla="*/ 301658 w 3516198"/>
              <a:gd name="connsiteY24" fmla="*/ 2290713 h 4034672"/>
              <a:gd name="connsiteX25" fmla="*/ 433633 w 3516198"/>
              <a:gd name="connsiteY25" fmla="*/ 2281287 h 4034672"/>
              <a:gd name="connsiteX26" fmla="*/ 499621 w 3516198"/>
              <a:gd name="connsiteY26" fmla="*/ 2356701 h 4034672"/>
              <a:gd name="connsiteX27" fmla="*/ 461914 w 3516198"/>
              <a:gd name="connsiteY27" fmla="*/ 2432115 h 4034672"/>
              <a:gd name="connsiteX28" fmla="*/ 235670 w 3516198"/>
              <a:gd name="connsiteY28" fmla="*/ 2432115 h 4034672"/>
              <a:gd name="connsiteX29" fmla="*/ 207390 w 3516198"/>
              <a:gd name="connsiteY29" fmla="*/ 2686639 h 4034672"/>
              <a:gd name="connsiteX30" fmla="*/ 141402 w 3516198"/>
              <a:gd name="connsiteY30" fmla="*/ 2658359 h 4034672"/>
              <a:gd name="connsiteX31" fmla="*/ 0 w 3516198"/>
              <a:gd name="connsiteY31" fmla="*/ 2846895 h 4034672"/>
              <a:gd name="connsiteX32" fmla="*/ 56561 w 3516198"/>
              <a:gd name="connsiteY32" fmla="*/ 2997724 h 4034672"/>
              <a:gd name="connsiteX33" fmla="*/ 329938 w 3516198"/>
              <a:gd name="connsiteY33" fmla="*/ 2931736 h 4034672"/>
              <a:gd name="connsiteX34" fmla="*/ 329938 w 3516198"/>
              <a:gd name="connsiteY34" fmla="*/ 2856322 h 4034672"/>
              <a:gd name="connsiteX35" fmla="*/ 556182 w 3516198"/>
              <a:gd name="connsiteY35" fmla="*/ 2931736 h 4034672"/>
              <a:gd name="connsiteX36" fmla="*/ 499621 w 3516198"/>
              <a:gd name="connsiteY36" fmla="*/ 3007150 h 4034672"/>
              <a:gd name="connsiteX37" fmla="*/ 452487 w 3516198"/>
              <a:gd name="connsiteY37" fmla="*/ 3110845 h 4034672"/>
              <a:gd name="connsiteX38" fmla="*/ 443060 w 3516198"/>
              <a:gd name="connsiteY38" fmla="*/ 3205113 h 4034672"/>
              <a:gd name="connsiteX39" fmla="*/ 471341 w 3516198"/>
              <a:gd name="connsiteY39" fmla="*/ 3308808 h 4034672"/>
              <a:gd name="connsiteX40" fmla="*/ 527901 w 3516198"/>
              <a:gd name="connsiteY40" fmla="*/ 3431357 h 4034672"/>
              <a:gd name="connsiteX41" fmla="*/ 593889 w 3516198"/>
              <a:gd name="connsiteY41" fmla="*/ 3582186 h 4034672"/>
              <a:gd name="connsiteX42" fmla="*/ 546755 w 3516198"/>
              <a:gd name="connsiteY42" fmla="*/ 3629320 h 4034672"/>
              <a:gd name="connsiteX43" fmla="*/ 612743 w 3516198"/>
              <a:gd name="connsiteY43" fmla="*/ 3676454 h 4034672"/>
              <a:gd name="connsiteX44" fmla="*/ 688157 w 3516198"/>
              <a:gd name="connsiteY44" fmla="*/ 3667027 h 4034672"/>
              <a:gd name="connsiteX45" fmla="*/ 688157 w 3516198"/>
              <a:gd name="connsiteY45" fmla="*/ 3667027 h 4034672"/>
              <a:gd name="connsiteX46" fmla="*/ 772998 w 3516198"/>
              <a:gd name="connsiteY46" fmla="*/ 3610466 h 4034672"/>
              <a:gd name="connsiteX47" fmla="*/ 829559 w 3516198"/>
              <a:gd name="connsiteY47" fmla="*/ 3751868 h 4034672"/>
              <a:gd name="connsiteX48" fmla="*/ 1055802 w 3516198"/>
              <a:gd name="connsiteY48" fmla="*/ 3846136 h 4034672"/>
              <a:gd name="connsiteX49" fmla="*/ 2017336 w 3516198"/>
              <a:gd name="connsiteY49" fmla="*/ 4034672 h 4034672"/>
              <a:gd name="connsiteX50" fmla="*/ 2092751 w 3516198"/>
              <a:gd name="connsiteY50" fmla="*/ 3902697 h 4034672"/>
              <a:gd name="connsiteX51" fmla="*/ 2394409 w 3516198"/>
              <a:gd name="connsiteY51" fmla="*/ 3676454 h 4034672"/>
              <a:gd name="connsiteX52" fmla="*/ 2469823 w 3516198"/>
              <a:gd name="connsiteY52" fmla="*/ 3365369 h 4034672"/>
              <a:gd name="connsiteX53" fmla="*/ 2564091 w 3516198"/>
              <a:gd name="connsiteY53" fmla="*/ 2931736 h 4034672"/>
              <a:gd name="connsiteX54" fmla="*/ 2554664 w 3516198"/>
              <a:gd name="connsiteY54" fmla="*/ 2743200 h 4034672"/>
              <a:gd name="connsiteX55" fmla="*/ 2573518 w 3516198"/>
              <a:gd name="connsiteY55" fmla="*/ 2677212 h 4034672"/>
              <a:gd name="connsiteX56" fmla="*/ 2780908 w 3516198"/>
              <a:gd name="connsiteY56" fmla="*/ 2677212 h 4034672"/>
              <a:gd name="connsiteX57" fmla="*/ 2894029 w 3516198"/>
              <a:gd name="connsiteY57" fmla="*/ 2488676 h 4034672"/>
              <a:gd name="connsiteX58" fmla="*/ 3157980 w 3516198"/>
              <a:gd name="connsiteY58" fmla="*/ 2384981 h 4034672"/>
              <a:gd name="connsiteX59" fmla="*/ 3280528 w 3516198"/>
              <a:gd name="connsiteY59" fmla="*/ 2224726 h 4034672"/>
              <a:gd name="connsiteX60" fmla="*/ 3327662 w 3516198"/>
              <a:gd name="connsiteY60" fmla="*/ 2111604 h 4034672"/>
              <a:gd name="connsiteX61" fmla="*/ 3440784 w 3516198"/>
              <a:gd name="connsiteY61" fmla="*/ 2036190 h 4034672"/>
              <a:gd name="connsiteX62" fmla="*/ 3487918 w 3516198"/>
              <a:gd name="connsiteY62" fmla="*/ 1932495 h 4034672"/>
              <a:gd name="connsiteX63" fmla="*/ 3516198 w 3516198"/>
              <a:gd name="connsiteY63" fmla="*/ 1894788 h 4034672"/>
              <a:gd name="connsiteX64" fmla="*/ 3289955 w 3516198"/>
              <a:gd name="connsiteY64" fmla="*/ 1838227 h 4034672"/>
              <a:gd name="connsiteX65" fmla="*/ 3129699 w 3516198"/>
              <a:gd name="connsiteY65" fmla="*/ 1809946 h 4034672"/>
              <a:gd name="connsiteX66" fmla="*/ 3035431 w 3516198"/>
              <a:gd name="connsiteY66" fmla="*/ 1809946 h 4034672"/>
              <a:gd name="connsiteX67" fmla="*/ 2941163 w 3516198"/>
              <a:gd name="connsiteY67" fmla="*/ 1772239 h 4034672"/>
              <a:gd name="connsiteX68" fmla="*/ 2903456 w 3516198"/>
              <a:gd name="connsiteY68" fmla="*/ 1875934 h 4034672"/>
              <a:gd name="connsiteX69" fmla="*/ 2903456 w 3516198"/>
              <a:gd name="connsiteY69" fmla="*/ 1875934 h 4034672"/>
              <a:gd name="connsiteX70" fmla="*/ 2884602 w 3516198"/>
              <a:gd name="connsiteY70" fmla="*/ 2026763 h 4034672"/>
              <a:gd name="connsiteX71" fmla="*/ 2620652 w 3516198"/>
              <a:gd name="connsiteY71" fmla="*/ 2573517 h 4034672"/>
              <a:gd name="connsiteX72" fmla="*/ 2780908 w 3516198"/>
              <a:gd name="connsiteY72" fmla="*/ 1611983 h 4034672"/>
              <a:gd name="connsiteX73" fmla="*/ 2714920 w 3516198"/>
              <a:gd name="connsiteY73" fmla="*/ 1611983 h 4034672"/>
              <a:gd name="connsiteX74" fmla="*/ 2667786 w 3516198"/>
              <a:gd name="connsiteY74" fmla="*/ 1536569 h 4034672"/>
              <a:gd name="connsiteX75" fmla="*/ 2601798 w 3516198"/>
              <a:gd name="connsiteY75" fmla="*/ 1545996 h 4034672"/>
              <a:gd name="connsiteX76" fmla="*/ 2648932 w 3516198"/>
              <a:gd name="connsiteY76" fmla="*/ 1442301 h 4034672"/>
              <a:gd name="connsiteX77" fmla="*/ 2630079 w 3516198"/>
              <a:gd name="connsiteY77" fmla="*/ 1423447 h 4034672"/>
              <a:gd name="connsiteX78" fmla="*/ 2611225 w 3516198"/>
              <a:gd name="connsiteY78" fmla="*/ 1395167 h 4034672"/>
              <a:gd name="connsiteX79" fmla="*/ 2554664 w 3516198"/>
              <a:gd name="connsiteY79" fmla="*/ 1366887 h 4034672"/>
              <a:gd name="connsiteX80" fmla="*/ 2422689 w 3516198"/>
              <a:gd name="connsiteY80" fmla="*/ 1376313 h 4034672"/>
              <a:gd name="connsiteX81" fmla="*/ 2337848 w 3516198"/>
              <a:gd name="connsiteY81" fmla="*/ 1432874 h 4034672"/>
              <a:gd name="connsiteX82" fmla="*/ 2375555 w 3516198"/>
              <a:gd name="connsiteY82" fmla="*/ 1319753 h 4034672"/>
              <a:gd name="connsiteX83" fmla="*/ 2318994 w 3516198"/>
              <a:gd name="connsiteY83" fmla="*/ 1385740 h 4034672"/>
              <a:gd name="connsiteX84" fmla="*/ 2262433 w 3516198"/>
              <a:gd name="connsiteY84" fmla="*/ 1376313 h 4034672"/>
              <a:gd name="connsiteX85" fmla="*/ 2309567 w 3516198"/>
              <a:gd name="connsiteY85" fmla="*/ 1442301 h 4034672"/>
              <a:gd name="connsiteX86" fmla="*/ 2064470 w 3516198"/>
              <a:gd name="connsiteY86" fmla="*/ 1574276 h 4034672"/>
              <a:gd name="connsiteX87" fmla="*/ 2045617 w 3516198"/>
              <a:gd name="connsiteY87" fmla="*/ 1536569 h 4034672"/>
              <a:gd name="connsiteX88" fmla="*/ 1970202 w 3516198"/>
              <a:gd name="connsiteY88" fmla="*/ 1668544 h 4034672"/>
              <a:gd name="connsiteX89" fmla="*/ 1960776 w 3516198"/>
              <a:gd name="connsiteY89" fmla="*/ 1470581 h 4034672"/>
              <a:gd name="connsiteX90" fmla="*/ 2149312 w 3516198"/>
              <a:gd name="connsiteY90" fmla="*/ 1357460 h 4034672"/>
              <a:gd name="connsiteX91" fmla="*/ 2215299 w 3516198"/>
              <a:gd name="connsiteY91" fmla="*/ 1338606 h 4034672"/>
              <a:gd name="connsiteX92" fmla="*/ 2215299 w 3516198"/>
              <a:gd name="connsiteY92" fmla="*/ 1244338 h 4034672"/>
              <a:gd name="connsiteX93" fmla="*/ 2328421 w 3516198"/>
              <a:gd name="connsiteY93" fmla="*/ 1197204 h 4034672"/>
              <a:gd name="connsiteX94" fmla="*/ 2309567 w 3516198"/>
              <a:gd name="connsiteY94" fmla="*/ 1065229 h 4034672"/>
              <a:gd name="connsiteX95" fmla="*/ 2234153 w 3516198"/>
              <a:gd name="connsiteY95" fmla="*/ 1084082 h 4034672"/>
              <a:gd name="connsiteX96" fmla="*/ 2234153 w 3516198"/>
              <a:gd name="connsiteY96" fmla="*/ 1187777 h 4034672"/>
              <a:gd name="connsiteX97" fmla="*/ 2092751 w 3516198"/>
              <a:gd name="connsiteY97" fmla="*/ 1253765 h 4034672"/>
              <a:gd name="connsiteX98" fmla="*/ 2017336 w 3516198"/>
              <a:gd name="connsiteY98" fmla="*/ 1187777 h 4034672"/>
              <a:gd name="connsiteX99" fmla="*/ 1941922 w 3516198"/>
              <a:gd name="connsiteY99" fmla="*/ 1206631 h 4034672"/>
              <a:gd name="connsiteX100" fmla="*/ 1932495 w 3516198"/>
              <a:gd name="connsiteY100" fmla="*/ 1093509 h 4034672"/>
              <a:gd name="connsiteX101" fmla="*/ 2243580 w 3516198"/>
              <a:gd name="connsiteY101" fmla="*/ 829559 h 4034672"/>
              <a:gd name="connsiteX102" fmla="*/ 2375555 w 3516198"/>
              <a:gd name="connsiteY102" fmla="*/ 810705 h 4034672"/>
              <a:gd name="connsiteX103" fmla="*/ 2394409 w 3516198"/>
              <a:gd name="connsiteY103" fmla="*/ 914400 h 4034672"/>
              <a:gd name="connsiteX104" fmla="*/ 2601798 w 3516198"/>
              <a:gd name="connsiteY104" fmla="*/ 754144 h 4034672"/>
              <a:gd name="connsiteX105" fmla="*/ 2281287 w 3516198"/>
              <a:gd name="connsiteY105" fmla="*/ 169682 h 4034672"/>
              <a:gd name="connsiteX106" fmla="*/ 1857081 w 3516198"/>
              <a:gd name="connsiteY106" fmla="*/ 0 h 403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3516198" h="4034672">
                <a:moveTo>
                  <a:pt x="1857081" y="0"/>
                </a:moveTo>
                <a:lnTo>
                  <a:pt x="1753386" y="56561"/>
                </a:lnTo>
                <a:lnTo>
                  <a:pt x="1668545" y="179109"/>
                </a:lnTo>
                <a:lnTo>
                  <a:pt x="1574277" y="207390"/>
                </a:lnTo>
                <a:lnTo>
                  <a:pt x="1498862" y="207390"/>
                </a:lnTo>
                <a:lnTo>
                  <a:pt x="1366887" y="339365"/>
                </a:lnTo>
                <a:lnTo>
                  <a:pt x="1282046" y="443060"/>
                </a:lnTo>
                <a:lnTo>
                  <a:pt x="1055802" y="461913"/>
                </a:lnTo>
                <a:lnTo>
                  <a:pt x="1055802" y="593889"/>
                </a:lnTo>
                <a:lnTo>
                  <a:pt x="1140644" y="801278"/>
                </a:lnTo>
                <a:lnTo>
                  <a:pt x="1329180" y="1008668"/>
                </a:lnTo>
                <a:lnTo>
                  <a:pt x="1451728" y="1084082"/>
                </a:lnTo>
                <a:lnTo>
                  <a:pt x="1536569" y="1150070"/>
                </a:lnTo>
                <a:lnTo>
                  <a:pt x="1593130" y="1263192"/>
                </a:lnTo>
                <a:lnTo>
                  <a:pt x="1743959" y="1263192"/>
                </a:lnTo>
                <a:lnTo>
                  <a:pt x="1791093" y="1517715"/>
                </a:lnTo>
                <a:lnTo>
                  <a:pt x="1725105" y="1668544"/>
                </a:lnTo>
                <a:lnTo>
                  <a:pt x="1593130" y="1668544"/>
                </a:lnTo>
                <a:lnTo>
                  <a:pt x="1451728" y="1743959"/>
                </a:lnTo>
                <a:lnTo>
                  <a:pt x="1319753" y="1743959"/>
                </a:lnTo>
                <a:lnTo>
                  <a:pt x="1282046" y="1725105"/>
                </a:lnTo>
                <a:lnTo>
                  <a:pt x="1206631" y="1809946"/>
                </a:lnTo>
                <a:lnTo>
                  <a:pt x="1178351" y="1753386"/>
                </a:lnTo>
                <a:lnTo>
                  <a:pt x="263951" y="2139885"/>
                </a:lnTo>
                <a:lnTo>
                  <a:pt x="301658" y="2290713"/>
                </a:lnTo>
                <a:lnTo>
                  <a:pt x="433633" y="2281287"/>
                </a:lnTo>
                <a:lnTo>
                  <a:pt x="499621" y="2356701"/>
                </a:lnTo>
                <a:lnTo>
                  <a:pt x="461914" y="2432115"/>
                </a:lnTo>
                <a:lnTo>
                  <a:pt x="235670" y="2432115"/>
                </a:lnTo>
                <a:lnTo>
                  <a:pt x="207390" y="2686639"/>
                </a:lnTo>
                <a:lnTo>
                  <a:pt x="141402" y="2658359"/>
                </a:lnTo>
                <a:lnTo>
                  <a:pt x="0" y="2846895"/>
                </a:lnTo>
                <a:lnTo>
                  <a:pt x="56561" y="2997724"/>
                </a:lnTo>
                <a:lnTo>
                  <a:pt x="329938" y="2931736"/>
                </a:lnTo>
                <a:lnTo>
                  <a:pt x="329938" y="2856322"/>
                </a:lnTo>
                <a:lnTo>
                  <a:pt x="556182" y="2931736"/>
                </a:lnTo>
                <a:lnTo>
                  <a:pt x="499621" y="3007150"/>
                </a:lnTo>
                <a:lnTo>
                  <a:pt x="452487" y="3110845"/>
                </a:lnTo>
                <a:lnTo>
                  <a:pt x="443060" y="3205113"/>
                </a:lnTo>
                <a:lnTo>
                  <a:pt x="471341" y="3308808"/>
                </a:lnTo>
                <a:lnTo>
                  <a:pt x="527901" y="3431357"/>
                </a:lnTo>
                <a:lnTo>
                  <a:pt x="593889" y="3582186"/>
                </a:lnTo>
                <a:lnTo>
                  <a:pt x="546755" y="3629320"/>
                </a:lnTo>
                <a:lnTo>
                  <a:pt x="612743" y="3676454"/>
                </a:lnTo>
                <a:lnTo>
                  <a:pt x="688157" y="3667027"/>
                </a:lnTo>
                <a:lnTo>
                  <a:pt x="688157" y="3667027"/>
                </a:lnTo>
                <a:lnTo>
                  <a:pt x="772998" y="3610466"/>
                </a:lnTo>
                <a:lnTo>
                  <a:pt x="829559" y="3751868"/>
                </a:lnTo>
                <a:lnTo>
                  <a:pt x="1055802" y="3846136"/>
                </a:lnTo>
                <a:lnTo>
                  <a:pt x="2017336" y="4034672"/>
                </a:lnTo>
                <a:lnTo>
                  <a:pt x="2092751" y="3902697"/>
                </a:lnTo>
                <a:lnTo>
                  <a:pt x="2394409" y="3676454"/>
                </a:lnTo>
                <a:lnTo>
                  <a:pt x="2469823" y="3365369"/>
                </a:lnTo>
                <a:lnTo>
                  <a:pt x="2564091" y="2931736"/>
                </a:lnTo>
                <a:lnTo>
                  <a:pt x="2554664" y="2743200"/>
                </a:lnTo>
                <a:lnTo>
                  <a:pt x="2573518" y="2677212"/>
                </a:lnTo>
                <a:lnTo>
                  <a:pt x="2780908" y="2677212"/>
                </a:lnTo>
                <a:lnTo>
                  <a:pt x="2894029" y="2488676"/>
                </a:lnTo>
                <a:lnTo>
                  <a:pt x="3157980" y="2384981"/>
                </a:lnTo>
                <a:lnTo>
                  <a:pt x="3280528" y="2224726"/>
                </a:lnTo>
                <a:lnTo>
                  <a:pt x="3327662" y="2111604"/>
                </a:lnTo>
                <a:lnTo>
                  <a:pt x="3440784" y="2036190"/>
                </a:lnTo>
                <a:lnTo>
                  <a:pt x="3487918" y="1932495"/>
                </a:lnTo>
                <a:lnTo>
                  <a:pt x="3516198" y="1894788"/>
                </a:lnTo>
                <a:lnTo>
                  <a:pt x="3289955" y="1838227"/>
                </a:lnTo>
                <a:lnTo>
                  <a:pt x="3129699" y="1809946"/>
                </a:lnTo>
                <a:lnTo>
                  <a:pt x="3035431" y="1809946"/>
                </a:lnTo>
                <a:lnTo>
                  <a:pt x="2941163" y="1772239"/>
                </a:lnTo>
                <a:lnTo>
                  <a:pt x="2903456" y="1875934"/>
                </a:lnTo>
                <a:lnTo>
                  <a:pt x="2903456" y="1875934"/>
                </a:lnTo>
                <a:lnTo>
                  <a:pt x="2884602" y="2026763"/>
                </a:lnTo>
                <a:lnTo>
                  <a:pt x="2620652" y="2573517"/>
                </a:lnTo>
                <a:lnTo>
                  <a:pt x="2780908" y="1611983"/>
                </a:lnTo>
                <a:lnTo>
                  <a:pt x="2714920" y="1611983"/>
                </a:lnTo>
                <a:lnTo>
                  <a:pt x="2667786" y="1536569"/>
                </a:lnTo>
                <a:lnTo>
                  <a:pt x="2601798" y="1545996"/>
                </a:lnTo>
                <a:lnTo>
                  <a:pt x="2648932" y="1442301"/>
                </a:lnTo>
                <a:lnTo>
                  <a:pt x="2630079" y="1423447"/>
                </a:lnTo>
                <a:lnTo>
                  <a:pt x="2611225" y="1395167"/>
                </a:lnTo>
                <a:lnTo>
                  <a:pt x="2554664" y="1366887"/>
                </a:lnTo>
                <a:lnTo>
                  <a:pt x="2422689" y="1376313"/>
                </a:lnTo>
                <a:lnTo>
                  <a:pt x="2337848" y="1432874"/>
                </a:lnTo>
                <a:lnTo>
                  <a:pt x="2375555" y="1319753"/>
                </a:lnTo>
                <a:lnTo>
                  <a:pt x="2318994" y="1385740"/>
                </a:lnTo>
                <a:lnTo>
                  <a:pt x="2262433" y="1376313"/>
                </a:lnTo>
                <a:lnTo>
                  <a:pt x="2309567" y="1442301"/>
                </a:lnTo>
                <a:lnTo>
                  <a:pt x="2064470" y="1574276"/>
                </a:lnTo>
                <a:lnTo>
                  <a:pt x="2045617" y="1536569"/>
                </a:lnTo>
                <a:lnTo>
                  <a:pt x="1970202" y="1668544"/>
                </a:lnTo>
                <a:lnTo>
                  <a:pt x="1960776" y="1470581"/>
                </a:lnTo>
                <a:lnTo>
                  <a:pt x="2149312" y="1357460"/>
                </a:lnTo>
                <a:lnTo>
                  <a:pt x="2215299" y="1338606"/>
                </a:lnTo>
                <a:lnTo>
                  <a:pt x="2215299" y="1244338"/>
                </a:lnTo>
                <a:lnTo>
                  <a:pt x="2328421" y="1197204"/>
                </a:lnTo>
                <a:lnTo>
                  <a:pt x="2309567" y="1065229"/>
                </a:lnTo>
                <a:lnTo>
                  <a:pt x="2234153" y="1084082"/>
                </a:lnTo>
                <a:lnTo>
                  <a:pt x="2234153" y="1187777"/>
                </a:lnTo>
                <a:lnTo>
                  <a:pt x="2092751" y="1253765"/>
                </a:lnTo>
                <a:lnTo>
                  <a:pt x="2017336" y="1187777"/>
                </a:lnTo>
                <a:lnTo>
                  <a:pt x="1941922" y="1206631"/>
                </a:lnTo>
                <a:lnTo>
                  <a:pt x="1932495" y="1093509"/>
                </a:lnTo>
                <a:lnTo>
                  <a:pt x="2243580" y="829559"/>
                </a:lnTo>
                <a:lnTo>
                  <a:pt x="2375555" y="810705"/>
                </a:lnTo>
                <a:lnTo>
                  <a:pt x="2394409" y="914400"/>
                </a:lnTo>
                <a:lnTo>
                  <a:pt x="2601798" y="754144"/>
                </a:lnTo>
                <a:lnTo>
                  <a:pt x="2281287" y="169682"/>
                </a:lnTo>
                <a:lnTo>
                  <a:pt x="1857081" y="0"/>
                </a:lnTo>
                <a:close/>
              </a:path>
            </a:pathLst>
          </a:custGeom>
          <a:solidFill>
            <a:srgbClr val="FF0000">
              <a:alpha val="3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3D4F53-EBAC-9FF1-718C-8C2573E2B225}"/>
              </a:ext>
            </a:extLst>
          </p:cNvPr>
          <p:cNvSpPr txBox="1">
            <a:spLocks/>
          </p:cNvSpPr>
          <p:nvPr/>
        </p:nvSpPr>
        <p:spPr>
          <a:xfrm>
            <a:off x="234286" y="190500"/>
            <a:ext cx="10879318" cy="859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MRPC Region: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365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DE655-4A3C-2127-2C56-C9ADE943B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Agenda for Today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E51CD2-896D-CEFB-3E42-8377836DB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DRAFT FOR POLICY AND PROGRAM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155DE3-2F71-4BBD-C1DC-2C6F81A98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239AC-B64B-47D9-9A99-24B0D39D1C15}" type="slidenum">
              <a:rPr kumimoji="0" lang="en-US" sz="91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1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B7B6BB9-4985-32B7-AA6F-A5D2DBEA7D05}"/>
              </a:ext>
            </a:extLst>
          </p:cNvPr>
          <p:cNvSpPr txBox="1">
            <a:spLocks/>
          </p:cNvSpPr>
          <p:nvPr/>
        </p:nvSpPr>
        <p:spPr>
          <a:xfrm>
            <a:off x="372632" y="1224755"/>
            <a:ext cx="8629854" cy="5742101"/>
          </a:xfrm>
          <a:prstGeom prst="rect">
            <a:avLst/>
          </a:prstGeom>
        </p:spPr>
        <p:txBody>
          <a:bodyPr vert="horz" lIns="146291" tIns="73145" rIns="146291" bIns="73145" numCol="1" rtlCol="0">
            <a:normAutofit/>
          </a:bodyPr>
          <a:lstStyle>
            <a:lvl1pPr marL="457142" indent="-457142" algn="l" defTabSz="12190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33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990472" indent="-380951" algn="l" defTabSz="121904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17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523804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33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2133325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83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742849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67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3352370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892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13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34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0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Agenda </a:t>
            </a:r>
            <a:r>
              <a:rPr kumimoji="0" lang="en-US" sz="32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Hour</a:t>
            </a:r>
            <a:r>
              <a:rPr lang="en-US" sz="3200" u="sng" dirty="0">
                <a:solidFill>
                  <a:prstClr val="black"/>
                </a:solidFill>
                <a:latin typeface="Calibri"/>
              </a:rPr>
              <a:t>)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142" marR="0" lvl="0" indent="-457142" algn="l" defTabSz="12190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Welcome &amp; Updates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(10 mins)</a:t>
            </a:r>
          </a:p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Sub-group 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Reports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(45 mins)</a:t>
            </a:r>
          </a:p>
          <a:p>
            <a:pPr lvl="1">
              <a:defRPr/>
            </a:pPr>
            <a:r>
              <a:rPr lang="en-US" sz="2000" i="1" dirty="0">
                <a:solidFill>
                  <a:prstClr val="black"/>
                </a:solidFill>
                <a:latin typeface="Calibri"/>
              </a:rPr>
              <a:t>Devens Fundamentals (15 mins)</a:t>
            </a:r>
          </a:p>
          <a:p>
            <a:pPr lvl="1">
              <a:defRPr/>
            </a:pPr>
            <a:r>
              <a:rPr lang="en-US" sz="2000" i="1" dirty="0">
                <a:solidFill>
                  <a:prstClr val="black"/>
                </a:solidFill>
                <a:latin typeface="Calibri"/>
              </a:rPr>
              <a:t>Discussion (5 mins)</a:t>
            </a:r>
          </a:p>
          <a:p>
            <a:pPr lvl="1">
              <a:defRPr/>
            </a:pPr>
            <a:r>
              <a:rPr lang="en-US" sz="2000" i="1" dirty="0">
                <a:solidFill>
                  <a:prstClr val="black"/>
                </a:solidFill>
                <a:latin typeface="Calibri"/>
              </a:rPr>
              <a:t>Community Considerations (10 mins)</a:t>
            </a:r>
          </a:p>
          <a:p>
            <a:pPr lvl="1">
              <a:defRPr/>
            </a:pPr>
            <a:r>
              <a:rPr lang="en-US" sz="2000" i="1" dirty="0">
                <a:solidFill>
                  <a:prstClr val="black"/>
                </a:solidFill>
                <a:latin typeface="Calibri"/>
              </a:rPr>
              <a:t>Discussion (5 mins)</a:t>
            </a:r>
          </a:p>
          <a:p>
            <a:pPr lvl="1">
              <a:defRPr/>
            </a:pPr>
            <a:r>
              <a:rPr lang="en-US" sz="2000" i="1" dirty="0">
                <a:solidFill>
                  <a:prstClr val="black"/>
                </a:solidFill>
                <a:latin typeface="Calibri"/>
              </a:rPr>
              <a:t>Innovation in Development and Sustainable Housing (5 mins)</a:t>
            </a:r>
          </a:p>
          <a:p>
            <a:pPr lvl="1">
              <a:defRPr/>
            </a:pPr>
            <a:r>
              <a:rPr lang="en-US" sz="2000" i="1" dirty="0">
                <a:solidFill>
                  <a:prstClr val="black"/>
                </a:solidFill>
                <a:latin typeface="Calibri"/>
              </a:rPr>
              <a:t>Discussion (5 mins)</a:t>
            </a:r>
          </a:p>
          <a:p>
            <a:pPr marL="457142" marR="0" lvl="0" indent="-457142" algn="l" defTabSz="12190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Next Steps &amp; Closing Comments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(5 mins)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142" marR="0" lvl="0" indent="-457142" algn="l" defTabSz="12190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004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C748A-E594-53E8-ADD9-48896B73B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25BC4D-5F49-7A1E-5799-446926227F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444" t="11961" r="6875" b="13469"/>
          <a:stretch/>
        </p:blipFill>
        <p:spPr>
          <a:xfrm>
            <a:off x="13374" y="0"/>
            <a:ext cx="12202948" cy="6996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CECF4D-2986-BD6B-9CE0-ADD3B21F3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82" y="394681"/>
            <a:ext cx="10879318" cy="85908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Regional Context: Current Conditions</a:t>
            </a:r>
            <a:br>
              <a:rPr lang="en-US" sz="2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9B5878F-DCAB-6921-5C1D-C162637E3D97}"/>
              </a:ext>
            </a:extLst>
          </p:cNvPr>
          <p:cNvSpPr/>
          <p:nvPr/>
        </p:nvSpPr>
        <p:spPr>
          <a:xfrm>
            <a:off x="6433975" y="3535052"/>
            <a:ext cx="409886" cy="320512"/>
          </a:xfrm>
          <a:custGeom>
            <a:avLst/>
            <a:gdLst>
              <a:gd name="connsiteX0" fmla="*/ 4546600 w 4546600"/>
              <a:gd name="connsiteY0" fmla="*/ 2108200 h 3268133"/>
              <a:gd name="connsiteX1" fmla="*/ 4453467 w 4546600"/>
              <a:gd name="connsiteY1" fmla="*/ 1803400 h 3268133"/>
              <a:gd name="connsiteX2" fmla="*/ 4351867 w 4546600"/>
              <a:gd name="connsiteY2" fmla="*/ 1557867 h 3268133"/>
              <a:gd name="connsiteX3" fmla="*/ 4275667 w 4546600"/>
              <a:gd name="connsiteY3" fmla="*/ 1295400 h 3268133"/>
              <a:gd name="connsiteX4" fmla="*/ 4275667 w 4546600"/>
              <a:gd name="connsiteY4" fmla="*/ 999067 h 3268133"/>
              <a:gd name="connsiteX5" fmla="*/ 4301067 w 4546600"/>
              <a:gd name="connsiteY5" fmla="*/ 770467 h 3268133"/>
              <a:gd name="connsiteX6" fmla="*/ 3886200 w 4546600"/>
              <a:gd name="connsiteY6" fmla="*/ 584200 h 3268133"/>
              <a:gd name="connsiteX7" fmla="*/ 3505200 w 4546600"/>
              <a:gd name="connsiteY7" fmla="*/ 448733 h 3268133"/>
              <a:gd name="connsiteX8" fmla="*/ 2971800 w 4546600"/>
              <a:gd name="connsiteY8" fmla="*/ 355600 h 3268133"/>
              <a:gd name="connsiteX9" fmla="*/ 2692400 w 4546600"/>
              <a:gd name="connsiteY9" fmla="*/ 254000 h 3268133"/>
              <a:gd name="connsiteX10" fmla="*/ 2336800 w 4546600"/>
              <a:gd name="connsiteY10" fmla="*/ 135467 h 3268133"/>
              <a:gd name="connsiteX11" fmla="*/ 2006600 w 4546600"/>
              <a:gd name="connsiteY11" fmla="*/ 33867 h 3268133"/>
              <a:gd name="connsiteX12" fmla="*/ 1693334 w 4546600"/>
              <a:gd name="connsiteY12" fmla="*/ 0 h 3268133"/>
              <a:gd name="connsiteX13" fmla="*/ 1464734 w 4546600"/>
              <a:gd name="connsiteY13" fmla="*/ 50800 h 3268133"/>
              <a:gd name="connsiteX14" fmla="*/ 1083734 w 4546600"/>
              <a:gd name="connsiteY14" fmla="*/ 135467 h 3268133"/>
              <a:gd name="connsiteX15" fmla="*/ 905934 w 4546600"/>
              <a:gd name="connsiteY15" fmla="*/ 262467 h 3268133"/>
              <a:gd name="connsiteX16" fmla="*/ 711200 w 4546600"/>
              <a:gd name="connsiteY16" fmla="*/ 381000 h 3268133"/>
              <a:gd name="connsiteX17" fmla="*/ 516467 w 4546600"/>
              <a:gd name="connsiteY17" fmla="*/ 558800 h 3268133"/>
              <a:gd name="connsiteX18" fmla="*/ 338667 w 4546600"/>
              <a:gd name="connsiteY18" fmla="*/ 855133 h 3268133"/>
              <a:gd name="connsiteX19" fmla="*/ 177800 w 4546600"/>
              <a:gd name="connsiteY19" fmla="*/ 1202267 h 3268133"/>
              <a:gd name="connsiteX20" fmla="*/ 127000 w 4546600"/>
              <a:gd name="connsiteY20" fmla="*/ 1439333 h 3268133"/>
              <a:gd name="connsiteX21" fmla="*/ 16934 w 4546600"/>
              <a:gd name="connsiteY21" fmla="*/ 1676400 h 3268133"/>
              <a:gd name="connsiteX22" fmla="*/ 8467 w 4546600"/>
              <a:gd name="connsiteY22" fmla="*/ 1854200 h 3268133"/>
              <a:gd name="connsiteX23" fmla="*/ 0 w 4546600"/>
              <a:gd name="connsiteY23" fmla="*/ 1938867 h 3268133"/>
              <a:gd name="connsiteX24" fmla="*/ 558800 w 4546600"/>
              <a:gd name="connsiteY24" fmla="*/ 2032000 h 3268133"/>
              <a:gd name="connsiteX25" fmla="*/ 829734 w 4546600"/>
              <a:gd name="connsiteY25" fmla="*/ 2438400 h 3268133"/>
              <a:gd name="connsiteX26" fmla="*/ 2895600 w 4546600"/>
              <a:gd name="connsiteY26" fmla="*/ 3268133 h 3268133"/>
              <a:gd name="connsiteX27" fmla="*/ 3175000 w 4546600"/>
              <a:gd name="connsiteY27" fmla="*/ 2497667 h 3268133"/>
              <a:gd name="connsiteX28" fmla="*/ 2040467 w 4546600"/>
              <a:gd name="connsiteY28" fmla="*/ 1964267 h 3268133"/>
              <a:gd name="connsiteX29" fmla="*/ 2370667 w 4546600"/>
              <a:gd name="connsiteY29" fmla="*/ 1185333 h 3268133"/>
              <a:gd name="connsiteX30" fmla="*/ 3860800 w 4546600"/>
              <a:gd name="connsiteY30" fmla="*/ 1786467 h 3268133"/>
              <a:gd name="connsiteX31" fmla="*/ 4097867 w 4546600"/>
              <a:gd name="connsiteY31" fmla="*/ 1972733 h 3268133"/>
              <a:gd name="connsiteX32" fmla="*/ 4157134 w 4546600"/>
              <a:gd name="connsiteY32" fmla="*/ 2032000 h 3268133"/>
              <a:gd name="connsiteX33" fmla="*/ 4258734 w 4546600"/>
              <a:gd name="connsiteY33" fmla="*/ 2116667 h 3268133"/>
              <a:gd name="connsiteX34" fmla="*/ 4343400 w 4546600"/>
              <a:gd name="connsiteY34" fmla="*/ 2133600 h 3268133"/>
              <a:gd name="connsiteX35" fmla="*/ 4436534 w 4546600"/>
              <a:gd name="connsiteY35" fmla="*/ 2150533 h 3268133"/>
              <a:gd name="connsiteX36" fmla="*/ 4546600 w 4546600"/>
              <a:gd name="connsiteY36" fmla="*/ 2108200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546600" h="3268133">
                <a:moveTo>
                  <a:pt x="4546600" y="2108200"/>
                </a:moveTo>
                <a:lnTo>
                  <a:pt x="4453467" y="1803400"/>
                </a:lnTo>
                <a:lnTo>
                  <a:pt x="4351867" y="1557867"/>
                </a:lnTo>
                <a:lnTo>
                  <a:pt x="4275667" y="1295400"/>
                </a:lnTo>
                <a:lnTo>
                  <a:pt x="4275667" y="999067"/>
                </a:lnTo>
                <a:lnTo>
                  <a:pt x="4301067" y="770467"/>
                </a:lnTo>
                <a:lnTo>
                  <a:pt x="3886200" y="584200"/>
                </a:lnTo>
                <a:lnTo>
                  <a:pt x="3505200" y="448733"/>
                </a:lnTo>
                <a:lnTo>
                  <a:pt x="2971800" y="355600"/>
                </a:lnTo>
                <a:lnTo>
                  <a:pt x="2692400" y="254000"/>
                </a:lnTo>
                <a:lnTo>
                  <a:pt x="2336800" y="135467"/>
                </a:lnTo>
                <a:lnTo>
                  <a:pt x="2006600" y="33867"/>
                </a:lnTo>
                <a:lnTo>
                  <a:pt x="1693334" y="0"/>
                </a:lnTo>
                <a:lnTo>
                  <a:pt x="1464734" y="50800"/>
                </a:lnTo>
                <a:lnTo>
                  <a:pt x="1083734" y="135467"/>
                </a:lnTo>
                <a:lnTo>
                  <a:pt x="905934" y="262467"/>
                </a:lnTo>
                <a:lnTo>
                  <a:pt x="711200" y="381000"/>
                </a:lnTo>
                <a:lnTo>
                  <a:pt x="516467" y="558800"/>
                </a:lnTo>
                <a:lnTo>
                  <a:pt x="338667" y="855133"/>
                </a:lnTo>
                <a:lnTo>
                  <a:pt x="177800" y="1202267"/>
                </a:lnTo>
                <a:lnTo>
                  <a:pt x="127000" y="1439333"/>
                </a:lnTo>
                <a:lnTo>
                  <a:pt x="16934" y="1676400"/>
                </a:lnTo>
                <a:lnTo>
                  <a:pt x="8467" y="1854200"/>
                </a:lnTo>
                <a:lnTo>
                  <a:pt x="0" y="1938867"/>
                </a:lnTo>
                <a:lnTo>
                  <a:pt x="558800" y="2032000"/>
                </a:lnTo>
                <a:lnTo>
                  <a:pt x="829734" y="2438400"/>
                </a:lnTo>
                <a:lnTo>
                  <a:pt x="2895600" y="3268133"/>
                </a:lnTo>
                <a:lnTo>
                  <a:pt x="3175000" y="2497667"/>
                </a:lnTo>
                <a:lnTo>
                  <a:pt x="2040467" y="1964267"/>
                </a:lnTo>
                <a:lnTo>
                  <a:pt x="2370667" y="1185333"/>
                </a:lnTo>
                <a:lnTo>
                  <a:pt x="3860800" y="1786467"/>
                </a:lnTo>
                <a:lnTo>
                  <a:pt x="4097867" y="1972733"/>
                </a:lnTo>
                <a:lnTo>
                  <a:pt x="4157134" y="2032000"/>
                </a:lnTo>
                <a:lnTo>
                  <a:pt x="4258734" y="2116667"/>
                </a:lnTo>
                <a:lnTo>
                  <a:pt x="4343400" y="2133600"/>
                </a:lnTo>
                <a:lnTo>
                  <a:pt x="4436534" y="2150533"/>
                </a:lnTo>
                <a:lnTo>
                  <a:pt x="4546600" y="210820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B5803BA-C8EA-8B23-230B-0672710DF040}"/>
              </a:ext>
            </a:extLst>
          </p:cNvPr>
          <p:cNvSpPr/>
          <p:nvPr/>
        </p:nvSpPr>
        <p:spPr>
          <a:xfrm>
            <a:off x="6843861" y="3809360"/>
            <a:ext cx="75413" cy="92408"/>
          </a:xfrm>
          <a:custGeom>
            <a:avLst/>
            <a:gdLst>
              <a:gd name="connsiteX0" fmla="*/ 474134 w 558800"/>
              <a:gd name="connsiteY0" fmla="*/ 0 h 855133"/>
              <a:gd name="connsiteX1" fmla="*/ 0 w 558800"/>
              <a:gd name="connsiteY1" fmla="*/ 76200 h 855133"/>
              <a:gd name="connsiteX2" fmla="*/ 76200 w 558800"/>
              <a:gd name="connsiteY2" fmla="*/ 855133 h 855133"/>
              <a:gd name="connsiteX3" fmla="*/ 491067 w 558800"/>
              <a:gd name="connsiteY3" fmla="*/ 855133 h 855133"/>
              <a:gd name="connsiteX4" fmla="*/ 558800 w 558800"/>
              <a:gd name="connsiteY4" fmla="*/ 643467 h 855133"/>
              <a:gd name="connsiteX5" fmla="*/ 474134 w 558800"/>
              <a:gd name="connsiteY5" fmla="*/ 0 h 85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800" h="855133">
                <a:moveTo>
                  <a:pt x="474134" y="0"/>
                </a:moveTo>
                <a:lnTo>
                  <a:pt x="0" y="76200"/>
                </a:lnTo>
                <a:lnTo>
                  <a:pt x="76200" y="855133"/>
                </a:lnTo>
                <a:lnTo>
                  <a:pt x="491067" y="855133"/>
                </a:lnTo>
                <a:lnTo>
                  <a:pt x="558800" y="643467"/>
                </a:lnTo>
                <a:lnTo>
                  <a:pt x="474134" y="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A9C7718-9782-7B86-9E2A-F03B072D08A5}"/>
              </a:ext>
            </a:extLst>
          </p:cNvPr>
          <p:cNvSpPr/>
          <p:nvPr/>
        </p:nvSpPr>
        <p:spPr>
          <a:xfrm>
            <a:off x="7626285" y="3327663"/>
            <a:ext cx="895546" cy="989814"/>
          </a:xfrm>
          <a:custGeom>
            <a:avLst/>
            <a:gdLst>
              <a:gd name="connsiteX0" fmla="*/ 94268 w 791851"/>
              <a:gd name="connsiteY0" fmla="*/ 367646 h 923827"/>
              <a:gd name="connsiteX1" fmla="*/ 282804 w 791851"/>
              <a:gd name="connsiteY1" fmla="*/ 28281 h 923827"/>
              <a:gd name="connsiteX2" fmla="*/ 433633 w 791851"/>
              <a:gd name="connsiteY2" fmla="*/ 84842 h 923827"/>
              <a:gd name="connsiteX3" fmla="*/ 631595 w 791851"/>
              <a:gd name="connsiteY3" fmla="*/ 0 h 923827"/>
              <a:gd name="connsiteX4" fmla="*/ 791851 w 791851"/>
              <a:gd name="connsiteY4" fmla="*/ 84842 h 923827"/>
              <a:gd name="connsiteX5" fmla="*/ 669303 w 791851"/>
              <a:gd name="connsiteY5" fmla="*/ 273378 h 923827"/>
              <a:gd name="connsiteX6" fmla="*/ 471340 w 791851"/>
              <a:gd name="connsiteY6" fmla="*/ 471341 h 923827"/>
              <a:gd name="connsiteX7" fmla="*/ 301657 w 791851"/>
              <a:gd name="connsiteY7" fmla="*/ 556182 h 923827"/>
              <a:gd name="connsiteX8" fmla="*/ 169682 w 791851"/>
              <a:gd name="connsiteY8" fmla="*/ 641023 h 923827"/>
              <a:gd name="connsiteX9" fmla="*/ 75414 w 791851"/>
              <a:gd name="connsiteY9" fmla="*/ 838986 h 923827"/>
              <a:gd name="connsiteX10" fmla="*/ 0 w 791851"/>
              <a:gd name="connsiteY10" fmla="*/ 923827 h 923827"/>
              <a:gd name="connsiteX11" fmla="*/ 94268 w 791851"/>
              <a:gd name="connsiteY11" fmla="*/ 367646 h 92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1851" h="923827">
                <a:moveTo>
                  <a:pt x="94268" y="367646"/>
                </a:moveTo>
                <a:lnTo>
                  <a:pt x="282804" y="28281"/>
                </a:lnTo>
                <a:lnTo>
                  <a:pt x="433633" y="84842"/>
                </a:lnTo>
                <a:lnTo>
                  <a:pt x="631595" y="0"/>
                </a:lnTo>
                <a:lnTo>
                  <a:pt x="791851" y="84842"/>
                </a:lnTo>
                <a:lnTo>
                  <a:pt x="669303" y="273378"/>
                </a:lnTo>
                <a:lnTo>
                  <a:pt x="471340" y="471341"/>
                </a:lnTo>
                <a:lnTo>
                  <a:pt x="301657" y="556182"/>
                </a:lnTo>
                <a:lnTo>
                  <a:pt x="169682" y="641023"/>
                </a:lnTo>
                <a:lnTo>
                  <a:pt x="75414" y="838986"/>
                </a:lnTo>
                <a:lnTo>
                  <a:pt x="0" y="923827"/>
                </a:lnTo>
                <a:lnTo>
                  <a:pt x="94268" y="367646"/>
                </a:lnTo>
                <a:close/>
              </a:path>
            </a:pathLst>
          </a:custGeom>
          <a:noFill/>
          <a:ln w="41275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47A0D69-4CBB-5DD2-E3C7-59965585BD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5190" y="1284216"/>
          <a:ext cx="10477901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5941">
                  <a:extLst>
                    <a:ext uri="{9D8B030D-6E8A-4147-A177-3AD203B41FA5}">
                      <a16:colId xmlns:a16="http://schemas.microsoft.com/office/drawing/2014/main" val="18311350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467056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54600062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8815992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6380442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DEVENS</a:t>
                      </a:r>
                    </a:p>
                  </a:txBody>
                  <a:tcPr>
                    <a:solidFill>
                      <a:schemeClr val="accen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AYER</a:t>
                      </a:r>
                    </a:p>
                  </a:txBody>
                  <a:tcPr>
                    <a:solidFill>
                      <a:schemeClr val="accen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HARVARD</a:t>
                      </a:r>
                    </a:p>
                  </a:txBody>
                  <a:tcPr>
                    <a:solidFill>
                      <a:schemeClr val="accent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SHIRLEY</a:t>
                      </a:r>
                    </a:p>
                  </a:txBody>
                  <a:tcPr>
                    <a:solidFill>
                      <a:schemeClr val="accent1"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093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Area (mi</a:t>
                      </a:r>
                      <a:r>
                        <a:rPr lang="en-US" b="1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6.8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9.6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26.4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15.9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613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Population (2022)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1,763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8,408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6,881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6,851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825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Median Household Income (2022)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$106,875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$101,688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200,688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121,875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398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Employment Rate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99.41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95.32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94.61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91.45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919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Workforce (2022)</a:t>
                      </a:r>
                    </a:p>
                    <a:p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(#of Employees)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6,092*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4,907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2,804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1,853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456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Housing Units (2023)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256**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3,616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2,229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2,404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13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Subsidized Housing Inventory (SHI):</a:t>
                      </a:r>
                    </a:p>
                    <a:p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% of total 2020 year-round housing units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37.5***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5.97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4.91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4.09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407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Persons/household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2.25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2.89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2.39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62957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BEBBFB2-5588-F1CA-8678-65F0F5EF5ED2}"/>
              </a:ext>
            </a:extLst>
          </p:cNvPr>
          <p:cNvSpPr txBox="1"/>
          <p:nvPr/>
        </p:nvSpPr>
        <p:spPr>
          <a:xfrm>
            <a:off x="8593609" y="5482191"/>
            <a:ext cx="3462469" cy="1477328"/>
          </a:xfrm>
          <a:prstGeom prst="rect">
            <a:avLst/>
          </a:prstGeom>
          <a:solidFill>
            <a:srgbClr val="262626">
              <a:alpha val="67059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Sources: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EOHLC SHI Inventory 2023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Housing Units: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ACS 2023 5-Year data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* UMass Donahue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5"/>
              </a:rPr>
              <a:t>Report 2020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** Devens actual # of housing units in 2024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*** Devens % of SHI qualifying units out of 256 units total in Devens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Employment Rates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Workforce: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7"/>
              </a:rPr>
              <a:t>Data USA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50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65BC-382E-9173-B4BF-9477FCD56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9CEFB10-EFFC-B4AA-86C5-DDF4ECB06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03" y="110867"/>
            <a:ext cx="10589777" cy="790575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 Housing Production Plans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B3E4800-718B-C9AB-EBE8-BFE5F07A3C17}"/>
              </a:ext>
            </a:extLst>
          </p:cNvPr>
          <p:cNvSpPr txBox="1">
            <a:spLocks/>
          </p:cNvSpPr>
          <p:nvPr/>
        </p:nvSpPr>
        <p:spPr>
          <a:xfrm>
            <a:off x="95226" y="708106"/>
            <a:ext cx="12056534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Ayer (2021)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Ayer Junction – railroad heritage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Changing demographics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diverse housing options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Inclusionary housing bylaw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 mixed use and high density downtown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Cluster development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08D28F-0CFF-EC43-7257-0CEAF90D3B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078" t="16482" r="63047" b="5402"/>
          <a:stretch/>
        </p:blipFill>
        <p:spPr>
          <a:xfrm>
            <a:off x="6991350" y="110867"/>
            <a:ext cx="5059247" cy="660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50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E93DF-19CF-4400-EA2A-35EE30324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67A40C-153E-EC1E-9106-E3185CDE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03" y="110867"/>
            <a:ext cx="10589777" cy="790575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 Housing Production Plans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E7A6462-9096-F272-071D-18CA9E4C9FFD}"/>
              </a:ext>
            </a:extLst>
          </p:cNvPr>
          <p:cNvSpPr txBox="1">
            <a:spLocks/>
          </p:cNvSpPr>
          <p:nvPr/>
        </p:nvSpPr>
        <p:spPr>
          <a:xfrm>
            <a:off x="95226" y="708106"/>
            <a:ext cx="12056534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Havard (2024)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Aging population/population decline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Housing assistance/affordability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Diversity of housing stock (86% single family)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Regional Partnerships/collaboration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Regulation amendments to support housing needs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Financial Incentives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Explore raising the Devens housing cap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Utility/Service limitations/opportunities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 outreach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7D3331-C4FC-6EB1-CBFE-C3FD5046DE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484" t="19023" r="63829" b="9834"/>
          <a:stretch/>
        </p:blipFill>
        <p:spPr>
          <a:xfrm>
            <a:off x="7224557" y="110867"/>
            <a:ext cx="4826040" cy="659280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2706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A5C02-A369-446B-60C9-3161D4851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7E881AA-38BA-A30C-60FC-55BA2E0C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03" y="110867"/>
            <a:ext cx="10589777" cy="790575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 Housing Production Plans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497F8B9-E704-A677-F348-FC3C9B10D8DA}"/>
              </a:ext>
            </a:extLst>
          </p:cNvPr>
          <p:cNvSpPr txBox="1">
            <a:spLocks/>
          </p:cNvSpPr>
          <p:nvPr/>
        </p:nvSpPr>
        <p:spPr>
          <a:xfrm>
            <a:off x="95226" y="708106"/>
            <a:ext cx="12056534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Shirley (2021)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Changing demographics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Diversity of housing stock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Smart growth development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Maintaining and increasing affordability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Balance housing needs with rural character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Planning and Zoning support to facilitate growth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924419-9ADF-7C68-B552-C9CF357EA2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156" t="16759" r="62813" b="6232"/>
          <a:stretch/>
        </p:blipFill>
        <p:spPr>
          <a:xfrm>
            <a:off x="6953250" y="203113"/>
            <a:ext cx="5015059" cy="63953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5693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B301C-AB96-F755-0600-551CA5700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2ED7B-B728-C1D2-F691-31C836C1A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82" y="394681"/>
            <a:ext cx="10879318" cy="859084"/>
          </a:xfrm>
        </p:spPr>
        <p:txBody>
          <a:bodyPr>
            <a:normAutofit fontScale="90000"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Current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Housing Projects in Surrounding Communities: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BA08D-A8B3-C383-4D67-F19541091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482" y="1009753"/>
            <a:ext cx="11243036" cy="4351338"/>
          </a:xfrm>
        </p:spPr>
        <p:txBody>
          <a:bodyPr>
            <a:noAutofit/>
          </a:bodyPr>
          <a:lstStyle/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C8A06D0-B953-BE8B-DAC8-20FCCBB70713}"/>
              </a:ext>
            </a:extLst>
          </p:cNvPr>
          <p:cNvGraphicFramePr>
            <a:graphicFrameLocks noGrp="1"/>
          </p:cNvGraphicFramePr>
          <p:nvPr/>
        </p:nvGraphicFramePr>
        <p:xfrm>
          <a:off x="329936" y="913966"/>
          <a:ext cx="11387582" cy="4769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5431">
                  <a:extLst>
                    <a:ext uri="{9D8B030D-6E8A-4147-A177-3AD203B41FA5}">
                      <a16:colId xmlns:a16="http://schemas.microsoft.com/office/drawing/2014/main" val="4000435942"/>
                    </a:ext>
                  </a:extLst>
                </a:gridCol>
                <a:gridCol w="2658361">
                  <a:extLst>
                    <a:ext uri="{9D8B030D-6E8A-4147-A177-3AD203B41FA5}">
                      <a16:colId xmlns:a16="http://schemas.microsoft.com/office/drawing/2014/main" val="3746685854"/>
                    </a:ext>
                  </a:extLst>
                </a:gridCol>
                <a:gridCol w="3195684">
                  <a:extLst>
                    <a:ext uri="{9D8B030D-6E8A-4147-A177-3AD203B41FA5}">
                      <a16:colId xmlns:a16="http://schemas.microsoft.com/office/drawing/2014/main" val="4033080248"/>
                    </a:ext>
                  </a:extLst>
                </a:gridCol>
                <a:gridCol w="2498106">
                  <a:extLst>
                    <a:ext uri="{9D8B030D-6E8A-4147-A177-3AD203B41FA5}">
                      <a16:colId xmlns:a16="http://schemas.microsoft.com/office/drawing/2014/main" val="3158188277"/>
                    </a:ext>
                  </a:extLst>
                </a:gridCol>
              </a:tblGrid>
              <a:tr h="432223">
                <a:tc>
                  <a:txBody>
                    <a:bodyPr/>
                    <a:lstStyle/>
                    <a:p>
                      <a:r>
                        <a:rPr lang="en-US" dirty="0"/>
                        <a:t>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Havard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Shirley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Devens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538003"/>
                  </a:ext>
                </a:extLst>
              </a:tr>
              <a:tr h="1705209">
                <a:tc>
                  <a:txBody>
                    <a:bodyPr/>
                    <a:lstStyle/>
                    <a:p>
                      <a:r>
                        <a:rPr lang="en-US" sz="1400" dirty="0"/>
                        <a:t>Stratton Hill: 34 units (17 duplex)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203 Ayer Road Village - 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Village at Shirley Station - 48 units (24 duplex).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Emerson Green: 72 units (46 apartment, 8 MF, 18 SF)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371131"/>
                  </a:ext>
                </a:extLst>
              </a:tr>
              <a:tr h="4322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Lincoln Hills: 55 units (3 SF, 7Duplex, 7 triplex, 3 quad, 1 -5 unit)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Craftsman Village – 20 Units (cottage)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Parker Village - 40B proposal  - 48 units.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Shirley Meadows: 62 units (senior housing)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654504"/>
                  </a:ext>
                </a:extLst>
              </a:tr>
              <a:tr h="432223">
                <a:tc>
                  <a:txBody>
                    <a:bodyPr/>
                    <a:lstStyle/>
                    <a:p>
                      <a:r>
                        <a:rPr lang="en-US" sz="1400" dirty="0"/>
                        <a:t>65 Fitchburg Road: 106 units (mix of 1,2 and 3br)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Pine Hill Village – 24 Units (mix single and duplex)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0116477"/>
                  </a:ext>
                </a:extLst>
              </a:tr>
              <a:tr h="432223">
                <a:tc>
                  <a:txBody>
                    <a:bodyPr/>
                    <a:lstStyle/>
                    <a:p>
                      <a:r>
                        <a:rPr lang="en-US" sz="1400" dirty="0"/>
                        <a:t>201 West Main Street: 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Village at Robin Lane – 24 units (12 duplex)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257994"/>
                  </a:ext>
                </a:extLst>
              </a:tr>
              <a:tr h="432223">
                <a:tc>
                  <a:txBody>
                    <a:bodyPr/>
                    <a:lstStyle/>
                    <a:p>
                      <a:r>
                        <a:rPr lang="en-US" sz="1400" b="0" dirty="0"/>
                        <a:t>210 West  Main Street Plaza: 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152825"/>
                  </a:ext>
                </a:extLst>
              </a:tr>
              <a:tr h="43222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TOTAL # OF UNITS:      195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34847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77C0F14-9001-7C3A-EDA9-3F7603E96885}"/>
              </a:ext>
            </a:extLst>
          </p:cNvPr>
          <p:cNvSpPr txBox="1"/>
          <p:nvPr/>
        </p:nvSpPr>
        <p:spPr>
          <a:xfrm>
            <a:off x="1461156" y="6138359"/>
            <a:ext cx="11005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Current EOHLC estimates indicate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region may need 6,300 new homes from 2025 to 2035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56028E-89BD-CE3A-E211-64BD09C9DF47}"/>
              </a:ext>
            </a:extLst>
          </p:cNvPr>
          <p:cNvSpPr txBox="1"/>
          <p:nvPr/>
        </p:nvSpPr>
        <p:spPr>
          <a:xfrm>
            <a:off x="4714973" y="5759368"/>
            <a:ext cx="276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493 UNITS TOTAL</a:t>
            </a:r>
          </a:p>
        </p:txBody>
      </p:sp>
    </p:spTree>
    <p:extLst>
      <p:ext uri="{BB962C8B-B14F-4D97-AF65-F5344CB8AC3E}">
        <p14:creationId xmlns:p14="http://schemas.microsoft.com/office/powerpoint/2010/main" val="3415317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70741-25F4-A561-E73C-29266F010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FE91B-CF81-0312-5611-70990FC4E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82" y="394681"/>
            <a:ext cx="10879318" cy="85908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MBTA Communities Act Impact on Housing: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F38A7-B21B-535D-999C-1F4D1C356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67" y="1107215"/>
            <a:ext cx="3748726" cy="4351338"/>
          </a:xfrm>
        </p:spPr>
        <p:txBody>
          <a:bodyPr>
            <a:noAutofit/>
          </a:bodyPr>
          <a:lstStyle/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https://www.mass.gov/info-details/mbta-communities-law-qa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382149-DE65-90FC-54E3-6794D3747B74}"/>
              </a:ext>
            </a:extLst>
          </p:cNvPr>
          <p:cNvSpPr txBox="1"/>
          <p:nvPr/>
        </p:nvSpPr>
        <p:spPr>
          <a:xfrm>
            <a:off x="474482" y="2282371"/>
            <a:ext cx="367409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Zoned Capacity vs. Market realities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Actual impact on housing starts will vary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Increased housing supply and diversity of housing types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More affordable options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4" name="Picture 2" descr="Map of Massachusetts demonstrating the location of MBTA Communities in the state">
            <a:extLst>
              <a:ext uri="{FF2B5EF4-FFF2-40B4-BE49-F238E27FC236}">
                <a16:creationId xmlns:a16="http://schemas.microsoft.com/office/drawing/2014/main" id="{1103A93A-0418-EFD0-C4ED-E5A9DF52E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745" y="882982"/>
            <a:ext cx="7609002" cy="597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8CF2BE9-04E4-2F6F-73CC-BFAC1DB3661F}"/>
              </a:ext>
            </a:extLst>
          </p:cNvPr>
          <p:cNvSpPr/>
          <p:nvPr/>
        </p:nvSpPr>
        <p:spPr>
          <a:xfrm>
            <a:off x="6212264" y="2388147"/>
            <a:ext cx="314228" cy="336199"/>
          </a:xfrm>
          <a:custGeom>
            <a:avLst/>
            <a:gdLst>
              <a:gd name="connsiteX0" fmla="*/ 1857081 w 3516198"/>
              <a:gd name="connsiteY0" fmla="*/ 0 h 4034672"/>
              <a:gd name="connsiteX1" fmla="*/ 1753386 w 3516198"/>
              <a:gd name="connsiteY1" fmla="*/ 56561 h 4034672"/>
              <a:gd name="connsiteX2" fmla="*/ 1668545 w 3516198"/>
              <a:gd name="connsiteY2" fmla="*/ 179109 h 4034672"/>
              <a:gd name="connsiteX3" fmla="*/ 1574277 w 3516198"/>
              <a:gd name="connsiteY3" fmla="*/ 207390 h 4034672"/>
              <a:gd name="connsiteX4" fmla="*/ 1498862 w 3516198"/>
              <a:gd name="connsiteY4" fmla="*/ 207390 h 4034672"/>
              <a:gd name="connsiteX5" fmla="*/ 1366887 w 3516198"/>
              <a:gd name="connsiteY5" fmla="*/ 339365 h 4034672"/>
              <a:gd name="connsiteX6" fmla="*/ 1282046 w 3516198"/>
              <a:gd name="connsiteY6" fmla="*/ 443060 h 4034672"/>
              <a:gd name="connsiteX7" fmla="*/ 1055802 w 3516198"/>
              <a:gd name="connsiteY7" fmla="*/ 461913 h 4034672"/>
              <a:gd name="connsiteX8" fmla="*/ 1055802 w 3516198"/>
              <a:gd name="connsiteY8" fmla="*/ 593889 h 4034672"/>
              <a:gd name="connsiteX9" fmla="*/ 1140644 w 3516198"/>
              <a:gd name="connsiteY9" fmla="*/ 801278 h 4034672"/>
              <a:gd name="connsiteX10" fmla="*/ 1329180 w 3516198"/>
              <a:gd name="connsiteY10" fmla="*/ 1008668 h 4034672"/>
              <a:gd name="connsiteX11" fmla="*/ 1451728 w 3516198"/>
              <a:gd name="connsiteY11" fmla="*/ 1084082 h 4034672"/>
              <a:gd name="connsiteX12" fmla="*/ 1536569 w 3516198"/>
              <a:gd name="connsiteY12" fmla="*/ 1150070 h 4034672"/>
              <a:gd name="connsiteX13" fmla="*/ 1593130 w 3516198"/>
              <a:gd name="connsiteY13" fmla="*/ 1263192 h 4034672"/>
              <a:gd name="connsiteX14" fmla="*/ 1743959 w 3516198"/>
              <a:gd name="connsiteY14" fmla="*/ 1263192 h 4034672"/>
              <a:gd name="connsiteX15" fmla="*/ 1791093 w 3516198"/>
              <a:gd name="connsiteY15" fmla="*/ 1517715 h 4034672"/>
              <a:gd name="connsiteX16" fmla="*/ 1725105 w 3516198"/>
              <a:gd name="connsiteY16" fmla="*/ 1668544 h 4034672"/>
              <a:gd name="connsiteX17" fmla="*/ 1593130 w 3516198"/>
              <a:gd name="connsiteY17" fmla="*/ 1668544 h 4034672"/>
              <a:gd name="connsiteX18" fmla="*/ 1451728 w 3516198"/>
              <a:gd name="connsiteY18" fmla="*/ 1743959 h 4034672"/>
              <a:gd name="connsiteX19" fmla="*/ 1319753 w 3516198"/>
              <a:gd name="connsiteY19" fmla="*/ 1743959 h 4034672"/>
              <a:gd name="connsiteX20" fmla="*/ 1282046 w 3516198"/>
              <a:gd name="connsiteY20" fmla="*/ 1725105 h 4034672"/>
              <a:gd name="connsiteX21" fmla="*/ 1206631 w 3516198"/>
              <a:gd name="connsiteY21" fmla="*/ 1809946 h 4034672"/>
              <a:gd name="connsiteX22" fmla="*/ 1178351 w 3516198"/>
              <a:gd name="connsiteY22" fmla="*/ 1753386 h 4034672"/>
              <a:gd name="connsiteX23" fmla="*/ 263951 w 3516198"/>
              <a:gd name="connsiteY23" fmla="*/ 2139885 h 4034672"/>
              <a:gd name="connsiteX24" fmla="*/ 301658 w 3516198"/>
              <a:gd name="connsiteY24" fmla="*/ 2290713 h 4034672"/>
              <a:gd name="connsiteX25" fmla="*/ 433633 w 3516198"/>
              <a:gd name="connsiteY25" fmla="*/ 2281287 h 4034672"/>
              <a:gd name="connsiteX26" fmla="*/ 499621 w 3516198"/>
              <a:gd name="connsiteY26" fmla="*/ 2356701 h 4034672"/>
              <a:gd name="connsiteX27" fmla="*/ 461914 w 3516198"/>
              <a:gd name="connsiteY27" fmla="*/ 2432115 h 4034672"/>
              <a:gd name="connsiteX28" fmla="*/ 235670 w 3516198"/>
              <a:gd name="connsiteY28" fmla="*/ 2432115 h 4034672"/>
              <a:gd name="connsiteX29" fmla="*/ 207390 w 3516198"/>
              <a:gd name="connsiteY29" fmla="*/ 2686639 h 4034672"/>
              <a:gd name="connsiteX30" fmla="*/ 141402 w 3516198"/>
              <a:gd name="connsiteY30" fmla="*/ 2658359 h 4034672"/>
              <a:gd name="connsiteX31" fmla="*/ 0 w 3516198"/>
              <a:gd name="connsiteY31" fmla="*/ 2846895 h 4034672"/>
              <a:gd name="connsiteX32" fmla="*/ 56561 w 3516198"/>
              <a:gd name="connsiteY32" fmla="*/ 2997724 h 4034672"/>
              <a:gd name="connsiteX33" fmla="*/ 329938 w 3516198"/>
              <a:gd name="connsiteY33" fmla="*/ 2931736 h 4034672"/>
              <a:gd name="connsiteX34" fmla="*/ 329938 w 3516198"/>
              <a:gd name="connsiteY34" fmla="*/ 2856322 h 4034672"/>
              <a:gd name="connsiteX35" fmla="*/ 556182 w 3516198"/>
              <a:gd name="connsiteY35" fmla="*/ 2931736 h 4034672"/>
              <a:gd name="connsiteX36" fmla="*/ 499621 w 3516198"/>
              <a:gd name="connsiteY36" fmla="*/ 3007150 h 4034672"/>
              <a:gd name="connsiteX37" fmla="*/ 452487 w 3516198"/>
              <a:gd name="connsiteY37" fmla="*/ 3110845 h 4034672"/>
              <a:gd name="connsiteX38" fmla="*/ 443060 w 3516198"/>
              <a:gd name="connsiteY38" fmla="*/ 3205113 h 4034672"/>
              <a:gd name="connsiteX39" fmla="*/ 471341 w 3516198"/>
              <a:gd name="connsiteY39" fmla="*/ 3308808 h 4034672"/>
              <a:gd name="connsiteX40" fmla="*/ 527901 w 3516198"/>
              <a:gd name="connsiteY40" fmla="*/ 3431357 h 4034672"/>
              <a:gd name="connsiteX41" fmla="*/ 593889 w 3516198"/>
              <a:gd name="connsiteY41" fmla="*/ 3582186 h 4034672"/>
              <a:gd name="connsiteX42" fmla="*/ 546755 w 3516198"/>
              <a:gd name="connsiteY42" fmla="*/ 3629320 h 4034672"/>
              <a:gd name="connsiteX43" fmla="*/ 612743 w 3516198"/>
              <a:gd name="connsiteY43" fmla="*/ 3676454 h 4034672"/>
              <a:gd name="connsiteX44" fmla="*/ 688157 w 3516198"/>
              <a:gd name="connsiteY44" fmla="*/ 3667027 h 4034672"/>
              <a:gd name="connsiteX45" fmla="*/ 688157 w 3516198"/>
              <a:gd name="connsiteY45" fmla="*/ 3667027 h 4034672"/>
              <a:gd name="connsiteX46" fmla="*/ 772998 w 3516198"/>
              <a:gd name="connsiteY46" fmla="*/ 3610466 h 4034672"/>
              <a:gd name="connsiteX47" fmla="*/ 829559 w 3516198"/>
              <a:gd name="connsiteY47" fmla="*/ 3751868 h 4034672"/>
              <a:gd name="connsiteX48" fmla="*/ 1055802 w 3516198"/>
              <a:gd name="connsiteY48" fmla="*/ 3846136 h 4034672"/>
              <a:gd name="connsiteX49" fmla="*/ 2017336 w 3516198"/>
              <a:gd name="connsiteY49" fmla="*/ 4034672 h 4034672"/>
              <a:gd name="connsiteX50" fmla="*/ 2092751 w 3516198"/>
              <a:gd name="connsiteY50" fmla="*/ 3902697 h 4034672"/>
              <a:gd name="connsiteX51" fmla="*/ 2394409 w 3516198"/>
              <a:gd name="connsiteY51" fmla="*/ 3676454 h 4034672"/>
              <a:gd name="connsiteX52" fmla="*/ 2469823 w 3516198"/>
              <a:gd name="connsiteY52" fmla="*/ 3365369 h 4034672"/>
              <a:gd name="connsiteX53" fmla="*/ 2564091 w 3516198"/>
              <a:gd name="connsiteY53" fmla="*/ 2931736 h 4034672"/>
              <a:gd name="connsiteX54" fmla="*/ 2554664 w 3516198"/>
              <a:gd name="connsiteY54" fmla="*/ 2743200 h 4034672"/>
              <a:gd name="connsiteX55" fmla="*/ 2573518 w 3516198"/>
              <a:gd name="connsiteY55" fmla="*/ 2677212 h 4034672"/>
              <a:gd name="connsiteX56" fmla="*/ 2780908 w 3516198"/>
              <a:gd name="connsiteY56" fmla="*/ 2677212 h 4034672"/>
              <a:gd name="connsiteX57" fmla="*/ 2894029 w 3516198"/>
              <a:gd name="connsiteY57" fmla="*/ 2488676 h 4034672"/>
              <a:gd name="connsiteX58" fmla="*/ 3157980 w 3516198"/>
              <a:gd name="connsiteY58" fmla="*/ 2384981 h 4034672"/>
              <a:gd name="connsiteX59" fmla="*/ 3280528 w 3516198"/>
              <a:gd name="connsiteY59" fmla="*/ 2224726 h 4034672"/>
              <a:gd name="connsiteX60" fmla="*/ 3327662 w 3516198"/>
              <a:gd name="connsiteY60" fmla="*/ 2111604 h 4034672"/>
              <a:gd name="connsiteX61" fmla="*/ 3440784 w 3516198"/>
              <a:gd name="connsiteY61" fmla="*/ 2036190 h 4034672"/>
              <a:gd name="connsiteX62" fmla="*/ 3487918 w 3516198"/>
              <a:gd name="connsiteY62" fmla="*/ 1932495 h 4034672"/>
              <a:gd name="connsiteX63" fmla="*/ 3516198 w 3516198"/>
              <a:gd name="connsiteY63" fmla="*/ 1894788 h 4034672"/>
              <a:gd name="connsiteX64" fmla="*/ 3289955 w 3516198"/>
              <a:gd name="connsiteY64" fmla="*/ 1838227 h 4034672"/>
              <a:gd name="connsiteX65" fmla="*/ 3129699 w 3516198"/>
              <a:gd name="connsiteY65" fmla="*/ 1809946 h 4034672"/>
              <a:gd name="connsiteX66" fmla="*/ 3035431 w 3516198"/>
              <a:gd name="connsiteY66" fmla="*/ 1809946 h 4034672"/>
              <a:gd name="connsiteX67" fmla="*/ 2941163 w 3516198"/>
              <a:gd name="connsiteY67" fmla="*/ 1772239 h 4034672"/>
              <a:gd name="connsiteX68" fmla="*/ 2903456 w 3516198"/>
              <a:gd name="connsiteY68" fmla="*/ 1875934 h 4034672"/>
              <a:gd name="connsiteX69" fmla="*/ 2903456 w 3516198"/>
              <a:gd name="connsiteY69" fmla="*/ 1875934 h 4034672"/>
              <a:gd name="connsiteX70" fmla="*/ 2884602 w 3516198"/>
              <a:gd name="connsiteY70" fmla="*/ 2026763 h 4034672"/>
              <a:gd name="connsiteX71" fmla="*/ 2620652 w 3516198"/>
              <a:gd name="connsiteY71" fmla="*/ 2573517 h 4034672"/>
              <a:gd name="connsiteX72" fmla="*/ 2780908 w 3516198"/>
              <a:gd name="connsiteY72" fmla="*/ 1611983 h 4034672"/>
              <a:gd name="connsiteX73" fmla="*/ 2714920 w 3516198"/>
              <a:gd name="connsiteY73" fmla="*/ 1611983 h 4034672"/>
              <a:gd name="connsiteX74" fmla="*/ 2667786 w 3516198"/>
              <a:gd name="connsiteY74" fmla="*/ 1536569 h 4034672"/>
              <a:gd name="connsiteX75" fmla="*/ 2601798 w 3516198"/>
              <a:gd name="connsiteY75" fmla="*/ 1545996 h 4034672"/>
              <a:gd name="connsiteX76" fmla="*/ 2648932 w 3516198"/>
              <a:gd name="connsiteY76" fmla="*/ 1442301 h 4034672"/>
              <a:gd name="connsiteX77" fmla="*/ 2630079 w 3516198"/>
              <a:gd name="connsiteY77" fmla="*/ 1423447 h 4034672"/>
              <a:gd name="connsiteX78" fmla="*/ 2611225 w 3516198"/>
              <a:gd name="connsiteY78" fmla="*/ 1395167 h 4034672"/>
              <a:gd name="connsiteX79" fmla="*/ 2554664 w 3516198"/>
              <a:gd name="connsiteY79" fmla="*/ 1366887 h 4034672"/>
              <a:gd name="connsiteX80" fmla="*/ 2422689 w 3516198"/>
              <a:gd name="connsiteY80" fmla="*/ 1376313 h 4034672"/>
              <a:gd name="connsiteX81" fmla="*/ 2337848 w 3516198"/>
              <a:gd name="connsiteY81" fmla="*/ 1432874 h 4034672"/>
              <a:gd name="connsiteX82" fmla="*/ 2375555 w 3516198"/>
              <a:gd name="connsiteY82" fmla="*/ 1319753 h 4034672"/>
              <a:gd name="connsiteX83" fmla="*/ 2318994 w 3516198"/>
              <a:gd name="connsiteY83" fmla="*/ 1385740 h 4034672"/>
              <a:gd name="connsiteX84" fmla="*/ 2262433 w 3516198"/>
              <a:gd name="connsiteY84" fmla="*/ 1376313 h 4034672"/>
              <a:gd name="connsiteX85" fmla="*/ 2309567 w 3516198"/>
              <a:gd name="connsiteY85" fmla="*/ 1442301 h 4034672"/>
              <a:gd name="connsiteX86" fmla="*/ 2064470 w 3516198"/>
              <a:gd name="connsiteY86" fmla="*/ 1574276 h 4034672"/>
              <a:gd name="connsiteX87" fmla="*/ 2045617 w 3516198"/>
              <a:gd name="connsiteY87" fmla="*/ 1536569 h 4034672"/>
              <a:gd name="connsiteX88" fmla="*/ 1970202 w 3516198"/>
              <a:gd name="connsiteY88" fmla="*/ 1668544 h 4034672"/>
              <a:gd name="connsiteX89" fmla="*/ 1960776 w 3516198"/>
              <a:gd name="connsiteY89" fmla="*/ 1470581 h 4034672"/>
              <a:gd name="connsiteX90" fmla="*/ 2149312 w 3516198"/>
              <a:gd name="connsiteY90" fmla="*/ 1357460 h 4034672"/>
              <a:gd name="connsiteX91" fmla="*/ 2215299 w 3516198"/>
              <a:gd name="connsiteY91" fmla="*/ 1338606 h 4034672"/>
              <a:gd name="connsiteX92" fmla="*/ 2215299 w 3516198"/>
              <a:gd name="connsiteY92" fmla="*/ 1244338 h 4034672"/>
              <a:gd name="connsiteX93" fmla="*/ 2328421 w 3516198"/>
              <a:gd name="connsiteY93" fmla="*/ 1197204 h 4034672"/>
              <a:gd name="connsiteX94" fmla="*/ 2309567 w 3516198"/>
              <a:gd name="connsiteY94" fmla="*/ 1065229 h 4034672"/>
              <a:gd name="connsiteX95" fmla="*/ 2234153 w 3516198"/>
              <a:gd name="connsiteY95" fmla="*/ 1084082 h 4034672"/>
              <a:gd name="connsiteX96" fmla="*/ 2234153 w 3516198"/>
              <a:gd name="connsiteY96" fmla="*/ 1187777 h 4034672"/>
              <a:gd name="connsiteX97" fmla="*/ 2092751 w 3516198"/>
              <a:gd name="connsiteY97" fmla="*/ 1253765 h 4034672"/>
              <a:gd name="connsiteX98" fmla="*/ 2017336 w 3516198"/>
              <a:gd name="connsiteY98" fmla="*/ 1187777 h 4034672"/>
              <a:gd name="connsiteX99" fmla="*/ 1941922 w 3516198"/>
              <a:gd name="connsiteY99" fmla="*/ 1206631 h 4034672"/>
              <a:gd name="connsiteX100" fmla="*/ 1932495 w 3516198"/>
              <a:gd name="connsiteY100" fmla="*/ 1093509 h 4034672"/>
              <a:gd name="connsiteX101" fmla="*/ 2243580 w 3516198"/>
              <a:gd name="connsiteY101" fmla="*/ 829559 h 4034672"/>
              <a:gd name="connsiteX102" fmla="*/ 2375555 w 3516198"/>
              <a:gd name="connsiteY102" fmla="*/ 810705 h 4034672"/>
              <a:gd name="connsiteX103" fmla="*/ 2394409 w 3516198"/>
              <a:gd name="connsiteY103" fmla="*/ 914400 h 4034672"/>
              <a:gd name="connsiteX104" fmla="*/ 2601798 w 3516198"/>
              <a:gd name="connsiteY104" fmla="*/ 754144 h 4034672"/>
              <a:gd name="connsiteX105" fmla="*/ 2281287 w 3516198"/>
              <a:gd name="connsiteY105" fmla="*/ 169682 h 4034672"/>
              <a:gd name="connsiteX106" fmla="*/ 1857081 w 3516198"/>
              <a:gd name="connsiteY106" fmla="*/ 0 h 403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3516198" h="4034672">
                <a:moveTo>
                  <a:pt x="1857081" y="0"/>
                </a:moveTo>
                <a:lnTo>
                  <a:pt x="1753386" y="56561"/>
                </a:lnTo>
                <a:lnTo>
                  <a:pt x="1668545" y="179109"/>
                </a:lnTo>
                <a:lnTo>
                  <a:pt x="1574277" y="207390"/>
                </a:lnTo>
                <a:lnTo>
                  <a:pt x="1498862" y="207390"/>
                </a:lnTo>
                <a:lnTo>
                  <a:pt x="1366887" y="339365"/>
                </a:lnTo>
                <a:lnTo>
                  <a:pt x="1282046" y="443060"/>
                </a:lnTo>
                <a:lnTo>
                  <a:pt x="1055802" y="461913"/>
                </a:lnTo>
                <a:lnTo>
                  <a:pt x="1055802" y="593889"/>
                </a:lnTo>
                <a:lnTo>
                  <a:pt x="1140644" y="801278"/>
                </a:lnTo>
                <a:lnTo>
                  <a:pt x="1329180" y="1008668"/>
                </a:lnTo>
                <a:lnTo>
                  <a:pt x="1451728" y="1084082"/>
                </a:lnTo>
                <a:lnTo>
                  <a:pt x="1536569" y="1150070"/>
                </a:lnTo>
                <a:lnTo>
                  <a:pt x="1593130" y="1263192"/>
                </a:lnTo>
                <a:lnTo>
                  <a:pt x="1743959" y="1263192"/>
                </a:lnTo>
                <a:lnTo>
                  <a:pt x="1791093" y="1517715"/>
                </a:lnTo>
                <a:lnTo>
                  <a:pt x="1725105" y="1668544"/>
                </a:lnTo>
                <a:lnTo>
                  <a:pt x="1593130" y="1668544"/>
                </a:lnTo>
                <a:lnTo>
                  <a:pt x="1451728" y="1743959"/>
                </a:lnTo>
                <a:lnTo>
                  <a:pt x="1319753" y="1743959"/>
                </a:lnTo>
                <a:lnTo>
                  <a:pt x="1282046" y="1725105"/>
                </a:lnTo>
                <a:lnTo>
                  <a:pt x="1206631" y="1809946"/>
                </a:lnTo>
                <a:lnTo>
                  <a:pt x="1178351" y="1753386"/>
                </a:lnTo>
                <a:lnTo>
                  <a:pt x="263951" y="2139885"/>
                </a:lnTo>
                <a:lnTo>
                  <a:pt x="301658" y="2290713"/>
                </a:lnTo>
                <a:lnTo>
                  <a:pt x="433633" y="2281287"/>
                </a:lnTo>
                <a:lnTo>
                  <a:pt x="499621" y="2356701"/>
                </a:lnTo>
                <a:lnTo>
                  <a:pt x="461914" y="2432115"/>
                </a:lnTo>
                <a:lnTo>
                  <a:pt x="235670" y="2432115"/>
                </a:lnTo>
                <a:lnTo>
                  <a:pt x="207390" y="2686639"/>
                </a:lnTo>
                <a:lnTo>
                  <a:pt x="141402" y="2658359"/>
                </a:lnTo>
                <a:lnTo>
                  <a:pt x="0" y="2846895"/>
                </a:lnTo>
                <a:lnTo>
                  <a:pt x="56561" y="2997724"/>
                </a:lnTo>
                <a:lnTo>
                  <a:pt x="329938" y="2931736"/>
                </a:lnTo>
                <a:lnTo>
                  <a:pt x="329938" y="2856322"/>
                </a:lnTo>
                <a:lnTo>
                  <a:pt x="556182" y="2931736"/>
                </a:lnTo>
                <a:lnTo>
                  <a:pt x="499621" y="3007150"/>
                </a:lnTo>
                <a:lnTo>
                  <a:pt x="452487" y="3110845"/>
                </a:lnTo>
                <a:lnTo>
                  <a:pt x="443060" y="3205113"/>
                </a:lnTo>
                <a:lnTo>
                  <a:pt x="471341" y="3308808"/>
                </a:lnTo>
                <a:lnTo>
                  <a:pt x="527901" y="3431357"/>
                </a:lnTo>
                <a:lnTo>
                  <a:pt x="593889" y="3582186"/>
                </a:lnTo>
                <a:lnTo>
                  <a:pt x="546755" y="3629320"/>
                </a:lnTo>
                <a:lnTo>
                  <a:pt x="612743" y="3676454"/>
                </a:lnTo>
                <a:lnTo>
                  <a:pt x="688157" y="3667027"/>
                </a:lnTo>
                <a:lnTo>
                  <a:pt x="688157" y="3667027"/>
                </a:lnTo>
                <a:lnTo>
                  <a:pt x="772998" y="3610466"/>
                </a:lnTo>
                <a:lnTo>
                  <a:pt x="829559" y="3751868"/>
                </a:lnTo>
                <a:lnTo>
                  <a:pt x="1055802" y="3846136"/>
                </a:lnTo>
                <a:lnTo>
                  <a:pt x="2017336" y="4034672"/>
                </a:lnTo>
                <a:lnTo>
                  <a:pt x="2092751" y="3902697"/>
                </a:lnTo>
                <a:lnTo>
                  <a:pt x="2394409" y="3676454"/>
                </a:lnTo>
                <a:lnTo>
                  <a:pt x="2469823" y="3365369"/>
                </a:lnTo>
                <a:lnTo>
                  <a:pt x="2564091" y="2931736"/>
                </a:lnTo>
                <a:lnTo>
                  <a:pt x="2554664" y="2743200"/>
                </a:lnTo>
                <a:lnTo>
                  <a:pt x="2573518" y="2677212"/>
                </a:lnTo>
                <a:lnTo>
                  <a:pt x="2780908" y="2677212"/>
                </a:lnTo>
                <a:lnTo>
                  <a:pt x="2894029" y="2488676"/>
                </a:lnTo>
                <a:lnTo>
                  <a:pt x="3157980" y="2384981"/>
                </a:lnTo>
                <a:lnTo>
                  <a:pt x="3280528" y="2224726"/>
                </a:lnTo>
                <a:lnTo>
                  <a:pt x="3327662" y="2111604"/>
                </a:lnTo>
                <a:lnTo>
                  <a:pt x="3440784" y="2036190"/>
                </a:lnTo>
                <a:lnTo>
                  <a:pt x="3487918" y="1932495"/>
                </a:lnTo>
                <a:lnTo>
                  <a:pt x="3516198" y="1894788"/>
                </a:lnTo>
                <a:lnTo>
                  <a:pt x="3289955" y="1838227"/>
                </a:lnTo>
                <a:lnTo>
                  <a:pt x="3129699" y="1809946"/>
                </a:lnTo>
                <a:lnTo>
                  <a:pt x="3035431" y="1809946"/>
                </a:lnTo>
                <a:lnTo>
                  <a:pt x="2941163" y="1772239"/>
                </a:lnTo>
                <a:lnTo>
                  <a:pt x="2903456" y="1875934"/>
                </a:lnTo>
                <a:lnTo>
                  <a:pt x="2903456" y="1875934"/>
                </a:lnTo>
                <a:lnTo>
                  <a:pt x="2884602" y="2026763"/>
                </a:lnTo>
                <a:lnTo>
                  <a:pt x="2620652" y="2573517"/>
                </a:lnTo>
                <a:lnTo>
                  <a:pt x="2780908" y="1611983"/>
                </a:lnTo>
                <a:lnTo>
                  <a:pt x="2714920" y="1611983"/>
                </a:lnTo>
                <a:lnTo>
                  <a:pt x="2667786" y="1536569"/>
                </a:lnTo>
                <a:lnTo>
                  <a:pt x="2601798" y="1545996"/>
                </a:lnTo>
                <a:lnTo>
                  <a:pt x="2648932" y="1442301"/>
                </a:lnTo>
                <a:lnTo>
                  <a:pt x="2630079" y="1423447"/>
                </a:lnTo>
                <a:lnTo>
                  <a:pt x="2611225" y="1395167"/>
                </a:lnTo>
                <a:lnTo>
                  <a:pt x="2554664" y="1366887"/>
                </a:lnTo>
                <a:lnTo>
                  <a:pt x="2422689" y="1376313"/>
                </a:lnTo>
                <a:lnTo>
                  <a:pt x="2337848" y="1432874"/>
                </a:lnTo>
                <a:lnTo>
                  <a:pt x="2375555" y="1319753"/>
                </a:lnTo>
                <a:lnTo>
                  <a:pt x="2318994" y="1385740"/>
                </a:lnTo>
                <a:lnTo>
                  <a:pt x="2262433" y="1376313"/>
                </a:lnTo>
                <a:lnTo>
                  <a:pt x="2309567" y="1442301"/>
                </a:lnTo>
                <a:lnTo>
                  <a:pt x="2064470" y="1574276"/>
                </a:lnTo>
                <a:lnTo>
                  <a:pt x="2045617" y="1536569"/>
                </a:lnTo>
                <a:lnTo>
                  <a:pt x="1970202" y="1668544"/>
                </a:lnTo>
                <a:lnTo>
                  <a:pt x="1960776" y="1470581"/>
                </a:lnTo>
                <a:lnTo>
                  <a:pt x="2149312" y="1357460"/>
                </a:lnTo>
                <a:lnTo>
                  <a:pt x="2215299" y="1338606"/>
                </a:lnTo>
                <a:lnTo>
                  <a:pt x="2215299" y="1244338"/>
                </a:lnTo>
                <a:lnTo>
                  <a:pt x="2328421" y="1197204"/>
                </a:lnTo>
                <a:lnTo>
                  <a:pt x="2309567" y="1065229"/>
                </a:lnTo>
                <a:lnTo>
                  <a:pt x="2234153" y="1084082"/>
                </a:lnTo>
                <a:lnTo>
                  <a:pt x="2234153" y="1187777"/>
                </a:lnTo>
                <a:lnTo>
                  <a:pt x="2092751" y="1253765"/>
                </a:lnTo>
                <a:lnTo>
                  <a:pt x="2017336" y="1187777"/>
                </a:lnTo>
                <a:lnTo>
                  <a:pt x="1941922" y="1206631"/>
                </a:lnTo>
                <a:lnTo>
                  <a:pt x="1932495" y="1093509"/>
                </a:lnTo>
                <a:lnTo>
                  <a:pt x="2243580" y="829559"/>
                </a:lnTo>
                <a:lnTo>
                  <a:pt x="2375555" y="810705"/>
                </a:lnTo>
                <a:lnTo>
                  <a:pt x="2394409" y="914400"/>
                </a:lnTo>
                <a:lnTo>
                  <a:pt x="2601798" y="754144"/>
                </a:lnTo>
                <a:lnTo>
                  <a:pt x="2281287" y="169682"/>
                </a:lnTo>
                <a:lnTo>
                  <a:pt x="1857081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309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8F50F-AAB0-7750-2857-0C9046307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4834C-13A3-EF69-2084-A819C3752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86" y="0"/>
            <a:ext cx="10879318" cy="85908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Foundational Documents</a:t>
            </a:r>
            <a:endParaRPr lang="en-US" sz="2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42B37-97B1-6357-F6ED-A2914228B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1083625"/>
            <a:ext cx="11622268" cy="4351338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Devens Final Environmental Impact Report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3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Vehicle trips per day</a:t>
            </a:r>
          </a:p>
          <a:p>
            <a:pPr lvl="3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Water use</a:t>
            </a:r>
          </a:p>
          <a:p>
            <a:pPr lvl="3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Water withdrawal</a:t>
            </a:r>
          </a:p>
          <a:p>
            <a:pPr lvl="3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Wastewater generation</a:t>
            </a:r>
          </a:p>
          <a:p>
            <a:pPr lvl="3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Water and sewer mains</a:t>
            </a:r>
          </a:p>
          <a:p>
            <a:pPr lvl="3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Acres of Altered Land</a:t>
            </a:r>
          </a:p>
          <a:p>
            <a:pPr lvl="3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Acres of Impervious</a:t>
            </a:r>
          </a:p>
          <a:p>
            <a:pPr lvl="3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Wetland Impacts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Chapter 498 of the Acts of 1993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Devens Reuse Plan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(Development Goals for ITC, Open Space, Residential, Historic)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Devens Bylaws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– Permitted Uses, Dimensional Requirements, Innovative Dev., Reuse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DEC Development Rules and Regulations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(Site Plan, Residential, Historic, SWM, IPS, traffic)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215D8592-8566-CA44-4A76-C247BEA795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50" y="1001959"/>
            <a:ext cx="3613814" cy="287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0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093226-ACA8-238A-EFB3-5BD2409800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11" t="18461" r="1910" b="10916"/>
          <a:stretch/>
        </p:blipFill>
        <p:spPr>
          <a:xfrm>
            <a:off x="-1" y="0"/>
            <a:ext cx="12192001" cy="68904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6A52C3-7EB9-23DB-DC73-CB47CCEB1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33" y="208491"/>
            <a:ext cx="7315200" cy="460375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Innovation and Technology Center District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14F1BDD-33F3-5D40-DA34-1149CD5AE55B}"/>
              </a:ext>
            </a:extLst>
          </p:cNvPr>
          <p:cNvSpPr/>
          <p:nvPr/>
        </p:nvSpPr>
        <p:spPr>
          <a:xfrm>
            <a:off x="3776133" y="1270000"/>
            <a:ext cx="4546600" cy="3268133"/>
          </a:xfrm>
          <a:custGeom>
            <a:avLst/>
            <a:gdLst>
              <a:gd name="connsiteX0" fmla="*/ 4546600 w 4546600"/>
              <a:gd name="connsiteY0" fmla="*/ 2108200 h 3268133"/>
              <a:gd name="connsiteX1" fmla="*/ 4453467 w 4546600"/>
              <a:gd name="connsiteY1" fmla="*/ 1803400 h 3268133"/>
              <a:gd name="connsiteX2" fmla="*/ 4351867 w 4546600"/>
              <a:gd name="connsiteY2" fmla="*/ 1557867 h 3268133"/>
              <a:gd name="connsiteX3" fmla="*/ 4275667 w 4546600"/>
              <a:gd name="connsiteY3" fmla="*/ 1295400 h 3268133"/>
              <a:gd name="connsiteX4" fmla="*/ 4275667 w 4546600"/>
              <a:gd name="connsiteY4" fmla="*/ 999067 h 3268133"/>
              <a:gd name="connsiteX5" fmla="*/ 4301067 w 4546600"/>
              <a:gd name="connsiteY5" fmla="*/ 770467 h 3268133"/>
              <a:gd name="connsiteX6" fmla="*/ 3886200 w 4546600"/>
              <a:gd name="connsiteY6" fmla="*/ 584200 h 3268133"/>
              <a:gd name="connsiteX7" fmla="*/ 3505200 w 4546600"/>
              <a:gd name="connsiteY7" fmla="*/ 448733 h 3268133"/>
              <a:gd name="connsiteX8" fmla="*/ 2971800 w 4546600"/>
              <a:gd name="connsiteY8" fmla="*/ 355600 h 3268133"/>
              <a:gd name="connsiteX9" fmla="*/ 2692400 w 4546600"/>
              <a:gd name="connsiteY9" fmla="*/ 254000 h 3268133"/>
              <a:gd name="connsiteX10" fmla="*/ 2336800 w 4546600"/>
              <a:gd name="connsiteY10" fmla="*/ 135467 h 3268133"/>
              <a:gd name="connsiteX11" fmla="*/ 2006600 w 4546600"/>
              <a:gd name="connsiteY11" fmla="*/ 33867 h 3268133"/>
              <a:gd name="connsiteX12" fmla="*/ 1693334 w 4546600"/>
              <a:gd name="connsiteY12" fmla="*/ 0 h 3268133"/>
              <a:gd name="connsiteX13" fmla="*/ 1464734 w 4546600"/>
              <a:gd name="connsiteY13" fmla="*/ 50800 h 3268133"/>
              <a:gd name="connsiteX14" fmla="*/ 1083734 w 4546600"/>
              <a:gd name="connsiteY14" fmla="*/ 135467 h 3268133"/>
              <a:gd name="connsiteX15" fmla="*/ 905934 w 4546600"/>
              <a:gd name="connsiteY15" fmla="*/ 262467 h 3268133"/>
              <a:gd name="connsiteX16" fmla="*/ 711200 w 4546600"/>
              <a:gd name="connsiteY16" fmla="*/ 381000 h 3268133"/>
              <a:gd name="connsiteX17" fmla="*/ 516467 w 4546600"/>
              <a:gd name="connsiteY17" fmla="*/ 558800 h 3268133"/>
              <a:gd name="connsiteX18" fmla="*/ 338667 w 4546600"/>
              <a:gd name="connsiteY18" fmla="*/ 855133 h 3268133"/>
              <a:gd name="connsiteX19" fmla="*/ 177800 w 4546600"/>
              <a:gd name="connsiteY19" fmla="*/ 1202267 h 3268133"/>
              <a:gd name="connsiteX20" fmla="*/ 127000 w 4546600"/>
              <a:gd name="connsiteY20" fmla="*/ 1439333 h 3268133"/>
              <a:gd name="connsiteX21" fmla="*/ 16934 w 4546600"/>
              <a:gd name="connsiteY21" fmla="*/ 1676400 h 3268133"/>
              <a:gd name="connsiteX22" fmla="*/ 8467 w 4546600"/>
              <a:gd name="connsiteY22" fmla="*/ 1854200 h 3268133"/>
              <a:gd name="connsiteX23" fmla="*/ 0 w 4546600"/>
              <a:gd name="connsiteY23" fmla="*/ 1938867 h 3268133"/>
              <a:gd name="connsiteX24" fmla="*/ 558800 w 4546600"/>
              <a:gd name="connsiteY24" fmla="*/ 2032000 h 3268133"/>
              <a:gd name="connsiteX25" fmla="*/ 829734 w 4546600"/>
              <a:gd name="connsiteY25" fmla="*/ 2438400 h 3268133"/>
              <a:gd name="connsiteX26" fmla="*/ 2895600 w 4546600"/>
              <a:gd name="connsiteY26" fmla="*/ 3268133 h 3268133"/>
              <a:gd name="connsiteX27" fmla="*/ 3175000 w 4546600"/>
              <a:gd name="connsiteY27" fmla="*/ 2497667 h 3268133"/>
              <a:gd name="connsiteX28" fmla="*/ 2040467 w 4546600"/>
              <a:gd name="connsiteY28" fmla="*/ 1964267 h 3268133"/>
              <a:gd name="connsiteX29" fmla="*/ 2370667 w 4546600"/>
              <a:gd name="connsiteY29" fmla="*/ 1185333 h 3268133"/>
              <a:gd name="connsiteX30" fmla="*/ 3860800 w 4546600"/>
              <a:gd name="connsiteY30" fmla="*/ 1786467 h 3268133"/>
              <a:gd name="connsiteX31" fmla="*/ 4097867 w 4546600"/>
              <a:gd name="connsiteY31" fmla="*/ 1972733 h 3268133"/>
              <a:gd name="connsiteX32" fmla="*/ 4157134 w 4546600"/>
              <a:gd name="connsiteY32" fmla="*/ 2032000 h 3268133"/>
              <a:gd name="connsiteX33" fmla="*/ 4258734 w 4546600"/>
              <a:gd name="connsiteY33" fmla="*/ 2116667 h 3268133"/>
              <a:gd name="connsiteX34" fmla="*/ 4343400 w 4546600"/>
              <a:gd name="connsiteY34" fmla="*/ 2133600 h 3268133"/>
              <a:gd name="connsiteX35" fmla="*/ 4436534 w 4546600"/>
              <a:gd name="connsiteY35" fmla="*/ 2150533 h 3268133"/>
              <a:gd name="connsiteX36" fmla="*/ 4546600 w 4546600"/>
              <a:gd name="connsiteY36" fmla="*/ 2108200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546600" h="3268133">
                <a:moveTo>
                  <a:pt x="4546600" y="2108200"/>
                </a:moveTo>
                <a:lnTo>
                  <a:pt x="4453467" y="1803400"/>
                </a:lnTo>
                <a:lnTo>
                  <a:pt x="4351867" y="1557867"/>
                </a:lnTo>
                <a:lnTo>
                  <a:pt x="4275667" y="1295400"/>
                </a:lnTo>
                <a:lnTo>
                  <a:pt x="4275667" y="999067"/>
                </a:lnTo>
                <a:lnTo>
                  <a:pt x="4301067" y="770467"/>
                </a:lnTo>
                <a:lnTo>
                  <a:pt x="3886200" y="584200"/>
                </a:lnTo>
                <a:lnTo>
                  <a:pt x="3505200" y="448733"/>
                </a:lnTo>
                <a:lnTo>
                  <a:pt x="2971800" y="355600"/>
                </a:lnTo>
                <a:lnTo>
                  <a:pt x="2692400" y="254000"/>
                </a:lnTo>
                <a:lnTo>
                  <a:pt x="2336800" y="135467"/>
                </a:lnTo>
                <a:lnTo>
                  <a:pt x="2006600" y="33867"/>
                </a:lnTo>
                <a:lnTo>
                  <a:pt x="1693334" y="0"/>
                </a:lnTo>
                <a:lnTo>
                  <a:pt x="1464734" y="50800"/>
                </a:lnTo>
                <a:lnTo>
                  <a:pt x="1083734" y="135467"/>
                </a:lnTo>
                <a:lnTo>
                  <a:pt x="905934" y="262467"/>
                </a:lnTo>
                <a:lnTo>
                  <a:pt x="711200" y="381000"/>
                </a:lnTo>
                <a:lnTo>
                  <a:pt x="516467" y="558800"/>
                </a:lnTo>
                <a:lnTo>
                  <a:pt x="338667" y="855133"/>
                </a:lnTo>
                <a:lnTo>
                  <a:pt x="177800" y="1202267"/>
                </a:lnTo>
                <a:lnTo>
                  <a:pt x="127000" y="1439333"/>
                </a:lnTo>
                <a:lnTo>
                  <a:pt x="16934" y="1676400"/>
                </a:lnTo>
                <a:lnTo>
                  <a:pt x="8467" y="1854200"/>
                </a:lnTo>
                <a:lnTo>
                  <a:pt x="0" y="1938867"/>
                </a:lnTo>
                <a:lnTo>
                  <a:pt x="558800" y="2032000"/>
                </a:lnTo>
                <a:lnTo>
                  <a:pt x="829734" y="2438400"/>
                </a:lnTo>
                <a:lnTo>
                  <a:pt x="2895600" y="3268133"/>
                </a:lnTo>
                <a:lnTo>
                  <a:pt x="3175000" y="2497667"/>
                </a:lnTo>
                <a:lnTo>
                  <a:pt x="2040467" y="1964267"/>
                </a:lnTo>
                <a:lnTo>
                  <a:pt x="2370667" y="1185333"/>
                </a:lnTo>
                <a:lnTo>
                  <a:pt x="3860800" y="1786467"/>
                </a:lnTo>
                <a:lnTo>
                  <a:pt x="4097867" y="1972733"/>
                </a:lnTo>
                <a:lnTo>
                  <a:pt x="4157134" y="2032000"/>
                </a:lnTo>
                <a:lnTo>
                  <a:pt x="4258734" y="2116667"/>
                </a:lnTo>
                <a:lnTo>
                  <a:pt x="4343400" y="2133600"/>
                </a:lnTo>
                <a:lnTo>
                  <a:pt x="4436534" y="2150533"/>
                </a:lnTo>
                <a:lnTo>
                  <a:pt x="4546600" y="210820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FC8738E-4D8A-2F56-4C45-24BF6F6C06DC}"/>
              </a:ext>
            </a:extLst>
          </p:cNvPr>
          <p:cNvSpPr/>
          <p:nvPr/>
        </p:nvSpPr>
        <p:spPr>
          <a:xfrm>
            <a:off x="7865533" y="3860800"/>
            <a:ext cx="558800" cy="855133"/>
          </a:xfrm>
          <a:custGeom>
            <a:avLst/>
            <a:gdLst>
              <a:gd name="connsiteX0" fmla="*/ 474134 w 558800"/>
              <a:gd name="connsiteY0" fmla="*/ 0 h 855133"/>
              <a:gd name="connsiteX1" fmla="*/ 0 w 558800"/>
              <a:gd name="connsiteY1" fmla="*/ 76200 h 855133"/>
              <a:gd name="connsiteX2" fmla="*/ 76200 w 558800"/>
              <a:gd name="connsiteY2" fmla="*/ 855133 h 855133"/>
              <a:gd name="connsiteX3" fmla="*/ 491067 w 558800"/>
              <a:gd name="connsiteY3" fmla="*/ 855133 h 855133"/>
              <a:gd name="connsiteX4" fmla="*/ 558800 w 558800"/>
              <a:gd name="connsiteY4" fmla="*/ 643467 h 855133"/>
              <a:gd name="connsiteX5" fmla="*/ 474134 w 558800"/>
              <a:gd name="connsiteY5" fmla="*/ 0 h 85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800" h="855133">
                <a:moveTo>
                  <a:pt x="474134" y="0"/>
                </a:moveTo>
                <a:lnTo>
                  <a:pt x="0" y="76200"/>
                </a:lnTo>
                <a:lnTo>
                  <a:pt x="76200" y="855133"/>
                </a:lnTo>
                <a:lnTo>
                  <a:pt x="491067" y="855133"/>
                </a:lnTo>
                <a:lnTo>
                  <a:pt x="558800" y="643467"/>
                </a:lnTo>
                <a:lnTo>
                  <a:pt x="474134" y="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8ACCB4-950F-28BF-542A-BD2163D98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32" y="2601119"/>
            <a:ext cx="12056534" cy="1655762"/>
          </a:xfrm>
        </p:spPr>
        <p:txBody>
          <a:bodyPr>
            <a:noAutofit/>
          </a:bodyPr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 Development Goals: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Urban center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ncubator business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Historic buildings &amp; open space (unique)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Flexibility to accommodate a wide range of uses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Academic/educational support links for DREZ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Allowed Uses: Educational, Office, LI, R&amp;D, Cultural, Conference, Municipal, Small-scale retail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Building Height: 50-62’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Innovation &amp; Technology Center Design Guidelines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DBAF6C-FDD1-C963-8614-B5021481BFE2}"/>
              </a:ext>
            </a:extLst>
          </p:cNvPr>
          <p:cNvSpPr txBox="1"/>
          <p:nvPr/>
        </p:nvSpPr>
        <p:spPr>
          <a:xfrm>
            <a:off x="4886718" y="2431135"/>
            <a:ext cx="1079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~86 acres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26 ac. in Ayer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60 ac. In Havard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A06F7-D5DD-9F81-5C27-CFE6527BC864}"/>
              </a:ext>
            </a:extLst>
          </p:cNvPr>
          <p:cNvSpPr txBox="1"/>
          <p:nvPr/>
        </p:nvSpPr>
        <p:spPr>
          <a:xfrm>
            <a:off x="7784065" y="4149866"/>
            <a:ext cx="721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~3.7 ac.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EFE24D6-3908-CD07-7B25-4C4691F2D68F}"/>
              </a:ext>
            </a:extLst>
          </p:cNvPr>
          <p:cNvSpPr/>
          <p:nvPr/>
        </p:nvSpPr>
        <p:spPr>
          <a:xfrm>
            <a:off x="4374037" y="650449"/>
            <a:ext cx="7824248" cy="3733015"/>
          </a:xfrm>
          <a:custGeom>
            <a:avLst/>
            <a:gdLst>
              <a:gd name="connsiteX0" fmla="*/ 0 w 7824248"/>
              <a:gd name="connsiteY0" fmla="*/ 0 h 3733015"/>
              <a:gd name="connsiteX1" fmla="*/ 3949831 w 7824248"/>
              <a:gd name="connsiteY1" fmla="*/ 3073139 h 3733015"/>
              <a:gd name="connsiteX2" fmla="*/ 6089716 w 7824248"/>
              <a:gd name="connsiteY2" fmla="*/ 3167407 h 3733015"/>
              <a:gd name="connsiteX3" fmla="*/ 7824248 w 7824248"/>
              <a:gd name="connsiteY3" fmla="*/ 3733015 h 3733015"/>
              <a:gd name="connsiteX4" fmla="*/ 7824248 w 7824248"/>
              <a:gd name="connsiteY4" fmla="*/ 3733015 h 373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4248" h="3733015">
                <a:moveTo>
                  <a:pt x="0" y="0"/>
                </a:moveTo>
                <a:lnTo>
                  <a:pt x="3949831" y="3073139"/>
                </a:lnTo>
                <a:lnTo>
                  <a:pt x="6089716" y="3167407"/>
                </a:lnTo>
                <a:lnTo>
                  <a:pt x="7824248" y="3733015"/>
                </a:lnTo>
                <a:lnTo>
                  <a:pt x="7824248" y="3733015"/>
                </a:lnTo>
              </a:path>
            </a:pathLst>
          </a:custGeom>
          <a:noFill/>
          <a:ln w="381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9F3A10-33EE-DD17-7F8D-8A00A0E6EF43}"/>
              </a:ext>
            </a:extLst>
          </p:cNvPr>
          <p:cNvSpPr txBox="1"/>
          <p:nvPr/>
        </p:nvSpPr>
        <p:spPr>
          <a:xfrm rot="1181569">
            <a:off x="10268522" y="3826700"/>
            <a:ext cx="2200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Ayer (Middlesex County)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Harvard (Worcester County)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812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DE5B4-8D42-A3E8-256F-A69AD17FC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15835-E9BC-17F6-30D5-747D88661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FC0C69-A6CF-C5B4-341D-0A8790AC4C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21" t="18204" r="54837" b="5428"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732100-0F0A-6677-79BD-FA2C278AA271}"/>
              </a:ext>
            </a:extLst>
          </p:cNvPr>
          <p:cNvSpPr/>
          <p:nvPr/>
        </p:nvSpPr>
        <p:spPr>
          <a:xfrm>
            <a:off x="2443347" y="89452"/>
            <a:ext cx="7098218" cy="5446644"/>
          </a:xfrm>
          <a:custGeom>
            <a:avLst/>
            <a:gdLst>
              <a:gd name="connsiteX0" fmla="*/ 4546600 w 4546600"/>
              <a:gd name="connsiteY0" fmla="*/ 2108200 h 3268133"/>
              <a:gd name="connsiteX1" fmla="*/ 4453467 w 4546600"/>
              <a:gd name="connsiteY1" fmla="*/ 1803400 h 3268133"/>
              <a:gd name="connsiteX2" fmla="*/ 4351867 w 4546600"/>
              <a:gd name="connsiteY2" fmla="*/ 1557867 h 3268133"/>
              <a:gd name="connsiteX3" fmla="*/ 4275667 w 4546600"/>
              <a:gd name="connsiteY3" fmla="*/ 1295400 h 3268133"/>
              <a:gd name="connsiteX4" fmla="*/ 4275667 w 4546600"/>
              <a:gd name="connsiteY4" fmla="*/ 999067 h 3268133"/>
              <a:gd name="connsiteX5" fmla="*/ 4301067 w 4546600"/>
              <a:gd name="connsiteY5" fmla="*/ 770467 h 3268133"/>
              <a:gd name="connsiteX6" fmla="*/ 3886200 w 4546600"/>
              <a:gd name="connsiteY6" fmla="*/ 584200 h 3268133"/>
              <a:gd name="connsiteX7" fmla="*/ 3505200 w 4546600"/>
              <a:gd name="connsiteY7" fmla="*/ 448733 h 3268133"/>
              <a:gd name="connsiteX8" fmla="*/ 2971800 w 4546600"/>
              <a:gd name="connsiteY8" fmla="*/ 355600 h 3268133"/>
              <a:gd name="connsiteX9" fmla="*/ 2692400 w 4546600"/>
              <a:gd name="connsiteY9" fmla="*/ 254000 h 3268133"/>
              <a:gd name="connsiteX10" fmla="*/ 2336800 w 4546600"/>
              <a:gd name="connsiteY10" fmla="*/ 135467 h 3268133"/>
              <a:gd name="connsiteX11" fmla="*/ 2006600 w 4546600"/>
              <a:gd name="connsiteY11" fmla="*/ 33867 h 3268133"/>
              <a:gd name="connsiteX12" fmla="*/ 1693334 w 4546600"/>
              <a:gd name="connsiteY12" fmla="*/ 0 h 3268133"/>
              <a:gd name="connsiteX13" fmla="*/ 1464734 w 4546600"/>
              <a:gd name="connsiteY13" fmla="*/ 50800 h 3268133"/>
              <a:gd name="connsiteX14" fmla="*/ 1083734 w 4546600"/>
              <a:gd name="connsiteY14" fmla="*/ 135467 h 3268133"/>
              <a:gd name="connsiteX15" fmla="*/ 905934 w 4546600"/>
              <a:gd name="connsiteY15" fmla="*/ 262467 h 3268133"/>
              <a:gd name="connsiteX16" fmla="*/ 711200 w 4546600"/>
              <a:gd name="connsiteY16" fmla="*/ 381000 h 3268133"/>
              <a:gd name="connsiteX17" fmla="*/ 516467 w 4546600"/>
              <a:gd name="connsiteY17" fmla="*/ 558800 h 3268133"/>
              <a:gd name="connsiteX18" fmla="*/ 338667 w 4546600"/>
              <a:gd name="connsiteY18" fmla="*/ 855133 h 3268133"/>
              <a:gd name="connsiteX19" fmla="*/ 177800 w 4546600"/>
              <a:gd name="connsiteY19" fmla="*/ 1202267 h 3268133"/>
              <a:gd name="connsiteX20" fmla="*/ 127000 w 4546600"/>
              <a:gd name="connsiteY20" fmla="*/ 1439333 h 3268133"/>
              <a:gd name="connsiteX21" fmla="*/ 16934 w 4546600"/>
              <a:gd name="connsiteY21" fmla="*/ 1676400 h 3268133"/>
              <a:gd name="connsiteX22" fmla="*/ 8467 w 4546600"/>
              <a:gd name="connsiteY22" fmla="*/ 1854200 h 3268133"/>
              <a:gd name="connsiteX23" fmla="*/ 0 w 4546600"/>
              <a:gd name="connsiteY23" fmla="*/ 1938867 h 3268133"/>
              <a:gd name="connsiteX24" fmla="*/ 558800 w 4546600"/>
              <a:gd name="connsiteY24" fmla="*/ 2032000 h 3268133"/>
              <a:gd name="connsiteX25" fmla="*/ 829734 w 4546600"/>
              <a:gd name="connsiteY25" fmla="*/ 2438400 h 3268133"/>
              <a:gd name="connsiteX26" fmla="*/ 2895600 w 4546600"/>
              <a:gd name="connsiteY26" fmla="*/ 3268133 h 3268133"/>
              <a:gd name="connsiteX27" fmla="*/ 3175000 w 4546600"/>
              <a:gd name="connsiteY27" fmla="*/ 2497667 h 3268133"/>
              <a:gd name="connsiteX28" fmla="*/ 2040467 w 4546600"/>
              <a:gd name="connsiteY28" fmla="*/ 1964267 h 3268133"/>
              <a:gd name="connsiteX29" fmla="*/ 2370667 w 4546600"/>
              <a:gd name="connsiteY29" fmla="*/ 1185333 h 3268133"/>
              <a:gd name="connsiteX30" fmla="*/ 3860800 w 4546600"/>
              <a:gd name="connsiteY30" fmla="*/ 1786467 h 3268133"/>
              <a:gd name="connsiteX31" fmla="*/ 4097867 w 4546600"/>
              <a:gd name="connsiteY31" fmla="*/ 1972733 h 3268133"/>
              <a:gd name="connsiteX32" fmla="*/ 4157134 w 4546600"/>
              <a:gd name="connsiteY32" fmla="*/ 2032000 h 3268133"/>
              <a:gd name="connsiteX33" fmla="*/ 4258734 w 4546600"/>
              <a:gd name="connsiteY33" fmla="*/ 2116667 h 3268133"/>
              <a:gd name="connsiteX34" fmla="*/ 4343400 w 4546600"/>
              <a:gd name="connsiteY34" fmla="*/ 2133600 h 3268133"/>
              <a:gd name="connsiteX35" fmla="*/ 4436534 w 4546600"/>
              <a:gd name="connsiteY35" fmla="*/ 2150533 h 3268133"/>
              <a:gd name="connsiteX36" fmla="*/ 4546600 w 4546600"/>
              <a:gd name="connsiteY36" fmla="*/ 2108200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546600" h="3268133">
                <a:moveTo>
                  <a:pt x="4546600" y="2108200"/>
                </a:moveTo>
                <a:lnTo>
                  <a:pt x="4453467" y="1803400"/>
                </a:lnTo>
                <a:lnTo>
                  <a:pt x="4351867" y="1557867"/>
                </a:lnTo>
                <a:lnTo>
                  <a:pt x="4275667" y="1295400"/>
                </a:lnTo>
                <a:lnTo>
                  <a:pt x="4275667" y="999067"/>
                </a:lnTo>
                <a:lnTo>
                  <a:pt x="4301067" y="770467"/>
                </a:lnTo>
                <a:lnTo>
                  <a:pt x="3886200" y="584200"/>
                </a:lnTo>
                <a:lnTo>
                  <a:pt x="3505200" y="448733"/>
                </a:lnTo>
                <a:lnTo>
                  <a:pt x="2971800" y="355600"/>
                </a:lnTo>
                <a:lnTo>
                  <a:pt x="2692400" y="254000"/>
                </a:lnTo>
                <a:lnTo>
                  <a:pt x="2336800" y="135467"/>
                </a:lnTo>
                <a:lnTo>
                  <a:pt x="2006600" y="33867"/>
                </a:lnTo>
                <a:lnTo>
                  <a:pt x="1693334" y="0"/>
                </a:lnTo>
                <a:lnTo>
                  <a:pt x="1464734" y="50800"/>
                </a:lnTo>
                <a:lnTo>
                  <a:pt x="1083734" y="135467"/>
                </a:lnTo>
                <a:lnTo>
                  <a:pt x="905934" y="262467"/>
                </a:lnTo>
                <a:lnTo>
                  <a:pt x="711200" y="381000"/>
                </a:lnTo>
                <a:lnTo>
                  <a:pt x="516467" y="558800"/>
                </a:lnTo>
                <a:lnTo>
                  <a:pt x="338667" y="855133"/>
                </a:lnTo>
                <a:lnTo>
                  <a:pt x="177800" y="1202267"/>
                </a:lnTo>
                <a:lnTo>
                  <a:pt x="127000" y="1439333"/>
                </a:lnTo>
                <a:lnTo>
                  <a:pt x="16934" y="1676400"/>
                </a:lnTo>
                <a:lnTo>
                  <a:pt x="8467" y="1854200"/>
                </a:lnTo>
                <a:lnTo>
                  <a:pt x="0" y="1938867"/>
                </a:lnTo>
                <a:lnTo>
                  <a:pt x="558800" y="2032000"/>
                </a:lnTo>
                <a:lnTo>
                  <a:pt x="829734" y="2438400"/>
                </a:lnTo>
                <a:lnTo>
                  <a:pt x="2895600" y="3268133"/>
                </a:lnTo>
                <a:lnTo>
                  <a:pt x="3175000" y="2497667"/>
                </a:lnTo>
                <a:lnTo>
                  <a:pt x="2040467" y="1964267"/>
                </a:lnTo>
                <a:lnTo>
                  <a:pt x="2370667" y="1185333"/>
                </a:lnTo>
                <a:lnTo>
                  <a:pt x="3860800" y="1786467"/>
                </a:lnTo>
                <a:lnTo>
                  <a:pt x="4097867" y="1972733"/>
                </a:lnTo>
                <a:lnTo>
                  <a:pt x="4157134" y="2032000"/>
                </a:lnTo>
                <a:lnTo>
                  <a:pt x="4258734" y="2116667"/>
                </a:lnTo>
                <a:lnTo>
                  <a:pt x="4343400" y="2133600"/>
                </a:lnTo>
                <a:lnTo>
                  <a:pt x="4436534" y="2150533"/>
                </a:lnTo>
                <a:lnTo>
                  <a:pt x="4546600" y="2108200"/>
                </a:lnTo>
                <a:close/>
              </a:path>
            </a:pathLst>
          </a:custGeom>
          <a:noFill/>
          <a:ln w="76200">
            <a:solidFill>
              <a:srgbClr val="FF0000">
                <a:alpha val="6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F2BFCB9-B71A-64C7-269A-1DFFE9096D61}"/>
              </a:ext>
            </a:extLst>
          </p:cNvPr>
          <p:cNvSpPr/>
          <p:nvPr/>
        </p:nvSpPr>
        <p:spPr>
          <a:xfrm rot="197877">
            <a:off x="8911386" y="4560006"/>
            <a:ext cx="799179" cy="1347121"/>
          </a:xfrm>
          <a:custGeom>
            <a:avLst/>
            <a:gdLst>
              <a:gd name="connsiteX0" fmla="*/ 474134 w 558800"/>
              <a:gd name="connsiteY0" fmla="*/ 0 h 855133"/>
              <a:gd name="connsiteX1" fmla="*/ 0 w 558800"/>
              <a:gd name="connsiteY1" fmla="*/ 76200 h 855133"/>
              <a:gd name="connsiteX2" fmla="*/ 76200 w 558800"/>
              <a:gd name="connsiteY2" fmla="*/ 855133 h 855133"/>
              <a:gd name="connsiteX3" fmla="*/ 491067 w 558800"/>
              <a:gd name="connsiteY3" fmla="*/ 855133 h 855133"/>
              <a:gd name="connsiteX4" fmla="*/ 558800 w 558800"/>
              <a:gd name="connsiteY4" fmla="*/ 643467 h 855133"/>
              <a:gd name="connsiteX5" fmla="*/ 474134 w 558800"/>
              <a:gd name="connsiteY5" fmla="*/ 0 h 85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800" h="855133">
                <a:moveTo>
                  <a:pt x="474134" y="0"/>
                </a:moveTo>
                <a:lnTo>
                  <a:pt x="0" y="76200"/>
                </a:lnTo>
                <a:lnTo>
                  <a:pt x="76200" y="855133"/>
                </a:lnTo>
                <a:lnTo>
                  <a:pt x="491067" y="855133"/>
                </a:lnTo>
                <a:lnTo>
                  <a:pt x="558800" y="643467"/>
                </a:lnTo>
                <a:lnTo>
                  <a:pt x="474134" y="0"/>
                </a:lnTo>
                <a:close/>
              </a:path>
            </a:pathLst>
          </a:custGeom>
          <a:noFill/>
          <a:ln w="76200">
            <a:solidFill>
              <a:srgbClr val="FF0000">
                <a:alpha val="6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093226-ACA8-238A-EFB3-5BD2409800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11" t="18461" r="1910" b="10916"/>
          <a:stretch/>
        </p:blipFill>
        <p:spPr>
          <a:xfrm>
            <a:off x="-1" y="0"/>
            <a:ext cx="12192001" cy="689043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14F1BDD-33F3-5D40-DA34-1149CD5AE55B}"/>
              </a:ext>
            </a:extLst>
          </p:cNvPr>
          <p:cNvSpPr/>
          <p:nvPr/>
        </p:nvSpPr>
        <p:spPr>
          <a:xfrm>
            <a:off x="3776133" y="1270000"/>
            <a:ext cx="4546600" cy="3268133"/>
          </a:xfrm>
          <a:custGeom>
            <a:avLst/>
            <a:gdLst>
              <a:gd name="connsiteX0" fmla="*/ 4546600 w 4546600"/>
              <a:gd name="connsiteY0" fmla="*/ 2108200 h 3268133"/>
              <a:gd name="connsiteX1" fmla="*/ 4453467 w 4546600"/>
              <a:gd name="connsiteY1" fmla="*/ 1803400 h 3268133"/>
              <a:gd name="connsiteX2" fmla="*/ 4351867 w 4546600"/>
              <a:gd name="connsiteY2" fmla="*/ 1557867 h 3268133"/>
              <a:gd name="connsiteX3" fmla="*/ 4275667 w 4546600"/>
              <a:gd name="connsiteY3" fmla="*/ 1295400 h 3268133"/>
              <a:gd name="connsiteX4" fmla="*/ 4275667 w 4546600"/>
              <a:gd name="connsiteY4" fmla="*/ 999067 h 3268133"/>
              <a:gd name="connsiteX5" fmla="*/ 4301067 w 4546600"/>
              <a:gd name="connsiteY5" fmla="*/ 770467 h 3268133"/>
              <a:gd name="connsiteX6" fmla="*/ 3886200 w 4546600"/>
              <a:gd name="connsiteY6" fmla="*/ 584200 h 3268133"/>
              <a:gd name="connsiteX7" fmla="*/ 3505200 w 4546600"/>
              <a:gd name="connsiteY7" fmla="*/ 448733 h 3268133"/>
              <a:gd name="connsiteX8" fmla="*/ 2971800 w 4546600"/>
              <a:gd name="connsiteY8" fmla="*/ 355600 h 3268133"/>
              <a:gd name="connsiteX9" fmla="*/ 2692400 w 4546600"/>
              <a:gd name="connsiteY9" fmla="*/ 254000 h 3268133"/>
              <a:gd name="connsiteX10" fmla="*/ 2336800 w 4546600"/>
              <a:gd name="connsiteY10" fmla="*/ 135467 h 3268133"/>
              <a:gd name="connsiteX11" fmla="*/ 2006600 w 4546600"/>
              <a:gd name="connsiteY11" fmla="*/ 33867 h 3268133"/>
              <a:gd name="connsiteX12" fmla="*/ 1693334 w 4546600"/>
              <a:gd name="connsiteY12" fmla="*/ 0 h 3268133"/>
              <a:gd name="connsiteX13" fmla="*/ 1464734 w 4546600"/>
              <a:gd name="connsiteY13" fmla="*/ 50800 h 3268133"/>
              <a:gd name="connsiteX14" fmla="*/ 1083734 w 4546600"/>
              <a:gd name="connsiteY14" fmla="*/ 135467 h 3268133"/>
              <a:gd name="connsiteX15" fmla="*/ 905934 w 4546600"/>
              <a:gd name="connsiteY15" fmla="*/ 262467 h 3268133"/>
              <a:gd name="connsiteX16" fmla="*/ 711200 w 4546600"/>
              <a:gd name="connsiteY16" fmla="*/ 381000 h 3268133"/>
              <a:gd name="connsiteX17" fmla="*/ 516467 w 4546600"/>
              <a:gd name="connsiteY17" fmla="*/ 558800 h 3268133"/>
              <a:gd name="connsiteX18" fmla="*/ 338667 w 4546600"/>
              <a:gd name="connsiteY18" fmla="*/ 855133 h 3268133"/>
              <a:gd name="connsiteX19" fmla="*/ 177800 w 4546600"/>
              <a:gd name="connsiteY19" fmla="*/ 1202267 h 3268133"/>
              <a:gd name="connsiteX20" fmla="*/ 127000 w 4546600"/>
              <a:gd name="connsiteY20" fmla="*/ 1439333 h 3268133"/>
              <a:gd name="connsiteX21" fmla="*/ 16934 w 4546600"/>
              <a:gd name="connsiteY21" fmla="*/ 1676400 h 3268133"/>
              <a:gd name="connsiteX22" fmla="*/ 8467 w 4546600"/>
              <a:gd name="connsiteY22" fmla="*/ 1854200 h 3268133"/>
              <a:gd name="connsiteX23" fmla="*/ 0 w 4546600"/>
              <a:gd name="connsiteY23" fmla="*/ 1938867 h 3268133"/>
              <a:gd name="connsiteX24" fmla="*/ 558800 w 4546600"/>
              <a:gd name="connsiteY24" fmla="*/ 2032000 h 3268133"/>
              <a:gd name="connsiteX25" fmla="*/ 829734 w 4546600"/>
              <a:gd name="connsiteY25" fmla="*/ 2438400 h 3268133"/>
              <a:gd name="connsiteX26" fmla="*/ 2895600 w 4546600"/>
              <a:gd name="connsiteY26" fmla="*/ 3268133 h 3268133"/>
              <a:gd name="connsiteX27" fmla="*/ 3175000 w 4546600"/>
              <a:gd name="connsiteY27" fmla="*/ 2497667 h 3268133"/>
              <a:gd name="connsiteX28" fmla="*/ 2040467 w 4546600"/>
              <a:gd name="connsiteY28" fmla="*/ 1964267 h 3268133"/>
              <a:gd name="connsiteX29" fmla="*/ 2370667 w 4546600"/>
              <a:gd name="connsiteY29" fmla="*/ 1185333 h 3268133"/>
              <a:gd name="connsiteX30" fmla="*/ 3860800 w 4546600"/>
              <a:gd name="connsiteY30" fmla="*/ 1786467 h 3268133"/>
              <a:gd name="connsiteX31" fmla="*/ 4097867 w 4546600"/>
              <a:gd name="connsiteY31" fmla="*/ 1972733 h 3268133"/>
              <a:gd name="connsiteX32" fmla="*/ 4157134 w 4546600"/>
              <a:gd name="connsiteY32" fmla="*/ 2032000 h 3268133"/>
              <a:gd name="connsiteX33" fmla="*/ 4258734 w 4546600"/>
              <a:gd name="connsiteY33" fmla="*/ 2116667 h 3268133"/>
              <a:gd name="connsiteX34" fmla="*/ 4343400 w 4546600"/>
              <a:gd name="connsiteY34" fmla="*/ 2133600 h 3268133"/>
              <a:gd name="connsiteX35" fmla="*/ 4436534 w 4546600"/>
              <a:gd name="connsiteY35" fmla="*/ 2150533 h 3268133"/>
              <a:gd name="connsiteX36" fmla="*/ 4546600 w 4546600"/>
              <a:gd name="connsiteY36" fmla="*/ 2108200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546600" h="3268133">
                <a:moveTo>
                  <a:pt x="4546600" y="2108200"/>
                </a:moveTo>
                <a:lnTo>
                  <a:pt x="4453467" y="1803400"/>
                </a:lnTo>
                <a:lnTo>
                  <a:pt x="4351867" y="1557867"/>
                </a:lnTo>
                <a:lnTo>
                  <a:pt x="4275667" y="1295400"/>
                </a:lnTo>
                <a:lnTo>
                  <a:pt x="4275667" y="999067"/>
                </a:lnTo>
                <a:lnTo>
                  <a:pt x="4301067" y="770467"/>
                </a:lnTo>
                <a:lnTo>
                  <a:pt x="3886200" y="584200"/>
                </a:lnTo>
                <a:lnTo>
                  <a:pt x="3505200" y="448733"/>
                </a:lnTo>
                <a:lnTo>
                  <a:pt x="2971800" y="355600"/>
                </a:lnTo>
                <a:lnTo>
                  <a:pt x="2692400" y="254000"/>
                </a:lnTo>
                <a:lnTo>
                  <a:pt x="2336800" y="135467"/>
                </a:lnTo>
                <a:lnTo>
                  <a:pt x="2006600" y="33867"/>
                </a:lnTo>
                <a:lnTo>
                  <a:pt x="1693334" y="0"/>
                </a:lnTo>
                <a:lnTo>
                  <a:pt x="1464734" y="50800"/>
                </a:lnTo>
                <a:lnTo>
                  <a:pt x="1083734" y="135467"/>
                </a:lnTo>
                <a:lnTo>
                  <a:pt x="905934" y="262467"/>
                </a:lnTo>
                <a:lnTo>
                  <a:pt x="711200" y="381000"/>
                </a:lnTo>
                <a:lnTo>
                  <a:pt x="516467" y="558800"/>
                </a:lnTo>
                <a:lnTo>
                  <a:pt x="338667" y="855133"/>
                </a:lnTo>
                <a:lnTo>
                  <a:pt x="177800" y="1202267"/>
                </a:lnTo>
                <a:lnTo>
                  <a:pt x="127000" y="1439333"/>
                </a:lnTo>
                <a:lnTo>
                  <a:pt x="16934" y="1676400"/>
                </a:lnTo>
                <a:lnTo>
                  <a:pt x="8467" y="1854200"/>
                </a:lnTo>
                <a:lnTo>
                  <a:pt x="0" y="1938867"/>
                </a:lnTo>
                <a:lnTo>
                  <a:pt x="558800" y="2032000"/>
                </a:lnTo>
                <a:lnTo>
                  <a:pt x="829734" y="2438400"/>
                </a:lnTo>
                <a:lnTo>
                  <a:pt x="2895600" y="3268133"/>
                </a:lnTo>
                <a:lnTo>
                  <a:pt x="3175000" y="2497667"/>
                </a:lnTo>
                <a:lnTo>
                  <a:pt x="2040467" y="1964267"/>
                </a:lnTo>
                <a:lnTo>
                  <a:pt x="2370667" y="1185333"/>
                </a:lnTo>
                <a:lnTo>
                  <a:pt x="3860800" y="1786467"/>
                </a:lnTo>
                <a:lnTo>
                  <a:pt x="4097867" y="1972733"/>
                </a:lnTo>
                <a:lnTo>
                  <a:pt x="4157134" y="2032000"/>
                </a:lnTo>
                <a:lnTo>
                  <a:pt x="4258734" y="2116667"/>
                </a:lnTo>
                <a:lnTo>
                  <a:pt x="4343400" y="2133600"/>
                </a:lnTo>
                <a:lnTo>
                  <a:pt x="4436534" y="2150533"/>
                </a:lnTo>
                <a:lnTo>
                  <a:pt x="4546600" y="210820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FC8738E-4D8A-2F56-4C45-24BF6F6C06DC}"/>
              </a:ext>
            </a:extLst>
          </p:cNvPr>
          <p:cNvSpPr/>
          <p:nvPr/>
        </p:nvSpPr>
        <p:spPr>
          <a:xfrm>
            <a:off x="7865533" y="3860800"/>
            <a:ext cx="558800" cy="855133"/>
          </a:xfrm>
          <a:custGeom>
            <a:avLst/>
            <a:gdLst>
              <a:gd name="connsiteX0" fmla="*/ 474134 w 558800"/>
              <a:gd name="connsiteY0" fmla="*/ 0 h 855133"/>
              <a:gd name="connsiteX1" fmla="*/ 0 w 558800"/>
              <a:gd name="connsiteY1" fmla="*/ 76200 h 855133"/>
              <a:gd name="connsiteX2" fmla="*/ 76200 w 558800"/>
              <a:gd name="connsiteY2" fmla="*/ 855133 h 855133"/>
              <a:gd name="connsiteX3" fmla="*/ 491067 w 558800"/>
              <a:gd name="connsiteY3" fmla="*/ 855133 h 855133"/>
              <a:gd name="connsiteX4" fmla="*/ 558800 w 558800"/>
              <a:gd name="connsiteY4" fmla="*/ 643467 h 855133"/>
              <a:gd name="connsiteX5" fmla="*/ 474134 w 558800"/>
              <a:gd name="connsiteY5" fmla="*/ 0 h 85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800" h="855133">
                <a:moveTo>
                  <a:pt x="474134" y="0"/>
                </a:moveTo>
                <a:lnTo>
                  <a:pt x="0" y="76200"/>
                </a:lnTo>
                <a:lnTo>
                  <a:pt x="76200" y="855133"/>
                </a:lnTo>
                <a:lnTo>
                  <a:pt x="491067" y="855133"/>
                </a:lnTo>
                <a:lnTo>
                  <a:pt x="558800" y="643467"/>
                </a:lnTo>
                <a:lnTo>
                  <a:pt x="474134" y="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10CADB-FE64-E2E1-06DD-80CF390E2ACF}"/>
              </a:ext>
            </a:extLst>
          </p:cNvPr>
          <p:cNvSpPr txBox="1">
            <a:spLocks/>
          </p:cNvSpPr>
          <p:nvPr/>
        </p:nvSpPr>
        <p:spPr>
          <a:xfrm>
            <a:off x="0" y="479425"/>
            <a:ext cx="10589777" cy="7905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Devens Historic District &amp;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Resource Protection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ECE65EC-400C-8465-F7A3-02AB35915D9B}"/>
              </a:ext>
            </a:extLst>
          </p:cNvPr>
          <p:cNvSpPr/>
          <p:nvPr/>
        </p:nvSpPr>
        <p:spPr>
          <a:xfrm>
            <a:off x="4147794" y="0"/>
            <a:ext cx="5175315" cy="5674936"/>
          </a:xfrm>
          <a:custGeom>
            <a:avLst/>
            <a:gdLst>
              <a:gd name="connsiteX0" fmla="*/ 0 w 5175315"/>
              <a:gd name="connsiteY0" fmla="*/ 0 h 5674936"/>
              <a:gd name="connsiteX1" fmla="*/ 2253006 w 5175315"/>
              <a:gd name="connsiteY1" fmla="*/ 3450210 h 5674936"/>
              <a:gd name="connsiteX2" fmla="*/ 3393649 w 5175315"/>
              <a:gd name="connsiteY2" fmla="*/ 5674936 h 5674936"/>
              <a:gd name="connsiteX3" fmla="*/ 5081047 w 5175315"/>
              <a:gd name="connsiteY3" fmla="*/ 5033913 h 5674936"/>
              <a:gd name="connsiteX4" fmla="*/ 5175315 w 5175315"/>
              <a:gd name="connsiteY4" fmla="*/ 4883085 h 5674936"/>
              <a:gd name="connsiteX5" fmla="*/ 4892511 w 5175315"/>
              <a:gd name="connsiteY5" fmla="*/ 2290713 h 5674936"/>
              <a:gd name="connsiteX6" fmla="*/ 5062194 w 5175315"/>
              <a:gd name="connsiteY6" fmla="*/ 9427 h 5674936"/>
              <a:gd name="connsiteX7" fmla="*/ 0 w 5175315"/>
              <a:gd name="connsiteY7" fmla="*/ 0 h 5674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75315" h="5674936">
                <a:moveTo>
                  <a:pt x="0" y="0"/>
                </a:moveTo>
                <a:lnTo>
                  <a:pt x="2253006" y="3450210"/>
                </a:lnTo>
                <a:lnTo>
                  <a:pt x="3393649" y="5674936"/>
                </a:lnTo>
                <a:lnTo>
                  <a:pt x="5081047" y="5033913"/>
                </a:lnTo>
                <a:lnTo>
                  <a:pt x="5175315" y="4883085"/>
                </a:lnTo>
                <a:lnTo>
                  <a:pt x="4892511" y="2290713"/>
                </a:lnTo>
                <a:lnTo>
                  <a:pt x="5062194" y="9427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30196"/>
            </a:srgbClr>
          </a:solidFill>
          <a:ln w="57150">
            <a:solidFill>
              <a:schemeClr val="tx2">
                <a:lumMod val="90000"/>
                <a:lumOff val="1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6E0245-F3FB-C98F-4BF6-68FE90778851}"/>
              </a:ext>
            </a:extLst>
          </p:cNvPr>
          <p:cNvSpPr txBox="1"/>
          <p:nvPr/>
        </p:nvSpPr>
        <p:spPr>
          <a:xfrm>
            <a:off x="0" y="4953629"/>
            <a:ext cx="5703216" cy="1569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8463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Related Regulations/Policies: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6788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/>
              </a:rPr>
              <a:t>Historic District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6"/>
              </a:rPr>
              <a:t>Vicksburg Square Preservation Plan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Army Programmatic Agreement/MHC (alt., remediation)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7"/>
              </a:rPr>
              <a:t>Water Resources Protection Plan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8"/>
              </a:rPr>
              <a:t>Stormwater Pollution Prevention Plan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2ADAACB-A259-E1DF-C909-E9E239B40DB2}"/>
              </a:ext>
            </a:extLst>
          </p:cNvPr>
          <p:cNvSpPr/>
          <p:nvPr/>
        </p:nvSpPr>
        <p:spPr>
          <a:xfrm>
            <a:off x="3742441" y="9427"/>
            <a:ext cx="6155703" cy="5778631"/>
          </a:xfrm>
          <a:custGeom>
            <a:avLst/>
            <a:gdLst>
              <a:gd name="connsiteX0" fmla="*/ 3987538 w 6155703"/>
              <a:gd name="connsiteY0" fmla="*/ 5033913 h 5778631"/>
              <a:gd name="connsiteX1" fmla="*/ 3365369 w 6155703"/>
              <a:gd name="connsiteY1" fmla="*/ 5458119 h 5778631"/>
              <a:gd name="connsiteX2" fmla="*/ 3110846 w 6155703"/>
              <a:gd name="connsiteY2" fmla="*/ 5769204 h 5778631"/>
              <a:gd name="connsiteX3" fmla="*/ 2630079 w 6155703"/>
              <a:gd name="connsiteY3" fmla="*/ 5599521 h 5778631"/>
              <a:gd name="connsiteX4" fmla="*/ 2667786 w 6155703"/>
              <a:gd name="connsiteY4" fmla="*/ 5486400 h 5778631"/>
              <a:gd name="connsiteX5" fmla="*/ 1102936 w 6155703"/>
              <a:gd name="connsiteY5" fmla="*/ 4845377 h 5778631"/>
              <a:gd name="connsiteX6" fmla="*/ 659877 w 6155703"/>
              <a:gd name="connsiteY6" fmla="*/ 4637987 h 5778631"/>
              <a:gd name="connsiteX7" fmla="*/ 311085 w 6155703"/>
              <a:gd name="connsiteY7" fmla="*/ 4336330 h 5778631"/>
              <a:gd name="connsiteX8" fmla="*/ 103695 w 6155703"/>
              <a:gd name="connsiteY8" fmla="*/ 4034672 h 5778631"/>
              <a:gd name="connsiteX9" fmla="*/ 9427 w 6155703"/>
              <a:gd name="connsiteY9" fmla="*/ 3629319 h 5778631"/>
              <a:gd name="connsiteX10" fmla="*/ 0 w 6155703"/>
              <a:gd name="connsiteY10" fmla="*/ 2969443 h 5778631"/>
              <a:gd name="connsiteX11" fmla="*/ 197963 w 6155703"/>
              <a:gd name="connsiteY11" fmla="*/ 2394408 h 5778631"/>
              <a:gd name="connsiteX12" fmla="*/ 697584 w 6155703"/>
              <a:gd name="connsiteY12" fmla="*/ 1593130 h 5778631"/>
              <a:gd name="connsiteX13" fmla="*/ 1140644 w 6155703"/>
              <a:gd name="connsiteY13" fmla="*/ 1404594 h 5778631"/>
              <a:gd name="connsiteX14" fmla="*/ 1527143 w 6155703"/>
              <a:gd name="connsiteY14" fmla="*/ 1244338 h 5778631"/>
              <a:gd name="connsiteX15" fmla="*/ 1932495 w 6155703"/>
              <a:gd name="connsiteY15" fmla="*/ 1225484 h 5778631"/>
              <a:gd name="connsiteX16" fmla="*/ 2262433 w 6155703"/>
              <a:gd name="connsiteY16" fmla="*/ 1310326 h 5778631"/>
              <a:gd name="connsiteX17" fmla="*/ 2677213 w 6155703"/>
              <a:gd name="connsiteY17" fmla="*/ 1461154 h 5778631"/>
              <a:gd name="connsiteX18" fmla="*/ 2743200 w 6155703"/>
              <a:gd name="connsiteY18" fmla="*/ 1480008 h 5778631"/>
              <a:gd name="connsiteX19" fmla="*/ 2865749 w 6155703"/>
              <a:gd name="connsiteY19" fmla="*/ 1159497 h 5778631"/>
              <a:gd name="connsiteX20" fmla="*/ 3007151 w 6155703"/>
              <a:gd name="connsiteY20" fmla="*/ 1046375 h 5778631"/>
              <a:gd name="connsiteX21" fmla="*/ 4194928 w 6155703"/>
              <a:gd name="connsiteY21" fmla="*/ 0 h 5778631"/>
              <a:gd name="connsiteX22" fmla="*/ 4383464 w 6155703"/>
              <a:gd name="connsiteY22" fmla="*/ 9427 h 5778631"/>
              <a:gd name="connsiteX23" fmla="*/ 4232635 w 6155703"/>
              <a:gd name="connsiteY23" fmla="*/ 235670 h 5778631"/>
              <a:gd name="connsiteX24" fmla="*/ 4223208 w 6155703"/>
              <a:gd name="connsiteY24" fmla="*/ 424206 h 5778631"/>
              <a:gd name="connsiteX25" fmla="*/ 4223208 w 6155703"/>
              <a:gd name="connsiteY25" fmla="*/ 546754 h 5778631"/>
              <a:gd name="connsiteX26" fmla="*/ 4449452 w 6155703"/>
              <a:gd name="connsiteY26" fmla="*/ 914400 h 5778631"/>
              <a:gd name="connsiteX27" fmla="*/ 4703975 w 6155703"/>
              <a:gd name="connsiteY27" fmla="*/ 1357460 h 5778631"/>
              <a:gd name="connsiteX28" fmla="*/ 4703975 w 6155703"/>
              <a:gd name="connsiteY28" fmla="*/ 1508288 h 5778631"/>
              <a:gd name="connsiteX29" fmla="*/ 4666268 w 6155703"/>
              <a:gd name="connsiteY29" fmla="*/ 1687398 h 5778631"/>
              <a:gd name="connsiteX30" fmla="*/ 4496586 w 6155703"/>
              <a:gd name="connsiteY30" fmla="*/ 1960775 h 5778631"/>
              <a:gd name="connsiteX31" fmla="*/ 4496586 w 6155703"/>
              <a:gd name="connsiteY31" fmla="*/ 2017336 h 5778631"/>
              <a:gd name="connsiteX32" fmla="*/ 5005633 w 6155703"/>
              <a:gd name="connsiteY32" fmla="*/ 2205872 h 5778631"/>
              <a:gd name="connsiteX33" fmla="*/ 5279011 w 6155703"/>
              <a:gd name="connsiteY33" fmla="*/ 2253006 h 5778631"/>
              <a:gd name="connsiteX34" fmla="*/ 5467547 w 6155703"/>
              <a:gd name="connsiteY34" fmla="*/ 3214540 h 5778631"/>
              <a:gd name="connsiteX35" fmla="*/ 5967167 w 6155703"/>
              <a:gd name="connsiteY35" fmla="*/ 3129699 h 5778631"/>
              <a:gd name="connsiteX36" fmla="*/ 6155703 w 6155703"/>
              <a:gd name="connsiteY36" fmla="*/ 3978111 h 5778631"/>
              <a:gd name="connsiteX37" fmla="*/ 6052008 w 6155703"/>
              <a:gd name="connsiteY37" fmla="*/ 4015818 h 5778631"/>
              <a:gd name="connsiteX38" fmla="*/ 6136850 w 6155703"/>
              <a:gd name="connsiteY38" fmla="*/ 4402317 h 5778631"/>
              <a:gd name="connsiteX39" fmla="*/ 5948314 w 6155703"/>
              <a:gd name="connsiteY39" fmla="*/ 4430598 h 5778631"/>
              <a:gd name="connsiteX40" fmla="*/ 5759778 w 6155703"/>
              <a:gd name="connsiteY40" fmla="*/ 3667027 h 5778631"/>
              <a:gd name="connsiteX41" fmla="*/ 5590095 w 6155703"/>
              <a:gd name="connsiteY41" fmla="*/ 3685880 h 5778631"/>
              <a:gd name="connsiteX42" fmla="*/ 5693790 w 6155703"/>
              <a:gd name="connsiteY42" fmla="*/ 4392891 h 5778631"/>
              <a:gd name="connsiteX43" fmla="*/ 4779390 w 6155703"/>
              <a:gd name="connsiteY43" fmla="*/ 4119513 h 5778631"/>
              <a:gd name="connsiteX44" fmla="*/ 4769963 w 6155703"/>
              <a:gd name="connsiteY44" fmla="*/ 3459637 h 5778631"/>
              <a:gd name="connsiteX45" fmla="*/ 4600281 w 6155703"/>
              <a:gd name="connsiteY45" fmla="*/ 2960016 h 5778631"/>
              <a:gd name="connsiteX46" fmla="*/ 4487159 w 6155703"/>
              <a:gd name="connsiteY46" fmla="*/ 2752627 h 5778631"/>
              <a:gd name="connsiteX47" fmla="*/ 4298623 w 6155703"/>
              <a:gd name="connsiteY47" fmla="*/ 2762053 h 5778631"/>
              <a:gd name="connsiteX48" fmla="*/ 4251489 w 6155703"/>
              <a:gd name="connsiteY48" fmla="*/ 2799761 h 5778631"/>
              <a:gd name="connsiteX49" fmla="*/ 4110087 w 6155703"/>
              <a:gd name="connsiteY49" fmla="*/ 3129699 h 5778631"/>
              <a:gd name="connsiteX50" fmla="*/ 4081806 w 6155703"/>
              <a:gd name="connsiteY50" fmla="*/ 5071620 h 5778631"/>
              <a:gd name="connsiteX51" fmla="*/ 3318235 w 6155703"/>
              <a:gd name="connsiteY51" fmla="*/ 5514680 h 5778631"/>
              <a:gd name="connsiteX52" fmla="*/ 3091992 w 6155703"/>
              <a:gd name="connsiteY52" fmla="*/ 5778631 h 5778631"/>
              <a:gd name="connsiteX53" fmla="*/ 3054285 w 6155703"/>
              <a:gd name="connsiteY53" fmla="*/ 5740924 h 5778631"/>
              <a:gd name="connsiteX0" fmla="*/ 3695307 w 6155703"/>
              <a:gd name="connsiteY0" fmla="*/ 5137608 h 5778631"/>
              <a:gd name="connsiteX1" fmla="*/ 3365369 w 6155703"/>
              <a:gd name="connsiteY1" fmla="*/ 5458119 h 5778631"/>
              <a:gd name="connsiteX2" fmla="*/ 3110846 w 6155703"/>
              <a:gd name="connsiteY2" fmla="*/ 5769204 h 5778631"/>
              <a:gd name="connsiteX3" fmla="*/ 2630079 w 6155703"/>
              <a:gd name="connsiteY3" fmla="*/ 5599521 h 5778631"/>
              <a:gd name="connsiteX4" fmla="*/ 2667786 w 6155703"/>
              <a:gd name="connsiteY4" fmla="*/ 5486400 h 5778631"/>
              <a:gd name="connsiteX5" fmla="*/ 1102936 w 6155703"/>
              <a:gd name="connsiteY5" fmla="*/ 4845377 h 5778631"/>
              <a:gd name="connsiteX6" fmla="*/ 659877 w 6155703"/>
              <a:gd name="connsiteY6" fmla="*/ 4637987 h 5778631"/>
              <a:gd name="connsiteX7" fmla="*/ 311085 w 6155703"/>
              <a:gd name="connsiteY7" fmla="*/ 4336330 h 5778631"/>
              <a:gd name="connsiteX8" fmla="*/ 103695 w 6155703"/>
              <a:gd name="connsiteY8" fmla="*/ 4034672 h 5778631"/>
              <a:gd name="connsiteX9" fmla="*/ 9427 w 6155703"/>
              <a:gd name="connsiteY9" fmla="*/ 3629319 h 5778631"/>
              <a:gd name="connsiteX10" fmla="*/ 0 w 6155703"/>
              <a:gd name="connsiteY10" fmla="*/ 2969443 h 5778631"/>
              <a:gd name="connsiteX11" fmla="*/ 197963 w 6155703"/>
              <a:gd name="connsiteY11" fmla="*/ 2394408 h 5778631"/>
              <a:gd name="connsiteX12" fmla="*/ 697584 w 6155703"/>
              <a:gd name="connsiteY12" fmla="*/ 1593130 h 5778631"/>
              <a:gd name="connsiteX13" fmla="*/ 1140644 w 6155703"/>
              <a:gd name="connsiteY13" fmla="*/ 1404594 h 5778631"/>
              <a:gd name="connsiteX14" fmla="*/ 1527143 w 6155703"/>
              <a:gd name="connsiteY14" fmla="*/ 1244338 h 5778631"/>
              <a:gd name="connsiteX15" fmla="*/ 1932495 w 6155703"/>
              <a:gd name="connsiteY15" fmla="*/ 1225484 h 5778631"/>
              <a:gd name="connsiteX16" fmla="*/ 2262433 w 6155703"/>
              <a:gd name="connsiteY16" fmla="*/ 1310326 h 5778631"/>
              <a:gd name="connsiteX17" fmla="*/ 2677213 w 6155703"/>
              <a:gd name="connsiteY17" fmla="*/ 1461154 h 5778631"/>
              <a:gd name="connsiteX18" fmla="*/ 2743200 w 6155703"/>
              <a:gd name="connsiteY18" fmla="*/ 1480008 h 5778631"/>
              <a:gd name="connsiteX19" fmla="*/ 2865749 w 6155703"/>
              <a:gd name="connsiteY19" fmla="*/ 1159497 h 5778631"/>
              <a:gd name="connsiteX20" fmla="*/ 3007151 w 6155703"/>
              <a:gd name="connsiteY20" fmla="*/ 1046375 h 5778631"/>
              <a:gd name="connsiteX21" fmla="*/ 4194928 w 6155703"/>
              <a:gd name="connsiteY21" fmla="*/ 0 h 5778631"/>
              <a:gd name="connsiteX22" fmla="*/ 4383464 w 6155703"/>
              <a:gd name="connsiteY22" fmla="*/ 9427 h 5778631"/>
              <a:gd name="connsiteX23" fmla="*/ 4232635 w 6155703"/>
              <a:gd name="connsiteY23" fmla="*/ 235670 h 5778631"/>
              <a:gd name="connsiteX24" fmla="*/ 4223208 w 6155703"/>
              <a:gd name="connsiteY24" fmla="*/ 424206 h 5778631"/>
              <a:gd name="connsiteX25" fmla="*/ 4223208 w 6155703"/>
              <a:gd name="connsiteY25" fmla="*/ 546754 h 5778631"/>
              <a:gd name="connsiteX26" fmla="*/ 4449452 w 6155703"/>
              <a:gd name="connsiteY26" fmla="*/ 914400 h 5778631"/>
              <a:gd name="connsiteX27" fmla="*/ 4703975 w 6155703"/>
              <a:gd name="connsiteY27" fmla="*/ 1357460 h 5778631"/>
              <a:gd name="connsiteX28" fmla="*/ 4703975 w 6155703"/>
              <a:gd name="connsiteY28" fmla="*/ 1508288 h 5778631"/>
              <a:gd name="connsiteX29" fmla="*/ 4666268 w 6155703"/>
              <a:gd name="connsiteY29" fmla="*/ 1687398 h 5778631"/>
              <a:gd name="connsiteX30" fmla="*/ 4496586 w 6155703"/>
              <a:gd name="connsiteY30" fmla="*/ 1960775 h 5778631"/>
              <a:gd name="connsiteX31" fmla="*/ 4496586 w 6155703"/>
              <a:gd name="connsiteY31" fmla="*/ 2017336 h 5778631"/>
              <a:gd name="connsiteX32" fmla="*/ 5005633 w 6155703"/>
              <a:gd name="connsiteY32" fmla="*/ 2205872 h 5778631"/>
              <a:gd name="connsiteX33" fmla="*/ 5279011 w 6155703"/>
              <a:gd name="connsiteY33" fmla="*/ 2253006 h 5778631"/>
              <a:gd name="connsiteX34" fmla="*/ 5467547 w 6155703"/>
              <a:gd name="connsiteY34" fmla="*/ 3214540 h 5778631"/>
              <a:gd name="connsiteX35" fmla="*/ 5967167 w 6155703"/>
              <a:gd name="connsiteY35" fmla="*/ 3129699 h 5778631"/>
              <a:gd name="connsiteX36" fmla="*/ 6155703 w 6155703"/>
              <a:gd name="connsiteY36" fmla="*/ 3978111 h 5778631"/>
              <a:gd name="connsiteX37" fmla="*/ 6052008 w 6155703"/>
              <a:gd name="connsiteY37" fmla="*/ 4015818 h 5778631"/>
              <a:gd name="connsiteX38" fmla="*/ 6136850 w 6155703"/>
              <a:gd name="connsiteY38" fmla="*/ 4402317 h 5778631"/>
              <a:gd name="connsiteX39" fmla="*/ 5948314 w 6155703"/>
              <a:gd name="connsiteY39" fmla="*/ 4430598 h 5778631"/>
              <a:gd name="connsiteX40" fmla="*/ 5759778 w 6155703"/>
              <a:gd name="connsiteY40" fmla="*/ 3667027 h 5778631"/>
              <a:gd name="connsiteX41" fmla="*/ 5590095 w 6155703"/>
              <a:gd name="connsiteY41" fmla="*/ 3685880 h 5778631"/>
              <a:gd name="connsiteX42" fmla="*/ 5693790 w 6155703"/>
              <a:gd name="connsiteY42" fmla="*/ 4392891 h 5778631"/>
              <a:gd name="connsiteX43" fmla="*/ 4779390 w 6155703"/>
              <a:gd name="connsiteY43" fmla="*/ 4119513 h 5778631"/>
              <a:gd name="connsiteX44" fmla="*/ 4769963 w 6155703"/>
              <a:gd name="connsiteY44" fmla="*/ 3459637 h 5778631"/>
              <a:gd name="connsiteX45" fmla="*/ 4600281 w 6155703"/>
              <a:gd name="connsiteY45" fmla="*/ 2960016 h 5778631"/>
              <a:gd name="connsiteX46" fmla="*/ 4487159 w 6155703"/>
              <a:gd name="connsiteY46" fmla="*/ 2752627 h 5778631"/>
              <a:gd name="connsiteX47" fmla="*/ 4298623 w 6155703"/>
              <a:gd name="connsiteY47" fmla="*/ 2762053 h 5778631"/>
              <a:gd name="connsiteX48" fmla="*/ 4251489 w 6155703"/>
              <a:gd name="connsiteY48" fmla="*/ 2799761 h 5778631"/>
              <a:gd name="connsiteX49" fmla="*/ 4110087 w 6155703"/>
              <a:gd name="connsiteY49" fmla="*/ 3129699 h 5778631"/>
              <a:gd name="connsiteX50" fmla="*/ 4081806 w 6155703"/>
              <a:gd name="connsiteY50" fmla="*/ 5071620 h 5778631"/>
              <a:gd name="connsiteX51" fmla="*/ 3318235 w 6155703"/>
              <a:gd name="connsiteY51" fmla="*/ 5514680 h 5778631"/>
              <a:gd name="connsiteX52" fmla="*/ 3091992 w 6155703"/>
              <a:gd name="connsiteY52" fmla="*/ 5778631 h 5778631"/>
              <a:gd name="connsiteX53" fmla="*/ 3054285 w 6155703"/>
              <a:gd name="connsiteY53" fmla="*/ 5740924 h 5778631"/>
              <a:gd name="connsiteX0" fmla="*/ 3365369 w 6155703"/>
              <a:gd name="connsiteY0" fmla="*/ 5458119 h 5778631"/>
              <a:gd name="connsiteX1" fmla="*/ 3110846 w 6155703"/>
              <a:gd name="connsiteY1" fmla="*/ 5769204 h 5778631"/>
              <a:gd name="connsiteX2" fmla="*/ 2630079 w 6155703"/>
              <a:gd name="connsiteY2" fmla="*/ 5599521 h 5778631"/>
              <a:gd name="connsiteX3" fmla="*/ 2667786 w 6155703"/>
              <a:gd name="connsiteY3" fmla="*/ 5486400 h 5778631"/>
              <a:gd name="connsiteX4" fmla="*/ 1102936 w 6155703"/>
              <a:gd name="connsiteY4" fmla="*/ 4845377 h 5778631"/>
              <a:gd name="connsiteX5" fmla="*/ 659877 w 6155703"/>
              <a:gd name="connsiteY5" fmla="*/ 4637987 h 5778631"/>
              <a:gd name="connsiteX6" fmla="*/ 311085 w 6155703"/>
              <a:gd name="connsiteY6" fmla="*/ 4336330 h 5778631"/>
              <a:gd name="connsiteX7" fmla="*/ 103695 w 6155703"/>
              <a:gd name="connsiteY7" fmla="*/ 4034672 h 5778631"/>
              <a:gd name="connsiteX8" fmla="*/ 9427 w 6155703"/>
              <a:gd name="connsiteY8" fmla="*/ 3629319 h 5778631"/>
              <a:gd name="connsiteX9" fmla="*/ 0 w 6155703"/>
              <a:gd name="connsiteY9" fmla="*/ 2969443 h 5778631"/>
              <a:gd name="connsiteX10" fmla="*/ 197963 w 6155703"/>
              <a:gd name="connsiteY10" fmla="*/ 2394408 h 5778631"/>
              <a:gd name="connsiteX11" fmla="*/ 697584 w 6155703"/>
              <a:gd name="connsiteY11" fmla="*/ 1593130 h 5778631"/>
              <a:gd name="connsiteX12" fmla="*/ 1140644 w 6155703"/>
              <a:gd name="connsiteY12" fmla="*/ 1404594 h 5778631"/>
              <a:gd name="connsiteX13" fmla="*/ 1527143 w 6155703"/>
              <a:gd name="connsiteY13" fmla="*/ 1244338 h 5778631"/>
              <a:gd name="connsiteX14" fmla="*/ 1932495 w 6155703"/>
              <a:gd name="connsiteY14" fmla="*/ 1225484 h 5778631"/>
              <a:gd name="connsiteX15" fmla="*/ 2262433 w 6155703"/>
              <a:gd name="connsiteY15" fmla="*/ 1310326 h 5778631"/>
              <a:gd name="connsiteX16" fmla="*/ 2677213 w 6155703"/>
              <a:gd name="connsiteY16" fmla="*/ 1461154 h 5778631"/>
              <a:gd name="connsiteX17" fmla="*/ 2743200 w 6155703"/>
              <a:gd name="connsiteY17" fmla="*/ 1480008 h 5778631"/>
              <a:gd name="connsiteX18" fmla="*/ 2865749 w 6155703"/>
              <a:gd name="connsiteY18" fmla="*/ 1159497 h 5778631"/>
              <a:gd name="connsiteX19" fmla="*/ 3007151 w 6155703"/>
              <a:gd name="connsiteY19" fmla="*/ 1046375 h 5778631"/>
              <a:gd name="connsiteX20" fmla="*/ 4194928 w 6155703"/>
              <a:gd name="connsiteY20" fmla="*/ 0 h 5778631"/>
              <a:gd name="connsiteX21" fmla="*/ 4383464 w 6155703"/>
              <a:gd name="connsiteY21" fmla="*/ 9427 h 5778631"/>
              <a:gd name="connsiteX22" fmla="*/ 4232635 w 6155703"/>
              <a:gd name="connsiteY22" fmla="*/ 235670 h 5778631"/>
              <a:gd name="connsiteX23" fmla="*/ 4223208 w 6155703"/>
              <a:gd name="connsiteY23" fmla="*/ 424206 h 5778631"/>
              <a:gd name="connsiteX24" fmla="*/ 4223208 w 6155703"/>
              <a:gd name="connsiteY24" fmla="*/ 546754 h 5778631"/>
              <a:gd name="connsiteX25" fmla="*/ 4449452 w 6155703"/>
              <a:gd name="connsiteY25" fmla="*/ 914400 h 5778631"/>
              <a:gd name="connsiteX26" fmla="*/ 4703975 w 6155703"/>
              <a:gd name="connsiteY26" fmla="*/ 1357460 h 5778631"/>
              <a:gd name="connsiteX27" fmla="*/ 4703975 w 6155703"/>
              <a:gd name="connsiteY27" fmla="*/ 1508288 h 5778631"/>
              <a:gd name="connsiteX28" fmla="*/ 4666268 w 6155703"/>
              <a:gd name="connsiteY28" fmla="*/ 1687398 h 5778631"/>
              <a:gd name="connsiteX29" fmla="*/ 4496586 w 6155703"/>
              <a:gd name="connsiteY29" fmla="*/ 1960775 h 5778631"/>
              <a:gd name="connsiteX30" fmla="*/ 4496586 w 6155703"/>
              <a:gd name="connsiteY30" fmla="*/ 2017336 h 5778631"/>
              <a:gd name="connsiteX31" fmla="*/ 5005633 w 6155703"/>
              <a:gd name="connsiteY31" fmla="*/ 2205872 h 5778631"/>
              <a:gd name="connsiteX32" fmla="*/ 5279011 w 6155703"/>
              <a:gd name="connsiteY32" fmla="*/ 2253006 h 5778631"/>
              <a:gd name="connsiteX33" fmla="*/ 5467547 w 6155703"/>
              <a:gd name="connsiteY33" fmla="*/ 3214540 h 5778631"/>
              <a:gd name="connsiteX34" fmla="*/ 5967167 w 6155703"/>
              <a:gd name="connsiteY34" fmla="*/ 3129699 h 5778631"/>
              <a:gd name="connsiteX35" fmla="*/ 6155703 w 6155703"/>
              <a:gd name="connsiteY35" fmla="*/ 3978111 h 5778631"/>
              <a:gd name="connsiteX36" fmla="*/ 6052008 w 6155703"/>
              <a:gd name="connsiteY36" fmla="*/ 4015818 h 5778631"/>
              <a:gd name="connsiteX37" fmla="*/ 6136850 w 6155703"/>
              <a:gd name="connsiteY37" fmla="*/ 4402317 h 5778631"/>
              <a:gd name="connsiteX38" fmla="*/ 5948314 w 6155703"/>
              <a:gd name="connsiteY38" fmla="*/ 4430598 h 5778631"/>
              <a:gd name="connsiteX39" fmla="*/ 5759778 w 6155703"/>
              <a:gd name="connsiteY39" fmla="*/ 3667027 h 5778631"/>
              <a:gd name="connsiteX40" fmla="*/ 5590095 w 6155703"/>
              <a:gd name="connsiteY40" fmla="*/ 3685880 h 5778631"/>
              <a:gd name="connsiteX41" fmla="*/ 5693790 w 6155703"/>
              <a:gd name="connsiteY41" fmla="*/ 4392891 h 5778631"/>
              <a:gd name="connsiteX42" fmla="*/ 4779390 w 6155703"/>
              <a:gd name="connsiteY42" fmla="*/ 4119513 h 5778631"/>
              <a:gd name="connsiteX43" fmla="*/ 4769963 w 6155703"/>
              <a:gd name="connsiteY43" fmla="*/ 3459637 h 5778631"/>
              <a:gd name="connsiteX44" fmla="*/ 4600281 w 6155703"/>
              <a:gd name="connsiteY44" fmla="*/ 2960016 h 5778631"/>
              <a:gd name="connsiteX45" fmla="*/ 4487159 w 6155703"/>
              <a:gd name="connsiteY45" fmla="*/ 2752627 h 5778631"/>
              <a:gd name="connsiteX46" fmla="*/ 4298623 w 6155703"/>
              <a:gd name="connsiteY46" fmla="*/ 2762053 h 5778631"/>
              <a:gd name="connsiteX47" fmla="*/ 4251489 w 6155703"/>
              <a:gd name="connsiteY47" fmla="*/ 2799761 h 5778631"/>
              <a:gd name="connsiteX48" fmla="*/ 4110087 w 6155703"/>
              <a:gd name="connsiteY48" fmla="*/ 3129699 h 5778631"/>
              <a:gd name="connsiteX49" fmla="*/ 4081806 w 6155703"/>
              <a:gd name="connsiteY49" fmla="*/ 5071620 h 5778631"/>
              <a:gd name="connsiteX50" fmla="*/ 3318235 w 6155703"/>
              <a:gd name="connsiteY50" fmla="*/ 5514680 h 5778631"/>
              <a:gd name="connsiteX51" fmla="*/ 3091992 w 6155703"/>
              <a:gd name="connsiteY51" fmla="*/ 5778631 h 5778631"/>
              <a:gd name="connsiteX52" fmla="*/ 3054285 w 6155703"/>
              <a:gd name="connsiteY52" fmla="*/ 5740924 h 577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155703" h="5778631">
                <a:moveTo>
                  <a:pt x="3365369" y="5458119"/>
                </a:moveTo>
                <a:lnTo>
                  <a:pt x="3110846" y="5769204"/>
                </a:lnTo>
                <a:lnTo>
                  <a:pt x="2630079" y="5599521"/>
                </a:lnTo>
                <a:lnTo>
                  <a:pt x="2667786" y="5486400"/>
                </a:lnTo>
                <a:lnTo>
                  <a:pt x="1102936" y="4845377"/>
                </a:lnTo>
                <a:lnTo>
                  <a:pt x="659877" y="4637987"/>
                </a:lnTo>
                <a:lnTo>
                  <a:pt x="311085" y="4336330"/>
                </a:lnTo>
                <a:lnTo>
                  <a:pt x="103695" y="4034672"/>
                </a:lnTo>
                <a:lnTo>
                  <a:pt x="9427" y="3629319"/>
                </a:lnTo>
                <a:lnTo>
                  <a:pt x="0" y="2969443"/>
                </a:lnTo>
                <a:lnTo>
                  <a:pt x="197963" y="2394408"/>
                </a:lnTo>
                <a:lnTo>
                  <a:pt x="697584" y="1593130"/>
                </a:lnTo>
                <a:lnTo>
                  <a:pt x="1140644" y="1404594"/>
                </a:lnTo>
                <a:lnTo>
                  <a:pt x="1527143" y="1244338"/>
                </a:lnTo>
                <a:lnTo>
                  <a:pt x="1932495" y="1225484"/>
                </a:lnTo>
                <a:lnTo>
                  <a:pt x="2262433" y="1310326"/>
                </a:lnTo>
                <a:lnTo>
                  <a:pt x="2677213" y="1461154"/>
                </a:lnTo>
                <a:lnTo>
                  <a:pt x="2743200" y="1480008"/>
                </a:lnTo>
                <a:lnTo>
                  <a:pt x="2865749" y="1159497"/>
                </a:lnTo>
                <a:lnTo>
                  <a:pt x="3007151" y="1046375"/>
                </a:lnTo>
                <a:lnTo>
                  <a:pt x="4194928" y="0"/>
                </a:lnTo>
                <a:lnTo>
                  <a:pt x="4383464" y="9427"/>
                </a:lnTo>
                <a:lnTo>
                  <a:pt x="4232635" y="235670"/>
                </a:lnTo>
                <a:lnTo>
                  <a:pt x="4223208" y="424206"/>
                </a:lnTo>
                <a:lnTo>
                  <a:pt x="4223208" y="546754"/>
                </a:lnTo>
                <a:lnTo>
                  <a:pt x="4449452" y="914400"/>
                </a:lnTo>
                <a:lnTo>
                  <a:pt x="4703975" y="1357460"/>
                </a:lnTo>
                <a:lnTo>
                  <a:pt x="4703975" y="1508288"/>
                </a:lnTo>
                <a:lnTo>
                  <a:pt x="4666268" y="1687398"/>
                </a:lnTo>
                <a:lnTo>
                  <a:pt x="4496586" y="1960775"/>
                </a:lnTo>
                <a:lnTo>
                  <a:pt x="4496586" y="2017336"/>
                </a:lnTo>
                <a:lnTo>
                  <a:pt x="5005633" y="2205872"/>
                </a:lnTo>
                <a:lnTo>
                  <a:pt x="5279011" y="2253006"/>
                </a:lnTo>
                <a:lnTo>
                  <a:pt x="5467547" y="3214540"/>
                </a:lnTo>
                <a:lnTo>
                  <a:pt x="5967167" y="3129699"/>
                </a:lnTo>
                <a:lnTo>
                  <a:pt x="6155703" y="3978111"/>
                </a:lnTo>
                <a:lnTo>
                  <a:pt x="6052008" y="4015818"/>
                </a:lnTo>
                <a:lnTo>
                  <a:pt x="6136850" y="4402317"/>
                </a:lnTo>
                <a:lnTo>
                  <a:pt x="5948314" y="4430598"/>
                </a:lnTo>
                <a:lnTo>
                  <a:pt x="5759778" y="3667027"/>
                </a:lnTo>
                <a:lnTo>
                  <a:pt x="5590095" y="3685880"/>
                </a:lnTo>
                <a:lnTo>
                  <a:pt x="5693790" y="4392891"/>
                </a:lnTo>
                <a:lnTo>
                  <a:pt x="4779390" y="4119513"/>
                </a:lnTo>
                <a:lnTo>
                  <a:pt x="4769963" y="3459637"/>
                </a:lnTo>
                <a:lnTo>
                  <a:pt x="4600281" y="2960016"/>
                </a:lnTo>
                <a:lnTo>
                  <a:pt x="4487159" y="2752627"/>
                </a:lnTo>
                <a:lnTo>
                  <a:pt x="4298623" y="2762053"/>
                </a:lnTo>
                <a:lnTo>
                  <a:pt x="4251489" y="2799761"/>
                </a:lnTo>
                <a:lnTo>
                  <a:pt x="4110087" y="3129699"/>
                </a:lnTo>
                <a:lnTo>
                  <a:pt x="4081806" y="5071620"/>
                </a:lnTo>
                <a:lnTo>
                  <a:pt x="3318235" y="5514680"/>
                </a:lnTo>
                <a:lnTo>
                  <a:pt x="3091992" y="5778631"/>
                </a:lnTo>
                <a:lnTo>
                  <a:pt x="3054285" y="5740924"/>
                </a:lnTo>
              </a:path>
            </a:pathLst>
          </a:custGeom>
          <a:solidFill>
            <a:srgbClr val="C04F15">
              <a:alpha val="30196"/>
            </a:srgbClr>
          </a:solidFill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557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4A175-17AA-B5BF-B110-5C73CD3CB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4AA87-7764-94AD-E4B1-2E76E880B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Agenda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90582F-37EB-5BE7-39F9-18C0140C1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DRAFT FOR POLICY AND PROGRAM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F148AC-0D2E-D178-D7DE-9A42CDE0C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239AC-B64B-47D9-9A99-24B0D39D1C15}" type="slidenum">
              <a:rPr kumimoji="0" lang="en-US" sz="91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1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347805-C4B9-FF90-A06D-67A2E35C2EDA}"/>
              </a:ext>
            </a:extLst>
          </p:cNvPr>
          <p:cNvSpPr txBox="1">
            <a:spLocks/>
          </p:cNvSpPr>
          <p:nvPr/>
        </p:nvSpPr>
        <p:spPr>
          <a:xfrm>
            <a:off x="372632" y="1224757"/>
            <a:ext cx="7805394" cy="4906964"/>
          </a:xfrm>
          <a:prstGeom prst="rect">
            <a:avLst/>
          </a:prstGeom>
        </p:spPr>
        <p:txBody>
          <a:bodyPr vert="horz" lIns="146291" tIns="73145" rIns="146291" bIns="73145" numCol="1" rtlCol="0">
            <a:normAutofit/>
          </a:bodyPr>
          <a:lstStyle>
            <a:lvl1pPr marL="457142" indent="-457142" algn="l" defTabSz="12190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33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990472" indent="-380951" algn="l" defTabSz="121904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17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523804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33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2133325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83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742849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67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3352370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892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13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34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0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33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Agenda</a:t>
            </a:r>
          </a:p>
          <a:p>
            <a:pPr marL="457142" marR="0" lvl="0" indent="-457142" algn="l" defTabSz="12190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Welcome &amp; Updates</a:t>
            </a:r>
            <a:r>
              <a:rPr kumimoji="0" lang="en-US" sz="28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10</a:t>
            </a:r>
            <a:r>
              <a:rPr kumimoji="0" lang="en-US" sz="28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mins)</a:t>
            </a:r>
          </a:p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Sub-group 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Reports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(45 mins)</a:t>
            </a:r>
          </a:p>
          <a:p>
            <a:pPr marL="457142" marR="0" lvl="0" indent="-457142" algn="l" defTabSz="12190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Next Steps &amp; Closing Comments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(5 mins)</a:t>
            </a:r>
            <a:endParaRPr kumimoji="0" lang="en-US" sz="28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142" marR="0" lvl="0" indent="-457142" algn="l" defTabSz="12190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C866A4-5179-3748-B285-9FBFB2183387}"/>
              </a:ext>
            </a:extLst>
          </p:cNvPr>
          <p:cNvSpPr/>
          <p:nvPr/>
        </p:nvSpPr>
        <p:spPr>
          <a:xfrm>
            <a:off x="372632" y="1780675"/>
            <a:ext cx="6124421" cy="5327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57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99623-B3C3-7157-D3C3-F133228C8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7F87A0-12AF-15C8-C1F5-A20EB605F5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11" t="18461" r="1910" b="10916"/>
          <a:stretch/>
        </p:blipFill>
        <p:spPr>
          <a:xfrm>
            <a:off x="-1" y="9427"/>
            <a:ext cx="12192001" cy="689043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1C4F2A1-A406-D39D-E7D5-BF9678D124F4}"/>
              </a:ext>
            </a:extLst>
          </p:cNvPr>
          <p:cNvSpPr/>
          <p:nvPr/>
        </p:nvSpPr>
        <p:spPr>
          <a:xfrm>
            <a:off x="3776133" y="1270000"/>
            <a:ext cx="4546600" cy="3268133"/>
          </a:xfrm>
          <a:custGeom>
            <a:avLst/>
            <a:gdLst>
              <a:gd name="connsiteX0" fmla="*/ 4546600 w 4546600"/>
              <a:gd name="connsiteY0" fmla="*/ 2108200 h 3268133"/>
              <a:gd name="connsiteX1" fmla="*/ 4453467 w 4546600"/>
              <a:gd name="connsiteY1" fmla="*/ 1803400 h 3268133"/>
              <a:gd name="connsiteX2" fmla="*/ 4351867 w 4546600"/>
              <a:gd name="connsiteY2" fmla="*/ 1557867 h 3268133"/>
              <a:gd name="connsiteX3" fmla="*/ 4275667 w 4546600"/>
              <a:gd name="connsiteY3" fmla="*/ 1295400 h 3268133"/>
              <a:gd name="connsiteX4" fmla="*/ 4275667 w 4546600"/>
              <a:gd name="connsiteY4" fmla="*/ 999067 h 3268133"/>
              <a:gd name="connsiteX5" fmla="*/ 4301067 w 4546600"/>
              <a:gd name="connsiteY5" fmla="*/ 770467 h 3268133"/>
              <a:gd name="connsiteX6" fmla="*/ 3886200 w 4546600"/>
              <a:gd name="connsiteY6" fmla="*/ 584200 h 3268133"/>
              <a:gd name="connsiteX7" fmla="*/ 3505200 w 4546600"/>
              <a:gd name="connsiteY7" fmla="*/ 448733 h 3268133"/>
              <a:gd name="connsiteX8" fmla="*/ 2971800 w 4546600"/>
              <a:gd name="connsiteY8" fmla="*/ 355600 h 3268133"/>
              <a:gd name="connsiteX9" fmla="*/ 2692400 w 4546600"/>
              <a:gd name="connsiteY9" fmla="*/ 254000 h 3268133"/>
              <a:gd name="connsiteX10" fmla="*/ 2336800 w 4546600"/>
              <a:gd name="connsiteY10" fmla="*/ 135467 h 3268133"/>
              <a:gd name="connsiteX11" fmla="*/ 2006600 w 4546600"/>
              <a:gd name="connsiteY11" fmla="*/ 33867 h 3268133"/>
              <a:gd name="connsiteX12" fmla="*/ 1693334 w 4546600"/>
              <a:gd name="connsiteY12" fmla="*/ 0 h 3268133"/>
              <a:gd name="connsiteX13" fmla="*/ 1464734 w 4546600"/>
              <a:gd name="connsiteY13" fmla="*/ 50800 h 3268133"/>
              <a:gd name="connsiteX14" fmla="*/ 1083734 w 4546600"/>
              <a:gd name="connsiteY14" fmla="*/ 135467 h 3268133"/>
              <a:gd name="connsiteX15" fmla="*/ 905934 w 4546600"/>
              <a:gd name="connsiteY15" fmla="*/ 262467 h 3268133"/>
              <a:gd name="connsiteX16" fmla="*/ 711200 w 4546600"/>
              <a:gd name="connsiteY16" fmla="*/ 381000 h 3268133"/>
              <a:gd name="connsiteX17" fmla="*/ 516467 w 4546600"/>
              <a:gd name="connsiteY17" fmla="*/ 558800 h 3268133"/>
              <a:gd name="connsiteX18" fmla="*/ 338667 w 4546600"/>
              <a:gd name="connsiteY18" fmla="*/ 855133 h 3268133"/>
              <a:gd name="connsiteX19" fmla="*/ 177800 w 4546600"/>
              <a:gd name="connsiteY19" fmla="*/ 1202267 h 3268133"/>
              <a:gd name="connsiteX20" fmla="*/ 127000 w 4546600"/>
              <a:gd name="connsiteY20" fmla="*/ 1439333 h 3268133"/>
              <a:gd name="connsiteX21" fmla="*/ 16934 w 4546600"/>
              <a:gd name="connsiteY21" fmla="*/ 1676400 h 3268133"/>
              <a:gd name="connsiteX22" fmla="*/ 8467 w 4546600"/>
              <a:gd name="connsiteY22" fmla="*/ 1854200 h 3268133"/>
              <a:gd name="connsiteX23" fmla="*/ 0 w 4546600"/>
              <a:gd name="connsiteY23" fmla="*/ 1938867 h 3268133"/>
              <a:gd name="connsiteX24" fmla="*/ 558800 w 4546600"/>
              <a:gd name="connsiteY24" fmla="*/ 2032000 h 3268133"/>
              <a:gd name="connsiteX25" fmla="*/ 829734 w 4546600"/>
              <a:gd name="connsiteY25" fmla="*/ 2438400 h 3268133"/>
              <a:gd name="connsiteX26" fmla="*/ 2895600 w 4546600"/>
              <a:gd name="connsiteY26" fmla="*/ 3268133 h 3268133"/>
              <a:gd name="connsiteX27" fmla="*/ 3175000 w 4546600"/>
              <a:gd name="connsiteY27" fmla="*/ 2497667 h 3268133"/>
              <a:gd name="connsiteX28" fmla="*/ 2040467 w 4546600"/>
              <a:gd name="connsiteY28" fmla="*/ 1964267 h 3268133"/>
              <a:gd name="connsiteX29" fmla="*/ 2370667 w 4546600"/>
              <a:gd name="connsiteY29" fmla="*/ 1185333 h 3268133"/>
              <a:gd name="connsiteX30" fmla="*/ 3860800 w 4546600"/>
              <a:gd name="connsiteY30" fmla="*/ 1786467 h 3268133"/>
              <a:gd name="connsiteX31" fmla="*/ 4097867 w 4546600"/>
              <a:gd name="connsiteY31" fmla="*/ 1972733 h 3268133"/>
              <a:gd name="connsiteX32" fmla="*/ 4157134 w 4546600"/>
              <a:gd name="connsiteY32" fmla="*/ 2032000 h 3268133"/>
              <a:gd name="connsiteX33" fmla="*/ 4258734 w 4546600"/>
              <a:gd name="connsiteY33" fmla="*/ 2116667 h 3268133"/>
              <a:gd name="connsiteX34" fmla="*/ 4343400 w 4546600"/>
              <a:gd name="connsiteY34" fmla="*/ 2133600 h 3268133"/>
              <a:gd name="connsiteX35" fmla="*/ 4436534 w 4546600"/>
              <a:gd name="connsiteY35" fmla="*/ 2150533 h 3268133"/>
              <a:gd name="connsiteX36" fmla="*/ 4546600 w 4546600"/>
              <a:gd name="connsiteY36" fmla="*/ 2108200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546600" h="3268133">
                <a:moveTo>
                  <a:pt x="4546600" y="2108200"/>
                </a:moveTo>
                <a:lnTo>
                  <a:pt x="4453467" y="1803400"/>
                </a:lnTo>
                <a:lnTo>
                  <a:pt x="4351867" y="1557867"/>
                </a:lnTo>
                <a:lnTo>
                  <a:pt x="4275667" y="1295400"/>
                </a:lnTo>
                <a:lnTo>
                  <a:pt x="4275667" y="999067"/>
                </a:lnTo>
                <a:lnTo>
                  <a:pt x="4301067" y="770467"/>
                </a:lnTo>
                <a:lnTo>
                  <a:pt x="3886200" y="584200"/>
                </a:lnTo>
                <a:lnTo>
                  <a:pt x="3505200" y="448733"/>
                </a:lnTo>
                <a:lnTo>
                  <a:pt x="2971800" y="355600"/>
                </a:lnTo>
                <a:lnTo>
                  <a:pt x="2692400" y="254000"/>
                </a:lnTo>
                <a:lnTo>
                  <a:pt x="2336800" y="135467"/>
                </a:lnTo>
                <a:lnTo>
                  <a:pt x="2006600" y="33867"/>
                </a:lnTo>
                <a:lnTo>
                  <a:pt x="1693334" y="0"/>
                </a:lnTo>
                <a:lnTo>
                  <a:pt x="1464734" y="50800"/>
                </a:lnTo>
                <a:lnTo>
                  <a:pt x="1083734" y="135467"/>
                </a:lnTo>
                <a:lnTo>
                  <a:pt x="905934" y="262467"/>
                </a:lnTo>
                <a:lnTo>
                  <a:pt x="711200" y="381000"/>
                </a:lnTo>
                <a:lnTo>
                  <a:pt x="516467" y="558800"/>
                </a:lnTo>
                <a:lnTo>
                  <a:pt x="338667" y="855133"/>
                </a:lnTo>
                <a:lnTo>
                  <a:pt x="177800" y="1202267"/>
                </a:lnTo>
                <a:lnTo>
                  <a:pt x="127000" y="1439333"/>
                </a:lnTo>
                <a:lnTo>
                  <a:pt x="16934" y="1676400"/>
                </a:lnTo>
                <a:lnTo>
                  <a:pt x="8467" y="1854200"/>
                </a:lnTo>
                <a:lnTo>
                  <a:pt x="0" y="1938867"/>
                </a:lnTo>
                <a:lnTo>
                  <a:pt x="558800" y="2032000"/>
                </a:lnTo>
                <a:lnTo>
                  <a:pt x="829734" y="2438400"/>
                </a:lnTo>
                <a:lnTo>
                  <a:pt x="2895600" y="3268133"/>
                </a:lnTo>
                <a:lnTo>
                  <a:pt x="3175000" y="2497667"/>
                </a:lnTo>
                <a:lnTo>
                  <a:pt x="2040467" y="1964267"/>
                </a:lnTo>
                <a:lnTo>
                  <a:pt x="2370667" y="1185333"/>
                </a:lnTo>
                <a:lnTo>
                  <a:pt x="3860800" y="1786467"/>
                </a:lnTo>
                <a:lnTo>
                  <a:pt x="4097867" y="1972733"/>
                </a:lnTo>
                <a:lnTo>
                  <a:pt x="4157134" y="2032000"/>
                </a:lnTo>
                <a:lnTo>
                  <a:pt x="4258734" y="2116667"/>
                </a:lnTo>
                <a:lnTo>
                  <a:pt x="4343400" y="2133600"/>
                </a:lnTo>
                <a:lnTo>
                  <a:pt x="4436534" y="2150533"/>
                </a:lnTo>
                <a:lnTo>
                  <a:pt x="4546600" y="210820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1C7F582-8678-7D70-BEE9-839C96A61452}"/>
              </a:ext>
            </a:extLst>
          </p:cNvPr>
          <p:cNvSpPr/>
          <p:nvPr/>
        </p:nvSpPr>
        <p:spPr>
          <a:xfrm>
            <a:off x="7865533" y="3860800"/>
            <a:ext cx="558800" cy="855133"/>
          </a:xfrm>
          <a:custGeom>
            <a:avLst/>
            <a:gdLst>
              <a:gd name="connsiteX0" fmla="*/ 474134 w 558800"/>
              <a:gd name="connsiteY0" fmla="*/ 0 h 855133"/>
              <a:gd name="connsiteX1" fmla="*/ 0 w 558800"/>
              <a:gd name="connsiteY1" fmla="*/ 76200 h 855133"/>
              <a:gd name="connsiteX2" fmla="*/ 76200 w 558800"/>
              <a:gd name="connsiteY2" fmla="*/ 855133 h 855133"/>
              <a:gd name="connsiteX3" fmla="*/ 491067 w 558800"/>
              <a:gd name="connsiteY3" fmla="*/ 855133 h 855133"/>
              <a:gd name="connsiteX4" fmla="*/ 558800 w 558800"/>
              <a:gd name="connsiteY4" fmla="*/ 643467 h 855133"/>
              <a:gd name="connsiteX5" fmla="*/ 474134 w 558800"/>
              <a:gd name="connsiteY5" fmla="*/ 0 h 85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800" h="855133">
                <a:moveTo>
                  <a:pt x="474134" y="0"/>
                </a:moveTo>
                <a:lnTo>
                  <a:pt x="0" y="76200"/>
                </a:lnTo>
                <a:lnTo>
                  <a:pt x="76200" y="855133"/>
                </a:lnTo>
                <a:lnTo>
                  <a:pt x="491067" y="855133"/>
                </a:lnTo>
                <a:lnTo>
                  <a:pt x="558800" y="643467"/>
                </a:lnTo>
                <a:lnTo>
                  <a:pt x="474134" y="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556445-BF7B-135B-707F-D6C33816112F}"/>
              </a:ext>
            </a:extLst>
          </p:cNvPr>
          <p:cNvSpPr txBox="1">
            <a:spLocks/>
          </p:cNvSpPr>
          <p:nvPr/>
        </p:nvSpPr>
        <p:spPr>
          <a:xfrm>
            <a:off x="150828" y="301625"/>
            <a:ext cx="10589777" cy="7905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Devens Historic District: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Areas of Significance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4CBD1DE-2567-1F59-3009-DAEA157BFBAE}"/>
              </a:ext>
            </a:extLst>
          </p:cNvPr>
          <p:cNvSpPr/>
          <p:nvPr/>
        </p:nvSpPr>
        <p:spPr>
          <a:xfrm>
            <a:off x="3742441" y="9427"/>
            <a:ext cx="6155703" cy="5778631"/>
          </a:xfrm>
          <a:custGeom>
            <a:avLst/>
            <a:gdLst>
              <a:gd name="connsiteX0" fmla="*/ 3987538 w 6155703"/>
              <a:gd name="connsiteY0" fmla="*/ 5033913 h 5778631"/>
              <a:gd name="connsiteX1" fmla="*/ 3365369 w 6155703"/>
              <a:gd name="connsiteY1" fmla="*/ 5458119 h 5778631"/>
              <a:gd name="connsiteX2" fmla="*/ 3110846 w 6155703"/>
              <a:gd name="connsiteY2" fmla="*/ 5769204 h 5778631"/>
              <a:gd name="connsiteX3" fmla="*/ 2630079 w 6155703"/>
              <a:gd name="connsiteY3" fmla="*/ 5599521 h 5778631"/>
              <a:gd name="connsiteX4" fmla="*/ 2667786 w 6155703"/>
              <a:gd name="connsiteY4" fmla="*/ 5486400 h 5778631"/>
              <a:gd name="connsiteX5" fmla="*/ 1102936 w 6155703"/>
              <a:gd name="connsiteY5" fmla="*/ 4845377 h 5778631"/>
              <a:gd name="connsiteX6" fmla="*/ 659877 w 6155703"/>
              <a:gd name="connsiteY6" fmla="*/ 4637987 h 5778631"/>
              <a:gd name="connsiteX7" fmla="*/ 311085 w 6155703"/>
              <a:gd name="connsiteY7" fmla="*/ 4336330 h 5778631"/>
              <a:gd name="connsiteX8" fmla="*/ 103695 w 6155703"/>
              <a:gd name="connsiteY8" fmla="*/ 4034672 h 5778631"/>
              <a:gd name="connsiteX9" fmla="*/ 9427 w 6155703"/>
              <a:gd name="connsiteY9" fmla="*/ 3629319 h 5778631"/>
              <a:gd name="connsiteX10" fmla="*/ 0 w 6155703"/>
              <a:gd name="connsiteY10" fmla="*/ 2969443 h 5778631"/>
              <a:gd name="connsiteX11" fmla="*/ 197963 w 6155703"/>
              <a:gd name="connsiteY11" fmla="*/ 2394408 h 5778631"/>
              <a:gd name="connsiteX12" fmla="*/ 697584 w 6155703"/>
              <a:gd name="connsiteY12" fmla="*/ 1593130 h 5778631"/>
              <a:gd name="connsiteX13" fmla="*/ 1140644 w 6155703"/>
              <a:gd name="connsiteY13" fmla="*/ 1404594 h 5778631"/>
              <a:gd name="connsiteX14" fmla="*/ 1527143 w 6155703"/>
              <a:gd name="connsiteY14" fmla="*/ 1244338 h 5778631"/>
              <a:gd name="connsiteX15" fmla="*/ 1932495 w 6155703"/>
              <a:gd name="connsiteY15" fmla="*/ 1225484 h 5778631"/>
              <a:gd name="connsiteX16" fmla="*/ 2262433 w 6155703"/>
              <a:gd name="connsiteY16" fmla="*/ 1310326 h 5778631"/>
              <a:gd name="connsiteX17" fmla="*/ 2677213 w 6155703"/>
              <a:gd name="connsiteY17" fmla="*/ 1461154 h 5778631"/>
              <a:gd name="connsiteX18" fmla="*/ 2743200 w 6155703"/>
              <a:gd name="connsiteY18" fmla="*/ 1480008 h 5778631"/>
              <a:gd name="connsiteX19" fmla="*/ 2865749 w 6155703"/>
              <a:gd name="connsiteY19" fmla="*/ 1159497 h 5778631"/>
              <a:gd name="connsiteX20" fmla="*/ 3007151 w 6155703"/>
              <a:gd name="connsiteY20" fmla="*/ 1046375 h 5778631"/>
              <a:gd name="connsiteX21" fmla="*/ 4194928 w 6155703"/>
              <a:gd name="connsiteY21" fmla="*/ 0 h 5778631"/>
              <a:gd name="connsiteX22" fmla="*/ 4383464 w 6155703"/>
              <a:gd name="connsiteY22" fmla="*/ 9427 h 5778631"/>
              <a:gd name="connsiteX23" fmla="*/ 4232635 w 6155703"/>
              <a:gd name="connsiteY23" fmla="*/ 235670 h 5778631"/>
              <a:gd name="connsiteX24" fmla="*/ 4223208 w 6155703"/>
              <a:gd name="connsiteY24" fmla="*/ 424206 h 5778631"/>
              <a:gd name="connsiteX25" fmla="*/ 4223208 w 6155703"/>
              <a:gd name="connsiteY25" fmla="*/ 546754 h 5778631"/>
              <a:gd name="connsiteX26" fmla="*/ 4449452 w 6155703"/>
              <a:gd name="connsiteY26" fmla="*/ 914400 h 5778631"/>
              <a:gd name="connsiteX27" fmla="*/ 4703975 w 6155703"/>
              <a:gd name="connsiteY27" fmla="*/ 1357460 h 5778631"/>
              <a:gd name="connsiteX28" fmla="*/ 4703975 w 6155703"/>
              <a:gd name="connsiteY28" fmla="*/ 1508288 h 5778631"/>
              <a:gd name="connsiteX29" fmla="*/ 4666268 w 6155703"/>
              <a:gd name="connsiteY29" fmla="*/ 1687398 h 5778631"/>
              <a:gd name="connsiteX30" fmla="*/ 4496586 w 6155703"/>
              <a:gd name="connsiteY30" fmla="*/ 1960775 h 5778631"/>
              <a:gd name="connsiteX31" fmla="*/ 4496586 w 6155703"/>
              <a:gd name="connsiteY31" fmla="*/ 2017336 h 5778631"/>
              <a:gd name="connsiteX32" fmla="*/ 5005633 w 6155703"/>
              <a:gd name="connsiteY32" fmla="*/ 2205872 h 5778631"/>
              <a:gd name="connsiteX33" fmla="*/ 5279011 w 6155703"/>
              <a:gd name="connsiteY33" fmla="*/ 2253006 h 5778631"/>
              <a:gd name="connsiteX34" fmla="*/ 5467547 w 6155703"/>
              <a:gd name="connsiteY34" fmla="*/ 3214540 h 5778631"/>
              <a:gd name="connsiteX35" fmla="*/ 5967167 w 6155703"/>
              <a:gd name="connsiteY35" fmla="*/ 3129699 h 5778631"/>
              <a:gd name="connsiteX36" fmla="*/ 6155703 w 6155703"/>
              <a:gd name="connsiteY36" fmla="*/ 3978111 h 5778631"/>
              <a:gd name="connsiteX37" fmla="*/ 6052008 w 6155703"/>
              <a:gd name="connsiteY37" fmla="*/ 4015818 h 5778631"/>
              <a:gd name="connsiteX38" fmla="*/ 6136850 w 6155703"/>
              <a:gd name="connsiteY38" fmla="*/ 4402317 h 5778631"/>
              <a:gd name="connsiteX39" fmla="*/ 5948314 w 6155703"/>
              <a:gd name="connsiteY39" fmla="*/ 4430598 h 5778631"/>
              <a:gd name="connsiteX40" fmla="*/ 5759778 w 6155703"/>
              <a:gd name="connsiteY40" fmla="*/ 3667027 h 5778631"/>
              <a:gd name="connsiteX41" fmla="*/ 5590095 w 6155703"/>
              <a:gd name="connsiteY41" fmla="*/ 3685880 h 5778631"/>
              <a:gd name="connsiteX42" fmla="*/ 5693790 w 6155703"/>
              <a:gd name="connsiteY42" fmla="*/ 4392891 h 5778631"/>
              <a:gd name="connsiteX43" fmla="*/ 4779390 w 6155703"/>
              <a:gd name="connsiteY43" fmla="*/ 4119513 h 5778631"/>
              <a:gd name="connsiteX44" fmla="*/ 4769963 w 6155703"/>
              <a:gd name="connsiteY44" fmla="*/ 3459637 h 5778631"/>
              <a:gd name="connsiteX45" fmla="*/ 4600281 w 6155703"/>
              <a:gd name="connsiteY45" fmla="*/ 2960016 h 5778631"/>
              <a:gd name="connsiteX46" fmla="*/ 4487159 w 6155703"/>
              <a:gd name="connsiteY46" fmla="*/ 2752627 h 5778631"/>
              <a:gd name="connsiteX47" fmla="*/ 4298623 w 6155703"/>
              <a:gd name="connsiteY47" fmla="*/ 2762053 h 5778631"/>
              <a:gd name="connsiteX48" fmla="*/ 4251489 w 6155703"/>
              <a:gd name="connsiteY48" fmla="*/ 2799761 h 5778631"/>
              <a:gd name="connsiteX49" fmla="*/ 4110087 w 6155703"/>
              <a:gd name="connsiteY49" fmla="*/ 3129699 h 5778631"/>
              <a:gd name="connsiteX50" fmla="*/ 4081806 w 6155703"/>
              <a:gd name="connsiteY50" fmla="*/ 5071620 h 5778631"/>
              <a:gd name="connsiteX51" fmla="*/ 3318235 w 6155703"/>
              <a:gd name="connsiteY51" fmla="*/ 5514680 h 5778631"/>
              <a:gd name="connsiteX52" fmla="*/ 3091992 w 6155703"/>
              <a:gd name="connsiteY52" fmla="*/ 5778631 h 5778631"/>
              <a:gd name="connsiteX53" fmla="*/ 3054285 w 6155703"/>
              <a:gd name="connsiteY53" fmla="*/ 5740924 h 5778631"/>
              <a:gd name="connsiteX0" fmla="*/ 3695307 w 6155703"/>
              <a:gd name="connsiteY0" fmla="*/ 5137608 h 5778631"/>
              <a:gd name="connsiteX1" fmla="*/ 3365369 w 6155703"/>
              <a:gd name="connsiteY1" fmla="*/ 5458119 h 5778631"/>
              <a:gd name="connsiteX2" fmla="*/ 3110846 w 6155703"/>
              <a:gd name="connsiteY2" fmla="*/ 5769204 h 5778631"/>
              <a:gd name="connsiteX3" fmla="*/ 2630079 w 6155703"/>
              <a:gd name="connsiteY3" fmla="*/ 5599521 h 5778631"/>
              <a:gd name="connsiteX4" fmla="*/ 2667786 w 6155703"/>
              <a:gd name="connsiteY4" fmla="*/ 5486400 h 5778631"/>
              <a:gd name="connsiteX5" fmla="*/ 1102936 w 6155703"/>
              <a:gd name="connsiteY5" fmla="*/ 4845377 h 5778631"/>
              <a:gd name="connsiteX6" fmla="*/ 659877 w 6155703"/>
              <a:gd name="connsiteY6" fmla="*/ 4637987 h 5778631"/>
              <a:gd name="connsiteX7" fmla="*/ 311085 w 6155703"/>
              <a:gd name="connsiteY7" fmla="*/ 4336330 h 5778631"/>
              <a:gd name="connsiteX8" fmla="*/ 103695 w 6155703"/>
              <a:gd name="connsiteY8" fmla="*/ 4034672 h 5778631"/>
              <a:gd name="connsiteX9" fmla="*/ 9427 w 6155703"/>
              <a:gd name="connsiteY9" fmla="*/ 3629319 h 5778631"/>
              <a:gd name="connsiteX10" fmla="*/ 0 w 6155703"/>
              <a:gd name="connsiteY10" fmla="*/ 2969443 h 5778631"/>
              <a:gd name="connsiteX11" fmla="*/ 197963 w 6155703"/>
              <a:gd name="connsiteY11" fmla="*/ 2394408 h 5778631"/>
              <a:gd name="connsiteX12" fmla="*/ 697584 w 6155703"/>
              <a:gd name="connsiteY12" fmla="*/ 1593130 h 5778631"/>
              <a:gd name="connsiteX13" fmla="*/ 1140644 w 6155703"/>
              <a:gd name="connsiteY13" fmla="*/ 1404594 h 5778631"/>
              <a:gd name="connsiteX14" fmla="*/ 1527143 w 6155703"/>
              <a:gd name="connsiteY14" fmla="*/ 1244338 h 5778631"/>
              <a:gd name="connsiteX15" fmla="*/ 1932495 w 6155703"/>
              <a:gd name="connsiteY15" fmla="*/ 1225484 h 5778631"/>
              <a:gd name="connsiteX16" fmla="*/ 2262433 w 6155703"/>
              <a:gd name="connsiteY16" fmla="*/ 1310326 h 5778631"/>
              <a:gd name="connsiteX17" fmla="*/ 2677213 w 6155703"/>
              <a:gd name="connsiteY17" fmla="*/ 1461154 h 5778631"/>
              <a:gd name="connsiteX18" fmla="*/ 2743200 w 6155703"/>
              <a:gd name="connsiteY18" fmla="*/ 1480008 h 5778631"/>
              <a:gd name="connsiteX19" fmla="*/ 2865749 w 6155703"/>
              <a:gd name="connsiteY19" fmla="*/ 1159497 h 5778631"/>
              <a:gd name="connsiteX20" fmla="*/ 3007151 w 6155703"/>
              <a:gd name="connsiteY20" fmla="*/ 1046375 h 5778631"/>
              <a:gd name="connsiteX21" fmla="*/ 4194928 w 6155703"/>
              <a:gd name="connsiteY21" fmla="*/ 0 h 5778631"/>
              <a:gd name="connsiteX22" fmla="*/ 4383464 w 6155703"/>
              <a:gd name="connsiteY22" fmla="*/ 9427 h 5778631"/>
              <a:gd name="connsiteX23" fmla="*/ 4232635 w 6155703"/>
              <a:gd name="connsiteY23" fmla="*/ 235670 h 5778631"/>
              <a:gd name="connsiteX24" fmla="*/ 4223208 w 6155703"/>
              <a:gd name="connsiteY24" fmla="*/ 424206 h 5778631"/>
              <a:gd name="connsiteX25" fmla="*/ 4223208 w 6155703"/>
              <a:gd name="connsiteY25" fmla="*/ 546754 h 5778631"/>
              <a:gd name="connsiteX26" fmla="*/ 4449452 w 6155703"/>
              <a:gd name="connsiteY26" fmla="*/ 914400 h 5778631"/>
              <a:gd name="connsiteX27" fmla="*/ 4703975 w 6155703"/>
              <a:gd name="connsiteY27" fmla="*/ 1357460 h 5778631"/>
              <a:gd name="connsiteX28" fmla="*/ 4703975 w 6155703"/>
              <a:gd name="connsiteY28" fmla="*/ 1508288 h 5778631"/>
              <a:gd name="connsiteX29" fmla="*/ 4666268 w 6155703"/>
              <a:gd name="connsiteY29" fmla="*/ 1687398 h 5778631"/>
              <a:gd name="connsiteX30" fmla="*/ 4496586 w 6155703"/>
              <a:gd name="connsiteY30" fmla="*/ 1960775 h 5778631"/>
              <a:gd name="connsiteX31" fmla="*/ 4496586 w 6155703"/>
              <a:gd name="connsiteY31" fmla="*/ 2017336 h 5778631"/>
              <a:gd name="connsiteX32" fmla="*/ 5005633 w 6155703"/>
              <a:gd name="connsiteY32" fmla="*/ 2205872 h 5778631"/>
              <a:gd name="connsiteX33" fmla="*/ 5279011 w 6155703"/>
              <a:gd name="connsiteY33" fmla="*/ 2253006 h 5778631"/>
              <a:gd name="connsiteX34" fmla="*/ 5467547 w 6155703"/>
              <a:gd name="connsiteY34" fmla="*/ 3214540 h 5778631"/>
              <a:gd name="connsiteX35" fmla="*/ 5967167 w 6155703"/>
              <a:gd name="connsiteY35" fmla="*/ 3129699 h 5778631"/>
              <a:gd name="connsiteX36" fmla="*/ 6155703 w 6155703"/>
              <a:gd name="connsiteY36" fmla="*/ 3978111 h 5778631"/>
              <a:gd name="connsiteX37" fmla="*/ 6052008 w 6155703"/>
              <a:gd name="connsiteY37" fmla="*/ 4015818 h 5778631"/>
              <a:gd name="connsiteX38" fmla="*/ 6136850 w 6155703"/>
              <a:gd name="connsiteY38" fmla="*/ 4402317 h 5778631"/>
              <a:gd name="connsiteX39" fmla="*/ 5948314 w 6155703"/>
              <a:gd name="connsiteY39" fmla="*/ 4430598 h 5778631"/>
              <a:gd name="connsiteX40" fmla="*/ 5759778 w 6155703"/>
              <a:gd name="connsiteY40" fmla="*/ 3667027 h 5778631"/>
              <a:gd name="connsiteX41" fmla="*/ 5590095 w 6155703"/>
              <a:gd name="connsiteY41" fmla="*/ 3685880 h 5778631"/>
              <a:gd name="connsiteX42" fmla="*/ 5693790 w 6155703"/>
              <a:gd name="connsiteY42" fmla="*/ 4392891 h 5778631"/>
              <a:gd name="connsiteX43" fmla="*/ 4779390 w 6155703"/>
              <a:gd name="connsiteY43" fmla="*/ 4119513 h 5778631"/>
              <a:gd name="connsiteX44" fmla="*/ 4769963 w 6155703"/>
              <a:gd name="connsiteY44" fmla="*/ 3459637 h 5778631"/>
              <a:gd name="connsiteX45" fmla="*/ 4600281 w 6155703"/>
              <a:gd name="connsiteY45" fmla="*/ 2960016 h 5778631"/>
              <a:gd name="connsiteX46" fmla="*/ 4487159 w 6155703"/>
              <a:gd name="connsiteY46" fmla="*/ 2752627 h 5778631"/>
              <a:gd name="connsiteX47" fmla="*/ 4298623 w 6155703"/>
              <a:gd name="connsiteY47" fmla="*/ 2762053 h 5778631"/>
              <a:gd name="connsiteX48" fmla="*/ 4251489 w 6155703"/>
              <a:gd name="connsiteY48" fmla="*/ 2799761 h 5778631"/>
              <a:gd name="connsiteX49" fmla="*/ 4110087 w 6155703"/>
              <a:gd name="connsiteY49" fmla="*/ 3129699 h 5778631"/>
              <a:gd name="connsiteX50" fmla="*/ 4081806 w 6155703"/>
              <a:gd name="connsiteY50" fmla="*/ 5071620 h 5778631"/>
              <a:gd name="connsiteX51" fmla="*/ 3318235 w 6155703"/>
              <a:gd name="connsiteY51" fmla="*/ 5514680 h 5778631"/>
              <a:gd name="connsiteX52" fmla="*/ 3091992 w 6155703"/>
              <a:gd name="connsiteY52" fmla="*/ 5778631 h 5778631"/>
              <a:gd name="connsiteX53" fmla="*/ 3054285 w 6155703"/>
              <a:gd name="connsiteY53" fmla="*/ 5740924 h 5778631"/>
              <a:gd name="connsiteX0" fmla="*/ 3365369 w 6155703"/>
              <a:gd name="connsiteY0" fmla="*/ 5458119 h 5778631"/>
              <a:gd name="connsiteX1" fmla="*/ 3110846 w 6155703"/>
              <a:gd name="connsiteY1" fmla="*/ 5769204 h 5778631"/>
              <a:gd name="connsiteX2" fmla="*/ 2630079 w 6155703"/>
              <a:gd name="connsiteY2" fmla="*/ 5599521 h 5778631"/>
              <a:gd name="connsiteX3" fmla="*/ 2667786 w 6155703"/>
              <a:gd name="connsiteY3" fmla="*/ 5486400 h 5778631"/>
              <a:gd name="connsiteX4" fmla="*/ 1102936 w 6155703"/>
              <a:gd name="connsiteY4" fmla="*/ 4845377 h 5778631"/>
              <a:gd name="connsiteX5" fmla="*/ 659877 w 6155703"/>
              <a:gd name="connsiteY5" fmla="*/ 4637987 h 5778631"/>
              <a:gd name="connsiteX6" fmla="*/ 311085 w 6155703"/>
              <a:gd name="connsiteY6" fmla="*/ 4336330 h 5778631"/>
              <a:gd name="connsiteX7" fmla="*/ 103695 w 6155703"/>
              <a:gd name="connsiteY7" fmla="*/ 4034672 h 5778631"/>
              <a:gd name="connsiteX8" fmla="*/ 9427 w 6155703"/>
              <a:gd name="connsiteY8" fmla="*/ 3629319 h 5778631"/>
              <a:gd name="connsiteX9" fmla="*/ 0 w 6155703"/>
              <a:gd name="connsiteY9" fmla="*/ 2969443 h 5778631"/>
              <a:gd name="connsiteX10" fmla="*/ 197963 w 6155703"/>
              <a:gd name="connsiteY10" fmla="*/ 2394408 h 5778631"/>
              <a:gd name="connsiteX11" fmla="*/ 697584 w 6155703"/>
              <a:gd name="connsiteY11" fmla="*/ 1593130 h 5778631"/>
              <a:gd name="connsiteX12" fmla="*/ 1140644 w 6155703"/>
              <a:gd name="connsiteY12" fmla="*/ 1404594 h 5778631"/>
              <a:gd name="connsiteX13" fmla="*/ 1527143 w 6155703"/>
              <a:gd name="connsiteY13" fmla="*/ 1244338 h 5778631"/>
              <a:gd name="connsiteX14" fmla="*/ 1932495 w 6155703"/>
              <a:gd name="connsiteY14" fmla="*/ 1225484 h 5778631"/>
              <a:gd name="connsiteX15" fmla="*/ 2262433 w 6155703"/>
              <a:gd name="connsiteY15" fmla="*/ 1310326 h 5778631"/>
              <a:gd name="connsiteX16" fmla="*/ 2677213 w 6155703"/>
              <a:gd name="connsiteY16" fmla="*/ 1461154 h 5778631"/>
              <a:gd name="connsiteX17" fmla="*/ 2743200 w 6155703"/>
              <a:gd name="connsiteY17" fmla="*/ 1480008 h 5778631"/>
              <a:gd name="connsiteX18" fmla="*/ 2865749 w 6155703"/>
              <a:gd name="connsiteY18" fmla="*/ 1159497 h 5778631"/>
              <a:gd name="connsiteX19" fmla="*/ 3007151 w 6155703"/>
              <a:gd name="connsiteY19" fmla="*/ 1046375 h 5778631"/>
              <a:gd name="connsiteX20" fmla="*/ 4194928 w 6155703"/>
              <a:gd name="connsiteY20" fmla="*/ 0 h 5778631"/>
              <a:gd name="connsiteX21" fmla="*/ 4383464 w 6155703"/>
              <a:gd name="connsiteY21" fmla="*/ 9427 h 5778631"/>
              <a:gd name="connsiteX22" fmla="*/ 4232635 w 6155703"/>
              <a:gd name="connsiteY22" fmla="*/ 235670 h 5778631"/>
              <a:gd name="connsiteX23" fmla="*/ 4223208 w 6155703"/>
              <a:gd name="connsiteY23" fmla="*/ 424206 h 5778631"/>
              <a:gd name="connsiteX24" fmla="*/ 4223208 w 6155703"/>
              <a:gd name="connsiteY24" fmla="*/ 546754 h 5778631"/>
              <a:gd name="connsiteX25" fmla="*/ 4449452 w 6155703"/>
              <a:gd name="connsiteY25" fmla="*/ 914400 h 5778631"/>
              <a:gd name="connsiteX26" fmla="*/ 4703975 w 6155703"/>
              <a:gd name="connsiteY26" fmla="*/ 1357460 h 5778631"/>
              <a:gd name="connsiteX27" fmla="*/ 4703975 w 6155703"/>
              <a:gd name="connsiteY27" fmla="*/ 1508288 h 5778631"/>
              <a:gd name="connsiteX28" fmla="*/ 4666268 w 6155703"/>
              <a:gd name="connsiteY28" fmla="*/ 1687398 h 5778631"/>
              <a:gd name="connsiteX29" fmla="*/ 4496586 w 6155703"/>
              <a:gd name="connsiteY29" fmla="*/ 1960775 h 5778631"/>
              <a:gd name="connsiteX30" fmla="*/ 4496586 w 6155703"/>
              <a:gd name="connsiteY30" fmla="*/ 2017336 h 5778631"/>
              <a:gd name="connsiteX31" fmla="*/ 5005633 w 6155703"/>
              <a:gd name="connsiteY31" fmla="*/ 2205872 h 5778631"/>
              <a:gd name="connsiteX32" fmla="*/ 5279011 w 6155703"/>
              <a:gd name="connsiteY32" fmla="*/ 2253006 h 5778631"/>
              <a:gd name="connsiteX33" fmla="*/ 5467547 w 6155703"/>
              <a:gd name="connsiteY33" fmla="*/ 3214540 h 5778631"/>
              <a:gd name="connsiteX34" fmla="*/ 5967167 w 6155703"/>
              <a:gd name="connsiteY34" fmla="*/ 3129699 h 5778631"/>
              <a:gd name="connsiteX35" fmla="*/ 6155703 w 6155703"/>
              <a:gd name="connsiteY35" fmla="*/ 3978111 h 5778631"/>
              <a:gd name="connsiteX36" fmla="*/ 6052008 w 6155703"/>
              <a:gd name="connsiteY36" fmla="*/ 4015818 h 5778631"/>
              <a:gd name="connsiteX37" fmla="*/ 6136850 w 6155703"/>
              <a:gd name="connsiteY37" fmla="*/ 4402317 h 5778631"/>
              <a:gd name="connsiteX38" fmla="*/ 5948314 w 6155703"/>
              <a:gd name="connsiteY38" fmla="*/ 4430598 h 5778631"/>
              <a:gd name="connsiteX39" fmla="*/ 5759778 w 6155703"/>
              <a:gd name="connsiteY39" fmla="*/ 3667027 h 5778631"/>
              <a:gd name="connsiteX40" fmla="*/ 5590095 w 6155703"/>
              <a:gd name="connsiteY40" fmla="*/ 3685880 h 5778631"/>
              <a:gd name="connsiteX41" fmla="*/ 5693790 w 6155703"/>
              <a:gd name="connsiteY41" fmla="*/ 4392891 h 5778631"/>
              <a:gd name="connsiteX42" fmla="*/ 4779390 w 6155703"/>
              <a:gd name="connsiteY42" fmla="*/ 4119513 h 5778631"/>
              <a:gd name="connsiteX43" fmla="*/ 4769963 w 6155703"/>
              <a:gd name="connsiteY43" fmla="*/ 3459637 h 5778631"/>
              <a:gd name="connsiteX44" fmla="*/ 4600281 w 6155703"/>
              <a:gd name="connsiteY44" fmla="*/ 2960016 h 5778631"/>
              <a:gd name="connsiteX45" fmla="*/ 4487159 w 6155703"/>
              <a:gd name="connsiteY45" fmla="*/ 2752627 h 5778631"/>
              <a:gd name="connsiteX46" fmla="*/ 4298623 w 6155703"/>
              <a:gd name="connsiteY46" fmla="*/ 2762053 h 5778631"/>
              <a:gd name="connsiteX47" fmla="*/ 4251489 w 6155703"/>
              <a:gd name="connsiteY47" fmla="*/ 2799761 h 5778631"/>
              <a:gd name="connsiteX48" fmla="*/ 4110087 w 6155703"/>
              <a:gd name="connsiteY48" fmla="*/ 3129699 h 5778631"/>
              <a:gd name="connsiteX49" fmla="*/ 4081806 w 6155703"/>
              <a:gd name="connsiteY49" fmla="*/ 5071620 h 5778631"/>
              <a:gd name="connsiteX50" fmla="*/ 3318235 w 6155703"/>
              <a:gd name="connsiteY50" fmla="*/ 5514680 h 5778631"/>
              <a:gd name="connsiteX51" fmla="*/ 3091992 w 6155703"/>
              <a:gd name="connsiteY51" fmla="*/ 5778631 h 5778631"/>
              <a:gd name="connsiteX52" fmla="*/ 3054285 w 6155703"/>
              <a:gd name="connsiteY52" fmla="*/ 5740924 h 577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155703" h="5778631">
                <a:moveTo>
                  <a:pt x="3365369" y="5458119"/>
                </a:moveTo>
                <a:lnTo>
                  <a:pt x="3110846" y="5769204"/>
                </a:lnTo>
                <a:lnTo>
                  <a:pt x="2630079" y="5599521"/>
                </a:lnTo>
                <a:lnTo>
                  <a:pt x="2667786" y="5486400"/>
                </a:lnTo>
                <a:lnTo>
                  <a:pt x="1102936" y="4845377"/>
                </a:lnTo>
                <a:lnTo>
                  <a:pt x="659877" y="4637987"/>
                </a:lnTo>
                <a:lnTo>
                  <a:pt x="311085" y="4336330"/>
                </a:lnTo>
                <a:lnTo>
                  <a:pt x="103695" y="4034672"/>
                </a:lnTo>
                <a:lnTo>
                  <a:pt x="9427" y="3629319"/>
                </a:lnTo>
                <a:lnTo>
                  <a:pt x="0" y="2969443"/>
                </a:lnTo>
                <a:lnTo>
                  <a:pt x="197963" y="2394408"/>
                </a:lnTo>
                <a:lnTo>
                  <a:pt x="697584" y="1593130"/>
                </a:lnTo>
                <a:lnTo>
                  <a:pt x="1140644" y="1404594"/>
                </a:lnTo>
                <a:lnTo>
                  <a:pt x="1527143" y="1244338"/>
                </a:lnTo>
                <a:lnTo>
                  <a:pt x="1932495" y="1225484"/>
                </a:lnTo>
                <a:lnTo>
                  <a:pt x="2262433" y="1310326"/>
                </a:lnTo>
                <a:lnTo>
                  <a:pt x="2677213" y="1461154"/>
                </a:lnTo>
                <a:lnTo>
                  <a:pt x="2743200" y="1480008"/>
                </a:lnTo>
                <a:lnTo>
                  <a:pt x="2865749" y="1159497"/>
                </a:lnTo>
                <a:lnTo>
                  <a:pt x="3007151" y="1046375"/>
                </a:lnTo>
                <a:lnTo>
                  <a:pt x="4194928" y="0"/>
                </a:lnTo>
                <a:lnTo>
                  <a:pt x="4383464" y="9427"/>
                </a:lnTo>
                <a:lnTo>
                  <a:pt x="4232635" y="235670"/>
                </a:lnTo>
                <a:lnTo>
                  <a:pt x="4223208" y="424206"/>
                </a:lnTo>
                <a:lnTo>
                  <a:pt x="4223208" y="546754"/>
                </a:lnTo>
                <a:lnTo>
                  <a:pt x="4449452" y="914400"/>
                </a:lnTo>
                <a:lnTo>
                  <a:pt x="4703975" y="1357460"/>
                </a:lnTo>
                <a:lnTo>
                  <a:pt x="4703975" y="1508288"/>
                </a:lnTo>
                <a:lnTo>
                  <a:pt x="4666268" y="1687398"/>
                </a:lnTo>
                <a:lnTo>
                  <a:pt x="4496586" y="1960775"/>
                </a:lnTo>
                <a:lnTo>
                  <a:pt x="4496586" y="2017336"/>
                </a:lnTo>
                <a:lnTo>
                  <a:pt x="5005633" y="2205872"/>
                </a:lnTo>
                <a:lnTo>
                  <a:pt x="5279011" y="2253006"/>
                </a:lnTo>
                <a:lnTo>
                  <a:pt x="5467547" y="3214540"/>
                </a:lnTo>
                <a:lnTo>
                  <a:pt x="5967167" y="3129699"/>
                </a:lnTo>
                <a:lnTo>
                  <a:pt x="6155703" y="3978111"/>
                </a:lnTo>
                <a:lnTo>
                  <a:pt x="6052008" y="4015818"/>
                </a:lnTo>
                <a:lnTo>
                  <a:pt x="6136850" y="4402317"/>
                </a:lnTo>
                <a:lnTo>
                  <a:pt x="5948314" y="4430598"/>
                </a:lnTo>
                <a:lnTo>
                  <a:pt x="5759778" y="3667027"/>
                </a:lnTo>
                <a:lnTo>
                  <a:pt x="5590095" y="3685880"/>
                </a:lnTo>
                <a:lnTo>
                  <a:pt x="5693790" y="4392891"/>
                </a:lnTo>
                <a:lnTo>
                  <a:pt x="4779390" y="4119513"/>
                </a:lnTo>
                <a:lnTo>
                  <a:pt x="4769963" y="3459637"/>
                </a:lnTo>
                <a:lnTo>
                  <a:pt x="4600281" y="2960016"/>
                </a:lnTo>
                <a:lnTo>
                  <a:pt x="4487159" y="2752627"/>
                </a:lnTo>
                <a:lnTo>
                  <a:pt x="4298623" y="2762053"/>
                </a:lnTo>
                <a:lnTo>
                  <a:pt x="4251489" y="2799761"/>
                </a:lnTo>
                <a:lnTo>
                  <a:pt x="4110087" y="3129699"/>
                </a:lnTo>
                <a:lnTo>
                  <a:pt x="4081806" y="5071620"/>
                </a:lnTo>
                <a:lnTo>
                  <a:pt x="3318235" y="5514680"/>
                </a:lnTo>
                <a:lnTo>
                  <a:pt x="3091992" y="5778631"/>
                </a:lnTo>
                <a:lnTo>
                  <a:pt x="3054285" y="5740924"/>
                </a:lnTo>
              </a:path>
            </a:pathLst>
          </a:custGeom>
          <a:solidFill>
            <a:srgbClr val="C04F15">
              <a:alpha val="30196"/>
            </a:srgbClr>
          </a:solidFill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C410573F-6EE6-561D-68A7-E077A3032A6B}"/>
              </a:ext>
            </a:extLst>
          </p:cNvPr>
          <p:cNvSpPr/>
          <p:nvPr/>
        </p:nvSpPr>
        <p:spPr>
          <a:xfrm>
            <a:off x="4110086" y="2283250"/>
            <a:ext cx="427873" cy="386500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8F9BC64F-B25B-3A96-10E2-81E1AB4386F2}"/>
              </a:ext>
            </a:extLst>
          </p:cNvPr>
          <p:cNvSpPr/>
          <p:nvPr/>
        </p:nvSpPr>
        <p:spPr>
          <a:xfrm>
            <a:off x="4683855" y="2669750"/>
            <a:ext cx="427873" cy="386500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B658CA92-0523-E363-93CC-6B8687C92D6A}"/>
              </a:ext>
            </a:extLst>
          </p:cNvPr>
          <p:cNvSpPr/>
          <p:nvPr/>
        </p:nvSpPr>
        <p:spPr>
          <a:xfrm>
            <a:off x="5686325" y="3042500"/>
            <a:ext cx="427873" cy="386500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AA5FCDC5-9446-2823-BD1C-8D44377B271F}"/>
              </a:ext>
            </a:extLst>
          </p:cNvPr>
          <p:cNvSpPr/>
          <p:nvPr/>
        </p:nvSpPr>
        <p:spPr>
          <a:xfrm>
            <a:off x="6833252" y="3261394"/>
            <a:ext cx="427873" cy="386500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1EFD93A6-A4D9-61A9-BAAD-18F482D2DAB9}"/>
              </a:ext>
            </a:extLst>
          </p:cNvPr>
          <p:cNvSpPr/>
          <p:nvPr/>
        </p:nvSpPr>
        <p:spPr>
          <a:xfrm>
            <a:off x="6734802" y="2149591"/>
            <a:ext cx="427873" cy="386500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</a:t>
            </a: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B6E58F5B-F59E-BF82-103D-9111C521F56C}"/>
              </a:ext>
            </a:extLst>
          </p:cNvPr>
          <p:cNvSpPr/>
          <p:nvPr/>
        </p:nvSpPr>
        <p:spPr>
          <a:xfrm>
            <a:off x="5574745" y="2265697"/>
            <a:ext cx="427873" cy="386500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32FAD053-7694-031A-FF6A-04864B21B9B1}"/>
              </a:ext>
            </a:extLst>
          </p:cNvPr>
          <p:cNvSpPr/>
          <p:nvPr/>
        </p:nvSpPr>
        <p:spPr>
          <a:xfrm>
            <a:off x="7835680" y="2458947"/>
            <a:ext cx="427873" cy="386500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</a:t>
            </a: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E440AF7B-6C7B-CB6B-78FB-7960E930F962}"/>
              </a:ext>
            </a:extLst>
          </p:cNvPr>
          <p:cNvSpPr/>
          <p:nvPr/>
        </p:nvSpPr>
        <p:spPr>
          <a:xfrm>
            <a:off x="5882062" y="1790297"/>
            <a:ext cx="427873" cy="386500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8D88B8-8B9D-E8BD-F8C2-F54A6FE875DD}"/>
              </a:ext>
            </a:extLst>
          </p:cNvPr>
          <p:cNvSpPr txBox="1"/>
          <p:nvPr/>
        </p:nvSpPr>
        <p:spPr>
          <a:xfrm>
            <a:off x="8424333" y="5084955"/>
            <a:ext cx="3562350" cy="129266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8463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Additional Resources: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6788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/>
              </a:rPr>
              <a:t>Monument Guide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6"/>
              </a:rPr>
              <a:t>Devens Museum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7"/>
              </a:rPr>
              <a:t>Walk Devens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A80C9D-337F-4921-9DAC-FB4F589E1F4A}"/>
              </a:ext>
            </a:extLst>
          </p:cNvPr>
          <p:cNvSpPr txBox="1"/>
          <p:nvPr/>
        </p:nvSpPr>
        <p:spPr>
          <a:xfrm>
            <a:off x="90045" y="1270000"/>
            <a:ext cx="3184226" cy="310854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Former Post Commander’s House and treed allée to Flagpole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Flagpole and Warrior Memorial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Foreman Garden (first commander)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Review Stand and Hornet Field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Rogers Field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Sweetheart Memorial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Corregidor Theater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Vicksburg Square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Former Firehouse and Guardhouse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Freedom Tree (POW/MIA)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Post Headquarters/Foreman Hall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Radio, Telephone, Telegraph Bldg.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Post Hospital (Admin Building)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5EA4F2B4-A4BA-5390-55DF-390FCC87A399}"/>
              </a:ext>
            </a:extLst>
          </p:cNvPr>
          <p:cNvSpPr/>
          <p:nvPr/>
        </p:nvSpPr>
        <p:spPr>
          <a:xfrm>
            <a:off x="7373357" y="2669750"/>
            <a:ext cx="427873" cy="386500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7</a:t>
            </a:r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3A55D4F7-52F7-35D2-B95D-BB001ED26C5E}"/>
              </a:ext>
            </a:extLst>
          </p:cNvPr>
          <p:cNvSpPr/>
          <p:nvPr/>
        </p:nvSpPr>
        <p:spPr>
          <a:xfrm>
            <a:off x="7373356" y="1854190"/>
            <a:ext cx="427873" cy="386500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384817-B105-EBF1-4B03-E100151EAE65}"/>
              </a:ext>
            </a:extLst>
          </p:cNvPr>
          <p:cNvSpPr txBox="1"/>
          <p:nvPr/>
        </p:nvSpPr>
        <p:spPr>
          <a:xfrm>
            <a:off x="5934736" y="1884096"/>
            <a:ext cx="322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</a:t>
            </a:r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665F1326-FE41-F8E8-FD53-FA09444F484E}"/>
              </a:ext>
            </a:extLst>
          </p:cNvPr>
          <p:cNvSpPr/>
          <p:nvPr/>
        </p:nvSpPr>
        <p:spPr>
          <a:xfrm>
            <a:off x="5830941" y="2097324"/>
            <a:ext cx="427873" cy="386500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2CAD781C-0871-0C83-7000-72099D9BDD2D}"/>
              </a:ext>
            </a:extLst>
          </p:cNvPr>
          <p:cNvSpPr/>
          <p:nvPr/>
        </p:nvSpPr>
        <p:spPr>
          <a:xfrm>
            <a:off x="5400930" y="1366470"/>
            <a:ext cx="427873" cy="386500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2FB5B4-2116-C761-86D7-1EAE399BB8A9}"/>
              </a:ext>
            </a:extLst>
          </p:cNvPr>
          <p:cNvSpPr txBox="1"/>
          <p:nvPr/>
        </p:nvSpPr>
        <p:spPr>
          <a:xfrm>
            <a:off x="5883615" y="2185006"/>
            <a:ext cx="322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11</a:t>
            </a:r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2C95FB88-E1D2-C92F-0A28-1D851FE27406}"/>
              </a:ext>
            </a:extLst>
          </p:cNvPr>
          <p:cNvSpPr/>
          <p:nvPr/>
        </p:nvSpPr>
        <p:spPr>
          <a:xfrm>
            <a:off x="5482806" y="1947306"/>
            <a:ext cx="427873" cy="386500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C86292-01F0-C42F-BD7F-447AE607D48C}"/>
              </a:ext>
            </a:extLst>
          </p:cNvPr>
          <p:cNvSpPr txBox="1"/>
          <p:nvPr/>
        </p:nvSpPr>
        <p:spPr>
          <a:xfrm>
            <a:off x="5549625" y="2053796"/>
            <a:ext cx="322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3EE278-C596-C889-6E21-49BE165A1E01}"/>
              </a:ext>
            </a:extLst>
          </p:cNvPr>
          <p:cNvSpPr txBox="1"/>
          <p:nvPr/>
        </p:nvSpPr>
        <p:spPr>
          <a:xfrm>
            <a:off x="5445716" y="1470941"/>
            <a:ext cx="322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699946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A44D6-6AB8-0FCA-4E56-224FC93EA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2DD3C-D144-F5CD-67D7-BFFE2FA54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482" y="1009753"/>
            <a:ext cx="11243036" cy="4351338"/>
          </a:xfrm>
        </p:spPr>
        <p:txBody>
          <a:bodyPr>
            <a:noAutofit/>
          </a:bodyPr>
          <a:lstStyle/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6F9379-A770-96E6-0189-1C7608CED31A}"/>
              </a:ext>
            </a:extLst>
          </p:cNvPr>
          <p:cNvSpPr txBox="1">
            <a:spLocks/>
          </p:cNvSpPr>
          <p:nvPr/>
        </p:nvSpPr>
        <p:spPr>
          <a:xfrm>
            <a:off x="474482" y="1148324"/>
            <a:ext cx="11243036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Existing Conditions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Easements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Utilities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Topography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Land Cover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A8EEB6-8607-6C0C-CF66-CFEB0DE82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082" y="427811"/>
            <a:ext cx="10879318" cy="85908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Existing Parcel Mapping: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C800F1-3418-2E2B-F48B-3A6B68C96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631" y="0"/>
            <a:ext cx="6395368" cy="4939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7C9E6F-FBA0-00D4-D657-441E245E91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840" t="8123" r="8840" b="4422"/>
          <a:stretch/>
        </p:blipFill>
        <p:spPr>
          <a:xfrm>
            <a:off x="2239242" y="2296648"/>
            <a:ext cx="5971504" cy="45572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8EED2B-94AD-FF57-2824-7C86AFBBBAF1}"/>
              </a:ext>
            </a:extLst>
          </p:cNvPr>
          <p:cNvCxnSpPr>
            <a:cxnSpLocks/>
          </p:cNvCxnSpPr>
          <p:nvPr/>
        </p:nvCxnSpPr>
        <p:spPr>
          <a:xfrm flipH="1">
            <a:off x="2239242" y="1630837"/>
            <a:ext cx="6433418" cy="6658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341950-F403-8739-D034-D8E004EF6637}"/>
              </a:ext>
            </a:extLst>
          </p:cNvPr>
          <p:cNvCxnSpPr>
            <a:cxnSpLocks/>
          </p:cNvCxnSpPr>
          <p:nvPr/>
        </p:nvCxnSpPr>
        <p:spPr>
          <a:xfrm flipH="1">
            <a:off x="8210746" y="2236151"/>
            <a:ext cx="766714" cy="46218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E7549F-37AA-BA93-C742-B9BEB8273980}"/>
              </a:ext>
            </a:extLst>
          </p:cNvPr>
          <p:cNvCxnSpPr>
            <a:cxnSpLocks/>
          </p:cNvCxnSpPr>
          <p:nvPr/>
        </p:nvCxnSpPr>
        <p:spPr>
          <a:xfrm flipH="1">
            <a:off x="8135332" y="1769408"/>
            <a:ext cx="1079369" cy="5644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278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5D083-23E7-32E0-2F90-4A1D41139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1242A-9BB3-BC7C-3B12-6B539F6C1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82" y="394681"/>
            <a:ext cx="10879318" cy="85908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Environmental: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8021A-A046-8DE9-3A06-55EA62B7B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482" y="1009753"/>
            <a:ext cx="11243036" cy="4351338"/>
          </a:xfrm>
        </p:spPr>
        <p:txBody>
          <a:bodyPr>
            <a:noAutofit/>
          </a:bodyPr>
          <a:lstStyle/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Abatement of Buildings –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MassDev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Responsibility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Legacy contamination of sites – Army Responsibility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Fort Devens Clean-Up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USACE Community Involvement Plan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Condition of Existing Buildings:</a:t>
            </a:r>
          </a:p>
          <a:p>
            <a:pPr lvl="1">
              <a:tabLst>
                <a:tab pos="398463" algn="l"/>
              </a:tabLs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Vicksburg Square</a:t>
            </a:r>
          </a:p>
          <a:p>
            <a:pPr lvl="2">
              <a:tabLst>
                <a:tab pos="398463" algn="l"/>
              </a:tabLs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Structural/Architectural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- 2017</a:t>
            </a:r>
          </a:p>
          <a:p>
            <a:pPr lvl="2">
              <a:tabLst>
                <a:tab pos="398463" algn="l"/>
              </a:tabLs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Hazardous Materials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- 2017</a:t>
            </a:r>
          </a:p>
          <a:p>
            <a:pPr lvl="1">
              <a:tabLst>
                <a:tab pos="398463" algn="l"/>
              </a:tabLs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BOQ’s</a:t>
            </a:r>
          </a:p>
          <a:p>
            <a:pPr lvl="2">
              <a:tabLst>
                <a:tab pos="398463" algn="l"/>
              </a:tabLs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Adaptive Reuse Study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- 2010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Updated Studies Needed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Army Programmatic Agreement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Wetlands 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974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CMR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 4.06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Devens Soil Management Policy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039AAF7B-7E84-0173-B6E7-781B987101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484" t="14266" r="60780" b="4016"/>
          <a:stretch/>
        </p:blipFill>
        <p:spPr>
          <a:xfrm>
            <a:off x="7400924" y="169813"/>
            <a:ext cx="4629151" cy="3259187"/>
          </a:xfrm>
          <a:prstGeom prst="rect">
            <a:avLst/>
          </a:prstGeom>
        </p:spPr>
      </p:pic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8597DC8F-AE33-15D1-3930-26C312BE2A9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0235" t="17589" r="63125" b="5402"/>
          <a:stretch/>
        </p:blipFill>
        <p:spPr>
          <a:xfrm>
            <a:off x="9558779" y="3592086"/>
            <a:ext cx="2471296" cy="32254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40402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5A2CA-0062-1694-D8FB-1A8408399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73B5D-481C-36B1-4524-6FEFC276D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82" y="394681"/>
            <a:ext cx="10879318" cy="85908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Parking/Traffic: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A6050-B786-F110-4A69-1C8018E88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482" y="1009753"/>
            <a:ext cx="11243036" cy="4351338"/>
          </a:xfrm>
        </p:spPr>
        <p:txBody>
          <a:bodyPr>
            <a:noAutofit/>
          </a:bodyPr>
          <a:lstStyle/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Devens Parking Maximums 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Parking Demand/Shared Parking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Recent Traffic Counts 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2020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2021 Count: 20,562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VPD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FEIR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limit 50,585)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Upcoming Traffic Counts (spring 2025)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Current Recreational Activities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Transportation Demand Management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(TDM)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MART Shuttle Services:</a:t>
            </a:r>
          </a:p>
          <a:p>
            <a:pPr lvl="1">
              <a:tabLst>
                <a:tab pos="398463" algn="l"/>
              </a:tabLs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Shirley &amp; Ayer MBTA On-Demand</a:t>
            </a:r>
          </a:p>
          <a:p>
            <a:pPr lvl="1">
              <a:tabLst>
                <a:tab pos="398463" algn="l"/>
              </a:tabLs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Leominster/Fitchburg On-Demand</a:t>
            </a:r>
          </a:p>
          <a:p>
            <a:pPr lvl="1">
              <a:tabLst>
                <a:tab pos="398463" algn="l"/>
              </a:tabLs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Boston Hospitals</a:t>
            </a:r>
          </a:p>
          <a:p>
            <a:pPr lvl="1">
              <a:tabLst>
                <a:tab pos="398463" algn="l"/>
              </a:tabLs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Alewife-Devens</a:t>
            </a:r>
          </a:p>
          <a:p>
            <a:pPr lvl="1">
              <a:tabLst>
                <a:tab pos="398463" algn="l"/>
              </a:tabLs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Shirely Meadows-Ayer</a:t>
            </a:r>
          </a:p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FD92C0-BC33-E07E-60C9-76C6B4C1C4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922" t="17591" r="12422" b="4568"/>
          <a:stretch/>
        </p:blipFill>
        <p:spPr>
          <a:xfrm>
            <a:off x="6715125" y="474164"/>
            <a:ext cx="5002393" cy="621978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80483DD-6619-FFF3-1AAC-6D654FDB6296}"/>
              </a:ext>
            </a:extLst>
          </p:cNvPr>
          <p:cNvSpPr/>
          <p:nvPr/>
        </p:nvSpPr>
        <p:spPr>
          <a:xfrm>
            <a:off x="6210300" y="1868837"/>
            <a:ext cx="4706739" cy="3388963"/>
          </a:xfrm>
          <a:custGeom>
            <a:avLst/>
            <a:gdLst>
              <a:gd name="connsiteX0" fmla="*/ 4546600 w 4546600"/>
              <a:gd name="connsiteY0" fmla="*/ 2108200 h 3268133"/>
              <a:gd name="connsiteX1" fmla="*/ 4453467 w 4546600"/>
              <a:gd name="connsiteY1" fmla="*/ 1803400 h 3268133"/>
              <a:gd name="connsiteX2" fmla="*/ 4351867 w 4546600"/>
              <a:gd name="connsiteY2" fmla="*/ 1557867 h 3268133"/>
              <a:gd name="connsiteX3" fmla="*/ 4275667 w 4546600"/>
              <a:gd name="connsiteY3" fmla="*/ 1295400 h 3268133"/>
              <a:gd name="connsiteX4" fmla="*/ 4275667 w 4546600"/>
              <a:gd name="connsiteY4" fmla="*/ 999067 h 3268133"/>
              <a:gd name="connsiteX5" fmla="*/ 4301067 w 4546600"/>
              <a:gd name="connsiteY5" fmla="*/ 770467 h 3268133"/>
              <a:gd name="connsiteX6" fmla="*/ 3886200 w 4546600"/>
              <a:gd name="connsiteY6" fmla="*/ 584200 h 3268133"/>
              <a:gd name="connsiteX7" fmla="*/ 3505200 w 4546600"/>
              <a:gd name="connsiteY7" fmla="*/ 448733 h 3268133"/>
              <a:gd name="connsiteX8" fmla="*/ 2971800 w 4546600"/>
              <a:gd name="connsiteY8" fmla="*/ 355600 h 3268133"/>
              <a:gd name="connsiteX9" fmla="*/ 2692400 w 4546600"/>
              <a:gd name="connsiteY9" fmla="*/ 254000 h 3268133"/>
              <a:gd name="connsiteX10" fmla="*/ 2336800 w 4546600"/>
              <a:gd name="connsiteY10" fmla="*/ 135467 h 3268133"/>
              <a:gd name="connsiteX11" fmla="*/ 2006600 w 4546600"/>
              <a:gd name="connsiteY11" fmla="*/ 33867 h 3268133"/>
              <a:gd name="connsiteX12" fmla="*/ 1693334 w 4546600"/>
              <a:gd name="connsiteY12" fmla="*/ 0 h 3268133"/>
              <a:gd name="connsiteX13" fmla="*/ 1464734 w 4546600"/>
              <a:gd name="connsiteY13" fmla="*/ 50800 h 3268133"/>
              <a:gd name="connsiteX14" fmla="*/ 1083734 w 4546600"/>
              <a:gd name="connsiteY14" fmla="*/ 135467 h 3268133"/>
              <a:gd name="connsiteX15" fmla="*/ 905934 w 4546600"/>
              <a:gd name="connsiteY15" fmla="*/ 262467 h 3268133"/>
              <a:gd name="connsiteX16" fmla="*/ 711200 w 4546600"/>
              <a:gd name="connsiteY16" fmla="*/ 381000 h 3268133"/>
              <a:gd name="connsiteX17" fmla="*/ 516467 w 4546600"/>
              <a:gd name="connsiteY17" fmla="*/ 558800 h 3268133"/>
              <a:gd name="connsiteX18" fmla="*/ 338667 w 4546600"/>
              <a:gd name="connsiteY18" fmla="*/ 855133 h 3268133"/>
              <a:gd name="connsiteX19" fmla="*/ 177800 w 4546600"/>
              <a:gd name="connsiteY19" fmla="*/ 1202267 h 3268133"/>
              <a:gd name="connsiteX20" fmla="*/ 127000 w 4546600"/>
              <a:gd name="connsiteY20" fmla="*/ 1439333 h 3268133"/>
              <a:gd name="connsiteX21" fmla="*/ 16934 w 4546600"/>
              <a:gd name="connsiteY21" fmla="*/ 1676400 h 3268133"/>
              <a:gd name="connsiteX22" fmla="*/ 8467 w 4546600"/>
              <a:gd name="connsiteY22" fmla="*/ 1854200 h 3268133"/>
              <a:gd name="connsiteX23" fmla="*/ 0 w 4546600"/>
              <a:gd name="connsiteY23" fmla="*/ 1938867 h 3268133"/>
              <a:gd name="connsiteX24" fmla="*/ 558800 w 4546600"/>
              <a:gd name="connsiteY24" fmla="*/ 2032000 h 3268133"/>
              <a:gd name="connsiteX25" fmla="*/ 829734 w 4546600"/>
              <a:gd name="connsiteY25" fmla="*/ 2438400 h 3268133"/>
              <a:gd name="connsiteX26" fmla="*/ 2895600 w 4546600"/>
              <a:gd name="connsiteY26" fmla="*/ 3268133 h 3268133"/>
              <a:gd name="connsiteX27" fmla="*/ 3175000 w 4546600"/>
              <a:gd name="connsiteY27" fmla="*/ 2497667 h 3268133"/>
              <a:gd name="connsiteX28" fmla="*/ 2040467 w 4546600"/>
              <a:gd name="connsiteY28" fmla="*/ 1964267 h 3268133"/>
              <a:gd name="connsiteX29" fmla="*/ 2370667 w 4546600"/>
              <a:gd name="connsiteY29" fmla="*/ 1185333 h 3268133"/>
              <a:gd name="connsiteX30" fmla="*/ 3860800 w 4546600"/>
              <a:gd name="connsiteY30" fmla="*/ 1786467 h 3268133"/>
              <a:gd name="connsiteX31" fmla="*/ 4097867 w 4546600"/>
              <a:gd name="connsiteY31" fmla="*/ 1972733 h 3268133"/>
              <a:gd name="connsiteX32" fmla="*/ 4157134 w 4546600"/>
              <a:gd name="connsiteY32" fmla="*/ 2032000 h 3268133"/>
              <a:gd name="connsiteX33" fmla="*/ 4258734 w 4546600"/>
              <a:gd name="connsiteY33" fmla="*/ 2116667 h 3268133"/>
              <a:gd name="connsiteX34" fmla="*/ 4343400 w 4546600"/>
              <a:gd name="connsiteY34" fmla="*/ 2133600 h 3268133"/>
              <a:gd name="connsiteX35" fmla="*/ 4436534 w 4546600"/>
              <a:gd name="connsiteY35" fmla="*/ 2150533 h 3268133"/>
              <a:gd name="connsiteX36" fmla="*/ 4546600 w 4546600"/>
              <a:gd name="connsiteY36" fmla="*/ 2108200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546600" h="3268133">
                <a:moveTo>
                  <a:pt x="4546600" y="2108200"/>
                </a:moveTo>
                <a:lnTo>
                  <a:pt x="4453467" y="1803400"/>
                </a:lnTo>
                <a:lnTo>
                  <a:pt x="4351867" y="1557867"/>
                </a:lnTo>
                <a:lnTo>
                  <a:pt x="4275667" y="1295400"/>
                </a:lnTo>
                <a:lnTo>
                  <a:pt x="4275667" y="999067"/>
                </a:lnTo>
                <a:lnTo>
                  <a:pt x="4301067" y="770467"/>
                </a:lnTo>
                <a:lnTo>
                  <a:pt x="3886200" y="584200"/>
                </a:lnTo>
                <a:lnTo>
                  <a:pt x="3505200" y="448733"/>
                </a:lnTo>
                <a:lnTo>
                  <a:pt x="2971800" y="355600"/>
                </a:lnTo>
                <a:lnTo>
                  <a:pt x="2692400" y="254000"/>
                </a:lnTo>
                <a:lnTo>
                  <a:pt x="2336800" y="135467"/>
                </a:lnTo>
                <a:lnTo>
                  <a:pt x="2006600" y="33867"/>
                </a:lnTo>
                <a:lnTo>
                  <a:pt x="1693334" y="0"/>
                </a:lnTo>
                <a:lnTo>
                  <a:pt x="1464734" y="50800"/>
                </a:lnTo>
                <a:lnTo>
                  <a:pt x="1083734" y="135467"/>
                </a:lnTo>
                <a:lnTo>
                  <a:pt x="905934" y="262467"/>
                </a:lnTo>
                <a:lnTo>
                  <a:pt x="711200" y="381000"/>
                </a:lnTo>
                <a:lnTo>
                  <a:pt x="516467" y="558800"/>
                </a:lnTo>
                <a:lnTo>
                  <a:pt x="338667" y="855133"/>
                </a:lnTo>
                <a:lnTo>
                  <a:pt x="177800" y="1202267"/>
                </a:lnTo>
                <a:lnTo>
                  <a:pt x="127000" y="1439333"/>
                </a:lnTo>
                <a:lnTo>
                  <a:pt x="16934" y="1676400"/>
                </a:lnTo>
                <a:lnTo>
                  <a:pt x="8467" y="1854200"/>
                </a:lnTo>
                <a:lnTo>
                  <a:pt x="0" y="1938867"/>
                </a:lnTo>
                <a:lnTo>
                  <a:pt x="558800" y="2032000"/>
                </a:lnTo>
                <a:lnTo>
                  <a:pt x="829734" y="2438400"/>
                </a:lnTo>
                <a:lnTo>
                  <a:pt x="2895600" y="3268133"/>
                </a:lnTo>
                <a:lnTo>
                  <a:pt x="3175000" y="2497667"/>
                </a:lnTo>
                <a:lnTo>
                  <a:pt x="2040467" y="1964267"/>
                </a:lnTo>
                <a:lnTo>
                  <a:pt x="2370667" y="1185333"/>
                </a:lnTo>
                <a:lnTo>
                  <a:pt x="3860800" y="1786467"/>
                </a:lnTo>
                <a:lnTo>
                  <a:pt x="4097867" y="1972733"/>
                </a:lnTo>
                <a:lnTo>
                  <a:pt x="4157134" y="2032000"/>
                </a:lnTo>
                <a:lnTo>
                  <a:pt x="4258734" y="2116667"/>
                </a:lnTo>
                <a:lnTo>
                  <a:pt x="4343400" y="2133600"/>
                </a:lnTo>
                <a:lnTo>
                  <a:pt x="4436534" y="2150533"/>
                </a:lnTo>
                <a:lnTo>
                  <a:pt x="4546600" y="210820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B15B43E-2D92-C5AA-D17C-7134D7B3D56C}"/>
              </a:ext>
            </a:extLst>
          </p:cNvPr>
          <p:cNvSpPr/>
          <p:nvPr/>
        </p:nvSpPr>
        <p:spPr>
          <a:xfrm>
            <a:off x="10458930" y="4697214"/>
            <a:ext cx="458109" cy="663877"/>
          </a:xfrm>
          <a:custGeom>
            <a:avLst/>
            <a:gdLst>
              <a:gd name="connsiteX0" fmla="*/ 474134 w 558800"/>
              <a:gd name="connsiteY0" fmla="*/ 0 h 855133"/>
              <a:gd name="connsiteX1" fmla="*/ 0 w 558800"/>
              <a:gd name="connsiteY1" fmla="*/ 76200 h 855133"/>
              <a:gd name="connsiteX2" fmla="*/ 76200 w 558800"/>
              <a:gd name="connsiteY2" fmla="*/ 855133 h 855133"/>
              <a:gd name="connsiteX3" fmla="*/ 491067 w 558800"/>
              <a:gd name="connsiteY3" fmla="*/ 855133 h 855133"/>
              <a:gd name="connsiteX4" fmla="*/ 558800 w 558800"/>
              <a:gd name="connsiteY4" fmla="*/ 643467 h 855133"/>
              <a:gd name="connsiteX5" fmla="*/ 474134 w 558800"/>
              <a:gd name="connsiteY5" fmla="*/ 0 h 85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800" h="855133">
                <a:moveTo>
                  <a:pt x="474134" y="0"/>
                </a:moveTo>
                <a:lnTo>
                  <a:pt x="0" y="76200"/>
                </a:lnTo>
                <a:lnTo>
                  <a:pt x="76200" y="855133"/>
                </a:lnTo>
                <a:lnTo>
                  <a:pt x="491067" y="855133"/>
                </a:lnTo>
                <a:lnTo>
                  <a:pt x="558800" y="643467"/>
                </a:lnTo>
                <a:lnTo>
                  <a:pt x="474134" y="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0809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E70EDB-C3C9-3D21-71DF-BAD79C1EB3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12" t="15524" r="56089" b="2264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6A52C3-7EB9-23DB-DC73-CB47CCEB1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3" y="857214"/>
            <a:ext cx="9144000" cy="547688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 Residential Development Goals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6077D5C-E084-A376-CDCE-9D0A0EAF8FF3}"/>
              </a:ext>
            </a:extLst>
          </p:cNvPr>
          <p:cNvSpPr/>
          <p:nvPr/>
        </p:nvSpPr>
        <p:spPr>
          <a:xfrm>
            <a:off x="3257550" y="1757327"/>
            <a:ext cx="2209800" cy="3405223"/>
          </a:xfrm>
          <a:custGeom>
            <a:avLst/>
            <a:gdLst>
              <a:gd name="connsiteX0" fmla="*/ 3987800 w 3987800"/>
              <a:gd name="connsiteY0" fmla="*/ 1007533 h 5757333"/>
              <a:gd name="connsiteX1" fmla="*/ 2887134 w 3987800"/>
              <a:gd name="connsiteY1" fmla="*/ 203200 h 5757333"/>
              <a:gd name="connsiteX2" fmla="*/ 2074334 w 3987800"/>
              <a:gd name="connsiteY2" fmla="*/ 0 h 5757333"/>
              <a:gd name="connsiteX3" fmla="*/ 1041400 w 3987800"/>
              <a:gd name="connsiteY3" fmla="*/ 626533 h 5757333"/>
              <a:gd name="connsiteX4" fmla="*/ 1058334 w 3987800"/>
              <a:gd name="connsiteY4" fmla="*/ 719667 h 5757333"/>
              <a:gd name="connsiteX5" fmla="*/ 770467 w 3987800"/>
              <a:gd name="connsiteY5" fmla="*/ 931333 h 5757333"/>
              <a:gd name="connsiteX6" fmla="*/ 0 w 3987800"/>
              <a:gd name="connsiteY6" fmla="*/ 2302933 h 5757333"/>
              <a:gd name="connsiteX7" fmla="*/ 0 w 3987800"/>
              <a:gd name="connsiteY7" fmla="*/ 2743200 h 5757333"/>
              <a:gd name="connsiteX8" fmla="*/ 59267 w 3987800"/>
              <a:gd name="connsiteY8" fmla="*/ 3158067 h 5757333"/>
              <a:gd name="connsiteX9" fmla="*/ 220134 w 3987800"/>
              <a:gd name="connsiteY9" fmla="*/ 3293533 h 5757333"/>
              <a:gd name="connsiteX10" fmla="*/ 254000 w 3987800"/>
              <a:gd name="connsiteY10" fmla="*/ 4004733 h 5757333"/>
              <a:gd name="connsiteX11" fmla="*/ 169334 w 3987800"/>
              <a:gd name="connsiteY11" fmla="*/ 4275667 h 5757333"/>
              <a:gd name="connsiteX12" fmla="*/ 160867 w 3987800"/>
              <a:gd name="connsiteY12" fmla="*/ 4809067 h 5757333"/>
              <a:gd name="connsiteX13" fmla="*/ 177800 w 3987800"/>
              <a:gd name="connsiteY13" fmla="*/ 5113867 h 5757333"/>
              <a:gd name="connsiteX14" fmla="*/ 203200 w 3987800"/>
              <a:gd name="connsiteY14" fmla="*/ 5376333 h 5757333"/>
              <a:gd name="connsiteX15" fmla="*/ 287867 w 3987800"/>
              <a:gd name="connsiteY15" fmla="*/ 5604933 h 5757333"/>
              <a:gd name="connsiteX16" fmla="*/ 389467 w 3987800"/>
              <a:gd name="connsiteY16" fmla="*/ 5757333 h 5757333"/>
              <a:gd name="connsiteX17" fmla="*/ 677334 w 3987800"/>
              <a:gd name="connsiteY17" fmla="*/ 5308600 h 5757333"/>
              <a:gd name="connsiteX18" fmla="*/ 838200 w 3987800"/>
              <a:gd name="connsiteY18" fmla="*/ 5020733 h 5757333"/>
              <a:gd name="connsiteX19" fmla="*/ 1024467 w 3987800"/>
              <a:gd name="connsiteY19" fmla="*/ 4834467 h 5757333"/>
              <a:gd name="connsiteX20" fmla="*/ 1219200 w 3987800"/>
              <a:gd name="connsiteY20" fmla="*/ 4758267 h 5757333"/>
              <a:gd name="connsiteX21" fmla="*/ 1397000 w 3987800"/>
              <a:gd name="connsiteY21" fmla="*/ 4758267 h 5757333"/>
              <a:gd name="connsiteX22" fmla="*/ 1879600 w 3987800"/>
              <a:gd name="connsiteY22" fmla="*/ 4182533 h 5757333"/>
              <a:gd name="connsiteX23" fmla="*/ 2150534 w 3987800"/>
              <a:gd name="connsiteY23" fmla="*/ 3843867 h 5757333"/>
              <a:gd name="connsiteX24" fmla="*/ 2336800 w 3987800"/>
              <a:gd name="connsiteY24" fmla="*/ 3835400 h 5757333"/>
              <a:gd name="connsiteX25" fmla="*/ 2294467 w 3987800"/>
              <a:gd name="connsiteY25" fmla="*/ 3496733 h 5757333"/>
              <a:gd name="connsiteX26" fmla="*/ 2345267 w 3987800"/>
              <a:gd name="connsiteY26" fmla="*/ 3183467 h 5757333"/>
              <a:gd name="connsiteX27" fmla="*/ 2328334 w 3987800"/>
              <a:gd name="connsiteY27" fmla="*/ 2921000 h 5757333"/>
              <a:gd name="connsiteX28" fmla="*/ 2396067 w 3987800"/>
              <a:gd name="connsiteY28" fmla="*/ 2734733 h 5757333"/>
              <a:gd name="connsiteX29" fmla="*/ 2480734 w 3987800"/>
              <a:gd name="connsiteY29" fmla="*/ 2506133 h 5757333"/>
              <a:gd name="connsiteX30" fmla="*/ 2717800 w 3987800"/>
              <a:gd name="connsiteY30" fmla="*/ 1947333 h 5757333"/>
              <a:gd name="connsiteX31" fmla="*/ 3048000 w 3987800"/>
              <a:gd name="connsiteY31" fmla="*/ 1515533 h 5757333"/>
              <a:gd name="connsiteX32" fmla="*/ 3217334 w 3987800"/>
              <a:gd name="connsiteY32" fmla="*/ 1320800 h 5757333"/>
              <a:gd name="connsiteX33" fmla="*/ 3454400 w 3987800"/>
              <a:gd name="connsiteY33" fmla="*/ 1176867 h 5757333"/>
              <a:gd name="connsiteX34" fmla="*/ 3759200 w 3987800"/>
              <a:gd name="connsiteY34" fmla="*/ 1066800 h 5757333"/>
              <a:gd name="connsiteX35" fmla="*/ 3987800 w 3987800"/>
              <a:gd name="connsiteY35" fmla="*/ 1007533 h 5757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987800" h="5757333">
                <a:moveTo>
                  <a:pt x="3987800" y="1007533"/>
                </a:moveTo>
                <a:lnTo>
                  <a:pt x="2887134" y="203200"/>
                </a:lnTo>
                <a:lnTo>
                  <a:pt x="2074334" y="0"/>
                </a:lnTo>
                <a:lnTo>
                  <a:pt x="1041400" y="626533"/>
                </a:lnTo>
                <a:lnTo>
                  <a:pt x="1058334" y="719667"/>
                </a:lnTo>
                <a:lnTo>
                  <a:pt x="770467" y="931333"/>
                </a:lnTo>
                <a:lnTo>
                  <a:pt x="0" y="2302933"/>
                </a:lnTo>
                <a:lnTo>
                  <a:pt x="0" y="2743200"/>
                </a:lnTo>
                <a:lnTo>
                  <a:pt x="59267" y="3158067"/>
                </a:lnTo>
                <a:lnTo>
                  <a:pt x="220134" y="3293533"/>
                </a:lnTo>
                <a:lnTo>
                  <a:pt x="254000" y="4004733"/>
                </a:lnTo>
                <a:lnTo>
                  <a:pt x="169334" y="4275667"/>
                </a:lnTo>
                <a:lnTo>
                  <a:pt x="160867" y="4809067"/>
                </a:lnTo>
                <a:lnTo>
                  <a:pt x="177800" y="5113867"/>
                </a:lnTo>
                <a:lnTo>
                  <a:pt x="203200" y="5376333"/>
                </a:lnTo>
                <a:lnTo>
                  <a:pt x="287867" y="5604933"/>
                </a:lnTo>
                <a:lnTo>
                  <a:pt x="389467" y="5757333"/>
                </a:lnTo>
                <a:lnTo>
                  <a:pt x="677334" y="5308600"/>
                </a:lnTo>
                <a:lnTo>
                  <a:pt x="838200" y="5020733"/>
                </a:lnTo>
                <a:lnTo>
                  <a:pt x="1024467" y="4834467"/>
                </a:lnTo>
                <a:lnTo>
                  <a:pt x="1219200" y="4758267"/>
                </a:lnTo>
                <a:lnTo>
                  <a:pt x="1397000" y="4758267"/>
                </a:lnTo>
                <a:lnTo>
                  <a:pt x="1879600" y="4182533"/>
                </a:lnTo>
                <a:lnTo>
                  <a:pt x="2150534" y="3843867"/>
                </a:lnTo>
                <a:lnTo>
                  <a:pt x="2336800" y="3835400"/>
                </a:lnTo>
                <a:lnTo>
                  <a:pt x="2294467" y="3496733"/>
                </a:lnTo>
                <a:lnTo>
                  <a:pt x="2345267" y="3183467"/>
                </a:lnTo>
                <a:lnTo>
                  <a:pt x="2328334" y="2921000"/>
                </a:lnTo>
                <a:lnTo>
                  <a:pt x="2396067" y="2734733"/>
                </a:lnTo>
                <a:lnTo>
                  <a:pt x="2480734" y="2506133"/>
                </a:lnTo>
                <a:lnTo>
                  <a:pt x="2717800" y="1947333"/>
                </a:lnTo>
                <a:lnTo>
                  <a:pt x="3048000" y="1515533"/>
                </a:lnTo>
                <a:lnTo>
                  <a:pt x="3217334" y="1320800"/>
                </a:lnTo>
                <a:lnTo>
                  <a:pt x="3454400" y="1176867"/>
                </a:lnTo>
                <a:lnTo>
                  <a:pt x="3759200" y="1066800"/>
                </a:lnTo>
                <a:lnTo>
                  <a:pt x="3987800" y="1007533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0D3758-B63F-0C9D-9097-B29A497CD0C6}"/>
              </a:ext>
            </a:extLst>
          </p:cNvPr>
          <p:cNvSpPr txBox="1">
            <a:spLocks/>
          </p:cNvSpPr>
          <p:nvPr/>
        </p:nvSpPr>
        <p:spPr>
          <a:xfrm>
            <a:off x="352423" y="350555"/>
            <a:ext cx="4162425" cy="8590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Surrounding Land Uses:</a:t>
            </a:r>
            <a:b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B3361A0-7C5A-2BA9-198E-87F983144AF6}"/>
              </a:ext>
            </a:extLst>
          </p:cNvPr>
          <p:cNvSpPr/>
          <p:nvPr/>
        </p:nvSpPr>
        <p:spPr>
          <a:xfrm>
            <a:off x="4514848" y="3547889"/>
            <a:ext cx="2590802" cy="1717638"/>
          </a:xfrm>
          <a:custGeom>
            <a:avLst/>
            <a:gdLst>
              <a:gd name="connsiteX0" fmla="*/ 19050 w 5362575"/>
              <a:gd name="connsiteY0" fmla="*/ 0 h 3486150"/>
              <a:gd name="connsiteX1" fmla="*/ 781050 w 5362575"/>
              <a:gd name="connsiteY1" fmla="*/ 123825 h 3486150"/>
              <a:gd name="connsiteX2" fmla="*/ 1238250 w 5362575"/>
              <a:gd name="connsiteY2" fmla="*/ 723900 h 3486150"/>
              <a:gd name="connsiteX3" fmla="*/ 5362575 w 5362575"/>
              <a:gd name="connsiteY3" fmla="*/ 2457450 h 3486150"/>
              <a:gd name="connsiteX4" fmla="*/ 4857750 w 5362575"/>
              <a:gd name="connsiteY4" fmla="*/ 2724150 h 3486150"/>
              <a:gd name="connsiteX5" fmla="*/ 4448175 w 5362575"/>
              <a:gd name="connsiteY5" fmla="*/ 3057525 h 3486150"/>
              <a:gd name="connsiteX6" fmla="*/ 4114800 w 5362575"/>
              <a:gd name="connsiteY6" fmla="*/ 3486150 h 3486150"/>
              <a:gd name="connsiteX7" fmla="*/ 3524250 w 5362575"/>
              <a:gd name="connsiteY7" fmla="*/ 3248025 h 3486150"/>
              <a:gd name="connsiteX8" fmla="*/ 3533775 w 5362575"/>
              <a:gd name="connsiteY8" fmla="*/ 3133725 h 3486150"/>
              <a:gd name="connsiteX9" fmla="*/ 1714500 w 5362575"/>
              <a:gd name="connsiteY9" fmla="*/ 2314575 h 3486150"/>
              <a:gd name="connsiteX10" fmla="*/ 876300 w 5362575"/>
              <a:gd name="connsiteY10" fmla="*/ 1943100 h 3486150"/>
              <a:gd name="connsiteX11" fmla="*/ 666750 w 5362575"/>
              <a:gd name="connsiteY11" fmla="*/ 1771650 h 3486150"/>
              <a:gd name="connsiteX12" fmla="*/ 419100 w 5362575"/>
              <a:gd name="connsiteY12" fmla="*/ 1543050 h 3486150"/>
              <a:gd name="connsiteX13" fmla="*/ 419100 w 5362575"/>
              <a:gd name="connsiteY13" fmla="*/ 1543050 h 3486150"/>
              <a:gd name="connsiteX14" fmla="*/ 133350 w 5362575"/>
              <a:gd name="connsiteY14" fmla="*/ 1076325 h 3486150"/>
              <a:gd name="connsiteX15" fmla="*/ 85725 w 5362575"/>
              <a:gd name="connsiteY15" fmla="*/ 742950 h 3486150"/>
              <a:gd name="connsiteX16" fmla="*/ 0 w 5362575"/>
              <a:gd name="connsiteY16" fmla="*/ 209550 h 3486150"/>
              <a:gd name="connsiteX17" fmla="*/ 19050 w 5362575"/>
              <a:gd name="connsiteY17" fmla="*/ 0 h 348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62575" h="3486150">
                <a:moveTo>
                  <a:pt x="19050" y="0"/>
                </a:moveTo>
                <a:lnTo>
                  <a:pt x="781050" y="123825"/>
                </a:lnTo>
                <a:lnTo>
                  <a:pt x="1238250" y="723900"/>
                </a:lnTo>
                <a:lnTo>
                  <a:pt x="5362575" y="2457450"/>
                </a:lnTo>
                <a:lnTo>
                  <a:pt x="4857750" y="2724150"/>
                </a:lnTo>
                <a:lnTo>
                  <a:pt x="4448175" y="3057525"/>
                </a:lnTo>
                <a:lnTo>
                  <a:pt x="4114800" y="3486150"/>
                </a:lnTo>
                <a:lnTo>
                  <a:pt x="3524250" y="3248025"/>
                </a:lnTo>
                <a:lnTo>
                  <a:pt x="3533775" y="3133725"/>
                </a:lnTo>
                <a:lnTo>
                  <a:pt x="1714500" y="2314575"/>
                </a:lnTo>
                <a:lnTo>
                  <a:pt x="876300" y="1943100"/>
                </a:lnTo>
                <a:lnTo>
                  <a:pt x="666750" y="1771650"/>
                </a:lnTo>
                <a:lnTo>
                  <a:pt x="419100" y="1543050"/>
                </a:lnTo>
                <a:lnTo>
                  <a:pt x="419100" y="1543050"/>
                </a:lnTo>
                <a:lnTo>
                  <a:pt x="133350" y="1076325"/>
                </a:lnTo>
                <a:lnTo>
                  <a:pt x="85725" y="742950"/>
                </a:lnTo>
                <a:lnTo>
                  <a:pt x="0" y="209550"/>
                </a:lnTo>
                <a:lnTo>
                  <a:pt x="19050" y="0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0384FBD-B0E2-BAD7-6F45-7DEF15DC3627}"/>
              </a:ext>
            </a:extLst>
          </p:cNvPr>
          <p:cNvSpPr/>
          <p:nvPr/>
        </p:nvSpPr>
        <p:spPr>
          <a:xfrm>
            <a:off x="7477125" y="2981324"/>
            <a:ext cx="1019176" cy="2447925"/>
          </a:xfrm>
          <a:custGeom>
            <a:avLst/>
            <a:gdLst>
              <a:gd name="connsiteX0" fmla="*/ 0 w 1990725"/>
              <a:gd name="connsiteY0" fmla="*/ 95250 h 5248275"/>
              <a:gd name="connsiteX1" fmla="*/ 400050 w 1990725"/>
              <a:gd name="connsiteY1" fmla="*/ 2181225 h 5248275"/>
              <a:gd name="connsiteX2" fmla="*/ 466725 w 1990725"/>
              <a:gd name="connsiteY2" fmla="*/ 2181225 h 5248275"/>
              <a:gd name="connsiteX3" fmla="*/ 590550 w 1990725"/>
              <a:gd name="connsiteY3" fmla="*/ 2647950 h 5248275"/>
              <a:gd name="connsiteX4" fmla="*/ 419100 w 1990725"/>
              <a:gd name="connsiteY4" fmla="*/ 2800350 h 5248275"/>
              <a:gd name="connsiteX5" fmla="*/ 447675 w 1990725"/>
              <a:gd name="connsiteY5" fmla="*/ 2962275 h 5248275"/>
              <a:gd name="connsiteX6" fmla="*/ 523875 w 1990725"/>
              <a:gd name="connsiteY6" fmla="*/ 3114675 h 5248275"/>
              <a:gd name="connsiteX7" fmla="*/ 523875 w 1990725"/>
              <a:gd name="connsiteY7" fmla="*/ 3409950 h 5248275"/>
              <a:gd name="connsiteX8" fmla="*/ 457200 w 1990725"/>
              <a:gd name="connsiteY8" fmla="*/ 3476625 h 5248275"/>
              <a:gd name="connsiteX9" fmla="*/ 419100 w 1990725"/>
              <a:gd name="connsiteY9" fmla="*/ 3829050 h 5248275"/>
              <a:gd name="connsiteX10" fmla="*/ 390525 w 1990725"/>
              <a:gd name="connsiteY10" fmla="*/ 4210050 h 5248275"/>
              <a:gd name="connsiteX11" fmla="*/ 542925 w 1990725"/>
              <a:gd name="connsiteY11" fmla="*/ 4914900 h 5248275"/>
              <a:gd name="connsiteX12" fmla="*/ 609600 w 1990725"/>
              <a:gd name="connsiteY12" fmla="*/ 5048250 h 5248275"/>
              <a:gd name="connsiteX13" fmla="*/ 847725 w 1990725"/>
              <a:gd name="connsiteY13" fmla="*/ 5248275 h 5248275"/>
              <a:gd name="connsiteX14" fmla="*/ 1323975 w 1990725"/>
              <a:gd name="connsiteY14" fmla="*/ 5191125 h 5248275"/>
              <a:gd name="connsiteX15" fmla="*/ 1733550 w 1990725"/>
              <a:gd name="connsiteY15" fmla="*/ 4791075 h 5248275"/>
              <a:gd name="connsiteX16" fmla="*/ 1609725 w 1990725"/>
              <a:gd name="connsiteY16" fmla="*/ 3686175 h 5248275"/>
              <a:gd name="connsiteX17" fmla="*/ 1352550 w 1990725"/>
              <a:gd name="connsiteY17" fmla="*/ 3705225 h 5248275"/>
              <a:gd name="connsiteX18" fmla="*/ 1162050 w 1990725"/>
              <a:gd name="connsiteY18" fmla="*/ 2990850 h 5248275"/>
              <a:gd name="connsiteX19" fmla="*/ 1228725 w 1990725"/>
              <a:gd name="connsiteY19" fmla="*/ 2924175 h 5248275"/>
              <a:gd name="connsiteX20" fmla="*/ 1076325 w 1990725"/>
              <a:gd name="connsiteY20" fmla="*/ 1981200 h 5248275"/>
              <a:gd name="connsiteX21" fmla="*/ 1295400 w 1990725"/>
              <a:gd name="connsiteY21" fmla="*/ 1943100 h 5248275"/>
              <a:gd name="connsiteX22" fmla="*/ 1562100 w 1990725"/>
              <a:gd name="connsiteY22" fmla="*/ 3019425 h 5248275"/>
              <a:gd name="connsiteX23" fmla="*/ 1990725 w 1990725"/>
              <a:gd name="connsiteY23" fmla="*/ 2962275 h 5248275"/>
              <a:gd name="connsiteX24" fmla="*/ 1647825 w 1990725"/>
              <a:gd name="connsiteY24" fmla="*/ 1447800 h 5248275"/>
              <a:gd name="connsiteX25" fmla="*/ 1571625 w 1990725"/>
              <a:gd name="connsiteY25" fmla="*/ 1447800 h 5248275"/>
              <a:gd name="connsiteX26" fmla="*/ 1552575 w 1990725"/>
              <a:gd name="connsiteY26" fmla="*/ 1323975 h 5248275"/>
              <a:gd name="connsiteX27" fmla="*/ 952500 w 1990725"/>
              <a:gd name="connsiteY27" fmla="*/ 1419225 h 5248275"/>
              <a:gd name="connsiteX28" fmla="*/ 714375 w 1990725"/>
              <a:gd name="connsiteY28" fmla="*/ 266700 h 5248275"/>
              <a:gd name="connsiteX29" fmla="*/ 428625 w 1990725"/>
              <a:gd name="connsiteY29" fmla="*/ 190500 h 5248275"/>
              <a:gd name="connsiteX30" fmla="*/ 19050 w 1990725"/>
              <a:gd name="connsiteY30" fmla="*/ 0 h 5248275"/>
              <a:gd name="connsiteX31" fmla="*/ 0 w 1990725"/>
              <a:gd name="connsiteY31" fmla="*/ 95250 h 524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990725" h="5248275">
                <a:moveTo>
                  <a:pt x="0" y="95250"/>
                </a:moveTo>
                <a:lnTo>
                  <a:pt x="400050" y="2181225"/>
                </a:lnTo>
                <a:lnTo>
                  <a:pt x="466725" y="2181225"/>
                </a:lnTo>
                <a:lnTo>
                  <a:pt x="590550" y="2647950"/>
                </a:lnTo>
                <a:lnTo>
                  <a:pt x="419100" y="2800350"/>
                </a:lnTo>
                <a:lnTo>
                  <a:pt x="447675" y="2962275"/>
                </a:lnTo>
                <a:lnTo>
                  <a:pt x="523875" y="3114675"/>
                </a:lnTo>
                <a:lnTo>
                  <a:pt x="523875" y="3409950"/>
                </a:lnTo>
                <a:lnTo>
                  <a:pt x="457200" y="3476625"/>
                </a:lnTo>
                <a:lnTo>
                  <a:pt x="419100" y="3829050"/>
                </a:lnTo>
                <a:lnTo>
                  <a:pt x="390525" y="4210050"/>
                </a:lnTo>
                <a:lnTo>
                  <a:pt x="542925" y="4914900"/>
                </a:lnTo>
                <a:lnTo>
                  <a:pt x="609600" y="5048250"/>
                </a:lnTo>
                <a:lnTo>
                  <a:pt x="847725" y="5248275"/>
                </a:lnTo>
                <a:lnTo>
                  <a:pt x="1323975" y="5191125"/>
                </a:lnTo>
                <a:lnTo>
                  <a:pt x="1733550" y="4791075"/>
                </a:lnTo>
                <a:lnTo>
                  <a:pt x="1609725" y="3686175"/>
                </a:lnTo>
                <a:lnTo>
                  <a:pt x="1352550" y="3705225"/>
                </a:lnTo>
                <a:lnTo>
                  <a:pt x="1162050" y="2990850"/>
                </a:lnTo>
                <a:lnTo>
                  <a:pt x="1228725" y="2924175"/>
                </a:lnTo>
                <a:lnTo>
                  <a:pt x="1076325" y="1981200"/>
                </a:lnTo>
                <a:lnTo>
                  <a:pt x="1295400" y="1943100"/>
                </a:lnTo>
                <a:lnTo>
                  <a:pt x="1562100" y="3019425"/>
                </a:lnTo>
                <a:lnTo>
                  <a:pt x="1990725" y="2962275"/>
                </a:lnTo>
                <a:lnTo>
                  <a:pt x="1647825" y="1447800"/>
                </a:lnTo>
                <a:lnTo>
                  <a:pt x="1571625" y="1447800"/>
                </a:lnTo>
                <a:lnTo>
                  <a:pt x="1552575" y="1323975"/>
                </a:lnTo>
                <a:lnTo>
                  <a:pt x="952500" y="1419225"/>
                </a:lnTo>
                <a:lnTo>
                  <a:pt x="714375" y="266700"/>
                </a:lnTo>
                <a:lnTo>
                  <a:pt x="428625" y="190500"/>
                </a:lnTo>
                <a:lnTo>
                  <a:pt x="19050" y="0"/>
                </a:lnTo>
                <a:lnTo>
                  <a:pt x="0" y="95250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8ACCB4-950F-28BF-542A-BD2163D98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0785" y="1654350"/>
            <a:ext cx="6383867" cy="1655762"/>
          </a:xfrm>
        </p:spPr>
        <p:txBody>
          <a:bodyPr>
            <a:noAutofit/>
          </a:bodyPr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Create housing that: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compatible with adjacent residential areas.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Accommodates variety of household types, sizes, and income levels.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Serves those who live/work in Devens region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sustainable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Preserve OS, trails, community amenities.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integrates system of roads and utilities.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preserve mature trees, street trees, wooded areas and existing topography, and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Minimizes impact on natural areas</a:t>
            </a:r>
          </a:p>
        </p:txBody>
      </p:sp>
    </p:spTree>
    <p:extLst>
      <p:ext uri="{BB962C8B-B14F-4D97-AF65-F5344CB8AC3E}">
        <p14:creationId xmlns:p14="http://schemas.microsoft.com/office/powerpoint/2010/main" val="566839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8AFEB-3211-C961-72FA-E890CDC8A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EBE3E1-2124-D9E1-4156-FE76BCCB2E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12" t="15524" r="56089" b="2264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9F81E6-16DC-7FBC-2E42-67CC74A5E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209639"/>
            <a:ext cx="9144000" cy="547688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Residential I District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105484-2ED9-0004-9F0E-7076FD2B8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1946707"/>
            <a:ext cx="6383867" cy="1655762"/>
          </a:xfrm>
        </p:spPr>
        <p:txBody>
          <a:bodyPr>
            <a:noAutofit/>
          </a:bodyPr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 Goals: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Evolution of new residential neighborhood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Additional housing types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Innovative Residential Development  Options</a:t>
            </a:r>
            <a:endParaRPr lang="en-US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Demolition of housing stock, as needed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 Building Height: 45- 56’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Density ~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3-5/8-12 UPA + min 7UPA for IRD</a:t>
            </a:r>
            <a:endParaRPr lang="en-US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Compatibility with adjacent land uses/visual impacts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Mix of Housing types key</a:t>
            </a:r>
            <a:endParaRPr lang="en-US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A67993-56CE-851D-1FA8-AF4858CD9371}"/>
              </a:ext>
            </a:extLst>
          </p:cNvPr>
          <p:cNvSpPr/>
          <p:nvPr/>
        </p:nvSpPr>
        <p:spPr>
          <a:xfrm>
            <a:off x="3257550" y="1757327"/>
            <a:ext cx="2209800" cy="3405223"/>
          </a:xfrm>
          <a:custGeom>
            <a:avLst/>
            <a:gdLst>
              <a:gd name="connsiteX0" fmla="*/ 3987800 w 3987800"/>
              <a:gd name="connsiteY0" fmla="*/ 1007533 h 5757333"/>
              <a:gd name="connsiteX1" fmla="*/ 2887134 w 3987800"/>
              <a:gd name="connsiteY1" fmla="*/ 203200 h 5757333"/>
              <a:gd name="connsiteX2" fmla="*/ 2074334 w 3987800"/>
              <a:gd name="connsiteY2" fmla="*/ 0 h 5757333"/>
              <a:gd name="connsiteX3" fmla="*/ 1041400 w 3987800"/>
              <a:gd name="connsiteY3" fmla="*/ 626533 h 5757333"/>
              <a:gd name="connsiteX4" fmla="*/ 1058334 w 3987800"/>
              <a:gd name="connsiteY4" fmla="*/ 719667 h 5757333"/>
              <a:gd name="connsiteX5" fmla="*/ 770467 w 3987800"/>
              <a:gd name="connsiteY5" fmla="*/ 931333 h 5757333"/>
              <a:gd name="connsiteX6" fmla="*/ 0 w 3987800"/>
              <a:gd name="connsiteY6" fmla="*/ 2302933 h 5757333"/>
              <a:gd name="connsiteX7" fmla="*/ 0 w 3987800"/>
              <a:gd name="connsiteY7" fmla="*/ 2743200 h 5757333"/>
              <a:gd name="connsiteX8" fmla="*/ 59267 w 3987800"/>
              <a:gd name="connsiteY8" fmla="*/ 3158067 h 5757333"/>
              <a:gd name="connsiteX9" fmla="*/ 220134 w 3987800"/>
              <a:gd name="connsiteY9" fmla="*/ 3293533 h 5757333"/>
              <a:gd name="connsiteX10" fmla="*/ 254000 w 3987800"/>
              <a:gd name="connsiteY10" fmla="*/ 4004733 h 5757333"/>
              <a:gd name="connsiteX11" fmla="*/ 169334 w 3987800"/>
              <a:gd name="connsiteY11" fmla="*/ 4275667 h 5757333"/>
              <a:gd name="connsiteX12" fmla="*/ 160867 w 3987800"/>
              <a:gd name="connsiteY12" fmla="*/ 4809067 h 5757333"/>
              <a:gd name="connsiteX13" fmla="*/ 177800 w 3987800"/>
              <a:gd name="connsiteY13" fmla="*/ 5113867 h 5757333"/>
              <a:gd name="connsiteX14" fmla="*/ 203200 w 3987800"/>
              <a:gd name="connsiteY14" fmla="*/ 5376333 h 5757333"/>
              <a:gd name="connsiteX15" fmla="*/ 287867 w 3987800"/>
              <a:gd name="connsiteY15" fmla="*/ 5604933 h 5757333"/>
              <a:gd name="connsiteX16" fmla="*/ 389467 w 3987800"/>
              <a:gd name="connsiteY16" fmla="*/ 5757333 h 5757333"/>
              <a:gd name="connsiteX17" fmla="*/ 677334 w 3987800"/>
              <a:gd name="connsiteY17" fmla="*/ 5308600 h 5757333"/>
              <a:gd name="connsiteX18" fmla="*/ 838200 w 3987800"/>
              <a:gd name="connsiteY18" fmla="*/ 5020733 h 5757333"/>
              <a:gd name="connsiteX19" fmla="*/ 1024467 w 3987800"/>
              <a:gd name="connsiteY19" fmla="*/ 4834467 h 5757333"/>
              <a:gd name="connsiteX20" fmla="*/ 1219200 w 3987800"/>
              <a:gd name="connsiteY20" fmla="*/ 4758267 h 5757333"/>
              <a:gd name="connsiteX21" fmla="*/ 1397000 w 3987800"/>
              <a:gd name="connsiteY21" fmla="*/ 4758267 h 5757333"/>
              <a:gd name="connsiteX22" fmla="*/ 1879600 w 3987800"/>
              <a:gd name="connsiteY22" fmla="*/ 4182533 h 5757333"/>
              <a:gd name="connsiteX23" fmla="*/ 2150534 w 3987800"/>
              <a:gd name="connsiteY23" fmla="*/ 3843867 h 5757333"/>
              <a:gd name="connsiteX24" fmla="*/ 2336800 w 3987800"/>
              <a:gd name="connsiteY24" fmla="*/ 3835400 h 5757333"/>
              <a:gd name="connsiteX25" fmla="*/ 2294467 w 3987800"/>
              <a:gd name="connsiteY25" fmla="*/ 3496733 h 5757333"/>
              <a:gd name="connsiteX26" fmla="*/ 2345267 w 3987800"/>
              <a:gd name="connsiteY26" fmla="*/ 3183467 h 5757333"/>
              <a:gd name="connsiteX27" fmla="*/ 2328334 w 3987800"/>
              <a:gd name="connsiteY27" fmla="*/ 2921000 h 5757333"/>
              <a:gd name="connsiteX28" fmla="*/ 2396067 w 3987800"/>
              <a:gd name="connsiteY28" fmla="*/ 2734733 h 5757333"/>
              <a:gd name="connsiteX29" fmla="*/ 2480734 w 3987800"/>
              <a:gd name="connsiteY29" fmla="*/ 2506133 h 5757333"/>
              <a:gd name="connsiteX30" fmla="*/ 2717800 w 3987800"/>
              <a:gd name="connsiteY30" fmla="*/ 1947333 h 5757333"/>
              <a:gd name="connsiteX31" fmla="*/ 3048000 w 3987800"/>
              <a:gd name="connsiteY31" fmla="*/ 1515533 h 5757333"/>
              <a:gd name="connsiteX32" fmla="*/ 3217334 w 3987800"/>
              <a:gd name="connsiteY32" fmla="*/ 1320800 h 5757333"/>
              <a:gd name="connsiteX33" fmla="*/ 3454400 w 3987800"/>
              <a:gd name="connsiteY33" fmla="*/ 1176867 h 5757333"/>
              <a:gd name="connsiteX34" fmla="*/ 3759200 w 3987800"/>
              <a:gd name="connsiteY34" fmla="*/ 1066800 h 5757333"/>
              <a:gd name="connsiteX35" fmla="*/ 3987800 w 3987800"/>
              <a:gd name="connsiteY35" fmla="*/ 1007533 h 5757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987800" h="5757333">
                <a:moveTo>
                  <a:pt x="3987800" y="1007533"/>
                </a:moveTo>
                <a:lnTo>
                  <a:pt x="2887134" y="203200"/>
                </a:lnTo>
                <a:lnTo>
                  <a:pt x="2074334" y="0"/>
                </a:lnTo>
                <a:lnTo>
                  <a:pt x="1041400" y="626533"/>
                </a:lnTo>
                <a:lnTo>
                  <a:pt x="1058334" y="719667"/>
                </a:lnTo>
                <a:lnTo>
                  <a:pt x="770467" y="931333"/>
                </a:lnTo>
                <a:lnTo>
                  <a:pt x="0" y="2302933"/>
                </a:lnTo>
                <a:lnTo>
                  <a:pt x="0" y="2743200"/>
                </a:lnTo>
                <a:lnTo>
                  <a:pt x="59267" y="3158067"/>
                </a:lnTo>
                <a:lnTo>
                  <a:pt x="220134" y="3293533"/>
                </a:lnTo>
                <a:lnTo>
                  <a:pt x="254000" y="4004733"/>
                </a:lnTo>
                <a:lnTo>
                  <a:pt x="169334" y="4275667"/>
                </a:lnTo>
                <a:lnTo>
                  <a:pt x="160867" y="4809067"/>
                </a:lnTo>
                <a:lnTo>
                  <a:pt x="177800" y="5113867"/>
                </a:lnTo>
                <a:lnTo>
                  <a:pt x="203200" y="5376333"/>
                </a:lnTo>
                <a:lnTo>
                  <a:pt x="287867" y="5604933"/>
                </a:lnTo>
                <a:lnTo>
                  <a:pt x="389467" y="5757333"/>
                </a:lnTo>
                <a:lnTo>
                  <a:pt x="677334" y="5308600"/>
                </a:lnTo>
                <a:lnTo>
                  <a:pt x="838200" y="5020733"/>
                </a:lnTo>
                <a:lnTo>
                  <a:pt x="1024467" y="4834467"/>
                </a:lnTo>
                <a:lnTo>
                  <a:pt x="1219200" y="4758267"/>
                </a:lnTo>
                <a:lnTo>
                  <a:pt x="1397000" y="4758267"/>
                </a:lnTo>
                <a:lnTo>
                  <a:pt x="1879600" y="4182533"/>
                </a:lnTo>
                <a:lnTo>
                  <a:pt x="2150534" y="3843867"/>
                </a:lnTo>
                <a:lnTo>
                  <a:pt x="2336800" y="3835400"/>
                </a:lnTo>
                <a:lnTo>
                  <a:pt x="2294467" y="3496733"/>
                </a:lnTo>
                <a:lnTo>
                  <a:pt x="2345267" y="3183467"/>
                </a:lnTo>
                <a:lnTo>
                  <a:pt x="2328334" y="2921000"/>
                </a:lnTo>
                <a:lnTo>
                  <a:pt x="2396067" y="2734733"/>
                </a:lnTo>
                <a:lnTo>
                  <a:pt x="2480734" y="2506133"/>
                </a:lnTo>
                <a:lnTo>
                  <a:pt x="2717800" y="1947333"/>
                </a:lnTo>
                <a:lnTo>
                  <a:pt x="3048000" y="1515533"/>
                </a:lnTo>
                <a:lnTo>
                  <a:pt x="3217334" y="1320800"/>
                </a:lnTo>
                <a:lnTo>
                  <a:pt x="3454400" y="1176867"/>
                </a:lnTo>
                <a:lnTo>
                  <a:pt x="3759200" y="1066800"/>
                </a:lnTo>
                <a:lnTo>
                  <a:pt x="3987800" y="1007533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B0C8428-1597-09DA-579C-F5AF06951AFF}"/>
              </a:ext>
            </a:extLst>
          </p:cNvPr>
          <p:cNvSpPr txBox="1">
            <a:spLocks/>
          </p:cNvSpPr>
          <p:nvPr/>
        </p:nvSpPr>
        <p:spPr>
          <a:xfrm>
            <a:off x="352423" y="350555"/>
            <a:ext cx="4162425" cy="8590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Surrounding Land Uses:</a:t>
            </a:r>
            <a:b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445578-F1C9-F1E4-BEA8-1C6BEEA86847}"/>
              </a:ext>
            </a:extLst>
          </p:cNvPr>
          <p:cNvSpPr txBox="1"/>
          <p:nvPr/>
        </p:nvSpPr>
        <p:spPr>
          <a:xfrm>
            <a:off x="352423" y="4391025"/>
            <a:ext cx="2514601" cy="116955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Shirley Meadows: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58 existing units of deeply affordable age-restricted rental units – zoned for 62 additional age-restricted units 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3F2CB5B0-72B7-836F-90D6-8330C22DBACF}"/>
              </a:ext>
            </a:extLst>
          </p:cNvPr>
          <p:cNvSpPr/>
          <p:nvPr/>
        </p:nvSpPr>
        <p:spPr>
          <a:xfrm>
            <a:off x="104775" y="4305300"/>
            <a:ext cx="361949" cy="31432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796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351D77-8539-220A-B188-D916779D1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42" t="29306" r="3299" b="15000"/>
          <a:stretch/>
        </p:blipFill>
        <p:spPr>
          <a:xfrm>
            <a:off x="0" y="-1"/>
            <a:ext cx="12192000" cy="729700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F7D39C4-1FE7-9A27-4D1E-F7AFD4AEFF53}"/>
              </a:ext>
            </a:extLst>
          </p:cNvPr>
          <p:cNvSpPr txBox="1">
            <a:spLocks/>
          </p:cNvSpPr>
          <p:nvPr/>
        </p:nvSpPr>
        <p:spPr>
          <a:xfrm>
            <a:off x="266700" y="89692"/>
            <a:ext cx="3829050" cy="5476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Residential II District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94C374-1CDF-5880-F970-F6F2D146F74A}"/>
              </a:ext>
            </a:extLst>
          </p:cNvPr>
          <p:cNvSpPr/>
          <p:nvPr/>
        </p:nvSpPr>
        <p:spPr>
          <a:xfrm>
            <a:off x="1247775" y="2876550"/>
            <a:ext cx="5362575" cy="3486150"/>
          </a:xfrm>
          <a:custGeom>
            <a:avLst/>
            <a:gdLst>
              <a:gd name="connsiteX0" fmla="*/ 19050 w 5362575"/>
              <a:gd name="connsiteY0" fmla="*/ 0 h 3486150"/>
              <a:gd name="connsiteX1" fmla="*/ 781050 w 5362575"/>
              <a:gd name="connsiteY1" fmla="*/ 123825 h 3486150"/>
              <a:gd name="connsiteX2" fmla="*/ 1238250 w 5362575"/>
              <a:gd name="connsiteY2" fmla="*/ 723900 h 3486150"/>
              <a:gd name="connsiteX3" fmla="*/ 5362575 w 5362575"/>
              <a:gd name="connsiteY3" fmla="*/ 2457450 h 3486150"/>
              <a:gd name="connsiteX4" fmla="*/ 4857750 w 5362575"/>
              <a:gd name="connsiteY4" fmla="*/ 2724150 h 3486150"/>
              <a:gd name="connsiteX5" fmla="*/ 4448175 w 5362575"/>
              <a:gd name="connsiteY5" fmla="*/ 3057525 h 3486150"/>
              <a:gd name="connsiteX6" fmla="*/ 4114800 w 5362575"/>
              <a:gd name="connsiteY6" fmla="*/ 3486150 h 3486150"/>
              <a:gd name="connsiteX7" fmla="*/ 3524250 w 5362575"/>
              <a:gd name="connsiteY7" fmla="*/ 3248025 h 3486150"/>
              <a:gd name="connsiteX8" fmla="*/ 3533775 w 5362575"/>
              <a:gd name="connsiteY8" fmla="*/ 3133725 h 3486150"/>
              <a:gd name="connsiteX9" fmla="*/ 1714500 w 5362575"/>
              <a:gd name="connsiteY9" fmla="*/ 2314575 h 3486150"/>
              <a:gd name="connsiteX10" fmla="*/ 876300 w 5362575"/>
              <a:gd name="connsiteY10" fmla="*/ 1943100 h 3486150"/>
              <a:gd name="connsiteX11" fmla="*/ 666750 w 5362575"/>
              <a:gd name="connsiteY11" fmla="*/ 1771650 h 3486150"/>
              <a:gd name="connsiteX12" fmla="*/ 419100 w 5362575"/>
              <a:gd name="connsiteY12" fmla="*/ 1543050 h 3486150"/>
              <a:gd name="connsiteX13" fmla="*/ 419100 w 5362575"/>
              <a:gd name="connsiteY13" fmla="*/ 1543050 h 3486150"/>
              <a:gd name="connsiteX14" fmla="*/ 133350 w 5362575"/>
              <a:gd name="connsiteY14" fmla="*/ 1076325 h 3486150"/>
              <a:gd name="connsiteX15" fmla="*/ 85725 w 5362575"/>
              <a:gd name="connsiteY15" fmla="*/ 742950 h 3486150"/>
              <a:gd name="connsiteX16" fmla="*/ 0 w 5362575"/>
              <a:gd name="connsiteY16" fmla="*/ 209550 h 3486150"/>
              <a:gd name="connsiteX17" fmla="*/ 19050 w 5362575"/>
              <a:gd name="connsiteY17" fmla="*/ 0 h 348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62575" h="3486150">
                <a:moveTo>
                  <a:pt x="19050" y="0"/>
                </a:moveTo>
                <a:lnTo>
                  <a:pt x="781050" y="123825"/>
                </a:lnTo>
                <a:lnTo>
                  <a:pt x="1238250" y="723900"/>
                </a:lnTo>
                <a:lnTo>
                  <a:pt x="5362575" y="2457450"/>
                </a:lnTo>
                <a:lnTo>
                  <a:pt x="4857750" y="2724150"/>
                </a:lnTo>
                <a:lnTo>
                  <a:pt x="4448175" y="3057525"/>
                </a:lnTo>
                <a:lnTo>
                  <a:pt x="4114800" y="3486150"/>
                </a:lnTo>
                <a:lnTo>
                  <a:pt x="3524250" y="3248025"/>
                </a:lnTo>
                <a:lnTo>
                  <a:pt x="3533775" y="3133725"/>
                </a:lnTo>
                <a:lnTo>
                  <a:pt x="1714500" y="2314575"/>
                </a:lnTo>
                <a:lnTo>
                  <a:pt x="876300" y="1943100"/>
                </a:lnTo>
                <a:lnTo>
                  <a:pt x="666750" y="1771650"/>
                </a:lnTo>
                <a:lnTo>
                  <a:pt x="419100" y="1543050"/>
                </a:lnTo>
                <a:lnTo>
                  <a:pt x="419100" y="1543050"/>
                </a:lnTo>
                <a:lnTo>
                  <a:pt x="133350" y="1076325"/>
                </a:lnTo>
                <a:lnTo>
                  <a:pt x="85725" y="742950"/>
                </a:lnTo>
                <a:lnTo>
                  <a:pt x="0" y="209550"/>
                </a:lnTo>
                <a:lnTo>
                  <a:pt x="19050" y="0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9ACD0CD-A732-1F44-E51A-7E701136E83A}"/>
              </a:ext>
            </a:extLst>
          </p:cNvPr>
          <p:cNvSpPr/>
          <p:nvPr/>
        </p:nvSpPr>
        <p:spPr>
          <a:xfrm>
            <a:off x="7581900" y="1543050"/>
            <a:ext cx="1990725" cy="5248275"/>
          </a:xfrm>
          <a:custGeom>
            <a:avLst/>
            <a:gdLst>
              <a:gd name="connsiteX0" fmla="*/ 0 w 1990725"/>
              <a:gd name="connsiteY0" fmla="*/ 95250 h 5248275"/>
              <a:gd name="connsiteX1" fmla="*/ 400050 w 1990725"/>
              <a:gd name="connsiteY1" fmla="*/ 2181225 h 5248275"/>
              <a:gd name="connsiteX2" fmla="*/ 466725 w 1990725"/>
              <a:gd name="connsiteY2" fmla="*/ 2181225 h 5248275"/>
              <a:gd name="connsiteX3" fmla="*/ 590550 w 1990725"/>
              <a:gd name="connsiteY3" fmla="*/ 2647950 h 5248275"/>
              <a:gd name="connsiteX4" fmla="*/ 419100 w 1990725"/>
              <a:gd name="connsiteY4" fmla="*/ 2800350 h 5248275"/>
              <a:gd name="connsiteX5" fmla="*/ 447675 w 1990725"/>
              <a:gd name="connsiteY5" fmla="*/ 2962275 h 5248275"/>
              <a:gd name="connsiteX6" fmla="*/ 523875 w 1990725"/>
              <a:gd name="connsiteY6" fmla="*/ 3114675 h 5248275"/>
              <a:gd name="connsiteX7" fmla="*/ 523875 w 1990725"/>
              <a:gd name="connsiteY7" fmla="*/ 3409950 h 5248275"/>
              <a:gd name="connsiteX8" fmla="*/ 457200 w 1990725"/>
              <a:gd name="connsiteY8" fmla="*/ 3476625 h 5248275"/>
              <a:gd name="connsiteX9" fmla="*/ 419100 w 1990725"/>
              <a:gd name="connsiteY9" fmla="*/ 3829050 h 5248275"/>
              <a:gd name="connsiteX10" fmla="*/ 390525 w 1990725"/>
              <a:gd name="connsiteY10" fmla="*/ 4210050 h 5248275"/>
              <a:gd name="connsiteX11" fmla="*/ 542925 w 1990725"/>
              <a:gd name="connsiteY11" fmla="*/ 4914900 h 5248275"/>
              <a:gd name="connsiteX12" fmla="*/ 609600 w 1990725"/>
              <a:gd name="connsiteY12" fmla="*/ 5048250 h 5248275"/>
              <a:gd name="connsiteX13" fmla="*/ 847725 w 1990725"/>
              <a:gd name="connsiteY13" fmla="*/ 5248275 h 5248275"/>
              <a:gd name="connsiteX14" fmla="*/ 1323975 w 1990725"/>
              <a:gd name="connsiteY14" fmla="*/ 5191125 h 5248275"/>
              <a:gd name="connsiteX15" fmla="*/ 1733550 w 1990725"/>
              <a:gd name="connsiteY15" fmla="*/ 4791075 h 5248275"/>
              <a:gd name="connsiteX16" fmla="*/ 1609725 w 1990725"/>
              <a:gd name="connsiteY16" fmla="*/ 3686175 h 5248275"/>
              <a:gd name="connsiteX17" fmla="*/ 1352550 w 1990725"/>
              <a:gd name="connsiteY17" fmla="*/ 3705225 h 5248275"/>
              <a:gd name="connsiteX18" fmla="*/ 1162050 w 1990725"/>
              <a:gd name="connsiteY18" fmla="*/ 2990850 h 5248275"/>
              <a:gd name="connsiteX19" fmla="*/ 1228725 w 1990725"/>
              <a:gd name="connsiteY19" fmla="*/ 2924175 h 5248275"/>
              <a:gd name="connsiteX20" fmla="*/ 1076325 w 1990725"/>
              <a:gd name="connsiteY20" fmla="*/ 1981200 h 5248275"/>
              <a:gd name="connsiteX21" fmla="*/ 1295400 w 1990725"/>
              <a:gd name="connsiteY21" fmla="*/ 1943100 h 5248275"/>
              <a:gd name="connsiteX22" fmla="*/ 1562100 w 1990725"/>
              <a:gd name="connsiteY22" fmla="*/ 3019425 h 5248275"/>
              <a:gd name="connsiteX23" fmla="*/ 1990725 w 1990725"/>
              <a:gd name="connsiteY23" fmla="*/ 2962275 h 5248275"/>
              <a:gd name="connsiteX24" fmla="*/ 1647825 w 1990725"/>
              <a:gd name="connsiteY24" fmla="*/ 1447800 h 5248275"/>
              <a:gd name="connsiteX25" fmla="*/ 1571625 w 1990725"/>
              <a:gd name="connsiteY25" fmla="*/ 1447800 h 5248275"/>
              <a:gd name="connsiteX26" fmla="*/ 1552575 w 1990725"/>
              <a:gd name="connsiteY26" fmla="*/ 1323975 h 5248275"/>
              <a:gd name="connsiteX27" fmla="*/ 952500 w 1990725"/>
              <a:gd name="connsiteY27" fmla="*/ 1419225 h 5248275"/>
              <a:gd name="connsiteX28" fmla="*/ 714375 w 1990725"/>
              <a:gd name="connsiteY28" fmla="*/ 266700 h 5248275"/>
              <a:gd name="connsiteX29" fmla="*/ 428625 w 1990725"/>
              <a:gd name="connsiteY29" fmla="*/ 190500 h 5248275"/>
              <a:gd name="connsiteX30" fmla="*/ 19050 w 1990725"/>
              <a:gd name="connsiteY30" fmla="*/ 0 h 5248275"/>
              <a:gd name="connsiteX31" fmla="*/ 0 w 1990725"/>
              <a:gd name="connsiteY31" fmla="*/ 95250 h 524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990725" h="5248275">
                <a:moveTo>
                  <a:pt x="0" y="95250"/>
                </a:moveTo>
                <a:lnTo>
                  <a:pt x="400050" y="2181225"/>
                </a:lnTo>
                <a:lnTo>
                  <a:pt x="466725" y="2181225"/>
                </a:lnTo>
                <a:lnTo>
                  <a:pt x="590550" y="2647950"/>
                </a:lnTo>
                <a:lnTo>
                  <a:pt x="419100" y="2800350"/>
                </a:lnTo>
                <a:lnTo>
                  <a:pt x="447675" y="2962275"/>
                </a:lnTo>
                <a:lnTo>
                  <a:pt x="523875" y="3114675"/>
                </a:lnTo>
                <a:lnTo>
                  <a:pt x="523875" y="3409950"/>
                </a:lnTo>
                <a:lnTo>
                  <a:pt x="457200" y="3476625"/>
                </a:lnTo>
                <a:lnTo>
                  <a:pt x="419100" y="3829050"/>
                </a:lnTo>
                <a:lnTo>
                  <a:pt x="390525" y="4210050"/>
                </a:lnTo>
                <a:lnTo>
                  <a:pt x="542925" y="4914900"/>
                </a:lnTo>
                <a:lnTo>
                  <a:pt x="609600" y="5048250"/>
                </a:lnTo>
                <a:lnTo>
                  <a:pt x="847725" y="5248275"/>
                </a:lnTo>
                <a:lnTo>
                  <a:pt x="1323975" y="5191125"/>
                </a:lnTo>
                <a:lnTo>
                  <a:pt x="1733550" y="4791075"/>
                </a:lnTo>
                <a:lnTo>
                  <a:pt x="1609725" y="3686175"/>
                </a:lnTo>
                <a:lnTo>
                  <a:pt x="1352550" y="3705225"/>
                </a:lnTo>
                <a:lnTo>
                  <a:pt x="1162050" y="2990850"/>
                </a:lnTo>
                <a:lnTo>
                  <a:pt x="1228725" y="2924175"/>
                </a:lnTo>
                <a:lnTo>
                  <a:pt x="1076325" y="1981200"/>
                </a:lnTo>
                <a:lnTo>
                  <a:pt x="1295400" y="1943100"/>
                </a:lnTo>
                <a:lnTo>
                  <a:pt x="1562100" y="3019425"/>
                </a:lnTo>
                <a:lnTo>
                  <a:pt x="1990725" y="2962275"/>
                </a:lnTo>
                <a:lnTo>
                  <a:pt x="1647825" y="1447800"/>
                </a:lnTo>
                <a:lnTo>
                  <a:pt x="1571625" y="1447800"/>
                </a:lnTo>
                <a:lnTo>
                  <a:pt x="1552575" y="1323975"/>
                </a:lnTo>
                <a:lnTo>
                  <a:pt x="952500" y="1419225"/>
                </a:lnTo>
                <a:lnTo>
                  <a:pt x="714375" y="266700"/>
                </a:lnTo>
                <a:lnTo>
                  <a:pt x="428625" y="190500"/>
                </a:lnTo>
                <a:lnTo>
                  <a:pt x="19050" y="0"/>
                </a:lnTo>
                <a:lnTo>
                  <a:pt x="0" y="95250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A80B7E7-2D41-D146-4B48-8A466EBBBDFA}"/>
              </a:ext>
            </a:extLst>
          </p:cNvPr>
          <p:cNvSpPr txBox="1">
            <a:spLocks/>
          </p:cNvSpPr>
          <p:nvPr/>
        </p:nvSpPr>
        <p:spPr>
          <a:xfrm>
            <a:off x="266700" y="49530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Reuse of the existing historic housing and new infill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Housing and accessory home-based businesses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Compatibility with adjacent land uses/visual impacts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Parking (garage master plan, carport driveway expansion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 Building Height: 45- 56’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Historic compatibility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Density ~3-5/8-12 UPA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4327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A6859-3BE7-8EF7-D7DE-9A2475AD5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7E754C7-ABAB-DC2F-5752-B2B9EBC509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60" t="15009" r="56041" b="23163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rgbClr val="00B050">
              <a:alpha val="30196"/>
            </a:srgbClr>
          </a:solidFill>
          <a:ln w="5715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D2A44E-77EF-AAC7-9423-8DB542ABA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57" y="119210"/>
            <a:ext cx="10879318" cy="85908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Surrounding Land Uses:</a:t>
            </a:r>
            <a:b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96353A3-422D-4076-BCB1-1313D17098A6}"/>
              </a:ext>
            </a:extLst>
          </p:cNvPr>
          <p:cNvSpPr/>
          <p:nvPr/>
        </p:nvSpPr>
        <p:spPr>
          <a:xfrm>
            <a:off x="4598512" y="2419350"/>
            <a:ext cx="2765325" cy="2026189"/>
          </a:xfrm>
          <a:custGeom>
            <a:avLst/>
            <a:gdLst>
              <a:gd name="connsiteX0" fmla="*/ 4546600 w 4546600"/>
              <a:gd name="connsiteY0" fmla="*/ 2108200 h 3268133"/>
              <a:gd name="connsiteX1" fmla="*/ 4453467 w 4546600"/>
              <a:gd name="connsiteY1" fmla="*/ 1803400 h 3268133"/>
              <a:gd name="connsiteX2" fmla="*/ 4351867 w 4546600"/>
              <a:gd name="connsiteY2" fmla="*/ 1557867 h 3268133"/>
              <a:gd name="connsiteX3" fmla="*/ 4275667 w 4546600"/>
              <a:gd name="connsiteY3" fmla="*/ 1295400 h 3268133"/>
              <a:gd name="connsiteX4" fmla="*/ 4275667 w 4546600"/>
              <a:gd name="connsiteY4" fmla="*/ 999067 h 3268133"/>
              <a:gd name="connsiteX5" fmla="*/ 4301067 w 4546600"/>
              <a:gd name="connsiteY5" fmla="*/ 770467 h 3268133"/>
              <a:gd name="connsiteX6" fmla="*/ 3886200 w 4546600"/>
              <a:gd name="connsiteY6" fmla="*/ 584200 h 3268133"/>
              <a:gd name="connsiteX7" fmla="*/ 3505200 w 4546600"/>
              <a:gd name="connsiteY7" fmla="*/ 448733 h 3268133"/>
              <a:gd name="connsiteX8" fmla="*/ 2971800 w 4546600"/>
              <a:gd name="connsiteY8" fmla="*/ 355600 h 3268133"/>
              <a:gd name="connsiteX9" fmla="*/ 2692400 w 4546600"/>
              <a:gd name="connsiteY9" fmla="*/ 254000 h 3268133"/>
              <a:gd name="connsiteX10" fmla="*/ 2336800 w 4546600"/>
              <a:gd name="connsiteY10" fmla="*/ 135467 h 3268133"/>
              <a:gd name="connsiteX11" fmla="*/ 2006600 w 4546600"/>
              <a:gd name="connsiteY11" fmla="*/ 33867 h 3268133"/>
              <a:gd name="connsiteX12" fmla="*/ 1693334 w 4546600"/>
              <a:gd name="connsiteY12" fmla="*/ 0 h 3268133"/>
              <a:gd name="connsiteX13" fmla="*/ 1464734 w 4546600"/>
              <a:gd name="connsiteY13" fmla="*/ 50800 h 3268133"/>
              <a:gd name="connsiteX14" fmla="*/ 1083734 w 4546600"/>
              <a:gd name="connsiteY14" fmla="*/ 135467 h 3268133"/>
              <a:gd name="connsiteX15" fmla="*/ 905934 w 4546600"/>
              <a:gd name="connsiteY15" fmla="*/ 262467 h 3268133"/>
              <a:gd name="connsiteX16" fmla="*/ 711200 w 4546600"/>
              <a:gd name="connsiteY16" fmla="*/ 381000 h 3268133"/>
              <a:gd name="connsiteX17" fmla="*/ 516467 w 4546600"/>
              <a:gd name="connsiteY17" fmla="*/ 558800 h 3268133"/>
              <a:gd name="connsiteX18" fmla="*/ 338667 w 4546600"/>
              <a:gd name="connsiteY18" fmla="*/ 855133 h 3268133"/>
              <a:gd name="connsiteX19" fmla="*/ 177800 w 4546600"/>
              <a:gd name="connsiteY19" fmla="*/ 1202267 h 3268133"/>
              <a:gd name="connsiteX20" fmla="*/ 127000 w 4546600"/>
              <a:gd name="connsiteY20" fmla="*/ 1439333 h 3268133"/>
              <a:gd name="connsiteX21" fmla="*/ 16934 w 4546600"/>
              <a:gd name="connsiteY21" fmla="*/ 1676400 h 3268133"/>
              <a:gd name="connsiteX22" fmla="*/ 8467 w 4546600"/>
              <a:gd name="connsiteY22" fmla="*/ 1854200 h 3268133"/>
              <a:gd name="connsiteX23" fmla="*/ 0 w 4546600"/>
              <a:gd name="connsiteY23" fmla="*/ 1938867 h 3268133"/>
              <a:gd name="connsiteX24" fmla="*/ 558800 w 4546600"/>
              <a:gd name="connsiteY24" fmla="*/ 2032000 h 3268133"/>
              <a:gd name="connsiteX25" fmla="*/ 829734 w 4546600"/>
              <a:gd name="connsiteY25" fmla="*/ 2438400 h 3268133"/>
              <a:gd name="connsiteX26" fmla="*/ 2895600 w 4546600"/>
              <a:gd name="connsiteY26" fmla="*/ 3268133 h 3268133"/>
              <a:gd name="connsiteX27" fmla="*/ 3175000 w 4546600"/>
              <a:gd name="connsiteY27" fmla="*/ 2497667 h 3268133"/>
              <a:gd name="connsiteX28" fmla="*/ 2040467 w 4546600"/>
              <a:gd name="connsiteY28" fmla="*/ 1964267 h 3268133"/>
              <a:gd name="connsiteX29" fmla="*/ 2370667 w 4546600"/>
              <a:gd name="connsiteY29" fmla="*/ 1185333 h 3268133"/>
              <a:gd name="connsiteX30" fmla="*/ 3860800 w 4546600"/>
              <a:gd name="connsiteY30" fmla="*/ 1786467 h 3268133"/>
              <a:gd name="connsiteX31" fmla="*/ 4097867 w 4546600"/>
              <a:gd name="connsiteY31" fmla="*/ 1972733 h 3268133"/>
              <a:gd name="connsiteX32" fmla="*/ 4157134 w 4546600"/>
              <a:gd name="connsiteY32" fmla="*/ 2032000 h 3268133"/>
              <a:gd name="connsiteX33" fmla="*/ 4258734 w 4546600"/>
              <a:gd name="connsiteY33" fmla="*/ 2116667 h 3268133"/>
              <a:gd name="connsiteX34" fmla="*/ 4343400 w 4546600"/>
              <a:gd name="connsiteY34" fmla="*/ 2133600 h 3268133"/>
              <a:gd name="connsiteX35" fmla="*/ 4436534 w 4546600"/>
              <a:gd name="connsiteY35" fmla="*/ 2150533 h 3268133"/>
              <a:gd name="connsiteX36" fmla="*/ 4546600 w 4546600"/>
              <a:gd name="connsiteY36" fmla="*/ 2108200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546600" h="3268133">
                <a:moveTo>
                  <a:pt x="4546600" y="2108200"/>
                </a:moveTo>
                <a:lnTo>
                  <a:pt x="4453467" y="1803400"/>
                </a:lnTo>
                <a:lnTo>
                  <a:pt x="4351867" y="1557867"/>
                </a:lnTo>
                <a:lnTo>
                  <a:pt x="4275667" y="1295400"/>
                </a:lnTo>
                <a:lnTo>
                  <a:pt x="4275667" y="999067"/>
                </a:lnTo>
                <a:lnTo>
                  <a:pt x="4301067" y="770467"/>
                </a:lnTo>
                <a:lnTo>
                  <a:pt x="3886200" y="584200"/>
                </a:lnTo>
                <a:lnTo>
                  <a:pt x="3505200" y="448733"/>
                </a:lnTo>
                <a:lnTo>
                  <a:pt x="2971800" y="355600"/>
                </a:lnTo>
                <a:lnTo>
                  <a:pt x="2692400" y="254000"/>
                </a:lnTo>
                <a:lnTo>
                  <a:pt x="2336800" y="135467"/>
                </a:lnTo>
                <a:lnTo>
                  <a:pt x="2006600" y="33867"/>
                </a:lnTo>
                <a:lnTo>
                  <a:pt x="1693334" y="0"/>
                </a:lnTo>
                <a:lnTo>
                  <a:pt x="1464734" y="50800"/>
                </a:lnTo>
                <a:lnTo>
                  <a:pt x="1083734" y="135467"/>
                </a:lnTo>
                <a:lnTo>
                  <a:pt x="905934" y="262467"/>
                </a:lnTo>
                <a:lnTo>
                  <a:pt x="711200" y="381000"/>
                </a:lnTo>
                <a:lnTo>
                  <a:pt x="516467" y="558800"/>
                </a:lnTo>
                <a:lnTo>
                  <a:pt x="338667" y="855133"/>
                </a:lnTo>
                <a:lnTo>
                  <a:pt x="177800" y="1202267"/>
                </a:lnTo>
                <a:lnTo>
                  <a:pt x="127000" y="1439333"/>
                </a:lnTo>
                <a:lnTo>
                  <a:pt x="16934" y="1676400"/>
                </a:lnTo>
                <a:lnTo>
                  <a:pt x="8467" y="1854200"/>
                </a:lnTo>
                <a:lnTo>
                  <a:pt x="0" y="1938867"/>
                </a:lnTo>
                <a:lnTo>
                  <a:pt x="558800" y="2032000"/>
                </a:lnTo>
                <a:lnTo>
                  <a:pt x="829734" y="2438400"/>
                </a:lnTo>
                <a:lnTo>
                  <a:pt x="2895600" y="3268133"/>
                </a:lnTo>
                <a:lnTo>
                  <a:pt x="3175000" y="2497667"/>
                </a:lnTo>
                <a:lnTo>
                  <a:pt x="2040467" y="1964267"/>
                </a:lnTo>
                <a:lnTo>
                  <a:pt x="2370667" y="1185333"/>
                </a:lnTo>
                <a:lnTo>
                  <a:pt x="3860800" y="1786467"/>
                </a:lnTo>
                <a:lnTo>
                  <a:pt x="4097867" y="1972733"/>
                </a:lnTo>
                <a:lnTo>
                  <a:pt x="4157134" y="2032000"/>
                </a:lnTo>
                <a:lnTo>
                  <a:pt x="4258734" y="2116667"/>
                </a:lnTo>
                <a:lnTo>
                  <a:pt x="4343400" y="2133600"/>
                </a:lnTo>
                <a:lnTo>
                  <a:pt x="4436534" y="2150533"/>
                </a:lnTo>
                <a:lnTo>
                  <a:pt x="4546600" y="210820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3D6EE9-C92E-3916-978A-93038FD6F6D4}"/>
              </a:ext>
            </a:extLst>
          </p:cNvPr>
          <p:cNvSpPr/>
          <p:nvPr/>
        </p:nvSpPr>
        <p:spPr>
          <a:xfrm>
            <a:off x="4769962" y="1097503"/>
            <a:ext cx="3205113" cy="4722829"/>
          </a:xfrm>
          <a:custGeom>
            <a:avLst/>
            <a:gdLst>
              <a:gd name="connsiteX0" fmla="*/ 754144 w 3205113"/>
              <a:gd name="connsiteY0" fmla="*/ 1300899 h 4722829"/>
              <a:gd name="connsiteX1" fmla="*/ 94268 w 3205113"/>
              <a:gd name="connsiteY1" fmla="*/ 886119 h 4722829"/>
              <a:gd name="connsiteX2" fmla="*/ 0 w 3205113"/>
              <a:gd name="connsiteY2" fmla="*/ 772998 h 4722829"/>
              <a:gd name="connsiteX3" fmla="*/ 1055802 w 3205113"/>
              <a:gd name="connsiteY3" fmla="*/ 669303 h 4722829"/>
              <a:gd name="connsiteX4" fmla="*/ 1564849 w 3205113"/>
              <a:gd name="connsiteY4" fmla="*/ 565608 h 4722829"/>
              <a:gd name="connsiteX5" fmla="*/ 2083324 w 3205113"/>
              <a:gd name="connsiteY5" fmla="*/ 443059 h 4722829"/>
              <a:gd name="connsiteX6" fmla="*/ 2262433 w 3205113"/>
              <a:gd name="connsiteY6" fmla="*/ 414779 h 4722829"/>
              <a:gd name="connsiteX7" fmla="*/ 2488676 w 3205113"/>
              <a:gd name="connsiteY7" fmla="*/ 405352 h 4722829"/>
              <a:gd name="connsiteX8" fmla="*/ 2592371 w 3205113"/>
              <a:gd name="connsiteY8" fmla="*/ 367645 h 4722829"/>
              <a:gd name="connsiteX9" fmla="*/ 3044858 w 3205113"/>
              <a:gd name="connsiteY9" fmla="*/ 0 h 4722829"/>
              <a:gd name="connsiteX10" fmla="*/ 3129699 w 3205113"/>
              <a:gd name="connsiteY10" fmla="*/ 75414 h 4722829"/>
              <a:gd name="connsiteX11" fmla="*/ 2630078 w 3205113"/>
              <a:gd name="connsiteY11" fmla="*/ 518474 h 4722829"/>
              <a:gd name="connsiteX12" fmla="*/ 2582944 w 3205113"/>
              <a:gd name="connsiteY12" fmla="*/ 612742 h 4722829"/>
              <a:gd name="connsiteX13" fmla="*/ 2573517 w 3205113"/>
              <a:gd name="connsiteY13" fmla="*/ 772998 h 4722829"/>
              <a:gd name="connsiteX14" fmla="*/ 2639505 w 3205113"/>
              <a:gd name="connsiteY14" fmla="*/ 886119 h 4722829"/>
              <a:gd name="connsiteX15" fmla="*/ 2743200 w 3205113"/>
              <a:gd name="connsiteY15" fmla="*/ 1027521 h 4722829"/>
              <a:gd name="connsiteX16" fmla="*/ 2837468 w 3205113"/>
              <a:gd name="connsiteY16" fmla="*/ 1216057 h 4722829"/>
              <a:gd name="connsiteX17" fmla="*/ 2856322 w 3205113"/>
              <a:gd name="connsiteY17" fmla="*/ 1348033 h 4722829"/>
              <a:gd name="connsiteX18" fmla="*/ 2818614 w 3205113"/>
              <a:gd name="connsiteY18" fmla="*/ 1536569 h 4722829"/>
              <a:gd name="connsiteX19" fmla="*/ 2714919 w 3205113"/>
              <a:gd name="connsiteY19" fmla="*/ 1715678 h 4722829"/>
              <a:gd name="connsiteX20" fmla="*/ 2686639 w 3205113"/>
              <a:gd name="connsiteY20" fmla="*/ 1809946 h 4722829"/>
              <a:gd name="connsiteX21" fmla="*/ 2790334 w 3205113"/>
              <a:gd name="connsiteY21" fmla="*/ 1866507 h 4722829"/>
              <a:gd name="connsiteX22" fmla="*/ 2752627 w 3205113"/>
              <a:gd name="connsiteY22" fmla="*/ 2045616 h 4722829"/>
              <a:gd name="connsiteX23" fmla="*/ 2696066 w 3205113"/>
              <a:gd name="connsiteY23" fmla="*/ 2055043 h 4722829"/>
              <a:gd name="connsiteX24" fmla="*/ 2884602 w 3205113"/>
              <a:gd name="connsiteY24" fmla="*/ 2903455 h 4722829"/>
              <a:gd name="connsiteX25" fmla="*/ 2941163 w 3205113"/>
              <a:gd name="connsiteY25" fmla="*/ 2903455 h 4722829"/>
              <a:gd name="connsiteX26" fmla="*/ 3007150 w 3205113"/>
              <a:gd name="connsiteY26" fmla="*/ 3148552 h 4722829"/>
              <a:gd name="connsiteX27" fmla="*/ 2960016 w 3205113"/>
              <a:gd name="connsiteY27" fmla="*/ 3252247 h 4722829"/>
              <a:gd name="connsiteX28" fmla="*/ 2960016 w 3205113"/>
              <a:gd name="connsiteY28" fmla="*/ 3308808 h 4722829"/>
              <a:gd name="connsiteX29" fmla="*/ 2960016 w 3205113"/>
              <a:gd name="connsiteY29" fmla="*/ 3469064 h 4722829"/>
              <a:gd name="connsiteX30" fmla="*/ 2875175 w 3205113"/>
              <a:gd name="connsiteY30" fmla="*/ 3591612 h 4722829"/>
              <a:gd name="connsiteX31" fmla="*/ 2894029 w 3205113"/>
              <a:gd name="connsiteY31" fmla="*/ 3695307 h 4722829"/>
              <a:gd name="connsiteX32" fmla="*/ 2903456 w 3205113"/>
              <a:gd name="connsiteY32" fmla="*/ 3912123 h 4722829"/>
              <a:gd name="connsiteX33" fmla="*/ 2969443 w 3205113"/>
              <a:gd name="connsiteY33" fmla="*/ 4128940 h 4722829"/>
              <a:gd name="connsiteX34" fmla="*/ 3063711 w 3205113"/>
              <a:gd name="connsiteY34" fmla="*/ 4308049 h 4722829"/>
              <a:gd name="connsiteX35" fmla="*/ 3205113 w 3205113"/>
              <a:gd name="connsiteY35" fmla="*/ 4392890 h 4722829"/>
              <a:gd name="connsiteX36" fmla="*/ 3026004 w 3205113"/>
              <a:gd name="connsiteY36" fmla="*/ 4722829 h 4722829"/>
              <a:gd name="connsiteX37" fmla="*/ 2648932 w 3205113"/>
              <a:gd name="connsiteY37" fmla="*/ 4468305 h 4722829"/>
              <a:gd name="connsiteX38" fmla="*/ 2366128 w 3205113"/>
              <a:gd name="connsiteY38" fmla="*/ 4147793 h 4722829"/>
              <a:gd name="connsiteX39" fmla="*/ 2130458 w 3205113"/>
              <a:gd name="connsiteY39" fmla="*/ 4006391 h 4722829"/>
              <a:gd name="connsiteX40" fmla="*/ 1866507 w 3205113"/>
              <a:gd name="connsiteY40" fmla="*/ 4157220 h 4722829"/>
              <a:gd name="connsiteX41" fmla="*/ 1762812 w 3205113"/>
              <a:gd name="connsiteY41" fmla="*/ 4194928 h 4722829"/>
              <a:gd name="connsiteX42" fmla="*/ 1527142 w 3205113"/>
              <a:gd name="connsiteY42" fmla="*/ 4194928 h 4722829"/>
              <a:gd name="connsiteX43" fmla="*/ 1960775 w 3205113"/>
              <a:gd name="connsiteY43" fmla="*/ 3930977 h 4722829"/>
              <a:gd name="connsiteX44" fmla="*/ 2262433 w 3205113"/>
              <a:gd name="connsiteY44" fmla="*/ 3742441 h 4722829"/>
              <a:gd name="connsiteX45" fmla="*/ 2328421 w 3205113"/>
              <a:gd name="connsiteY45" fmla="*/ 3648173 h 4722829"/>
              <a:gd name="connsiteX46" fmla="*/ 1621410 w 3205113"/>
              <a:gd name="connsiteY46" fmla="*/ 3374796 h 4722829"/>
              <a:gd name="connsiteX47" fmla="*/ 1772239 w 3205113"/>
              <a:gd name="connsiteY47" fmla="*/ 2884602 h 4722829"/>
              <a:gd name="connsiteX48" fmla="*/ 1112363 w 3205113"/>
              <a:gd name="connsiteY48" fmla="*/ 2554664 h 4722829"/>
              <a:gd name="connsiteX49" fmla="*/ 1291472 w 3205113"/>
              <a:gd name="connsiteY49" fmla="*/ 2121031 h 4722829"/>
              <a:gd name="connsiteX50" fmla="*/ 2243579 w 3205113"/>
              <a:gd name="connsiteY50" fmla="*/ 2526383 h 4722829"/>
              <a:gd name="connsiteX51" fmla="*/ 2441542 w 3205113"/>
              <a:gd name="connsiteY51" fmla="*/ 2714919 h 4722829"/>
              <a:gd name="connsiteX52" fmla="*/ 2639505 w 3205113"/>
              <a:gd name="connsiteY52" fmla="*/ 2696066 h 4722829"/>
              <a:gd name="connsiteX53" fmla="*/ 2582944 w 3205113"/>
              <a:gd name="connsiteY53" fmla="*/ 2488676 h 4722829"/>
              <a:gd name="connsiteX54" fmla="*/ 2469823 w 3205113"/>
              <a:gd name="connsiteY54" fmla="*/ 2073897 h 4722829"/>
              <a:gd name="connsiteX55" fmla="*/ 2498103 w 3205113"/>
              <a:gd name="connsiteY55" fmla="*/ 1753385 h 4722829"/>
              <a:gd name="connsiteX56" fmla="*/ 1894788 w 3205113"/>
              <a:gd name="connsiteY56" fmla="*/ 1536569 h 4722829"/>
              <a:gd name="connsiteX57" fmla="*/ 1696825 w 3205113"/>
              <a:gd name="connsiteY57" fmla="*/ 1536569 h 4722829"/>
              <a:gd name="connsiteX58" fmla="*/ 1187777 w 3205113"/>
              <a:gd name="connsiteY58" fmla="*/ 1338606 h 4722829"/>
              <a:gd name="connsiteX59" fmla="*/ 886119 w 3205113"/>
              <a:gd name="connsiteY59" fmla="*/ 1291472 h 4722829"/>
              <a:gd name="connsiteX60" fmla="*/ 754144 w 3205113"/>
              <a:gd name="connsiteY60" fmla="*/ 1300899 h 4722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205113" h="4722829">
                <a:moveTo>
                  <a:pt x="754144" y="1300899"/>
                </a:moveTo>
                <a:lnTo>
                  <a:pt x="94268" y="886119"/>
                </a:lnTo>
                <a:lnTo>
                  <a:pt x="0" y="772998"/>
                </a:lnTo>
                <a:lnTo>
                  <a:pt x="1055802" y="669303"/>
                </a:lnTo>
                <a:lnTo>
                  <a:pt x="1564849" y="565608"/>
                </a:lnTo>
                <a:lnTo>
                  <a:pt x="2083324" y="443059"/>
                </a:lnTo>
                <a:lnTo>
                  <a:pt x="2262433" y="414779"/>
                </a:lnTo>
                <a:lnTo>
                  <a:pt x="2488676" y="405352"/>
                </a:lnTo>
                <a:lnTo>
                  <a:pt x="2592371" y="367645"/>
                </a:lnTo>
                <a:lnTo>
                  <a:pt x="3044858" y="0"/>
                </a:lnTo>
                <a:lnTo>
                  <a:pt x="3129699" y="75414"/>
                </a:lnTo>
                <a:lnTo>
                  <a:pt x="2630078" y="518474"/>
                </a:lnTo>
                <a:lnTo>
                  <a:pt x="2582944" y="612742"/>
                </a:lnTo>
                <a:lnTo>
                  <a:pt x="2573517" y="772998"/>
                </a:lnTo>
                <a:lnTo>
                  <a:pt x="2639505" y="886119"/>
                </a:lnTo>
                <a:lnTo>
                  <a:pt x="2743200" y="1027521"/>
                </a:lnTo>
                <a:lnTo>
                  <a:pt x="2837468" y="1216057"/>
                </a:lnTo>
                <a:lnTo>
                  <a:pt x="2856322" y="1348033"/>
                </a:lnTo>
                <a:lnTo>
                  <a:pt x="2818614" y="1536569"/>
                </a:lnTo>
                <a:lnTo>
                  <a:pt x="2714919" y="1715678"/>
                </a:lnTo>
                <a:lnTo>
                  <a:pt x="2686639" y="1809946"/>
                </a:lnTo>
                <a:lnTo>
                  <a:pt x="2790334" y="1866507"/>
                </a:lnTo>
                <a:lnTo>
                  <a:pt x="2752627" y="2045616"/>
                </a:lnTo>
                <a:lnTo>
                  <a:pt x="2696066" y="2055043"/>
                </a:lnTo>
                <a:lnTo>
                  <a:pt x="2884602" y="2903455"/>
                </a:lnTo>
                <a:lnTo>
                  <a:pt x="2941163" y="2903455"/>
                </a:lnTo>
                <a:lnTo>
                  <a:pt x="3007150" y="3148552"/>
                </a:lnTo>
                <a:lnTo>
                  <a:pt x="2960016" y="3252247"/>
                </a:lnTo>
                <a:lnTo>
                  <a:pt x="2960016" y="3308808"/>
                </a:lnTo>
                <a:lnTo>
                  <a:pt x="2960016" y="3469064"/>
                </a:lnTo>
                <a:lnTo>
                  <a:pt x="2875175" y="3591612"/>
                </a:lnTo>
                <a:lnTo>
                  <a:pt x="2894029" y="3695307"/>
                </a:lnTo>
                <a:lnTo>
                  <a:pt x="2903456" y="3912123"/>
                </a:lnTo>
                <a:lnTo>
                  <a:pt x="2969443" y="4128940"/>
                </a:lnTo>
                <a:lnTo>
                  <a:pt x="3063711" y="4308049"/>
                </a:lnTo>
                <a:lnTo>
                  <a:pt x="3205113" y="4392890"/>
                </a:lnTo>
                <a:lnTo>
                  <a:pt x="3026004" y="4722829"/>
                </a:lnTo>
                <a:lnTo>
                  <a:pt x="2648932" y="4468305"/>
                </a:lnTo>
                <a:lnTo>
                  <a:pt x="2366128" y="4147793"/>
                </a:lnTo>
                <a:lnTo>
                  <a:pt x="2130458" y="4006391"/>
                </a:lnTo>
                <a:lnTo>
                  <a:pt x="1866507" y="4157220"/>
                </a:lnTo>
                <a:lnTo>
                  <a:pt x="1762812" y="4194928"/>
                </a:lnTo>
                <a:lnTo>
                  <a:pt x="1527142" y="4194928"/>
                </a:lnTo>
                <a:lnTo>
                  <a:pt x="1960775" y="3930977"/>
                </a:lnTo>
                <a:lnTo>
                  <a:pt x="2262433" y="3742441"/>
                </a:lnTo>
                <a:lnTo>
                  <a:pt x="2328421" y="3648173"/>
                </a:lnTo>
                <a:lnTo>
                  <a:pt x="1621410" y="3374796"/>
                </a:lnTo>
                <a:lnTo>
                  <a:pt x="1772239" y="2884602"/>
                </a:lnTo>
                <a:lnTo>
                  <a:pt x="1112363" y="2554664"/>
                </a:lnTo>
                <a:lnTo>
                  <a:pt x="1291472" y="2121031"/>
                </a:lnTo>
                <a:lnTo>
                  <a:pt x="2243579" y="2526383"/>
                </a:lnTo>
                <a:lnTo>
                  <a:pt x="2441542" y="2714919"/>
                </a:lnTo>
                <a:lnTo>
                  <a:pt x="2639505" y="2696066"/>
                </a:lnTo>
                <a:lnTo>
                  <a:pt x="2582944" y="2488676"/>
                </a:lnTo>
                <a:lnTo>
                  <a:pt x="2469823" y="2073897"/>
                </a:lnTo>
                <a:lnTo>
                  <a:pt x="2498103" y="1753385"/>
                </a:lnTo>
                <a:lnTo>
                  <a:pt x="1894788" y="1536569"/>
                </a:lnTo>
                <a:lnTo>
                  <a:pt x="1696825" y="1536569"/>
                </a:lnTo>
                <a:lnTo>
                  <a:pt x="1187777" y="1338606"/>
                </a:lnTo>
                <a:lnTo>
                  <a:pt x="886119" y="1291472"/>
                </a:lnTo>
                <a:lnTo>
                  <a:pt x="754144" y="1300899"/>
                </a:lnTo>
                <a:close/>
              </a:path>
            </a:pathLst>
          </a:custGeom>
          <a:solidFill>
            <a:srgbClr val="00B050">
              <a:alpha val="30196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50BB1B-DFE2-B5BC-56D3-1905E8626859}"/>
              </a:ext>
            </a:extLst>
          </p:cNvPr>
          <p:cNvSpPr/>
          <p:nvPr/>
        </p:nvSpPr>
        <p:spPr>
          <a:xfrm>
            <a:off x="254524" y="1885361"/>
            <a:ext cx="6273931" cy="4977352"/>
          </a:xfrm>
          <a:custGeom>
            <a:avLst/>
            <a:gdLst>
              <a:gd name="connsiteX0" fmla="*/ 6231118 w 6231118"/>
              <a:gd name="connsiteY0" fmla="*/ 3299381 h 5175315"/>
              <a:gd name="connsiteX1" fmla="*/ 6042582 w 6231118"/>
              <a:gd name="connsiteY1" fmla="*/ 3242820 h 5175315"/>
              <a:gd name="connsiteX2" fmla="*/ 6042582 w 6231118"/>
              <a:gd name="connsiteY2" fmla="*/ 3242820 h 5175315"/>
              <a:gd name="connsiteX3" fmla="*/ 6004874 w 6231118"/>
              <a:gd name="connsiteY3" fmla="*/ 3214540 h 5175315"/>
              <a:gd name="connsiteX4" fmla="*/ 6042582 w 6231118"/>
              <a:gd name="connsiteY4" fmla="*/ 3157979 h 5175315"/>
              <a:gd name="connsiteX5" fmla="*/ 5175316 w 6231118"/>
              <a:gd name="connsiteY5" fmla="*/ 2799761 h 5175315"/>
              <a:gd name="connsiteX6" fmla="*/ 4901938 w 6231118"/>
              <a:gd name="connsiteY6" fmla="*/ 2686639 h 5175315"/>
              <a:gd name="connsiteX7" fmla="*/ 4534293 w 6231118"/>
              <a:gd name="connsiteY7" fmla="*/ 2422688 h 5175315"/>
              <a:gd name="connsiteX8" fmla="*/ 4449452 w 6231118"/>
              <a:gd name="connsiteY8" fmla="*/ 2168165 h 5175315"/>
              <a:gd name="connsiteX9" fmla="*/ 4383464 w 6231118"/>
              <a:gd name="connsiteY9" fmla="*/ 2045616 h 5175315"/>
              <a:gd name="connsiteX10" fmla="*/ 4232635 w 6231118"/>
              <a:gd name="connsiteY10" fmla="*/ 2045616 h 5175315"/>
              <a:gd name="connsiteX11" fmla="*/ 3940404 w 6231118"/>
              <a:gd name="connsiteY11" fmla="*/ 2545237 h 5175315"/>
              <a:gd name="connsiteX12" fmla="*/ 3770722 w 6231118"/>
              <a:gd name="connsiteY12" fmla="*/ 2573517 h 5175315"/>
              <a:gd name="connsiteX13" fmla="*/ 3648173 w 6231118"/>
              <a:gd name="connsiteY13" fmla="*/ 2601798 h 5175315"/>
              <a:gd name="connsiteX14" fmla="*/ 3553905 w 6231118"/>
              <a:gd name="connsiteY14" fmla="*/ 2677212 h 5175315"/>
              <a:gd name="connsiteX15" fmla="*/ 3374796 w 6231118"/>
              <a:gd name="connsiteY15" fmla="*/ 3016577 h 5175315"/>
              <a:gd name="connsiteX16" fmla="*/ 3299382 w 6231118"/>
              <a:gd name="connsiteY16" fmla="*/ 3110845 h 5175315"/>
              <a:gd name="connsiteX17" fmla="*/ 3223967 w 6231118"/>
              <a:gd name="connsiteY17" fmla="*/ 2950590 h 5175315"/>
              <a:gd name="connsiteX18" fmla="*/ 3186260 w 6231118"/>
              <a:gd name="connsiteY18" fmla="*/ 2686639 h 5175315"/>
              <a:gd name="connsiteX19" fmla="*/ 3205113 w 6231118"/>
              <a:gd name="connsiteY19" fmla="*/ 2271860 h 5175315"/>
              <a:gd name="connsiteX20" fmla="*/ 3252248 w 6231118"/>
              <a:gd name="connsiteY20" fmla="*/ 2177592 h 5175315"/>
              <a:gd name="connsiteX21" fmla="*/ 3195687 w 6231118"/>
              <a:gd name="connsiteY21" fmla="*/ 1762812 h 5175315"/>
              <a:gd name="connsiteX22" fmla="*/ 3120272 w 6231118"/>
              <a:gd name="connsiteY22" fmla="*/ 1611983 h 5175315"/>
              <a:gd name="connsiteX23" fmla="*/ 3110845 w 6231118"/>
              <a:gd name="connsiteY23" fmla="*/ 1216058 h 5175315"/>
              <a:gd name="connsiteX24" fmla="*/ 3516198 w 6231118"/>
              <a:gd name="connsiteY24" fmla="*/ 461913 h 5175315"/>
              <a:gd name="connsiteX25" fmla="*/ 3657600 w 6231118"/>
              <a:gd name="connsiteY25" fmla="*/ 329938 h 5175315"/>
              <a:gd name="connsiteX26" fmla="*/ 3506771 w 6231118"/>
              <a:gd name="connsiteY26" fmla="*/ 0 h 5175315"/>
              <a:gd name="connsiteX27" fmla="*/ 1150070 w 6231118"/>
              <a:gd name="connsiteY27" fmla="*/ 980387 h 5175315"/>
              <a:gd name="connsiteX28" fmla="*/ 1197204 w 6231118"/>
              <a:gd name="connsiteY28" fmla="*/ 1168924 h 5175315"/>
              <a:gd name="connsiteX29" fmla="*/ 1329179 w 6231118"/>
              <a:gd name="connsiteY29" fmla="*/ 1366886 h 5175315"/>
              <a:gd name="connsiteX30" fmla="*/ 1461155 w 6231118"/>
              <a:gd name="connsiteY30" fmla="*/ 1564849 h 5175315"/>
              <a:gd name="connsiteX31" fmla="*/ 1168924 w 6231118"/>
              <a:gd name="connsiteY31" fmla="*/ 2215299 h 5175315"/>
              <a:gd name="connsiteX32" fmla="*/ 810705 w 6231118"/>
              <a:gd name="connsiteY32" fmla="*/ 3214540 h 5175315"/>
              <a:gd name="connsiteX33" fmla="*/ 546755 w 6231118"/>
              <a:gd name="connsiteY33" fmla="*/ 3139126 h 5175315"/>
              <a:gd name="connsiteX34" fmla="*/ 339365 w 6231118"/>
              <a:gd name="connsiteY34" fmla="*/ 3308808 h 5175315"/>
              <a:gd name="connsiteX35" fmla="*/ 188536 w 6231118"/>
              <a:gd name="connsiteY35" fmla="*/ 3450210 h 5175315"/>
              <a:gd name="connsiteX36" fmla="*/ 282804 w 6231118"/>
              <a:gd name="connsiteY36" fmla="*/ 3657600 h 5175315"/>
              <a:gd name="connsiteX37" fmla="*/ 377072 w 6231118"/>
              <a:gd name="connsiteY37" fmla="*/ 3893270 h 5175315"/>
              <a:gd name="connsiteX38" fmla="*/ 0 w 6231118"/>
              <a:gd name="connsiteY38" fmla="*/ 5175315 h 5175315"/>
              <a:gd name="connsiteX0" fmla="*/ 6231118 w 6231118"/>
              <a:gd name="connsiteY0" fmla="*/ 3299381 h 5175315"/>
              <a:gd name="connsiteX1" fmla="*/ 6042582 w 6231118"/>
              <a:gd name="connsiteY1" fmla="*/ 3242820 h 5175315"/>
              <a:gd name="connsiteX2" fmla="*/ 6042582 w 6231118"/>
              <a:gd name="connsiteY2" fmla="*/ 3242820 h 5175315"/>
              <a:gd name="connsiteX3" fmla="*/ 6004874 w 6231118"/>
              <a:gd name="connsiteY3" fmla="*/ 3214540 h 5175315"/>
              <a:gd name="connsiteX4" fmla="*/ 6042582 w 6231118"/>
              <a:gd name="connsiteY4" fmla="*/ 3157979 h 5175315"/>
              <a:gd name="connsiteX5" fmla="*/ 5175316 w 6231118"/>
              <a:gd name="connsiteY5" fmla="*/ 2799761 h 5175315"/>
              <a:gd name="connsiteX6" fmla="*/ 4901938 w 6231118"/>
              <a:gd name="connsiteY6" fmla="*/ 2686639 h 5175315"/>
              <a:gd name="connsiteX7" fmla="*/ 4534293 w 6231118"/>
              <a:gd name="connsiteY7" fmla="*/ 2422688 h 5175315"/>
              <a:gd name="connsiteX8" fmla="*/ 4449452 w 6231118"/>
              <a:gd name="connsiteY8" fmla="*/ 2168165 h 5175315"/>
              <a:gd name="connsiteX9" fmla="*/ 4383464 w 6231118"/>
              <a:gd name="connsiteY9" fmla="*/ 2045616 h 5175315"/>
              <a:gd name="connsiteX10" fmla="*/ 4232635 w 6231118"/>
              <a:gd name="connsiteY10" fmla="*/ 2045616 h 5175315"/>
              <a:gd name="connsiteX11" fmla="*/ 3940404 w 6231118"/>
              <a:gd name="connsiteY11" fmla="*/ 2545237 h 5175315"/>
              <a:gd name="connsiteX12" fmla="*/ 3770722 w 6231118"/>
              <a:gd name="connsiteY12" fmla="*/ 2573517 h 5175315"/>
              <a:gd name="connsiteX13" fmla="*/ 3648173 w 6231118"/>
              <a:gd name="connsiteY13" fmla="*/ 2601798 h 5175315"/>
              <a:gd name="connsiteX14" fmla="*/ 3553905 w 6231118"/>
              <a:gd name="connsiteY14" fmla="*/ 2677212 h 5175315"/>
              <a:gd name="connsiteX15" fmla="*/ 3374796 w 6231118"/>
              <a:gd name="connsiteY15" fmla="*/ 3016577 h 5175315"/>
              <a:gd name="connsiteX16" fmla="*/ 3299382 w 6231118"/>
              <a:gd name="connsiteY16" fmla="*/ 3110845 h 5175315"/>
              <a:gd name="connsiteX17" fmla="*/ 3223967 w 6231118"/>
              <a:gd name="connsiteY17" fmla="*/ 2950590 h 5175315"/>
              <a:gd name="connsiteX18" fmla="*/ 3186260 w 6231118"/>
              <a:gd name="connsiteY18" fmla="*/ 2686639 h 5175315"/>
              <a:gd name="connsiteX19" fmla="*/ 3205113 w 6231118"/>
              <a:gd name="connsiteY19" fmla="*/ 2271860 h 5175315"/>
              <a:gd name="connsiteX20" fmla="*/ 3252248 w 6231118"/>
              <a:gd name="connsiteY20" fmla="*/ 2177592 h 5175315"/>
              <a:gd name="connsiteX21" fmla="*/ 3195687 w 6231118"/>
              <a:gd name="connsiteY21" fmla="*/ 1762812 h 5175315"/>
              <a:gd name="connsiteX22" fmla="*/ 3120272 w 6231118"/>
              <a:gd name="connsiteY22" fmla="*/ 1611983 h 5175315"/>
              <a:gd name="connsiteX23" fmla="*/ 3110845 w 6231118"/>
              <a:gd name="connsiteY23" fmla="*/ 1216058 h 5175315"/>
              <a:gd name="connsiteX24" fmla="*/ 3516198 w 6231118"/>
              <a:gd name="connsiteY24" fmla="*/ 461913 h 5175315"/>
              <a:gd name="connsiteX25" fmla="*/ 3657600 w 6231118"/>
              <a:gd name="connsiteY25" fmla="*/ 329938 h 5175315"/>
              <a:gd name="connsiteX26" fmla="*/ 3506771 w 6231118"/>
              <a:gd name="connsiteY26" fmla="*/ 0 h 5175315"/>
              <a:gd name="connsiteX27" fmla="*/ 1150070 w 6231118"/>
              <a:gd name="connsiteY27" fmla="*/ 980387 h 5175315"/>
              <a:gd name="connsiteX28" fmla="*/ 1197204 w 6231118"/>
              <a:gd name="connsiteY28" fmla="*/ 1168924 h 5175315"/>
              <a:gd name="connsiteX29" fmla="*/ 1329179 w 6231118"/>
              <a:gd name="connsiteY29" fmla="*/ 1366886 h 5175315"/>
              <a:gd name="connsiteX30" fmla="*/ 1461155 w 6231118"/>
              <a:gd name="connsiteY30" fmla="*/ 1564849 h 5175315"/>
              <a:gd name="connsiteX31" fmla="*/ 1168924 w 6231118"/>
              <a:gd name="connsiteY31" fmla="*/ 2215299 h 5175315"/>
              <a:gd name="connsiteX32" fmla="*/ 810705 w 6231118"/>
              <a:gd name="connsiteY32" fmla="*/ 3214540 h 5175315"/>
              <a:gd name="connsiteX33" fmla="*/ 546755 w 6231118"/>
              <a:gd name="connsiteY33" fmla="*/ 3139126 h 5175315"/>
              <a:gd name="connsiteX34" fmla="*/ 339365 w 6231118"/>
              <a:gd name="connsiteY34" fmla="*/ 3308808 h 5175315"/>
              <a:gd name="connsiteX35" fmla="*/ 188536 w 6231118"/>
              <a:gd name="connsiteY35" fmla="*/ 3450210 h 5175315"/>
              <a:gd name="connsiteX36" fmla="*/ 282804 w 6231118"/>
              <a:gd name="connsiteY36" fmla="*/ 3657600 h 5175315"/>
              <a:gd name="connsiteX37" fmla="*/ 377072 w 6231118"/>
              <a:gd name="connsiteY37" fmla="*/ 3893270 h 5175315"/>
              <a:gd name="connsiteX38" fmla="*/ 65988 w 6231118"/>
              <a:gd name="connsiteY38" fmla="*/ 4977352 h 5175315"/>
              <a:gd name="connsiteX39" fmla="*/ 0 w 6231118"/>
              <a:gd name="connsiteY39" fmla="*/ 5175315 h 5175315"/>
              <a:gd name="connsiteX0" fmla="*/ 6165130 w 6165130"/>
              <a:gd name="connsiteY0" fmla="*/ 3299381 h 4977352"/>
              <a:gd name="connsiteX1" fmla="*/ 5976594 w 6165130"/>
              <a:gd name="connsiteY1" fmla="*/ 3242820 h 4977352"/>
              <a:gd name="connsiteX2" fmla="*/ 5976594 w 6165130"/>
              <a:gd name="connsiteY2" fmla="*/ 3242820 h 4977352"/>
              <a:gd name="connsiteX3" fmla="*/ 5938886 w 6165130"/>
              <a:gd name="connsiteY3" fmla="*/ 3214540 h 4977352"/>
              <a:gd name="connsiteX4" fmla="*/ 5976594 w 6165130"/>
              <a:gd name="connsiteY4" fmla="*/ 3157979 h 4977352"/>
              <a:gd name="connsiteX5" fmla="*/ 5109328 w 6165130"/>
              <a:gd name="connsiteY5" fmla="*/ 2799761 h 4977352"/>
              <a:gd name="connsiteX6" fmla="*/ 4835950 w 6165130"/>
              <a:gd name="connsiteY6" fmla="*/ 2686639 h 4977352"/>
              <a:gd name="connsiteX7" fmla="*/ 4468305 w 6165130"/>
              <a:gd name="connsiteY7" fmla="*/ 2422688 h 4977352"/>
              <a:gd name="connsiteX8" fmla="*/ 4383464 w 6165130"/>
              <a:gd name="connsiteY8" fmla="*/ 2168165 h 4977352"/>
              <a:gd name="connsiteX9" fmla="*/ 4317476 w 6165130"/>
              <a:gd name="connsiteY9" fmla="*/ 2045616 h 4977352"/>
              <a:gd name="connsiteX10" fmla="*/ 4166647 w 6165130"/>
              <a:gd name="connsiteY10" fmla="*/ 2045616 h 4977352"/>
              <a:gd name="connsiteX11" fmla="*/ 3874416 w 6165130"/>
              <a:gd name="connsiteY11" fmla="*/ 2545237 h 4977352"/>
              <a:gd name="connsiteX12" fmla="*/ 3704734 w 6165130"/>
              <a:gd name="connsiteY12" fmla="*/ 2573517 h 4977352"/>
              <a:gd name="connsiteX13" fmla="*/ 3582185 w 6165130"/>
              <a:gd name="connsiteY13" fmla="*/ 2601798 h 4977352"/>
              <a:gd name="connsiteX14" fmla="*/ 3487917 w 6165130"/>
              <a:gd name="connsiteY14" fmla="*/ 2677212 h 4977352"/>
              <a:gd name="connsiteX15" fmla="*/ 3308808 w 6165130"/>
              <a:gd name="connsiteY15" fmla="*/ 3016577 h 4977352"/>
              <a:gd name="connsiteX16" fmla="*/ 3233394 w 6165130"/>
              <a:gd name="connsiteY16" fmla="*/ 3110845 h 4977352"/>
              <a:gd name="connsiteX17" fmla="*/ 3157979 w 6165130"/>
              <a:gd name="connsiteY17" fmla="*/ 2950590 h 4977352"/>
              <a:gd name="connsiteX18" fmla="*/ 3120272 w 6165130"/>
              <a:gd name="connsiteY18" fmla="*/ 2686639 h 4977352"/>
              <a:gd name="connsiteX19" fmla="*/ 3139125 w 6165130"/>
              <a:gd name="connsiteY19" fmla="*/ 2271860 h 4977352"/>
              <a:gd name="connsiteX20" fmla="*/ 3186260 w 6165130"/>
              <a:gd name="connsiteY20" fmla="*/ 2177592 h 4977352"/>
              <a:gd name="connsiteX21" fmla="*/ 3129699 w 6165130"/>
              <a:gd name="connsiteY21" fmla="*/ 1762812 h 4977352"/>
              <a:gd name="connsiteX22" fmla="*/ 3054284 w 6165130"/>
              <a:gd name="connsiteY22" fmla="*/ 1611983 h 4977352"/>
              <a:gd name="connsiteX23" fmla="*/ 3044857 w 6165130"/>
              <a:gd name="connsiteY23" fmla="*/ 1216058 h 4977352"/>
              <a:gd name="connsiteX24" fmla="*/ 3450210 w 6165130"/>
              <a:gd name="connsiteY24" fmla="*/ 461913 h 4977352"/>
              <a:gd name="connsiteX25" fmla="*/ 3591612 w 6165130"/>
              <a:gd name="connsiteY25" fmla="*/ 329938 h 4977352"/>
              <a:gd name="connsiteX26" fmla="*/ 3440783 w 6165130"/>
              <a:gd name="connsiteY26" fmla="*/ 0 h 4977352"/>
              <a:gd name="connsiteX27" fmla="*/ 1084082 w 6165130"/>
              <a:gd name="connsiteY27" fmla="*/ 980387 h 4977352"/>
              <a:gd name="connsiteX28" fmla="*/ 1131216 w 6165130"/>
              <a:gd name="connsiteY28" fmla="*/ 1168924 h 4977352"/>
              <a:gd name="connsiteX29" fmla="*/ 1263191 w 6165130"/>
              <a:gd name="connsiteY29" fmla="*/ 1366886 h 4977352"/>
              <a:gd name="connsiteX30" fmla="*/ 1395167 w 6165130"/>
              <a:gd name="connsiteY30" fmla="*/ 1564849 h 4977352"/>
              <a:gd name="connsiteX31" fmla="*/ 1102936 w 6165130"/>
              <a:gd name="connsiteY31" fmla="*/ 2215299 h 4977352"/>
              <a:gd name="connsiteX32" fmla="*/ 744717 w 6165130"/>
              <a:gd name="connsiteY32" fmla="*/ 3214540 h 4977352"/>
              <a:gd name="connsiteX33" fmla="*/ 480767 w 6165130"/>
              <a:gd name="connsiteY33" fmla="*/ 3139126 h 4977352"/>
              <a:gd name="connsiteX34" fmla="*/ 273377 w 6165130"/>
              <a:gd name="connsiteY34" fmla="*/ 3308808 h 4977352"/>
              <a:gd name="connsiteX35" fmla="*/ 122548 w 6165130"/>
              <a:gd name="connsiteY35" fmla="*/ 3450210 h 4977352"/>
              <a:gd name="connsiteX36" fmla="*/ 216816 w 6165130"/>
              <a:gd name="connsiteY36" fmla="*/ 3657600 h 4977352"/>
              <a:gd name="connsiteX37" fmla="*/ 311084 w 6165130"/>
              <a:gd name="connsiteY37" fmla="*/ 3893270 h 4977352"/>
              <a:gd name="connsiteX38" fmla="*/ 0 w 6165130"/>
              <a:gd name="connsiteY38" fmla="*/ 4977352 h 4977352"/>
              <a:gd name="connsiteX39" fmla="*/ 292231 w 6165130"/>
              <a:gd name="connsiteY39" fmla="*/ 4873657 h 4977352"/>
              <a:gd name="connsiteX0" fmla="*/ 6165130 w 6165130"/>
              <a:gd name="connsiteY0" fmla="*/ 3299381 h 4977352"/>
              <a:gd name="connsiteX1" fmla="*/ 5976594 w 6165130"/>
              <a:gd name="connsiteY1" fmla="*/ 3242820 h 4977352"/>
              <a:gd name="connsiteX2" fmla="*/ 5976594 w 6165130"/>
              <a:gd name="connsiteY2" fmla="*/ 3242820 h 4977352"/>
              <a:gd name="connsiteX3" fmla="*/ 5938886 w 6165130"/>
              <a:gd name="connsiteY3" fmla="*/ 3214540 h 4977352"/>
              <a:gd name="connsiteX4" fmla="*/ 5976594 w 6165130"/>
              <a:gd name="connsiteY4" fmla="*/ 3157979 h 4977352"/>
              <a:gd name="connsiteX5" fmla="*/ 5109328 w 6165130"/>
              <a:gd name="connsiteY5" fmla="*/ 2799761 h 4977352"/>
              <a:gd name="connsiteX6" fmla="*/ 4835950 w 6165130"/>
              <a:gd name="connsiteY6" fmla="*/ 2686639 h 4977352"/>
              <a:gd name="connsiteX7" fmla="*/ 4468305 w 6165130"/>
              <a:gd name="connsiteY7" fmla="*/ 2422688 h 4977352"/>
              <a:gd name="connsiteX8" fmla="*/ 4383464 w 6165130"/>
              <a:gd name="connsiteY8" fmla="*/ 2168165 h 4977352"/>
              <a:gd name="connsiteX9" fmla="*/ 4317476 w 6165130"/>
              <a:gd name="connsiteY9" fmla="*/ 2045616 h 4977352"/>
              <a:gd name="connsiteX10" fmla="*/ 4166647 w 6165130"/>
              <a:gd name="connsiteY10" fmla="*/ 2045616 h 4977352"/>
              <a:gd name="connsiteX11" fmla="*/ 3874416 w 6165130"/>
              <a:gd name="connsiteY11" fmla="*/ 2545237 h 4977352"/>
              <a:gd name="connsiteX12" fmla="*/ 3704734 w 6165130"/>
              <a:gd name="connsiteY12" fmla="*/ 2573517 h 4977352"/>
              <a:gd name="connsiteX13" fmla="*/ 3582185 w 6165130"/>
              <a:gd name="connsiteY13" fmla="*/ 2601798 h 4977352"/>
              <a:gd name="connsiteX14" fmla="*/ 3487917 w 6165130"/>
              <a:gd name="connsiteY14" fmla="*/ 2677212 h 4977352"/>
              <a:gd name="connsiteX15" fmla="*/ 3308808 w 6165130"/>
              <a:gd name="connsiteY15" fmla="*/ 3016577 h 4977352"/>
              <a:gd name="connsiteX16" fmla="*/ 3233394 w 6165130"/>
              <a:gd name="connsiteY16" fmla="*/ 3110845 h 4977352"/>
              <a:gd name="connsiteX17" fmla="*/ 3157979 w 6165130"/>
              <a:gd name="connsiteY17" fmla="*/ 2950590 h 4977352"/>
              <a:gd name="connsiteX18" fmla="*/ 3120272 w 6165130"/>
              <a:gd name="connsiteY18" fmla="*/ 2686639 h 4977352"/>
              <a:gd name="connsiteX19" fmla="*/ 3139125 w 6165130"/>
              <a:gd name="connsiteY19" fmla="*/ 2271860 h 4977352"/>
              <a:gd name="connsiteX20" fmla="*/ 3186260 w 6165130"/>
              <a:gd name="connsiteY20" fmla="*/ 2177592 h 4977352"/>
              <a:gd name="connsiteX21" fmla="*/ 3129699 w 6165130"/>
              <a:gd name="connsiteY21" fmla="*/ 1762812 h 4977352"/>
              <a:gd name="connsiteX22" fmla="*/ 3054284 w 6165130"/>
              <a:gd name="connsiteY22" fmla="*/ 1611983 h 4977352"/>
              <a:gd name="connsiteX23" fmla="*/ 3044857 w 6165130"/>
              <a:gd name="connsiteY23" fmla="*/ 1216058 h 4977352"/>
              <a:gd name="connsiteX24" fmla="*/ 3450210 w 6165130"/>
              <a:gd name="connsiteY24" fmla="*/ 461913 h 4977352"/>
              <a:gd name="connsiteX25" fmla="*/ 3591612 w 6165130"/>
              <a:gd name="connsiteY25" fmla="*/ 329938 h 4977352"/>
              <a:gd name="connsiteX26" fmla="*/ 3440783 w 6165130"/>
              <a:gd name="connsiteY26" fmla="*/ 0 h 4977352"/>
              <a:gd name="connsiteX27" fmla="*/ 1084082 w 6165130"/>
              <a:gd name="connsiteY27" fmla="*/ 980387 h 4977352"/>
              <a:gd name="connsiteX28" fmla="*/ 1131216 w 6165130"/>
              <a:gd name="connsiteY28" fmla="*/ 1168924 h 4977352"/>
              <a:gd name="connsiteX29" fmla="*/ 1263191 w 6165130"/>
              <a:gd name="connsiteY29" fmla="*/ 1366886 h 4977352"/>
              <a:gd name="connsiteX30" fmla="*/ 1395167 w 6165130"/>
              <a:gd name="connsiteY30" fmla="*/ 1564849 h 4977352"/>
              <a:gd name="connsiteX31" fmla="*/ 1102936 w 6165130"/>
              <a:gd name="connsiteY31" fmla="*/ 2215299 h 4977352"/>
              <a:gd name="connsiteX32" fmla="*/ 744717 w 6165130"/>
              <a:gd name="connsiteY32" fmla="*/ 3214540 h 4977352"/>
              <a:gd name="connsiteX33" fmla="*/ 480767 w 6165130"/>
              <a:gd name="connsiteY33" fmla="*/ 3139126 h 4977352"/>
              <a:gd name="connsiteX34" fmla="*/ 273377 w 6165130"/>
              <a:gd name="connsiteY34" fmla="*/ 3308808 h 4977352"/>
              <a:gd name="connsiteX35" fmla="*/ 122548 w 6165130"/>
              <a:gd name="connsiteY35" fmla="*/ 3450210 h 4977352"/>
              <a:gd name="connsiteX36" fmla="*/ 216816 w 6165130"/>
              <a:gd name="connsiteY36" fmla="*/ 3657600 h 4977352"/>
              <a:gd name="connsiteX37" fmla="*/ 311084 w 6165130"/>
              <a:gd name="connsiteY37" fmla="*/ 3893270 h 4977352"/>
              <a:gd name="connsiteX38" fmla="*/ 0 w 6165130"/>
              <a:gd name="connsiteY38" fmla="*/ 4977352 h 4977352"/>
              <a:gd name="connsiteX39" fmla="*/ 273181 w 6165130"/>
              <a:gd name="connsiteY39" fmla="*/ 4968907 h 4977352"/>
              <a:gd name="connsiteX0" fmla="*/ 6165130 w 6165130"/>
              <a:gd name="connsiteY0" fmla="*/ 3299381 h 4977352"/>
              <a:gd name="connsiteX1" fmla="*/ 5976594 w 6165130"/>
              <a:gd name="connsiteY1" fmla="*/ 3242820 h 4977352"/>
              <a:gd name="connsiteX2" fmla="*/ 5976594 w 6165130"/>
              <a:gd name="connsiteY2" fmla="*/ 3242820 h 4977352"/>
              <a:gd name="connsiteX3" fmla="*/ 5938886 w 6165130"/>
              <a:gd name="connsiteY3" fmla="*/ 3214540 h 4977352"/>
              <a:gd name="connsiteX4" fmla="*/ 5976594 w 6165130"/>
              <a:gd name="connsiteY4" fmla="*/ 3157979 h 4977352"/>
              <a:gd name="connsiteX5" fmla="*/ 5109328 w 6165130"/>
              <a:gd name="connsiteY5" fmla="*/ 2799761 h 4977352"/>
              <a:gd name="connsiteX6" fmla="*/ 4835950 w 6165130"/>
              <a:gd name="connsiteY6" fmla="*/ 2686639 h 4977352"/>
              <a:gd name="connsiteX7" fmla="*/ 4468305 w 6165130"/>
              <a:gd name="connsiteY7" fmla="*/ 2422688 h 4977352"/>
              <a:gd name="connsiteX8" fmla="*/ 4383464 w 6165130"/>
              <a:gd name="connsiteY8" fmla="*/ 2168165 h 4977352"/>
              <a:gd name="connsiteX9" fmla="*/ 4317476 w 6165130"/>
              <a:gd name="connsiteY9" fmla="*/ 2045616 h 4977352"/>
              <a:gd name="connsiteX10" fmla="*/ 4166647 w 6165130"/>
              <a:gd name="connsiteY10" fmla="*/ 2045616 h 4977352"/>
              <a:gd name="connsiteX11" fmla="*/ 3874416 w 6165130"/>
              <a:gd name="connsiteY11" fmla="*/ 2545237 h 4977352"/>
              <a:gd name="connsiteX12" fmla="*/ 3704734 w 6165130"/>
              <a:gd name="connsiteY12" fmla="*/ 2573517 h 4977352"/>
              <a:gd name="connsiteX13" fmla="*/ 3582185 w 6165130"/>
              <a:gd name="connsiteY13" fmla="*/ 2601798 h 4977352"/>
              <a:gd name="connsiteX14" fmla="*/ 3487917 w 6165130"/>
              <a:gd name="connsiteY14" fmla="*/ 2677212 h 4977352"/>
              <a:gd name="connsiteX15" fmla="*/ 3308808 w 6165130"/>
              <a:gd name="connsiteY15" fmla="*/ 3016577 h 4977352"/>
              <a:gd name="connsiteX16" fmla="*/ 3233394 w 6165130"/>
              <a:gd name="connsiteY16" fmla="*/ 3110845 h 4977352"/>
              <a:gd name="connsiteX17" fmla="*/ 3157979 w 6165130"/>
              <a:gd name="connsiteY17" fmla="*/ 2950590 h 4977352"/>
              <a:gd name="connsiteX18" fmla="*/ 3120272 w 6165130"/>
              <a:gd name="connsiteY18" fmla="*/ 2686639 h 4977352"/>
              <a:gd name="connsiteX19" fmla="*/ 3139125 w 6165130"/>
              <a:gd name="connsiteY19" fmla="*/ 2271860 h 4977352"/>
              <a:gd name="connsiteX20" fmla="*/ 3186260 w 6165130"/>
              <a:gd name="connsiteY20" fmla="*/ 2177592 h 4977352"/>
              <a:gd name="connsiteX21" fmla="*/ 3129699 w 6165130"/>
              <a:gd name="connsiteY21" fmla="*/ 1762812 h 4977352"/>
              <a:gd name="connsiteX22" fmla="*/ 3054284 w 6165130"/>
              <a:gd name="connsiteY22" fmla="*/ 1611983 h 4977352"/>
              <a:gd name="connsiteX23" fmla="*/ 3044857 w 6165130"/>
              <a:gd name="connsiteY23" fmla="*/ 1216058 h 4977352"/>
              <a:gd name="connsiteX24" fmla="*/ 3450210 w 6165130"/>
              <a:gd name="connsiteY24" fmla="*/ 461913 h 4977352"/>
              <a:gd name="connsiteX25" fmla="*/ 3591612 w 6165130"/>
              <a:gd name="connsiteY25" fmla="*/ 329938 h 4977352"/>
              <a:gd name="connsiteX26" fmla="*/ 3440783 w 6165130"/>
              <a:gd name="connsiteY26" fmla="*/ 0 h 4977352"/>
              <a:gd name="connsiteX27" fmla="*/ 1084082 w 6165130"/>
              <a:gd name="connsiteY27" fmla="*/ 980387 h 4977352"/>
              <a:gd name="connsiteX28" fmla="*/ 1131216 w 6165130"/>
              <a:gd name="connsiteY28" fmla="*/ 1168924 h 4977352"/>
              <a:gd name="connsiteX29" fmla="*/ 1263191 w 6165130"/>
              <a:gd name="connsiteY29" fmla="*/ 1366886 h 4977352"/>
              <a:gd name="connsiteX30" fmla="*/ 1395167 w 6165130"/>
              <a:gd name="connsiteY30" fmla="*/ 1564849 h 4977352"/>
              <a:gd name="connsiteX31" fmla="*/ 1102936 w 6165130"/>
              <a:gd name="connsiteY31" fmla="*/ 2215299 h 4977352"/>
              <a:gd name="connsiteX32" fmla="*/ 744717 w 6165130"/>
              <a:gd name="connsiteY32" fmla="*/ 3214540 h 4977352"/>
              <a:gd name="connsiteX33" fmla="*/ 480767 w 6165130"/>
              <a:gd name="connsiteY33" fmla="*/ 3139126 h 4977352"/>
              <a:gd name="connsiteX34" fmla="*/ 273377 w 6165130"/>
              <a:gd name="connsiteY34" fmla="*/ 3308808 h 4977352"/>
              <a:gd name="connsiteX35" fmla="*/ 122548 w 6165130"/>
              <a:gd name="connsiteY35" fmla="*/ 3450210 h 4977352"/>
              <a:gd name="connsiteX36" fmla="*/ 216816 w 6165130"/>
              <a:gd name="connsiteY36" fmla="*/ 3657600 h 4977352"/>
              <a:gd name="connsiteX37" fmla="*/ 311084 w 6165130"/>
              <a:gd name="connsiteY37" fmla="*/ 3893270 h 4977352"/>
              <a:gd name="connsiteX38" fmla="*/ 0 w 6165130"/>
              <a:gd name="connsiteY38" fmla="*/ 4977352 h 4977352"/>
              <a:gd name="connsiteX39" fmla="*/ 273181 w 6165130"/>
              <a:gd name="connsiteY39" fmla="*/ 4968907 h 4977352"/>
              <a:gd name="connsiteX0" fmla="*/ 6165130 w 6165130"/>
              <a:gd name="connsiteY0" fmla="*/ 3299381 h 4991689"/>
              <a:gd name="connsiteX1" fmla="*/ 5976594 w 6165130"/>
              <a:gd name="connsiteY1" fmla="*/ 3242820 h 4991689"/>
              <a:gd name="connsiteX2" fmla="*/ 5976594 w 6165130"/>
              <a:gd name="connsiteY2" fmla="*/ 3242820 h 4991689"/>
              <a:gd name="connsiteX3" fmla="*/ 5938886 w 6165130"/>
              <a:gd name="connsiteY3" fmla="*/ 3214540 h 4991689"/>
              <a:gd name="connsiteX4" fmla="*/ 5976594 w 6165130"/>
              <a:gd name="connsiteY4" fmla="*/ 3157979 h 4991689"/>
              <a:gd name="connsiteX5" fmla="*/ 5109328 w 6165130"/>
              <a:gd name="connsiteY5" fmla="*/ 2799761 h 4991689"/>
              <a:gd name="connsiteX6" fmla="*/ 4835950 w 6165130"/>
              <a:gd name="connsiteY6" fmla="*/ 2686639 h 4991689"/>
              <a:gd name="connsiteX7" fmla="*/ 4468305 w 6165130"/>
              <a:gd name="connsiteY7" fmla="*/ 2422688 h 4991689"/>
              <a:gd name="connsiteX8" fmla="*/ 4383464 w 6165130"/>
              <a:gd name="connsiteY8" fmla="*/ 2168165 h 4991689"/>
              <a:gd name="connsiteX9" fmla="*/ 4317476 w 6165130"/>
              <a:gd name="connsiteY9" fmla="*/ 2045616 h 4991689"/>
              <a:gd name="connsiteX10" fmla="*/ 4166647 w 6165130"/>
              <a:gd name="connsiteY10" fmla="*/ 2045616 h 4991689"/>
              <a:gd name="connsiteX11" fmla="*/ 3874416 w 6165130"/>
              <a:gd name="connsiteY11" fmla="*/ 2545237 h 4991689"/>
              <a:gd name="connsiteX12" fmla="*/ 3704734 w 6165130"/>
              <a:gd name="connsiteY12" fmla="*/ 2573517 h 4991689"/>
              <a:gd name="connsiteX13" fmla="*/ 3582185 w 6165130"/>
              <a:gd name="connsiteY13" fmla="*/ 2601798 h 4991689"/>
              <a:gd name="connsiteX14" fmla="*/ 3487917 w 6165130"/>
              <a:gd name="connsiteY14" fmla="*/ 2677212 h 4991689"/>
              <a:gd name="connsiteX15" fmla="*/ 3308808 w 6165130"/>
              <a:gd name="connsiteY15" fmla="*/ 3016577 h 4991689"/>
              <a:gd name="connsiteX16" fmla="*/ 3233394 w 6165130"/>
              <a:gd name="connsiteY16" fmla="*/ 3110845 h 4991689"/>
              <a:gd name="connsiteX17" fmla="*/ 3157979 w 6165130"/>
              <a:gd name="connsiteY17" fmla="*/ 2950590 h 4991689"/>
              <a:gd name="connsiteX18" fmla="*/ 3120272 w 6165130"/>
              <a:gd name="connsiteY18" fmla="*/ 2686639 h 4991689"/>
              <a:gd name="connsiteX19" fmla="*/ 3139125 w 6165130"/>
              <a:gd name="connsiteY19" fmla="*/ 2271860 h 4991689"/>
              <a:gd name="connsiteX20" fmla="*/ 3186260 w 6165130"/>
              <a:gd name="connsiteY20" fmla="*/ 2177592 h 4991689"/>
              <a:gd name="connsiteX21" fmla="*/ 3129699 w 6165130"/>
              <a:gd name="connsiteY21" fmla="*/ 1762812 h 4991689"/>
              <a:gd name="connsiteX22" fmla="*/ 3054284 w 6165130"/>
              <a:gd name="connsiteY22" fmla="*/ 1611983 h 4991689"/>
              <a:gd name="connsiteX23" fmla="*/ 3044857 w 6165130"/>
              <a:gd name="connsiteY23" fmla="*/ 1216058 h 4991689"/>
              <a:gd name="connsiteX24" fmla="*/ 3450210 w 6165130"/>
              <a:gd name="connsiteY24" fmla="*/ 461913 h 4991689"/>
              <a:gd name="connsiteX25" fmla="*/ 3591612 w 6165130"/>
              <a:gd name="connsiteY25" fmla="*/ 329938 h 4991689"/>
              <a:gd name="connsiteX26" fmla="*/ 3440783 w 6165130"/>
              <a:gd name="connsiteY26" fmla="*/ 0 h 4991689"/>
              <a:gd name="connsiteX27" fmla="*/ 1084082 w 6165130"/>
              <a:gd name="connsiteY27" fmla="*/ 980387 h 4991689"/>
              <a:gd name="connsiteX28" fmla="*/ 1131216 w 6165130"/>
              <a:gd name="connsiteY28" fmla="*/ 1168924 h 4991689"/>
              <a:gd name="connsiteX29" fmla="*/ 1263191 w 6165130"/>
              <a:gd name="connsiteY29" fmla="*/ 1366886 h 4991689"/>
              <a:gd name="connsiteX30" fmla="*/ 1395167 w 6165130"/>
              <a:gd name="connsiteY30" fmla="*/ 1564849 h 4991689"/>
              <a:gd name="connsiteX31" fmla="*/ 1102936 w 6165130"/>
              <a:gd name="connsiteY31" fmla="*/ 2215299 h 4991689"/>
              <a:gd name="connsiteX32" fmla="*/ 744717 w 6165130"/>
              <a:gd name="connsiteY32" fmla="*/ 3214540 h 4991689"/>
              <a:gd name="connsiteX33" fmla="*/ 480767 w 6165130"/>
              <a:gd name="connsiteY33" fmla="*/ 3139126 h 4991689"/>
              <a:gd name="connsiteX34" fmla="*/ 273377 w 6165130"/>
              <a:gd name="connsiteY34" fmla="*/ 3308808 h 4991689"/>
              <a:gd name="connsiteX35" fmla="*/ 122548 w 6165130"/>
              <a:gd name="connsiteY35" fmla="*/ 3450210 h 4991689"/>
              <a:gd name="connsiteX36" fmla="*/ 216816 w 6165130"/>
              <a:gd name="connsiteY36" fmla="*/ 3657600 h 4991689"/>
              <a:gd name="connsiteX37" fmla="*/ 311084 w 6165130"/>
              <a:gd name="connsiteY37" fmla="*/ 3893270 h 4991689"/>
              <a:gd name="connsiteX38" fmla="*/ 0 w 6165130"/>
              <a:gd name="connsiteY38" fmla="*/ 4977352 h 4991689"/>
              <a:gd name="connsiteX39" fmla="*/ 202676 w 6165130"/>
              <a:gd name="connsiteY39" fmla="*/ 4991689 h 4991689"/>
              <a:gd name="connsiteX40" fmla="*/ 273181 w 6165130"/>
              <a:gd name="connsiteY40" fmla="*/ 4968907 h 4991689"/>
              <a:gd name="connsiteX0" fmla="*/ 6165130 w 6165130"/>
              <a:gd name="connsiteY0" fmla="*/ 3299381 h 4991689"/>
              <a:gd name="connsiteX1" fmla="*/ 5976594 w 6165130"/>
              <a:gd name="connsiteY1" fmla="*/ 3242820 h 4991689"/>
              <a:gd name="connsiteX2" fmla="*/ 5976594 w 6165130"/>
              <a:gd name="connsiteY2" fmla="*/ 3242820 h 4991689"/>
              <a:gd name="connsiteX3" fmla="*/ 5938886 w 6165130"/>
              <a:gd name="connsiteY3" fmla="*/ 3214540 h 4991689"/>
              <a:gd name="connsiteX4" fmla="*/ 5976594 w 6165130"/>
              <a:gd name="connsiteY4" fmla="*/ 3157979 h 4991689"/>
              <a:gd name="connsiteX5" fmla="*/ 5109328 w 6165130"/>
              <a:gd name="connsiteY5" fmla="*/ 2799761 h 4991689"/>
              <a:gd name="connsiteX6" fmla="*/ 4835950 w 6165130"/>
              <a:gd name="connsiteY6" fmla="*/ 2686639 h 4991689"/>
              <a:gd name="connsiteX7" fmla="*/ 4468305 w 6165130"/>
              <a:gd name="connsiteY7" fmla="*/ 2422688 h 4991689"/>
              <a:gd name="connsiteX8" fmla="*/ 4383464 w 6165130"/>
              <a:gd name="connsiteY8" fmla="*/ 2168165 h 4991689"/>
              <a:gd name="connsiteX9" fmla="*/ 4317476 w 6165130"/>
              <a:gd name="connsiteY9" fmla="*/ 2045616 h 4991689"/>
              <a:gd name="connsiteX10" fmla="*/ 4166647 w 6165130"/>
              <a:gd name="connsiteY10" fmla="*/ 2045616 h 4991689"/>
              <a:gd name="connsiteX11" fmla="*/ 3874416 w 6165130"/>
              <a:gd name="connsiteY11" fmla="*/ 2545237 h 4991689"/>
              <a:gd name="connsiteX12" fmla="*/ 3704734 w 6165130"/>
              <a:gd name="connsiteY12" fmla="*/ 2573517 h 4991689"/>
              <a:gd name="connsiteX13" fmla="*/ 3582185 w 6165130"/>
              <a:gd name="connsiteY13" fmla="*/ 2601798 h 4991689"/>
              <a:gd name="connsiteX14" fmla="*/ 3487917 w 6165130"/>
              <a:gd name="connsiteY14" fmla="*/ 2677212 h 4991689"/>
              <a:gd name="connsiteX15" fmla="*/ 3308808 w 6165130"/>
              <a:gd name="connsiteY15" fmla="*/ 3016577 h 4991689"/>
              <a:gd name="connsiteX16" fmla="*/ 3233394 w 6165130"/>
              <a:gd name="connsiteY16" fmla="*/ 3110845 h 4991689"/>
              <a:gd name="connsiteX17" fmla="*/ 3157979 w 6165130"/>
              <a:gd name="connsiteY17" fmla="*/ 2950590 h 4991689"/>
              <a:gd name="connsiteX18" fmla="*/ 3120272 w 6165130"/>
              <a:gd name="connsiteY18" fmla="*/ 2686639 h 4991689"/>
              <a:gd name="connsiteX19" fmla="*/ 3139125 w 6165130"/>
              <a:gd name="connsiteY19" fmla="*/ 2271860 h 4991689"/>
              <a:gd name="connsiteX20" fmla="*/ 3186260 w 6165130"/>
              <a:gd name="connsiteY20" fmla="*/ 2177592 h 4991689"/>
              <a:gd name="connsiteX21" fmla="*/ 3129699 w 6165130"/>
              <a:gd name="connsiteY21" fmla="*/ 1762812 h 4991689"/>
              <a:gd name="connsiteX22" fmla="*/ 3054284 w 6165130"/>
              <a:gd name="connsiteY22" fmla="*/ 1611983 h 4991689"/>
              <a:gd name="connsiteX23" fmla="*/ 3044857 w 6165130"/>
              <a:gd name="connsiteY23" fmla="*/ 1216058 h 4991689"/>
              <a:gd name="connsiteX24" fmla="*/ 3450210 w 6165130"/>
              <a:gd name="connsiteY24" fmla="*/ 461913 h 4991689"/>
              <a:gd name="connsiteX25" fmla="*/ 3591612 w 6165130"/>
              <a:gd name="connsiteY25" fmla="*/ 329938 h 4991689"/>
              <a:gd name="connsiteX26" fmla="*/ 3440783 w 6165130"/>
              <a:gd name="connsiteY26" fmla="*/ 0 h 4991689"/>
              <a:gd name="connsiteX27" fmla="*/ 1084082 w 6165130"/>
              <a:gd name="connsiteY27" fmla="*/ 980387 h 4991689"/>
              <a:gd name="connsiteX28" fmla="*/ 1131216 w 6165130"/>
              <a:gd name="connsiteY28" fmla="*/ 1168924 h 4991689"/>
              <a:gd name="connsiteX29" fmla="*/ 1263191 w 6165130"/>
              <a:gd name="connsiteY29" fmla="*/ 1366886 h 4991689"/>
              <a:gd name="connsiteX30" fmla="*/ 1395167 w 6165130"/>
              <a:gd name="connsiteY30" fmla="*/ 1564849 h 4991689"/>
              <a:gd name="connsiteX31" fmla="*/ 1102936 w 6165130"/>
              <a:gd name="connsiteY31" fmla="*/ 2215299 h 4991689"/>
              <a:gd name="connsiteX32" fmla="*/ 744717 w 6165130"/>
              <a:gd name="connsiteY32" fmla="*/ 3214540 h 4991689"/>
              <a:gd name="connsiteX33" fmla="*/ 480767 w 6165130"/>
              <a:gd name="connsiteY33" fmla="*/ 3139126 h 4991689"/>
              <a:gd name="connsiteX34" fmla="*/ 273377 w 6165130"/>
              <a:gd name="connsiteY34" fmla="*/ 3308808 h 4991689"/>
              <a:gd name="connsiteX35" fmla="*/ 122548 w 6165130"/>
              <a:gd name="connsiteY35" fmla="*/ 3450210 h 4991689"/>
              <a:gd name="connsiteX36" fmla="*/ 216816 w 6165130"/>
              <a:gd name="connsiteY36" fmla="*/ 3657600 h 4991689"/>
              <a:gd name="connsiteX37" fmla="*/ 311084 w 6165130"/>
              <a:gd name="connsiteY37" fmla="*/ 3893270 h 4991689"/>
              <a:gd name="connsiteX38" fmla="*/ 0 w 6165130"/>
              <a:gd name="connsiteY38" fmla="*/ 4977352 h 4991689"/>
              <a:gd name="connsiteX39" fmla="*/ 202676 w 6165130"/>
              <a:gd name="connsiteY39" fmla="*/ 4991689 h 4991689"/>
              <a:gd name="connsiteX40" fmla="*/ 397006 w 6165130"/>
              <a:gd name="connsiteY40" fmla="*/ 3864007 h 4991689"/>
              <a:gd name="connsiteX0" fmla="*/ 6165130 w 6165130"/>
              <a:gd name="connsiteY0" fmla="*/ 3299381 h 4977352"/>
              <a:gd name="connsiteX1" fmla="*/ 5976594 w 6165130"/>
              <a:gd name="connsiteY1" fmla="*/ 3242820 h 4977352"/>
              <a:gd name="connsiteX2" fmla="*/ 5976594 w 6165130"/>
              <a:gd name="connsiteY2" fmla="*/ 3242820 h 4977352"/>
              <a:gd name="connsiteX3" fmla="*/ 5938886 w 6165130"/>
              <a:gd name="connsiteY3" fmla="*/ 3214540 h 4977352"/>
              <a:gd name="connsiteX4" fmla="*/ 5976594 w 6165130"/>
              <a:gd name="connsiteY4" fmla="*/ 3157979 h 4977352"/>
              <a:gd name="connsiteX5" fmla="*/ 5109328 w 6165130"/>
              <a:gd name="connsiteY5" fmla="*/ 2799761 h 4977352"/>
              <a:gd name="connsiteX6" fmla="*/ 4835950 w 6165130"/>
              <a:gd name="connsiteY6" fmla="*/ 2686639 h 4977352"/>
              <a:gd name="connsiteX7" fmla="*/ 4468305 w 6165130"/>
              <a:gd name="connsiteY7" fmla="*/ 2422688 h 4977352"/>
              <a:gd name="connsiteX8" fmla="*/ 4383464 w 6165130"/>
              <a:gd name="connsiteY8" fmla="*/ 2168165 h 4977352"/>
              <a:gd name="connsiteX9" fmla="*/ 4317476 w 6165130"/>
              <a:gd name="connsiteY9" fmla="*/ 2045616 h 4977352"/>
              <a:gd name="connsiteX10" fmla="*/ 4166647 w 6165130"/>
              <a:gd name="connsiteY10" fmla="*/ 2045616 h 4977352"/>
              <a:gd name="connsiteX11" fmla="*/ 3874416 w 6165130"/>
              <a:gd name="connsiteY11" fmla="*/ 2545237 h 4977352"/>
              <a:gd name="connsiteX12" fmla="*/ 3704734 w 6165130"/>
              <a:gd name="connsiteY12" fmla="*/ 2573517 h 4977352"/>
              <a:gd name="connsiteX13" fmla="*/ 3582185 w 6165130"/>
              <a:gd name="connsiteY13" fmla="*/ 2601798 h 4977352"/>
              <a:gd name="connsiteX14" fmla="*/ 3487917 w 6165130"/>
              <a:gd name="connsiteY14" fmla="*/ 2677212 h 4977352"/>
              <a:gd name="connsiteX15" fmla="*/ 3308808 w 6165130"/>
              <a:gd name="connsiteY15" fmla="*/ 3016577 h 4977352"/>
              <a:gd name="connsiteX16" fmla="*/ 3233394 w 6165130"/>
              <a:gd name="connsiteY16" fmla="*/ 3110845 h 4977352"/>
              <a:gd name="connsiteX17" fmla="*/ 3157979 w 6165130"/>
              <a:gd name="connsiteY17" fmla="*/ 2950590 h 4977352"/>
              <a:gd name="connsiteX18" fmla="*/ 3120272 w 6165130"/>
              <a:gd name="connsiteY18" fmla="*/ 2686639 h 4977352"/>
              <a:gd name="connsiteX19" fmla="*/ 3139125 w 6165130"/>
              <a:gd name="connsiteY19" fmla="*/ 2271860 h 4977352"/>
              <a:gd name="connsiteX20" fmla="*/ 3186260 w 6165130"/>
              <a:gd name="connsiteY20" fmla="*/ 2177592 h 4977352"/>
              <a:gd name="connsiteX21" fmla="*/ 3129699 w 6165130"/>
              <a:gd name="connsiteY21" fmla="*/ 1762812 h 4977352"/>
              <a:gd name="connsiteX22" fmla="*/ 3054284 w 6165130"/>
              <a:gd name="connsiteY22" fmla="*/ 1611983 h 4977352"/>
              <a:gd name="connsiteX23" fmla="*/ 3044857 w 6165130"/>
              <a:gd name="connsiteY23" fmla="*/ 1216058 h 4977352"/>
              <a:gd name="connsiteX24" fmla="*/ 3450210 w 6165130"/>
              <a:gd name="connsiteY24" fmla="*/ 461913 h 4977352"/>
              <a:gd name="connsiteX25" fmla="*/ 3591612 w 6165130"/>
              <a:gd name="connsiteY25" fmla="*/ 329938 h 4977352"/>
              <a:gd name="connsiteX26" fmla="*/ 3440783 w 6165130"/>
              <a:gd name="connsiteY26" fmla="*/ 0 h 4977352"/>
              <a:gd name="connsiteX27" fmla="*/ 1084082 w 6165130"/>
              <a:gd name="connsiteY27" fmla="*/ 980387 h 4977352"/>
              <a:gd name="connsiteX28" fmla="*/ 1131216 w 6165130"/>
              <a:gd name="connsiteY28" fmla="*/ 1168924 h 4977352"/>
              <a:gd name="connsiteX29" fmla="*/ 1263191 w 6165130"/>
              <a:gd name="connsiteY29" fmla="*/ 1366886 h 4977352"/>
              <a:gd name="connsiteX30" fmla="*/ 1395167 w 6165130"/>
              <a:gd name="connsiteY30" fmla="*/ 1564849 h 4977352"/>
              <a:gd name="connsiteX31" fmla="*/ 1102936 w 6165130"/>
              <a:gd name="connsiteY31" fmla="*/ 2215299 h 4977352"/>
              <a:gd name="connsiteX32" fmla="*/ 744717 w 6165130"/>
              <a:gd name="connsiteY32" fmla="*/ 3214540 h 4977352"/>
              <a:gd name="connsiteX33" fmla="*/ 480767 w 6165130"/>
              <a:gd name="connsiteY33" fmla="*/ 3139126 h 4977352"/>
              <a:gd name="connsiteX34" fmla="*/ 273377 w 6165130"/>
              <a:gd name="connsiteY34" fmla="*/ 3308808 h 4977352"/>
              <a:gd name="connsiteX35" fmla="*/ 122548 w 6165130"/>
              <a:gd name="connsiteY35" fmla="*/ 3450210 h 4977352"/>
              <a:gd name="connsiteX36" fmla="*/ 216816 w 6165130"/>
              <a:gd name="connsiteY36" fmla="*/ 3657600 h 4977352"/>
              <a:gd name="connsiteX37" fmla="*/ 311084 w 6165130"/>
              <a:gd name="connsiteY37" fmla="*/ 3893270 h 4977352"/>
              <a:gd name="connsiteX38" fmla="*/ 0 w 6165130"/>
              <a:gd name="connsiteY38" fmla="*/ 4977352 h 4977352"/>
              <a:gd name="connsiteX39" fmla="*/ 278876 w 6165130"/>
              <a:gd name="connsiteY39" fmla="*/ 4915489 h 4977352"/>
              <a:gd name="connsiteX40" fmla="*/ 397006 w 6165130"/>
              <a:gd name="connsiteY40" fmla="*/ 3864007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6273931 w 6273931"/>
              <a:gd name="connsiteY40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4698476 w 6273931"/>
              <a:gd name="connsiteY40" fmla="*/ 3801064 h 4977352"/>
              <a:gd name="connsiteX41" fmla="*/ 6273931 w 6273931"/>
              <a:gd name="connsiteY41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5689076 w 6273931"/>
              <a:gd name="connsiteY40" fmla="*/ 3429589 h 4977352"/>
              <a:gd name="connsiteX41" fmla="*/ 6273931 w 6273931"/>
              <a:gd name="connsiteY41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4431776 w 6273931"/>
              <a:gd name="connsiteY40" fmla="*/ 3743914 h 4977352"/>
              <a:gd name="connsiteX41" fmla="*/ 5689076 w 6273931"/>
              <a:gd name="connsiteY41" fmla="*/ 3429589 h 4977352"/>
              <a:gd name="connsiteX42" fmla="*/ 6273931 w 6273931"/>
              <a:gd name="connsiteY42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5889101 w 6273931"/>
              <a:gd name="connsiteY40" fmla="*/ 3258139 h 4977352"/>
              <a:gd name="connsiteX41" fmla="*/ 5689076 w 6273931"/>
              <a:gd name="connsiteY41" fmla="*/ 3429589 h 4977352"/>
              <a:gd name="connsiteX42" fmla="*/ 6273931 w 6273931"/>
              <a:gd name="connsiteY42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4479401 w 6273931"/>
              <a:gd name="connsiteY40" fmla="*/ 3658189 h 4977352"/>
              <a:gd name="connsiteX41" fmla="*/ 5889101 w 6273931"/>
              <a:gd name="connsiteY41" fmla="*/ 3258139 h 4977352"/>
              <a:gd name="connsiteX42" fmla="*/ 5689076 w 6273931"/>
              <a:gd name="connsiteY42" fmla="*/ 3429589 h 4977352"/>
              <a:gd name="connsiteX43" fmla="*/ 6273931 w 6273931"/>
              <a:gd name="connsiteY43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5050901 w 6273931"/>
              <a:gd name="connsiteY40" fmla="*/ 2924764 h 4977352"/>
              <a:gd name="connsiteX41" fmla="*/ 5889101 w 6273931"/>
              <a:gd name="connsiteY41" fmla="*/ 3258139 h 4977352"/>
              <a:gd name="connsiteX42" fmla="*/ 5689076 w 6273931"/>
              <a:gd name="connsiteY42" fmla="*/ 3429589 h 4977352"/>
              <a:gd name="connsiteX43" fmla="*/ 6273931 w 6273931"/>
              <a:gd name="connsiteY43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4174601 w 6273931"/>
              <a:gd name="connsiteY40" fmla="*/ 3305764 h 4977352"/>
              <a:gd name="connsiteX41" fmla="*/ 5050901 w 6273931"/>
              <a:gd name="connsiteY41" fmla="*/ 2924764 h 4977352"/>
              <a:gd name="connsiteX42" fmla="*/ 5889101 w 6273931"/>
              <a:gd name="connsiteY42" fmla="*/ 3258139 h 4977352"/>
              <a:gd name="connsiteX43" fmla="*/ 5689076 w 6273931"/>
              <a:gd name="connsiteY43" fmla="*/ 3429589 h 4977352"/>
              <a:gd name="connsiteX44" fmla="*/ 6273931 w 6273931"/>
              <a:gd name="connsiteY44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4936601 w 6273931"/>
              <a:gd name="connsiteY40" fmla="*/ 3181939 h 4977352"/>
              <a:gd name="connsiteX41" fmla="*/ 5050901 w 6273931"/>
              <a:gd name="connsiteY41" fmla="*/ 2924764 h 4977352"/>
              <a:gd name="connsiteX42" fmla="*/ 5889101 w 6273931"/>
              <a:gd name="connsiteY42" fmla="*/ 3258139 h 4977352"/>
              <a:gd name="connsiteX43" fmla="*/ 5689076 w 6273931"/>
              <a:gd name="connsiteY43" fmla="*/ 3429589 h 4977352"/>
              <a:gd name="connsiteX44" fmla="*/ 6273931 w 6273931"/>
              <a:gd name="connsiteY44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4126976 w 6273931"/>
              <a:gd name="connsiteY40" fmla="*/ 3486739 h 4977352"/>
              <a:gd name="connsiteX41" fmla="*/ 4936601 w 6273931"/>
              <a:gd name="connsiteY41" fmla="*/ 3181939 h 4977352"/>
              <a:gd name="connsiteX42" fmla="*/ 5050901 w 6273931"/>
              <a:gd name="connsiteY42" fmla="*/ 2924764 h 4977352"/>
              <a:gd name="connsiteX43" fmla="*/ 5889101 w 6273931"/>
              <a:gd name="connsiteY43" fmla="*/ 3258139 h 4977352"/>
              <a:gd name="connsiteX44" fmla="*/ 5689076 w 6273931"/>
              <a:gd name="connsiteY44" fmla="*/ 3429589 h 4977352"/>
              <a:gd name="connsiteX45" fmla="*/ 6273931 w 6273931"/>
              <a:gd name="connsiteY45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4593701 w 6273931"/>
              <a:gd name="connsiteY40" fmla="*/ 3048589 h 4977352"/>
              <a:gd name="connsiteX41" fmla="*/ 4936601 w 6273931"/>
              <a:gd name="connsiteY41" fmla="*/ 3181939 h 4977352"/>
              <a:gd name="connsiteX42" fmla="*/ 5050901 w 6273931"/>
              <a:gd name="connsiteY42" fmla="*/ 2924764 h 4977352"/>
              <a:gd name="connsiteX43" fmla="*/ 5889101 w 6273931"/>
              <a:gd name="connsiteY43" fmla="*/ 3258139 h 4977352"/>
              <a:gd name="connsiteX44" fmla="*/ 5689076 w 6273931"/>
              <a:gd name="connsiteY44" fmla="*/ 3429589 h 4977352"/>
              <a:gd name="connsiteX45" fmla="*/ 6273931 w 6273931"/>
              <a:gd name="connsiteY45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3831701 w 6273931"/>
              <a:gd name="connsiteY40" fmla="*/ 3353389 h 4977352"/>
              <a:gd name="connsiteX41" fmla="*/ 4593701 w 6273931"/>
              <a:gd name="connsiteY41" fmla="*/ 3048589 h 4977352"/>
              <a:gd name="connsiteX42" fmla="*/ 4936601 w 6273931"/>
              <a:gd name="connsiteY42" fmla="*/ 3181939 h 4977352"/>
              <a:gd name="connsiteX43" fmla="*/ 5050901 w 6273931"/>
              <a:gd name="connsiteY43" fmla="*/ 2924764 h 4977352"/>
              <a:gd name="connsiteX44" fmla="*/ 5889101 w 6273931"/>
              <a:gd name="connsiteY44" fmla="*/ 3258139 h 4977352"/>
              <a:gd name="connsiteX45" fmla="*/ 5689076 w 6273931"/>
              <a:gd name="connsiteY45" fmla="*/ 3429589 h 4977352"/>
              <a:gd name="connsiteX46" fmla="*/ 6273931 w 6273931"/>
              <a:gd name="connsiteY46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4612751 w 6273931"/>
              <a:gd name="connsiteY40" fmla="*/ 2724739 h 4977352"/>
              <a:gd name="connsiteX41" fmla="*/ 4593701 w 6273931"/>
              <a:gd name="connsiteY41" fmla="*/ 3048589 h 4977352"/>
              <a:gd name="connsiteX42" fmla="*/ 4936601 w 6273931"/>
              <a:gd name="connsiteY42" fmla="*/ 3181939 h 4977352"/>
              <a:gd name="connsiteX43" fmla="*/ 5050901 w 6273931"/>
              <a:gd name="connsiteY43" fmla="*/ 2924764 h 4977352"/>
              <a:gd name="connsiteX44" fmla="*/ 5889101 w 6273931"/>
              <a:gd name="connsiteY44" fmla="*/ 3258139 h 4977352"/>
              <a:gd name="connsiteX45" fmla="*/ 5689076 w 6273931"/>
              <a:gd name="connsiteY45" fmla="*/ 3429589 h 4977352"/>
              <a:gd name="connsiteX46" fmla="*/ 6273931 w 6273931"/>
              <a:gd name="connsiteY46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3831701 w 6273931"/>
              <a:gd name="connsiteY40" fmla="*/ 3115264 h 4977352"/>
              <a:gd name="connsiteX41" fmla="*/ 4612751 w 6273931"/>
              <a:gd name="connsiteY41" fmla="*/ 2724739 h 4977352"/>
              <a:gd name="connsiteX42" fmla="*/ 4593701 w 6273931"/>
              <a:gd name="connsiteY42" fmla="*/ 3048589 h 4977352"/>
              <a:gd name="connsiteX43" fmla="*/ 4936601 w 6273931"/>
              <a:gd name="connsiteY43" fmla="*/ 3181939 h 4977352"/>
              <a:gd name="connsiteX44" fmla="*/ 5050901 w 6273931"/>
              <a:gd name="connsiteY44" fmla="*/ 2924764 h 4977352"/>
              <a:gd name="connsiteX45" fmla="*/ 5889101 w 6273931"/>
              <a:gd name="connsiteY45" fmla="*/ 3258139 h 4977352"/>
              <a:gd name="connsiteX46" fmla="*/ 5689076 w 6273931"/>
              <a:gd name="connsiteY46" fmla="*/ 3429589 h 4977352"/>
              <a:gd name="connsiteX47" fmla="*/ 6273931 w 6273931"/>
              <a:gd name="connsiteY47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4365101 w 6273931"/>
              <a:gd name="connsiteY40" fmla="*/ 2477089 h 4977352"/>
              <a:gd name="connsiteX41" fmla="*/ 4612751 w 6273931"/>
              <a:gd name="connsiteY41" fmla="*/ 2724739 h 4977352"/>
              <a:gd name="connsiteX42" fmla="*/ 4593701 w 6273931"/>
              <a:gd name="connsiteY42" fmla="*/ 3048589 h 4977352"/>
              <a:gd name="connsiteX43" fmla="*/ 4936601 w 6273931"/>
              <a:gd name="connsiteY43" fmla="*/ 3181939 h 4977352"/>
              <a:gd name="connsiteX44" fmla="*/ 5050901 w 6273931"/>
              <a:gd name="connsiteY44" fmla="*/ 2924764 h 4977352"/>
              <a:gd name="connsiteX45" fmla="*/ 5889101 w 6273931"/>
              <a:gd name="connsiteY45" fmla="*/ 3258139 h 4977352"/>
              <a:gd name="connsiteX46" fmla="*/ 5689076 w 6273931"/>
              <a:gd name="connsiteY46" fmla="*/ 3429589 h 4977352"/>
              <a:gd name="connsiteX47" fmla="*/ 6273931 w 6273931"/>
              <a:gd name="connsiteY47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3879326 w 6273931"/>
              <a:gd name="connsiteY40" fmla="*/ 2734264 h 4977352"/>
              <a:gd name="connsiteX41" fmla="*/ 4365101 w 6273931"/>
              <a:gd name="connsiteY41" fmla="*/ 2477089 h 4977352"/>
              <a:gd name="connsiteX42" fmla="*/ 4612751 w 6273931"/>
              <a:gd name="connsiteY42" fmla="*/ 2724739 h 4977352"/>
              <a:gd name="connsiteX43" fmla="*/ 4593701 w 6273931"/>
              <a:gd name="connsiteY43" fmla="*/ 3048589 h 4977352"/>
              <a:gd name="connsiteX44" fmla="*/ 4936601 w 6273931"/>
              <a:gd name="connsiteY44" fmla="*/ 3181939 h 4977352"/>
              <a:gd name="connsiteX45" fmla="*/ 5050901 w 6273931"/>
              <a:gd name="connsiteY45" fmla="*/ 2924764 h 4977352"/>
              <a:gd name="connsiteX46" fmla="*/ 5889101 w 6273931"/>
              <a:gd name="connsiteY46" fmla="*/ 3258139 h 4977352"/>
              <a:gd name="connsiteX47" fmla="*/ 5689076 w 6273931"/>
              <a:gd name="connsiteY47" fmla="*/ 3429589 h 4977352"/>
              <a:gd name="connsiteX48" fmla="*/ 6273931 w 6273931"/>
              <a:gd name="connsiteY48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4241276 w 6273931"/>
              <a:gd name="connsiteY40" fmla="*/ 2219914 h 4977352"/>
              <a:gd name="connsiteX41" fmla="*/ 4365101 w 6273931"/>
              <a:gd name="connsiteY41" fmla="*/ 2477089 h 4977352"/>
              <a:gd name="connsiteX42" fmla="*/ 4612751 w 6273931"/>
              <a:gd name="connsiteY42" fmla="*/ 2724739 h 4977352"/>
              <a:gd name="connsiteX43" fmla="*/ 4593701 w 6273931"/>
              <a:gd name="connsiteY43" fmla="*/ 3048589 h 4977352"/>
              <a:gd name="connsiteX44" fmla="*/ 4936601 w 6273931"/>
              <a:gd name="connsiteY44" fmla="*/ 3181939 h 4977352"/>
              <a:gd name="connsiteX45" fmla="*/ 5050901 w 6273931"/>
              <a:gd name="connsiteY45" fmla="*/ 2924764 h 4977352"/>
              <a:gd name="connsiteX46" fmla="*/ 5889101 w 6273931"/>
              <a:gd name="connsiteY46" fmla="*/ 3258139 h 4977352"/>
              <a:gd name="connsiteX47" fmla="*/ 5689076 w 6273931"/>
              <a:gd name="connsiteY47" fmla="*/ 3429589 h 4977352"/>
              <a:gd name="connsiteX48" fmla="*/ 6273931 w 6273931"/>
              <a:gd name="connsiteY48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3069701 w 6273931"/>
              <a:gd name="connsiteY40" fmla="*/ 3039064 h 4977352"/>
              <a:gd name="connsiteX41" fmla="*/ 4241276 w 6273931"/>
              <a:gd name="connsiteY41" fmla="*/ 2219914 h 4977352"/>
              <a:gd name="connsiteX42" fmla="*/ 4365101 w 6273931"/>
              <a:gd name="connsiteY42" fmla="*/ 2477089 h 4977352"/>
              <a:gd name="connsiteX43" fmla="*/ 4612751 w 6273931"/>
              <a:gd name="connsiteY43" fmla="*/ 2724739 h 4977352"/>
              <a:gd name="connsiteX44" fmla="*/ 4593701 w 6273931"/>
              <a:gd name="connsiteY44" fmla="*/ 3048589 h 4977352"/>
              <a:gd name="connsiteX45" fmla="*/ 4936601 w 6273931"/>
              <a:gd name="connsiteY45" fmla="*/ 3181939 h 4977352"/>
              <a:gd name="connsiteX46" fmla="*/ 5050901 w 6273931"/>
              <a:gd name="connsiteY46" fmla="*/ 2924764 h 4977352"/>
              <a:gd name="connsiteX47" fmla="*/ 5889101 w 6273931"/>
              <a:gd name="connsiteY47" fmla="*/ 3258139 h 4977352"/>
              <a:gd name="connsiteX48" fmla="*/ 5689076 w 6273931"/>
              <a:gd name="connsiteY48" fmla="*/ 3429589 h 4977352"/>
              <a:gd name="connsiteX49" fmla="*/ 6273931 w 6273931"/>
              <a:gd name="connsiteY49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3822176 w 6273931"/>
              <a:gd name="connsiteY40" fmla="*/ 2705689 h 4977352"/>
              <a:gd name="connsiteX41" fmla="*/ 4241276 w 6273931"/>
              <a:gd name="connsiteY41" fmla="*/ 2219914 h 4977352"/>
              <a:gd name="connsiteX42" fmla="*/ 4365101 w 6273931"/>
              <a:gd name="connsiteY42" fmla="*/ 2477089 h 4977352"/>
              <a:gd name="connsiteX43" fmla="*/ 4612751 w 6273931"/>
              <a:gd name="connsiteY43" fmla="*/ 2724739 h 4977352"/>
              <a:gd name="connsiteX44" fmla="*/ 4593701 w 6273931"/>
              <a:gd name="connsiteY44" fmla="*/ 3048589 h 4977352"/>
              <a:gd name="connsiteX45" fmla="*/ 4936601 w 6273931"/>
              <a:gd name="connsiteY45" fmla="*/ 3181939 h 4977352"/>
              <a:gd name="connsiteX46" fmla="*/ 5050901 w 6273931"/>
              <a:gd name="connsiteY46" fmla="*/ 2924764 h 4977352"/>
              <a:gd name="connsiteX47" fmla="*/ 5889101 w 6273931"/>
              <a:gd name="connsiteY47" fmla="*/ 3258139 h 4977352"/>
              <a:gd name="connsiteX48" fmla="*/ 5689076 w 6273931"/>
              <a:gd name="connsiteY48" fmla="*/ 3429589 h 4977352"/>
              <a:gd name="connsiteX49" fmla="*/ 6273931 w 6273931"/>
              <a:gd name="connsiteY49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3545951 w 6273931"/>
              <a:gd name="connsiteY40" fmla="*/ 2867614 h 4977352"/>
              <a:gd name="connsiteX41" fmla="*/ 3822176 w 6273931"/>
              <a:gd name="connsiteY41" fmla="*/ 2705689 h 4977352"/>
              <a:gd name="connsiteX42" fmla="*/ 4241276 w 6273931"/>
              <a:gd name="connsiteY42" fmla="*/ 2219914 h 4977352"/>
              <a:gd name="connsiteX43" fmla="*/ 4365101 w 6273931"/>
              <a:gd name="connsiteY43" fmla="*/ 2477089 h 4977352"/>
              <a:gd name="connsiteX44" fmla="*/ 4612751 w 6273931"/>
              <a:gd name="connsiteY44" fmla="*/ 2724739 h 4977352"/>
              <a:gd name="connsiteX45" fmla="*/ 4593701 w 6273931"/>
              <a:gd name="connsiteY45" fmla="*/ 3048589 h 4977352"/>
              <a:gd name="connsiteX46" fmla="*/ 4936601 w 6273931"/>
              <a:gd name="connsiteY46" fmla="*/ 3181939 h 4977352"/>
              <a:gd name="connsiteX47" fmla="*/ 5050901 w 6273931"/>
              <a:gd name="connsiteY47" fmla="*/ 2924764 h 4977352"/>
              <a:gd name="connsiteX48" fmla="*/ 5889101 w 6273931"/>
              <a:gd name="connsiteY48" fmla="*/ 3258139 h 4977352"/>
              <a:gd name="connsiteX49" fmla="*/ 5689076 w 6273931"/>
              <a:gd name="connsiteY49" fmla="*/ 3429589 h 4977352"/>
              <a:gd name="connsiteX50" fmla="*/ 6273931 w 6273931"/>
              <a:gd name="connsiteY50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3650726 w 6273931"/>
              <a:gd name="connsiteY40" fmla="*/ 2762839 h 4977352"/>
              <a:gd name="connsiteX41" fmla="*/ 3822176 w 6273931"/>
              <a:gd name="connsiteY41" fmla="*/ 2705689 h 4977352"/>
              <a:gd name="connsiteX42" fmla="*/ 4241276 w 6273931"/>
              <a:gd name="connsiteY42" fmla="*/ 2219914 h 4977352"/>
              <a:gd name="connsiteX43" fmla="*/ 4365101 w 6273931"/>
              <a:gd name="connsiteY43" fmla="*/ 2477089 h 4977352"/>
              <a:gd name="connsiteX44" fmla="*/ 4612751 w 6273931"/>
              <a:gd name="connsiteY44" fmla="*/ 2724739 h 4977352"/>
              <a:gd name="connsiteX45" fmla="*/ 4593701 w 6273931"/>
              <a:gd name="connsiteY45" fmla="*/ 3048589 h 4977352"/>
              <a:gd name="connsiteX46" fmla="*/ 4936601 w 6273931"/>
              <a:gd name="connsiteY46" fmla="*/ 3181939 h 4977352"/>
              <a:gd name="connsiteX47" fmla="*/ 5050901 w 6273931"/>
              <a:gd name="connsiteY47" fmla="*/ 2924764 h 4977352"/>
              <a:gd name="connsiteX48" fmla="*/ 5889101 w 6273931"/>
              <a:gd name="connsiteY48" fmla="*/ 3258139 h 4977352"/>
              <a:gd name="connsiteX49" fmla="*/ 5689076 w 6273931"/>
              <a:gd name="connsiteY49" fmla="*/ 3429589 h 4977352"/>
              <a:gd name="connsiteX50" fmla="*/ 6273931 w 6273931"/>
              <a:gd name="connsiteY50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3355451 w 6273931"/>
              <a:gd name="connsiteY40" fmla="*/ 2915239 h 4977352"/>
              <a:gd name="connsiteX41" fmla="*/ 3650726 w 6273931"/>
              <a:gd name="connsiteY41" fmla="*/ 2762839 h 4977352"/>
              <a:gd name="connsiteX42" fmla="*/ 3822176 w 6273931"/>
              <a:gd name="connsiteY42" fmla="*/ 2705689 h 4977352"/>
              <a:gd name="connsiteX43" fmla="*/ 4241276 w 6273931"/>
              <a:gd name="connsiteY43" fmla="*/ 2219914 h 4977352"/>
              <a:gd name="connsiteX44" fmla="*/ 4365101 w 6273931"/>
              <a:gd name="connsiteY44" fmla="*/ 2477089 h 4977352"/>
              <a:gd name="connsiteX45" fmla="*/ 4612751 w 6273931"/>
              <a:gd name="connsiteY45" fmla="*/ 2724739 h 4977352"/>
              <a:gd name="connsiteX46" fmla="*/ 4593701 w 6273931"/>
              <a:gd name="connsiteY46" fmla="*/ 3048589 h 4977352"/>
              <a:gd name="connsiteX47" fmla="*/ 4936601 w 6273931"/>
              <a:gd name="connsiteY47" fmla="*/ 3181939 h 4977352"/>
              <a:gd name="connsiteX48" fmla="*/ 5050901 w 6273931"/>
              <a:gd name="connsiteY48" fmla="*/ 2924764 h 4977352"/>
              <a:gd name="connsiteX49" fmla="*/ 5889101 w 6273931"/>
              <a:gd name="connsiteY49" fmla="*/ 3258139 h 4977352"/>
              <a:gd name="connsiteX50" fmla="*/ 5689076 w 6273931"/>
              <a:gd name="connsiteY50" fmla="*/ 3429589 h 4977352"/>
              <a:gd name="connsiteX51" fmla="*/ 6273931 w 6273931"/>
              <a:gd name="connsiteY51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3450701 w 6273931"/>
              <a:gd name="connsiteY40" fmla="*/ 3039064 h 4977352"/>
              <a:gd name="connsiteX41" fmla="*/ 3650726 w 6273931"/>
              <a:gd name="connsiteY41" fmla="*/ 2762839 h 4977352"/>
              <a:gd name="connsiteX42" fmla="*/ 3822176 w 6273931"/>
              <a:gd name="connsiteY42" fmla="*/ 2705689 h 4977352"/>
              <a:gd name="connsiteX43" fmla="*/ 4241276 w 6273931"/>
              <a:gd name="connsiteY43" fmla="*/ 2219914 h 4977352"/>
              <a:gd name="connsiteX44" fmla="*/ 4365101 w 6273931"/>
              <a:gd name="connsiteY44" fmla="*/ 2477089 h 4977352"/>
              <a:gd name="connsiteX45" fmla="*/ 4612751 w 6273931"/>
              <a:gd name="connsiteY45" fmla="*/ 2724739 h 4977352"/>
              <a:gd name="connsiteX46" fmla="*/ 4593701 w 6273931"/>
              <a:gd name="connsiteY46" fmla="*/ 3048589 h 4977352"/>
              <a:gd name="connsiteX47" fmla="*/ 4936601 w 6273931"/>
              <a:gd name="connsiteY47" fmla="*/ 3181939 h 4977352"/>
              <a:gd name="connsiteX48" fmla="*/ 5050901 w 6273931"/>
              <a:gd name="connsiteY48" fmla="*/ 2924764 h 4977352"/>
              <a:gd name="connsiteX49" fmla="*/ 5889101 w 6273931"/>
              <a:gd name="connsiteY49" fmla="*/ 3258139 h 4977352"/>
              <a:gd name="connsiteX50" fmla="*/ 5689076 w 6273931"/>
              <a:gd name="connsiteY50" fmla="*/ 3429589 h 4977352"/>
              <a:gd name="connsiteX51" fmla="*/ 6273931 w 6273931"/>
              <a:gd name="connsiteY51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3041126 w 6273931"/>
              <a:gd name="connsiteY40" fmla="*/ 3296239 h 4977352"/>
              <a:gd name="connsiteX41" fmla="*/ 3450701 w 6273931"/>
              <a:gd name="connsiteY41" fmla="*/ 3039064 h 4977352"/>
              <a:gd name="connsiteX42" fmla="*/ 3650726 w 6273931"/>
              <a:gd name="connsiteY42" fmla="*/ 2762839 h 4977352"/>
              <a:gd name="connsiteX43" fmla="*/ 3822176 w 6273931"/>
              <a:gd name="connsiteY43" fmla="*/ 2705689 h 4977352"/>
              <a:gd name="connsiteX44" fmla="*/ 4241276 w 6273931"/>
              <a:gd name="connsiteY44" fmla="*/ 2219914 h 4977352"/>
              <a:gd name="connsiteX45" fmla="*/ 4365101 w 6273931"/>
              <a:gd name="connsiteY45" fmla="*/ 2477089 h 4977352"/>
              <a:gd name="connsiteX46" fmla="*/ 4612751 w 6273931"/>
              <a:gd name="connsiteY46" fmla="*/ 2724739 h 4977352"/>
              <a:gd name="connsiteX47" fmla="*/ 4593701 w 6273931"/>
              <a:gd name="connsiteY47" fmla="*/ 3048589 h 4977352"/>
              <a:gd name="connsiteX48" fmla="*/ 4936601 w 6273931"/>
              <a:gd name="connsiteY48" fmla="*/ 3181939 h 4977352"/>
              <a:gd name="connsiteX49" fmla="*/ 5050901 w 6273931"/>
              <a:gd name="connsiteY49" fmla="*/ 2924764 h 4977352"/>
              <a:gd name="connsiteX50" fmla="*/ 5889101 w 6273931"/>
              <a:gd name="connsiteY50" fmla="*/ 3258139 h 4977352"/>
              <a:gd name="connsiteX51" fmla="*/ 5689076 w 6273931"/>
              <a:gd name="connsiteY51" fmla="*/ 3429589 h 4977352"/>
              <a:gd name="connsiteX52" fmla="*/ 6273931 w 6273931"/>
              <a:gd name="connsiteY52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3212576 w 6273931"/>
              <a:gd name="connsiteY40" fmla="*/ 3334339 h 4977352"/>
              <a:gd name="connsiteX41" fmla="*/ 3450701 w 6273931"/>
              <a:gd name="connsiteY41" fmla="*/ 3039064 h 4977352"/>
              <a:gd name="connsiteX42" fmla="*/ 3650726 w 6273931"/>
              <a:gd name="connsiteY42" fmla="*/ 2762839 h 4977352"/>
              <a:gd name="connsiteX43" fmla="*/ 3822176 w 6273931"/>
              <a:gd name="connsiteY43" fmla="*/ 2705689 h 4977352"/>
              <a:gd name="connsiteX44" fmla="*/ 4241276 w 6273931"/>
              <a:gd name="connsiteY44" fmla="*/ 2219914 h 4977352"/>
              <a:gd name="connsiteX45" fmla="*/ 4365101 w 6273931"/>
              <a:gd name="connsiteY45" fmla="*/ 2477089 h 4977352"/>
              <a:gd name="connsiteX46" fmla="*/ 4612751 w 6273931"/>
              <a:gd name="connsiteY46" fmla="*/ 2724739 h 4977352"/>
              <a:gd name="connsiteX47" fmla="*/ 4593701 w 6273931"/>
              <a:gd name="connsiteY47" fmla="*/ 3048589 h 4977352"/>
              <a:gd name="connsiteX48" fmla="*/ 4936601 w 6273931"/>
              <a:gd name="connsiteY48" fmla="*/ 3181939 h 4977352"/>
              <a:gd name="connsiteX49" fmla="*/ 5050901 w 6273931"/>
              <a:gd name="connsiteY49" fmla="*/ 2924764 h 4977352"/>
              <a:gd name="connsiteX50" fmla="*/ 5889101 w 6273931"/>
              <a:gd name="connsiteY50" fmla="*/ 3258139 h 4977352"/>
              <a:gd name="connsiteX51" fmla="*/ 5689076 w 6273931"/>
              <a:gd name="connsiteY51" fmla="*/ 3429589 h 4977352"/>
              <a:gd name="connsiteX52" fmla="*/ 6273931 w 6273931"/>
              <a:gd name="connsiteY52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2736326 w 6273931"/>
              <a:gd name="connsiteY40" fmla="*/ 3591514 h 4977352"/>
              <a:gd name="connsiteX41" fmla="*/ 3212576 w 6273931"/>
              <a:gd name="connsiteY41" fmla="*/ 3334339 h 4977352"/>
              <a:gd name="connsiteX42" fmla="*/ 3450701 w 6273931"/>
              <a:gd name="connsiteY42" fmla="*/ 3039064 h 4977352"/>
              <a:gd name="connsiteX43" fmla="*/ 3650726 w 6273931"/>
              <a:gd name="connsiteY43" fmla="*/ 2762839 h 4977352"/>
              <a:gd name="connsiteX44" fmla="*/ 3822176 w 6273931"/>
              <a:gd name="connsiteY44" fmla="*/ 2705689 h 4977352"/>
              <a:gd name="connsiteX45" fmla="*/ 4241276 w 6273931"/>
              <a:gd name="connsiteY45" fmla="*/ 2219914 h 4977352"/>
              <a:gd name="connsiteX46" fmla="*/ 4365101 w 6273931"/>
              <a:gd name="connsiteY46" fmla="*/ 2477089 h 4977352"/>
              <a:gd name="connsiteX47" fmla="*/ 4612751 w 6273931"/>
              <a:gd name="connsiteY47" fmla="*/ 2724739 h 4977352"/>
              <a:gd name="connsiteX48" fmla="*/ 4593701 w 6273931"/>
              <a:gd name="connsiteY48" fmla="*/ 3048589 h 4977352"/>
              <a:gd name="connsiteX49" fmla="*/ 4936601 w 6273931"/>
              <a:gd name="connsiteY49" fmla="*/ 3181939 h 4977352"/>
              <a:gd name="connsiteX50" fmla="*/ 5050901 w 6273931"/>
              <a:gd name="connsiteY50" fmla="*/ 2924764 h 4977352"/>
              <a:gd name="connsiteX51" fmla="*/ 5889101 w 6273931"/>
              <a:gd name="connsiteY51" fmla="*/ 3258139 h 4977352"/>
              <a:gd name="connsiteX52" fmla="*/ 5689076 w 6273931"/>
              <a:gd name="connsiteY52" fmla="*/ 3429589 h 4977352"/>
              <a:gd name="connsiteX53" fmla="*/ 6273931 w 6273931"/>
              <a:gd name="connsiteY53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3041126 w 6273931"/>
              <a:gd name="connsiteY40" fmla="*/ 3039064 h 4977352"/>
              <a:gd name="connsiteX41" fmla="*/ 3212576 w 6273931"/>
              <a:gd name="connsiteY41" fmla="*/ 3334339 h 4977352"/>
              <a:gd name="connsiteX42" fmla="*/ 3450701 w 6273931"/>
              <a:gd name="connsiteY42" fmla="*/ 3039064 h 4977352"/>
              <a:gd name="connsiteX43" fmla="*/ 3650726 w 6273931"/>
              <a:gd name="connsiteY43" fmla="*/ 2762839 h 4977352"/>
              <a:gd name="connsiteX44" fmla="*/ 3822176 w 6273931"/>
              <a:gd name="connsiteY44" fmla="*/ 2705689 h 4977352"/>
              <a:gd name="connsiteX45" fmla="*/ 4241276 w 6273931"/>
              <a:gd name="connsiteY45" fmla="*/ 2219914 h 4977352"/>
              <a:gd name="connsiteX46" fmla="*/ 4365101 w 6273931"/>
              <a:gd name="connsiteY46" fmla="*/ 2477089 h 4977352"/>
              <a:gd name="connsiteX47" fmla="*/ 4612751 w 6273931"/>
              <a:gd name="connsiteY47" fmla="*/ 2724739 h 4977352"/>
              <a:gd name="connsiteX48" fmla="*/ 4593701 w 6273931"/>
              <a:gd name="connsiteY48" fmla="*/ 3048589 h 4977352"/>
              <a:gd name="connsiteX49" fmla="*/ 4936601 w 6273931"/>
              <a:gd name="connsiteY49" fmla="*/ 3181939 h 4977352"/>
              <a:gd name="connsiteX50" fmla="*/ 5050901 w 6273931"/>
              <a:gd name="connsiteY50" fmla="*/ 2924764 h 4977352"/>
              <a:gd name="connsiteX51" fmla="*/ 5889101 w 6273931"/>
              <a:gd name="connsiteY51" fmla="*/ 3258139 h 4977352"/>
              <a:gd name="connsiteX52" fmla="*/ 5689076 w 6273931"/>
              <a:gd name="connsiteY52" fmla="*/ 3429589 h 4977352"/>
              <a:gd name="connsiteX53" fmla="*/ 6273931 w 6273931"/>
              <a:gd name="connsiteY53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2593451 w 6273931"/>
              <a:gd name="connsiteY40" fmla="*/ 3343864 h 4977352"/>
              <a:gd name="connsiteX41" fmla="*/ 3041126 w 6273931"/>
              <a:gd name="connsiteY41" fmla="*/ 3039064 h 4977352"/>
              <a:gd name="connsiteX42" fmla="*/ 3212576 w 6273931"/>
              <a:gd name="connsiteY42" fmla="*/ 3334339 h 4977352"/>
              <a:gd name="connsiteX43" fmla="*/ 3450701 w 6273931"/>
              <a:gd name="connsiteY43" fmla="*/ 3039064 h 4977352"/>
              <a:gd name="connsiteX44" fmla="*/ 3650726 w 6273931"/>
              <a:gd name="connsiteY44" fmla="*/ 2762839 h 4977352"/>
              <a:gd name="connsiteX45" fmla="*/ 3822176 w 6273931"/>
              <a:gd name="connsiteY45" fmla="*/ 2705689 h 4977352"/>
              <a:gd name="connsiteX46" fmla="*/ 4241276 w 6273931"/>
              <a:gd name="connsiteY46" fmla="*/ 2219914 h 4977352"/>
              <a:gd name="connsiteX47" fmla="*/ 4365101 w 6273931"/>
              <a:gd name="connsiteY47" fmla="*/ 2477089 h 4977352"/>
              <a:gd name="connsiteX48" fmla="*/ 4612751 w 6273931"/>
              <a:gd name="connsiteY48" fmla="*/ 2724739 h 4977352"/>
              <a:gd name="connsiteX49" fmla="*/ 4593701 w 6273931"/>
              <a:gd name="connsiteY49" fmla="*/ 3048589 h 4977352"/>
              <a:gd name="connsiteX50" fmla="*/ 4936601 w 6273931"/>
              <a:gd name="connsiteY50" fmla="*/ 3181939 h 4977352"/>
              <a:gd name="connsiteX51" fmla="*/ 5050901 w 6273931"/>
              <a:gd name="connsiteY51" fmla="*/ 2924764 h 4977352"/>
              <a:gd name="connsiteX52" fmla="*/ 5889101 w 6273931"/>
              <a:gd name="connsiteY52" fmla="*/ 3258139 h 4977352"/>
              <a:gd name="connsiteX53" fmla="*/ 5689076 w 6273931"/>
              <a:gd name="connsiteY53" fmla="*/ 3429589 h 4977352"/>
              <a:gd name="connsiteX54" fmla="*/ 6273931 w 6273931"/>
              <a:gd name="connsiteY54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3003026 w 6273931"/>
              <a:gd name="connsiteY40" fmla="*/ 2781889 h 4977352"/>
              <a:gd name="connsiteX41" fmla="*/ 3041126 w 6273931"/>
              <a:gd name="connsiteY41" fmla="*/ 3039064 h 4977352"/>
              <a:gd name="connsiteX42" fmla="*/ 3212576 w 6273931"/>
              <a:gd name="connsiteY42" fmla="*/ 3334339 h 4977352"/>
              <a:gd name="connsiteX43" fmla="*/ 3450701 w 6273931"/>
              <a:gd name="connsiteY43" fmla="*/ 3039064 h 4977352"/>
              <a:gd name="connsiteX44" fmla="*/ 3650726 w 6273931"/>
              <a:gd name="connsiteY44" fmla="*/ 2762839 h 4977352"/>
              <a:gd name="connsiteX45" fmla="*/ 3822176 w 6273931"/>
              <a:gd name="connsiteY45" fmla="*/ 2705689 h 4977352"/>
              <a:gd name="connsiteX46" fmla="*/ 4241276 w 6273931"/>
              <a:gd name="connsiteY46" fmla="*/ 2219914 h 4977352"/>
              <a:gd name="connsiteX47" fmla="*/ 4365101 w 6273931"/>
              <a:gd name="connsiteY47" fmla="*/ 2477089 h 4977352"/>
              <a:gd name="connsiteX48" fmla="*/ 4612751 w 6273931"/>
              <a:gd name="connsiteY48" fmla="*/ 2724739 h 4977352"/>
              <a:gd name="connsiteX49" fmla="*/ 4593701 w 6273931"/>
              <a:gd name="connsiteY49" fmla="*/ 3048589 h 4977352"/>
              <a:gd name="connsiteX50" fmla="*/ 4936601 w 6273931"/>
              <a:gd name="connsiteY50" fmla="*/ 3181939 h 4977352"/>
              <a:gd name="connsiteX51" fmla="*/ 5050901 w 6273931"/>
              <a:gd name="connsiteY51" fmla="*/ 2924764 h 4977352"/>
              <a:gd name="connsiteX52" fmla="*/ 5889101 w 6273931"/>
              <a:gd name="connsiteY52" fmla="*/ 3258139 h 4977352"/>
              <a:gd name="connsiteX53" fmla="*/ 5689076 w 6273931"/>
              <a:gd name="connsiteY53" fmla="*/ 3429589 h 4977352"/>
              <a:gd name="connsiteX54" fmla="*/ 6273931 w 6273931"/>
              <a:gd name="connsiteY54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2450576 w 6273931"/>
              <a:gd name="connsiteY40" fmla="*/ 3210514 h 4977352"/>
              <a:gd name="connsiteX41" fmla="*/ 3003026 w 6273931"/>
              <a:gd name="connsiteY41" fmla="*/ 2781889 h 4977352"/>
              <a:gd name="connsiteX42" fmla="*/ 3041126 w 6273931"/>
              <a:gd name="connsiteY42" fmla="*/ 3039064 h 4977352"/>
              <a:gd name="connsiteX43" fmla="*/ 3212576 w 6273931"/>
              <a:gd name="connsiteY43" fmla="*/ 3334339 h 4977352"/>
              <a:gd name="connsiteX44" fmla="*/ 3450701 w 6273931"/>
              <a:gd name="connsiteY44" fmla="*/ 3039064 h 4977352"/>
              <a:gd name="connsiteX45" fmla="*/ 3650726 w 6273931"/>
              <a:gd name="connsiteY45" fmla="*/ 2762839 h 4977352"/>
              <a:gd name="connsiteX46" fmla="*/ 3822176 w 6273931"/>
              <a:gd name="connsiteY46" fmla="*/ 2705689 h 4977352"/>
              <a:gd name="connsiteX47" fmla="*/ 4241276 w 6273931"/>
              <a:gd name="connsiteY47" fmla="*/ 2219914 h 4977352"/>
              <a:gd name="connsiteX48" fmla="*/ 4365101 w 6273931"/>
              <a:gd name="connsiteY48" fmla="*/ 2477089 h 4977352"/>
              <a:gd name="connsiteX49" fmla="*/ 4612751 w 6273931"/>
              <a:gd name="connsiteY49" fmla="*/ 2724739 h 4977352"/>
              <a:gd name="connsiteX50" fmla="*/ 4593701 w 6273931"/>
              <a:gd name="connsiteY50" fmla="*/ 3048589 h 4977352"/>
              <a:gd name="connsiteX51" fmla="*/ 4936601 w 6273931"/>
              <a:gd name="connsiteY51" fmla="*/ 3181939 h 4977352"/>
              <a:gd name="connsiteX52" fmla="*/ 5050901 w 6273931"/>
              <a:gd name="connsiteY52" fmla="*/ 2924764 h 4977352"/>
              <a:gd name="connsiteX53" fmla="*/ 5889101 w 6273931"/>
              <a:gd name="connsiteY53" fmla="*/ 3258139 h 4977352"/>
              <a:gd name="connsiteX54" fmla="*/ 5689076 w 6273931"/>
              <a:gd name="connsiteY54" fmla="*/ 3429589 h 4977352"/>
              <a:gd name="connsiteX55" fmla="*/ 6273931 w 6273931"/>
              <a:gd name="connsiteY55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3012551 w 6273931"/>
              <a:gd name="connsiteY40" fmla="*/ 2391364 h 4977352"/>
              <a:gd name="connsiteX41" fmla="*/ 3003026 w 6273931"/>
              <a:gd name="connsiteY41" fmla="*/ 2781889 h 4977352"/>
              <a:gd name="connsiteX42" fmla="*/ 3041126 w 6273931"/>
              <a:gd name="connsiteY42" fmla="*/ 3039064 h 4977352"/>
              <a:gd name="connsiteX43" fmla="*/ 3212576 w 6273931"/>
              <a:gd name="connsiteY43" fmla="*/ 3334339 h 4977352"/>
              <a:gd name="connsiteX44" fmla="*/ 3450701 w 6273931"/>
              <a:gd name="connsiteY44" fmla="*/ 3039064 h 4977352"/>
              <a:gd name="connsiteX45" fmla="*/ 3650726 w 6273931"/>
              <a:gd name="connsiteY45" fmla="*/ 2762839 h 4977352"/>
              <a:gd name="connsiteX46" fmla="*/ 3822176 w 6273931"/>
              <a:gd name="connsiteY46" fmla="*/ 2705689 h 4977352"/>
              <a:gd name="connsiteX47" fmla="*/ 4241276 w 6273931"/>
              <a:gd name="connsiteY47" fmla="*/ 2219914 h 4977352"/>
              <a:gd name="connsiteX48" fmla="*/ 4365101 w 6273931"/>
              <a:gd name="connsiteY48" fmla="*/ 2477089 h 4977352"/>
              <a:gd name="connsiteX49" fmla="*/ 4612751 w 6273931"/>
              <a:gd name="connsiteY49" fmla="*/ 2724739 h 4977352"/>
              <a:gd name="connsiteX50" fmla="*/ 4593701 w 6273931"/>
              <a:gd name="connsiteY50" fmla="*/ 3048589 h 4977352"/>
              <a:gd name="connsiteX51" fmla="*/ 4936601 w 6273931"/>
              <a:gd name="connsiteY51" fmla="*/ 3181939 h 4977352"/>
              <a:gd name="connsiteX52" fmla="*/ 5050901 w 6273931"/>
              <a:gd name="connsiteY52" fmla="*/ 2924764 h 4977352"/>
              <a:gd name="connsiteX53" fmla="*/ 5889101 w 6273931"/>
              <a:gd name="connsiteY53" fmla="*/ 3258139 h 4977352"/>
              <a:gd name="connsiteX54" fmla="*/ 5689076 w 6273931"/>
              <a:gd name="connsiteY54" fmla="*/ 3429589 h 4977352"/>
              <a:gd name="connsiteX55" fmla="*/ 6273931 w 6273931"/>
              <a:gd name="connsiteY55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2517251 w 6273931"/>
              <a:gd name="connsiteY40" fmla="*/ 2848564 h 4977352"/>
              <a:gd name="connsiteX41" fmla="*/ 3012551 w 6273931"/>
              <a:gd name="connsiteY41" fmla="*/ 2391364 h 4977352"/>
              <a:gd name="connsiteX42" fmla="*/ 3003026 w 6273931"/>
              <a:gd name="connsiteY42" fmla="*/ 2781889 h 4977352"/>
              <a:gd name="connsiteX43" fmla="*/ 3041126 w 6273931"/>
              <a:gd name="connsiteY43" fmla="*/ 3039064 h 4977352"/>
              <a:gd name="connsiteX44" fmla="*/ 3212576 w 6273931"/>
              <a:gd name="connsiteY44" fmla="*/ 3334339 h 4977352"/>
              <a:gd name="connsiteX45" fmla="*/ 3450701 w 6273931"/>
              <a:gd name="connsiteY45" fmla="*/ 3039064 h 4977352"/>
              <a:gd name="connsiteX46" fmla="*/ 3650726 w 6273931"/>
              <a:gd name="connsiteY46" fmla="*/ 2762839 h 4977352"/>
              <a:gd name="connsiteX47" fmla="*/ 3822176 w 6273931"/>
              <a:gd name="connsiteY47" fmla="*/ 2705689 h 4977352"/>
              <a:gd name="connsiteX48" fmla="*/ 4241276 w 6273931"/>
              <a:gd name="connsiteY48" fmla="*/ 2219914 h 4977352"/>
              <a:gd name="connsiteX49" fmla="*/ 4365101 w 6273931"/>
              <a:gd name="connsiteY49" fmla="*/ 2477089 h 4977352"/>
              <a:gd name="connsiteX50" fmla="*/ 4612751 w 6273931"/>
              <a:gd name="connsiteY50" fmla="*/ 2724739 h 4977352"/>
              <a:gd name="connsiteX51" fmla="*/ 4593701 w 6273931"/>
              <a:gd name="connsiteY51" fmla="*/ 3048589 h 4977352"/>
              <a:gd name="connsiteX52" fmla="*/ 4936601 w 6273931"/>
              <a:gd name="connsiteY52" fmla="*/ 3181939 h 4977352"/>
              <a:gd name="connsiteX53" fmla="*/ 5050901 w 6273931"/>
              <a:gd name="connsiteY53" fmla="*/ 2924764 h 4977352"/>
              <a:gd name="connsiteX54" fmla="*/ 5889101 w 6273931"/>
              <a:gd name="connsiteY54" fmla="*/ 3258139 h 4977352"/>
              <a:gd name="connsiteX55" fmla="*/ 5689076 w 6273931"/>
              <a:gd name="connsiteY55" fmla="*/ 3429589 h 4977352"/>
              <a:gd name="connsiteX56" fmla="*/ 6273931 w 6273931"/>
              <a:gd name="connsiteY56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3041126 w 6273931"/>
              <a:gd name="connsiteY40" fmla="*/ 2010364 h 4977352"/>
              <a:gd name="connsiteX41" fmla="*/ 3012551 w 6273931"/>
              <a:gd name="connsiteY41" fmla="*/ 2391364 h 4977352"/>
              <a:gd name="connsiteX42" fmla="*/ 3003026 w 6273931"/>
              <a:gd name="connsiteY42" fmla="*/ 2781889 h 4977352"/>
              <a:gd name="connsiteX43" fmla="*/ 3041126 w 6273931"/>
              <a:gd name="connsiteY43" fmla="*/ 3039064 h 4977352"/>
              <a:gd name="connsiteX44" fmla="*/ 3212576 w 6273931"/>
              <a:gd name="connsiteY44" fmla="*/ 3334339 h 4977352"/>
              <a:gd name="connsiteX45" fmla="*/ 3450701 w 6273931"/>
              <a:gd name="connsiteY45" fmla="*/ 3039064 h 4977352"/>
              <a:gd name="connsiteX46" fmla="*/ 3650726 w 6273931"/>
              <a:gd name="connsiteY46" fmla="*/ 2762839 h 4977352"/>
              <a:gd name="connsiteX47" fmla="*/ 3822176 w 6273931"/>
              <a:gd name="connsiteY47" fmla="*/ 2705689 h 4977352"/>
              <a:gd name="connsiteX48" fmla="*/ 4241276 w 6273931"/>
              <a:gd name="connsiteY48" fmla="*/ 2219914 h 4977352"/>
              <a:gd name="connsiteX49" fmla="*/ 4365101 w 6273931"/>
              <a:gd name="connsiteY49" fmla="*/ 2477089 h 4977352"/>
              <a:gd name="connsiteX50" fmla="*/ 4612751 w 6273931"/>
              <a:gd name="connsiteY50" fmla="*/ 2724739 h 4977352"/>
              <a:gd name="connsiteX51" fmla="*/ 4593701 w 6273931"/>
              <a:gd name="connsiteY51" fmla="*/ 3048589 h 4977352"/>
              <a:gd name="connsiteX52" fmla="*/ 4936601 w 6273931"/>
              <a:gd name="connsiteY52" fmla="*/ 3181939 h 4977352"/>
              <a:gd name="connsiteX53" fmla="*/ 5050901 w 6273931"/>
              <a:gd name="connsiteY53" fmla="*/ 2924764 h 4977352"/>
              <a:gd name="connsiteX54" fmla="*/ 5889101 w 6273931"/>
              <a:gd name="connsiteY54" fmla="*/ 3258139 h 4977352"/>
              <a:gd name="connsiteX55" fmla="*/ 5689076 w 6273931"/>
              <a:gd name="connsiteY55" fmla="*/ 3429589 h 4977352"/>
              <a:gd name="connsiteX56" fmla="*/ 6273931 w 6273931"/>
              <a:gd name="connsiteY56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2593451 w 6273931"/>
              <a:gd name="connsiteY40" fmla="*/ 2448514 h 4977352"/>
              <a:gd name="connsiteX41" fmla="*/ 3041126 w 6273931"/>
              <a:gd name="connsiteY41" fmla="*/ 2010364 h 4977352"/>
              <a:gd name="connsiteX42" fmla="*/ 3012551 w 6273931"/>
              <a:gd name="connsiteY42" fmla="*/ 2391364 h 4977352"/>
              <a:gd name="connsiteX43" fmla="*/ 3003026 w 6273931"/>
              <a:gd name="connsiteY43" fmla="*/ 2781889 h 4977352"/>
              <a:gd name="connsiteX44" fmla="*/ 3041126 w 6273931"/>
              <a:gd name="connsiteY44" fmla="*/ 3039064 h 4977352"/>
              <a:gd name="connsiteX45" fmla="*/ 3212576 w 6273931"/>
              <a:gd name="connsiteY45" fmla="*/ 3334339 h 4977352"/>
              <a:gd name="connsiteX46" fmla="*/ 3450701 w 6273931"/>
              <a:gd name="connsiteY46" fmla="*/ 3039064 h 4977352"/>
              <a:gd name="connsiteX47" fmla="*/ 3650726 w 6273931"/>
              <a:gd name="connsiteY47" fmla="*/ 2762839 h 4977352"/>
              <a:gd name="connsiteX48" fmla="*/ 3822176 w 6273931"/>
              <a:gd name="connsiteY48" fmla="*/ 2705689 h 4977352"/>
              <a:gd name="connsiteX49" fmla="*/ 4241276 w 6273931"/>
              <a:gd name="connsiteY49" fmla="*/ 2219914 h 4977352"/>
              <a:gd name="connsiteX50" fmla="*/ 4365101 w 6273931"/>
              <a:gd name="connsiteY50" fmla="*/ 2477089 h 4977352"/>
              <a:gd name="connsiteX51" fmla="*/ 4612751 w 6273931"/>
              <a:gd name="connsiteY51" fmla="*/ 2724739 h 4977352"/>
              <a:gd name="connsiteX52" fmla="*/ 4593701 w 6273931"/>
              <a:gd name="connsiteY52" fmla="*/ 3048589 h 4977352"/>
              <a:gd name="connsiteX53" fmla="*/ 4936601 w 6273931"/>
              <a:gd name="connsiteY53" fmla="*/ 3181939 h 4977352"/>
              <a:gd name="connsiteX54" fmla="*/ 5050901 w 6273931"/>
              <a:gd name="connsiteY54" fmla="*/ 2924764 h 4977352"/>
              <a:gd name="connsiteX55" fmla="*/ 5889101 w 6273931"/>
              <a:gd name="connsiteY55" fmla="*/ 3258139 h 4977352"/>
              <a:gd name="connsiteX56" fmla="*/ 5689076 w 6273931"/>
              <a:gd name="connsiteY56" fmla="*/ 3429589 h 4977352"/>
              <a:gd name="connsiteX57" fmla="*/ 6273931 w 6273931"/>
              <a:gd name="connsiteY57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3012551 w 6273931"/>
              <a:gd name="connsiteY40" fmla="*/ 1819864 h 4977352"/>
              <a:gd name="connsiteX41" fmla="*/ 3041126 w 6273931"/>
              <a:gd name="connsiteY41" fmla="*/ 2010364 h 4977352"/>
              <a:gd name="connsiteX42" fmla="*/ 3012551 w 6273931"/>
              <a:gd name="connsiteY42" fmla="*/ 2391364 h 4977352"/>
              <a:gd name="connsiteX43" fmla="*/ 3003026 w 6273931"/>
              <a:gd name="connsiteY43" fmla="*/ 2781889 h 4977352"/>
              <a:gd name="connsiteX44" fmla="*/ 3041126 w 6273931"/>
              <a:gd name="connsiteY44" fmla="*/ 3039064 h 4977352"/>
              <a:gd name="connsiteX45" fmla="*/ 3212576 w 6273931"/>
              <a:gd name="connsiteY45" fmla="*/ 3334339 h 4977352"/>
              <a:gd name="connsiteX46" fmla="*/ 3450701 w 6273931"/>
              <a:gd name="connsiteY46" fmla="*/ 3039064 h 4977352"/>
              <a:gd name="connsiteX47" fmla="*/ 3650726 w 6273931"/>
              <a:gd name="connsiteY47" fmla="*/ 2762839 h 4977352"/>
              <a:gd name="connsiteX48" fmla="*/ 3822176 w 6273931"/>
              <a:gd name="connsiteY48" fmla="*/ 2705689 h 4977352"/>
              <a:gd name="connsiteX49" fmla="*/ 4241276 w 6273931"/>
              <a:gd name="connsiteY49" fmla="*/ 2219914 h 4977352"/>
              <a:gd name="connsiteX50" fmla="*/ 4365101 w 6273931"/>
              <a:gd name="connsiteY50" fmla="*/ 2477089 h 4977352"/>
              <a:gd name="connsiteX51" fmla="*/ 4612751 w 6273931"/>
              <a:gd name="connsiteY51" fmla="*/ 2724739 h 4977352"/>
              <a:gd name="connsiteX52" fmla="*/ 4593701 w 6273931"/>
              <a:gd name="connsiteY52" fmla="*/ 3048589 h 4977352"/>
              <a:gd name="connsiteX53" fmla="*/ 4936601 w 6273931"/>
              <a:gd name="connsiteY53" fmla="*/ 3181939 h 4977352"/>
              <a:gd name="connsiteX54" fmla="*/ 5050901 w 6273931"/>
              <a:gd name="connsiteY54" fmla="*/ 2924764 h 4977352"/>
              <a:gd name="connsiteX55" fmla="*/ 5889101 w 6273931"/>
              <a:gd name="connsiteY55" fmla="*/ 3258139 h 4977352"/>
              <a:gd name="connsiteX56" fmla="*/ 5689076 w 6273931"/>
              <a:gd name="connsiteY56" fmla="*/ 3429589 h 4977352"/>
              <a:gd name="connsiteX57" fmla="*/ 6273931 w 6273931"/>
              <a:gd name="connsiteY57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2688701 w 6273931"/>
              <a:gd name="connsiteY40" fmla="*/ 2191339 h 4977352"/>
              <a:gd name="connsiteX41" fmla="*/ 3012551 w 6273931"/>
              <a:gd name="connsiteY41" fmla="*/ 1819864 h 4977352"/>
              <a:gd name="connsiteX42" fmla="*/ 3041126 w 6273931"/>
              <a:gd name="connsiteY42" fmla="*/ 2010364 h 4977352"/>
              <a:gd name="connsiteX43" fmla="*/ 3012551 w 6273931"/>
              <a:gd name="connsiteY43" fmla="*/ 2391364 h 4977352"/>
              <a:gd name="connsiteX44" fmla="*/ 3003026 w 6273931"/>
              <a:gd name="connsiteY44" fmla="*/ 2781889 h 4977352"/>
              <a:gd name="connsiteX45" fmla="*/ 3041126 w 6273931"/>
              <a:gd name="connsiteY45" fmla="*/ 3039064 h 4977352"/>
              <a:gd name="connsiteX46" fmla="*/ 3212576 w 6273931"/>
              <a:gd name="connsiteY46" fmla="*/ 3334339 h 4977352"/>
              <a:gd name="connsiteX47" fmla="*/ 3450701 w 6273931"/>
              <a:gd name="connsiteY47" fmla="*/ 3039064 h 4977352"/>
              <a:gd name="connsiteX48" fmla="*/ 3650726 w 6273931"/>
              <a:gd name="connsiteY48" fmla="*/ 2762839 h 4977352"/>
              <a:gd name="connsiteX49" fmla="*/ 3822176 w 6273931"/>
              <a:gd name="connsiteY49" fmla="*/ 2705689 h 4977352"/>
              <a:gd name="connsiteX50" fmla="*/ 4241276 w 6273931"/>
              <a:gd name="connsiteY50" fmla="*/ 2219914 h 4977352"/>
              <a:gd name="connsiteX51" fmla="*/ 4365101 w 6273931"/>
              <a:gd name="connsiteY51" fmla="*/ 2477089 h 4977352"/>
              <a:gd name="connsiteX52" fmla="*/ 4612751 w 6273931"/>
              <a:gd name="connsiteY52" fmla="*/ 2724739 h 4977352"/>
              <a:gd name="connsiteX53" fmla="*/ 4593701 w 6273931"/>
              <a:gd name="connsiteY53" fmla="*/ 3048589 h 4977352"/>
              <a:gd name="connsiteX54" fmla="*/ 4936601 w 6273931"/>
              <a:gd name="connsiteY54" fmla="*/ 3181939 h 4977352"/>
              <a:gd name="connsiteX55" fmla="*/ 5050901 w 6273931"/>
              <a:gd name="connsiteY55" fmla="*/ 2924764 h 4977352"/>
              <a:gd name="connsiteX56" fmla="*/ 5889101 w 6273931"/>
              <a:gd name="connsiteY56" fmla="*/ 3258139 h 4977352"/>
              <a:gd name="connsiteX57" fmla="*/ 5689076 w 6273931"/>
              <a:gd name="connsiteY57" fmla="*/ 3429589 h 4977352"/>
              <a:gd name="connsiteX58" fmla="*/ 6273931 w 6273931"/>
              <a:gd name="connsiteY58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2898251 w 6273931"/>
              <a:gd name="connsiteY40" fmla="*/ 1524589 h 4977352"/>
              <a:gd name="connsiteX41" fmla="*/ 3012551 w 6273931"/>
              <a:gd name="connsiteY41" fmla="*/ 1819864 h 4977352"/>
              <a:gd name="connsiteX42" fmla="*/ 3041126 w 6273931"/>
              <a:gd name="connsiteY42" fmla="*/ 2010364 h 4977352"/>
              <a:gd name="connsiteX43" fmla="*/ 3012551 w 6273931"/>
              <a:gd name="connsiteY43" fmla="*/ 2391364 h 4977352"/>
              <a:gd name="connsiteX44" fmla="*/ 3003026 w 6273931"/>
              <a:gd name="connsiteY44" fmla="*/ 2781889 h 4977352"/>
              <a:gd name="connsiteX45" fmla="*/ 3041126 w 6273931"/>
              <a:gd name="connsiteY45" fmla="*/ 3039064 h 4977352"/>
              <a:gd name="connsiteX46" fmla="*/ 3212576 w 6273931"/>
              <a:gd name="connsiteY46" fmla="*/ 3334339 h 4977352"/>
              <a:gd name="connsiteX47" fmla="*/ 3450701 w 6273931"/>
              <a:gd name="connsiteY47" fmla="*/ 3039064 h 4977352"/>
              <a:gd name="connsiteX48" fmla="*/ 3650726 w 6273931"/>
              <a:gd name="connsiteY48" fmla="*/ 2762839 h 4977352"/>
              <a:gd name="connsiteX49" fmla="*/ 3822176 w 6273931"/>
              <a:gd name="connsiteY49" fmla="*/ 2705689 h 4977352"/>
              <a:gd name="connsiteX50" fmla="*/ 4241276 w 6273931"/>
              <a:gd name="connsiteY50" fmla="*/ 2219914 h 4977352"/>
              <a:gd name="connsiteX51" fmla="*/ 4365101 w 6273931"/>
              <a:gd name="connsiteY51" fmla="*/ 2477089 h 4977352"/>
              <a:gd name="connsiteX52" fmla="*/ 4612751 w 6273931"/>
              <a:gd name="connsiteY52" fmla="*/ 2724739 h 4977352"/>
              <a:gd name="connsiteX53" fmla="*/ 4593701 w 6273931"/>
              <a:gd name="connsiteY53" fmla="*/ 3048589 h 4977352"/>
              <a:gd name="connsiteX54" fmla="*/ 4936601 w 6273931"/>
              <a:gd name="connsiteY54" fmla="*/ 3181939 h 4977352"/>
              <a:gd name="connsiteX55" fmla="*/ 5050901 w 6273931"/>
              <a:gd name="connsiteY55" fmla="*/ 2924764 h 4977352"/>
              <a:gd name="connsiteX56" fmla="*/ 5889101 w 6273931"/>
              <a:gd name="connsiteY56" fmla="*/ 3258139 h 4977352"/>
              <a:gd name="connsiteX57" fmla="*/ 5689076 w 6273931"/>
              <a:gd name="connsiteY57" fmla="*/ 3429589 h 4977352"/>
              <a:gd name="connsiteX58" fmla="*/ 6273931 w 6273931"/>
              <a:gd name="connsiteY58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2326751 w 6273931"/>
              <a:gd name="connsiteY40" fmla="*/ 2267539 h 4977352"/>
              <a:gd name="connsiteX41" fmla="*/ 2898251 w 6273931"/>
              <a:gd name="connsiteY41" fmla="*/ 1524589 h 4977352"/>
              <a:gd name="connsiteX42" fmla="*/ 3012551 w 6273931"/>
              <a:gd name="connsiteY42" fmla="*/ 1819864 h 4977352"/>
              <a:gd name="connsiteX43" fmla="*/ 3041126 w 6273931"/>
              <a:gd name="connsiteY43" fmla="*/ 2010364 h 4977352"/>
              <a:gd name="connsiteX44" fmla="*/ 3012551 w 6273931"/>
              <a:gd name="connsiteY44" fmla="*/ 2391364 h 4977352"/>
              <a:gd name="connsiteX45" fmla="*/ 3003026 w 6273931"/>
              <a:gd name="connsiteY45" fmla="*/ 2781889 h 4977352"/>
              <a:gd name="connsiteX46" fmla="*/ 3041126 w 6273931"/>
              <a:gd name="connsiteY46" fmla="*/ 3039064 h 4977352"/>
              <a:gd name="connsiteX47" fmla="*/ 3212576 w 6273931"/>
              <a:gd name="connsiteY47" fmla="*/ 3334339 h 4977352"/>
              <a:gd name="connsiteX48" fmla="*/ 3450701 w 6273931"/>
              <a:gd name="connsiteY48" fmla="*/ 3039064 h 4977352"/>
              <a:gd name="connsiteX49" fmla="*/ 3650726 w 6273931"/>
              <a:gd name="connsiteY49" fmla="*/ 2762839 h 4977352"/>
              <a:gd name="connsiteX50" fmla="*/ 3822176 w 6273931"/>
              <a:gd name="connsiteY50" fmla="*/ 2705689 h 4977352"/>
              <a:gd name="connsiteX51" fmla="*/ 4241276 w 6273931"/>
              <a:gd name="connsiteY51" fmla="*/ 2219914 h 4977352"/>
              <a:gd name="connsiteX52" fmla="*/ 4365101 w 6273931"/>
              <a:gd name="connsiteY52" fmla="*/ 2477089 h 4977352"/>
              <a:gd name="connsiteX53" fmla="*/ 4612751 w 6273931"/>
              <a:gd name="connsiteY53" fmla="*/ 2724739 h 4977352"/>
              <a:gd name="connsiteX54" fmla="*/ 4593701 w 6273931"/>
              <a:gd name="connsiteY54" fmla="*/ 3048589 h 4977352"/>
              <a:gd name="connsiteX55" fmla="*/ 4936601 w 6273931"/>
              <a:gd name="connsiteY55" fmla="*/ 3181939 h 4977352"/>
              <a:gd name="connsiteX56" fmla="*/ 5050901 w 6273931"/>
              <a:gd name="connsiteY56" fmla="*/ 2924764 h 4977352"/>
              <a:gd name="connsiteX57" fmla="*/ 5889101 w 6273931"/>
              <a:gd name="connsiteY57" fmla="*/ 3258139 h 4977352"/>
              <a:gd name="connsiteX58" fmla="*/ 5689076 w 6273931"/>
              <a:gd name="connsiteY58" fmla="*/ 3429589 h 4977352"/>
              <a:gd name="connsiteX59" fmla="*/ 6273931 w 6273931"/>
              <a:gd name="connsiteY59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2193401 w 6273931"/>
              <a:gd name="connsiteY40" fmla="*/ 1953214 h 4977352"/>
              <a:gd name="connsiteX41" fmla="*/ 2898251 w 6273931"/>
              <a:gd name="connsiteY41" fmla="*/ 1524589 h 4977352"/>
              <a:gd name="connsiteX42" fmla="*/ 3012551 w 6273931"/>
              <a:gd name="connsiteY42" fmla="*/ 1819864 h 4977352"/>
              <a:gd name="connsiteX43" fmla="*/ 3041126 w 6273931"/>
              <a:gd name="connsiteY43" fmla="*/ 2010364 h 4977352"/>
              <a:gd name="connsiteX44" fmla="*/ 3012551 w 6273931"/>
              <a:gd name="connsiteY44" fmla="*/ 2391364 h 4977352"/>
              <a:gd name="connsiteX45" fmla="*/ 3003026 w 6273931"/>
              <a:gd name="connsiteY45" fmla="*/ 2781889 h 4977352"/>
              <a:gd name="connsiteX46" fmla="*/ 3041126 w 6273931"/>
              <a:gd name="connsiteY46" fmla="*/ 3039064 h 4977352"/>
              <a:gd name="connsiteX47" fmla="*/ 3212576 w 6273931"/>
              <a:gd name="connsiteY47" fmla="*/ 3334339 h 4977352"/>
              <a:gd name="connsiteX48" fmla="*/ 3450701 w 6273931"/>
              <a:gd name="connsiteY48" fmla="*/ 3039064 h 4977352"/>
              <a:gd name="connsiteX49" fmla="*/ 3650726 w 6273931"/>
              <a:gd name="connsiteY49" fmla="*/ 2762839 h 4977352"/>
              <a:gd name="connsiteX50" fmla="*/ 3822176 w 6273931"/>
              <a:gd name="connsiteY50" fmla="*/ 2705689 h 4977352"/>
              <a:gd name="connsiteX51" fmla="*/ 4241276 w 6273931"/>
              <a:gd name="connsiteY51" fmla="*/ 2219914 h 4977352"/>
              <a:gd name="connsiteX52" fmla="*/ 4365101 w 6273931"/>
              <a:gd name="connsiteY52" fmla="*/ 2477089 h 4977352"/>
              <a:gd name="connsiteX53" fmla="*/ 4612751 w 6273931"/>
              <a:gd name="connsiteY53" fmla="*/ 2724739 h 4977352"/>
              <a:gd name="connsiteX54" fmla="*/ 4593701 w 6273931"/>
              <a:gd name="connsiteY54" fmla="*/ 3048589 h 4977352"/>
              <a:gd name="connsiteX55" fmla="*/ 4936601 w 6273931"/>
              <a:gd name="connsiteY55" fmla="*/ 3181939 h 4977352"/>
              <a:gd name="connsiteX56" fmla="*/ 5050901 w 6273931"/>
              <a:gd name="connsiteY56" fmla="*/ 2924764 h 4977352"/>
              <a:gd name="connsiteX57" fmla="*/ 5889101 w 6273931"/>
              <a:gd name="connsiteY57" fmla="*/ 3258139 h 4977352"/>
              <a:gd name="connsiteX58" fmla="*/ 5689076 w 6273931"/>
              <a:gd name="connsiteY58" fmla="*/ 3429589 h 4977352"/>
              <a:gd name="connsiteX59" fmla="*/ 6273931 w 6273931"/>
              <a:gd name="connsiteY59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1926701 w 6273931"/>
              <a:gd name="connsiteY40" fmla="*/ 2381839 h 4977352"/>
              <a:gd name="connsiteX41" fmla="*/ 2193401 w 6273931"/>
              <a:gd name="connsiteY41" fmla="*/ 1953214 h 4977352"/>
              <a:gd name="connsiteX42" fmla="*/ 2898251 w 6273931"/>
              <a:gd name="connsiteY42" fmla="*/ 1524589 h 4977352"/>
              <a:gd name="connsiteX43" fmla="*/ 3012551 w 6273931"/>
              <a:gd name="connsiteY43" fmla="*/ 1819864 h 4977352"/>
              <a:gd name="connsiteX44" fmla="*/ 3041126 w 6273931"/>
              <a:gd name="connsiteY44" fmla="*/ 2010364 h 4977352"/>
              <a:gd name="connsiteX45" fmla="*/ 3012551 w 6273931"/>
              <a:gd name="connsiteY45" fmla="*/ 2391364 h 4977352"/>
              <a:gd name="connsiteX46" fmla="*/ 3003026 w 6273931"/>
              <a:gd name="connsiteY46" fmla="*/ 2781889 h 4977352"/>
              <a:gd name="connsiteX47" fmla="*/ 3041126 w 6273931"/>
              <a:gd name="connsiteY47" fmla="*/ 3039064 h 4977352"/>
              <a:gd name="connsiteX48" fmla="*/ 3212576 w 6273931"/>
              <a:gd name="connsiteY48" fmla="*/ 3334339 h 4977352"/>
              <a:gd name="connsiteX49" fmla="*/ 3450701 w 6273931"/>
              <a:gd name="connsiteY49" fmla="*/ 3039064 h 4977352"/>
              <a:gd name="connsiteX50" fmla="*/ 3650726 w 6273931"/>
              <a:gd name="connsiteY50" fmla="*/ 2762839 h 4977352"/>
              <a:gd name="connsiteX51" fmla="*/ 3822176 w 6273931"/>
              <a:gd name="connsiteY51" fmla="*/ 2705689 h 4977352"/>
              <a:gd name="connsiteX52" fmla="*/ 4241276 w 6273931"/>
              <a:gd name="connsiteY52" fmla="*/ 2219914 h 4977352"/>
              <a:gd name="connsiteX53" fmla="*/ 4365101 w 6273931"/>
              <a:gd name="connsiteY53" fmla="*/ 2477089 h 4977352"/>
              <a:gd name="connsiteX54" fmla="*/ 4612751 w 6273931"/>
              <a:gd name="connsiteY54" fmla="*/ 2724739 h 4977352"/>
              <a:gd name="connsiteX55" fmla="*/ 4593701 w 6273931"/>
              <a:gd name="connsiteY55" fmla="*/ 3048589 h 4977352"/>
              <a:gd name="connsiteX56" fmla="*/ 4936601 w 6273931"/>
              <a:gd name="connsiteY56" fmla="*/ 3181939 h 4977352"/>
              <a:gd name="connsiteX57" fmla="*/ 5050901 w 6273931"/>
              <a:gd name="connsiteY57" fmla="*/ 2924764 h 4977352"/>
              <a:gd name="connsiteX58" fmla="*/ 5889101 w 6273931"/>
              <a:gd name="connsiteY58" fmla="*/ 3258139 h 4977352"/>
              <a:gd name="connsiteX59" fmla="*/ 5689076 w 6273931"/>
              <a:gd name="connsiteY59" fmla="*/ 3429589 h 4977352"/>
              <a:gd name="connsiteX60" fmla="*/ 6273931 w 6273931"/>
              <a:gd name="connsiteY60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1898126 w 6273931"/>
              <a:gd name="connsiteY40" fmla="*/ 2124664 h 4977352"/>
              <a:gd name="connsiteX41" fmla="*/ 2193401 w 6273931"/>
              <a:gd name="connsiteY41" fmla="*/ 1953214 h 4977352"/>
              <a:gd name="connsiteX42" fmla="*/ 2898251 w 6273931"/>
              <a:gd name="connsiteY42" fmla="*/ 1524589 h 4977352"/>
              <a:gd name="connsiteX43" fmla="*/ 3012551 w 6273931"/>
              <a:gd name="connsiteY43" fmla="*/ 1819864 h 4977352"/>
              <a:gd name="connsiteX44" fmla="*/ 3041126 w 6273931"/>
              <a:gd name="connsiteY44" fmla="*/ 2010364 h 4977352"/>
              <a:gd name="connsiteX45" fmla="*/ 3012551 w 6273931"/>
              <a:gd name="connsiteY45" fmla="*/ 2391364 h 4977352"/>
              <a:gd name="connsiteX46" fmla="*/ 3003026 w 6273931"/>
              <a:gd name="connsiteY46" fmla="*/ 2781889 h 4977352"/>
              <a:gd name="connsiteX47" fmla="*/ 3041126 w 6273931"/>
              <a:gd name="connsiteY47" fmla="*/ 3039064 h 4977352"/>
              <a:gd name="connsiteX48" fmla="*/ 3212576 w 6273931"/>
              <a:gd name="connsiteY48" fmla="*/ 3334339 h 4977352"/>
              <a:gd name="connsiteX49" fmla="*/ 3450701 w 6273931"/>
              <a:gd name="connsiteY49" fmla="*/ 3039064 h 4977352"/>
              <a:gd name="connsiteX50" fmla="*/ 3650726 w 6273931"/>
              <a:gd name="connsiteY50" fmla="*/ 2762839 h 4977352"/>
              <a:gd name="connsiteX51" fmla="*/ 3822176 w 6273931"/>
              <a:gd name="connsiteY51" fmla="*/ 2705689 h 4977352"/>
              <a:gd name="connsiteX52" fmla="*/ 4241276 w 6273931"/>
              <a:gd name="connsiteY52" fmla="*/ 2219914 h 4977352"/>
              <a:gd name="connsiteX53" fmla="*/ 4365101 w 6273931"/>
              <a:gd name="connsiteY53" fmla="*/ 2477089 h 4977352"/>
              <a:gd name="connsiteX54" fmla="*/ 4612751 w 6273931"/>
              <a:gd name="connsiteY54" fmla="*/ 2724739 h 4977352"/>
              <a:gd name="connsiteX55" fmla="*/ 4593701 w 6273931"/>
              <a:gd name="connsiteY55" fmla="*/ 3048589 h 4977352"/>
              <a:gd name="connsiteX56" fmla="*/ 4936601 w 6273931"/>
              <a:gd name="connsiteY56" fmla="*/ 3181939 h 4977352"/>
              <a:gd name="connsiteX57" fmla="*/ 5050901 w 6273931"/>
              <a:gd name="connsiteY57" fmla="*/ 2924764 h 4977352"/>
              <a:gd name="connsiteX58" fmla="*/ 5889101 w 6273931"/>
              <a:gd name="connsiteY58" fmla="*/ 3258139 h 4977352"/>
              <a:gd name="connsiteX59" fmla="*/ 5689076 w 6273931"/>
              <a:gd name="connsiteY59" fmla="*/ 3429589 h 4977352"/>
              <a:gd name="connsiteX60" fmla="*/ 6273931 w 6273931"/>
              <a:gd name="connsiteY60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1650476 w 6273931"/>
              <a:gd name="connsiteY40" fmla="*/ 2515189 h 4977352"/>
              <a:gd name="connsiteX41" fmla="*/ 1898126 w 6273931"/>
              <a:gd name="connsiteY41" fmla="*/ 2124664 h 4977352"/>
              <a:gd name="connsiteX42" fmla="*/ 2193401 w 6273931"/>
              <a:gd name="connsiteY42" fmla="*/ 1953214 h 4977352"/>
              <a:gd name="connsiteX43" fmla="*/ 2898251 w 6273931"/>
              <a:gd name="connsiteY43" fmla="*/ 1524589 h 4977352"/>
              <a:gd name="connsiteX44" fmla="*/ 3012551 w 6273931"/>
              <a:gd name="connsiteY44" fmla="*/ 1819864 h 4977352"/>
              <a:gd name="connsiteX45" fmla="*/ 3041126 w 6273931"/>
              <a:gd name="connsiteY45" fmla="*/ 2010364 h 4977352"/>
              <a:gd name="connsiteX46" fmla="*/ 3012551 w 6273931"/>
              <a:gd name="connsiteY46" fmla="*/ 2391364 h 4977352"/>
              <a:gd name="connsiteX47" fmla="*/ 3003026 w 6273931"/>
              <a:gd name="connsiteY47" fmla="*/ 2781889 h 4977352"/>
              <a:gd name="connsiteX48" fmla="*/ 3041126 w 6273931"/>
              <a:gd name="connsiteY48" fmla="*/ 3039064 h 4977352"/>
              <a:gd name="connsiteX49" fmla="*/ 3212576 w 6273931"/>
              <a:gd name="connsiteY49" fmla="*/ 3334339 h 4977352"/>
              <a:gd name="connsiteX50" fmla="*/ 3450701 w 6273931"/>
              <a:gd name="connsiteY50" fmla="*/ 3039064 h 4977352"/>
              <a:gd name="connsiteX51" fmla="*/ 3650726 w 6273931"/>
              <a:gd name="connsiteY51" fmla="*/ 2762839 h 4977352"/>
              <a:gd name="connsiteX52" fmla="*/ 3822176 w 6273931"/>
              <a:gd name="connsiteY52" fmla="*/ 2705689 h 4977352"/>
              <a:gd name="connsiteX53" fmla="*/ 4241276 w 6273931"/>
              <a:gd name="connsiteY53" fmla="*/ 2219914 h 4977352"/>
              <a:gd name="connsiteX54" fmla="*/ 4365101 w 6273931"/>
              <a:gd name="connsiteY54" fmla="*/ 2477089 h 4977352"/>
              <a:gd name="connsiteX55" fmla="*/ 4612751 w 6273931"/>
              <a:gd name="connsiteY55" fmla="*/ 2724739 h 4977352"/>
              <a:gd name="connsiteX56" fmla="*/ 4593701 w 6273931"/>
              <a:gd name="connsiteY56" fmla="*/ 3048589 h 4977352"/>
              <a:gd name="connsiteX57" fmla="*/ 4936601 w 6273931"/>
              <a:gd name="connsiteY57" fmla="*/ 3181939 h 4977352"/>
              <a:gd name="connsiteX58" fmla="*/ 5050901 w 6273931"/>
              <a:gd name="connsiteY58" fmla="*/ 2924764 h 4977352"/>
              <a:gd name="connsiteX59" fmla="*/ 5889101 w 6273931"/>
              <a:gd name="connsiteY59" fmla="*/ 3258139 h 4977352"/>
              <a:gd name="connsiteX60" fmla="*/ 5689076 w 6273931"/>
              <a:gd name="connsiteY60" fmla="*/ 3429589 h 4977352"/>
              <a:gd name="connsiteX61" fmla="*/ 6273931 w 6273931"/>
              <a:gd name="connsiteY61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1850501 w 6273931"/>
              <a:gd name="connsiteY40" fmla="*/ 2410414 h 4977352"/>
              <a:gd name="connsiteX41" fmla="*/ 1898126 w 6273931"/>
              <a:gd name="connsiteY41" fmla="*/ 2124664 h 4977352"/>
              <a:gd name="connsiteX42" fmla="*/ 2193401 w 6273931"/>
              <a:gd name="connsiteY42" fmla="*/ 1953214 h 4977352"/>
              <a:gd name="connsiteX43" fmla="*/ 2898251 w 6273931"/>
              <a:gd name="connsiteY43" fmla="*/ 1524589 h 4977352"/>
              <a:gd name="connsiteX44" fmla="*/ 3012551 w 6273931"/>
              <a:gd name="connsiteY44" fmla="*/ 1819864 h 4977352"/>
              <a:gd name="connsiteX45" fmla="*/ 3041126 w 6273931"/>
              <a:gd name="connsiteY45" fmla="*/ 2010364 h 4977352"/>
              <a:gd name="connsiteX46" fmla="*/ 3012551 w 6273931"/>
              <a:gd name="connsiteY46" fmla="*/ 2391364 h 4977352"/>
              <a:gd name="connsiteX47" fmla="*/ 3003026 w 6273931"/>
              <a:gd name="connsiteY47" fmla="*/ 2781889 h 4977352"/>
              <a:gd name="connsiteX48" fmla="*/ 3041126 w 6273931"/>
              <a:gd name="connsiteY48" fmla="*/ 3039064 h 4977352"/>
              <a:gd name="connsiteX49" fmla="*/ 3212576 w 6273931"/>
              <a:gd name="connsiteY49" fmla="*/ 3334339 h 4977352"/>
              <a:gd name="connsiteX50" fmla="*/ 3450701 w 6273931"/>
              <a:gd name="connsiteY50" fmla="*/ 3039064 h 4977352"/>
              <a:gd name="connsiteX51" fmla="*/ 3650726 w 6273931"/>
              <a:gd name="connsiteY51" fmla="*/ 2762839 h 4977352"/>
              <a:gd name="connsiteX52" fmla="*/ 3822176 w 6273931"/>
              <a:gd name="connsiteY52" fmla="*/ 2705689 h 4977352"/>
              <a:gd name="connsiteX53" fmla="*/ 4241276 w 6273931"/>
              <a:gd name="connsiteY53" fmla="*/ 2219914 h 4977352"/>
              <a:gd name="connsiteX54" fmla="*/ 4365101 w 6273931"/>
              <a:gd name="connsiteY54" fmla="*/ 2477089 h 4977352"/>
              <a:gd name="connsiteX55" fmla="*/ 4612751 w 6273931"/>
              <a:gd name="connsiteY55" fmla="*/ 2724739 h 4977352"/>
              <a:gd name="connsiteX56" fmla="*/ 4593701 w 6273931"/>
              <a:gd name="connsiteY56" fmla="*/ 3048589 h 4977352"/>
              <a:gd name="connsiteX57" fmla="*/ 4936601 w 6273931"/>
              <a:gd name="connsiteY57" fmla="*/ 3181939 h 4977352"/>
              <a:gd name="connsiteX58" fmla="*/ 5050901 w 6273931"/>
              <a:gd name="connsiteY58" fmla="*/ 2924764 h 4977352"/>
              <a:gd name="connsiteX59" fmla="*/ 5889101 w 6273931"/>
              <a:gd name="connsiteY59" fmla="*/ 3258139 h 4977352"/>
              <a:gd name="connsiteX60" fmla="*/ 5689076 w 6273931"/>
              <a:gd name="connsiteY60" fmla="*/ 3429589 h 4977352"/>
              <a:gd name="connsiteX61" fmla="*/ 6273931 w 6273931"/>
              <a:gd name="connsiteY61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1459976 w 6273931"/>
              <a:gd name="connsiteY40" fmla="*/ 3020014 h 4977352"/>
              <a:gd name="connsiteX41" fmla="*/ 1850501 w 6273931"/>
              <a:gd name="connsiteY41" fmla="*/ 2410414 h 4977352"/>
              <a:gd name="connsiteX42" fmla="*/ 1898126 w 6273931"/>
              <a:gd name="connsiteY42" fmla="*/ 2124664 h 4977352"/>
              <a:gd name="connsiteX43" fmla="*/ 2193401 w 6273931"/>
              <a:gd name="connsiteY43" fmla="*/ 1953214 h 4977352"/>
              <a:gd name="connsiteX44" fmla="*/ 2898251 w 6273931"/>
              <a:gd name="connsiteY44" fmla="*/ 1524589 h 4977352"/>
              <a:gd name="connsiteX45" fmla="*/ 3012551 w 6273931"/>
              <a:gd name="connsiteY45" fmla="*/ 1819864 h 4977352"/>
              <a:gd name="connsiteX46" fmla="*/ 3041126 w 6273931"/>
              <a:gd name="connsiteY46" fmla="*/ 2010364 h 4977352"/>
              <a:gd name="connsiteX47" fmla="*/ 3012551 w 6273931"/>
              <a:gd name="connsiteY47" fmla="*/ 2391364 h 4977352"/>
              <a:gd name="connsiteX48" fmla="*/ 3003026 w 6273931"/>
              <a:gd name="connsiteY48" fmla="*/ 2781889 h 4977352"/>
              <a:gd name="connsiteX49" fmla="*/ 3041126 w 6273931"/>
              <a:gd name="connsiteY49" fmla="*/ 3039064 h 4977352"/>
              <a:gd name="connsiteX50" fmla="*/ 3212576 w 6273931"/>
              <a:gd name="connsiteY50" fmla="*/ 3334339 h 4977352"/>
              <a:gd name="connsiteX51" fmla="*/ 3450701 w 6273931"/>
              <a:gd name="connsiteY51" fmla="*/ 3039064 h 4977352"/>
              <a:gd name="connsiteX52" fmla="*/ 3650726 w 6273931"/>
              <a:gd name="connsiteY52" fmla="*/ 2762839 h 4977352"/>
              <a:gd name="connsiteX53" fmla="*/ 3822176 w 6273931"/>
              <a:gd name="connsiteY53" fmla="*/ 2705689 h 4977352"/>
              <a:gd name="connsiteX54" fmla="*/ 4241276 w 6273931"/>
              <a:gd name="connsiteY54" fmla="*/ 2219914 h 4977352"/>
              <a:gd name="connsiteX55" fmla="*/ 4365101 w 6273931"/>
              <a:gd name="connsiteY55" fmla="*/ 2477089 h 4977352"/>
              <a:gd name="connsiteX56" fmla="*/ 4612751 w 6273931"/>
              <a:gd name="connsiteY56" fmla="*/ 2724739 h 4977352"/>
              <a:gd name="connsiteX57" fmla="*/ 4593701 w 6273931"/>
              <a:gd name="connsiteY57" fmla="*/ 3048589 h 4977352"/>
              <a:gd name="connsiteX58" fmla="*/ 4936601 w 6273931"/>
              <a:gd name="connsiteY58" fmla="*/ 3181939 h 4977352"/>
              <a:gd name="connsiteX59" fmla="*/ 5050901 w 6273931"/>
              <a:gd name="connsiteY59" fmla="*/ 2924764 h 4977352"/>
              <a:gd name="connsiteX60" fmla="*/ 5889101 w 6273931"/>
              <a:gd name="connsiteY60" fmla="*/ 3258139 h 4977352"/>
              <a:gd name="connsiteX61" fmla="*/ 5689076 w 6273931"/>
              <a:gd name="connsiteY61" fmla="*/ 3429589 h 4977352"/>
              <a:gd name="connsiteX62" fmla="*/ 6273931 w 6273931"/>
              <a:gd name="connsiteY62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1555226 w 6273931"/>
              <a:gd name="connsiteY40" fmla="*/ 2953339 h 4977352"/>
              <a:gd name="connsiteX41" fmla="*/ 1850501 w 6273931"/>
              <a:gd name="connsiteY41" fmla="*/ 2410414 h 4977352"/>
              <a:gd name="connsiteX42" fmla="*/ 1898126 w 6273931"/>
              <a:gd name="connsiteY42" fmla="*/ 2124664 h 4977352"/>
              <a:gd name="connsiteX43" fmla="*/ 2193401 w 6273931"/>
              <a:gd name="connsiteY43" fmla="*/ 1953214 h 4977352"/>
              <a:gd name="connsiteX44" fmla="*/ 2898251 w 6273931"/>
              <a:gd name="connsiteY44" fmla="*/ 1524589 h 4977352"/>
              <a:gd name="connsiteX45" fmla="*/ 3012551 w 6273931"/>
              <a:gd name="connsiteY45" fmla="*/ 1819864 h 4977352"/>
              <a:gd name="connsiteX46" fmla="*/ 3041126 w 6273931"/>
              <a:gd name="connsiteY46" fmla="*/ 2010364 h 4977352"/>
              <a:gd name="connsiteX47" fmla="*/ 3012551 w 6273931"/>
              <a:gd name="connsiteY47" fmla="*/ 2391364 h 4977352"/>
              <a:gd name="connsiteX48" fmla="*/ 3003026 w 6273931"/>
              <a:gd name="connsiteY48" fmla="*/ 2781889 h 4977352"/>
              <a:gd name="connsiteX49" fmla="*/ 3041126 w 6273931"/>
              <a:gd name="connsiteY49" fmla="*/ 3039064 h 4977352"/>
              <a:gd name="connsiteX50" fmla="*/ 3212576 w 6273931"/>
              <a:gd name="connsiteY50" fmla="*/ 3334339 h 4977352"/>
              <a:gd name="connsiteX51" fmla="*/ 3450701 w 6273931"/>
              <a:gd name="connsiteY51" fmla="*/ 3039064 h 4977352"/>
              <a:gd name="connsiteX52" fmla="*/ 3650726 w 6273931"/>
              <a:gd name="connsiteY52" fmla="*/ 2762839 h 4977352"/>
              <a:gd name="connsiteX53" fmla="*/ 3822176 w 6273931"/>
              <a:gd name="connsiteY53" fmla="*/ 2705689 h 4977352"/>
              <a:gd name="connsiteX54" fmla="*/ 4241276 w 6273931"/>
              <a:gd name="connsiteY54" fmla="*/ 2219914 h 4977352"/>
              <a:gd name="connsiteX55" fmla="*/ 4365101 w 6273931"/>
              <a:gd name="connsiteY55" fmla="*/ 2477089 h 4977352"/>
              <a:gd name="connsiteX56" fmla="*/ 4612751 w 6273931"/>
              <a:gd name="connsiteY56" fmla="*/ 2724739 h 4977352"/>
              <a:gd name="connsiteX57" fmla="*/ 4593701 w 6273931"/>
              <a:gd name="connsiteY57" fmla="*/ 3048589 h 4977352"/>
              <a:gd name="connsiteX58" fmla="*/ 4936601 w 6273931"/>
              <a:gd name="connsiteY58" fmla="*/ 3181939 h 4977352"/>
              <a:gd name="connsiteX59" fmla="*/ 5050901 w 6273931"/>
              <a:gd name="connsiteY59" fmla="*/ 2924764 h 4977352"/>
              <a:gd name="connsiteX60" fmla="*/ 5889101 w 6273931"/>
              <a:gd name="connsiteY60" fmla="*/ 3258139 h 4977352"/>
              <a:gd name="connsiteX61" fmla="*/ 5689076 w 6273931"/>
              <a:gd name="connsiteY61" fmla="*/ 3429589 h 4977352"/>
              <a:gd name="connsiteX62" fmla="*/ 6273931 w 6273931"/>
              <a:gd name="connsiteY62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1402826 w 6273931"/>
              <a:gd name="connsiteY40" fmla="*/ 3191464 h 4977352"/>
              <a:gd name="connsiteX41" fmla="*/ 1555226 w 6273931"/>
              <a:gd name="connsiteY41" fmla="*/ 2953339 h 4977352"/>
              <a:gd name="connsiteX42" fmla="*/ 1850501 w 6273931"/>
              <a:gd name="connsiteY42" fmla="*/ 2410414 h 4977352"/>
              <a:gd name="connsiteX43" fmla="*/ 1898126 w 6273931"/>
              <a:gd name="connsiteY43" fmla="*/ 2124664 h 4977352"/>
              <a:gd name="connsiteX44" fmla="*/ 2193401 w 6273931"/>
              <a:gd name="connsiteY44" fmla="*/ 1953214 h 4977352"/>
              <a:gd name="connsiteX45" fmla="*/ 2898251 w 6273931"/>
              <a:gd name="connsiteY45" fmla="*/ 1524589 h 4977352"/>
              <a:gd name="connsiteX46" fmla="*/ 3012551 w 6273931"/>
              <a:gd name="connsiteY46" fmla="*/ 1819864 h 4977352"/>
              <a:gd name="connsiteX47" fmla="*/ 3041126 w 6273931"/>
              <a:gd name="connsiteY47" fmla="*/ 2010364 h 4977352"/>
              <a:gd name="connsiteX48" fmla="*/ 3012551 w 6273931"/>
              <a:gd name="connsiteY48" fmla="*/ 2391364 h 4977352"/>
              <a:gd name="connsiteX49" fmla="*/ 3003026 w 6273931"/>
              <a:gd name="connsiteY49" fmla="*/ 2781889 h 4977352"/>
              <a:gd name="connsiteX50" fmla="*/ 3041126 w 6273931"/>
              <a:gd name="connsiteY50" fmla="*/ 3039064 h 4977352"/>
              <a:gd name="connsiteX51" fmla="*/ 3212576 w 6273931"/>
              <a:gd name="connsiteY51" fmla="*/ 3334339 h 4977352"/>
              <a:gd name="connsiteX52" fmla="*/ 3450701 w 6273931"/>
              <a:gd name="connsiteY52" fmla="*/ 3039064 h 4977352"/>
              <a:gd name="connsiteX53" fmla="*/ 3650726 w 6273931"/>
              <a:gd name="connsiteY53" fmla="*/ 2762839 h 4977352"/>
              <a:gd name="connsiteX54" fmla="*/ 3822176 w 6273931"/>
              <a:gd name="connsiteY54" fmla="*/ 2705689 h 4977352"/>
              <a:gd name="connsiteX55" fmla="*/ 4241276 w 6273931"/>
              <a:gd name="connsiteY55" fmla="*/ 2219914 h 4977352"/>
              <a:gd name="connsiteX56" fmla="*/ 4365101 w 6273931"/>
              <a:gd name="connsiteY56" fmla="*/ 2477089 h 4977352"/>
              <a:gd name="connsiteX57" fmla="*/ 4612751 w 6273931"/>
              <a:gd name="connsiteY57" fmla="*/ 2724739 h 4977352"/>
              <a:gd name="connsiteX58" fmla="*/ 4593701 w 6273931"/>
              <a:gd name="connsiteY58" fmla="*/ 3048589 h 4977352"/>
              <a:gd name="connsiteX59" fmla="*/ 4936601 w 6273931"/>
              <a:gd name="connsiteY59" fmla="*/ 3181939 h 4977352"/>
              <a:gd name="connsiteX60" fmla="*/ 5050901 w 6273931"/>
              <a:gd name="connsiteY60" fmla="*/ 2924764 h 4977352"/>
              <a:gd name="connsiteX61" fmla="*/ 5889101 w 6273931"/>
              <a:gd name="connsiteY61" fmla="*/ 3258139 h 4977352"/>
              <a:gd name="connsiteX62" fmla="*/ 5689076 w 6273931"/>
              <a:gd name="connsiteY62" fmla="*/ 3429589 h 4977352"/>
              <a:gd name="connsiteX63" fmla="*/ 6273931 w 6273931"/>
              <a:gd name="connsiteY63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1650476 w 6273931"/>
              <a:gd name="connsiteY40" fmla="*/ 3429589 h 4977352"/>
              <a:gd name="connsiteX41" fmla="*/ 1555226 w 6273931"/>
              <a:gd name="connsiteY41" fmla="*/ 2953339 h 4977352"/>
              <a:gd name="connsiteX42" fmla="*/ 1850501 w 6273931"/>
              <a:gd name="connsiteY42" fmla="*/ 2410414 h 4977352"/>
              <a:gd name="connsiteX43" fmla="*/ 1898126 w 6273931"/>
              <a:gd name="connsiteY43" fmla="*/ 2124664 h 4977352"/>
              <a:gd name="connsiteX44" fmla="*/ 2193401 w 6273931"/>
              <a:gd name="connsiteY44" fmla="*/ 1953214 h 4977352"/>
              <a:gd name="connsiteX45" fmla="*/ 2898251 w 6273931"/>
              <a:gd name="connsiteY45" fmla="*/ 1524589 h 4977352"/>
              <a:gd name="connsiteX46" fmla="*/ 3012551 w 6273931"/>
              <a:gd name="connsiteY46" fmla="*/ 1819864 h 4977352"/>
              <a:gd name="connsiteX47" fmla="*/ 3041126 w 6273931"/>
              <a:gd name="connsiteY47" fmla="*/ 2010364 h 4977352"/>
              <a:gd name="connsiteX48" fmla="*/ 3012551 w 6273931"/>
              <a:gd name="connsiteY48" fmla="*/ 2391364 h 4977352"/>
              <a:gd name="connsiteX49" fmla="*/ 3003026 w 6273931"/>
              <a:gd name="connsiteY49" fmla="*/ 2781889 h 4977352"/>
              <a:gd name="connsiteX50" fmla="*/ 3041126 w 6273931"/>
              <a:gd name="connsiteY50" fmla="*/ 3039064 h 4977352"/>
              <a:gd name="connsiteX51" fmla="*/ 3212576 w 6273931"/>
              <a:gd name="connsiteY51" fmla="*/ 3334339 h 4977352"/>
              <a:gd name="connsiteX52" fmla="*/ 3450701 w 6273931"/>
              <a:gd name="connsiteY52" fmla="*/ 3039064 h 4977352"/>
              <a:gd name="connsiteX53" fmla="*/ 3650726 w 6273931"/>
              <a:gd name="connsiteY53" fmla="*/ 2762839 h 4977352"/>
              <a:gd name="connsiteX54" fmla="*/ 3822176 w 6273931"/>
              <a:gd name="connsiteY54" fmla="*/ 2705689 h 4977352"/>
              <a:gd name="connsiteX55" fmla="*/ 4241276 w 6273931"/>
              <a:gd name="connsiteY55" fmla="*/ 2219914 h 4977352"/>
              <a:gd name="connsiteX56" fmla="*/ 4365101 w 6273931"/>
              <a:gd name="connsiteY56" fmla="*/ 2477089 h 4977352"/>
              <a:gd name="connsiteX57" fmla="*/ 4612751 w 6273931"/>
              <a:gd name="connsiteY57" fmla="*/ 2724739 h 4977352"/>
              <a:gd name="connsiteX58" fmla="*/ 4593701 w 6273931"/>
              <a:gd name="connsiteY58" fmla="*/ 3048589 h 4977352"/>
              <a:gd name="connsiteX59" fmla="*/ 4936601 w 6273931"/>
              <a:gd name="connsiteY59" fmla="*/ 3181939 h 4977352"/>
              <a:gd name="connsiteX60" fmla="*/ 5050901 w 6273931"/>
              <a:gd name="connsiteY60" fmla="*/ 2924764 h 4977352"/>
              <a:gd name="connsiteX61" fmla="*/ 5889101 w 6273931"/>
              <a:gd name="connsiteY61" fmla="*/ 3258139 h 4977352"/>
              <a:gd name="connsiteX62" fmla="*/ 5689076 w 6273931"/>
              <a:gd name="connsiteY62" fmla="*/ 3429589 h 4977352"/>
              <a:gd name="connsiteX63" fmla="*/ 6273931 w 6273931"/>
              <a:gd name="connsiteY63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1440926 w 6273931"/>
              <a:gd name="connsiteY40" fmla="*/ 3629614 h 4977352"/>
              <a:gd name="connsiteX41" fmla="*/ 1650476 w 6273931"/>
              <a:gd name="connsiteY41" fmla="*/ 3429589 h 4977352"/>
              <a:gd name="connsiteX42" fmla="*/ 1555226 w 6273931"/>
              <a:gd name="connsiteY42" fmla="*/ 2953339 h 4977352"/>
              <a:gd name="connsiteX43" fmla="*/ 1850501 w 6273931"/>
              <a:gd name="connsiteY43" fmla="*/ 2410414 h 4977352"/>
              <a:gd name="connsiteX44" fmla="*/ 1898126 w 6273931"/>
              <a:gd name="connsiteY44" fmla="*/ 2124664 h 4977352"/>
              <a:gd name="connsiteX45" fmla="*/ 2193401 w 6273931"/>
              <a:gd name="connsiteY45" fmla="*/ 1953214 h 4977352"/>
              <a:gd name="connsiteX46" fmla="*/ 2898251 w 6273931"/>
              <a:gd name="connsiteY46" fmla="*/ 1524589 h 4977352"/>
              <a:gd name="connsiteX47" fmla="*/ 3012551 w 6273931"/>
              <a:gd name="connsiteY47" fmla="*/ 1819864 h 4977352"/>
              <a:gd name="connsiteX48" fmla="*/ 3041126 w 6273931"/>
              <a:gd name="connsiteY48" fmla="*/ 2010364 h 4977352"/>
              <a:gd name="connsiteX49" fmla="*/ 3012551 w 6273931"/>
              <a:gd name="connsiteY49" fmla="*/ 2391364 h 4977352"/>
              <a:gd name="connsiteX50" fmla="*/ 3003026 w 6273931"/>
              <a:gd name="connsiteY50" fmla="*/ 2781889 h 4977352"/>
              <a:gd name="connsiteX51" fmla="*/ 3041126 w 6273931"/>
              <a:gd name="connsiteY51" fmla="*/ 3039064 h 4977352"/>
              <a:gd name="connsiteX52" fmla="*/ 3212576 w 6273931"/>
              <a:gd name="connsiteY52" fmla="*/ 3334339 h 4977352"/>
              <a:gd name="connsiteX53" fmla="*/ 3450701 w 6273931"/>
              <a:gd name="connsiteY53" fmla="*/ 3039064 h 4977352"/>
              <a:gd name="connsiteX54" fmla="*/ 3650726 w 6273931"/>
              <a:gd name="connsiteY54" fmla="*/ 2762839 h 4977352"/>
              <a:gd name="connsiteX55" fmla="*/ 3822176 w 6273931"/>
              <a:gd name="connsiteY55" fmla="*/ 2705689 h 4977352"/>
              <a:gd name="connsiteX56" fmla="*/ 4241276 w 6273931"/>
              <a:gd name="connsiteY56" fmla="*/ 2219914 h 4977352"/>
              <a:gd name="connsiteX57" fmla="*/ 4365101 w 6273931"/>
              <a:gd name="connsiteY57" fmla="*/ 2477089 h 4977352"/>
              <a:gd name="connsiteX58" fmla="*/ 4612751 w 6273931"/>
              <a:gd name="connsiteY58" fmla="*/ 2724739 h 4977352"/>
              <a:gd name="connsiteX59" fmla="*/ 4593701 w 6273931"/>
              <a:gd name="connsiteY59" fmla="*/ 3048589 h 4977352"/>
              <a:gd name="connsiteX60" fmla="*/ 4936601 w 6273931"/>
              <a:gd name="connsiteY60" fmla="*/ 3181939 h 4977352"/>
              <a:gd name="connsiteX61" fmla="*/ 5050901 w 6273931"/>
              <a:gd name="connsiteY61" fmla="*/ 2924764 h 4977352"/>
              <a:gd name="connsiteX62" fmla="*/ 5889101 w 6273931"/>
              <a:gd name="connsiteY62" fmla="*/ 3258139 h 4977352"/>
              <a:gd name="connsiteX63" fmla="*/ 5689076 w 6273931"/>
              <a:gd name="connsiteY63" fmla="*/ 3429589 h 4977352"/>
              <a:gd name="connsiteX64" fmla="*/ 6273931 w 6273931"/>
              <a:gd name="connsiteY64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1412351 w 6273931"/>
              <a:gd name="connsiteY40" fmla="*/ 3629614 h 4977352"/>
              <a:gd name="connsiteX41" fmla="*/ 1650476 w 6273931"/>
              <a:gd name="connsiteY41" fmla="*/ 3429589 h 4977352"/>
              <a:gd name="connsiteX42" fmla="*/ 1555226 w 6273931"/>
              <a:gd name="connsiteY42" fmla="*/ 2953339 h 4977352"/>
              <a:gd name="connsiteX43" fmla="*/ 1850501 w 6273931"/>
              <a:gd name="connsiteY43" fmla="*/ 2410414 h 4977352"/>
              <a:gd name="connsiteX44" fmla="*/ 1898126 w 6273931"/>
              <a:gd name="connsiteY44" fmla="*/ 2124664 h 4977352"/>
              <a:gd name="connsiteX45" fmla="*/ 2193401 w 6273931"/>
              <a:gd name="connsiteY45" fmla="*/ 1953214 h 4977352"/>
              <a:gd name="connsiteX46" fmla="*/ 2898251 w 6273931"/>
              <a:gd name="connsiteY46" fmla="*/ 1524589 h 4977352"/>
              <a:gd name="connsiteX47" fmla="*/ 3012551 w 6273931"/>
              <a:gd name="connsiteY47" fmla="*/ 1819864 h 4977352"/>
              <a:gd name="connsiteX48" fmla="*/ 3041126 w 6273931"/>
              <a:gd name="connsiteY48" fmla="*/ 2010364 h 4977352"/>
              <a:gd name="connsiteX49" fmla="*/ 3012551 w 6273931"/>
              <a:gd name="connsiteY49" fmla="*/ 2391364 h 4977352"/>
              <a:gd name="connsiteX50" fmla="*/ 3003026 w 6273931"/>
              <a:gd name="connsiteY50" fmla="*/ 2781889 h 4977352"/>
              <a:gd name="connsiteX51" fmla="*/ 3041126 w 6273931"/>
              <a:gd name="connsiteY51" fmla="*/ 3039064 h 4977352"/>
              <a:gd name="connsiteX52" fmla="*/ 3212576 w 6273931"/>
              <a:gd name="connsiteY52" fmla="*/ 3334339 h 4977352"/>
              <a:gd name="connsiteX53" fmla="*/ 3450701 w 6273931"/>
              <a:gd name="connsiteY53" fmla="*/ 3039064 h 4977352"/>
              <a:gd name="connsiteX54" fmla="*/ 3650726 w 6273931"/>
              <a:gd name="connsiteY54" fmla="*/ 2762839 h 4977352"/>
              <a:gd name="connsiteX55" fmla="*/ 3822176 w 6273931"/>
              <a:gd name="connsiteY55" fmla="*/ 2705689 h 4977352"/>
              <a:gd name="connsiteX56" fmla="*/ 4241276 w 6273931"/>
              <a:gd name="connsiteY56" fmla="*/ 2219914 h 4977352"/>
              <a:gd name="connsiteX57" fmla="*/ 4365101 w 6273931"/>
              <a:gd name="connsiteY57" fmla="*/ 2477089 h 4977352"/>
              <a:gd name="connsiteX58" fmla="*/ 4612751 w 6273931"/>
              <a:gd name="connsiteY58" fmla="*/ 2724739 h 4977352"/>
              <a:gd name="connsiteX59" fmla="*/ 4593701 w 6273931"/>
              <a:gd name="connsiteY59" fmla="*/ 3048589 h 4977352"/>
              <a:gd name="connsiteX60" fmla="*/ 4936601 w 6273931"/>
              <a:gd name="connsiteY60" fmla="*/ 3181939 h 4977352"/>
              <a:gd name="connsiteX61" fmla="*/ 5050901 w 6273931"/>
              <a:gd name="connsiteY61" fmla="*/ 2924764 h 4977352"/>
              <a:gd name="connsiteX62" fmla="*/ 5889101 w 6273931"/>
              <a:gd name="connsiteY62" fmla="*/ 3258139 h 4977352"/>
              <a:gd name="connsiteX63" fmla="*/ 5689076 w 6273931"/>
              <a:gd name="connsiteY63" fmla="*/ 3429589 h 4977352"/>
              <a:gd name="connsiteX64" fmla="*/ 6273931 w 6273931"/>
              <a:gd name="connsiteY64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1212326 w 6273931"/>
              <a:gd name="connsiteY40" fmla="*/ 3839164 h 4977352"/>
              <a:gd name="connsiteX41" fmla="*/ 1412351 w 6273931"/>
              <a:gd name="connsiteY41" fmla="*/ 3629614 h 4977352"/>
              <a:gd name="connsiteX42" fmla="*/ 1650476 w 6273931"/>
              <a:gd name="connsiteY42" fmla="*/ 3429589 h 4977352"/>
              <a:gd name="connsiteX43" fmla="*/ 1555226 w 6273931"/>
              <a:gd name="connsiteY43" fmla="*/ 2953339 h 4977352"/>
              <a:gd name="connsiteX44" fmla="*/ 1850501 w 6273931"/>
              <a:gd name="connsiteY44" fmla="*/ 2410414 h 4977352"/>
              <a:gd name="connsiteX45" fmla="*/ 1898126 w 6273931"/>
              <a:gd name="connsiteY45" fmla="*/ 2124664 h 4977352"/>
              <a:gd name="connsiteX46" fmla="*/ 2193401 w 6273931"/>
              <a:gd name="connsiteY46" fmla="*/ 1953214 h 4977352"/>
              <a:gd name="connsiteX47" fmla="*/ 2898251 w 6273931"/>
              <a:gd name="connsiteY47" fmla="*/ 1524589 h 4977352"/>
              <a:gd name="connsiteX48" fmla="*/ 3012551 w 6273931"/>
              <a:gd name="connsiteY48" fmla="*/ 1819864 h 4977352"/>
              <a:gd name="connsiteX49" fmla="*/ 3041126 w 6273931"/>
              <a:gd name="connsiteY49" fmla="*/ 2010364 h 4977352"/>
              <a:gd name="connsiteX50" fmla="*/ 3012551 w 6273931"/>
              <a:gd name="connsiteY50" fmla="*/ 2391364 h 4977352"/>
              <a:gd name="connsiteX51" fmla="*/ 3003026 w 6273931"/>
              <a:gd name="connsiteY51" fmla="*/ 2781889 h 4977352"/>
              <a:gd name="connsiteX52" fmla="*/ 3041126 w 6273931"/>
              <a:gd name="connsiteY52" fmla="*/ 3039064 h 4977352"/>
              <a:gd name="connsiteX53" fmla="*/ 3212576 w 6273931"/>
              <a:gd name="connsiteY53" fmla="*/ 3334339 h 4977352"/>
              <a:gd name="connsiteX54" fmla="*/ 3450701 w 6273931"/>
              <a:gd name="connsiteY54" fmla="*/ 3039064 h 4977352"/>
              <a:gd name="connsiteX55" fmla="*/ 3650726 w 6273931"/>
              <a:gd name="connsiteY55" fmla="*/ 2762839 h 4977352"/>
              <a:gd name="connsiteX56" fmla="*/ 3822176 w 6273931"/>
              <a:gd name="connsiteY56" fmla="*/ 2705689 h 4977352"/>
              <a:gd name="connsiteX57" fmla="*/ 4241276 w 6273931"/>
              <a:gd name="connsiteY57" fmla="*/ 2219914 h 4977352"/>
              <a:gd name="connsiteX58" fmla="*/ 4365101 w 6273931"/>
              <a:gd name="connsiteY58" fmla="*/ 2477089 h 4977352"/>
              <a:gd name="connsiteX59" fmla="*/ 4612751 w 6273931"/>
              <a:gd name="connsiteY59" fmla="*/ 2724739 h 4977352"/>
              <a:gd name="connsiteX60" fmla="*/ 4593701 w 6273931"/>
              <a:gd name="connsiteY60" fmla="*/ 3048589 h 4977352"/>
              <a:gd name="connsiteX61" fmla="*/ 4936601 w 6273931"/>
              <a:gd name="connsiteY61" fmla="*/ 3181939 h 4977352"/>
              <a:gd name="connsiteX62" fmla="*/ 5050901 w 6273931"/>
              <a:gd name="connsiteY62" fmla="*/ 2924764 h 4977352"/>
              <a:gd name="connsiteX63" fmla="*/ 5889101 w 6273931"/>
              <a:gd name="connsiteY63" fmla="*/ 3258139 h 4977352"/>
              <a:gd name="connsiteX64" fmla="*/ 5689076 w 6273931"/>
              <a:gd name="connsiteY64" fmla="*/ 3429589 h 4977352"/>
              <a:gd name="connsiteX65" fmla="*/ 6273931 w 6273931"/>
              <a:gd name="connsiteY65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1155176 w 6273931"/>
              <a:gd name="connsiteY40" fmla="*/ 3648664 h 4977352"/>
              <a:gd name="connsiteX41" fmla="*/ 1412351 w 6273931"/>
              <a:gd name="connsiteY41" fmla="*/ 3629614 h 4977352"/>
              <a:gd name="connsiteX42" fmla="*/ 1650476 w 6273931"/>
              <a:gd name="connsiteY42" fmla="*/ 3429589 h 4977352"/>
              <a:gd name="connsiteX43" fmla="*/ 1555226 w 6273931"/>
              <a:gd name="connsiteY43" fmla="*/ 2953339 h 4977352"/>
              <a:gd name="connsiteX44" fmla="*/ 1850501 w 6273931"/>
              <a:gd name="connsiteY44" fmla="*/ 2410414 h 4977352"/>
              <a:gd name="connsiteX45" fmla="*/ 1898126 w 6273931"/>
              <a:gd name="connsiteY45" fmla="*/ 2124664 h 4977352"/>
              <a:gd name="connsiteX46" fmla="*/ 2193401 w 6273931"/>
              <a:gd name="connsiteY46" fmla="*/ 1953214 h 4977352"/>
              <a:gd name="connsiteX47" fmla="*/ 2898251 w 6273931"/>
              <a:gd name="connsiteY47" fmla="*/ 1524589 h 4977352"/>
              <a:gd name="connsiteX48" fmla="*/ 3012551 w 6273931"/>
              <a:gd name="connsiteY48" fmla="*/ 1819864 h 4977352"/>
              <a:gd name="connsiteX49" fmla="*/ 3041126 w 6273931"/>
              <a:gd name="connsiteY49" fmla="*/ 2010364 h 4977352"/>
              <a:gd name="connsiteX50" fmla="*/ 3012551 w 6273931"/>
              <a:gd name="connsiteY50" fmla="*/ 2391364 h 4977352"/>
              <a:gd name="connsiteX51" fmla="*/ 3003026 w 6273931"/>
              <a:gd name="connsiteY51" fmla="*/ 2781889 h 4977352"/>
              <a:gd name="connsiteX52" fmla="*/ 3041126 w 6273931"/>
              <a:gd name="connsiteY52" fmla="*/ 3039064 h 4977352"/>
              <a:gd name="connsiteX53" fmla="*/ 3212576 w 6273931"/>
              <a:gd name="connsiteY53" fmla="*/ 3334339 h 4977352"/>
              <a:gd name="connsiteX54" fmla="*/ 3450701 w 6273931"/>
              <a:gd name="connsiteY54" fmla="*/ 3039064 h 4977352"/>
              <a:gd name="connsiteX55" fmla="*/ 3650726 w 6273931"/>
              <a:gd name="connsiteY55" fmla="*/ 2762839 h 4977352"/>
              <a:gd name="connsiteX56" fmla="*/ 3822176 w 6273931"/>
              <a:gd name="connsiteY56" fmla="*/ 2705689 h 4977352"/>
              <a:gd name="connsiteX57" fmla="*/ 4241276 w 6273931"/>
              <a:gd name="connsiteY57" fmla="*/ 2219914 h 4977352"/>
              <a:gd name="connsiteX58" fmla="*/ 4365101 w 6273931"/>
              <a:gd name="connsiteY58" fmla="*/ 2477089 h 4977352"/>
              <a:gd name="connsiteX59" fmla="*/ 4612751 w 6273931"/>
              <a:gd name="connsiteY59" fmla="*/ 2724739 h 4977352"/>
              <a:gd name="connsiteX60" fmla="*/ 4593701 w 6273931"/>
              <a:gd name="connsiteY60" fmla="*/ 3048589 h 4977352"/>
              <a:gd name="connsiteX61" fmla="*/ 4936601 w 6273931"/>
              <a:gd name="connsiteY61" fmla="*/ 3181939 h 4977352"/>
              <a:gd name="connsiteX62" fmla="*/ 5050901 w 6273931"/>
              <a:gd name="connsiteY62" fmla="*/ 2924764 h 4977352"/>
              <a:gd name="connsiteX63" fmla="*/ 5889101 w 6273931"/>
              <a:gd name="connsiteY63" fmla="*/ 3258139 h 4977352"/>
              <a:gd name="connsiteX64" fmla="*/ 5689076 w 6273931"/>
              <a:gd name="connsiteY64" fmla="*/ 3429589 h 4977352"/>
              <a:gd name="connsiteX65" fmla="*/ 6273931 w 6273931"/>
              <a:gd name="connsiteY65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1021826 w 6273931"/>
              <a:gd name="connsiteY40" fmla="*/ 3820114 h 4977352"/>
              <a:gd name="connsiteX41" fmla="*/ 1155176 w 6273931"/>
              <a:gd name="connsiteY41" fmla="*/ 3648664 h 4977352"/>
              <a:gd name="connsiteX42" fmla="*/ 1412351 w 6273931"/>
              <a:gd name="connsiteY42" fmla="*/ 3629614 h 4977352"/>
              <a:gd name="connsiteX43" fmla="*/ 1650476 w 6273931"/>
              <a:gd name="connsiteY43" fmla="*/ 3429589 h 4977352"/>
              <a:gd name="connsiteX44" fmla="*/ 1555226 w 6273931"/>
              <a:gd name="connsiteY44" fmla="*/ 2953339 h 4977352"/>
              <a:gd name="connsiteX45" fmla="*/ 1850501 w 6273931"/>
              <a:gd name="connsiteY45" fmla="*/ 2410414 h 4977352"/>
              <a:gd name="connsiteX46" fmla="*/ 1898126 w 6273931"/>
              <a:gd name="connsiteY46" fmla="*/ 2124664 h 4977352"/>
              <a:gd name="connsiteX47" fmla="*/ 2193401 w 6273931"/>
              <a:gd name="connsiteY47" fmla="*/ 1953214 h 4977352"/>
              <a:gd name="connsiteX48" fmla="*/ 2898251 w 6273931"/>
              <a:gd name="connsiteY48" fmla="*/ 1524589 h 4977352"/>
              <a:gd name="connsiteX49" fmla="*/ 3012551 w 6273931"/>
              <a:gd name="connsiteY49" fmla="*/ 1819864 h 4977352"/>
              <a:gd name="connsiteX50" fmla="*/ 3041126 w 6273931"/>
              <a:gd name="connsiteY50" fmla="*/ 2010364 h 4977352"/>
              <a:gd name="connsiteX51" fmla="*/ 3012551 w 6273931"/>
              <a:gd name="connsiteY51" fmla="*/ 2391364 h 4977352"/>
              <a:gd name="connsiteX52" fmla="*/ 3003026 w 6273931"/>
              <a:gd name="connsiteY52" fmla="*/ 2781889 h 4977352"/>
              <a:gd name="connsiteX53" fmla="*/ 3041126 w 6273931"/>
              <a:gd name="connsiteY53" fmla="*/ 3039064 h 4977352"/>
              <a:gd name="connsiteX54" fmla="*/ 3212576 w 6273931"/>
              <a:gd name="connsiteY54" fmla="*/ 3334339 h 4977352"/>
              <a:gd name="connsiteX55" fmla="*/ 3450701 w 6273931"/>
              <a:gd name="connsiteY55" fmla="*/ 3039064 h 4977352"/>
              <a:gd name="connsiteX56" fmla="*/ 3650726 w 6273931"/>
              <a:gd name="connsiteY56" fmla="*/ 2762839 h 4977352"/>
              <a:gd name="connsiteX57" fmla="*/ 3822176 w 6273931"/>
              <a:gd name="connsiteY57" fmla="*/ 2705689 h 4977352"/>
              <a:gd name="connsiteX58" fmla="*/ 4241276 w 6273931"/>
              <a:gd name="connsiteY58" fmla="*/ 2219914 h 4977352"/>
              <a:gd name="connsiteX59" fmla="*/ 4365101 w 6273931"/>
              <a:gd name="connsiteY59" fmla="*/ 2477089 h 4977352"/>
              <a:gd name="connsiteX60" fmla="*/ 4612751 w 6273931"/>
              <a:gd name="connsiteY60" fmla="*/ 2724739 h 4977352"/>
              <a:gd name="connsiteX61" fmla="*/ 4593701 w 6273931"/>
              <a:gd name="connsiteY61" fmla="*/ 3048589 h 4977352"/>
              <a:gd name="connsiteX62" fmla="*/ 4936601 w 6273931"/>
              <a:gd name="connsiteY62" fmla="*/ 3181939 h 4977352"/>
              <a:gd name="connsiteX63" fmla="*/ 5050901 w 6273931"/>
              <a:gd name="connsiteY63" fmla="*/ 2924764 h 4977352"/>
              <a:gd name="connsiteX64" fmla="*/ 5889101 w 6273931"/>
              <a:gd name="connsiteY64" fmla="*/ 3258139 h 4977352"/>
              <a:gd name="connsiteX65" fmla="*/ 5689076 w 6273931"/>
              <a:gd name="connsiteY65" fmla="*/ 3429589 h 4977352"/>
              <a:gd name="connsiteX66" fmla="*/ 6273931 w 6273931"/>
              <a:gd name="connsiteY66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1040876 w 6273931"/>
              <a:gd name="connsiteY40" fmla="*/ 3677239 h 4977352"/>
              <a:gd name="connsiteX41" fmla="*/ 1155176 w 6273931"/>
              <a:gd name="connsiteY41" fmla="*/ 3648664 h 4977352"/>
              <a:gd name="connsiteX42" fmla="*/ 1412351 w 6273931"/>
              <a:gd name="connsiteY42" fmla="*/ 3629614 h 4977352"/>
              <a:gd name="connsiteX43" fmla="*/ 1650476 w 6273931"/>
              <a:gd name="connsiteY43" fmla="*/ 3429589 h 4977352"/>
              <a:gd name="connsiteX44" fmla="*/ 1555226 w 6273931"/>
              <a:gd name="connsiteY44" fmla="*/ 2953339 h 4977352"/>
              <a:gd name="connsiteX45" fmla="*/ 1850501 w 6273931"/>
              <a:gd name="connsiteY45" fmla="*/ 2410414 h 4977352"/>
              <a:gd name="connsiteX46" fmla="*/ 1898126 w 6273931"/>
              <a:gd name="connsiteY46" fmla="*/ 2124664 h 4977352"/>
              <a:gd name="connsiteX47" fmla="*/ 2193401 w 6273931"/>
              <a:gd name="connsiteY47" fmla="*/ 1953214 h 4977352"/>
              <a:gd name="connsiteX48" fmla="*/ 2898251 w 6273931"/>
              <a:gd name="connsiteY48" fmla="*/ 1524589 h 4977352"/>
              <a:gd name="connsiteX49" fmla="*/ 3012551 w 6273931"/>
              <a:gd name="connsiteY49" fmla="*/ 1819864 h 4977352"/>
              <a:gd name="connsiteX50" fmla="*/ 3041126 w 6273931"/>
              <a:gd name="connsiteY50" fmla="*/ 2010364 h 4977352"/>
              <a:gd name="connsiteX51" fmla="*/ 3012551 w 6273931"/>
              <a:gd name="connsiteY51" fmla="*/ 2391364 h 4977352"/>
              <a:gd name="connsiteX52" fmla="*/ 3003026 w 6273931"/>
              <a:gd name="connsiteY52" fmla="*/ 2781889 h 4977352"/>
              <a:gd name="connsiteX53" fmla="*/ 3041126 w 6273931"/>
              <a:gd name="connsiteY53" fmla="*/ 3039064 h 4977352"/>
              <a:gd name="connsiteX54" fmla="*/ 3212576 w 6273931"/>
              <a:gd name="connsiteY54" fmla="*/ 3334339 h 4977352"/>
              <a:gd name="connsiteX55" fmla="*/ 3450701 w 6273931"/>
              <a:gd name="connsiteY55" fmla="*/ 3039064 h 4977352"/>
              <a:gd name="connsiteX56" fmla="*/ 3650726 w 6273931"/>
              <a:gd name="connsiteY56" fmla="*/ 2762839 h 4977352"/>
              <a:gd name="connsiteX57" fmla="*/ 3822176 w 6273931"/>
              <a:gd name="connsiteY57" fmla="*/ 2705689 h 4977352"/>
              <a:gd name="connsiteX58" fmla="*/ 4241276 w 6273931"/>
              <a:gd name="connsiteY58" fmla="*/ 2219914 h 4977352"/>
              <a:gd name="connsiteX59" fmla="*/ 4365101 w 6273931"/>
              <a:gd name="connsiteY59" fmla="*/ 2477089 h 4977352"/>
              <a:gd name="connsiteX60" fmla="*/ 4612751 w 6273931"/>
              <a:gd name="connsiteY60" fmla="*/ 2724739 h 4977352"/>
              <a:gd name="connsiteX61" fmla="*/ 4593701 w 6273931"/>
              <a:gd name="connsiteY61" fmla="*/ 3048589 h 4977352"/>
              <a:gd name="connsiteX62" fmla="*/ 4936601 w 6273931"/>
              <a:gd name="connsiteY62" fmla="*/ 3181939 h 4977352"/>
              <a:gd name="connsiteX63" fmla="*/ 5050901 w 6273931"/>
              <a:gd name="connsiteY63" fmla="*/ 2924764 h 4977352"/>
              <a:gd name="connsiteX64" fmla="*/ 5889101 w 6273931"/>
              <a:gd name="connsiteY64" fmla="*/ 3258139 h 4977352"/>
              <a:gd name="connsiteX65" fmla="*/ 5689076 w 6273931"/>
              <a:gd name="connsiteY65" fmla="*/ 3429589 h 4977352"/>
              <a:gd name="connsiteX66" fmla="*/ 6273931 w 6273931"/>
              <a:gd name="connsiteY66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936101 w 6273931"/>
              <a:gd name="connsiteY40" fmla="*/ 3810589 h 4977352"/>
              <a:gd name="connsiteX41" fmla="*/ 1040876 w 6273931"/>
              <a:gd name="connsiteY41" fmla="*/ 3677239 h 4977352"/>
              <a:gd name="connsiteX42" fmla="*/ 1155176 w 6273931"/>
              <a:gd name="connsiteY42" fmla="*/ 3648664 h 4977352"/>
              <a:gd name="connsiteX43" fmla="*/ 1412351 w 6273931"/>
              <a:gd name="connsiteY43" fmla="*/ 3629614 h 4977352"/>
              <a:gd name="connsiteX44" fmla="*/ 1650476 w 6273931"/>
              <a:gd name="connsiteY44" fmla="*/ 3429589 h 4977352"/>
              <a:gd name="connsiteX45" fmla="*/ 1555226 w 6273931"/>
              <a:gd name="connsiteY45" fmla="*/ 2953339 h 4977352"/>
              <a:gd name="connsiteX46" fmla="*/ 1850501 w 6273931"/>
              <a:gd name="connsiteY46" fmla="*/ 2410414 h 4977352"/>
              <a:gd name="connsiteX47" fmla="*/ 1898126 w 6273931"/>
              <a:gd name="connsiteY47" fmla="*/ 2124664 h 4977352"/>
              <a:gd name="connsiteX48" fmla="*/ 2193401 w 6273931"/>
              <a:gd name="connsiteY48" fmla="*/ 1953214 h 4977352"/>
              <a:gd name="connsiteX49" fmla="*/ 2898251 w 6273931"/>
              <a:gd name="connsiteY49" fmla="*/ 1524589 h 4977352"/>
              <a:gd name="connsiteX50" fmla="*/ 3012551 w 6273931"/>
              <a:gd name="connsiteY50" fmla="*/ 1819864 h 4977352"/>
              <a:gd name="connsiteX51" fmla="*/ 3041126 w 6273931"/>
              <a:gd name="connsiteY51" fmla="*/ 2010364 h 4977352"/>
              <a:gd name="connsiteX52" fmla="*/ 3012551 w 6273931"/>
              <a:gd name="connsiteY52" fmla="*/ 2391364 h 4977352"/>
              <a:gd name="connsiteX53" fmla="*/ 3003026 w 6273931"/>
              <a:gd name="connsiteY53" fmla="*/ 2781889 h 4977352"/>
              <a:gd name="connsiteX54" fmla="*/ 3041126 w 6273931"/>
              <a:gd name="connsiteY54" fmla="*/ 3039064 h 4977352"/>
              <a:gd name="connsiteX55" fmla="*/ 3212576 w 6273931"/>
              <a:gd name="connsiteY55" fmla="*/ 3334339 h 4977352"/>
              <a:gd name="connsiteX56" fmla="*/ 3450701 w 6273931"/>
              <a:gd name="connsiteY56" fmla="*/ 3039064 h 4977352"/>
              <a:gd name="connsiteX57" fmla="*/ 3650726 w 6273931"/>
              <a:gd name="connsiteY57" fmla="*/ 2762839 h 4977352"/>
              <a:gd name="connsiteX58" fmla="*/ 3822176 w 6273931"/>
              <a:gd name="connsiteY58" fmla="*/ 2705689 h 4977352"/>
              <a:gd name="connsiteX59" fmla="*/ 4241276 w 6273931"/>
              <a:gd name="connsiteY59" fmla="*/ 2219914 h 4977352"/>
              <a:gd name="connsiteX60" fmla="*/ 4365101 w 6273931"/>
              <a:gd name="connsiteY60" fmla="*/ 2477089 h 4977352"/>
              <a:gd name="connsiteX61" fmla="*/ 4612751 w 6273931"/>
              <a:gd name="connsiteY61" fmla="*/ 2724739 h 4977352"/>
              <a:gd name="connsiteX62" fmla="*/ 4593701 w 6273931"/>
              <a:gd name="connsiteY62" fmla="*/ 3048589 h 4977352"/>
              <a:gd name="connsiteX63" fmla="*/ 4936601 w 6273931"/>
              <a:gd name="connsiteY63" fmla="*/ 3181939 h 4977352"/>
              <a:gd name="connsiteX64" fmla="*/ 5050901 w 6273931"/>
              <a:gd name="connsiteY64" fmla="*/ 2924764 h 4977352"/>
              <a:gd name="connsiteX65" fmla="*/ 5889101 w 6273931"/>
              <a:gd name="connsiteY65" fmla="*/ 3258139 h 4977352"/>
              <a:gd name="connsiteX66" fmla="*/ 5689076 w 6273931"/>
              <a:gd name="connsiteY66" fmla="*/ 3429589 h 4977352"/>
              <a:gd name="connsiteX67" fmla="*/ 6273931 w 6273931"/>
              <a:gd name="connsiteY67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1078976 w 6273931"/>
              <a:gd name="connsiteY40" fmla="*/ 3848689 h 4977352"/>
              <a:gd name="connsiteX41" fmla="*/ 1040876 w 6273931"/>
              <a:gd name="connsiteY41" fmla="*/ 3677239 h 4977352"/>
              <a:gd name="connsiteX42" fmla="*/ 1155176 w 6273931"/>
              <a:gd name="connsiteY42" fmla="*/ 3648664 h 4977352"/>
              <a:gd name="connsiteX43" fmla="*/ 1412351 w 6273931"/>
              <a:gd name="connsiteY43" fmla="*/ 3629614 h 4977352"/>
              <a:gd name="connsiteX44" fmla="*/ 1650476 w 6273931"/>
              <a:gd name="connsiteY44" fmla="*/ 3429589 h 4977352"/>
              <a:gd name="connsiteX45" fmla="*/ 1555226 w 6273931"/>
              <a:gd name="connsiteY45" fmla="*/ 2953339 h 4977352"/>
              <a:gd name="connsiteX46" fmla="*/ 1850501 w 6273931"/>
              <a:gd name="connsiteY46" fmla="*/ 2410414 h 4977352"/>
              <a:gd name="connsiteX47" fmla="*/ 1898126 w 6273931"/>
              <a:gd name="connsiteY47" fmla="*/ 2124664 h 4977352"/>
              <a:gd name="connsiteX48" fmla="*/ 2193401 w 6273931"/>
              <a:gd name="connsiteY48" fmla="*/ 1953214 h 4977352"/>
              <a:gd name="connsiteX49" fmla="*/ 2898251 w 6273931"/>
              <a:gd name="connsiteY49" fmla="*/ 1524589 h 4977352"/>
              <a:gd name="connsiteX50" fmla="*/ 3012551 w 6273931"/>
              <a:gd name="connsiteY50" fmla="*/ 1819864 h 4977352"/>
              <a:gd name="connsiteX51" fmla="*/ 3041126 w 6273931"/>
              <a:gd name="connsiteY51" fmla="*/ 2010364 h 4977352"/>
              <a:gd name="connsiteX52" fmla="*/ 3012551 w 6273931"/>
              <a:gd name="connsiteY52" fmla="*/ 2391364 h 4977352"/>
              <a:gd name="connsiteX53" fmla="*/ 3003026 w 6273931"/>
              <a:gd name="connsiteY53" fmla="*/ 2781889 h 4977352"/>
              <a:gd name="connsiteX54" fmla="*/ 3041126 w 6273931"/>
              <a:gd name="connsiteY54" fmla="*/ 3039064 h 4977352"/>
              <a:gd name="connsiteX55" fmla="*/ 3212576 w 6273931"/>
              <a:gd name="connsiteY55" fmla="*/ 3334339 h 4977352"/>
              <a:gd name="connsiteX56" fmla="*/ 3450701 w 6273931"/>
              <a:gd name="connsiteY56" fmla="*/ 3039064 h 4977352"/>
              <a:gd name="connsiteX57" fmla="*/ 3650726 w 6273931"/>
              <a:gd name="connsiteY57" fmla="*/ 2762839 h 4977352"/>
              <a:gd name="connsiteX58" fmla="*/ 3822176 w 6273931"/>
              <a:gd name="connsiteY58" fmla="*/ 2705689 h 4977352"/>
              <a:gd name="connsiteX59" fmla="*/ 4241276 w 6273931"/>
              <a:gd name="connsiteY59" fmla="*/ 2219914 h 4977352"/>
              <a:gd name="connsiteX60" fmla="*/ 4365101 w 6273931"/>
              <a:gd name="connsiteY60" fmla="*/ 2477089 h 4977352"/>
              <a:gd name="connsiteX61" fmla="*/ 4612751 w 6273931"/>
              <a:gd name="connsiteY61" fmla="*/ 2724739 h 4977352"/>
              <a:gd name="connsiteX62" fmla="*/ 4593701 w 6273931"/>
              <a:gd name="connsiteY62" fmla="*/ 3048589 h 4977352"/>
              <a:gd name="connsiteX63" fmla="*/ 4936601 w 6273931"/>
              <a:gd name="connsiteY63" fmla="*/ 3181939 h 4977352"/>
              <a:gd name="connsiteX64" fmla="*/ 5050901 w 6273931"/>
              <a:gd name="connsiteY64" fmla="*/ 2924764 h 4977352"/>
              <a:gd name="connsiteX65" fmla="*/ 5889101 w 6273931"/>
              <a:gd name="connsiteY65" fmla="*/ 3258139 h 4977352"/>
              <a:gd name="connsiteX66" fmla="*/ 5689076 w 6273931"/>
              <a:gd name="connsiteY66" fmla="*/ 3429589 h 4977352"/>
              <a:gd name="connsiteX67" fmla="*/ 6273931 w 6273931"/>
              <a:gd name="connsiteY67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926576 w 6273931"/>
              <a:gd name="connsiteY40" fmla="*/ 4020139 h 4977352"/>
              <a:gd name="connsiteX41" fmla="*/ 1078976 w 6273931"/>
              <a:gd name="connsiteY41" fmla="*/ 3848689 h 4977352"/>
              <a:gd name="connsiteX42" fmla="*/ 1040876 w 6273931"/>
              <a:gd name="connsiteY42" fmla="*/ 3677239 h 4977352"/>
              <a:gd name="connsiteX43" fmla="*/ 1155176 w 6273931"/>
              <a:gd name="connsiteY43" fmla="*/ 3648664 h 4977352"/>
              <a:gd name="connsiteX44" fmla="*/ 1412351 w 6273931"/>
              <a:gd name="connsiteY44" fmla="*/ 3629614 h 4977352"/>
              <a:gd name="connsiteX45" fmla="*/ 1650476 w 6273931"/>
              <a:gd name="connsiteY45" fmla="*/ 3429589 h 4977352"/>
              <a:gd name="connsiteX46" fmla="*/ 1555226 w 6273931"/>
              <a:gd name="connsiteY46" fmla="*/ 2953339 h 4977352"/>
              <a:gd name="connsiteX47" fmla="*/ 1850501 w 6273931"/>
              <a:gd name="connsiteY47" fmla="*/ 2410414 h 4977352"/>
              <a:gd name="connsiteX48" fmla="*/ 1898126 w 6273931"/>
              <a:gd name="connsiteY48" fmla="*/ 2124664 h 4977352"/>
              <a:gd name="connsiteX49" fmla="*/ 2193401 w 6273931"/>
              <a:gd name="connsiteY49" fmla="*/ 1953214 h 4977352"/>
              <a:gd name="connsiteX50" fmla="*/ 2898251 w 6273931"/>
              <a:gd name="connsiteY50" fmla="*/ 1524589 h 4977352"/>
              <a:gd name="connsiteX51" fmla="*/ 3012551 w 6273931"/>
              <a:gd name="connsiteY51" fmla="*/ 1819864 h 4977352"/>
              <a:gd name="connsiteX52" fmla="*/ 3041126 w 6273931"/>
              <a:gd name="connsiteY52" fmla="*/ 2010364 h 4977352"/>
              <a:gd name="connsiteX53" fmla="*/ 3012551 w 6273931"/>
              <a:gd name="connsiteY53" fmla="*/ 2391364 h 4977352"/>
              <a:gd name="connsiteX54" fmla="*/ 3003026 w 6273931"/>
              <a:gd name="connsiteY54" fmla="*/ 2781889 h 4977352"/>
              <a:gd name="connsiteX55" fmla="*/ 3041126 w 6273931"/>
              <a:gd name="connsiteY55" fmla="*/ 3039064 h 4977352"/>
              <a:gd name="connsiteX56" fmla="*/ 3212576 w 6273931"/>
              <a:gd name="connsiteY56" fmla="*/ 3334339 h 4977352"/>
              <a:gd name="connsiteX57" fmla="*/ 3450701 w 6273931"/>
              <a:gd name="connsiteY57" fmla="*/ 3039064 h 4977352"/>
              <a:gd name="connsiteX58" fmla="*/ 3650726 w 6273931"/>
              <a:gd name="connsiteY58" fmla="*/ 2762839 h 4977352"/>
              <a:gd name="connsiteX59" fmla="*/ 3822176 w 6273931"/>
              <a:gd name="connsiteY59" fmla="*/ 2705689 h 4977352"/>
              <a:gd name="connsiteX60" fmla="*/ 4241276 w 6273931"/>
              <a:gd name="connsiteY60" fmla="*/ 2219914 h 4977352"/>
              <a:gd name="connsiteX61" fmla="*/ 4365101 w 6273931"/>
              <a:gd name="connsiteY61" fmla="*/ 2477089 h 4977352"/>
              <a:gd name="connsiteX62" fmla="*/ 4612751 w 6273931"/>
              <a:gd name="connsiteY62" fmla="*/ 2724739 h 4977352"/>
              <a:gd name="connsiteX63" fmla="*/ 4593701 w 6273931"/>
              <a:gd name="connsiteY63" fmla="*/ 3048589 h 4977352"/>
              <a:gd name="connsiteX64" fmla="*/ 4936601 w 6273931"/>
              <a:gd name="connsiteY64" fmla="*/ 3181939 h 4977352"/>
              <a:gd name="connsiteX65" fmla="*/ 5050901 w 6273931"/>
              <a:gd name="connsiteY65" fmla="*/ 2924764 h 4977352"/>
              <a:gd name="connsiteX66" fmla="*/ 5889101 w 6273931"/>
              <a:gd name="connsiteY66" fmla="*/ 3258139 h 4977352"/>
              <a:gd name="connsiteX67" fmla="*/ 5689076 w 6273931"/>
              <a:gd name="connsiteY67" fmla="*/ 3429589 h 4977352"/>
              <a:gd name="connsiteX68" fmla="*/ 6273931 w 6273931"/>
              <a:gd name="connsiteY68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1107551 w 6273931"/>
              <a:gd name="connsiteY40" fmla="*/ 4077289 h 4977352"/>
              <a:gd name="connsiteX41" fmla="*/ 1078976 w 6273931"/>
              <a:gd name="connsiteY41" fmla="*/ 3848689 h 4977352"/>
              <a:gd name="connsiteX42" fmla="*/ 1040876 w 6273931"/>
              <a:gd name="connsiteY42" fmla="*/ 3677239 h 4977352"/>
              <a:gd name="connsiteX43" fmla="*/ 1155176 w 6273931"/>
              <a:gd name="connsiteY43" fmla="*/ 3648664 h 4977352"/>
              <a:gd name="connsiteX44" fmla="*/ 1412351 w 6273931"/>
              <a:gd name="connsiteY44" fmla="*/ 3629614 h 4977352"/>
              <a:gd name="connsiteX45" fmla="*/ 1650476 w 6273931"/>
              <a:gd name="connsiteY45" fmla="*/ 3429589 h 4977352"/>
              <a:gd name="connsiteX46" fmla="*/ 1555226 w 6273931"/>
              <a:gd name="connsiteY46" fmla="*/ 2953339 h 4977352"/>
              <a:gd name="connsiteX47" fmla="*/ 1850501 w 6273931"/>
              <a:gd name="connsiteY47" fmla="*/ 2410414 h 4977352"/>
              <a:gd name="connsiteX48" fmla="*/ 1898126 w 6273931"/>
              <a:gd name="connsiteY48" fmla="*/ 2124664 h 4977352"/>
              <a:gd name="connsiteX49" fmla="*/ 2193401 w 6273931"/>
              <a:gd name="connsiteY49" fmla="*/ 1953214 h 4977352"/>
              <a:gd name="connsiteX50" fmla="*/ 2898251 w 6273931"/>
              <a:gd name="connsiteY50" fmla="*/ 1524589 h 4977352"/>
              <a:gd name="connsiteX51" fmla="*/ 3012551 w 6273931"/>
              <a:gd name="connsiteY51" fmla="*/ 1819864 h 4977352"/>
              <a:gd name="connsiteX52" fmla="*/ 3041126 w 6273931"/>
              <a:gd name="connsiteY52" fmla="*/ 2010364 h 4977352"/>
              <a:gd name="connsiteX53" fmla="*/ 3012551 w 6273931"/>
              <a:gd name="connsiteY53" fmla="*/ 2391364 h 4977352"/>
              <a:gd name="connsiteX54" fmla="*/ 3003026 w 6273931"/>
              <a:gd name="connsiteY54" fmla="*/ 2781889 h 4977352"/>
              <a:gd name="connsiteX55" fmla="*/ 3041126 w 6273931"/>
              <a:gd name="connsiteY55" fmla="*/ 3039064 h 4977352"/>
              <a:gd name="connsiteX56" fmla="*/ 3212576 w 6273931"/>
              <a:gd name="connsiteY56" fmla="*/ 3334339 h 4977352"/>
              <a:gd name="connsiteX57" fmla="*/ 3450701 w 6273931"/>
              <a:gd name="connsiteY57" fmla="*/ 3039064 h 4977352"/>
              <a:gd name="connsiteX58" fmla="*/ 3650726 w 6273931"/>
              <a:gd name="connsiteY58" fmla="*/ 2762839 h 4977352"/>
              <a:gd name="connsiteX59" fmla="*/ 3822176 w 6273931"/>
              <a:gd name="connsiteY59" fmla="*/ 2705689 h 4977352"/>
              <a:gd name="connsiteX60" fmla="*/ 4241276 w 6273931"/>
              <a:gd name="connsiteY60" fmla="*/ 2219914 h 4977352"/>
              <a:gd name="connsiteX61" fmla="*/ 4365101 w 6273931"/>
              <a:gd name="connsiteY61" fmla="*/ 2477089 h 4977352"/>
              <a:gd name="connsiteX62" fmla="*/ 4612751 w 6273931"/>
              <a:gd name="connsiteY62" fmla="*/ 2724739 h 4977352"/>
              <a:gd name="connsiteX63" fmla="*/ 4593701 w 6273931"/>
              <a:gd name="connsiteY63" fmla="*/ 3048589 h 4977352"/>
              <a:gd name="connsiteX64" fmla="*/ 4936601 w 6273931"/>
              <a:gd name="connsiteY64" fmla="*/ 3181939 h 4977352"/>
              <a:gd name="connsiteX65" fmla="*/ 5050901 w 6273931"/>
              <a:gd name="connsiteY65" fmla="*/ 2924764 h 4977352"/>
              <a:gd name="connsiteX66" fmla="*/ 5889101 w 6273931"/>
              <a:gd name="connsiteY66" fmla="*/ 3258139 h 4977352"/>
              <a:gd name="connsiteX67" fmla="*/ 5689076 w 6273931"/>
              <a:gd name="connsiteY67" fmla="*/ 3429589 h 4977352"/>
              <a:gd name="connsiteX68" fmla="*/ 6273931 w 6273931"/>
              <a:gd name="connsiteY68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917051 w 6273931"/>
              <a:gd name="connsiteY40" fmla="*/ 4258264 h 4977352"/>
              <a:gd name="connsiteX41" fmla="*/ 1107551 w 6273931"/>
              <a:gd name="connsiteY41" fmla="*/ 4077289 h 4977352"/>
              <a:gd name="connsiteX42" fmla="*/ 1078976 w 6273931"/>
              <a:gd name="connsiteY42" fmla="*/ 3848689 h 4977352"/>
              <a:gd name="connsiteX43" fmla="*/ 1040876 w 6273931"/>
              <a:gd name="connsiteY43" fmla="*/ 3677239 h 4977352"/>
              <a:gd name="connsiteX44" fmla="*/ 1155176 w 6273931"/>
              <a:gd name="connsiteY44" fmla="*/ 3648664 h 4977352"/>
              <a:gd name="connsiteX45" fmla="*/ 1412351 w 6273931"/>
              <a:gd name="connsiteY45" fmla="*/ 3629614 h 4977352"/>
              <a:gd name="connsiteX46" fmla="*/ 1650476 w 6273931"/>
              <a:gd name="connsiteY46" fmla="*/ 3429589 h 4977352"/>
              <a:gd name="connsiteX47" fmla="*/ 1555226 w 6273931"/>
              <a:gd name="connsiteY47" fmla="*/ 2953339 h 4977352"/>
              <a:gd name="connsiteX48" fmla="*/ 1850501 w 6273931"/>
              <a:gd name="connsiteY48" fmla="*/ 2410414 h 4977352"/>
              <a:gd name="connsiteX49" fmla="*/ 1898126 w 6273931"/>
              <a:gd name="connsiteY49" fmla="*/ 2124664 h 4977352"/>
              <a:gd name="connsiteX50" fmla="*/ 2193401 w 6273931"/>
              <a:gd name="connsiteY50" fmla="*/ 1953214 h 4977352"/>
              <a:gd name="connsiteX51" fmla="*/ 2898251 w 6273931"/>
              <a:gd name="connsiteY51" fmla="*/ 1524589 h 4977352"/>
              <a:gd name="connsiteX52" fmla="*/ 3012551 w 6273931"/>
              <a:gd name="connsiteY52" fmla="*/ 1819864 h 4977352"/>
              <a:gd name="connsiteX53" fmla="*/ 3041126 w 6273931"/>
              <a:gd name="connsiteY53" fmla="*/ 2010364 h 4977352"/>
              <a:gd name="connsiteX54" fmla="*/ 3012551 w 6273931"/>
              <a:gd name="connsiteY54" fmla="*/ 2391364 h 4977352"/>
              <a:gd name="connsiteX55" fmla="*/ 3003026 w 6273931"/>
              <a:gd name="connsiteY55" fmla="*/ 2781889 h 4977352"/>
              <a:gd name="connsiteX56" fmla="*/ 3041126 w 6273931"/>
              <a:gd name="connsiteY56" fmla="*/ 3039064 h 4977352"/>
              <a:gd name="connsiteX57" fmla="*/ 3212576 w 6273931"/>
              <a:gd name="connsiteY57" fmla="*/ 3334339 h 4977352"/>
              <a:gd name="connsiteX58" fmla="*/ 3450701 w 6273931"/>
              <a:gd name="connsiteY58" fmla="*/ 3039064 h 4977352"/>
              <a:gd name="connsiteX59" fmla="*/ 3650726 w 6273931"/>
              <a:gd name="connsiteY59" fmla="*/ 2762839 h 4977352"/>
              <a:gd name="connsiteX60" fmla="*/ 3822176 w 6273931"/>
              <a:gd name="connsiteY60" fmla="*/ 2705689 h 4977352"/>
              <a:gd name="connsiteX61" fmla="*/ 4241276 w 6273931"/>
              <a:gd name="connsiteY61" fmla="*/ 2219914 h 4977352"/>
              <a:gd name="connsiteX62" fmla="*/ 4365101 w 6273931"/>
              <a:gd name="connsiteY62" fmla="*/ 2477089 h 4977352"/>
              <a:gd name="connsiteX63" fmla="*/ 4612751 w 6273931"/>
              <a:gd name="connsiteY63" fmla="*/ 2724739 h 4977352"/>
              <a:gd name="connsiteX64" fmla="*/ 4593701 w 6273931"/>
              <a:gd name="connsiteY64" fmla="*/ 3048589 h 4977352"/>
              <a:gd name="connsiteX65" fmla="*/ 4936601 w 6273931"/>
              <a:gd name="connsiteY65" fmla="*/ 3181939 h 4977352"/>
              <a:gd name="connsiteX66" fmla="*/ 5050901 w 6273931"/>
              <a:gd name="connsiteY66" fmla="*/ 2924764 h 4977352"/>
              <a:gd name="connsiteX67" fmla="*/ 5889101 w 6273931"/>
              <a:gd name="connsiteY67" fmla="*/ 3258139 h 4977352"/>
              <a:gd name="connsiteX68" fmla="*/ 5689076 w 6273931"/>
              <a:gd name="connsiteY68" fmla="*/ 3429589 h 4977352"/>
              <a:gd name="connsiteX69" fmla="*/ 6273931 w 6273931"/>
              <a:gd name="connsiteY69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983726 w 6273931"/>
              <a:gd name="connsiteY40" fmla="*/ 4467814 h 4977352"/>
              <a:gd name="connsiteX41" fmla="*/ 1107551 w 6273931"/>
              <a:gd name="connsiteY41" fmla="*/ 4077289 h 4977352"/>
              <a:gd name="connsiteX42" fmla="*/ 1078976 w 6273931"/>
              <a:gd name="connsiteY42" fmla="*/ 3848689 h 4977352"/>
              <a:gd name="connsiteX43" fmla="*/ 1040876 w 6273931"/>
              <a:gd name="connsiteY43" fmla="*/ 3677239 h 4977352"/>
              <a:gd name="connsiteX44" fmla="*/ 1155176 w 6273931"/>
              <a:gd name="connsiteY44" fmla="*/ 3648664 h 4977352"/>
              <a:gd name="connsiteX45" fmla="*/ 1412351 w 6273931"/>
              <a:gd name="connsiteY45" fmla="*/ 3629614 h 4977352"/>
              <a:gd name="connsiteX46" fmla="*/ 1650476 w 6273931"/>
              <a:gd name="connsiteY46" fmla="*/ 3429589 h 4977352"/>
              <a:gd name="connsiteX47" fmla="*/ 1555226 w 6273931"/>
              <a:gd name="connsiteY47" fmla="*/ 2953339 h 4977352"/>
              <a:gd name="connsiteX48" fmla="*/ 1850501 w 6273931"/>
              <a:gd name="connsiteY48" fmla="*/ 2410414 h 4977352"/>
              <a:gd name="connsiteX49" fmla="*/ 1898126 w 6273931"/>
              <a:gd name="connsiteY49" fmla="*/ 2124664 h 4977352"/>
              <a:gd name="connsiteX50" fmla="*/ 2193401 w 6273931"/>
              <a:gd name="connsiteY50" fmla="*/ 1953214 h 4977352"/>
              <a:gd name="connsiteX51" fmla="*/ 2898251 w 6273931"/>
              <a:gd name="connsiteY51" fmla="*/ 1524589 h 4977352"/>
              <a:gd name="connsiteX52" fmla="*/ 3012551 w 6273931"/>
              <a:gd name="connsiteY52" fmla="*/ 1819864 h 4977352"/>
              <a:gd name="connsiteX53" fmla="*/ 3041126 w 6273931"/>
              <a:gd name="connsiteY53" fmla="*/ 2010364 h 4977352"/>
              <a:gd name="connsiteX54" fmla="*/ 3012551 w 6273931"/>
              <a:gd name="connsiteY54" fmla="*/ 2391364 h 4977352"/>
              <a:gd name="connsiteX55" fmla="*/ 3003026 w 6273931"/>
              <a:gd name="connsiteY55" fmla="*/ 2781889 h 4977352"/>
              <a:gd name="connsiteX56" fmla="*/ 3041126 w 6273931"/>
              <a:gd name="connsiteY56" fmla="*/ 3039064 h 4977352"/>
              <a:gd name="connsiteX57" fmla="*/ 3212576 w 6273931"/>
              <a:gd name="connsiteY57" fmla="*/ 3334339 h 4977352"/>
              <a:gd name="connsiteX58" fmla="*/ 3450701 w 6273931"/>
              <a:gd name="connsiteY58" fmla="*/ 3039064 h 4977352"/>
              <a:gd name="connsiteX59" fmla="*/ 3650726 w 6273931"/>
              <a:gd name="connsiteY59" fmla="*/ 2762839 h 4977352"/>
              <a:gd name="connsiteX60" fmla="*/ 3822176 w 6273931"/>
              <a:gd name="connsiteY60" fmla="*/ 2705689 h 4977352"/>
              <a:gd name="connsiteX61" fmla="*/ 4241276 w 6273931"/>
              <a:gd name="connsiteY61" fmla="*/ 2219914 h 4977352"/>
              <a:gd name="connsiteX62" fmla="*/ 4365101 w 6273931"/>
              <a:gd name="connsiteY62" fmla="*/ 2477089 h 4977352"/>
              <a:gd name="connsiteX63" fmla="*/ 4612751 w 6273931"/>
              <a:gd name="connsiteY63" fmla="*/ 2724739 h 4977352"/>
              <a:gd name="connsiteX64" fmla="*/ 4593701 w 6273931"/>
              <a:gd name="connsiteY64" fmla="*/ 3048589 h 4977352"/>
              <a:gd name="connsiteX65" fmla="*/ 4936601 w 6273931"/>
              <a:gd name="connsiteY65" fmla="*/ 3181939 h 4977352"/>
              <a:gd name="connsiteX66" fmla="*/ 5050901 w 6273931"/>
              <a:gd name="connsiteY66" fmla="*/ 2924764 h 4977352"/>
              <a:gd name="connsiteX67" fmla="*/ 5889101 w 6273931"/>
              <a:gd name="connsiteY67" fmla="*/ 3258139 h 4977352"/>
              <a:gd name="connsiteX68" fmla="*/ 5689076 w 6273931"/>
              <a:gd name="connsiteY68" fmla="*/ 3429589 h 4977352"/>
              <a:gd name="connsiteX69" fmla="*/ 6273931 w 6273931"/>
              <a:gd name="connsiteY69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545576 w 6273931"/>
              <a:gd name="connsiteY40" fmla="*/ 4715464 h 4977352"/>
              <a:gd name="connsiteX41" fmla="*/ 983726 w 6273931"/>
              <a:gd name="connsiteY41" fmla="*/ 4467814 h 4977352"/>
              <a:gd name="connsiteX42" fmla="*/ 1107551 w 6273931"/>
              <a:gd name="connsiteY42" fmla="*/ 4077289 h 4977352"/>
              <a:gd name="connsiteX43" fmla="*/ 1078976 w 6273931"/>
              <a:gd name="connsiteY43" fmla="*/ 3848689 h 4977352"/>
              <a:gd name="connsiteX44" fmla="*/ 1040876 w 6273931"/>
              <a:gd name="connsiteY44" fmla="*/ 3677239 h 4977352"/>
              <a:gd name="connsiteX45" fmla="*/ 1155176 w 6273931"/>
              <a:gd name="connsiteY45" fmla="*/ 3648664 h 4977352"/>
              <a:gd name="connsiteX46" fmla="*/ 1412351 w 6273931"/>
              <a:gd name="connsiteY46" fmla="*/ 3629614 h 4977352"/>
              <a:gd name="connsiteX47" fmla="*/ 1650476 w 6273931"/>
              <a:gd name="connsiteY47" fmla="*/ 3429589 h 4977352"/>
              <a:gd name="connsiteX48" fmla="*/ 1555226 w 6273931"/>
              <a:gd name="connsiteY48" fmla="*/ 2953339 h 4977352"/>
              <a:gd name="connsiteX49" fmla="*/ 1850501 w 6273931"/>
              <a:gd name="connsiteY49" fmla="*/ 2410414 h 4977352"/>
              <a:gd name="connsiteX50" fmla="*/ 1898126 w 6273931"/>
              <a:gd name="connsiteY50" fmla="*/ 2124664 h 4977352"/>
              <a:gd name="connsiteX51" fmla="*/ 2193401 w 6273931"/>
              <a:gd name="connsiteY51" fmla="*/ 1953214 h 4977352"/>
              <a:gd name="connsiteX52" fmla="*/ 2898251 w 6273931"/>
              <a:gd name="connsiteY52" fmla="*/ 1524589 h 4977352"/>
              <a:gd name="connsiteX53" fmla="*/ 3012551 w 6273931"/>
              <a:gd name="connsiteY53" fmla="*/ 1819864 h 4977352"/>
              <a:gd name="connsiteX54" fmla="*/ 3041126 w 6273931"/>
              <a:gd name="connsiteY54" fmla="*/ 2010364 h 4977352"/>
              <a:gd name="connsiteX55" fmla="*/ 3012551 w 6273931"/>
              <a:gd name="connsiteY55" fmla="*/ 2391364 h 4977352"/>
              <a:gd name="connsiteX56" fmla="*/ 3003026 w 6273931"/>
              <a:gd name="connsiteY56" fmla="*/ 2781889 h 4977352"/>
              <a:gd name="connsiteX57" fmla="*/ 3041126 w 6273931"/>
              <a:gd name="connsiteY57" fmla="*/ 3039064 h 4977352"/>
              <a:gd name="connsiteX58" fmla="*/ 3212576 w 6273931"/>
              <a:gd name="connsiteY58" fmla="*/ 3334339 h 4977352"/>
              <a:gd name="connsiteX59" fmla="*/ 3450701 w 6273931"/>
              <a:gd name="connsiteY59" fmla="*/ 3039064 h 4977352"/>
              <a:gd name="connsiteX60" fmla="*/ 3650726 w 6273931"/>
              <a:gd name="connsiteY60" fmla="*/ 2762839 h 4977352"/>
              <a:gd name="connsiteX61" fmla="*/ 3822176 w 6273931"/>
              <a:gd name="connsiteY61" fmla="*/ 2705689 h 4977352"/>
              <a:gd name="connsiteX62" fmla="*/ 4241276 w 6273931"/>
              <a:gd name="connsiteY62" fmla="*/ 2219914 h 4977352"/>
              <a:gd name="connsiteX63" fmla="*/ 4365101 w 6273931"/>
              <a:gd name="connsiteY63" fmla="*/ 2477089 h 4977352"/>
              <a:gd name="connsiteX64" fmla="*/ 4612751 w 6273931"/>
              <a:gd name="connsiteY64" fmla="*/ 2724739 h 4977352"/>
              <a:gd name="connsiteX65" fmla="*/ 4593701 w 6273931"/>
              <a:gd name="connsiteY65" fmla="*/ 3048589 h 4977352"/>
              <a:gd name="connsiteX66" fmla="*/ 4936601 w 6273931"/>
              <a:gd name="connsiteY66" fmla="*/ 3181939 h 4977352"/>
              <a:gd name="connsiteX67" fmla="*/ 5050901 w 6273931"/>
              <a:gd name="connsiteY67" fmla="*/ 2924764 h 4977352"/>
              <a:gd name="connsiteX68" fmla="*/ 5889101 w 6273931"/>
              <a:gd name="connsiteY68" fmla="*/ 3258139 h 4977352"/>
              <a:gd name="connsiteX69" fmla="*/ 5689076 w 6273931"/>
              <a:gd name="connsiteY69" fmla="*/ 3429589 h 4977352"/>
              <a:gd name="connsiteX70" fmla="*/ 6273931 w 6273931"/>
              <a:gd name="connsiteY70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15489 h 4977352"/>
              <a:gd name="connsiteX40" fmla="*/ 745601 w 6273931"/>
              <a:gd name="connsiteY40" fmla="*/ 4953589 h 4977352"/>
              <a:gd name="connsiteX41" fmla="*/ 983726 w 6273931"/>
              <a:gd name="connsiteY41" fmla="*/ 4467814 h 4977352"/>
              <a:gd name="connsiteX42" fmla="*/ 1107551 w 6273931"/>
              <a:gd name="connsiteY42" fmla="*/ 4077289 h 4977352"/>
              <a:gd name="connsiteX43" fmla="*/ 1078976 w 6273931"/>
              <a:gd name="connsiteY43" fmla="*/ 3848689 h 4977352"/>
              <a:gd name="connsiteX44" fmla="*/ 1040876 w 6273931"/>
              <a:gd name="connsiteY44" fmla="*/ 3677239 h 4977352"/>
              <a:gd name="connsiteX45" fmla="*/ 1155176 w 6273931"/>
              <a:gd name="connsiteY45" fmla="*/ 3648664 h 4977352"/>
              <a:gd name="connsiteX46" fmla="*/ 1412351 w 6273931"/>
              <a:gd name="connsiteY46" fmla="*/ 3629614 h 4977352"/>
              <a:gd name="connsiteX47" fmla="*/ 1650476 w 6273931"/>
              <a:gd name="connsiteY47" fmla="*/ 3429589 h 4977352"/>
              <a:gd name="connsiteX48" fmla="*/ 1555226 w 6273931"/>
              <a:gd name="connsiteY48" fmla="*/ 2953339 h 4977352"/>
              <a:gd name="connsiteX49" fmla="*/ 1850501 w 6273931"/>
              <a:gd name="connsiteY49" fmla="*/ 2410414 h 4977352"/>
              <a:gd name="connsiteX50" fmla="*/ 1898126 w 6273931"/>
              <a:gd name="connsiteY50" fmla="*/ 2124664 h 4977352"/>
              <a:gd name="connsiteX51" fmla="*/ 2193401 w 6273931"/>
              <a:gd name="connsiteY51" fmla="*/ 1953214 h 4977352"/>
              <a:gd name="connsiteX52" fmla="*/ 2898251 w 6273931"/>
              <a:gd name="connsiteY52" fmla="*/ 1524589 h 4977352"/>
              <a:gd name="connsiteX53" fmla="*/ 3012551 w 6273931"/>
              <a:gd name="connsiteY53" fmla="*/ 1819864 h 4977352"/>
              <a:gd name="connsiteX54" fmla="*/ 3041126 w 6273931"/>
              <a:gd name="connsiteY54" fmla="*/ 2010364 h 4977352"/>
              <a:gd name="connsiteX55" fmla="*/ 3012551 w 6273931"/>
              <a:gd name="connsiteY55" fmla="*/ 2391364 h 4977352"/>
              <a:gd name="connsiteX56" fmla="*/ 3003026 w 6273931"/>
              <a:gd name="connsiteY56" fmla="*/ 2781889 h 4977352"/>
              <a:gd name="connsiteX57" fmla="*/ 3041126 w 6273931"/>
              <a:gd name="connsiteY57" fmla="*/ 3039064 h 4977352"/>
              <a:gd name="connsiteX58" fmla="*/ 3212576 w 6273931"/>
              <a:gd name="connsiteY58" fmla="*/ 3334339 h 4977352"/>
              <a:gd name="connsiteX59" fmla="*/ 3450701 w 6273931"/>
              <a:gd name="connsiteY59" fmla="*/ 3039064 h 4977352"/>
              <a:gd name="connsiteX60" fmla="*/ 3650726 w 6273931"/>
              <a:gd name="connsiteY60" fmla="*/ 2762839 h 4977352"/>
              <a:gd name="connsiteX61" fmla="*/ 3822176 w 6273931"/>
              <a:gd name="connsiteY61" fmla="*/ 2705689 h 4977352"/>
              <a:gd name="connsiteX62" fmla="*/ 4241276 w 6273931"/>
              <a:gd name="connsiteY62" fmla="*/ 2219914 h 4977352"/>
              <a:gd name="connsiteX63" fmla="*/ 4365101 w 6273931"/>
              <a:gd name="connsiteY63" fmla="*/ 2477089 h 4977352"/>
              <a:gd name="connsiteX64" fmla="*/ 4612751 w 6273931"/>
              <a:gd name="connsiteY64" fmla="*/ 2724739 h 4977352"/>
              <a:gd name="connsiteX65" fmla="*/ 4593701 w 6273931"/>
              <a:gd name="connsiteY65" fmla="*/ 3048589 h 4977352"/>
              <a:gd name="connsiteX66" fmla="*/ 4936601 w 6273931"/>
              <a:gd name="connsiteY66" fmla="*/ 3181939 h 4977352"/>
              <a:gd name="connsiteX67" fmla="*/ 5050901 w 6273931"/>
              <a:gd name="connsiteY67" fmla="*/ 2924764 h 4977352"/>
              <a:gd name="connsiteX68" fmla="*/ 5889101 w 6273931"/>
              <a:gd name="connsiteY68" fmla="*/ 3258139 h 4977352"/>
              <a:gd name="connsiteX69" fmla="*/ 5689076 w 6273931"/>
              <a:gd name="connsiteY69" fmla="*/ 3429589 h 4977352"/>
              <a:gd name="connsiteX70" fmla="*/ 6273931 w 6273931"/>
              <a:gd name="connsiteY70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317476 w 6273931"/>
              <a:gd name="connsiteY9" fmla="*/ 2045616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53589 h 4977352"/>
              <a:gd name="connsiteX40" fmla="*/ 745601 w 6273931"/>
              <a:gd name="connsiteY40" fmla="*/ 4953589 h 4977352"/>
              <a:gd name="connsiteX41" fmla="*/ 983726 w 6273931"/>
              <a:gd name="connsiteY41" fmla="*/ 4467814 h 4977352"/>
              <a:gd name="connsiteX42" fmla="*/ 1107551 w 6273931"/>
              <a:gd name="connsiteY42" fmla="*/ 4077289 h 4977352"/>
              <a:gd name="connsiteX43" fmla="*/ 1078976 w 6273931"/>
              <a:gd name="connsiteY43" fmla="*/ 3848689 h 4977352"/>
              <a:gd name="connsiteX44" fmla="*/ 1040876 w 6273931"/>
              <a:gd name="connsiteY44" fmla="*/ 3677239 h 4977352"/>
              <a:gd name="connsiteX45" fmla="*/ 1155176 w 6273931"/>
              <a:gd name="connsiteY45" fmla="*/ 3648664 h 4977352"/>
              <a:gd name="connsiteX46" fmla="*/ 1412351 w 6273931"/>
              <a:gd name="connsiteY46" fmla="*/ 3629614 h 4977352"/>
              <a:gd name="connsiteX47" fmla="*/ 1650476 w 6273931"/>
              <a:gd name="connsiteY47" fmla="*/ 3429589 h 4977352"/>
              <a:gd name="connsiteX48" fmla="*/ 1555226 w 6273931"/>
              <a:gd name="connsiteY48" fmla="*/ 2953339 h 4977352"/>
              <a:gd name="connsiteX49" fmla="*/ 1850501 w 6273931"/>
              <a:gd name="connsiteY49" fmla="*/ 2410414 h 4977352"/>
              <a:gd name="connsiteX50" fmla="*/ 1898126 w 6273931"/>
              <a:gd name="connsiteY50" fmla="*/ 2124664 h 4977352"/>
              <a:gd name="connsiteX51" fmla="*/ 2193401 w 6273931"/>
              <a:gd name="connsiteY51" fmla="*/ 1953214 h 4977352"/>
              <a:gd name="connsiteX52" fmla="*/ 2898251 w 6273931"/>
              <a:gd name="connsiteY52" fmla="*/ 1524589 h 4977352"/>
              <a:gd name="connsiteX53" fmla="*/ 3012551 w 6273931"/>
              <a:gd name="connsiteY53" fmla="*/ 1819864 h 4977352"/>
              <a:gd name="connsiteX54" fmla="*/ 3041126 w 6273931"/>
              <a:gd name="connsiteY54" fmla="*/ 2010364 h 4977352"/>
              <a:gd name="connsiteX55" fmla="*/ 3012551 w 6273931"/>
              <a:gd name="connsiteY55" fmla="*/ 2391364 h 4977352"/>
              <a:gd name="connsiteX56" fmla="*/ 3003026 w 6273931"/>
              <a:gd name="connsiteY56" fmla="*/ 2781889 h 4977352"/>
              <a:gd name="connsiteX57" fmla="*/ 3041126 w 6273931"/>
              <a:gd name="connsiteY57" fmla="*/ 3039064 h 4977352"/>
              <a:gd name="connsiteX58" fmla="*/ 3212576 w 6273931"/>
              <a:gd name="connsiteY58" fmla="*/ 3334339 h 4977352"/>
              <a:gd name="connsiteX59" fmla="*/ 3450701 w 6273931"/>
              <a:gd name="connsiteY59" fmla="*/ 3039064 h 4977352"/>
              <a:gd name="connsiteX60" fmla="*/ 3650726 w 6273931"/>
              <a:gd name="connsiteY60" fmla="*/ 2762839 h 4977352"/>
              <a:gd name="connsiteX61" fmla="*/ 3822176 w 6273931"/>
              <a:gd name="connsiteY61" fmla="*/ 2705689 h 4977352"/>
              <a:gd name="connsiteX62" fmla="*/ 4241276 w 6273931"/>
              <a:gd name="connsiteY62" fmla="*/ 2219914 h 4977352"/>
              <a:gd name="connsiteX63" fmla="*/ 4365101 w 6273931"/>
              <a:gd name="connsiteY63" fmla="*/ 2477089 h 4977352"/>
              <a:gd name="connsiteX64" fmla="*/ 4612751 w 6273931"/>
              <a:gd name="connsiteY64" fmla="*/ 2724739 h 4977352"/>
              <a:gd name="connsiteX65" fmla="*/ 4593701 w 6273931"/>
              <a:gd name="connsiteY65" fmla="*/ 3048589 h 4977352"/>
              <a:gd name="connsiteX66" fmla="*/ 4936601 w 6273931"/>
              <a:gd name="connsiteY66" fmla="*/ 3181939 h 4977352"/>
              <a:gd name="connsiteX67" fmla="*/ 5050901 w 6273931"/>
              <a:gd name="connsiteY67" fmla="*/ 2924764 h 4977352"/>
              <a:gd name="connsiteX68" fmla="*/ 5889101 w 6273931"/>
              <a:gd name="connsiteY68" fmla="*/ 3258139 h 4977352"/>
              <a:gd name="connsiteX69" fmla="*/ 5689076 w 6273931"/>
              <a:gd name="connsiteY69" fmla="*/ 3429589 h 4977352"/>
              <a:gd name="connsiteX70" fmla="*/ 6273931 w 6273931"/>
              <a:gd name="connsiteY70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279376 w 6273931"/>
              <a:gd name="connsiteY9" fmla="*/ 1864641 h 4977352"/>
              <a:gd name="connsiteX10" fmla="*/ 4166647 w 6273931"/>
              <a:gd name="connsiteY10" fmla="*/ 2045616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53589 h 4977352"/>
              <a:gd name="connsiteX40" fmla="*/ 745601 w 6273931"/>
              <a:gd name="connsiteY40" fmla="*/ 4953589 h 4977352"/>
              <a:gd name="connsiteX41" fmla="*/ 983726 w 6273931"/>
              <a:gd name="connsiteY41" fmla="*/ 4467814 h 4977352"/>
              <a:gd name="connsiteX42" fmla="*/ 1107551 w 6273931"/>
              <a:gd name="connsiteY42" fmla="*/ 4077289 h 4977352"/>
              <a:gd name="connsiteX43" fmla="*/ 1078976 w 6273931"/>
              <a:gd name="connsiteY43" fmla="*/ 3848689 h 4977352"/>
              <a:gd name="connsiteX44" fmla="*/ 1040876 w 6273931"/>
              <a:gd name="connsiteY44" fmla="*/ 3677239 h 4977352"/>
              <a:gd name="connsiteX45" fmla="*/ 1155176 w 6273931"/>
              <a:gd name="connsiteY45" fmla="*/ 3648664 h 4977352"/>
              <a:gd name="connsiteX46" fmla="*/ 1412351 w 6273931"/>
              <a:gd name="connsiteY46" fmla="*/ 3629614 h 4977352"/>
              <a:gd name="connsiteX47" fmla="*/ 1650476 w 6273931"/>
              <a:gd name="connsiteY47" fmla="*/ 3429589 h 4977352"/>
              <a:gd name="connsiteX48" fmla="*/ 1555226 w 6273931"/>
              <a:gd name="connsiteY48" fmla="*/ 2953339 h 4977352"/>
              <a:gd name="connsiteX49" fmla="*/ 1850501 w 6273931"/>
              <a:gd name="connsiteY49" fmla="*/ 2410414 h 4977352"/>
              <a:gd name="connsiteX50" fmla="*/ 1898126 w 6273931"/>
              <a:gd name="connsiteY50" fmla="*/ 2124664 h 4977352"/>
              <a:gd name="connsiteX51" fmla="*/ 2193401 w 6273931"/>
              <a:gd name="connsiteY51" fmla="*/ 1953214 h 4977352"/>
              <a:gd name="connsiteX52" fmla="*/ 2898251 w 6273931"/>
              <a:gd name="connsiteY52" fmla="*/ 1524589 h 4977352"/>
              <a:gd name="connsiteX53" fmla="*/ 3012551 w 6273931"/>
              <a:gd name="connsiteY53" fmla="*/ 1819864 h 4977352"/>
              <a:gd name="connsiteX54" fmla="*/ 3041126 w 6273931"/>
              <a:gd name="connsiteY54" fmla="*/ 2010364 h 4977352"/>
              <a:gd name="connsiteX55" fmla="*/ 3012551 w 6273931"/>
              <a:gd name="connsiteY55" fmla="*/ 2391364 h 4977352"/>
              <a:gd name="connsiteX56" fmla="*/ 3003026 w 6273931"/>
              <a:gd name="connsiteY56" fmla="*/ 2781889 h 4977352"/>
              <a:gd name="connsiteX57" fmla="*/ 3041126 w 6273931"/>
              <a:gd name="connsiteY57" fmla="*/ 3039064 h 4977352"/>
              <a:gd name="connsiteX58" fmla="*/ 3212576 w 6273931"/>
              <a:gd name="connsiteY58" fmla="*/ 3334339 h 4977352"/>
              <a:gd name="connsiteX59" fmla="*/ 3450701 w 6273931"/>
              <a:gd name="connsiteY59" fmla="*/ 3039064 h 4977352"/>
              <a:gd name="connsiteX60" fmla="*/ 3650726 w 6273931"/>
              <a:gd name="connsiteY60" fmla="*/ 2762839 h 4977352"/>
              <a:gd name="connsiteX61" fmla="*/ 3822176 w 6273931"/>
              <a:gd name="connsiteY61" fmla="*/ 2705689 h 4977352"/>
              <a:gd name="connsiteX62" fmla="*/ 4241276 w 6273931"/>
              <a:gd name="connsiteY62" fmla="*/ 2219914 h 4977352"/>
              <a:gd name="connsiteX63" fmla="*/ 4365101 w 6273931"/>
              <a:gd name="connsiteY63" fmla="*/ 2477089 h 4977352"/>
              <a:gd name="connsiteX64" fmla="*/ 4612751 w 6273931"/>
              <a:gd name="connsiteY64" fmla="*/ 2724739 h 4977352"/>
              <a:gd name="connsiteX65" fmla="*/ 4593701 w 6273931"/>
              <a:gd name="connsiteY65" fmla="*/ 3048589 h 4977352"/>
              <a:gd name="connsiteX66" fmla="*/ 4936601 w 6273931"/>
              <a:gd name="connsiteY66" fmla="*/ 3181939 h 4977352"/>
              <a:gd name="connsiteX67" fmla="*/ 5050901 w 6273931"/>
              <a:gd name="connsiteY67" fmla="*/ 2924764 h 4977352"/>
              <a:gd name="connsiteX68" fmla="*/ 5889101 w 6273931"/>
              <a:gd name="connsiteY68" fmla="*/ 3258139 h 4977352"/>
              <a:gd name="connsiteX69" fmla="*/ 5689076 w 6273931"/>
              <a:gd name="connsiteY69" fmla="*/ 3429589 h 4977352"/>
              <a:gd name="connsiteX70" fmla="*/ 6273931 w 6273931"/>
              <a:gd name="connsiteY70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279376 w 6273931"/>
              <a:gd name="connsiteY9" fmla="*/ 1864641 h 4977352"/>
              <a:gd name="connsiteX10" fmla="*/ 3995197 w 6273931"/>
              <a:gd name="connsiteY10" fmla="*/ 1864641 h 4977352"/>
              <a:gd name="connsiteX11" fmla="*/ 3874416 w 6273931"/>
              <a:gd name="connsiteY11" fmla="*/ 25452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53589 h 4977352"/>
              <a:gd name="connsiteX40" fmla="*/ 745601 w 6273931"/>
              <a:gd name="connsiteY40" fmla="*/ 4953589 h 4977352"/>
              <a:gd name="connsiteX41" fmla="*/ 983726 w 6273931"/>
              <a:gd name="connsiteY41" fmla="*/ 4467814 h 4977352"/>
              <a:gd name="connsiteX42" fmla="*/ 1107551 w 6273931"/>
              <a:gd name="connsiteY42" fmla="*/ 4077289 h 4977352"/>
              <a:gd name="connsiteX43" fmla="*/ 1078976 w 6273931"/>
              <a:gd name="connsiteY43" fmla="*/ 3848689 h 4977352"/>
              <a:gd name="connsiteX44" fmla="*/ 1040876 w 6273931"/>
              <a:gd name="connsiteY44" fmla="*/ 3677239 h 4977352"/>
              <a:gd name="connsiteX45" fmla="*/ 1155176 w 6273931"/>
              <a:gd name="connsiteY45" fmla="*/ 3648664 h 4977352"/>
              <a:gd name="connsiteX46" fmla="*/ 1412351 w 6273931"/>
              <a:gd name="connsiteY46" fmla="*/ 3629614 h 4977352"/>
              <a:gd name="connsiteX47" fmla="*/ 1650476 w 6273931"/>
              <a:gd name="connsiteY47" fmla="*/ 3429589 h 4977352"/>
              <a:gd name="connsiteX48" fmla="*/ 1555226 w 6273931"/>
              <a:gd name="connsiteY48" fmla="*/ 2953339 h 4977352"/>
              <a:gd name="connsiteX49" fmla="*/ 1850501 w 6273931"/>
              <a:gd name="connsiteY49" fmla="*/ 2410414 h 4977352"/>
              <a:gd name="connsiteX50" fmla="*/ 1898126 w 6273931"/>
              <a:gd name="connsiteY50" fmla="*/ 2124664 h 4977352"/>
              <a:gd name="connsiteX51" fmla="*/ 2193401 w 6273931"/>
              <a:gd name="connsiteY51" fmla="*/ 1953214 h 4977352"/>
              <a:gd name="connsiteX52" fmla="*/ 2898251 w 6273931"/>
              <a:gd name="connsiteY52" fmla="*/ 1524589 h 4977352"/>
              <a:gd name="connsiteX53" fmla="*/ 3012551 w 6273931"/>
              <a:gd name="connsiteY53" fmla="*/ 1819864 h 4977352"/>
              <a:gd name="connsiteX54" fmla="*/ 3041126 w 6273931"/>
              <a:gd name="connsiteY54" fmla="*/ 2010364 h 4977352"/>
              <a:gd name="connsiteX55" fmla="*/ 3012551 w 6273931"/>
              <a:gd name="connsiteY55" fmla="*/ 2391364 h 4977352"/>
              <a:gd name="connsiteX56" fmla="*/ 3003026 w 6273931"/>
              <a:gd name="connsiteY56" fmla="*/ 2781889 h 4977352"/>
              <a:gd name="connsiteX57" fmla="*/ 3041126 w 6273931"/>
              <a:gd name="connsiteY57" fmla="*/ 3039064 h 4977352"/>
              <a:gd name="connsiteX58" fmla="*/ 3212576 w 6273931"/>
              <a:gd name="connsiteY58" fmla="*/ 3334339 h 4977352"/>
              <a:gd name="connsiteX59" fmla="*/ 3450701 w 6273931"/>
              <a:gd name="connsiteY59" fmla="*/ 3039064 h 4977352"/>
              <a:gd name="connsiteX60" fmla="*/ 3650726 w 6273931"/>
              <a:gd name="connsiteY60" fmla="*/ 2762839 h 4977352"/>
              <a:gd name="connsiteX61" fmla="*/ 3822176 w 6273931"/>
              <a:gd name="connsiteY61" fmla="*/ 2705689 h 4977352"/>
              <a:gd name="connsiteX62" fmla="*/ 4241276 w 6273931"/>
              <a:gd name="connsiteY62" fmla="*/ 2219914 h 4977352"/>
              <a:gd name="connsiteX63" fmla="*/ 4365101 w 6273931"/>
              <a:gd name="connsiteY63" fmla="*/ 2477089 h 4977352"/>
              <a:gd name="connsiteX64" fmla="*/ 4612751 w 6273931"/>
              <a:gd name="connsiteY64" fmla="*/ 2724739 h 4977352"/>
              <a:gd name="connsiteX65" fmla="*/ 4593701 w 6273931"/>
              <a:gd name="connsiteY65" fmla="*/ 3048589 h 4977352"/>
              <a:gd name="connsiteX66" fmla="*/ 4936601 w 6273931"/>
              <a:gd name="connsiteY66" fmla="*/ 3181939 h 4977352"/>
              <a:gd name="connsiteX67" fmla="*/ 5050901 w 6273931"/>
              <a:gd name="connsiteY67" fmla="*/ 2924764 h 4977352"/>
              <a:gd name="connsiteX68" fmla="*/ 5889101 w 6273931"/>
              <a:gd name="connsiteY68" fmla="*/ 3258139 h 4977352"/>
              <a:gd name="connsiteX69" fmla="*/ 5689076 w 6273931"/>
              <a:gd name="connsiteY69" fmla="*/ 3429589 h 4977352"/>
              <a:gd name="connsiteX70" fmla="*/ 6273931 w 6273931"/>
              <a:gd name="connsiteY70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279376 w 6273931"/>
              <a:gd name="connsiteY9" fmla="*/ 1864641 h 4977352"/>
              <a:gd name="connsiteX10" fmla="*/ 3995197 w 6273931"/>
              <a:gd name="connsiteY10" fmla="*/ 1864641 h 4977352"/>
              <a:gd name="connsiteX11" fmla="*/ 4074441 w 6273931"/>
              <a:gd name="connsiteY11" fmla="*/ 2011837 h 4977352"/>
              <a:gd name="connsiteX12" fmla="*/ 3704734 w 6273931"/>
              <a:gd name="connsiteY12" fmla="*/ 257351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53589 h 4977352"/>
              <a:gd name="connsiteX40" fmla="*/ 745601 w 6273931"/>
              <a:gd name="connsiteY40" fmla="*/ 4953589 h 4977352"/>
              <a:gd name="connsiteX41" fmla="*/ 983726 w 6273931"/>
              <a:gd name="connsiteY41" fmla="*/ 4467814 h 4977352"/>
              <a:gd name="connsiteX42" fmla="*/ 1107551 w 6273931"/>
              <a:gd name="connsiteY42" fmla="*/ 4077289 h 4977352"/>
              <a:gd name="connsiteX43" fmla="*/ 1078976 w 6273931"/>
              <a:gd name="connsiteY43" fmla="*/ 3848689 h 4977352"/>
              <a:gd name="connsiteX44" fmla="*/ 1040876 w 6273931"/>
              <a:gd name="connsiteY44" fmla="*/ 3677239 h 4977352"/>
              <a:gd name="connsiteX45" fmla="*/ 1155176 w 6273931"/>
              <a:gd name="connsiteY45" fmla="*/ 3648664 h 4977352"/>
              <a:gd name="connsiteX46" fmla="*/ 1412351 w 6273931"/>
              <a:gd name="connsiteY46" fmla="*/ 3629614 h 4977352"/>
              <a:gd name="connsiteX47" fmla="*/ 1650476 w 6273931"/>
              <a:gd name="connsiteY47" fmla="*/ 3429589 h 4977352"/>
              <a:gd name="connsiteX48" fmla="*/ 1555226 w 6273931"/>
              <a:gd name="connsiteY48" fmla="*/ 2953339 h 4977352"/>
              <a:gd name="connsiteX49" fmla="*/ 1850501 w 6273931"/>
              <a:gd name="connsiteY49" fmla="*/ 2410414 h 4977352"/>
              <a:gd name="connsiteX50" fmla="*/ 1898126 w 6273931"/>
              <a:gd name="connsiteY50" fmla="*/ 2124664 h 4977352"/>
              <a:gd name="connsiteX51" fmla="*/ 2193401 w 6273931"/>
              <a:gd name="connsiteY51" fmla="*/ 1953214 h 4977352"/>
              <a:gd name="connsiteX52" fmla="*/ 2898251 w 6273931"/>
              <a:gd name="connsiteY52" fmla="*/ 1524589 h 4977352"/>
              <a:gd name="connsiteX53" fmla="*/ 3012551 w 6273931"/>
              <a:gd name="connsiteY53" fmla="*/ 1819864 h 4977352"/>
              <a:gd name="connsiteX54" fmla="*/ 3041126 w 6273931"/>
              <a:gd name="connsiteY54" fmla="*/ 2010364 h 4977352"/>
              <a:gd name="connsiteX55" fmla="*/ 3012551 w 6273931"/>
              <a:gd name="connsiteY55" fmla="*/ 2391364 h 4977352"/>
              <a:gd name="connsiteX56" fmla="*/ 3003026 w 6273931"/>
              <a:gd name="connsiteY56" fmla="*/ 2781889 h 4977352"/>
              <a:gd name="connsiteX57" fmla="*/ 3041126 w 6273931"/>
              <a:gd name="connsiteY57" fmla="*/ 3039064 h 4977352"/>
              <a:gd name="connsiteX58" fmla="*/ 3212576 w 6273931"/>
              <a:gd name="connsiteY58" fmla="*/ 3334339 h 4977352"/>
              <a:gd name="connsiteX59" fmla="*/ 3450701 w 6273931"/>
              <a:gd name="connsiteY59" fmla="*/ 3039064 h 4977352"/>
              <a:gd name="connsiteX60" fmla="*/ 3650726 w 6273931"/>
              <a:gd name="connsiteY60" fmla="*/ 2762839 h 4977352"/>
              <a:gd name="connsiteX61" fmla="*/ 3822176 w 6273931"/>
              <a:gd name="connsiteY61" fmla="*/ 2705689 h 4977352"/>
              <a:gd name="connsiteX62" fmla="*/ 4241276 w 6273931"/>
              <a:gd name="connsiteY62" fmla="*/ 2219914 h 4977352"/>
              <a:gd name="connsiteX63" fmla="*/ 4365101 w 6273931"/>
              <a:gd name="connsiteY63" fmla="*/ 2477089 h 4977352"/>
              <a:gd name="connsiteX64" fmla="*/ 4612751 w 6273931"/>
              <a:gd name="connsiteY64" fmla="*/ 2724739 h 4977352"/>
              <a:gd name="connsiteX65" fmla="*/ 4593701 w 6273931"/>
              <a:gd name="connsiteY65" fmla="*/ 3048589 h 4977352"/>
              <a:gd name="connsiteX66" fmla="*/ 4936601 w 6273931"/>
              <a:gd name="connsiteY66" fmla="*/ 3181939 h 4977352"/>
              <a:gd name="connsiteX67" fmla="*/ 5050901 w 6273931"/>
              <a:gd name="connsiteY67" fmla="*/ 2924764 h 4977352"/>
              <a:gd name="connsiteX68" fmla="*/ 5889101 w 6273931"/>
              <a:gd name="connsiteY68" fmla="*/ 3258139 h 4977352"/>
              <a:gd name="connsiteX69" fmla="*/ 5689076 w 6273931"/>
              <a:gd name="connsiteY69" fmla="*/ 3429589 h 4977352"/>
              <a:gd name="connsiteX70" fmla="*/ 6273931 w 6273931"/>
              <a:gd name="connsiteY70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279376 w 6273931"/>
              <a:gd name="connsiteY9" fmla="*/ 1864641 h 4977352"/>
              <a:gd name="connsiteX10" fmla="*/ 3995197 w 6273931"/>
              <a:gd name="connsiteY10" fmla="*/ 1864641 h 4977352"/>
              <a:gd name="connsiteX11" fmla="*/ 4074441 w 6273931"/>
              <a:gd name="connsiteY11" fmla="*/ 2011837 h 4977352"/>
              <a:gd name="connsiteX12" fmla="*/ 4019059 w 6273931"/>
              <a:gd name="connsiteY12" fmla="*/ 2287767 h 4977352"/>
              <a:gd name="connsiteX13" fmla="*/ 3582185 w 6273931"/>
              <a:gd name="connsiteY13" fmla="*/ 2601798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53589 h 4977352"/>
              <a:gd name="connsiteX40" fmla="*/ 745601 w 6273931"/>
              <a:gd name="connsiteY40" fmla="*/ 4953589 h 4977352"/>
              <a:gd name="connsiteX41" fmla="*/ 983726 w 6273931"/>
              <a:gd name="connsiteY41" fmla="*/ 4467814 h 4977352"/>
              <a:gd name="connsiteX42" fmla="*/ 1107551 w 6273931"/>
              <a:gd name="connsiteY42" fmla="*/ 4077289 h 4977352"/>
              <a:gd name="connsiteX43" fmla="*/ 1078976 w 6273931"/>
              <a:gd name="connsiteY43" fmla="*/ 3848689 h 4977352"/>
              <a:gd name="connsiteX44" fmla="*/ 1040876 w 6273931"/>
              <a:gd name="connsiteY44" fmla="*/ 3677239 h 4977352"/>
              <a:gd name="connsiteX45" fmla="*/ 1155176 w 6273931"/>
              <a:gd name="connsiteY45" fmla="*/ 3648664 h 4977352"/>
              <a:gd name="connsiteX46" fmla="*/ 1412351 w 6273931"/>
              <a:gd name="connsiteY46" fmla="*/ 3629614 h 4977352"/>
              <a:gd name="connsiteX47" fmla="*/ 1650476 w 6273931"/>
              <a:gd name="connsiteY47" fmla="*/ 3429589 h 4977352"/>
              <a:gd name="connsiteX48" fmla="*/ 1555226 w 6273931"/>
              <a:gd name="connsiteY48" fmla="*/ 2953339 h 4977352"/>
              <a:gd name="connsiteX49" fmla="*/ 1850501 w 6273931"/>
              <a:gd name="connsiteY49" fmla="*/ 2410414 h 4977352"/>
              <a:gd name="connsiteX50" fmla="*/ 1898126 w 6273931"/>
              <a:gd name="connsiteY50" fmla="*/ 2124664 h 4977352"/>
              <a:gd name="connsiteX51" fmla="*/ 2193401 w 6273931"/>
              <a:gd name="connsiteY51" fmla="*/ 1953214 h 4977352"/>
              <a:gd name="connsiteX52" fmla="*/ 2898251 w 6273931"/>
              <a:gd name="connsiteY52" fmla="*/ 1524589 h 4977352"/>
              <a:gd name="connsiteX53" fmla="*/ 3012551 w 6273931"/>
              <a:gd name="connsiteY53" fmla="*/ 1819864 h 4977352"/>
              <a:gd name="connsiteX54" fmla="*/ 3041126 w 6273931"/>
              <a:gd name="connsiteY54" fmla="*/ 2010364 h 4977352"/>
              <a:gd name="connsiteX55" fmla="*/ 3012551 w 6273931"/>
              <a:gd name="connsiteY55" fmla="*/ 2391364 h 4977352"/>
              <a:gd name="connsiteX56" fmla="*/ 3003026 w 6273931"/>
              <a:gd name="connsiteY56" fmla="*/ 2781889 h 4977352"/>
              <a:gd name="connsiteX57" fmla="*/ 3041126 w 6273931"/>
              <a:gd name="connsiteY57" fmla="*/ 3039064 h 4977352"/>
              <a:gd name="connsiteX58" fmla="*/ 3212576 w 6273931"/>
              <a:gd name="connsiteY58" fmla="*/ 3334339 h 4977352"/>
              <a:gd name="connsiteX59" fmla="*/ 3450701 w 6273931"/>
              <a:gd name="connsiteY59" fmla="*/ 3039064 h 4977352"/>
              <a:gd name="connsiteX60" fmla="*/ 3650726 w 6273931"/>
              <a:gd name="connsiteY60" fmla="*/ 2762839 h 4977352"/>
              <a:gd name="connsiteX61" fmla="*/ 3822176 w 6273931"/>
              <a:gd name="connsiteY61" fmla="*/ 2705689 h 4977352"/>
              <a:gd name="connsiteX62" fmla="*/ 4241276 w 6273931"/>
              <a:gd name="connsiteY62" fmla="*/ 2219914 h 4977352"/>
              <a:gd name="connsiteX63" fmla="*/ 4365101 w 6273931"/>
              <a:gd name="connsiteY63" fmla="*/ 2477089 h 4977352"/>
              <a:gd name="connsiteX64" fmla="*/ 4612751 w 6273931"/>
              <a:gd name="connsiteY64" fmla="*/ 2724739 h 4977352"/>
              <a:gd name="connsiteX65" fmla="*/ 4593701 w 6273931"/>
              <a:gd name="connsiteY65" fmla="*/ 3048589 h 4977352"/>
              <a:gd name="connsiteX66" fmla="*/ 4936601 w 6273931"/>
              <a:gd name="connsiteY66" fmla="*/ 3181939 h 4977352"/>
              <a:gd name="connsiteX67" fmla="*/ 5050901 w 6273931"/>
              <a:gd name="connsiteY67" fmla="*/ 2924764 h 4977352"/>
              <a:gd name="connsiteX68" fmla="*/ 5889101 w 6273931"/>
              <a:gd name="connsiteY68" fmla="*/ 3258139 h 4977352"/>
              <a:gd name="connsiteX69" fmla="*/ 5689076 w 6273931"/>
              <a:gd name="connsiteY69" fmla="*/ 3429589 h 4977352"/>
              <a:gd name="connsiteX70" fmla="*/ 6273931 w 6273931"/>
              <a:gd name="connsiteY70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279376 w 6273931"/>
              <a:gd name="connsiteY9" fmla="*/ 1864641 h 4977352"/>
              <a:gd name="connsiteX10" fmla="*/ 3995197 w 6273931"/>
              <a:gd name="connsiteY10" fmla="*/ 1864641 h 4977352"/>
              <a:gd name="connsiteX11" fmla="*/ 4074441 w 6273931"/>
              <a:gd name="connsiteY11" fmla="*/ 2011837 h 4977352"/>
              <a:gd name="connsiteX12" fmla="*/ 4019059 w 6273931"/>
              <a:gd name="connsiteY12" fmla="*/ 2287767 h 4977352"/>
              <a:gd name="connsiteX13" fmla="*/ 3772685 w 6273931"/>
              <a:gd name="connsiteY13" fmla="*/ 2363673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53589 h 4977352"/>
              <a:gd name="connsiteX40" fmla="*/ 745601 w 6273931"/>
              <a:gd name="connsiteY40" fmla="*/ 4953589 h 4977352"/>
              <a:gd name="connsiteX41" fmla="*/ 983726 w 6273931"/>
              <a:gd name="connsiteY41" fmla="*/ 4467814 h 4977352"/>
              <a:gd name="connsiteX42" fmla="*/ 1107551 w 6273931"/>
              <a:gd name="connsiteY42" fmla="*/ 4077289 h 4977352"/>
              <a:gd name="connsiteX43" fmla="*/ 1078976 w 6273931"/>
              <a:gd name="connsiteY43" fmla="*/ 3848689 h 4977352"/>
              <a:gd name="connsiteX44" fmla="*/ 1040876 w 6273931"/>
              <a:gd name="connsiteY44" fmla="*/ 3677239 h 4977352"/>
              <a:gd name="connsiteX45" fmla="*/ 1155176 w 6273931"/>
              <a:gd name="connsiteY45" fmla="*/ 3648664 h 4977352"/>
              <a:gd name="connsiteX46" fmla="*/ 1412351 w 6273931"/>
              <a:gd name="connsiteY46" fmla="*/ 3629614 h 4977352"/>
              <a:gd name="connsiteX47" fmla="*/ 1650476 w 6273931"/>
              <a:gd name="connsiteY47" fmla="*/ 3429589 h 4977352"/>
              <a:gd name="connsiteX48" fmla="*/ 1555226 w 6273931"/>
              <a:gd name="connsiteY48" fmla="*/ 2953339 h 4977352"/>
              <a:gd name="connsiteX49" fmla="*/ 1850501 w 6273931"/>
              <a:gd name="connsiteY49" fmla="*/ 2410414 h 4977352"/>
              <a:gd name="connsiteX50" fmla="*/ 1898126 w 6273931"/>
              <a:gd name="connsiteY50" fmla="*/ 2124664 h 4977352"/>
              <a:gd name="connsiteX51" fmla="*/ 2193401 w 6273931"/>
              <a:gd name="connsiteY51" fmla="*/ 1953214 h 4977352"/>
              <a:gd name="connsiteX52" fmla="*/ 2898251 w 6273931"/>
              <a:gd name="connsiteY52" fmla="*/ 1524589 h 4977352"/>
              <a:gd name="connsiteX53" fmla="*/ 3012551 w 6273931"/>
              <a:gd name="connsiteY53" fmla="*/ 1819864 h 4977352"/>
              <a:gd name="connsiteX54" fmla="*/ 3041126 w 6273931"/>
              <a:gd name="connsiteY54" fmla="*/ 2010364 h 4977352"/>
              <a:gd name="connsiteX55" fmla="*/ 3012551 w 6273931"/>
              <a:gd name="connsiteY55" fmla="*/ 2391364 h 4977352"/>
              <a:gd name="connsiteX56" fmla="*/ 3003026 w 6273931"/>
              <a:gd name="connsiteY56" fmla="*/ 2781889 h 4977352"/>
              <a:gd name="connsiteX57" fmla="*/ 3041126 w 6273931"/>
              <a:gd name="connsiteY57" fmla="*/ 3039064 h 4977352"/>
              <a:gd name="connsiteX58" fmla="*/ 3212576 w 6273931"/>
              <a:gd name="connsiteY58" fmla="*/ 3334339 h 4977352"/>
              <a:gd name="connsiteX59" fmla="*/ 3450701 w 6273931"/>
              <a:gd name="connsiteY59" fmla="*/ 3039064 h 4977352"/>
              <a:gd name="connsiteX60" fmla="*/ 3650726 w 6273931"/>
              <a:gd name="connsiteY60" fmla="*/ 2762839 h 4977352"/>
              <a:gd name="connsiteX61" fmla="*/ 3822176 w 6273931"/>
              <a:gd name="connsiteY61" fmla="*/ 2705689 h 4977352"/>
              <a:gd name="connsiteX62" fmla="*/ 4241276 w 6273931"/>
              <a:gd name="connsiteY62" fmla="*/ 2219914 h 4977352"/>
              <a:gd name="connsiteX63" fmla="*/ 4365101 w 6273931"/>
              <a:gd name="connsiteY63" fmla="*/ 2477089 h 4977352"/>
              <a:gd name="connsiteX64" fmla="*/ 4612751 w 6273931"/>
              <a:gd name="connsiteY64" fmla="*/ 2724739 h 4977352"/>
              <a:gd name="connsiteX65" fmla="*/ 4593701 w 6273931"/>
              <a:gd name="connsiteY65" fmla="*/ 3048589 h 4977352"/>
              <a:gd name="connsiteX66" fmla="*/ 4936601 w 6273931"/>
              <a:gd name="connsiteY66" fmla="*/ 3181939 h 4977352"/>
              <a:gd name="connsiteX67" fmla="*/ 5050901 w 6273931"/>
              <a:gd name="connsiteY67" fmla="*/ 2924764 h 4977352"/>
              <a:gd name="connsiteX68" fmla="*/ 5889101 w 6273931"/>
              <a:gd name="connsiteY68" fmla="*/ 3258139 h 4977352"/>
              <a:gd name="connsiteX69" fmla="*/ 5689076 w 6273931"/>
              <a:gd name="connsiteY69" fmla="*/ 3429589 h 4977352"/>
              <a:gd name="connsiteX70" fmla="*/ 6273931 w 6273931"/>
              <a:gd name="connsiteY70" fmla="*/ 3435382 h 4977352"/>
              <a:gd name="connsiteX0" fmla="*/ 6165130 w 6273931"/>
              <a:gd name="connsiteY0" fmla="*/ 3299381 h 4977352"/>
              <a:gd name="connsiteX1" fmla="*/ 5976594 w 6273931"/>
              <a:gd name="connsiteY1" fmla="*/ 3242820 h 4977352"/>
              <a:gd name="connsiteX2" fmla="*/ 5976594 w 6273931"/>
              <a:gd name="connsiteY2" fmla="*/ 3242820 h 4977352"/>
              <a:gd name="connsiteX3" fmla="*/ 5938886 w 6273931"/>
              <a:gd name="connsiteY3" fmla="*/ 3214540 h 4977352"/>
              <a:gd name="connsiteX4" fmla="*/ 5976594 w 6273931"/>
              <a:gd name="connsiteY4" fmla="*/ 3157979 h 4977352"/>
              <a:gd name="connsiteX5" fmla="*/ 5109328 w 6273931"/>
              <a:gd name="connsiteY5" fmla="*/ 2799761 h 4977352"/>
              <a:gd name="connsiteX6" fmla="*/ 4835950 w 6273931"/>
              <a:gd name="connsiteY6" fmla="*/ 2686639 h 4977352"/>
              <a:gd name="connsiteX7" fmla="*/ 4468305 w 6273931"/>
              <a:gd name="connsiteY7" fmla="*/ 2422688 h 4977352"/>
              <a:gd name="connsiteX8" fmla="*/ 4383464 w 6273931"/>
              <a:gd name="connsiteY8" fmla="*/ 2168165 h 4977352"/>
              <a:gd name="connsiteX9" fmla="*/ 4279376 w 6273931"/>
              <a:gd name="connsiteY9" fmla="*/ 1864641 h 4977352"/>
              <a:gd name="connsiteX10" fmla="*/ 3995197 w 6273931"/>
              <a:gd name="connsiteY10" fmla="*/ 1864641 h 4977352"/>
              <a:gd name="connsiteX11" fmla="*/ 4074441 w 6273931"/>
              <a:gd name="connsiteY11" fmla="*/ 2011837 h 4977352"/>
              <a:gd name="connsiteX12" fmla="*/ 4019059 w 6273931"/>
              <a:gd name="connsiteY12" fmla="*/ 2287767 h 4977352"/>
              <a:gd name="connsiteX13" fmla="*/ 3772685 w 6273931"/>
              <a:gd name="connsiteY13" fmla="*/ 2363673 h 4977352"/>
              <a:gd name="connsiteX14" fmla="*/ 3487917 w 6273931"/>
              <a:gd name="connsiteY14" fmla="*/ 2677212 h 4977352"/>
              <a:gd name="connsiteX15" fmla="*/ 3308808 w 6273931"/>
              <a:gd name="connsiteY15" fmla="*/ 3016577 h 4977352"/>
              <a:gd name="connsiteX16" fmla="*/ 3233394 w 6273931"/>
              <a:gd name="connsiteY16" fmla="*/ 3110845 h 4977352"/>
              <a:gd name="connsiteX17" fmla="*/ 3157979 w 6273931"/>
              <a:gd name="connsiteY17" fmla="*/ 2950590 h 4977352"/>
              <a:gd name="connsiteX18" fmla="*/ 3120272 w 6273931"/>
              <a:gd name="connsiteY18" fmla="*/ 2686639 h 4977352"/>
              <a:gd name="connsiteX19" fmla="*/ 3139125 w 6273931"/>
              <a:gd name="connsiteY19" fmla="*/ 2271860 h 4977352"/>
              <a:gd name="connsiteX20" fmla="*/ 3186260 w 6273931"/>
              <a:gd name="connsiteY20" fmla="*/ 2177592 h 4977352"/>
              <a:gd name="connsiteX21" fmla="*/ 3129699 w 6273931"/>
              <a:gd name="connsiteY21" fmla="*/ 1762812 h 4977352"/>
              <a:gd name="connsiteX22" fmla="*/ 3054284 w 6273931"/>
              <a:gd name="connsiteY22" fmla="*/ 1611983 h 4977352"/>
              <a:gd name="connsiteX23" fmla="*/ 3044857 w 6273931"/>
              <a:gd name="connsiteY23" fmla="*/ 1216058 h 4977352"/>
              <a:gd name="connsiteX24" fmla="*/ 3450210 w 6273931"/>
              <a:gd name="connsiteY24" fmla="*/ 461913 h 4977352"/>
              <a:gd name="connsiteX25" fmla="*/ 3591612 w 6273931"/>
              <a:gd name="connsiteY25" fmla="*/ 329938 h 4977352"/>
              <a:gd name="connsiteX26" fmla="*/ 3440783 w 6273931"/>
              <a:gd name="connsiteY26" fmla="*/ 0 h 4977352"/>
              <a:gd name="connsiteX27" fmla="*/ 1084082 w 6273931"/>
              <a:gd name="connsiteY27" fmla="*/ 980387 h 4977352"/>
              <a:gd name="connsiteX28" fmla="*/ 1131216 w 6273931"/>
              <a:gd name="connsiteY28" fmla="*/ 1168924 h 4977352"/>
              <a:gd name="connsiteX29" fmla="*/ 1263191 w 6273931"/>
              <a:gd name="connsiteY29" fmla="*/ 1366886 h 4977352"/>
              <a:gd name="connsiteX30" fmla="*/ 1395167 w 6273931"/>
              <a:gd name="connsiteY30" fmla="*/ 1564849 h 4977352"/>
              <a:gd name="connsiteX31" fmla="*/ 1102936 w 6273931"/>
              <a:gd name="connsiteY31" fmla="*/ 2215299 h 4977352"/>
              <a:gd name="connsiteX32" fmla="*/ 744717 w 6273931"/>
              <a:gd name="connsiteY32" fmla="*/ 3214540 h 4977352"/>
              <a:gd name="connsiteX33" fmla="*/ 480767 w 6273931"/>
              <a:gd name="connsiteY33" fmla="*/ 3139126 h 4977352"/>
              <a:gd name="connsiteX34" fmla="*/ 273377 w 6273931"/>
              <a:gd name="connsiteY34" fmla="*/ 3308808 h 4977352"/>
              <a:gd name="connsiteX35" fmla="*/ 122548 w 6273931"/>
              <a:gd name="connsiteY35" fmla="*/ 3450210 h 4977352"/>
              <a:gd name="connsiteX36" fmla="*/ 216816 w 6273931"/>
              <a:gd name="connsiteY36" fmla="*/ 3657600 h 4977352"/>
              <a:gd name="connsiteX37" fmla="*/ 311084 w 6273931"/>
              <a:gd name="connsiteY37" fmla="*/ 3893270 h 4977352"/>
              <a:gd name="connsiteX38" fmla="*/ 0 w 6273931"/>
              <a:gd name="connsiteY38" fmla="*/ 4977352 h 4977352"/>
              <a:gd name="connsiteX39" fmla="*/ 278876 w 6273931"/>
              <a:gd name="connsiteY39" fmla="*/ 4953589 h 4977352"/>
              <a:gd name="connsiteX40" fmla="*/ 745601 w 6273931"/>
              <a:gd name="connsiteY40" fmla="*/ 4953589 h 4977352"/>
              <a:gd name="connsiteX41" fmla="*/ 983726 w 6273931"/>
              <a:gd name="connsiteY41" fmla="*/ 4467814 h 4977352"/>
              <a:gd name="connsiteX42" fmla="*/ 1107551 w 6273931"/>
              <a:gd name="connsiteY42" fmla="*/ 4077289 h 4977352"/>
              <a:gd name="connsiteX43" fmla="*/ 1078976 w 6273931"/>
              <a:gd name="connsiteY43" fmla="*/ 3848689 h 4977352"/>
              <a:gd name="connsiteX44" fmla="*/ 1040876 w 6273931"/>
              <a:gd name="connsiteY44" fmla="*/ 3677239 h 4977352"/>
              <a:gd name="connsiteX45" fmla="*/ 1155176 w 6273931"/>
              <a:gd name="connsiteY45" fmla="*/ 3648664 h 4977352"/>
              <a:gd name="connsiteX46" fmla="*/ 1412351 w 6273931"/>
              <a:gd name="connsiteY46" fmla="*/ 3629614 h 4977352"/>
              <a:gd name="connsiteX47" fmla="*/ 1650476 w 6273931"/>
              <a:gd name="connsiteY47" fmla="*/ 3429589 h 4977352"/>
              <a:gd name="connsiteX48" fmla="*/ 1555226 w 6273931"/>
              <a:gd name="connsiteY48" fmla="*/ 2953339 h 4977352"/>
              <a:gd name="connsiteX49" fmla="*/ 1850501 w 6273931"/>
              <a:gd name="connsiteY49" fmla="*/ 2410414 h 4977352"/>
              <a:gd name="connsiteX50" fmla="*/ 1898126 w 6273931"/>
              <a:gd name="connsiteY50" fmla="*/ 2124664 h 4977352"/>
              <a:gd name="connsiteX51" fmla="*/ 2193401 w 6273931"/>
              <a:gd name="connsiteY51" fmla="*/ 1953214 h 4977352"/>
              <a:gd name="connsiteX52" fmla="*/ 2898251 w 6273931"/>
              <a:gd name="connsiteY52" fmla="*/ 1524589 h 4977352"/>
              <a:gd name="connsiteX53" fmla="*/ 3012551 w 6273931"/>
              <a:gd name="connsiteY53" fmla="*/ 1819864 h 4977352"/>
              <a:gd name="connsiteX54" fmla="*/ 3041126 w 6273931"/>
              <a:gd name="connsiteY54" fmla="*/ 2010364 h 4977352"/>
              <a:gd name="connsiteX55" fmla="*/ 3012551 w 6273931"/>
              <a:gd name="connsiteY55" fmla="*/ 2391364 h 4977352"/>
              <a:gd name="connsiteX56" fmla="*/ 3003026 w 6273931"/>
              <a:gd name="connsiteY56" fmla="*/ 2781889 h 4977352"/>
              <a:gd name="connsiteX57" fmla="*/ 3041126 w 6273931"/>
              <a:gd name="connsiteY57" fmla="*/ 3039064 h 4977352"/>
              <a:gd name="connsiteX58" fmla="*/ 3212576 w 6273931"/>
              <a:gd name="connsiteY58" fmla="*/ 3334339 h 4977352"/>
              <a:gd name="connsiteX59" fmla="*/ 3450701 w 6273931"/>
              <a:gd name="connsiteY59" fmla="*/ 3039064 h 4977352"/>
              <a:gd name="connsiteX60" fmla="*/ 3650726 w 6273931"/>
              <a:gd name="connsiteY60" fmla="*/ 2762839 h 4977352"/>
              <a:gd name="connsiteX61" fmla="*/ 3822176 w 6273931"/>
              <a:gd name="connsiteY61" fmla="*/ 2705689 h 4977352"/>
              <a:gd name="connsiteX62" fmla="*/ 4241276 w 6273931"/>
              <a:gd name="connsiteY62" fmla="*/ 2219914 h 4977352"/>
              <a:gd name="connsiteX63" fmla="*/ 4365101 w 6273931"/>
              <a:gd name="connsiteY63" fmla="*/ 2477089 h 4977352"/>
              <a:gd name="connsiteX64" fmla="*/ 4612751 w 6273931"/>
              <a:gd name="connsiteY64" fmla="*/ 2724739 h 4977352"/>
              <a:gd name="connsiteX65" fmla="*/ 4593701 w 6273931"/>
              <a:gd name="connsiteY65" fmla="*/ 3048589 h 4977352"/>
              <a:gd name="connsiteX66" fmla="*/ 4936601 w 6273931"/>
              <a:gd name="connsiteY66" fmla="*/ 3181939 h 4977352"/>
              <a:gd name="connsiteX67" fmla="*/ 5050901 w 6273931"/>
              <a:gd name="connsiteY67" fmla="*/ 2924764 h 4977352"/>
              <a:gd name="connsiteX68" fmla="*/ 5889101 w 6273931"/>
              <a:gd name="connsiteY68" fmla="*/ 3258139 h 4977352"/>
              <a:gd name="connsiteX69" fmla="*/ 5689076 w 6273931"/>
              <a:gd name="connsiteY69" fmla="*/ 3429589 h 4977352"/>
              <a:gd name="connsiteX70" fmla="*/ 6273931 w 6273931"/>
              <a:gd name="connsiteY70" fmla="*/ 3435382 h 49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273931" h="4977352">
                <a:moveTo>
                  <a:pt x="6165130" y="3299381"/>
                </a:moveTo>
                <a:lnTo>
                  <a:pt x="5976594" y="3242820"/>
                </a:lnTo>
                <a:lnTo>
                  <a:pt x="5976594" y="3242820"/>
                </a:lnTo>
                <a:lnTo>
                  <a:pt x="5938886" y="3214540"/>
                </a:lnTo>
                <a:lnTo>
                  <a:pt x="5976594" y="3157979"/>
                </a:lnTo>
                <a:lnTo>
                  <a:pt x="5109328" y="2799761"/>
                </a:lnTo>
                <a:lnTo>
                  <a:pt x="4835950" y="2686639"/>
                </a:lnTo>
                <a:lnTo>
                  <a:pt x="4468305" y="2422688"/>
                </a:lnTo>
                <a:lnTo>
                  <a:pt x="4383464" y="2168165"/>
                </a:lnTo>
                <a:lnTo>
                  <a:pt x="4279376" y="1864641"/>
                </a:lnTo>
                <a:lnTo>
                  <a:pt x="3995197" y="1864641"/>
                </a:lnTo>
                <a:lnTo>
                  <a:pt x="4074441" y="2011837"/>
                </a:lnTo>
                <a:lnTo>
                  <a:pt x="4019059" y="2287767"/>
                </a:lnTo>
                <a:lnTo>
                  <a:pt x="3772685" y="2363673"/>
                </a:lnTo>
                <a:cubicBezTo>
                  <a:pt x="3706337" y="2544386"/>
                  <a:pt x="3582840" y="2572699"/>
                  <a:pt x="3487917" y="2677212"/>
                </a:cubicBezTo>
                <a:lnTo>
                  <a:pt x="3308808" y="3016577"/>
                </a:lnTo>
                <a:lnTo>
                  <a:pt x="3233394" y="3110845"/>
                </a:lnTo>
                <a:lnTo>
                  <a:pt x="3157979" y="2950590"/>
                </a:lnTo>
                <a:lnTo>
                  <a:pt x="3120272" y="2686639"/>
                </a:lnTo>
                <a:lnTo>
                  <a:pt x="3139125" y="2271860"/>
                </a:lnTo>
                <a:lnTo>
                  <a:pt x="3186260" y="2177592"/>
                </a:lnTo>
                <a:lnTo>
                  <a:pt x="3129699" y="1762812"/>
                </a:lnTo>
                <a:lnTo>
                  <a:pt x="3054284" y="1611983"/>
                </a:lnTo>
                <a:lnTo>
                  <a:pt x="3044857" y="1216058"/>
                </a:lnTo>
                <a:lnTo>
                  <a:pt x="3450210" y="461913"/>
                </a:lnTo>
                <a:lnTo>
                  <a:pt x="3591612" y="329938"/>
                </a:lnTo>
                <a:lnTo>
                  <a:pt x="3440783" y="0"/>
                </a:lnTo>
                <a:lnTo>
                  <a:pt x="1084082" y="980387"/>
                </a:lnTo>
                <a:lnTo>
                  <a:pt x="1131216" y="1168924"/>
                </a:lnTo>
                <a:lnTo>
                  <a:pt x="1263191" y="1366886"/>
                </a:lnTo>
                <a:lnTo>
                  <a:pt x="1395167" y="1564849"/>
                </a:lnTo>
                <a:lnTo>
                  <a:pt x="1102936" y="2215299"/>
                </a:lnTo>
                <a:lnTo>
                  <a:pt x="744717" y="3214540"/>
                </a:lnTo>
                <a:lnTo>
                  <a:pt x="480767" y="3139126"/>
                </a:lnTo>
                <a:lnTo>
                  <a:pt x="273377" y="3308808"/>
                </a:lnTo>
                <a:lnTo>
                  <a:pt x="122548" y="3450210"/>
                </a:lnTo>
                <a:lnTo>
                  <a:pt x="216816" y="3657600"/>
                </a:lnTo>
                <a:lnTo>
                  <a:pt x="311084" y="3893270"/>
                </a:lnTo>
                <a:lnTo>
                  <a:pt x="0" y="4977352"/>
                </a:lnTo>
                <a:lnTo>
                  <a:pt x="278876" y="4953589"/>
                </a:lnTo>
                <a:lnTo>
                  <a:pt x="745601" y="4953589"/>
                </a:lnTo>
                <a:lnTo>
                  <a:pt x="983726" y="4467814"/>
                </a:lnTo>
                <a:lnTo>
                  <a:pt x="1107551" y="4077289"/>
                </a:lnTo>
                <a:lnTo>
                  <a:pt x="1078976" y="3848689"/>
                </a:lnTo>
                <a:lnTo>
                  <a:pt x="1040876" y="3677239"/>
                </a:lnTo>
                <a:lnTo>
                  <a:pt x="1155176" y="3648664"/>
                </a:lnTo>
                <a:lnTo>
                  <a:pt x="1412351" y="3629614"/>
                </a:lnTo>
                <a:lnTo>
                  <a:pt x="1650476" y="3429589"/>
                </a:lnTo>
                <a:lnTo>
                  <a:pt x="1555226" y="2953339"/>
                </a:lnTo>
                <a:lnTo>
                  <a:pt x="1850501" y="2410414"/>
                </a:lnTo>
                <a:lnTo>
                  <a:pt x="1898126" y="2124664"/>
                </a:lnTo>
                <a:lnTo>
                  <a:pt x="2193401" y="1953214"/>
                </a:lnTo>
                <a:lnTo>
                  <a:pt x="2898251" y="1524589"/>
                </a:lnTo>
                <a:lnTo>
                  <a:pt x="3012551" y="1819864"/>
                </a:lnTo>
                <a:lnTo>
                  <a:pt x="3041126" y="2010364"/>
                </a:lnTo>
                <a:lnTo>
                  <a:pt x="3012551" y="2391364"/>
                </a:lnTo>
                <a:lnTo>
                  <a:pt x="3003026" y="2781889"/>
                </a:lnTo>
                <a:lnTo>
                  <a:pt x="3041126" y="3039064"/>
                </a:lnTo>
                <a:lnTo>
                  <a:pt x="3212576" y="3334339"/>
                </a:lnTo>
                <a:lnTo>
                  <a:pt x="3450701" y="3039064"/>
                </a:lnTo>
                <a:lnTo>
                  <a:pt x="3650726" y="2762839"/>
                </a:lnTo>
                <a:lnTo>
                  <a:pt x="3822176" y="2705689"/>
                </a:lnTo>
                <a:lnTo>
                  <a:pt x="4241276" y="2219914"/>
                </a:lnTo>
                <a:lnTo>
                  <a:pt x="4365101" y="2477089"/>
                </a:lnTo>
                <a:lnTo>
                  <a:pt x="4612751" y="2724739"/>
                </a:lnTo>
                <a:lnTo>
                  <a:pt x="4593701" y="3048589"/>
                </a:lnTo>
                <a:lnTo>
                  <a:pt x="4936601" y="3181939"/>
                </a:lnTo>
                <a:lnTo>
                  <a:pt x="5050901" y="2924764"/>
                </a:lnTo>
                <a:lnTo>
                  <a:pt x="5889101" y="3258139"/>
                </a:lnTo>
                <a:lnTo>
                  <a:pt x="5689076" y="3429589"/>
                </a:lnTo>
                <a:lnTo>
                  <a:pt x="6273931" y="3435382"/>
                </a:lnTo>
              </a:path>
            </a:pathLst>
          </a:custGeom>
          <a:solidFill>
            <a:srgbClr val="00B050">
              <a:alpha val="30196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DF24A6-9B2F-C248-11BA-437B6EB3802A}"/>
              </a:ext>
            </a:extLst>
          </p:cNvPr>
          <p:cNvSpPr txBox="1"/>
          <p:nvPr/>
        </p:nvSpPr>
        <p:spPr>
          <a:xfrm>
            <a:off x="7935942" y="4521941"/>
            <a:ext cx="4377197" cy="1569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8463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Related Regulations/Policies: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6788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/>
              </a:rPr>
              <a:t>Devens OSRP (incl. Main Post Trails Plan)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Green and Complete Streets Policy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/>
              </a:rPr>
              <a:t>Green Infrastructure Guidelines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8463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11EF1-E435-E62F-4ED3-DA76037B0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588" y="687602"/>
            <a:ext cx="5660074" cy="4351338"/>
          </a:xfrm>
        </p:spPr>
        <p:txBody>
          <a:bodyPr>
            <a:noAutofit/>
          </a:bodyPr>
          <a:lstStyle/>
          <a:p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Open Space and Recreation</a:t>
            </a:r>
          </a:p>
          <a:p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Active and passive uses/trail connections</a:t>
            </a:r>
          </a:p>
          <a:p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Proximity to residential (health/wellness)</a:t>
            </a:r>
          </a:p>
          <a:p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Green Infrastructure connectivity</a:t>
            </a:r>
          </a:p>
          <a:p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Preserve vistas of Rogers Field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8FBF2FD-8472-8B3F-55C7-2B3300466260}"/>
              </a:ext>
            </a:extLst>
          </p:cNvPr>
          <p:cNvSpPr/>
          <p:nvPr/>
        </p:nvSpPr>
        <p:spPr>
          <a:xfrm>
            <a:off x="4238625" y="3076575"/>
            <a:ext cx="247650" cy="400050"/>
          </a:xfrm>
          <a:custGeom>
            <a:avLst/>
            <a:gdLst>
              <a:gd name="connsiteX0" fmla="*/ 47625 w 247650"/>
              <a:gd name="connsiteY0" fmla="*/ 0 h 400050"/>
              <a:gd name="connsiteX1" fmla="*/ 247650 w 247650"/>
              <a:gd name="connsiteY1" fmla="*/ 171450 h 400050"/>
              <a:gd name="connsiteX2" fmla="*/ 209550 w 247650"/>
              <a:gd name="connsiteY2" fmla="*/ 400050 h 400050"/>
              <a:gd name="connsiteX3" fmla="*/ 19050 w 247650"/>
              <a:gd name="connsiteY3" fmla="*/ 381000 h 400050"/>
              <a:gd name="connsiteX4" fmla="*/ 66675 w 247650"/>
              <a:gd name="connsiteY4" fmla="*/ 180975 h 400050"/>
              <a:gd name="connsiteX5" fmla="*/ 104775 w 247650"/>
              <a:gd name="connsiteY5" fmla="*/ 104775 h 400050"/>
              <a:gd name="connsiteX6" fmla="*/ 0 w 247650"/>
              <a:gd name="connsiteY6" fmla="*/ 38100 h 400050"/>
              <a:gd name="connsiteX7" fmla="*/ 47625 w 247650"/>
              <a:gd name="connsiteY7" fmla="*/ 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650" h="400050">
                <a:moveTo>
                  <a:pt x="47625" y="0"/>
                </a:moveTo>
                <a:lnTo>
                  <a:pt x="247650" y="171450"/>
                </a:lnTo>
                <a:lnTo>
                  <a:pt x="209550" y="400050"/>
                </a:lnTo>
                <a:lnTo>
                  <a:pt x="19050" y="381000"/>
                </a:lnTo>
                <a:lnTo>
                  <a:pt x="66675" y="180975"/>
                </a:lnTo>
                <a:lnTo>
                  <a:pt x="104775" y="104775"/>
                </a:lnTo>
                <a:lnTo>
                  <a:pt x="0" y="38100"/>
                </a:lnTo>
                <a:lnTo>
                  <a:pt x="47625" y="0"/>
                </a:lnTo>
                <a:close/>
              </a:path>
            </a:pathLst>
          </a:custGeom>
          <a:solidFill>
            <a:srgbClr val="00B050">
              <a:alpha val="30196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FEE338D-B03C-63BA-FA80-CDF842C2D151}"/>
              </a:ext>
            </a:extLst>
          </p:cNvPr>
          <p:cNvSpPr/>
          <p:nvPr/>
        </p:nvSpPr>
        <p:spPr>
          <a:xfrm>
            <a:off x="3467100" y="2838450"/>
            <a:ext cx="542925" cy="847725"/>
          </a:xfrm>
          <a:custGeom>
            <a:avLst/>
            <a:gdLst>
              <a:gd name="connsiteX0" fmla="*/ 504825 w 542925"/>
              <a:gd name="connsiteY0" fmla="*/ 95250 h 847725"/>
              <a:gd name="connsiteX1" fmla="*/ 542925 w 542925"/>
              <a:gd name="connsiteY1" fmla="*/ 19050 h 847725"/>
              <a:gd name="connsiteX2" fmla="*/ 438150 w 542925"/>
              <a:gd name="connsiteY2" fmla="*/ 0 h 847725"/>
              <a:gd name="connsiteX3" fmla="*/ 361950 w 542925"/>
              <a:gd name="connsiteY3" fmla="*/ 104775 h 847725"/>
              <a:gd name="connsiteX4" fmla="*/ 123825 w 542925"/>
              <a:gd name="connsiteY4" fmla="*/ 266700 h 847725"/>
              <a:gd name="connsiteX5" fmla="*/ 0 w 542925"/>
              <a:gd name="connsiteY5" fmla="*/ 609600 h 847725"/>
              <a:gd name="connsiteX6" fmla="*/ 0 w 542925"/>
              <a:gd name="connsiteY6" fmla="*/ 847725 h 847725"/>
              <a:gd name="connsiteX7" fmla="*/ 76200 w 542925"/>
              <a:gd name="connsiteY7" fmla="*/ 847725 h 847725"/>
              <a:gd name="connsiteX8" fmla="*/ 85725 w 542925"/>
              <a:gd name="connsiteY8" fmla="*/ 666750 h 847725"/>
              <a:gd name="connsiteX9" fmla="*/ 152400 w 542925"/>
              <a:gd name="connsiteY9" fmla="*/ 504825 h 847725"/>
              <a:gd name="connsiteX10" fmla="*/ 228600 w 542925"/>
              <a:gd name="connsiteY10" fmla="*/ 381000 h 847725"/>
              <a:gd name="connsiteX11" fmla="*/ 314325 w 542925"/>
              <a:gd name="connsiteY11" fmla="*/ 257175 h 847725"/>
              <a:gd name="connsiteX12" fmla="*/ 371475 w 542925"/>
              <a:gd name="connsiteY12" fmla="*/ 161925 h 847725"/>
              <a:gd name="connsiteX13" fmla="*/ 447675 w 542925"/>
              <a:gd name="connsiteY13" fmla="*/ 76200 h 847725"/>
              <a:gd name="connsiteX14" fmla="*/ 504825 w 542925"/>
              <a:gd name="connsiteY14" fmla="*/ 95250 h 84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2925" h="847725">
                <a:moveTo>
                  <a:pt x="504825" y="95250"/>
                </a:moveTo>
                <a:lnTo>
                  <a:pt x="542925" y="19050"/>
                </a:lnTo>
                <a:lnTo>
                  <a:pt x="438150" y="0"/>
                </a:lnTo>
                <a:lnTo>
                  <a:pt x="361950" y="104775"/>
                </a:lnTo>
                <a:lnTo>
                  <a:pt x="123825" y="266700"/>
                </a:lnTo>
                <a:lnTo>
                  <a:pt x="0" y="609600"/>
                </a:lnTo>
                <a:lnTo>
                  <a:pt x="0" y="847725"/>
                </a:lnTo>
                <a:lnTo>
                  <a:pt x="76200" y="847725"/>
                </a:lnTo>
                <a:lnTo>
                  <a:pt x="85725" y="666750"/>
                </a:lnTo>
                <a:lnTo>
                  <a:pt x="152400" y="504825"/>
                </a:lnTo>
                <a:lnTo>
                  <a:pt x="228600" y="381000"/>
                </a:lnTo>
                <a:lnTo>
                  <a:pt x="314325" y="257175"/>
                </a:lnTo>
                <a:lnTo>
                  <a:pt x="371475" y="161925"/>
                </a:lnTo>
                <a:lnTo>
                  <a:pt x="447675" y="76200"/>
                </a:lnTo>
                <a:lnTo>
                  <a:pt x="504825" y="95250"/>
                </a:lnTo>
                <a:close/>
              </a:path>
            </a:pathLst>
          </a:custGeom>
          <a:solidFill>
            <a:srgbClr val="00B050">
              <a:alpha val="30196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3FA4A2E-EFCA-A097-26B2-61802E612ECB}"/>
              </a:ext>
            </a:extLst>
          </p:cNvPr>
          <p:cNvSpPr/>
          <p:nvPr/>
        </p:nvSpPr>
        <p:spPr>
          <a:xfrm>
            <a:off x="3924300" y="3781425"/>
            <a:ext cx="228600" cy="352425"/>
          </a:xfrm>
          <a:custGeom>
            <a:avLst/>
            <a:gdLst>
              <a:gd name="connsiteX0" fmla="*/ 95250 w 228600"/>
              <a:gd name="connsiteY0" fmla="*/ 0 h 352425"/>
              <a:gd name="connsiteX1" fmla="*/ 0 w 228600"/>
              <a:gd name="connsiteY1" fmla="*/ 304800 h 352425"/>
              <a:gd name="connsiteX2" fmla="*/ 123825 w 228600"/>
              <a:gd name="connsiteY2" fmla="*/ 352425 h 352425"/>
              <a:gd name="connsiteX3" fmla="*/ 200025 w 228600"/>
              <a:gd name="connsiteY3" fmla="*/ 295275 h 352425"/>
              <a:gd name="connsiteX4" fmla="*/ 228600 w 228600"/>
              <a:gd name="connsiteY4" fmla="*/ 209550 h 352425"/>
              <a:gd name="connsiteX5" fmla="*/ 228600 w 228600"/>
              <a:gd name="connsiteY5" fmla="*/ 114300 h 352425"/>
              <a:gd name="connsiteX6" fmla="*/ 190500 w 228600"/>
              <a:gd name="connsiteY6" fmla="*/ 47625 h 352425"/>
              <a:gd name="connsiteX7" fmla="*/ 95250 w 228600"/>
              <a:gd name="connsiteY7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600" h="352425">
                <a:moveTo>
                  <a:pt x="95250" y="0"/>
                </a:moveTo>
                <a:lnTo>
                  <a:pt x="0" y="304800"/>
                </a:lnTo>
                <a:lnTo>
                  <a:pt x="123825" y="352425"/>
                </a:lnTo>
                <a:lnTo>
                  <a:pt x="200025" y="295275"/>
                </a:lnTo>
                <a:lnTo>
                  <a:pt x="228600" y="209550"/>
                </a:lnTo>
                <a:lnTo>
                  <a:pt x="228600" y="114300"/>
                </a:lnTo>
                <a:lnTo>
                  <a:pt x="190500" y="47625"/>
                </a:lnTo>
                <a:lnTo>
                  <a:pt x="95250" y="0"/>
                </a:lnTo>
                <a:close/>
              </a:path>
            </a:pathLst>
          </a:custGeom>
          <a:solidFill>
            <a:srgbClr val="00B050">
              <a:alpha val="30196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613ED3-A283-EC4C-DF97-8837F007D434}"/>
              </a:ext>
            </a:extLst>
          </p:cNvPr>
          <p:cNvSpPr/>
          <p:nvPr/>
        </p:nvSpPr>
        <p:spPr>
          <a:xfrm>
            <a:off x="3676650" y="3790950"/>
            <a:ext cx="161925" cy="342900"/>
          </a:xfrm>
          <a:custGeom>
            <a:avLst/>
            <a:gdLst>
              <a:gd name="connsiteX0" fmla="*/ 0 w 161925"/>
              <a:gd name="connsiteY0" fmla="*/ 0 h 342900"/>
              <a:gd name="connsiteX1" fmla="*/ 161925 w 161925"/>
              <a:gd name="connsiteY1" fmla="*/ 57150 h 342900"/>
              <a:gd name="connsiteX2" fmla="*/ 76200 w 161925"/>
              <a:gd name="connsiteY2" fmla="*/ 342900 h 342900"/>
              <a:gd name="connsiteX3" fmla="*/ 19050 w 161925"/>
              <a:gd name="connsiteY3" fmla="*/ 285750 h 342900"/>
              <a:gd name="connsiteX4" fmla="*/ 0 w 161925"/>
              <a:gd name="connsiteY4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342900">
                <a:moveTo>
                  <a:pt x="0" y="0"/>
                </a:moveTo>
                <a:lnTo>
                  <a:pt x="161925" y="57150"/>
                </a:lnTo>
                <a:lnTo>
                  <a:pt x="76200" y="342900"/>
                </a:lnTo>
                <a:lnTo>
                  <a:pt x="19050" y="285750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30196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9B06B25-2A47-0D88-1413-D040E797F248}"/>
              </a:ext>
            </a:extLst>
          </p:cNvPr>
          <p:cNvSpPr/>
          <p:nvPr/>
        </p:nvSpPr>
        <p:spPr>
          <a:xfrm>
            <a:off x="7905749" y="257176"/>
            <a:ext cx="1362075" cy="2695575"/>
          </a:xfrm>
          <a:custGeom>
            <a:avLst/>
            <a:gdLst>
              <a:gd name="connsiteX0" fmla="*/ 1314450 w 1638300"/>
              <a:gd name="connsiteY0" fmla="*/ 0 h 2924175"/>
              <a:gd name="connsiteX1" fmla="*/ 1238250 w 1638300"/>
              <a:gd name="connsiteY1" fmla="*/ 228600 h 2924175"/>
              <a:gd name="connsiteX2" fmla="*/ 1000125 w 1638300"/>
              <a:gd name="connsiteY2" fmla="*/ 180975 h 2924175"/>
              <a:gd name="connsiteX3" fmla="*/ 1047750 w 1638300"/>
              <a:gd name="connsiteY3" fmla="*/ 257175 h 2924175"/>
              <a:gd name="connsiteX4" fmla="*/ 1181100 w 1638300"/>
              <a:gd name="connsiteY4" fmla="*/ 276225 h 2924175"/>
              <a:gd name="connsiteX5" fmla="*/ 1114425 w 1638300"/>
              <a:gd name="connsiteY5" fmla="*/ 485775 h 2924175"/>
              <a:gd name="connsiteX6" fmla="*/ 990600 w 1638300"/>
              <a:gd name="connsiteY6" fmla="*/ 561975 h 2924175"/>
              <a:gd name="connsiteX7" fmla="*/ 800100 w 1638300"/>
              <a:gd name="connsiteY7" fmla="*/ 619125 h 2924175"/>
              <a:gd name="connsiteX8" fmla="*/ 504825 w 1638300"/>
              <a:gd name="connsiteY8" fmla="*/ 771525 h 2924175"/>
              <a:gd name="connsiteX9" fmla="*/ 304800 w 1638300"/>
              <a:gd name="connsiteY9" fmla="*/ 923925 h 2924175"/>
              <a:gd name="connsiteX10" fmla="*/ 0 w 1638300"/>
              <a:gd name="connsiteY10" fmla="*/ 1181100 h 2924175"/>
              <a:gd name="connsiteX11" fmla="*/ 419100 w 1638300"/>
              <a:gd name="connsiteY11" fmla="*/ 2924175 h 2924175"/>
              <a:gd name="connsiteX12" fmla="*/ 628650 w 1638300"/>
              <a:gd name="connsiteY12" fmla="*/ 2876550 h 2924175"/>
              <a:gd name="connsiteX13" fmla="*/ 666750 w 1638300"/>
              <a:gd name="connsiteY13" fmla="*/ 2495550 h 2924175"/>
              <a:gd name="connsiteX14" fmla="*/ 828675 w 1638300"/>
              <a:gd name="connsiteY14" fmla="*/ 2533650 h 2924175"/>
              <a:gd name="connsiteX15" fmla="*/ 1009650 w 1638300"/>
              <a:gd name="connsiteY15" fmla="*/ 2152650 h 2924175"/>
              <a:gd name="connsiteX16" fmla="*/ 1181100 w 1638300"/>
              <a:gd name="connsiteY16" fmla="*/ 2181225 h 2924175"/>
              <a:gd name="connsiteX17" fmla="*/ 1304925 w 1638300"/>
              <a:gd name="connsiteY17" fmla="*/ 2181225 h 2924175"/>
              <a:gd name="connsiteX18" fmla="*/ 1466850 w 1638300"/>
              <a:gd name="connsiteY18" fmla="*/ 2000250 h 2924175"/>
              <a:gd name="connsiteX19" fmla="*/ 1209675 w 1638300"/>
              <a:gd name="connsiteY19" fmla="*/ 1905000 h 2924175"/>
              <a:gd name="connsiteX20" fmla="*/ 1228725 w 1638300"/>
              <a:gd name="connsiteY20" fmla="*/ 1066800 h 2924175"/>
              <a:gd name="connsiteX21" fmla="*/ 1323975 w 1638300"/>
              <a:gd name="connsiteY21" fmla="*/ 495300 h 2924175"/>
              <a:gd name="connsiteX22" fmla="*/ 1638300 w 1638300"/>
              <a:gd name="connsiteY22" fmla="*/ 238125 h 2924175"/>
              <a:gd name="connsiteX23" fmla="*/ 1362075 w 1638300"/>
              <a:gd name="connsiteY23" fmla="*/ 276225 h 2924175"/>
              <a:gd name="connsiteX24" fmla="*/ 1314450 w 1638300"/>
              <a:gd name="connsiteY24" fmla="*/ 0 h 2924175"/>
              <a:gd name="connsiteX0" fmla="*/ 1314450 w 1466850"/>
              <a:gd name="connsiteY0" fmla="*/ 0 h 2924175"/>
              <a:gd name="connsiteX1" fmla="*/ 1238250 w 1466850"/>
              <a:gd name="connsiteY1" fmla="*/ 228600 h 2924175"/>
              <a:gd name="connsiteX2" fmla="*/ 1000125 w 1466850"/>
              <a:gd name="connsiteY2" fmla="*/ 180975 h 2924175"/>
              <a:gd name="connsiteX3" fmla="*/ 1047750 w 1466850"/>
              <a:gd name="connsiteY3" fmla="*/ 257175 h 2924175"/>
              <a:gd name="connsiteX4" fmla="*/ 1181100 w 1466850"/>
              <a:gd name="connsiteY4" fmla="*/ 276225 h 2924175"/>
              <a:gd name="connsiteX5" fmla="*/ 1114425 w 1466850"/>
              <a:gd name="connsiteY5" fmla="*/ 485775 h 2924175"/>
              <a:gd name="connsiteX6" fmla="*/ 990600 w 1466850"/>
              <a:gd name="connsiteY6" fmla="*/ 561975 h 2924175"/>
              <a:gd name="connsiteX7" fmla="*/ 800100 w 1466850"/>
              <a:gd name="connsiteY7" fmla="*/ 619125 h 2924175"/>
              <a:gd name="connsiteX8" fmla="*/ 504825 w 1466850"/>
              <a:gd name="connsiteY8" fmla="*/ 771525 h 2924175"/>
              <a:gd name="connsiteX9" fmla="*/ 304800 w 1466850"/>
              <a:gd name="connsiteY9" fmla="*/ 923925 h 2924175"/>
              <a:gd name="connsiteX10" fmla="*/ 0 w 1466850"/>
              <a:gd name="connsiteY10" fmla="*/ 1181100 h 2924175"/>
              <a:gd name="connsiteX11" fmla="*/ 419100 w 1466850"/>
              <a:gd name="connsiteY11" fmla="*/ 2924175 h 2924175"/>
              <a:gd name="connsiteX12" fmla="*/ 628650 w 1466850"/>
              <a:gd name="connsiteY12" fmla="*/ 2876550 h 2924175"/>
              <a:gd name="connsiteX13" fmla="*/ 666750 w 1466850"/>
              <a:gd name="connsiteY13" fmla="*/ 2495550 h 2924175"/>
              <a:gd name="connsiteX14" fmla="*/ 828675 w 1466850"/>
              <a:gd name="connsiteY14" fmla="*/ 2533650 h 2924175"/>
              <a:gd name="connsiteX15" fmla="*/ 1009650 w 1466850"/>
              <a:gd name="connsiteY15" fmla="*/ 2152650 h 2924175"/>
              <a:gd name="connsiteX16" fmla="*/ 1181100 w 1466850"/>
              <a:gd name="connsiteY16" fmla="*/ 2181225 h 2924175"/>
              <a:gd name="connsiteX17" fmla="*/ 1304925 w 1466850"/>
              <a:gd name="connsiteY17" fmla="*/ 2181225 h 2924175"/>
              <a:gd name="connsiteX18" fmla="*/ 1466850 w 1466850"/>
              <a:gd name="connsiteY18" fmla="*/ 2000250 h 2924175"/>
              <a:gd name="connsiteX19" fmla="*/ 1209675 w 1466850"/>
              <a:gd name="connsiteY19" fmla="*/ 1905000 h 2924175"/>
              <a:gd name="connsiteX20" fmla="*/ 1228725 w 1466850"/>
              <a:gd name="connsiteY20" fmla="*/ 1066800 h 2924175"/>
              <a:gd name="connsiteX21" fmla="*/ 1323975 w 1466850"/>
              <a:gd name="connsiteY21" fmla="*/ 495300 h 2924175"/>
              <a:gd name="connsiteX22" fmla="*/ 1362075 w 1466850"/>
              <a:gd name="connsiteY22" fmla="*/ 276225 h 2924175"/>
              <a:gd name="connsiteX23" fmla="*/ 1314450 w 1466850"/>
              <a:gd name="connsiteY23" fmla="*/ 0 h 2924175"/>
              <a:gd name="connsiteX0" fmla="*/ 1362075 w 1466850"/>
              <a:gd name="connsiteY0" fmla="*/ 95250 h 2743200"/>
              <a:gd name="connsiteX1" fmla="*/ 1238250 w 1466850"/>
              <a:gd name="connsiteY1" fmla="*/ 47625 h 2743200"/>
              <a:gd name="connsiteX2" fmla="*/ 1000125 w 1466850"/>
              <a:gd name="connsiteY2" fmla="*/ 0 h 2743200"/>
              <a:gd name="connsiteX3" fmla="*/ 1047750 w 1466850"/>
              <a:gd name="connsiteY3" fmla="*/ 76200 h 2743200"/>
              <a:gd name="connsiteX4" fmla="*/ 1181100 w 1466850"/>
              <a:gd name="connsiteY4" fmla="*/ 95250 h 2743200"/>
              <a:gd name="connsiteX5" fmla="*/ 1114425 w 1466850"/>
              <a:gd name="connsiteY5" fmla="*/ 304800 h 2743200"/>
              <a:gd name="connsiteX6" fmla="*/ 990600 w 1466850"/>
              <a:gd name="connsiteY6" fmla="*/ 381000 h 2743200"/>
              <a:gd name="connsiteX7" fmla="*/ 800100 w 1466850"/>
              <a:gd name="connsiteY7" fmla="*/ 438150 h 2743200"/>
              <a:gd name="connsiteX8" fmla="*/ 504825 w 1466850"/>
              <a:gd name="connsiteY8" fmla="*/ 590550 h 2743200"/>
              <a:gd name="connsiteX9" fmla="*/ 304800 w 1466850"/>
              <a:gd name="connsiteY9" fmla="*/ 742950 h 2743200"/>
              <a:gd name="connsiteX10" fmla="*/ 0 w 1466850"/>
              <a:gd name="connsiteY10" fmla="*/ 1000125 h 2743200"/>
              <a:gd name="connsiteX11" fmla="*/ 419100 w 1466850"/>
              <a:gd name="connsiteY11" fmla="*/ 2743200 h 2743200"/>
              <a:gd name="connsiteX12" fmla="*/ 628650 w 1466850"/>
              <a:gd name="connsiteY12" fmla="*/ 2695575 h 2743200"/>
              <a:gd name="connsiteX13" fmla="*/ 666750 w 1466850"/>
              <a:gd name="connsiteY13" fmla="*/ 2314575 h 2743200"/>
              <a:gd name="connsiteX14" fmla="*/ 828675 w 1466850"/>
              <a:gd name="connsiteY14" fmla="*/ 2352675 h 2743200"/>
              <a:gd name="connsiteX15" fmla="*/ 1009650 w 1466850"/>
              <a:gd name="connsiteY15" fmla="*/ 1971675 h 2743200"/>
              <a:gd name="connsiteX16" fmla="*/ 1181100 w 1466850"/>
              <a:gd name="connsiteY16" fmla="*/ 2000250 h 2743200"/>
              <a:gd name="connsiteX17" fmla="*/ 1304925 w 1466850"/>
              <a:gd name="connsiteY17" fmla="*/ 2000250 h 2743200"/>
              <a:gd name="connsiteX18" fmla="*/ 1466850 w 1466850"/>
              <a:gd name="connsiteY18" fmla="*/ 1819275 h 2743200"/>
              <a:gd name="connsiteX19" fmla="*/ 1209675 w 1466850"/>
              <a:gd name="connsiteY19" fmla="*/ 1724025 h 2743200"/>
              <a:gd name="connsiteX20" fmla="*/ 1228725 w 1466850"/>
              <a:gd name="connsiteY20" fmla="*/ 885825 h 2743200"/>
              <a:gd name="connsiteX21" fmla="*/ 1323975 w 1466850"/>
              <a:gd name="connsiteY21" fmla="*/ 314325 h 2743200"/>
              <a:gd name="connsiteX22" fmla="*/ 1362075 w 1466850"/>
              <a:gd name="connsiteY22" fmla="*/ 95250 h 2743200"/>
              <a:gd name="connsiteX0" fmla="*/ 1362075 w 1466850"/>
              <a:gd name="connsiteY0" fmla="*/ 47625 h 2695575"/>
              <a:gd name="connsiteX1" fmla="*/ 1238250 w 1466850"/>
              <a:gd name="connsiteY1" fmla="*/ 0 h 2695575"/>
              <a:gd name="connsiteX2" fmla="*/ 1047750 w 1466850"/>
              <a:gd name="connsiteY2" fmla="*/ 28575 h 2695575"/>
              <a:gd name="connsiteX3" fmla="*/ 1181100 w 1466850"/>
              <a:gd name="connsiteY3" fmla="*/ 47625 h 2695575"/>
              <a:gd name="connsiteX4" fmla="*/ 1114425 w 1466850"/>
              <a:gd name="connsiteY4" fmla="*/ 257175 h 2695575"/>
              <a:gd name="connsiteX5" fmla="*/ 990600 w 1466850"/>
              <a:gd name="connsiteY5" fmla="*/ 333375 h 2695575"/>
              <a:gd name="connsiteX6" fmla="*/ 800100 w 1466850"/>
              <a:gd name="connsiteY6" fmla="*/ 390525 h 2695575"/>
              <a:gd name="connsiteX7" fmla="*/ 504825 w 1466850"/>
              <a:gd name="connsiteY7" fmla="*/ 542925 h 2695575"/>
              <a:gd name="connsiteX8" fmla="*/ 304800 w 1466850"/>
              <a:gd name="connsiteY8" fmla="*/ 695325 h 2695575"/>
              <a:gd name="connsiteX9" fmla="*/ 0 w 1466850"/>
              <a:gd name="connsiteY9" fmla="*/ 952500 h 2695575"/>
              <a:gd name="connsiteX10" fmla="*/ 419100 w 1466850"/>
              <a:gd name="connsiteY10" fmla="*/ 2695575 h 2695575"/>
              <a:gd name="connsiteX11" fmla="*/ 628650 w 1466850"/>
              <a:gd name="connsiteY11" fmla="*/ 2647950 h 2695575"/>
              <a:gd name="connsiteX12" fmla="*/ 666750 w 1466850"/>
              <a:gd name="connsiteY12" fmla="*/ 2266950 h 2695575"/>
              <a:gd name="connsiteX13" fmla="*/ 828675 w 1466850"/>
              <a:gd name="connsiteY13" fmla="*/ 2305050 h 2695575"/>
              <a:gd name="connsiteX14" fmla="*/ 1009650 w 1466850"/>
              <a:gd name="connsiteY14" fmla="*/ 1924050 h 2695575"/>
              <a:gd name="connsiteX15" fmla="*/ 1181100 w 1466850"/>
              <a:gd name="connsiteY15" fmla="*/ 1952625 h 2695575"/>
              <a:gd name="connsiteX16" fmla="*/ 1304925 w 1466850"/>
              <a:gd name="connsiteY16" fmla="*/ 1952625 h 2695575"/>
              <a:gd name="connsiteX17" fmla="*/ 1466850 w 1466850"/>
              <a:gd name="connsiteY17" fmla="*/ 1771650 h 2695575"/>
              <a:gd name="connsiteX18" fmla="*/ 1209675 w 1466850"/>
              <a:gd name="connsiteY18" fmla="*/ 1676400 h 2695575"/>
              <a:gd name="connsiteX19" fmla="*/ 1228725 w 1466850"/>
              <a:gd name="connsiteY19" fmla="*/ 838200 h 2695575"/>
              <a:gd name="connsiteX20" fmla="*/ 1323975 w 1466850"/>
              <a:gd name="connsiteY20" fmla="*/ 266700 h 2695575"/>
              <a:gd name="connsiteX21" fmla="*/ 1362075 w 1466850"/>
              <a:gd name="connsiteY21" fmla="*/ 47625 h 2695575"/>
              <a:gd name="connsiteX0" fmla="*/ 1362075 w 1466850"/>
              <a:gd name="connsiteY0" fmla="*/ 47625 h 2695575"/>
              <a:gd name="connsiteX1" fmla="*/ 1238250 w 1466850"/>
              <a:gd name="connsiteY1" fmla="*/ 0 h 2695575"/>
              <a:gd name="connsiteX2" fmla="*/ 1181100 w 1466850"/>
              <a:gd name="connsiteY2" fmla="*/ 47625 h 2695575"/>
              <a:gd name="connsiteX3" fmla="*/ 1114425 w 1466850"/>
              <a:gd name="connsiteY3" fmla="*/ 257175 h 2695575"/>
              <a:gd name="connsiteX4" fmla="*/ 990600 w 1466850"/>
              <a:gd name="connsiteY4" fmla="*/ 333375 h 2695575"/>
              <a:gd name="connsiteX5" fmla="*/ 800100 w 1466850"/>
              <a:gd name="connsiteY5" fmla="*/ 390525 h 2695575"/>
              <a:gd name="connsiteX6" fmla="*/ 504825 w 1466850"/>
              <a:gd name="connsiteY6" fmla="*/ 542925 h 2695575"/>
              <a:gd name="connsiteX7" fmla="*/ 304800 w 1466850"/>
              <a:gd name="connsiteY7" fmla="*/ 695325 h 2695575"/>
              <a:gd name="connsiteX8" fmla="*/ 0 w 1466850"/>
              <a:gd name="connsiteY8" fmla="*/ 952500 h 2695575"/>
              <a:gd name="connsiteX9" fmla="*/ 419100 w 1466850"/>
              <a:gd name="connsiteY9" fmla="*/ 2695575 h 2695575"/>
              <a:gd name="connsiteX10" fmla="*/ 628650 w 1466850"/>
              <a:gd name="connsiteY10" fmla="*/ 2647950 h 2695575"/>
              <a:gd name="connsiteX11" fmla="*/ 666750 w 1466850"/>
              <a:gd name="connsiteY11" fmla="*/ 2266950 h 2695575"/>
              <a:gd name="connsiteX12" fmla="*/ 828675 w 1466850"/>
              <a:gd name="connsiteY12" fmla="*/ 2305050 h 2695575"/>
              <a:gd name="connsiteX13" fmla="*/ 1009650 w 1466850"/>
              <a:gd name="connsiteY13" fmla="*/ 1924050 h 2695575"/>
              <a:gd name="connsiteX14" fmla="*/ 1181100 w 1466850"/>
              <a:gd name="connsiteY14" fmla="*/ 1952625 h 2695575"/>
              <a:gd name="connsiteX15" fmla="*/ 1304925 w 1466850"/>
              <a:gd name="connsiteY15" fmla="*/ 1952625 h 2695575"/>
              <a:gd name="connsiteX16" fmla="*/ 1466850 w 1466850"/>
              <a:gd name="connsiteY16" fmla="*/ 1771650 h 2695575"/>
              <a:gd name="connsiteX17" fmla="*/ 1209675 w 1466850"/>
              <a:gd name="connsiteY17" fmla="*/ 1676400 h 2695575"/>
              <a:gd name="connsiteX18" fmla="*/ 1228725 w 1466850"/>
              <a:gd name="connsiteY18" fmla="*/ 838200 h 2695575"/>
              <a:gd name="connsiteX19" fmla="*/ 1323975 w 1466850"/>
              <a:gd name="connsiteY19" fmla="*/ 266700 h 2695575"/>
              <a:gd name="connsiteX20" fmla="*/ 1362075 w 1466850"/>
              <a:gd name="connsiteY20" fmla="*/ 47625 h 2695575"/>
              <a:gd name="connsiteX0" fmla="*/ 1362075 w 1362075"/>
              <a:gd name="connsiteY0" fmla="*/ 47625 h 2695575"/>
              <a:gd name="connsiteX1" fmla="*/ 1238250 w 1362075"/>
              <a:gd name="connsiteY1" fmla="*/ 0 h 2695575"/>
              <a:gd name="connsiteX2" fmla="*/ 1181100 w 1362075"/>
              <a:gd name="connsiteY2" fmla="*/ 47625 h 2695575"/>
              <a:gd name="connsiteX3" fmla="*/ 1114425 w 1362075"/>
              <a:gd name="connsiteY3" fmla="*/ 257175 h 2695575"/>
              <a:gd name="connsiteX4" fmla="*/ 990600 w 1362075"/>
              <a:gd name="connsiteY4" fmla="*/ 333375 h 2695575"/>
              <a:gd name="connsiteX5" fmla="*/ 800100 w 1362075"/>
              <a:gd name="connsiteY5" fmla="*/ 390525 h 2695575"/>
              <a:gd name="connsiteX6" fmla="*/ 504825 w 1362075"/>
              <a:gd name="connsiteY6" fmla="*/ 542925 h 2695575"/>
              <a:gd name="connsiteX7" fmla="*/ 304800 w 1362075"/>
              <a:gd name="connsiteY7" fmla="*/ 695325 h 2695575"/>
              <a:gd name="connsiteX8" fmla="*/ 0 w 1362075"/>
              <a:gd name="connsiteY8" fmla="*/ 952500 h 2695575"/>
              <a:gd name="connsiteX9" fmla="*/ 419100 w 1362075"/>
              <a:gd name="connsiteY9" fmla="*/ 2695575 h 2695575"/>
              <a:gd name="connsiteX10" fmla="*/ 628650 w 1362075"/>
              <a:gd name="connsiteY10" fmla="*/ 2647950 h 2695575"/>
              <a:gd name="connsiteX11" fmla="*/ 666750 w 1362075"/>
              <a:gd name="connsiteY11" fmla="*/ 2266950 h 2695575"/>
              <a:gd name="connsiteX12" fmla="*/ 828675 w 1362075"/>
              <a:gd name="connsiteY12" fmla="*/ 2305050 h 2695575"/>
              <a:gd name="connsiteX13" fmla="*/ 1009650 w 1362075"/>
              <a:gd name="connsiteY13" fmla="*/ 1924050 h 2695575"/>
              <a:gd name="connsiteX14" fmla="*/ 1181100 w 1362075"/>
              <a:gd name="connsiteY14" fmla="*/ 1952625 h 2695575"/>
              <a:gd name="connsiteX15" fmla="*/ 1304925 w 1362075"/>
              <a:gd name="connsiteY15" fmla="*/ 1952625 h 2695575"/>
              <a:gd name="connsiteX16" fmla="*/ 1209675 w 1362075"/>
              <a:gd name="connsiteY16" fmla="*/ 1676400 h 2695575"/>
              <a:gd name="connsiteX17" fmla="*/ 1228725 w 1362075"/>
              <a:gd name="connsiteY17" fmla="*/ 838200 h 2695575"/>
              <a:gd name="connsiteX18" fmla="*/ 1323975 w 1362075"/>
              <a:gd name="connsiteY18" fmla="*/ 266700 h 2695575"/>
              <a:gd name="connsiteX19" fmla="*/ 1362075 w 1362075"/>
              <a:gd name="connsiteY19" fmla="*/ 47625 h 2695575"/>
              <a:gd name="connsiteX0" fmla="*/ 1362075 w 1362075"/>
              <a:gd name="connsiteY0" fmla="*/ 47625 h 2695575"/>
              <a:gd name="connsiteX1" fmla="*/ 1238250 w 1362075"/>
              <a:gd name="connsiteY1" fmla="*/ 0 h 2695575"/>
              <a:gd name="connsiteX2" fmla="*/ 1181100 w 1362075"/>
              <a:gd name="connsiteY2" fmla="*/ 47625 h 2695575"/>
              <a:gd name="connsiteX3" fmla="*/ 1114425 w 1362075"/>
              <a:gd name="connsiteY3" fmla="*/ 257175 h 2695575"/>
              <a:gd name="connsiteX4" fmla="*/ 990600 w 1362075"/>
              <a:gd name="connsiteY4" fmla="*/ 333375 h 2695575"/>
              <a:gd name="connsiteX5" fmla="*/ 800100 w 1362075"/>
              <a:gd name="connsiteY5" fmla="*/ 390525 h 2695575"/>
              <a:gd name="connsiteX6" fmla="*/ 504825 w 1362075"/>
              <a:gd name="connsiteY6" fmla="*/ 542925 h 2695575"/>
              <a:gd name="connsiteX7" fmla="*/ 304800 w 1362075"/>
              <a:gd name="connsiteY7" fmla="*/ 695325 h 2695575"/>
              <a:gd name="connsiteX8" fmla="*/ 0 w 1362075"/>
              <a:gd name="connsiteY8" fmla="*/ 952500 h 2695575"/>
              <a:gd name="connsiteX9" fmla="*/ 419100 w 1362075"/>
              <a:gd name="connsiteY9" fmla="*/ 2695575 h 2695575"/>
              <a:gd name="connsiteX10" fmla="*/ 628650 w 1362075"/>
              <a:gd name="connsiteY10" fmla="*/ 2647950 h 2695575"/>
              <a:gd name="connsiteX11" fmla="*/ 666750 w 1362075"/>
              <a:gd name="connsiteY11" fmla="*/ 2266950 h 2695575"/>
              <a:gd name="connsiteX12" fmla="*/ 828675 w 1362075"/>
              <a:gd name="connsiteY12" fmla="*/ 2305050 h 2695575"/>
              <a:gd name="connsiteX13" fmla="*/ 1009650 w 1362075"/>
              <a:gd name="connsiteY13" fmla="*/ 1924050 h 2695575"/>
              <a:gd name="connsiteX14" fmla="*/ 1181100 w 1362075"/>
              <a:gd name="connsiteY14" fmla="*/ 1952625 h 2695575"/>
              <a:gd name="connsiteX15" fmla="*/ 1209675 w 1362075"/>
              <a:gd name="connsiteY15" fmla="*/ 1676400 h 2695575"/>
              <a:gd name="connsiteX16" fmla="*/ 1228725 w 1362075"/>
              <a:gd name="connsiteY16" fmla="*/ 838200 h 2695575"/>
              <a:gd name="connsiteX17" fmla="*/ 1323975 w 1362075"/>
              <a:gd name="connsiteY17" fmla="*/ 266700 h 2695575"/>
              <a:gd name="connsiteX18" fmla="*/ 1362075 w 1362075"/>
              <a:gd name="connsiteY18" fmla="*/ 47625 h 2695575"/>
              <a:gd name="connsiteX0" fmla="*/ 1362075 w 1362075"/>
              <a:gd name="connsiteY0" fmla="*/ 47625 h 2695575"/>
              <a:gd name="connsiteX1" fmla="*/ 1238250 w 1362075"/>
              <a:gd name="connsiteY1" fmla="*/ 0 h 2695575"/>
              <a:gd name="connsiteX2" fmla="*/ 1181100 w 1362075"/>
              <a:gd name="connsiteY2" fmla="*/ 47625 h 2695575"/>
              <a:gd name="connsiteX3" fmla="*/ 1114425 w 1362075"/>
              <a:gd name="connsiteY3" fmla="*/ 257175 h 2695575"/>
              <a:gd name="connsiteX4" fmla="*/ 990600 w 1362075"/>
              <a:gd name="connsiteY4" fmla="*/ 333375 h 2695575"/>
              <a:gd name="connsiteX5" fmla="*/ 800100 w 1362075"/>
              <a:gd name="connsiteY5" fmla="*/ 390525 h 2695575"/>
              <a:gd name="connsiteX6" fmla="*/ 504825 w 1362075"/>
              <a:gd name="connsiteY6" fmla="*/ 542925 h 2695575"/>
              <a:gd name="connsiteX7" fmla="*/ 304800 w 1362075"/>
              <a:gd name="connsiteY7" fmla="*/ 695325 h 2695575"/>
              <a:gd name="connsiteX8" fmla="*/ 0 w 1362075"/>
              <a:gd name="connsiteY8" fmla="*/ 952500 h 2695575"/>
              <a:gd name="connsiteX9" fmla="*/ 419100 w 1362075"/>
              <a:gd name="connsiteY9" fmla="*/ 2695575 h 2695575"/>
              <a:gd name="connsiteX10" fmla="*/ 628650 w 1362075"/>
              <a:gd name="connsiteY10" fmla="*/ 2647950 h 2695575"/>
              <a:gd name="connsiteX11" fmla="*/ 666750 w 1362075"/>
              <a:gd name="connsiteY11" fmla="*/ 2266950 h 2695575"/>
              <a:gd name="connsiteX12" fmla="*/ 828675 w 1362075"/>
              <a:gd name="connsiteY12" fmla="*/ 2305050 h 2695575"/>
              <a:gd name="connsiteX13" fmla="*/ 1009650 w 1362075"/>
              <a:gd name="connsiteY13" fmla="*/ 1924050 h 2695575"/>
              <a:gd name="connsiteX14" fmla="*/ 1209675 w 1362075"/>
              <a:gd name="connsiteY14" fmla="*/ 1676400 h 2695575"/>
              <a:gd name="connsiteX15" fmla="*/ 1228725 w 1362075"/>
              <a:gd name="connsiteY15" fmla="*/ 838200 h 2695575"/>
              <a:gd name="connsiteX16" fmla="*/ 1323975 w 1362075"/>
              <a:gd name="connsiteY16" fmla="*/ 266700 h 2695575"/>
              <a:gd name="connsiteX17" fmla="*/ 1362075 w 1362075"/>
              <a:gd name="connsiteY17" fmla="*/ 47625 h 269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62075" h="2695575">
                <a:moveTo>
                  <a:pt x="1362075" y="47625"/>
                </a:moveTo>
                <a:lnTo>
                  <a:pt x="1238250" y="0"/>
                </a:lnTo>
                <a:lnTo>
                  <a:pt x="1181100" y="47625"/>
                </a:lnTo>
                <a:lnTo>
                  <a:pt x="1114425" y="257175"/>
                </a:lnTo>
                <a:lnTo>
                  <a:pt x="990600" y="333375"/>
                </a:lnTo>
                <a:lnTo>
                  <a:pt x="800100" y="390525"/>
                </a:lnTo>
                <a:lnTo>
                  <a:pt x="504825" y="542925"/>
                </a:lnTo>
                <a:lnTo>
                  <a:pt x="304800" y="695325"/>
                </a:lnTo>
                <a:lnTo>
                  <a:pt x="0" y="952500"/>
                </a:lnTo>
                <a:lnTo>
                  <a:pt x="419100" y="2695575"/>
                </a:lnTo>
                <a:lnTo>
                  <a:pt x="628650" y="2647950"/>
                </a:lnTo>
                <a:lnTo>
                  <a:pt x="666750" y="2266950"/>
                </a:lnTo>
                <a:lnTo>
                  <a:pt x="828675" y="2305050"/>
                </a:lnTo>
                <a:lnTo>
                  <a:pt x="1009650" y="1924050"/>
                </a:lnTo>
                <a:lnTo>
                  <a:pt x="1209675" y="1676400"/>
                </a:lnTo>
                <a:lnTo>
                  <a:pt x="1228725" y="838200"/>
                </a:lnTo>
                <a:lnTo>
                  <a:pt x="1323975" y="266700"/>
                </a:lnTo>
                <a:lnTo>
                  <a:pt x="1362075" y="47625"/>
                </a:lnTo>
                <a:close/>
              </a:path>
            </a:pathLst>
          </a:custGeom>
          <a:solidFill>
            <a:srgbClr val="00B050">
              <a:alpha val="30196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E4FE381-D531-52E1-9058-412BBC1F0C3C}"/>
              </a:ext>
            </a:extLst>
          </p:cNvPr>
          <p:cNvSpPr/>
          <p:nvPr/>
        </p:nvSpPr>
        <p:spPr>
          <a:xfrm>
            <a:off x="7800975" y="2981325"/>
            <a:ext cx="914400" cy="1428750"/>
          </a:xfrm>
          <a:custGeom>
            <a:avLst/>
            <a:gdLst>
              <a:gd name="connsiteX0" fmla="*/ 428625 w 914400"/>
              <a:gd name="connsiteY0" fmla="*/ 38100 h 1428750"/>
              <a:gd name="connsiteX1" fmla="*/ 85725 w 914400"/>
              <a:gd name="connsiteY1" fmla="*/ 133350 h 1428750"/>
              <a:gd name="connsiteX2" fmla="*/ 0 w 914400"/>
              <a:gd name="connsiteY2" fmla="*/ 104775 h 1428750"/>
              <a:gd name="connsiteX3" fmla="*/ 133350 w 914400"/>
              <a:gd name="connsiteY3" fmla="*/ 695325 h 1428750"/>
              <a:gd name="connsiteX4" fmla="*/ 419100 w 914400"/>
              <a:gd name="connsiteY4" fmla="*/ 628650 h 1428750"/>
              <a:gd name="connsiteX5" fmla="*/ 533400 w 914400"/>
              <a:gd name="connsiteY5" fmla="*/ 1123950 h 1428750"/>
              <a:gd name="connsiteX6" fmla="*/ 581025 w 914400"/>
              <a:gd name="connsiteY6" fmla="*/ 1114425 h 1428750"/>
              <a:gd name="connsiteX7" fmla="*/ 619125 w 914400"/>
              <a:gd name="connsiteY7" fmla="*/ 1428750 h 1428750"/>
              <a:gd name="connsiteX8" fmla="*/ 914400 w 914400"/>
              <a:gd name="connsiteY8" fmla="*/ 1371600 h 1428750"/>
              <a:gd name="connsiteX9" fmla="*/ 762000 w 914400"/>
              <a:gd name="connsiteY9" fmla="*/ 1171575 h 1428750"/>
              <a:gd name="connsiteX10" fmla="*/ 685800 w 914400"/>
              <a:gd name="connsiteY10" fmla="*/ 685800 h 1428750"/>
              <a:gd name="connsiteX11" fmla="*/ 542925 w 914400"/>
              <a:gd name="connsiteY11" fmla="*/ 0 h 1428750"/>
              <a:gd name="connsiteX12" fmla="*/ 428625 w 914400"/>
              <a:gd name="connsiteY12" fmla="*/ 3810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" h="1428750">
                <a:moveTo>
                  <a:pt x="428625" y="38100"/>
                </a:moveTo>
                <a:lnTo>
                  <a:pt x="85725" y="133350"/>
                </a:lnTo>
                <a:lnTo>
                  <a:pt x="0" y="104775"/>
                </a:lnTo>
                <a:lnTo>
                  <a:pt x="133350" y="695325"/>
                </a:lnTo>
                <a:lnTo>
                  <a:pt x="419100" y="628650"/>
                </a:lnTo>
                <a:lnTo>
                  <a:pt x="533400" y="1123950"/>
                </a:lnTo>
                <a:lnTo>
                  <a:pt x="581025" y="1114425"/>
                </a:lnTo>
                <a:lnTo>
                  <a:pt x="619125" y="1428750"/>
                </a:lnTo>
                <a:lnTo>
                  <a:pt x="914400" y="1371600"/>
                </a:lnTo>
                <a:lnTo>
                  <a:pt x="762000" y="1171575"/>
                </a:lnTo>
                <a:lnTo>
                  <a:pt x="685800" y="685800"/>
                </a:lnTo>
                <a:lnTo>
                  <a:pt x="542925" y="0"/>
                </a:lnTo>
                <a:lnTo>
                  <a:pt x="428625" y="38100"/>
                </a:lnTo>
                <a:close/>
              </a:path>
            </a:pathLst>
          </a:custGeom>
          <a:solidFill>
            <a:srgbClr val="00B050">
              <a:alpha val="30196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B18C08-F015-5573-B747-41E16C3F9E01}"/>
              </a:ext>
            </a:extLst>
          </p:cNvPr>
          <p:cNvSpPr/>
          <p:nvPr/>
        </p:nvSpPr>
        <p:spPr>
          <a:xfrm>
            <a:off x="3686175" y="3381375"/>
            <a:ext cx="352425" cy="228600"/>
          </a:xfrm>
          <a:custGeom>
            <a:avLst/>
            <a:gdLst>
              <a:gd name="connsiteX0" fmla="*/ 352425 w 352425"/>
              <a:gd name="connsiteY0" fmla="*/ 114300 h 228600"/>
              <a:gd name="connsiteX1" fmla="*/ 152400 w 352425"/>
              <a:gd name="connsiteY1" fmla="*/ 57150 h 228600"/>
              <a:gd name="connsiteX2" fmla="*/ 47625 w 352425"/>
              <a:gd name="connsiteY2" fmla="*/ 0 h 228600"/>
              <a:gd name="connsiteX3" fmla="*/ 9525 w 352425"/>
              <a:gd name="connsiteY3" fmla="*/ 57150 h 228600"/>
              <a:gd name="connsiteX4" fmla="*/ 9525 w 352425"/>
              <a:gd name="connsiteY4" fmla="*/ 104775 h 228600"/>
              <a:gd name="connsiteX5" fmla="*/ 0 w 352425"/>
              <a:gd name="connsiteY5" fmla="*/ 114300 h 228600"/>
              <a:gd name="connsiteX6" fmla="*/ 323850 w 352425"/>
              <a:gd name="connsiteY6" fmla="*/ 228600 h 228600"/>
              <a:gd name="connsiteX7" fmla="*/ 352425 w 352425"/>
              <a:gd name="connsiteY7" fmla="*/ 1143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2425" h="228600">
                <a:moveTo>
                  <a:pt x="352425" y="114300"/>
                </a:moveTo>
                <a:lnTo>
                  <a:pt x="152400" y="57150"/>
                </a:lnTo>
                <a:lnTo>
                  <a:pt x="47625" y="0"/>
                </a:lnTo>
                <a:lnTo>
                  <a:pt x="9525" y="57150"/>
                </a:lnTo>
                <a:lnTo>
                  <a:pt x="9525" y="104775"/>
                </a:lnTo>
                <a:lnTo>
                  <a:pt x="0" y="114300"/>
                </a:lnTo>
                <a:lnTo>
                  <a:pt x="323850" y="228600"/>
                </a:lnTo>
                <a:lnTo>
                  <a:pt x="352425" y="114300"/>
                </a:lnTo>
                <a:close/>
              </a:path>
            </a:pathLst>
          </a:custGeom>
          <a:solidFill>
            <a:srgbClr val="00B050">
              <a:alpha val="30196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2354801-52F8-F0FA-E6FF-BEBFD3E85927}"/>
              </a:ext>
            </a:extLst>
          </p:cNvPr>
          <p:cNvSpPr/>
          <p:nvPr/>
        </p:nvSpPr>
        <p:spPr>
          <a:xfrm>
            <a:off x="7146337" y="4059306"/>
            <a:ext cx="305050" cy="454327"/>
          </a:xfrm>
          <a:custGeom>
            <a:avLst/>
            <a:gdLst>
              <a:gd name="connsiteX0" fmla="*/ 474134 w 558800"/>
              <a:gd name="connsiteY0" fmla="*/ 0 h 855133"/>
              <a:gd name="connsiteX1" fmla="*/ 0 w 558800"/>
              <a:gd name="connsiteY1" fmla="*/ 76200 h 855133"/>
              <a:gd name="connsiteX2" fmla="*/ 76200 w 558800"/>
              <a:gd name="connsiteY2" fmla="*/ 855133 h 855133"/>
              <a:gd name="connsiteX3" fmla="*/ 491067 w 558800"/>
              <a:gd name="connsiteY3" fmla="*/ 855133 h 855133"/>
              <a:gd name="connsiteX4" fmla="*/ 558800 w 558800"/>
              <a:gd name="connsiteY4" fmla="*/ 643467 h 855133"/>
              <a:gd name="connsiteX5" fmla="*/ 474134 w 558800"/>
              <a:gd name="connsiteY5" fmla="*/ 0 h 85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800" h="855133">
                <a:moveTo>
                  <a:pt x="474134" y="0"/>
                </a:moveTo>
                <a:lnTo>
                  <a:pt x="0" y="76200"/>
                </a:lnTo>
                <a:lnTo>
                  <a:pt x="76200" y="855133"/>
                </a:lnTo>
                <a:lnTo>
                  <a:pt x="491067" y="855133"/>
                </a:lnTo>
                <a:lnTo>
                  <a:pt x="558800" y="643467"/>
                </a:lnTo>
                <a:lnTo>
                  <a:pt x="474134" y="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2643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75434-8132-C38F-47FB-1661C83F6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6050-56FD-1C89-9600-D45AF4C9B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65" y="361698"/>
            <a:ext cx="11243035" cy="85908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Additional Regulatory Considerations - Innovative Development Bylaws: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03B67-F300-2D91-779B-A4B8165A9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482" y="1009753"/>
            <a:ext cx="11243036" cy="4351338"/>
          </a:xfrm>
        </p:spPr>
        <p:txBody>
          <a:bodyPr>
            <a:noAutofit/>
          </a:bodyPr>
          <a:lstStyle/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3DB972-9376-DFEB-2FF9-E2A62D9BA677}"/>
              </a:ext>
            </a:extLst>
          </p:cNvPr>
          <p:cNvSpPr txBox="1"/>
          <p:nvPr/>
        </p:nvSpPr>
        <p:spPr>
          <a:xfrm>
            <a:off x="341720" y="723556"/>
            <a:ext cx="7288001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Innovative Development Options – Devens Bylaws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2"/>
              </a:rPr>
              <a:t>Article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2"/>
              </a:rPr>
              <a:t>III.F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2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Encourage innovative development strategies, including site design and clustering techniques, higher densities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Can include zero (0) lot line requirements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Relief from dimensional requirements of By-Laws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Special frontage, set back requirements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Differentiate between large (&gt;25ac.) and small (&lt;25ac.) developments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Compatibility and sensitivity to existing conditions and adjacent uses (screening, visual impact on abutting users)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Public health and safety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Preservation of open space, minimize environmental disruption, more efficient services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Reuse of Existing Buildings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Example: Grant Road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3"/>
              </a:rPr>
              <a:t>IRD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3"/>
              </a:rPr>
              <a:t> Regulations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Cluster dev/mix of housing types in exchange for Energy Efficiency (LEED ND model) – min 7UPA, 15% MF, WE, EE, Low VOC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43BA1A-E414-CBE8-0AFF-C4F1ABEC9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796" y="1981303"/>
            <a:ext cx="47625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374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253B4-1058-1922-0C33-8182E661F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82593-EF0C-E52B-A161-10EA86EC7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70" y="394681"/>
            <a:ext cx="11481848" cy="85908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Additional Regulatory Considerations – Innovative &amp; Affordable Housing: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40C762-1A75-8238-A8F9-A58E31791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87" y="4353108"/>
            <a:ext cx="8734425" cy="25717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40DCF-DF98-C105-A1EC-A93064B87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482" y="1009753"/>
            <a:ext cx="11243036" cy="4351338"/>
          </a:xfrm>
        </p:spPr>
        <p:txBody>
          <a:bodyPr>
            <a:noAutofit/>
          </a:bodyPr>
          <a:lstStyle/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25% reserved for low and moderate income individuals or families, and/or special needs populations.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Low-Income = households earning 80% or less of AMI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Moderate-income = households earning 120% or less of AMI (see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guidelines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Boston AMI – uniformity/consistency across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DREZ</a:t>
            </a:r>
            <a:r>
              <a:rPr lang="en-US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RD requires min. of 10% Low-income and 15% be moderate-income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Balance between market rate and mix of affordable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Diversity of housing types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Current market-rates are unaffordable due to increased demand and lack of supply of missing middle housing types</a:t>
            </a:r>
          </a:p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542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3C0E7-0B1E-48DF-9717-9B0892633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170" y="6446560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239AC-B64B-47D9-9A99-24B0D39D1C15}" type="slidenum">
              <a:rPr kumimoji="0" lang="en-US" sz="917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1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1348E9-AE59-4447-91ED-D3E98380E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56" y="76201"/>
            <a:ext cx="11431549" cy="762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j-lt"/>
                <a:cs typeface="Arial" panose="020B0604020202020204" pitchFamily="34" charset="0"/>
              </a:rPr>
              <a:t>Mission and Charge of the Working Group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0C50E9-C801-40DC-B5AE-163A83EB2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DRAFT FOR POLICY AND PROGRAM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95F36F-21D7-23C4-7FD7-DC392665B60A}"/>
              </a:ext>
            </a:extLst>
          </p:cNvPr>
          <p:cNvSpPr txBox="1"/>
          <p:nvPr/>
        </p:nvSpPr>
        <p:spPr>
          <a:xfrm>
            <a:off x="976112" y="1373253"/>
            <a:ext cx="10239771" cy="24006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i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T</a:t>
            </a:r>
            <a:r>
              <a:rPr kumimoji="0" lang="en-US" sz="15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he secretary of economic development and the secretary of housing and livable communities shall convene a working group that shall include: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representatives from the towns of Ayer, Harvard and Shirley, the Massachusetts Development Finance Agency, the Devens committee and the Devens Enterprise Commission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500" i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5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working group shall determine a strategy and plan to provide for increased housing production within Devens, including, but not limited to, the feasibility of allowing not more than 400 multi-family residential units in the Innovation and Technology Center zoning district established by Article V(A)(13) of the zoning by-laws of the Devens Regional Enterprise Zone.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500" i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i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EOED and EOHLC </a:t>
            </a:r>
            <a:r>
              <a:rPr kumimoji="0" lang="en-US" sz="15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shall report the findings of the working group to the Legislature not later than 180 days after the effective date.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D9DCF9E-0D11-9CD2-34AA-936520A37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338" y="3956627"/>
            <a:ext cx="11754632" cy="1918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latin typeface="+mn-lt"/>
                <a:cs typeface="Calibri" panose="020F0502020204030204" pitchFamily="34" charset="0"/>
              </a:rPr>
              <a:t>Focus on:</a:t>
            </a:r>
          </a:p>
          <a:p>
            <a:pPr lvl="1"/>
            <a:r>
              <a:rPr lang="en-US" sz="1600" dirty="0">
                <a:latin typeface="+mn-lt"/>
                <a:cs typeface="Calibri" panose="020F0502020204030204" pitchFamily="34" charset="0"/>
              </a:rPr>
              <a:t>The scope outlined above relative to </a:t>
            </a:r>
            <a:r>
              <a:rPr lang="en-US" sz="1600" b="1" u="sng" dirty="0">
                <a:latin typeface="+mn-lt"/>
                <a:cs typeface="Calibri" panose="020F0502020204030204" pitchFamily="34" charset="0"/>
              </a:rPr>
              <a:t>housing</a:t>
            </a:r>
            <a:r>
              <a:rPr lang="en-US" sz="1600" dirty="0">
                <a:latin typeface="+mn-lt"/>
                <a:cs typeface="Calibri" panose="020F0502020204030204" pitchFamily="34" charset="0"/>
              </a:rPr>
              <a:t> at Devens, including Vicksburg Square</a:t>
            </a:r>
          </a:p>
          <a:p>
            <a:pPr lvl="1"/>
            <a:endParaRPr lang="en-US" sz="1600" dirty="0">
              <a:latin typeface="+mn-lt"/>
              <a:cs typeface="Calibri" panose="020F0502020204030204" pitchFamily="34" charset="0"/>
            </a:endParaRPr>
          </a:p>
          <a:p>
            <a:pPr marL="76191" indent="0">
              <a:buNone/>
            </a:pPr>
            <a:r>
              <a:rPr lang="en-US" sz="1600" dirty="0">
                <a:latin typeface="+mn-lt"/>
                <a:cs typeface="Calibri" panose="020F0502020204030204" pitchFamily="34" charset="0"/>
              </a:rPr>
              <a:t>Note, this Working Group is </a:t>
            </a:r>
            <a:r>
              <a:rPr lang="en-US" sz="1600" b="1" u="sng" dirty="0">
                <a:latin typeface="+mn-lt"/>
                <a:cs typeface="Calibri" panose="020F0502020204030204" pitchFamily="34" charset="0"/>
              </a:rPr>
              <a:t>not</a:t>
            </a:r>
            <a:r>
              <a:rPr lang="en-US" sz="1600" dirty="0">
                <a:latin typeface="+mn-lt"/>
                <a:cs typeface="Calibri" panose="020F0502020204030204" pitchFamily="34" charset="0"/>
              </a:rPr>
              <a:t> here to discuss issues or topics beyond this scope outlined by the Legislature. Those topics will be left to the appropriate committees and governing bodies.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D3F51A-0D52-D97F-D2C8-2C2DC84515EB}"/>
              </a:ext>
            </a:extLst>
          </p:cNvPr>
          <p:cNvSpPr/>
          <p:nvPr/>
        </p:nvSpPr>
        <p:spPr>
          <a:xfrm>
            <a:off x="2099483" y="5667729"/>
            <a:ext cx="7993027" cy="3651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</a:t>
            </a:r>
            <a:r>
              <a:rPr lang="en-US" sz="2000" b="1" dirty="0">
                <a:solidFill>
                  <a:schemeClr val="tx1"/>
                </a:solidFill>
                <a:latin typeface="Calibri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 a vision for increasing housing production within Devens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8DB60F-FEFD-7BF9-9D14-7778D9AA1D8A}"/>
              </a:ext>
            </a:extLst>
          </p:cNvPr>
          <p:cNvSpPr txBox="1"/>
          <p:nvPr/>
        </p:nvSpPr>
        <p:spPr>
          <a:xfrm>
            <a:off x="86848" y="951712"/>
            <a:ext cx="650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Charge </a:t>
            </a:r>
            <a:r>
              <a:rPr lang="en-US" dirty="0"/>
              <a:t>(per Section 298 of Chapter 238 of the Acts of 2024)</a:t>
            </a:r>
          </a:p>
        </p:txBody>
      </p:sp>
    </p:spTree>
    <p:extLst>
      <p:ext uri="{BB962C8B-B14F-4D97-AF65-F5344CB8AC3E}">
        <p14:creationId xmlns:p14="http://schemas.microsoft.com/office/powerpoint/2010/main" val="39320191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62C40-20FC-DE7F-E288-054A5FE6D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0D76E4-9257-CAC2-2428-45B1EE92D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780" y="1"/>
            <a:ext cx="3753606" cy="45629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6CB97F-21FC-C780-213F-44900A68E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82" y="394681"/>
            <a:ext cx="10879318" cy="85908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Additional Regulatory Considerations: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1E3BB-70AD-499F-51B7-C491DE619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96" y="1122874"/>
            <a:ext cx="8952322" cy="4351338"/>
          </a:xfrm>
        </p:spPr>
        <p:txBody>
          <a:bodyPr>
            <a:noAutofit/>
          </a:bodyPr>
          <a:lstStyle/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Innovative Street typologies 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974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CMR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 2.07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Dark-Sky lighting 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974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CMR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3.04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Low-Impact Development Requirements 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974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CMR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3.04/4.08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Tree Preservation – Historic, beauty, public health [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974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CMR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3.04(8)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Native Landscaping Requirements [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974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CMR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3.04(8)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Renewable Energy Reg. and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Incentives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974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CMR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 4.10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Greenhouse Gas Mitigation Regulations 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974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CMR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 4.11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307C56-7E65-0150-D1F7-57907FE6ED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6826" y="4562978"/>
            <a:ext cx="2962274" cy="227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789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5A2FD-5F6B-A7B6-45E6-F3672B280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14398-ADE5-BC1D-4366-022AB2BCE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86" y="0"/>
            <a:ext cx="10879318" cy="85908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Additional Planning Considerations</a:t>
            </a:r>
            <a:endParaRPr lang="en-US" sz="2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98119-ED04-3B4E-B57E-0FDC8888C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386" y="938099"/>
            <a:ext cx="6514913" cy="4351338"/>
          </a:xfrm>
        </p:spPr>
        <p:txBody>
          <a:bodyPr>
            <a:noAutofit/>
          </a:bodyPr>
          <a:lstStyle/>
          <a:p>
            <a:pPr marL="0" indent="0">
              <a:buNone/>
              <a:tabLst>
                <a:tab pos="398463" algn="l"/>
              </a:tabLs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Sustainable Redevelopment Initiatives: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solidFill>
                  <a:srgbClr val="46788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Devens Forward Climate Action Plan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Embodied Carbon Reduction Guidelines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Green Building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Incentive Grants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USGBC LEED for Cities and Communities Certified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Eco-Industrial/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Devens Eco-Efficiency Center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Healthy Communities Proclamation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(active/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accessible design)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Biometric Research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– designing neighborhoods for people first</a:t>
            </a:r>
          </a:p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C76F5E56-DD88-2034-57EE-CE1296ACC5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00" y="256522"/>
            <a:ext cx="1989609" cy="1583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0BCF22-2BBE-C8F1-DD77-8CAB2246F6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3583" y="4410075"/>
            <a:ext cx="2057174" cy="2057174"/>
          </a:xfrm>
          <a:prstGeom prst="rect">
            <a:avLst/>
          </a:prstGeom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98E00CBE-906C-DFDF-2173-85FFFAAEA6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481" y="2999062"/>
            <a:ext cx="2993550" cy="1059598"/>
          </a:xfrm>
          <a:prstGeom prst="rect">
            <a:avLst/>
          </a:prstGeom>
        </p:spPr>
      </p:pic>
      <p:pic>
        <p:nvPicPr>
          <p:cNvPr id="11" name="Picture 10" descr="A logo for a company&#10;&#10;AI-generated content may be incorrect.">
            <a:extLst>
              <a:ext uri="{FF2B5EF4-FFF2-40B4-BE49-F238E27FC236}">
                <a16:creationId xmlns:a16="http://schemas.microsoft.com/office/drawing/2014/main" id="{B023551B-4B50-7D02-04C6-6A080D370B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902" y="1866570"/>
            <a:ext cx="3774972" cy="113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66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D8BC5-1F88-B701-1830-C0AF32FB2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51A69-7764-256D-4D1A-AF1F4ED69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82" y="394247"/>
            <a:ext cx="10879318" cy="85908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Related Background – Utility &amp; Infrastructure Services: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8985D-ED4C-DC7D-6BDD-69CD71020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482" y="1253331"/>
            <a:ext cx="6331671" cy="4351338"/>
          </a:xfrm>
        </p:spPr>
        <p:txBody>
          <a:bodyPr>
            <a:noAutofit/>
          </a:bodyPr>
          <a:lstStyle/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Water, sewer, gas, electric managed by Devens Utilities (Municipal Utility)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Renewable Energy – Net Metering (Res) DG – Load Reducing (Commercial)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Contribute to 2030 goal of 50% carbon-free energy and 2050 goal of 100%.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Capacity to accommodate utilities and RE for future res. growth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May require infrastructure upgrades depending on location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Devens DPW – managing and maintaining roads,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SWM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systems, open space</a:t>
            </a:r>
          </a:p>
        </p:txBody>
      </p:sp>
      <p:pic>
        <p:nvPicPr>
          <p:cNvPr id="5" name="Picture 4" descr="A white and grey logo&#10;&#10;AI-generated content may be incorrect.">
            <a:extLst>
              <a:ext uri="{FF2B5EF4-FFF2-40B4-BE49-F238E27FC236}">
                <a16:creationId xmlns:a16="http://schemas.microsoft.com/office/drawing/2014/main" id="{4AA8843F-BD53-257A-B4EC-3D9D416A7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893" y="1253331"/>
            <a:ext cx="4238625" cy="1242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5A093E-6BF9-4AF4-B238-63B6169339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056"/>
          <a:stretch/>
        </p:blipFill>
        <p:spPr>
          <a:xfrm>
            <a:off x="6724650" y="3354971"/>
            <a:ext cx="5260110" cy="175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212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DBBF2-305C-F74D-F717-2F7E76798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B518F-155F-0454-C5FB-A1616520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82" y="394681"/>
            <a:ext cx="10879318" cy="859084"/>
          </a:xfrm>
        </p:spPr>
        <p:txBody>
          <a:bodyPr>
            <a:normAutofit fontScale="90000"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Related background - Devens Social Services and Healthcare:</a:t>
            </a:r>
            <a:b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236B0-1739-B252-9903-B827492D7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482" y="1009753"/>
            <a:ext cx="8405567" cy="4351338"/>
          </a:xfrm>
        </p:spPr>
        <p:txBody>
          <a:bodyPr>
            <a:noAutofit/>
          </a:bodyPr>
          <a:lstStyle/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Tara Vista Behavioral Health Center (co-occurring disorders)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Aspire Adult Daycare </a:t>
            </a:r>
          </a:p>
          <a:p>
            <a:pPr>
              <a:tabLst>
                <a:tab pos="398463" algn="l"/>
              </a:tabLs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Forge Health (mental health, substance and trauma treatment) </a:t>
            </a:r>
          </a:p>
          <a:p>
            <a:pPr>
              <a:tabLst>
                <a:tab pos="398463" algn="l"/>
              </a:tabLst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Applebury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Behavior Associates (autism testing and therapy)</a:t>
            </a:r>
          </a:p>
          <a:p>
            <a:pPr>
              <a:tabLst>
                <a:tab pos="398463" algn="l"/>
              </a:tabLs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Clear Path for Veterans (veterans training, support &amp; services)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Loaves and Fishes Food Pantry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Transitions Women's Shelter</a:t>
            </a:r>
          </a:p>
          <a:p>
            <a:pPr>
              <a:tabLst>
                <a:tab pos="398463" algn="l"/>
              </a:tabLs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Devens Community Center </a:t>
            </a:r>
          </a:p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Senior Services important consideration with aging population 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Closure of Nashoba Valley Medical Center an important factor</a:t>
            </a:r>
          </a:p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e role of health and social care workers in supporting health">
            <a:extLst>
              <a:ext uri="{FF2B5EF4-FFF2-40B4-BE49-F238E27FC236}">
                <a16:creationId xmlns:a16="http://schemas.microsoft.com/office/drawing/2014/main" id="{B2CC0220-F79C-ADB3-5A0D-1DCE81920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049" y="1764378"/>
            <a:ext cx="30861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4502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36ACC-B2B3-3555-2C98-841743900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B4B55-6F79-3FD5-7CBF-9609AA9B9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82" y="394681"/>
            <a:ext cx="10879318" cy="85908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Related Background - Devens Emergency &amp; Regional Services: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B3B58-7457-85F5-51ED-81769903F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482" y="1009753"/>
            <a:ext cx="11243036" cy="4351338"/>
          </a:xfrm>
        </p:spPr>
        <p:txBody>
          <a:bodyPr>
            <a:noAutofit/>
          </a:bodyPr>
          <a:lstStyle/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Devens Fire Department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State Police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Regional 911 Dispatch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Devens Public Works</a:t>
            </a:r>
          </a:p>
          <a:p>
            <a:pPr lvl="1">
              <a:tabLst>
                <a:tab pos="398463" algn="l"/>
              </a:tabLs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Recycling Drop-Off</a:t>
            </a:r>
          </a:p>
          <a:p>
            <a:pPr lvl="1">
              <a:tabLst>
                <a:tab pos="398463" algn="l"/>
              </a:tabLs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Yard Waste Pick-up</a:t>
            </a:r>
          </a:p>
          <a:p>
            <a:pPr lvl="1">
              <a:tabLst>
                <a:tab pos="398463" algn="l"/>
              </a:tabLs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 municipal waste collection services</a:t>
            </a:r>
          </a:p>
          <a:p>
            <a:pPr>
              <a:tabLst>
                <a:tab pos="398463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Regional Household Hazardous Products Collection Facility</a:t>
            </a:r>
          </a:p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8EEC3682-80CD-DCB1-BCCF-84E091AE3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575" y="1245812"/>
            <a:ext cx="2047628" cy="2047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F75B44-871D-58BE-83CA-56794F819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301" y="1223866"/>
            <a:ext cx="2113442" cy="2067651"/>
          </a:xfrm>
          <a:prstGeom prst="rect">
            <a:avLst/>
          </a:prstGeom>
        </p:spPr>
      </p:pic>
      <p:pic>
        <p:nvPicPr>
          <p:cNvPr id="6" name="Picture 5">
            <a:hlinkClick r:id="rId5"/>
            <a:extLst>
              <a:ext uri="{FF2B5EF4-FFF2-40B4-BE49-F238E27FC236}">
                <a16:creationId xmlns:a16="http://schemas.microsoft.com/office/drawing/2014/main" id="{7D5860D3-9172-6A4F-B9BA-07BED1D496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0281" y="1194696"/>
            <a:ext cx="2257761" cy="2234304"/>
          </a:xfrm>
          <a:prstGeom prst="rect">
            <a:avLst/>
          </a:prstGeom>
        </p:spPr>
      </p:pic>
      <p:pic>
        <p:nvPicPr>
          <p:cNvPr id="8" name="Picture 7">
            <a:hlinkClick r:id="rId7"/>
            <a:extLst>
              <a:ext uri="{FF2B5EF4-FFF2-40B4-BE49-F238E27FC236}">
                <a16:creationId xmlns:a16="http://schemas.microsoft.com/office/drawing/2014/main" id="{0A14A23E-51EB-074A-2272-1C8CD1F599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4297" t="12327" r="3125" b="5402"/>
          <a:stretch/>
        </p:blipFill>
        <p:spPr>
          <a:xfrm>
            <a:off x="4443872" y="4373945"/>
            <a:ext cx="4408661" cy="240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064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73D3E-BE09-0B15-89A5-5D923860C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60ACD-E677-BB23-CB47-193BB8247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82" y="394681"/>
            <a:ext cx="10879318" cy="85908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Related Background - Educational Institutions in Devens: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E43F6C-298D-BA3E-683F-178AF2A9C02C}"/>
              </a:ext>
            </a:extLst>
          </p:cNvPr>
          <p:cNvSpPr txBox="1">
            <a:spLocks/>
          </p:cNvSpPr>
          <p:nvPr/>
        </p:nvSpPr>
        <p:spPr>
          <a:xfrm>
            <a:off x="91714" y="939346"/>
            <a:ext cx="6528161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Ayer-Shirley Middle School (6-8)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Francis W. Parker Charter School (7-12)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Shriver Job Corps – (GED, Career Training)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Applewild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(Toddler- Pre-K)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Devens Education Advisory Committee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Current School Education Contract with Town of Harvard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9CAEB5-141C-DCFC-8831-F68E9D97A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051" y="1234715"/>
            <a:ext cx="4230474" cy="23479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4B001D-2F17-6905-71A0-2277DEE0F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262" y="4319587"/>
            <a:ext cx="2009775" cy="2276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8CBB01-5968-E81E-EB5E-519D9CE6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736" y="4243386"/>
            <a:ext cx="2290763" cy="235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277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F9C2A-F18C-CA91-D9C1-98D22F6C2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2785F-C145-67DF-EDAE-1F47AEE92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82" y="394681"/>
            <a:ext cx="10879318" cy="85908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Related Background - Other Relevant Resources: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72C6B-63A0-02F3-252F-6F03B46B8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482" y="1009753"/>
            <a:ext cx="11243036" cy="4351338"/>
          </a:xfrm>
        </p:spPr>
        <p:txBody>
          <a:bodyPr>
            <a:noAutofit/>
          </a:bodyPr>
          <a:lstStyle/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398463" algn="l"/>
              </a:tabLst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061B9CE-2460-1C00-4E67-2B385FAAA6EC}"/>
              </a:ext>
            </a:extLst>
          </p:cNvPr>
          <p:cNvSpPr txBox="1">
            <a:spLocks/>
          </p:cNvSpPr>
          <p:nvPr/>
        </p:nvSpPr>
        <p:spPr>
          <a:xfrm>
            <a:off x="476250" y="1309513"/>
            <a:ext cx="5726293" cy="51538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Previous Vicksburg Re-Zoning Attempts: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MassDevelopment – 350 Units (2009)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"/>
              </a:rPr>
              <a:t>Trinity Financial – 246 Units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(2012)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/>
              </a:rPr>
              <a:t>FAQ’s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MassDevelopment – 300 Units (2018 paused)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General Regulations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/>
              </a:rPr>
              <a:t>946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/>
              </a:rPr>
              <a:t>CMR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/>
              </a:rPr>
              <a:t> 4.00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Traffic Rules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/>
              </a:rPr>
              <a:t>946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/>
              </a:rPr>
              <a:t>CMR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/>
              </a:rPr>
              <a:t> 5.00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Fire and Police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6"/>
              </a:rPr>
              <a:t>946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6"/>
              </a:rPr>
              <a:t>CMR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6"/>
              </a:rPr>
              <a:t> 7.00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Montachusett Regional Planning Commission – regional data/existing conditions analyses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Economic impact Analysis of Devens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7"/>
              </a:rPr>
              <a:t>2020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98463" algn="l"/>
              </a:tabLst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37B014-D1A6-E456-A97C-F8A9586726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5575" y="855817"/>
            <a:ext cx="5514975" cy="25068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47F0EC-A985-CCC6-86EB-4859F44BD42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8978"/>
          <a:stretch/>
        </p:blipFill>
        <p:spPr>
          <a:xfrm>
            <a:off x="6505575" y="3428999"/>
            <a:ext cx="5514975" cy="33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272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FEEC9C-65BD-4BA2-A87F-517B305307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995" t="13507" r="4654" b="6007"/>
          <a:stretch/>
        </p:blipFill>
        <p:spPr>
          <a:xfrm rot="16043407">
            <a:off x="6225733" y="1066818"/>
            <a:ext cx="6868960" cy="467516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BD3B0F3-7880-DB37-5BB1-18A7E9BBC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03" y="110867"/>
            <a:ext cx="10589777" cy="790575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Draft 2006 Reuse Plan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3C093EB-1BF4-8DFC-38B1-90F562ABCB4C}"/>
              </a:ext>
            </a:extLst>
          </p:cNvPr>
          <p:cNvSpPr txBox="1">
            <a:spLocks/>
          </p:cNvSpPr>
          <p:nvPr/>
        </p:nvSpPr>
        <p:spPr>
          <a:xfrm>
            <a:off x="95226" y="708106"/>
            <a:ext cx="12056534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Town Center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Mixed use &amp; up to 24 UPA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Office, Retail, Residential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Village Residential I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6,000sf medium lots (~6 UPA)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4,000sf small lots (~14 UPA)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Single family and townhomes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Historic Residential buffer (100’)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Village Residential II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Higher density for Townhomes and 3.5 story MF buildings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Range of 6-24 UPA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Small-scale neighborhood commercial uses (coffee shop, etc.)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Suburban Residential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Medium and Large lots (6-8,000sft)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Single Family and cluster housing (4-8 UPA) with 100’Historic buffer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Historic Residential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Same as existing Residential 2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(Historic) District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(include BOQ’s)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274F411-35A4-6B0A-82DF-26268F632380}"/>
              </a:ext>
            </a:extLst>
          </p:cNvPr>
          <p:cNvSpPr/>
          <p:nvPr/>
        </p:nvSpPr>
        <p:spPr>
          <a:xfrm>
            <a:off x="9304256" y="3204935"/>
            <a:ext cx="603315" cy="509226"/>
          </a:xfrm>
          <a:custGeom>
            <a:avLst/>
            <a:gdLst>
              <a:gd name="connsiteX0" fmla="*/ 4546600 w 4546600"/>
              <a:gd name="connsiteY0" fmla="*/ 2108200 h 3268133"/>
              <a:gd name="connsiteX1" fmla="*/ 4453467 w 4546600"/>
              <a:gd name="connsiteY1" fmla="*/ 1803400 h 3268133"/>
              <a:gd name="connsiteX2" fmla="*/ 4351867 w 4546600"/>
              <a:gd name="connsiteY2" fmla="*/ 1557867 h 3268133"/>
              <a:gd name="connsiteX3" fmla="*/ 4275667 w 4546600"/>
              <a:gd name="connsiteY3" fmla="*/ 1295400 h 3268133"/>
              <a:gd name="connsiteX4" fmla="*/ 4275667 w 4546600"/>
              <a:gd name="connsiteY4" fmla="*/ 999067 h 3268133"/>
              <a:gd name="connsiteX5" fmla="*/ 4301067 w 4546600"/>
              <a:gd name="connsiteY5" fmla="*/ 770467 h 3268133"/>
              <a:gd name="connsiteX6" fmla="*/ 3886200 w 4546600"/>
              <a:gd name="connsiteY6" fmla="*/ 584200 h 3268133"/>
              <a:gd name="connsiteX7" fmla="*/ 3505200 w 4546600"/>
              <a:gd name="connsiteY7" fmla="*/ 448733 h 3268133"/>
              <a:gd name="connsiteX8" fmla="*/ 2971800 w 4546600"/>
              <a:gd name="connsiteY8" fmla="*/ 355600 h 3268133"/>
              <a:gd name="connsiteX9" fmla="*/ 2692400 w 4546600"/>
              <a:gd name="connsiteY9" fmla="*/ 254000 h 3268133"/>
              <a:gd name="connsiteX10" fmla="*/ 2336800 w 4546600"/>
              <a:gd name="connsiteY10" fmla="*/ 135467 h 3268133"/>
              <a:gd name="connsiteX11" fmla="*/ 2006600 w 4546600"/>
              <a:gd name="connsiteY11" fmla="*/ 33867 h 3268133"/>
              <a:gd name="connsiteX12" fmla="*/ 1693334 w 4546600"/>
              <a:gd name="connsiteY12" fmla="*/ 0 h 3268133"/>
              <a:gd name="connsiteX13" fmla="*/ 1464734 w 4546600"/>
              <a:gd name="connsiteY13" fmla="*/ 50800 h 3268133"/>
              <a:gd name="connsiteX14" fmla="*/ 1083734 w 4546600"/>
              <a:gd name="connsiteY14" fmla="*/ 135467 h 3268133"/>
              <a:gd name="connsiteX15" fmla="*/ 905934 w 4546600"/>
              <a:gd name="connsiteY15" fmla="*/ 262467 h 3268133"/>
              <a:gd name="connsiteX16" fmla="*/ 711200 w 4546600"/>
              <a:gd name="connsiteY16" fmla="*/ 381000 h 3268133"/>
              <a:gd name="connsiteX17" fmla="*/ 516467 w 4546600"/>
              <a:gd name="connsiteY17" fmla="*/ 558800 h 3268133"/>
              <a:gd name="connsiteX18" fmla="*/ 338667 w 4546600"/>
              <a:gd name="connsiteY18" fmla="*/ 855133 h 3268133"/>
              <a:gd name="connsiteX19" fmla="*/ 177800 w 4546600"/>
              <a:gd name="connsiteY19" fmla="*/ 1202267 h 3268133"/>
              <a:gd name="connsiteX20" fmla="*/ 127000 w 4546600"/>
              <a:gd name="connsiteY20" fmla="*/ 1439333 h 3268133"/>
              <a:gd name="connsiteX21" fmla="*/ 16934 w 4546600"/>
              <a:gd name="connsiteY21" fmla="*/ 1676400 h 3268133"/>
              <a:gd name="connsiteX22" fmla="*/ 8467 w 4546600"/>
              <a:gd name="connsiteY22" fmla="*/ 1854200 h 3268133"/>
              <a:gd name="connsiteX23" fmla="*/ 0 w 4546600"/>
              <a:gd name="connsiteY23" fmla="*/ 1938867 h 3268133"/>
              <a:gd name="connsiteX24" fmla="*/ 558800 w 4546600"/>
              <a:gd name="connsiteY24" fmla="*/ 2032000 h 3268133"/>
              <a:gd name="connsiteX25" fmla="*/ 829734 w 4546600"/>
              <a:gd name="connsiteY25" fmla="*/ 2438400 h 3268133"/>
              <a:gd name="connsiteX26" fmla="*/ 2895600 w 4546600"/>
              <a:gd name="connsiteY26" fmla="*/ 3268133 h 3268133"/>
              <a:gd name="connsiteX27" fmla="*/ 3175000 w 4546600"/>
              <a:gd name="connsiteY27" fmla="*/ 2497667 h 3268133"/>
              <a:gd name="connsiteX28" fmla="*/ 2040467 w 4546600"/>
              <a:gd name="connsiteY28" fmla="*/ 1964267 h 3268133"/>
              <a:gd name="connsiteX29" fmla="*/ 2370667 w 4546600"/>
              <a:gd name="connsiteY29" fmla="*/ 1185333 h 3268133"/>
              <a:gd name="connsiteX30" fmla="*/ 3860800 w 4546600"/>
              <a:gd name="connsiteY30" fmla="*/ 1786467 h 3268133"/>
              <a:gd name="connsiteX31" fmla="*/ 4097867 w 4546600"/>
              <a:gd name="connsiteY31" fmla="*/ 1972733 h 3268133"/>
              <a:gd name="connsiteX32" fmla="*/ 4157134 w 4546600"/>
              <a:gd name="connsiteY32" fmla="*/ 2032000 h 3268133"/>
              <a:gd name="connsiteX33" fmla="*/ 4258734 w 4546600"/>
              <a:gd name="connsiteY33" fmla="*/ 2116667 h 3268133"/>
              <a:gd name="connsiteX34" fmla="*/ 4343400 w 4546600"/>
              <a:gd name="connsiteY34" fmla="*/ 2133600 h 3268133"/>
              <a:gd name="connsiteX35" fmla="*/ 4436534 w 4546600"/>
              <a:gd name="connsiteY35" fmla="*/ 2150533 h 3268133"/>
              <a:gd name="connsiteX36" fmla="*/ 4546600 w 4546600"/>
              <a:gd name="connsiteY36" fmla="*/ 2108200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546600" h="3268133">
                <a:moveTo>
                  <a:pt x="4546600" y="2108200"/>
                </a:moveTo>
                <a:lnTo>
                  <a:pt x="4453467" y="1803400"/>
                </a:lnTo>
                <a:lnTo>
                  <a:pt x="4351867" y="1557867"/>
                </a:lnTo>
                <a:lnTo>
                  <a:pt x="4275667" y="1295400"/>
                </a:lnTo>
                <a:lnTo>
                  <a:pt x="4275667" y="999067"/>
                </a:lnTo>
                <a:lnTo>
                  <a:pt x="4301067" y="770467"/>
                </a:lnTo>
                <a:lnTo>
                  <a:pt x="3886200" y="584200"/>
                </a:lnTo>
                <a:lnTo>
                  <a:pt x="3505200" y="448733"/>
                </a:lnTo>
                <a:lnTo>
                  <a:pt x="2971800" y="355600"/>
                </a:lnTo>
                <a:lnTo>
                  <a:pt x="2692400" y="254000"/>
                </a:lnTo>
                <a:lnTo>
                  <a:pt x="2336800" y="135467"/>
                </a:lnTo>
                <a:lnTo>
                  <a:pt x="2006600" y="33867"/>
                </a:lnTo>
                <a:lnTo>
                  <a:pt x="1693334" y="0"/>
                </a:lnTo>
                <a:lnTo>
                  <a:pt x="1464734" y="50800"/>
                </a:lnTo>
                <a:lnTo>
                  <a:pt x="1083734" y="135467"/>
                </a:lnTo>
                <a:lnTo>
                  <a:pt x="905934" y="262467"/>
                </a:lnTo>
                <a:lnTo>
                  <a:pt x="711200" y="381000"/>
                </a:lnTo>
                <a:lnTo>
                  <a:pt x="516467" y="558800"/>
                </a:lnTo>
                <a:lnTo>
                  <a:pt x="338667" y="855133"/>
                </a:lnTo>
                <a:lnTo>
                  <a:pt x="177800" y="1202267"/>
                </a:lnTo>
                <a:lnTo>
                  <a:pt x="127000" y="1439333"/>
                </a:lnTo>
                <a:lnTo>
                  <a:pt x="16934" y="1676400"/>
                </a:lnTo>
                <a:lnTo>
                  <a:pt x="8467" y="1854200"/>
                </a:lnTo>
                <a:lnTo>
                  <a:pt x="0" y="1938867"/>
                </a:lnTo>
                <a:lnTo>
                  <a:pt x="558800" y="2032000"/>
                </a:lnTo>
                <a:lnTo>
                  <a:pt x="829734" y="2438400"/>
                </a:lnTo>
                <a:lnTo>
                  <a:pt x="2895600" y="3268133"/>
                </a:lnTo>
                <a:lnTo>
                  <a:pt x="3175000" y="2497667"/>
                </a:lnTo>
                <a:lnTo>
                  <a:pt x="2040467" y="1964267"/>
                </a:lnTo>
                <a:lnTo>
                  <a:pt x="2370667" y="1185333"/>
                </a:lnTo>
                <a:lnTo>
                  <a:pt x="3860800" y="1786467"/>
                </a:lnTo>
                <a:lnTo>
                  <a:pt x="4097867" y="1972733"/>
                </a:lnTo>
                <a:lnTo>
                  <a:pt x="4157134" y="2032000"/>
                </a:lnTo>
                <a:lnTo>
                  <a:pt x="4258734" y="2116667"/>
                </a:lnTo>
                <a:lnTo>
                  <a:pt x="4343400" y="2133600"/>
                </a:lnTo>
                <a:lnTo>
                  <a:pt x="4436534" y="2150533"/>
                </a:lnTo>
                <a:lnTo>
                  <a:pt x="4546600" y="21082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227B80C-D30D-6427-9D06-DFC9DEAC17E0}"/>
              </a:ext>
            </a:extLst>
          </p:cNvPr>
          <p:cNvSpPr/>
          <p:nvPr/>
        </p:nvSpPr>
        <p:spPr>
          <a:xfrm>
            <a:off x="9855723" y="3648173"/>
            <a:ext cx="103695" cy="131976"/>
          </a:xfrm>
          <a:custGeom>
            <a:avLst/>
            <a:gdLst>
              <a:gd name="connsiteX0" fmla="*/ 474134 w 558800"/>
              <a:gd name="connsiteY0" fmla="*/ 0 h 855133"/>
              <a:gd name="connsiteX1" fmla="*/ 0 w 558800"/>
              <a:gd name="connsiteY1" fmla="*/ 76200 h 855133"/>
              <a:gd name="connsiteX2" fmla="*/ 76200 w 558800"/>
              <a:gd name="connsiteY2" fmla="*/ 855133 h 855133"/>
              <a:gd name="connsiteX3" fmla="*/ 491067 w 558800"/>
              <a:gd name="connsiteY3" fmla="*/ 855133 h 855133"/>
              <a:gd name="connsiteX4" fmla="*/ 558800 w 558800"/>
              <a:gd name="connsiteY4" fmla="*/ 643467 h 855133"/>
              <a:gd name="connsiteX5" fmla="*/ 474134 w 558800"/>
              <a:gd name="connsiteY5" fmla="*/ 0 h 85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800" h="855133">
                <a:moveTo>
                  <a:pt x="474134" y="0"/>
                </a:moveTo>
                <a:lnTo>
                  <a:pt x="0" y="76200"/>
                </a:lnTo>
                <a:lnTo>
                  <a:pt x="76200" y="855133"/>
                </a:lnTo>
                <a:lnTo>
                  <a:pt x="491067" y="855133"/>
                </a:lnTo>
                <a:lnTo>
                  <a:pt x="558800" y="643467"/>
                </a:lnTo>
                <a:lnTo>
                  <a:pt x="474134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5589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FEF909-0AAD-B262-A68D-FC6B033A1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B4BAA62C-0370-0505-A88A-03A83B49F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9A7977-88BB-703E-89EF-3CD2E9970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9CC637-A7FF-37B7-ECBC-B9ECA3670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D78EFD9-1C5A-B5B7-51ED-377993DF4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82E3608-B1C0-82CA-F8EA-933739BC3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8150AA4-3B1D-D71F-A587-D1BC906EF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A53758-75D6-8F94-5643-2A633233B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65" y="328437"/>
            <a:ext cx="4539661" cy="4661006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DEVENS HOUSING WORKING GROUP</a:t>
            </a:r>
            <a:b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DEVENS FUNDAMENTALS: </a:t>
            </a: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Current state of play with respect to zoning, environmental, historic, and other regulations governing development at Devens. </a:t>
            </a:r>
            <a:b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20138A-8DBE-5ACD-CEC8-4A14C02FB257}"/>
              </a:ext>
            </a:extLst>
          </p:cNvPr>
          <p:cNvSpPr txBox="1"/>
          <p:nvPr/>
        </p:nvSpPr>
        <p:spPr>
          <a:xfrm>
            <a:off x="6487971" y="974846"/>
            <a:ext cx="5531203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Devens Fundamentals Group participants: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Rep. Danilo Sena – Legislative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Melissa Fetterhoff – Business Community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Duncan Chapman – Real Estate/DEC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Peter Lowitt – Retired DEC Director/Planner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Patrick Hughes – Net Zero Building Consultant - Ayer 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Regina Todd – Devens Resident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Lorena Novak – United Native American Cultural Center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Kara Fossey – Devens Museum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Danny Ruiz – Ayer Town Planner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Mark Archambault – Shirley Town Planner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Dan Nason – Town Administrator, Town of Harvard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Robert Pontbriand – Town Manager, Town of Ayer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Bryan Sawyer – Town Administrator, Town of Shirley 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Beth Suedmeyer – DEC Planner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Neil Angus – DEC Director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Meg Delorier – Interim EVP Devens Ops./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MassDev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Chris Kluchman – Director, Livable Communities, EOHLC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697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85758-C661-FD98-E37A-F30987309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6A9F7-F452-E9E0-E88D-7010121C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j-lt"/>
              </a:rPr>
              <a:t>Community Considerations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22DF2-1414-5535-3D64-9C4467CB4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+mj-lt"/>
              </a:rPr>
              <a:t>Impact on and opportunities for Devens and the surrounding communities.</a:t>
            </a:r>
            <a:br>
              <a:rPr lang="en-US" sz="4000" i="1" dirty="0">
                <a:latin typeface="+mj-lt"/>
              </a:rPr>
            </a:br>
            <a:br>
              <a:rPr lang="en-US" sz="4000" i="1" dirty="0">
                <a:latin typeface="+mj-lt"/>
              </a:rPr>
            </a:br>
            <a:r>
              <a:rPr lang="en-US" sz="4000" i="1" dirty="0">
                <a:latin typeface="+mj-lt"/>
              </a:rPr>
              <a:t>Captain</a:t>
            </a:r>
            <a:r>
              <a:rPr lang="en-US" sz="4000" dirty="0">
                <a:latin typeface="+mj-lt"/>
              </a:rPr>
              <a:t>: Laura Scott, Devens Committee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2EF4C-B56C-9F07-4B29-8CD8B9AF1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FOR POLICY AND PROGRAM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B495BE-43C9-E066-98E4-1FFC2DF6C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39AC-B64B-47D9-9A99-24B0D39D1C1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7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4D644-9966-D3E9-4144-CC535CA2A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Working Group Members</a:t>
            </a:r>
            <a:endParaRPr lang="en-US" sz="28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EB95A-4C98-250B-DAFA-2E1A3881B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58" y="1122947"/>
            <a:ext cx="10220310" cy="517357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b="1" dirty="0">
                <a:latin typeface="+mn-lt"/>
              </a:rPr>
              <a:t>Devens Working Group</a:t>
            </a:r>
          </a:p>
          <a:p>
            <a:r>
              <a:rPr lang="en-US" sz="2000" b="1" dirty="0">
                <a:latin typeface="+mn-lt"/>
              </a:rPr>
              <a:t>Yvonne Hao, </a:t>
            </a:r>
            <a:r>
              <a:rPr lang="en-US" sz="2000" dirty="0">
                <a:latin typeface="+mn-lt"/>
              </a:rPr>
              <a:t>Secretary of Economic Development</a:t>
            </a:r>
          </a:p>
          <a:p>
            <a:r>
              <a:rPr lang="en-US" sz="2000" b="1" dirty="0">
                <a:latin typeface="+mn-lt"/>
              </a:rPr>
              <a:t>Chris Kluchman, </a:t>
            </a:r>
            <a:r>
              <a:rPr lang="en-US" sz="2000" dirty="0">
                <a:latin typeface="+mn-lt"/>
              </a:rPr>
              <a:t>Director, HLC Livable Communities Division (</a:t>
            </a:r>
            <a:r>
              <a:rPr lang="en-US" sz="2000" i="1" dirty="0">
                <a:latin typeface="+mn-lt"/>
              </a:rPr>
              <a:t>Designee for the Executive Office of Housing and Livable Communities</a:t>
            </a:r>
            <a:r>
              <a:rPr lang="en-US" sz="2000" dirty="0">
                <a:latin typeface="+mn-lt"/>
              </a:rPr>
              <a:t>) </a:t>
            </a:r>
          </a:p>
          <a:p>
            <a:r>
              <a:rPr lang="en-US" sz="2000" b="1" dirty="0">
                <a:latin typeface="+mn-lt"/>
              </a:rPr>
              <a:t>Navjeet Bal, </a:t>
            </a:r>
            <a:r>
              <a:rPr lang="en-US" sz="2000" dirty="0">
                <a:latin typeface="+mn-lt"/>
              </a:rPr>
              <a:t>President and CEO, MassDevelopment </a:t>
            </a:r>
          </a:p>
          <a:p>
            <a:r>
              <a:rPr lang="en-US" sz="2000" b="1" dirty="0">
                <a:latin typeface="+mn-lt"/>
              </a:rPr>
              <a:t>Neil Angus</a:t>
            </a:r>
            <a:r>
              <a:rPr lang="en-US" sz="2000" dirty="0">
                <a:latin typeface="+mn-lt"/>
              </a:rPr>
              <a:t>, Director/Land Use Administrator, Devens Enterprise Commission</a:t>
            </a:r>
          </a:p>
          <a:p>
            <a:r>
              <a:rPr lang="en-US" sz="2000" b="1" dirty="0">
                <a:latin typeface="+mn-lt"/>
              </a:rPr>
              <a:t>Laura Scott</a:t>
            </a:r>
            <a:r>
              <a:rPr lang="en-US" sz="2000" dirty="0">
                <a:latin typeface="+mn-lt"/>
              </a:rPr>
              <a:t>, Chairperson, Devens Committee</a:t>
            </a:r>
          </a:p>
          <a:p>
            <a:r>
              <a:rPr lang="en-US" sz="2000" b="1" dirty="0">
                <a:latin typeface="+mn-lt"/>
              </a:rPr>
              <a:t>Brian Hildebrant</a:t>
            </a:r>
            <a:r>
              <a:rPr lang="en-US" sz="2000" dirty="0">
                <a:latin typeface="+mn-lt"/>
              </a:rPr>
              <a:t>, Select Board Member, Town of Shirley</a:t>
            </a:r>
          </a:p>
          <a:p>
            <a:r>
              <a:rPr lang="en-US" sz="2000" b="1" dirty="0">
                <a:latin typeface="+mn-lt"/>
              </a:rPr>
              <a:t>SusanMary Redinger</a:t>
            </a:r>
            <a:r>
              <a:rPr lang="en-US" sz="2000" dirty="0">
                <a:latin typeface="+mn-lt"/>
              </a:rPr>
              <a:t>, Select Board Member, Town of Harvard </a:t>
            </a:r>
          </a:p>
          <a:p>
            <a:r>
              <a:rPr lang="en-US" sz="2000" b="1" dirty="0">
                <a:latin typeface="+mn-lt"/>
              </a:rPr>
              <a:t>Shaun Copeland</a:t>
            </a:r>
            <a:r>
              <a:rPr lang="en-US" sz="2000" dirty="0">
                <a:latin typeface="+mn-lt"/>
              </a:rPr>
              <a:t>, Select Board Member, Town of Ayer</a:t>
            </a:r>
          </a:p>
          <a:p>
            <a:endParaRPr lang="en-US" sz="2000" b="1" dirty="0">
              <a:latin typeface="+mn-lt"/>
            </a:endParaRP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We also want to recognize the state legislative delegation:  </a:t>
            </a:r>
          </a:p>
          <a:p>
            <a:pPr marL="0" indent="0">
              <a:buNone/>
            </a:pPr>
            <a:endParaRPr lang="en-US" sz="2000" b="1" dirty="0">
              <a:latin typeface="+mn-lt"/>
            </a:endParaRPr>
          </a:p>
          <a:p>
            <a:r>
              <a:rPr lang="en-US" sz="2000" b="1" dirty="0">
                <a:latin typeface="+mn-lt"/>
              </a:rPr>
              <a:t>Senator Jamie Eldridge, </a:t>
            </a:r>
            <a:r>
              <a:rPr lang="en-US" sz="2000" dirty="0">
                <a:latin typeface="+mn-lt"/>
              </a:rPr>
              <a:t>Middlesex and Worcester District </a:t>
            </a:r>
          </a:p>
          <a:p>
            <a:r>
              <a:rPr lang="en-US" sz="2000" b="1" dirty="0">
                <a:latin typeface="+mn-lt"/>
              </a:rPr>
              <a:t>Senator John Cronin, </a:t>
            </a:r>
            <a:r>
              <a:rPr lang="en-US" sz="2000" dirty="0">
                <a:latin typeface="+mn-lt"/>
              </a:rPr>
              <a:t>Worcester and Middlesex District </a:t>
            </a:r>
          </a:p>
          <a:p>
            <a:r>
              <a:rPr lang="en-US" sz="2000" b="1" dirty="0">
                <a:latin typeface="+mn-lt"/>
              </a:rPr>
              <a:t>Representative Dan Sena, </a:t>
            </a:r>
            <a:r>
              <a:rPr lang="en-US" sz="2000" dirty="0">
                <a:latin typeface="+mn-lt"/>
              </a:rPr>
              <a:t>37</a:t>
            </a:r>
            <a:r>
              <a:rPr lang="en-US" sz="2000" baseline="30000" dirty="0">
                <a:latin typeface="+mn-lt"/>
              </a:rPr>
              <a:t>th</a:t>
            </a:r>
            <a:r>
              <a:rPr lang="en-US" sz="2000" dirty="0">
                <a:latin typeface="+mn-lt"/>
              </a:rPr>
              <a:t> Middlesex District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9CFE63-9698-99F9-31FC-D1C76F0DD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FOR POLICY AND PROGRAM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1C0D2C-9435-12BF-0B32-30C2DF837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39AC-B64B-47D9-9A99-24B0D39D1C15}" type="slidenum">
              <a:rPr lang="en-US" smtClean="0"/>
              <a:t>5</a:t>
            </a:fld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ABFFDB5-A463-FB4B-D34B-30D46FA12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6520" y="20843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012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89D91-B2EF-0435-A241-D5AD0A8F9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4E8F5-E5A3-61BB-1430-1ECAB753D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j-lt"/>
              </a:rPr>
              <a:t>Innovation in Development and Sustainable Housing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43CAD-6890-C7D5-222B-4E33A995C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+mj-lt"/>
              </a:rPr>
              <a:t>Explore opportunities for Devens to be a leader in producing housing that meets the needs of the community, and that is consistent with the Devens’ commitment to sustainability.</a:t>
            </a:r>
            <a:br>
              <a:rPr lang="en-US" sz="4000" i="1" dirty="0">
                <a:latin typeface="+mj-lt"/>
              </a:rPr>
            </a:br>
            <a:br>
              <a:rPr lang="en-US" sz="4000" i="1" dirty="0">
                <a:latin typeface="+mj-lt"/>
              </a:rPr>
            </a:br>
            <a:r>
              <a:rPr lang="en-US" sz="4000" i="1" dirty="0">
                <a:latin typeface="+mj-lt"/>
              </a:rPr>
              <a:t>Captain</a:t>
            </a:r>
            <a:r>
              <a:rPr lang="en-US" sz="4000" dirty="0">
                <a:latin typeface="+mj-lt"/>
              </a:rPr>
              <a:t>: Chris Kluchman, EOHLC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B97DDB-90F7-2BE4-BC61-D3B5E75C7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FOR POLICY AND PROGRAM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57917B-FAFB-A674-6A59-F34172F19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39AC-B64B-47D9-9A99-24B0D39D1C1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341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61E37-A6C5-225E-85B8-6D76495B9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5AECD-5CCA-2989-B78E-3867DD0BA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Agenda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1BE9E1-DCBF-5D95-F137-AD7D1E351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DRAFT FOR POLICY AND PROGRAM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EDB07-D823-CF71-2C07-D377E745C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239AC-B64B-47D9-9A99-24B0D39D1C15}" type="slidenum">
              <a:rPr kumimoji="0" lang="en-US" sz="91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91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D7B17B-D71F-C6CD-5F01-C88B2F10C2D5}"/>
              </a:ext>
            </a:extLst>
          </p:cNvPr>
          <p:cNvSpPr txBox="1">
            <a:spLocks/>
          </p:cNvSpPr>
          <p:nvPr/>
        </p:nvSpPr>
        <p:spPr>
          <a:xfrm>
            <a:off x="372632" y="1224757"/>
            <a:ext cx="7805394" cy="4906964"/>
          </a:xfrm>
          <a:prstGeom prst="rect">
            <a:avLst/>
          </a:prstGeom>
        </p:spPr>
        <p:txBody>
          <a:bodyPr vert="horz" lIns="146291" tIns="73145" rIns="146291" bIns="73145" numCol="1" rtlCol="0">
            <a:normAutofit/>
          </a:bodyPr>
          <a:lstStyle>
            <a:lvl1pPr marL="457142" indent="-457142" algn="l" defTabSz="12190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33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990472" indent="-380951" algn="l" defTabSz="121904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17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523804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33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2133325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83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742849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67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3352370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892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13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34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kumimoji="0" lang="en-US" sz="2833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Agenda</a:t>
            </a:r>
            <a:endParaRPr kumimoji="0" lang="en-US" sz="2833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142" marR="0" lvl="0" indent="-457142" algn="l" defTabSz="12190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Welcome &amp; Updates </a:t>
            </a:r>
            <a:r>
              <a:rPr kumimoji="0" lang="en-US" sz="28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(10 mins)</a:t>
            </a:r>
          </a:p>
          <a:p>
            <a:pPr marL="457142" marR="0" lvl="0" indent="-457142" algn="l" defTabSz="12190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Sub-group Reports </a:t>
            </a:r>
            <a:r>
              <a:rPr kumimoji="0" lang="en-US" sz="28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(45 mins)</a:t>
            </a:r>
          </a:p>
          <a:p>
            <a:pPr marL="457142" marR="0" lvl="0" indent="-457142" algn="l" defTabSz="12190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Steps &amp; Closing Comments </a:t>
            </a:r>
            <a:r>
              <a:rPr kumimoji="0" lang="en-US" sz="28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(5 mins</a:t>
            </a:r>
            <a:endParaRPr kumimoji="0" lang="en-US" sz="28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9C9C40-4DEE-B71A-73CD-1CC4FBC08846}"/>
              </a:ext>
            </a:extLst>
          </p:cNvPr>
          <p:cNvSpPr/>
          <p:nvPr/>
        </p:nvSpPr>
        <p:spPr>
          <a:xfrm>
            <a:off x="372632" y="2791328"/>
            <a:ext cx="6656818" cy="5327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9274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16F9C-770A-012C-CF81-33984AF0B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6BC90-1BBD-4D85-CDD6-6F9849EFD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latin typeface="+mn-lt"/>
              </a:rPr>
              <a:t>Next  Meeting:</a:t>
            </a:r>
          </a:p>
          <a:p>
            <a:pPr marL="0" indent="0" algn="ctr">
              <a:buNone/>
            </a:pPr>
            <a:endParaRPr lang="en-US" sz="3200" b="1" dirty="0">
              <a:latin typeface="+mn-lt"/>
            </a:endParaRPr>
          </a:p>
          <a:p>
            <a:pPr marL="0" indent="0" algn="ctr">
              <a:buNone/>
            </a:pPr>
            <a:r>
              <a:rPr lang="en-US" sz="3200" b="1" dirty="0">
                <a:highlight>
                  <a:srgbClr val="FFFF00"/>
                </a:highlight>
                <a:latin typeface="+mn-lt"/>
              </a:rPr>
              <a:t>April 1</a:t>
            </a:r>
            <a:r>
              <a:rPr lang="en-US" sz="3200" b="1" baseline="30000" dirty="0">
                <a:highlight>
                  <a:srgbClr val="FFFF00"/>
                </a:highlight>
                <a:latin typeface="+mn-lt"/>
              </a:rPr>
              <a:t>st</a:t>
            </a:r>
            <a:r>
              <a:rPr lang="en-US" sz="3200" b="1" dirty="0">
                <a:highlight>
                  <a:srgbClr val="FFFF00"/>
                </a:highlight>
                <a:latin typeface="+mn-lt"/>
              </a:rPr>
              <a:t> at 2:00 pm</a:t>
            </a:r>
          </a:p>
          <a:p>
            <a:pPr marL="0" indent="0" algn="ctr">
              <a:buNone/>
            </a:pPr>
            <a:endParaRPr lang="en-US" sz="3200" b="1" dirty="0">
              <a:latin typeface="+mn-lt"/>
            </a:endParaRPr>
          </a:p>
          <a:p>
            <a:pPr marL="0" indent="0" algn="ctr">
              <a:buNone/>
            </a:pPr>
            <a:endParaRPr lang="en-US" sz="3200" b="1" dirty="0">
              <a:latin typeface="+mn-lt"/>
            </a:endParaRPr>
          </a:p>
          <a:p>
            <a:pPr marL="0" indent="0" algn="ctr">
              <a:buNone/>
            </a:pPr>
            <a:r>
              <a:rPr lang="en-US" sz="3200" b="1" dirty="0">
                <a:latin typeface="+mn-lt"/>
              </a:rPr>
              <a:t>Any last thoughts or questions?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D2AEA0-49B9-2FE5-5CB3-C18E51851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FOR POLICY AND PROGRAM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E46AC-9FDF-3F57-1D81-B009B73B2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39AC-B64B-47D9-9A99-24B0D39D1C1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56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26DDD-0ECE-D489-EDF4-562DE5A89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DCF5529-F5BB-AC2A-7D68-E47ABB696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00"/>
          <a:stretch/>
        </p:blipFill>
        <p:spPr>
          <a:xfrm>
            <a:off x="3935009" y="4837340"/>
            <a:ext cx="4321981" cy="16490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B0A00E-7DFA-D1FC-DBE8-80FF13D8F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Updates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1ED35-B0F5-75BB-89BC-3E6DC1C7C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DRAFT FOR POLICY AND PROGRAM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EB6C86-4F12-BFCA-BA65-6E7989D16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239AC-B64B-47D9-9A99-24B0D39D1C15}" type="slidenum">
              <a:rPr kumimoji="0" lang="en-US" sz="91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1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160329E-E8F8-984D-F431-D136B33DC2DC}"/>
              </a:ext>
            </a:extLst>
          </p:cNvPr>
          <p:cNvSpPr>
            <a:spLocks noGrp="1"/>
          </p:cNvSpPr>
          <p:nvPr/>
        </p:nvSpPr>
        <p:spPr>
          <a:xfrm>
            <a:off x="150855" y="1077687"/>
            <a:ext cx="7719516" cy="4344706"/>
          </a:xfrm>
          <a:prstGeom prst="rect">
            <a:avLst/>
          </a:prstGeom>
        </p:spPr>
        <p:txBody>
          <a:bodyPr vert="horz" lIns="0" tIns="0" rIns="0" bIns="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2800" kern="120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–"/>
              <a:defRPr sz="2400" kern="120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»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ClrTx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Devens Working Group Webpage</a:t>
            </a:r>
          </a:p>
          <a:p>
            <a:pPr lvl="1">
              <a:buClrTx/>
            </a:pPr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Can be accessed at: </a:t>
            </a:r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Arial"/>
                <a:hlinkClick r:id="rId4"/>
              </a:rPr>
              <a:t>www.mass.gov/orgs/devens-working-group</a:t>
            </a:r>
            <a:endParaRPr lang="en-US" dirty="0">
              <a:solidFill>
                <a:schemeClr val="tx1"/>
              </a:solidFill>
              <a:latin typeface="Calibri"/>
              <a:ea typeface="Calibri"/>
              <a:cs typeface="Arial"/>
            </a:endParaRPr>
          </a:p>
          <a:p>
            <a:pPr lvl="1">
              <a:buClrTx/>
            </a:pPr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Contains resources on Mass Leads, links to the Devens Enterprise Commission website, and hosts our public meeting notices for this group.</a:t>
            </a:r>
          </a:p>
          <a:p>
            <a:pPr marL="457200" lvl="1" indent="0">
              <a:buClrTx/>
              <a:buNone/>
            </a:pPr>
            <a:endParaRPr lang="en-US" dirty="0">
              <a:solidFill>
                <a:schemeClr val="tx1"/>
              </a:solidFill>
              <a:latin typeface="Calibri"/>
              <a:ea typeface="Calibri"/>
              <a:cs typeface="Arial"/>
            </a:endParaRPr>
          </a:p>
          <a:p>
            <a:pPr marL="514350" indent="-514350">
              <a:buClrTx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Public Comment Form</a:t>
            </a:r>
          </a:p>
          <a:p>
            <a:pPr lvl="1">
              <a:buClrTx/>
            </a:pPr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The DWG webpage contains a public comment collection form.</a:t>
            </a:r>
          </a:p>
          <a:p>
            <a:pPr lvl="1">
              <a:buClrTx/>
            </a:pPr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We are asking members of the public – especially residents of Devens, Ayer, Harvard, and Shirley – to share their thoughts.</a:t>
            </a:r>
          </a:p>
          <a:p>
            <a:pPr marL="0" indent="0">
              <a:buClrTx/>
              <a:buNone/>
            </a:pPr>
            <a:endParaRPr lang="en-US" dirty="0">
              <a:solidFill>
                <a:schemeClr val="tx1"/>
              </a:solidFill>
              <a:latin typeface="Calibri"/>
              <a:ea typeface="Calibri"/>
              <a:cs typeface="Arial"/>
            </a:endParaRPr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B154C43-1407-CBCE-FCA6-218B6026DB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785" y="1411061"/>
            <a:ext cx="3763419" cy="2191191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EC284FC-8CB4-B243-E6EF-B03C23716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345" y="3857001"/>
            <a:ext cx="3714298" cy="177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75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15566-A435-B42C-E47C-5735E0FFF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EEAEF-04BD-2DB0-686D-602778169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Agenda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1F8D8D-F9D1-90B7-42BB-442979AF0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DRAFT FOR POLICY AND PROGRAM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B56D30-FF93-B4DA-AFE5-AE71055A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239AC-B64B-47D9-9A99-24B0D39D1C15}" type="slidenum">
              <a:rPr kumimoji="0" lang="en-US" sz="91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1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6C2368-5BA1-C308-427E-7CDB5749B365}"/>
              </a:ext>
            </a:extLst>
          </p:cNvPr>
          <p:cNvSpPr txBox="1">
            <a:spLocks/>
          </p:cNvSpPr>
          <p:nvPr/>
        </p:nvSpPr>
        <p:spPr>
          <a:xfrm>
            <a:off x="372632" y="1224757"/>
            <a:ext cx="7805394" cy="4906964"/>
          </a:xfrm>
          <a:prstGeom prst="rect">
            <a:avLst/>
          </a:prstGeom>
        </p:spPr>
        <p:txBody>
          <a:bodyPr vert="horz" lIns="146291" tIns="73145" rIns="146291" bIns="73145" numCol="1" rtlCol="0">
            <a:normAutofit/>
          </a:bodyPr>
          <a:lstStyle>
            <a:lvl1pPr marL="457142" indent="-457142" algn="l" defTabSz="12190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33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990472" indent="-380951" algn="l" defTabSz="121904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17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523804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33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2133325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83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742849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67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3352370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892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13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34" indent="-304761" algn="l" defTabSz="12190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0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33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Agenda</a:t>
            </a:r>
          </a:p>
          <a:p>
            <a:pPr marL="457142" marR="0" lvl="0" indent="-457142" algn="l" defTabSz="12190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Welcome &amp; Updates </a:t>
            </a:r>
            <a:r>
              <a:rPr kumimoji="0" lang="en-US" sz="28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(10 mins)</a:t>
            </a:r>
          </a:p>
          <a:p>
            <a:pPr marL="457142" marR="0" lvl="0" indent="-457142" algn="l" defTabSz="12190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Sub-group Reports </a:t>
            </a:r>
            <a:r>
              <a:rPr kumimoji="0" lang="en-US" sz="28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(45 mins)</a:t>
            </a:r>
          </a:p>
          <a:p>
            <a:pPr marL="457142" marR="0" lvl="0" indent="-457142" algn="l" defTabSz="12190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Steps &amp; Closing Comments </a:t>
            </a:r>
            <a:r>
              <a:rPr kumimoji="0" lang="en-US" sz="28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(5 mins</a:t>
            </a:r>
            <a:endParaRPr kumimoji="0" lang="en-US" sz="28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F3333C-3FC3-8395-4355-5E168DDB8B83}"/>
              </a:ext>
            </a:extLst>
          </p:cNvPr>
          <p:cNvSpPr/>
          <p:nvPr/>
        </p:nvSpPr>
        <p:spPr>
          <a:xfrm>
            <a:off x="372632" y="2310065"/>
            <a:ext cx="6124421" cy="5327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80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C577-EB2D-0AD2-C72F-CE4D210BE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j-lt"/>
              </a:rPr>
              <a:t>Devens Fundamentals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5762B-3739-BE19-B6AC-7750337E8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+mj-lt"/>
              </a:rPr>
              <a:t>Current state of play with respect to zoning, environmental, historic and other regulations governing development at Devens. </a:t>
            </a:r>
          </a:p>
          <a:p>
            <a:pPr marL="0" indent="0">
              <a:buNone/>
            </a:pPr>
            <a:br>
              <a:rPr lang="en-US" sz="4000" i="1" dirty="0">
                <a:latin typeface="+mj-lt"/>
              </a:rPr>
            </a:br>
            <a:br>
              <a:rPr lang="en-US" sz="4000" i="1" dirty="0">
                <a:latin typeface="+mj-lt"/>
              </a:rPr>
            </a:br>
            <a:r>
              <a:rPr lang="en-US" sz="4000" i="1" dirty="0">
                <a:latin typeface="+mj-lt"/>
              </a:rPr>
              <a:t>Captain</a:t>
            </a:r>
            <a:r>
              <a:rPr lang="en-US" sz="4000" dirty="0">
                <a:latin typeface="+mj-lt"/>
              </a:rPr>
              <a:t>: Neil Angus, Devens Enterprise Commission</a:t>
            </a: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9315A9-3BAD-01A6-FAFA-C400FD392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FOR POLICY AND PROGRAM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414CD-2708-062D-D28B-05B8712B8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39AC-B64B-47D9-9A99-24B0D39D1C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86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808ACB-E66C-167D-9E3F-16CB47A8F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65" y="328437"/>
            <a:ext cx="4539661" cy="4661006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DEVENS HOUSING WORKING GROUP</a:t>
            </a:r>
            <a:b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DEVENS FUNDAMENTALS: </a:t>
            </a: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Current state of play with respect to zoning, environmental, historic, and other regulations governing development at Devens. </a:t>
            </a:r>
            <a:b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43EB32-C49C-6F58-0F53-98467317721E}"/>
              </a:ext>
            </a:extLst>
          </p:cNvPr>
          <p:cNvSpPr txBox="1"/>
          <p:nvPr/>
        </p:nvSpPr>
        <p:spPr>
          <a:xfrm>
            <a:off x="6487971" y="974846"/>
            <a:ext cx="5531203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Devens Fundamentals Group participants: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Rep. Danilo Sena – Legislative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Melissa Fetterhoff – Business Community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Duncan Chapman – Real Estate/DEC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Peter Lowitt – Retired DEC Director/Planner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Patrick Hughes – Net Zero Building Consultant - Ayer 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Regina Todd – Devens Resident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Lorena Novak – United Native American Cultural Center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Kara Fossey – Devens Museum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Danny Ruiz – Ayer Town Planner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Mark Archambault – Shirley Town Planner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Dan Nason – Town Administrator, Town of Harvard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Robert Pontbriand – Town Manager, Town of Ayer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Bryan Sawyer – Town Administrator, Town of Shirley 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Beth Suedmeyer – DEC Planner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Neil Angus – DEC Director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Meg Delorier – Interim EVP Devens Ops./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MassDev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Chris Kluchman – Director, Livable Communities, EOHLC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140185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C947D8F3626046BEC9EA5D025923A5" ma:contentTypeVersion="14" ma:contentTypeDescription="Create a new document." ma:contentTypeScope="" ma:versionID="f75d1622bcae83e3521359872f1feb41">
  <xsd:schema xmlns:xsd="http://www.w3.org/2001/XMLSchema" xmlns:xs="http://www.w3.org/2001/XMLSchema" xmlns:p="http://schemas.microsoft.com/office/2006/metadata/properties" xmlns:ns3="86ea25c8-e242-4a48-ad45-12eb3e0ce6aa" xmlns:ns4="b373907f-cbf4-45ab-a61d-d9629b4f5c0c" targetNamespace="http://schemas.microsoft.com/office/2006/metadata/properties" ma:root="true" ma:fieldsID="5e472bab9c5c52ee6ead49091da9a667" ns3:_="" ns4:_="">
    <xsd:import namespace="86ea25c8-e242-4a48-ad45-12eb3e0ce6aa"/>
    <xsd:import namespace="b373907f-cbf4-45ab-a61d-d9629b4f5c0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ystemTag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ea25c8-e242-4a48-ad45-12eb3e0ce6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3907f-cbf4-45ab-a61d-d9629b4f5c0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6ea25c8-e242-4a48-ad45-12eb3e0ce6aa" xsi:nil="true"/>
  </documentManagement>
</p:properties>
</file>

<file path=customXml/itemProps1.xml><?xml version="1.0" encoding="utf-8"?>
<ds:datastoreItem xmlns:ds="http://schemas.openxmlformats.org/officeDocument/2006/customXml" ds:itemID="{37368475-E64E-4CE1-9E1D-8F8811309E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5B3006-9F17-4567-994B-5B6350E860D1}">
  <ds:schemaRefs>
    <ds:schemaRef ds:uri="86ea25c8-e242-4a48-ad45-12eb3e0ce6aa"/>
    <ds:schemaRef ds:uri="b373907f-cbf4-45ab-a61d-d9629b4f5c0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BED2B98-8671-4069-83C8-F7D9581EE4AB}">
  <ds:schemaRefs>
    <ds:schemaRef ds:uri="http://www.w3.org/XML/1998/namespace"/>
    <ds:schemaRef ds:uri="http://purl.org/dc/terms/"/>
    <ds:schemaRef ds:uri="b373907f-cbf4-45ab-a61d-d9629b4f5c0c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86ea25c8-e242-4a48-ad45-12eb3e0ce6aa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3e861d16-48b7-4a0e-9806-8c04d81b7b2a}" enabled="0" method="" siteId="{3e861d16-48b7-4a0e-9806-8c04d81b7b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14831</TotalTime>
  <Words>3462</Words>
  <Application>Microsoft Office PowerPoint</Application>
  <PresentationFormat>Widescreen</PresentationFormat>
  <Paragraphs>589</Paragraphs>
  <Slides>52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Aptos</vt:lpstr>
      <vt:lpstr>Aptos Display</vt:lpstr>
      <vt:lpstr>Arial</vt:lpstr>
      <vt:lpstr>Calibri</vt:lpstr>
      <vt:lpstr>Gill Sans MT</vt:lpstr>
      <vt:lpstr>Times New Roman</vt:lpstr>
      <vt:lpstr>3_Office Theme</vt:lpstr>
      <vt:lpstr>Office Theme</vt:lpstr>
      <vt:lpstr>Devens Working Group Meeting #2</vt:lpstr>
      <vt:lpstr>Agenda for Today</vt:lpstr>
      <vt:lpstr>Agenda</vt:lpstr>
      <vt:lpstr>Mission and Charge of the Working Group</vt:lpstr>
      <vt:lpstr>Working Group Members</vt:lpstr>
      <vt:lpstr>Updates</vt:lpstr>
      <vt:lpstr>Agenda</vt:lpstr>
      <vt:lpstr>Devens Fundamentals</vt:lpstr>
      <vt:lpstr> DEVENS HOUSING WORKING GROUP DEVENS FUNDAMENTALS: Current state of play with respect to zoning, environmental, historic, and other regulations governing development at Devens.  </vt:lpstr>
      <vt:lpstr>Overview </vt:lpstr>
      <vt:lpstr>Regional Context: </vt:lpstr>
      <vt:lpstr>PowerPoint Presentation</vt:lpstr>
      <vt:lpstr>State Housing Needs and Plan:</vt:lpstr>
      <vt:lpstr>Housing Needs in the Devens Region: </vt:lpstr>
      <vt:lpstr>Housing Needs in the Devens Region: </vt:lpstr>
      <vt:lpstr>Housing Needs in the Devens Region: </vt:lpstr>
      <vt:lpstr>State Housing Needs and Plan:</vt:lpstr>
      <vt:lpstr>Housing Needs in the Devens Region:</vt:lpstr>
      <vt:lpstr>PowerPoint Presentation</vt:lpstr>
      <vt:lpstr>Regional Context: Current Conditions </vt:lpstr>
      <vt:lpstr>Local Housing Production Plans</vt:lpstr>
      <vt:lpstr>Local Housing Production Plans</vt:lpstr>
      <vt:lpstr>Local Housing Production Plans</vt:lpstr>
      <vt:lpstr>Current Housing Projects in Surrounding Communities: </vt:lpstr>
      <vt:lpstr>MBTA Communities Act Impact on Housing: </vt:lpstr>
      <vt:lpstr>Foundational Documents</vt:lpstr>
      <vt:lpstr>Innovation and Technology Center District</vt:lpstr>
      <vt:lpstr>PowerPoint Presentation</vt:lpstr>
      <vt:lpstr>PowerPoint Presentation</vt:lpstr>
      <vt:lpstr>PowerPoint Presentation</vt:lpstr>
      <vt:lpstr>Existing Parcel Mapping: </vt:lpstr>
      <vt:lpstr>Environmental: </vt:lpstr>
      <vt:lpstr>Parking/Traffic: </vt:lpstr>
      <vt:lpstr>Current Residential Development Goals</vt:lpstr>
      <vt:lpstr>Residential I District</vt:lpstr>
      <vt:lpstr>PowerPoint Presentation</vt:lpstr>
      <vt:lpstr>Surrounding Land Uses: </vt:lpstr>
      <vt:lpstr>Additional Regulatory Considerations - Innovative Development Bylaws: </vt:lpstr>
      <vt:lpstr>Additional Regulatory Considerations – Innovative &amp; Affordable Housing: </vt:lpstr>
      <vt:lpstr>Additional Regulatory Considerations: </vt:lpstr>
      <vt:lpstr>Additional Planning Considerations</vt:lpstr>
      <vt:lpstr>Related Background – Utility &amp; Infrastructure Services: </vt:lpstr>
      <vt:lpstr>Related background - Devens Social Services and Healthcare: </vt:lpstr>
      <vt:lpstr>Related Background - Devens Emergency &amp; Regional Services: </vt:lpstr>
      <vt:lpstr>Related Background - Educational Institutions in Devens: </vt:lpstr>
      <vt:lpstr>Related Background - Other Relevant Resources: </vt:lpstr>
      <vt:lpstr>Draft 2006 Reuse Plan</vt:lpstr>
      <vt:lpstr> DEVENS HOUSING WORKING GROUP DEVENS FUNDAMENTALS: Current state of play with respect to zoning, environmental, historic, and other regulations governing development at Devens.  </vt:lpstr>
      <vt:lpstr>Community Considerations</vt:lpstr>
      <vt:lpstr>Innovation in Development and Sustainable Housing</vt:lpstr>
      <vt:lpstr>Agenda</vt:lpstr>
      <vt:lpstr>Next Steps</vt:lpstr>
    </vt:vector>
  </TitlesOfParts>
  <Company>Commonwealth of Massachusetts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O'Hanlon, Rory C.  (EOED)</dc:creator>
  <cp:lastModifiedBy>Fejzic, Emrah C. (EOED)</cp:lastModifiedBy>
  <cp:revision>7</cp:revision>
  <cp:lastPrinted>2024-10-21T16:40:12Z</cp:lastPrinted>
  <dcterms:created xsi:type="dcterms:W3CDTF">2023-07-01T16:59:26Z</dcterms:created>
  <dcterms:modified xsi:type="dcterms:W3CDTF">2025-02-25T15:47:58Z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0x0101004DC947D8F3626046BEC9EA5D025923A5</vt:lpwstr>
  </property>
</Properties>
</file>