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</p:sldMasterIdLst>
  <p:notesMasterIdLst>
    <p:notesMasterId r:id="rId18"/>
  </p:notesMasterIdLst>
  <p:sldIdLst>
    <p:sldId id="256" r:id="rId5"/>
    <p:sldId id="2147482743" r:id="rId6"/>
    <p:sldId id="2147482833" r:id="rId7"/>
    <p:sldId id="2147482864" r:id="rId8"/>
    <p:sldId id="2147482892" r:id="rId9"/>
    <p:sldId id="2147482887" r:id="rId10"/>
    <p:sldId id="2147482888" r:id="rId11"/>
    <p:sldId id="2147482889" r:id="rId12"/>
    <p:sldId id="2147482894" r:id="rId13"/>
    <p:sldId id="2147482891" r:id="rId14"/>
    <p:sldId id="2147482896" r:id="rId15"/>
    <p:sldId id="2147482895" r:id="rId16"/>
    <p:sldId id="2147482846" r:id="rId1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BF2AF45-677F-BCDD-3000-AB010C3FED75}" name="Rolfes, Cheri (EOTSS)" initials="R(" userId="S::cheri.rolfes@mass.gov::0050e7a7-ae5e-4ec8-952e-ce39ed459275" providerId="AD"/>
  <p188:author id="{49FE798B-9CA1-0425-3151-9DDF070A4458}" name="Chin, Ian (EOED)" initials="CI(" userId="S::Ian.Chin@mass.gov::66e08100-549e-4674-9649-01586620a188" providerId="AD"/>
  <p188:author id="{229CF5D1-A36A-1B96-3337-4BE8F4C2B59D}" name="O'Hanlon, Rory C.  (EOED)" initials="ORC(" userId="S::rory.c.ohanlon@mass.gov::b85f697f-f195-4d84-93dd-de284b9b939b" providerId="AD"/>
  <p188:author id="{EA4F31EF-459F-48C3-85B7-E536356FD00B}" name="Chin, Ian (EOED)" initials="C(" userId="S::ian.chin@mass.gov::66e08100-549e-4674-9649-01586620a18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090"/>
    <a:srgbClr val="C3D69B"/>
    <a:srgbClr val="B9CDE5"/>
    <a:srgbClr val="3F6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290690-D795-44D9-A0FD-2CBBDA02C6B8}" v="48" dt="2025-05-08T15:08:06.6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2" autoAdjust="0"/>
  </p:normalViewPr>
  <p:slideViewPr>
    <p:cSldViewPr snapToGrid="0">
      <p:cViewPr varScale="1">
        <p:scale>
          <a:sx n="103" d="100"/>
          <a:sy n="103" d="100"/>
        </p:scale>
        <p:origin x="876" y="7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jzic, Emrah C. (EOED)" userId="7042daf8-cce0-4ade-8a37-14c9c3b6e9f4" providerId="ADAL" clId="{EA290690-D795-44D9-A0FD-2CBBDA02C6B8}"/>
    <pc:docChg chg="undo redo custSel addSld delSld modSld sldOrd delMainMaster">
      <pc:chgData name="Fejzic, Emrah C. (EOED)" userId="7042daf8-cce0-4ade-8a37-14c9c3b6e9f4" providerId="ADAL" clId="{EA290690-D795-44D9-A0FD-2CBBDA02C6B8}" dt="2025-05-08T15:08:20.932" v="4811" actId="255"/>
      <pc:docMkLst>
        <pc:docMk/>
      </pc:docMkLst>
      <pc:sldChg chg="modSp mod">
        <pc:chgData name="Fejzic, Emrah C. (EOED)" userId="7042daf8-cce0-4ade-8a37-14c9c3b6e9f4" providerId="ADAL" clId="{EA290690-D795-44D9-A0FD-2CBBDA02C6B8}" dt="2025-05-07T23:57:18.965" v="6" actId="20577"/>
        <pc:sldMkLst>
          <pc:docMk/>
          <pc:sldMk cId="2067013602" sldId="256"/>
        </pc:sldMkLst>
        <pc:spChg chg="mod">
          <ac:chgData name="Fejzic, Emrah C. (EOED)" userId="7042daf8-cce0-4ade-8a37-14c9c3b6e9f4" providerId="ADAL" clId="{EA290690-D795-44D9-A0FD-2CBBDA02C6B8}" dt="2025-05-07T23:57:18.965" v="6" actId="20577"/>
          <ac:spMkLst>
            <pc:docMk/>
            <pc:sldMk cId="2067013602" sldId="256"/>
            <ac:spMk id="2" creationId="{00000000-0000-0000-0000-000000000000}"/>
          </ac:spMkLst>
        </pc:spChg>
        <pc:spChg chg="mod">
          <ac:chgData name="Fejzic, Emrah C. (EOED)" userId="7042daf8-cce0-4ade-8a37-14c9c3b6e9f4" providerId="ADAL" clId="{EA290690-D795-44D9-A0FD-2CBBDA02C6B8}" dt="2025-05-07T23:57:16.357" v="4" actId="20577"/>
          <ac:spMkLst>
            <pc:docMk/>
            <pc:sldMk cId="2067013602" sldId="256"/>
            <ac:spMk id="4" creationId="{17B29C49-3ECF-4568-80FA-82D373E74A4E}"/>
          </ac:spMkLst>
        </pc:spChg>
      </pc:sldChg>
      <pc:sldChg chg="del">
        <pc:chgData name="Fejzic, Emrah C. (EOED)" userId="7042daf8-cce0-4ade-8a37-14c9c3b6e9f4" providerId="ADAL" clId="{EA290690-D795-44D9-A0FD-2CBBDA02C6B8}" dt="2025-05-08T02:56:20.557" v="3778" actId="47"/>
        <pc:sldMkLst>
          <pc:docMk/>
          <pc:sldMk cId="1123267" sldId="552"/>
        </pc:sldMkLst>
      </pc:sldChg>
      <pc:sldChg chg="modSp mod">
        <pc:chgData name="Fejzic, Emrah C. (EOED)" userId="7042daf8-cce0-4ade-8a37-14c9c3b6e9f4" providerId="ADAL" clId="{EA290690-D795-44D9-A0FD-2CBBDA02C6B8}" dt="2025-05-08T03:15:48.067" v="4546" actId="20577"/>
        <pc:sldMkLst>
          <pc:docMk/>
          <pc:sldMk cId="518004839" sldId="2147482743"/>
        </pc:sldMkLst>
        <pc:spChg chg="mod">
          <ac:chgData name="Fejzic, Emrah C. (EOED)" userId="7042daf8-cce0-4ade-8a37-14c9c3b6e9f4" providerId="ADAL" clId="{EA290690-D795-44D9-A0FD-2CBBDA02C6B8}" dt="2025-05-08T03:15:48.067" v="4546" actId="20577"/>
          <ac:spMkLst>
            <pc:docMk/>
            <pc:sldMk cId="518004839" sldId="2147482743"/>
            <ac:spMk id="6" creationId="{FB7B6BB9-4985-32B7-AA6F-A5D2DBEA7D05}"/>
          </ac:spMkLst>
        </pc:spChg>
      </pc:sldChg>
      <pc:sldChg chg="addSp modSp mod">
        <pc:chgData name="Fejzic, Emrah C. (EOED)" userId="7042daf8-cce0-4ade-8a37-14c9c3b6e9f4" providerId="ADAL" clId="{EA290690-D795-44D9-A0FD-2CBBDA02C6B8}" dt="2025-05-08T00:24:43.160" v="2042" actId="20577"/>
        <pc:sldMkLst>
          <pc:docMk/>
          <pc:sldMk cId="3932019164" sldId="2147482833"/>
        </pc:sldMkLst>
        <pc:spChg chg="mod">
          <ac:chgData name="Fejzic, Emrah C. (EOED)" userId="7042daf8-cce0-4ade-8a37-14c9c3b6e9f4" providerId="ADAL" clId="{EA290690-D795-44D9-A0FD-2CBBDA02C6B8}" dt="2025-05-08T00:24:43.160" v="2042" actId="20577"/>
          <ac:spMkLst>
            <pc:docMk/>
            <pc:sldMk cId="3932019164" sldId="2147482833"/>
            <ac:spMk id="2" creationId="{648DB60F-FEFD-7BF9-9D14-7778D9AA1D8A}"/>
          </ac:spMkLst>
        </pc:spChg>
        <pc:spChg chg="add mod">
          <ac:chgData name="Fejzic, Emrah C. (EOED)" userId="7042daf8-cce0-4ade-8a37-14c9c3b6e9f4" providerId="ADAL" clId="{EA290690-D795-44D9-A0FD-2CBBDA02C6B8}" dt="2025-05-08T00:23:40.236" v="2024"/>
          <ac:spMkLst>
            <pc:docMk/>
            <pc:sldMk cId="3932019164" sldId="2147482833"/>
            <ac:spMk id="6" creationId="{0F4C1289-40A8-A61C-AAD3-ADE38BBBD193}"/>
          </ac:spMkLst>
        </pc:spChg>
        <pc:spChg chg="mod">
          <ac:chgData name="Fejzic, Emrah C. (EOED)" userId="7042daf8-cce0-4ade-8a37-14c9c3b6e9f4" providerId="ADAL" clId="{EA290690-D795-44D9-A0FD-2CBBDA02C6B8}" dt="2025-05-08T00:24:33.185" v="2041" actId="20577"/>
          <ac:spMkLst>
            <pc:docMk/>
            <pc:sldMk cId="3932019164" sldId="2147482833"/>
            <ac:spMk id="7" creationId="{8C95F36F-21D7-23C4-7FD7-DC392665B60A}"/>
          </ac:spMkLst>
        </pc:spChg>
        <pc:spChg chg="mod">
          <ac:chgData name="Fejzic, Emrah C. (EOED)" userId="7042daf8-cce0-4ade-8a37-14c9c3b6e9f4" providerId="ADAL" clId="{EA290690-D795-44D9-A0FD-2CBBDA02C6B8}" dt="2025-05-08T00:24:20.390" v="2036" actId="1076"/>
          <ac:spMkLst>
            <pc:docMk/>
            <pc:sldMk cId="3932019164" sldId="2147482833"/>
            <ac:spMk id="9" creationId="{2AD3F51A-0D52-D97F-D2C8-2C2DC84515EB}"/>
          </ac:spMkLst>
        </pc:spChg>
      </pc:sldChg>
      <pc:sldChg chg="modSp mod">
        <pc:chgData name="Fejzic, Emrah C. (EOED)" userId="7042daf8-cce0-4ade-8a37-14c9c3b6e9f4" providerId="ADAL" clId="{EA290690-D795-44D9-A0FD-2CBBDA02C6B8}" dt="2025-05-08T03:20:47.373" v="4765" actId="20577"/>
        <pc:sldMkLst>
          <pc:docMk/>
          <pc:sldMk cId="499256604" sldId="2147482846"/>
        </pc:sldMkLst>
        <pc:spChg chg="mod">
          <ac:chgData name="Fejzic, Emrah C. (EOED)" userId="7042daf8-cce0-4ade-8a37-14c9c3b6e9f4" providerId="ADAL" clId="{EA290690-D795-44D9-A0FD-2CBBDA02C6B8}" dt="2025-05-08T02:59:43.281" v="4199" actId="403"/>
          <ac:spMkLst>
            <pc:docMk/>
            <pc:sldMk cId="499256604" sldId="2147482846"/>
            <ac:spMk id="2" creationId="{22516F9C-770A-012C-CF81-33984AF0B0F3}"/>
          </ac:spMkLst>
        </pc:spChg>
        <pc:spChg chg="mod">
          <ac:chgData name="Fejzic, Emrah C. (EOED)" userId="7042daf8-cce0-4ade-8a37-14c9c3b6e9f4" providerId="ADAL" clId="{EA290690-D795-44D9-A0FD-2CBBDA02C6B8}" dt="2025-05-08T03:20:47.373" v="4765" actId="20577"/>
          <ac:spMkLst>
            <pc:docMk/>
            <pc:sldMk cId="499256604" sldId="2147482846"/>
            <ac:spMk id="3" creationId="{0C56BC90-1BBD-4D85-CDD6-6F9849EFD561}"/>
          </ac:spMkLst>
        </pc:spChg>
      </pc:sldChg>
      <pc:sldChg chg="modSp del mod">
        <pc:chgData name="Fejzic, Emrah C. (EOED)" userId="7042daf8-cce0-4ade-8a37-14c9c3b6e9f4" providerId="ADAL" clId="{EA290690-D795-44D9-A0FD-2CBBDA02C6B8}" dt="2025-05-08T00:28:03.669" v="2111" actId="47"/>
        <pc:sldMkLst>
          <pc:docMk/>
          <pc:sldMk cId="2986501282" sldId="2147482848"/>
        </pc:sldMkLst>
        <pc:spChg chg="mod">
          <ac:chgData name="Fejzic, Emrah C. (EOED)" userId="7042daf8-cce0-4ade-8a37-14c9c3b6e9f4" providerId="ADAL" clId="{EA290690-D795-44D9-A0FD-2CBBDA02C6B8}" dt="2025-05-08T00:27:43.474" v="2107" actId="20577"/>
          <ac:spMkLst>
            <pc:docMk/>
            <pc:sldMk cId="2986501282" sldId="2147482848"/>
            <ac:spMk id="2" creationId="{2BC4D644-9966-D3E9-4144-CC535CA2A61C}"/>
          </ac:spMkLst>
        </pc:spChg>
        <pc:spChg chg="mod">
          <ac:chgData name="Fejzic, Emrah C. (EOED)" userId="7042daf8-cce0-4ade-8a37-14c9c3b6e9f4" providerId="ADAL" clId="{EA290690-D795-44D9-A0FD-2CBBDA02C6B8}" dt="2025-05-08T00:27:50.255" v="2109" actId="27636"/>
          <ac:spMkLst>
            <pc:docMk/>
            <pc:sldMk cId="2986501282" sldId="2147482848"/>
            <ac:spMk id="3" creationId="{1DFEB95A-4C98-250B-DAFA-2E1A3881BACB}"/>
          </ac:spMkLst>
        </pc:spChg>
      </pc:sldChg>
      <pc:sldChg chg="del">
        <pc:chgData name="Fejzic, Emrah C. (EOED)" userId="7042daf8-cce0-4ade-8a37-14c9c3b6e9f4" providerId="ADAL" clId="{EA290690-D795-44D9-A0FD-2CBBDA02C6B8}" dt="2025-05-08T00:27:09.775" v="2057" actId="47"/>
        <pc:sldMkLst>
          <pc:docMk/>
          <pc:sldMk cId="2220927427" sldId="2147482854"/>
        </pc:sldMkLst>
      </pc:sldChg>
      <pc:sldChg chg="delSp modSp mod">
        <pc:chgData name="Fejzic, Emrah C. (EOED)" userId="7042daf8-cce0-4ade-8a37-14c9c3b6e9f4" providerId="ADAL" clId="{EA290690-D795-44D9-A0FD-2CBBDA02C6B8}" dt="2025-05-08T03:18:35.482" v="4748" actId="20577"/>
        <pc:sldMkLst>
          <pc:docMk/>
          <pc:sldMk cId="3815575460" sldId="2147482864"/>
        </pc:sldMkLst>
        <pc:spChg chg="mod">
          <ac:chgData name="Fejzic, Emrah C. (EOED)" userId="7042daf8-cce0-4ade-8a37-14c9c3b6e9f4" providerId="ADAL" clId="{EA290690-D795-44D9-A0FD-2CBBDA02C6B8}" dt="2025-05-08T02:34:39.303" v="3101" actId="20577"/>
          <ac:spMkLst>
            <pc:docMk/>
            <pc:sldMk cId="3815575460" sldId="2147482864"/>
            <ac:spMk id="2" creationId="{81B0A00E-7DFA-D1FC-DBE8-80FF13D8F1C6}"/>
          </ac:spMkLst>
        </pc:spChg>
        <pc:spChg chg="mod">
          <ac:chgData name="Fejzic, Emrah C. (EOED)" userId="7042daf8-cce0-4ade-8a37-14c9c3b6e9f4" providerId="ADAL" clId="{EA290690-D795-44D9-A0FD-2CBBDA02C6B8}" dt="2025-05-08T03:18:35.482" v="4748" actId="20577"/>
          <ac:spMkLst>
            <pc:docMk/>
            <pc:sldMk cId="3815575460" sldId="2147482864"/>
            <ac:spMk id="11" creationId="{6160329E-E8F8-984D-F431-D136B33DC2DC}"/>
          </ac:spMkLst>
        </pc:spChg>
        <pc:picChg chg="del">
          <ac:chgData name="Fejzic, Emrah C. (EOED)" userId="7042daf8-cce0-4ade-8a37-14c9c3b6e9f4" providerId="ADAL" clId="{EA290690-D795-44D9-A0FD-2CBBDA02C6B8}" dt="2025-05-07T23:58:28.435" v="23" actId="478"/>
          <ac:picMkLst>
            <pc:docMk/>
            <pc:sldMk cId="3815575460" sldId="2147482864"/>
            <ac:picMk id="6" creationId="{EB154C43-1407-CBCE-FCA6-218B6026DB77}"/>
          </ac:picMkLst>
        </pc:picChg>
        <pc:picChg chg="del">
          <ac:chgData name="Fejzic, Emrah C. (EOED)" userId="7042daf8-cce0-4ade-8a37-14c9c3b6e9f4" providerId="ADAL" clId="{EA290690-D795-44D9-A0FD-2CBBDA02C6B8}" dt="2025-05-07T23:58:27.633" v="22" actId="478"/>
          <ac:picMkLst>
            <pc:docMk/>
            <pc:sldMk cId="3815575460" sldId="2147482864"/>
            <ac:picMk id="8" creationId="{7EC284FC-8CB4-B243-E6EF-B03C2371628B}"/>
          </ac:picMkLst>
        </pc:picChg>
        <pc:picChg chg="del">
          <ac:chgData name="Fejzic, Emrah C. (EOED)" userId="7042daf8-cce0-4ade-8a37-14c9c3b6e9f4" providerId="ADAL" clId="{EA290690-D795-44D9-A0FD-2CBBDA02C6B8}" dt="2025-05-07T23:58:28.892" v="24" actId="478"/>
          <ac:picMkLst>
            <pc:docMk/>
            <pc:sldMk cId="3815575460" sldId="2147482864"/>
            <ac:picMk id="12" creationId="{7DCF5529-F5BB-AC2A-7D68-E47ABB6960A0}"/>
          </ac:picMkLst>
        </pc:picChg>
      </pc:sldChg>
      <pc:sldChg chg="del">
        <pc:chgData name="Fejzic, Emrah C. (EOED)" userId="7042daf8-cce0-4ade-8a37-14c9c3b6e9f4" providerId="ADAL" clId="{EA290690-D795-44D9-A0FD-2CBBDA02C6B8}" dt="2025-05-08T02:56:23.505" v="3785" actId="47"/>
        <pc:sldMkLst>
          <pc:docMk/>
          <pc:sldMk cId="3617886416" sldId="2147482865"/>
        </pc:sldMkLst>
      </pc:sldChg>
      <pc:sldChg chg="del">
        <pc:chgData name="Fejzic, Emrah C. (EOED)" userId="7042daf8-cce0-4ade-8a37-14c9c3b6e9f4" providerId="ADAL" clId="{EA290690-D795-44D9-A0FD-2CBBDA02C6B8}" dt="2025-05-08T02:56:20.981" v="3779" actId="47"/>
        <pc:sldMkLst>
          <pc:docMk/>
          <pc:sldMk cId="3491812064" sldId="2147482871"/>
        </pc:sldMkLst>
      </pc:sldChg>
      <pc:sldChg chg="del">
        <pc:chgData name="Fejzic, Emrah C. (EOED)" userId="7042daf8-cce0-4ade-8a37-14c9c3b6e9f4" providerId="ADAL" clId="{EA290690-D795-44D9-A0FD-2CBBDA02C6B8}" dt="2025-05-08T02:56:18.719" v="3775" actId="47"/>
        <pc:sldMkLst>
          <pc:docMk/>
          <pc:sldMk cId="4139701061" sldId="2147482872"/>
        </pc:sldMkLst>
      </pc:sldChg>
      <pc:sldChg chg="del">
        <pc:chgData name="Fejzic, Emrah C. (EOED)" userId="7042daf8-cce0-4ade-8a37-14c9c3b6e9f4" providerId="ADAL" clId="{EA290690-D795-44D9-A0FD-2CBBDA02C6B8}" dt="2025-05-08T02:56:19.442" v="3776" actId="47"/>
        <pc:sldMkLst>
          <pc:docMk/>
          <pc:sldMk cId="1684676239" sldId="2147482873"/>
        </pc:sldMkLst>
      </pc:sldChg>
      <pc:sldChg chg="del">
        <pc:chgData name="Fejzic, Emrah C. (EOED)" userId="7042daf8-cce0-4ade-8a37-14c9c3b6e9f4" providerId="ADAL" clId="{EA290690-D795-44D9-A0FD-2CBBDA02C6B8}" dt="2025-05-08T02:56:19.992" v="3777" actId="47"/>
        <pc:sldMkLst>
          <pc:docMk/>
          <pc:sldMk cId="982133" sldId="2147482874"/>
        </pc:sldMkLst>
      </pc:sldChg>
      <pc:sldChg chg="del">
        <pc:chgData name="Fejzic, Emrah C. (EOED)" userId="7042daf8-cce0-4ade-8a37-14c9c3b6e9f4" providerId="ADAL" clId="{EA290690-D795-44D9-A0FD-2CBBDA02C6B8}" dt="2025-05-08T02:56:21.736" v="3781" actId="47"/>
        <pc:sldMkLst>
          <pc:docMk/>
          <pc:sldMk cId="3506775806" sldId="2147482875"/>
        </pc:sldMkLst>
      </pc:sldChg>
      <pc:sldChg chg="del">
        <pc:chgData name="Fejzic, Emrah C. (EOED)" userId="7042daf8-cce0-4ade-8a37-14c9c3b6e9f4" providerId="ADAL" clId="{EA290690-D795-44D9-A0FD-2CBBDA02C6B8}" dt="2025-05-08T02:56:22.260" v="3782" actId="47"/>
        <pc:sldMkLst>
          <pc:docMk/>
          <pc:sldMk cId="1340082237" sldId="2147482876"/>
        </pc:sldMkLst>
      </pc:sldChg>
      <pc:sldChg chg="del">
        <pc:chgData name="Fejzic, Emrah C. (EOED)" userId="7042daf8-cce0-4ade-8a37-14c9c3b6e9f4" providerId="ADAL" clId="{EA290690-D795-44D9-A0FD-2CBBDA02C6B8}" dt="2025-05-08T02:56:22.751" v="3783" actId="47"/>
        <pc:sldMkLst>
          <pc:docMk/>
          <pc:sldMk cId="238820225" sldId="2147482877"/>
        </pc:sldMkLst>
      </pc:sldChg>
      <pc:sldChg chg="del">
        <pc:chgData name="Fejzic, Emrah C. (EOED)" userId="7042daf8-cce0-4ade-8a37-14c9c3b6e9f4" providerId="ADAL" clId="{EA290690-D795-44D9-A0FD-2CBBDA02C6B8}" dt="2025-05-08T02:56:23.919" v="3786" actId="47"/>
        <pc:sldMkLst>
          <pc:docMk/>
          <pc:sldMk cId="1513994503" sldId="2147482880"/>
        </pc:sldMkLst>
      </pc:sldChg>
      <pc:sldChg chg="del">
        <pc:chgData name="Fejzic, Emrah C. (EOED)" userId="7042daf8-cce0-4ade-8a37-14c9c3b6e9f4" providerId="ADAL" clId="{EA290690-D795-44D9-A0FD-2CBBDA02C6B8}" dt="2025-05-08T00:26:41.996" v="2055" actId="47"/>
        <pc:sldMkLst>
          <pc:docMk/>
          <pc:sldMk cId="2553936125" sldId="2147482883"/>
        </pc:sldMkLst>
      </pc:sldChg>
      <pc:sldChg chg="del">
        <pc:chgData name="Fejzic, Emrah C. (EOED)" userId="7042daf8-cce0-4ade-8a37-14c9c3b6e9f4" providerId="ADAL" clId="{EA290690-D795-44D9-A0FD-2CBBDA02C6B8}" dt="2025-05-08T02:56:21.463" v="3780" actId="47"/>
        <pc:sldMkLst>
          <pc:docMk/>
          <pc:sldMk cId="1093126428" sldId="2147482884"/>
        </pc:sldMkLst>
      </pc:sldChg>
      <pc:sldChg chg="del">
        <pc:chgData name="Fejzic, Emrah C. (EOED)" userId="7042daf8-cce0-4ade-8a37-14c9c3b6e9f4" providerId="ADAL" clId="{EA290690-D795-44D9-A0FD-2CBBDA02C6B8}" dt="2025-05-08T02:56:23.136" v="3784" actId="47"/>
        <pc:sldMkLst>
          <pc:docMk/>
          <pc:sldMk cId="1175964581" sldId="2147482885"/>
        </pc:sldMkLst>
      </pc:sldChg>
      <pc:sldChg chg="addSp delSp modSp add del mod setBg modClrScheme chgLayout">
        <pc:chgData name="Fejzic, Emrah C. (EOED)" userId="7042daf8-cce0-4ade-8a37-14c9c3b6e9f4" providerId="ADAL" clId="{EA290690-D795-44D9-A0FD-2CBBDA02C6B8}" dt="2025-05-08T02:16:54.455" v="2292" actId="47"/>
        <pc:sldMkLst>
          <pc:docMk/>
          <pc:sldMk cId="571194707" sldId="2147482886"/>
        </pc:sldMkLst>
        <pc:spChg chg="mod ord">
          <ac:chgData name="Fejzic, Emrah C. (EOED)" userId="7042daf8-cce0-4ade-8a37-14c9c3b6e9f4" providerId="ADAL" clId="{EA290690-D795-44D9-A0FD-2CBBDA02C6B8}" dt="2025-05-08T02:14:46.893" v="2265" actId="26606"/>
          <ac:spMkLst>
            <pc:docMk/>
            <pc:sldMk cId="571194707" sldId="2147482886"/>
            <ac:spMk id="2" creationId="{1F5825F2-5DDA-70D5-5E26-2D61417D877B}"/>
          </ac:spMkLst>
        </pc:spChg>
        <pc:spChg chg="mod ord">
          <ac:chgData name="Fejzic, Emrah C. (EOED)" userId="7042daf8-cce0-4ade-8a37-14c9c3b6e9f4" providerId="ADAL" clId="{EA290690-D795-44D9-A0FD-2CBBDA02C6B8}" dt="2025-05-08T02:15:31.772" v="2273" actId="700"/>
          <ac:spMkLst>
            <pc:docMk/>
            <pc:sldMk cId="571194707" sldId="2147482886"/>
            <ac:spMk id="4" creationId="{B2A2FA9F-DA33-786F-6A36-CBDEA15C578B}"/>
          </ac:spMkLst>
        </pc:spChg>
        <pc:spChg chg="mod ord">
          <ac:chgData name="Fejzic, Emrah C. (EOED)" userId="7042daf8-cce0-4ade-8a37-14c9c3b6e9f4" providerId="ADAL" clId="{EA290690-D795-44D9-A0FD-2CBBDA02C6B8}" dt="2025-05-08T02:15:31.772" v="2273" actId="700"/>
          <ac:spMkLst>
            <pc:docMk/>
            <pc:sldMk cId="571194707" sldId="2147482886"/>
            <ac:spMk id="5" creationId="{DF2D4A48-BE85-6D49-1FCA-F59D17AEF5DA}"/>
          </ac:spMkLst>
        </pc:spChg>
        <pc:spChg chg="add mod ord">
          <ac:chgData name="Fejzic, Emrah C. (EOED)" userId="7042daf8-cce0-4ade-8a37-14c9c3b6e9f4" providerId="ADAL" clId="{EA290690-D795-44D9-A0FD-2CBBDA02C6B8}" dt="2025-05-08T02:15:31.772" v="2273" actId="700"/>
          <ac:spMkLst>
            <pc:docMk/>
            <pc:sldMk cId="571194707" sldId="2147482886"/>
            <ac:spMk id="8" creationId="{8FD6F817-D5B7-1A1F-B7B0-6304DB39766D}"/>
          </ac:spMkLst>
        </pc:spChg>
        <pc:spChg chg="add mod ord">
          <ac:chgData name="Fejzic, Emrah C. (EOED)" userId="7042daf8-cce0-4ade-8a37-14c9c3b6e9f4" providerId="ADAL" clId="{EA290690-D795-44D9-A0FD-2CBBDA02C6B8}" dt="2025-05-08T02:15:36.563" v="2274" actId="5793"/>
          <ac:spMkLst>
            <pc:docMk/>
            <pc:sldMk cId="571194707" sldId="2147482886"/>
            <ac:spMk id="9" creationId="{0988B12F-8368-0B0D-7B47-93B3FA5423BD}"/>
          </ac:spMkLst>
        </pc:spChg>
        <pc:spChg chg="mod">
          <ac:chgData name="Fejzic, Emrah C. (EOED)" userId="7042daf8-cce0-4ade-8a37-14c9c3b6e9f4" providerId="ADAL" clId="{EA290690-D795-44D9-A0FD-2CBBDA02C6B8}" dt="2025-05-08T02:14:46.893" v="2265" actId="26606"/>
          <ac:spMkLst>
            <pc:docMk/>
            <pc:sldMk cId="571194707" sldId="2147482886"/>
            <ac:spMk id="11" creationId="{1E348BFF-A373-D52C-76E4-F0AC664CF22A}"/>
          </ac:spMkLst>
        </pc:spChg>
        <pc:spChg chg="add del mod ord">
          <ac:chgData name="Fejzic, Emrah C. (EOED)" userId="7042daf8-cce0-4ade-8a37-14c9c3b6e9f4" providerId="ADAL" clId="{EA290690-D795-44D9-A0FD-2CBBDA02C6B8}" dt="2025-05-08T02:15:31.772" v="2273" actId="700"/>
          <ac:spMkLst>
            <pc:docMk/>
            <pc:sldMk cId="571194707" sldId="2147482886"/>
            <ac:spMk id="16" creationId="{525BB46B-015B-BAA9-8C48-2971E25C15E7}"/>
          </ac:spMkLst>
        </pc:spChg>
        <pc:spChg chg="add del mod">
          <ac:chgData name="Fejzic, Emrah C. (EOED)" userId="7042daf8-cce0-4ade-8a37-14c9c3b6e9f4" providerId="ADAL" clId="{EA290690-D795-44D9-A0FD-2CBBDA02C6B8}" dt="2025-05-08T02:15:31.772" v="2273" actId="700"/>
          <ac:spMkLst>
            <pc:docMk/>
            <pc:sldMk cId="571194707" sldId="2147482886"/>
            <ac:spMk id="18" creationId="{E0330798-3E75-206D-4943-D077977C19CB}"/>
          </ac:spMkLst>
        </pc:spChg>
        <pc:picChg chg="add del mod">
          <ac:chgData name="Fejzic, Emrah C. (EOED)" userId="7042daf8-cce0-4ade-8a37-14c9c3b6e9f4" providerId="ADAL" clId="{EA290690-D795-44D9-A0FD-2CBBDA02C6B8}" dt="2025-05-08T02:14:53.159" v="2271" actId="478"/>
          <ac:picMkLst>
            <pc:docMk/>
            <pc:sldMk cId="571194707" sldId="2147482886"/>
            <ac:picMk id="3" creationId="{2945ABC5-F683-9C2A-7650-A99AA7A0ED73}"/>
          </ac:picMkLst>
        </pc:picChg>
        <pc:picChg chg="add del mod">
          <ac:chgData name="Fejzic, Emrah C. (EOED)" userId="7042daf8-cce0-4ade-8a37-14c9c3b6e9f4" providerId="ADAL" clId="{EA290690-D795-44D9-A0FD-2CBBDA02C6B8}" dt="2025-05-08T02:14:28.909" v="2254" actId="478"/>
          <ac:picMkLst>
            <pc:docMk/>
            <pc:sldMk cId="571194707" sldId="2147482886"/>
            <ac:picMk id="6" creationId="{879BE08E-8779-D5A1-3EC6-4E2D22729568}"/>
          </ac:picMkLst>
        </pc:picChg>
        <pc:picChg chg="add mod">
          <ac:chgData name="Fejzic, Emrah C. (EOED)" userId="7042daf8-cce0-4ade-8a37-14c9c3b6e9f4" providerId="ADAL" clId="{EA290690-D795-44D9-A0FD-2CBBDA02C6B8}" dt="2025-05-08T02:14:50.824" v="2268"/>
          <ac:picMkLst>
            <pc:docMk/>
            <pc:sldMk cId="571194707" sldId="2147482886"/>
            <ac:picMk id="7" creationId="{5008CC9A-5C27-0F32-D8B0-F441B3EC8A2A}"/>
          </ac:picMkLst>
        </pc:picChg>
      </pc:sldChg>
      <pc:sldChg chg="del">
        <pc:chgData name="Fejzic, Emrah C. (EOED)" userId="7042daf8-cce0-4ade-8a37-14c9c3b6e9f4" providerId="ADAL" clId="{EA290690-D795-44D9-A0FD-2CBBDA02C6B8}" dt="2025-05-08T00:27:06.075" v="2056" actId="47"/>
        <pc:sldMkLst>
          <pc:docMk/>
          <pc:sldMk cId="4045820999" sldId="2147482886"/>
        </pc:sldMkLst>
      </pc:sldChg>
      <pc:sldChg chg="addSp modSp add mod">
        <pc:chgData name="Fejzic, Emrah C. (EOED)" userId="7042daf8-cce0-4ade-8a37-14c9c3b6e9f4" providerId="ADAL" clId="{EA290690-D795-44D9-A0FD-2CBBDA02C6B8}" dt="2025-05-08T02:55:49.837" v="3773" actId="113"/>
        <pc:sldMkLst>
          <pc:docMk/>
          <pc:sldMk cId="1060386274" sldId="2147482887"/>
        </pc:sldMkLst>
        <pc:spChg chg="mod">
          <ac:chgData name="Fejzic, Emrah C. (EOED)" userId="7042daf8-cce0-4ade-8a37-14c9c3b6e9f4" providerId="ADAL" clId="{EA290690-D795-44D9-A0FD-2CBBDA02C6B8}" dt="2025-05-08T02:23:56.038" v="2765" actId="20577"/>
          <ac:spMkLst>
            <pc:docMk/>
            <pc:sldMk cId="1060386274" sldId="2147482887"/>
            <ac:spMk id="2" creationId="{63597F7C-43C3-BF33-5461-D37F819D1910}"/>
          </ac:spMkLst>
        </pc:spChg>
        <pc:spChg chg="mod">
          <ac:chgData name="Fejzic, Emrah C. (EOED)" userId="7042daf8-cce0-4ade-8a37-14c9c3b6e9f4" providerId="ADAL" clId="{EA290690-D795-44D9-A0FD-2CBBDA02C6B8}" dt="2025-05-08T02:55:49.837" v="3773" actId="113"/>
          <ac:spMkLst>
            <pc:docMk/>
            <pc:sldMk cId="1060386274" sldId="2147482887"/>
            <ac:spMk id="11" creationId="{43B3B01B-B624-BD46-3957-ABBA17B72619}"/>
          </ac:spMkLst>
        </pc:spChg>
        <pc:picChg chg="add mod">
          <ac:chgData name="Fejzic, Emrah C. (EOED)" userId="7042daf8-cce0-4ade-8a37-14c9c3b6e9f4" providerId="ADAL" clId="{EA290690-D795-44D9-A0FD-2CBBDA02C6B8}" dt="2025-05-08T02:16:51.008" v="2291" actId="1076"/>
          <ac:picMkLst>
            <pc:docMk/>
            <pc:sldMk cId="1060386274" sldId="2147482887"/>
            <ac:picMk id="3" creationId="{5710BD71-B834-C886-4ACE-F05020749D64}"/>
          </ac:picMkLst>
        </pc:picChg>
      </pc:sldChg>
      <pc:sldChg chg="delSp modSp add mod ord">
        <pc:chgData name="Fejzic, Emrah C. (EOED)" userId="7042daf8-cce0-4ade-8a37-14c9c3b6e9f4" providerId="ADAL" clId="{EA290690-D795-44D9-A0FD-2CBBDA02C6B8}" dt="2025-05-08T03:19:20.994" v="4752" actId="20577"/>
        <pc:sldMkLst>
          <pc:docMk/>
          <pc:sldMk cId="990740116" sldId="2147482888"/>
        </pc:sldMkLst>
        <pc:spChg chg="mod">
          <ac:chgData name="Fejzic, Emrah C. (EOED)" userId="7042daf8-cce0-4ade-8a37-14c9c3b6e9f4" providerId="ADAL" clId="{EA290690-D795-44D9-A0FD-2CBBDA02C6B8}" dt="2025-05-08T02:47:52.889" v="3668" actId="20577"/>
          <ac:spMkLst>
            <pc:docMk/>
            <pc:sldMk cId="990740116" sldId="2147482888"/>
            <ac:spMk id="2" creationId="{E46FD463-0DED-8BE1-41CC-C48D305A36A9}"/>
          </ac:spMkLst>
        </pc:spChg>
        <pc:spChg chg="mod">
          <ac:chgData name="Fejzic, Emrah C. (EOED)" userId="7042daf8-cce0-4ade-8a37-14c9c3b6e9f4" providerId="ADAL" clId="{EA290690-D795-44D9-A0FD-2CBBDA02C6B8}" dt="2025-05-08T03:19:20.994" v="4752" actId="20577"/>
          <ac:spMkLst>
            <pc:docMk/>
            <pc:sldMk cId="990740116" sldId="2147482888"/>
            <ac:spMk id="11" creationId="{35B249AB-BCAE-B45D-2E27-4519A27B4D4D}"/>
          </ac:spMkLst>
        </pc:spChg>
        <pc:picChg chg="del">
          <ac:chgData name="Fejzic, Emrah C. (EOED)" userId="7042daf8-cce0-4ade-8a37-14c9c3b6e9f4" providerId="ADAL" clId="{EA290690-D795-44D9-A0FD-2CBBDA02C6B8}" dt="2025-05-08T02:17:32.891" v="2303" actId="478"/>
          <ac:picMkLst>
            <pc:docMk/>
            <pc:sldMk cId="990740116" sldId="2147482888"/>
            <ac:picMk id="3" creationId="{4E5FA974-F020-CF20-686E-DF5C106E3D5E}"/>
          </ac:picMkLst>
        </pc:picChg>
      </pc:sldChg>
      <pc:sldChg chg="modSp new mod">
        <pc:chgData name="Fejzic, Emrah C. (EOED)" userId="7042daf8-cce0-4ade-8a37-14c9c3b6e9f4" providerId="ADAL" clId="{EA290690-D795-44D9-A0FD-2CBBDA02C6B8}" dt="2025-05-08T02:53:24.394" v="3738" actId="27636"/>
        <pc:sldMkLst>
          <pc:docMk/>
          <pc:sldMk cId="3529644849" sldId="2147482889"/>
        </pc:sldMkLst>
        <pc:spChg chg="mod">
          <ac:chgData name="Fejzic, Emrah C. (EOED)" userId="7042daf8-cce0-4ade-8a37-14c9c3b6e9f4" providerId="ADAL" clId="{EA290690-D795-44D9-A0FD-2CBBDA02C6B8}" dt="2025-05-08T02:53:12.816" v="3736" actId="403"/>
          <ac:spMkLst>
            <pc:docMk/>
            <pc:sldMk cId="3529644849" sldId="2147482889"/>
            <ac:spMk id="2" creationId="{16E41689-4B26-A0B4-F84E-816496687C77}"/>
          </ac:spMkLst>
        </pc:spChg>
        <pc:spChg chg="mod">
          <ac:chgData name="Fejzic, Emrah C. (EOED)" userId="7042daf8-cce0-4ade-8a37-14c9c3b6e9f4" providerId="ADAL" clId="{EA290690-D795-44D9-A0FD-2CBBDA02C6B8}" dt="2025-05-08T02:53:24.394" v="3738" actId="27636"/>
          <ac:spMkLst>
            <pc:docMk/>
            <pc:sldMk cId="3529644849" sldId="2147482889"/>
            <ac:spMk id="3" creationId="{3B5A929B-5F96-F1D8-F0BC-7E75AC66B2BA}"/>
          </ac:spMkLst>
        </pc:spChg>
      </pc:sldChg>
      <pc:sldChg chg="modSp new del mod">
        <pc:chgData name="Fejzic, Emrah C. (EOED)" userId="7042daf8-cce0-4ade-8a37-14c9c3b6e9f4" providerId="ADAL" clId="{EA290690-D795-44D9-A0FD-2CBBDA02C6B8}" dt="2025-05-08T02:56:16.291" v="3774" actId="47"/>
        <pc:sldMkLst>
          <pc:docMk/>
          <pc:sldMk cId="3587468758" sldId="2147482890"/>
        </pc:sldMkLst>
        <pc:spChg chg="mod">
          <ac:chgData name="Fejzic, Emrah C. (EOED)" userId="7042daf8-cce0-4ade-8a37-14c9c3b6e9f4" providerId="ADAL" clId="{EA290690-D795-44D9-A0FD-2CBBDA02C6B8}" dt="2025-05-08T02:27:16.962" v="2870" actId="20577"/>
          <ac:spMkLst>
            <pc:docMk/>
            <pc:sldMk cId="3587468758" sldId="2147482890"/>
            <ac:spMk id="2" creationId="{50700201-F100-E16B-0F56-7A56A6BA7E47}"/>
          </ac:spMkLst>
        </pc:spChg>
      </pc:sldChg>
      <pc:sldChg chg="modSp add mod">
        <pc:chgData name="Fejzic, Emrah C. (EOED)" userId="7042daf8-cce0-4ade-8a37-14c9c3b6e9f4" providerId="ADAL" clId="{EA290690-D795-44D9-A0FD-2CBBDA02C6B8}" dt="2025-05-08T15:06:50.400" v="4786" actId="20577"/>
        <pc:sldMkLst>
          <pc:docMk/>
          <pc:sldMk cId="1485291814" sldId="2147482891"/>
        </pc:sldMkLst>
        <pc:spChg chg="mod">
          <ac:chgData name="Fejzic, Emrah C. (EOED)" userId="7042daf8-cce0-4ade-8a37-14c9c3b6e9f4" providerId="ADAL" clId="{EA290690-D795-44D9-A0FD-2CBBDA02C6B8}" dt="2025-05-08T15:06:50.400" v="4786" actId="20577"/>
          <ac:spMkLst>
            <pc:docMk/>
            <pc:sldMk cId="1485291814" sldId="2147482891"/>
            <ac:spMk id="2" creationId="{9786B328-9D46-37C0-08E0-C6824452DE93}"/>
          </ac:spMkLst>
        </pc:spChg>
        <pc:spChg chg="mod">
          <ac:chgData name="Fejzic, Emrah C. (EOED)" userId="7042daf8-cce0-4ade-8a37-14c9c3b6e9f4" providerId="ADAL" clId="{EA290690-D795-44D9-A0FD-2CBBDA02C6B8}" dt="2025-05-08T15:06:13.806" v="4773" actId="403"/>
          <ac:spMkLst>
            <pc:docMk/>
            <pc:sldMk cId="1485291814" sldId="2147482891"/>
            <ac:spMk id="11" creationId="{3943B8B4-7B41-C77E-80E1-8C1D8C07CF95}"/>
          </ac:spMkLst>
        </pc:spChg>
      </pc:sldChg>
      <pc:sldChg chg="addSp delSp modSp add mod">
        <pc:chgData name="Fejzic, Emrah C. (EOED)" userId="7042daf8-cce0-4ade-8a37-14c9c3b6e9f4" providerId="ADAL" clId="{EA290690-D795-44D9-A0FD-2CBBDA02C6B8}" dt="2025-05-08T03:17:09.334" v="4585" actId="20577"/>
        <pc:sldMkLst>
          <pc:docMk/>
          <pc:sldMk cId="770472845" sldId="2147482892"/>
        </pc:sldMkLst>
        <pc:spChg chg="del mod">
          <ac:chgData name="Fejzic, Emrah C. (EOED)" userId="7042daf8-cce0-4ade-8a37-14c9c3b6e9f4" providerId="ADAL" clId="{EA290690-D795-44D9-A0FD-2CBBDA02C6B8}" dt="2025-05-08T02:44:33.066" v="3467" actId="478"/>
          <ac:spMkLst>
            <pc:docMk/>
            <pc:sldMk cId="770472845" sldId="2147482892"/>
            <ac:spMk id="2" creationId="{32BBDA39-2C3A-4888-FAF7-AC8E619D15C8}"/>
          </ac:spMkLst>
        </pc:spChg>
        <pc:spChg chg="add mod">
          <ac:chgData name="Fejzic, Emrah C. (EOED)" userId="7042daf8-cce0-4ade-8a37-14c9c3b6e9f4" providerId="ADAL" clId="{EA290690-D795-44D9-A0FD-2CBBDA02C6B8}" dt="2025-05-08T03:17:09.334" v="4585" actId="20577"/>
          <ac:spMkLst>
            <pc:docMk/>
            <pc:sldMk cId="770472845" sldId="2147482892"/>
            <ac:spMk id="6" creationId="{FCDFA9DF-31EE-8D39-5FAD-57A56779BD3E}"/>
          </ac:spMkLst>
        </pc:spChg>
        <pc:spChg chg="del">
          <ac:chgData name="Fejzic, Emrah C. (EOED)" userId="7042daf8-cce0-4ade-8a37-14c9c3b6e9f4" providerId="ADAL" clId="{EA290690-D795-44D9-A0FD-2CBBDA02C6B8}" dt="2025-05-08T02:34:50.306" v="3105" actId="478"/>
          <ac:spMkLst>
            <pc:docMk/>
            <pc:sldMk cId="770472845" sldId="2147482892"/>
            <ac:spMk id="11" creationId="{FEC8D77B-FB77-0E1A-4ABD-D8BC05529E4B}"/>
          </ac:spMkLst>
        </pc:spChg>
      </pc:sldChg>
      <pc:sldChg chg="new del">
        <pc:chgData name="Fejzic, Emrah C. (EOED)" userId="7042daf8-cce0-4ade-8a37-14c9c3b6e9f4" providerId="ADAL" clId="{EA290690-D795-44D9-A0FD-2CBBDA02C6B8}" dt="2025-05-08T02:34:44.306" v="3103" actId="680"/>
        <pc:sldMkLst>
          <pc:docMk/>
          <pc:sldMk cId="3127327921" sldId="2147482892"/>
        </pc:sldMkLst>
      </pc:sldChg>
      <pc:sldChg chg="addSp delSp modSp add del mod">
        <pc:chgData name="Fejzic, Emrah C. (EOED)" userId="7042daf8-cce0-4ade-8a37-14c9c3b6e9f4" providerId="ADAL" clId="{EA290690-D795-44D9-A0FD-2CBBDA02C6B8}" dt="2025-05-08T02:53:52.682" v="3743" actId="47"/>
        <pc:sldMkLst>
          <pc:docMk/>
          <pc:sldMk cId="1791308230" sldId="2147482893"/>
        </pc:sldMkLst>
        <pc:spChg chg="mod">
          <ac:chgData name="Fejzic, Emrah C. (EOED)" userId="7042daf8-cce0-4ade-8a37-14c9c3b6e9f4" providerId="ADAL" clId="{EA290690-D795-44D9-A0FD-2CBBDA02C6B8}" dt="2025-05-08T02:50:00.420" v="3676"/>
          <ac:spMkLst>
            <pc:docMk/>
            <pc:sldMk cId="1791308230" sldId="2147482893"/>
            <ac:spMk id="2" creationId="{1A59363F-8D1B-0D81-19B2-33A8CBA65B0B}"/>
          </ac:spMkLst>
        </pc:spChg>
        <pc:spChg chg="add del mod">
          <ac:chgData name="Fejzic, Emrah C. (EOED)" userId="7042daf8-cce0-4ade-8a37-14c9c3b6e9f4" providerId="ADAL" clId="{EA290690-D795-44D9-A0FD-2CBBDA02C6B8}" dt="2025-05-08T02:50:36.432" v="3687" actId="20577"/>
          <ac:spMkLst>
            <pc:docMk/>
            <pc:sldMk cId="1791308230" sldId="2147482893"/>
            <ac:spMk id="3" creationId="{B4C85320-EC90-255D-F86F-2036254C1C7C}"/>
          </ac:spMkLst>
        </pc:spChg>
        <pc:spChg chg="add">
          <ac:chgData name="Fejzic, Emrah C. (EOED)" userId="7042daf8-cce0-4ade-8a37-14c9c3b6e9f4" providerId="ADAL" clId="{EA290690-D795-44D9-A0FD-2CBBDA02C6B8}" dt="2025-05-08T02:50:15.839" v="3677"/>
          <ac:spMkLst>
            <pc:docMk/>
            <pc:sldMk cId="1791308230" sldId="2147482893"/>
            <ac:spMk id="6" creationId="{D92E624B-49AC-8461-59AA-39BD1892DD5A}"/>
          </ac:spMkLst>
        </pc:spChg>
        <pc:spChg chg="add">
          <ac:chgData name="Fejzic, Emrah C. (EOED)" userId="7042daf8-cce0-4ade-8a37-14c9c3b6e9f4" providerId="ADAL" clId="{EA290690-D795-44D9-A0FD-2CBBDA02C6B8}" dt="2025-05-08T02:50:18.346" v="3679"/>
          <ac:spMkLst>
            <pc:docMk/>
            <pc:sldMk cId="1791308230" sldId="2147482893"/>
            <ac:spMk id="7" creationId="{EDC81BDE-BACB-09F7-843E-454B8760BD93}"/>
          </ac:spMkLst>
        </pc:spChg>
        <pc:spChg chg="add mod">
          <ac:chgData name="Fejzic, Emrah C. (EOED)" userId="7042daf8-cce0-4ade-8a37-14c9c3b6e9f4" providerId="ADAL" clId="{EA290690-D795-44D9-A0FD-2CBBDA02C6B8}" dt="2025-05-08T02:50:35.842" v="3686"/>
          <ac:spMkLst>
            <pc:docMk/>
            <pc:sldMk cId="1791308230" sldId="2147482893"/>
            <ac:spMk id="8" creationId="{625D3C65-347B-6066-8950-BC63F850C10E}"/>
          </ac:spMkLst>
        </pc:spChg>
      </pc:sldChg>
      <pc:sldChg chg="modSp add mod">
        <pc:chgData name="Fejzic, Emrah C. (EOED)" userId="7042daf8-cce0-4ade-8a37-14c9c3b6e9f4" providerId="ADAL" clId="{EA290690-D795-44D9-A0FD-2CBBDA02C6B8}" dt="2025-05-08T02:53:44.532" v="3742" actId="113"/>
        <pc:sldMkLst>
          <pc:docMk/>
          <pc:sldMk cId="3231740786" sldId="2147482894"/>
        </pc:sldMkLst>
        <pc:spChg chg="mod">
          <ac:chgData name="Fejzic, Emrah C. (EOED)" userId="7042daf8-cce0-4ade-8a37-14c9c3b6e9f4" providerId="ADAL" clId="{EA290690-D795-44D9-A0FD-2CBBDA02C6B8}" dt="2025-05-08T02:53:40.319" v="3741" actId="403"/>
          <ac:spMkLst>
            <pc:docMk/>
            <pc:sldMk cId="3231740786" sldId="2147482894"/>
            <ac:spMk id="2" creationId="{512DD0B0-9396-38C4-2D49-D1EA2BB80854}"/>
          </ac:spMkLst>
        </pc:spChg>
        <pc:spChg chg="mod">
          <ac:chgData name="Fejzic, Emrah C. (EOED)" userId="7042daf8-cce0-4ade-8a37-14c9c3b6e9f4" providerId="ADAL" clId="{EA290690-D795-44D9-A0FD-2CBBDA02C6B8}" dt="2025-05-08T02:53:44.532" v="3742" actId="113"/>
          <ac:spMkLst>
            <pc:docMk/>
            <pc:sldMk cId="3231740786" sldId="2147482894"/>
            <ac:spMk id="3" creationId="{CEE179F0-774F-82B9-E518-386873C9E492}"/>
          </ac:spMkLst>
        </pc:spChg>
      </pc:sldChg>
      <pc:sldChg chg="modSp add mod">
        <pc:chgData name="Fejzic, Emrah C. (EOED)" userId="7042daf8-cce0-4ade-8a37-14c9c3b6e9f4" providerId="ADAL" clId="{EA290690-D795-44D9-A0FD-2CBBDA02C6B8}" dt="2025-05-08T03:04:13.574" v="4437" actId="403"/>
        <pc:sldMkLst>
          <pc:docMk/>
          <pc:sldMk cId="3366188" sldId="2147482895"/>
        </pc:sldMkLst>
        <pc:spChg chg="mod">
          <ac:chgData name="Fejzic, Emrah C. (EOED)" userId="7042daf8-cce0-4ade-8a37-14c9c3b6e9f4" providerId="ADAL" clId="{EA290690-D795-44D9-A0FD-2CBBDA02C6B8}" dt="2025-05-08T03:04:13.574" v="4437" actId="403"/>
          <ac:spMkLst>
            <pc:docMk/>
            <pc:sldMk cId="3366188" sldId="2147482895"/>
            <ac:spMk id="6" creationId="{97E8076C-7A5F-77C5-6831-259F89A560AB}"/>
          </ac:spMkLst>
        </pc:spChg>
      </pc:sldChg>
      <pc:sldChg chg="add del">
        <pc:chgData name="Fejzic, Emrah C. (EOED)" userId="7042daf8-cce0-4ade-8a37-14c9c3b6e9f4" providerId="ADAL" clId="{EA290690-D795-44D9-A0FD-2CBBDA02C6B8}" dt="2025-05-08T02:50:44.369" v="3691"/>
        <pc:sldMkLst>
          <pc:docMk/>
          <pc:sldMk cId="2827244234" sldId="2147482895"/>
        </pc:sldMkLst>
      </pc:sldChg>
      <pc:sldChg chg="addSp delSp modSp new mod">
        <pc:chgData name="Fejzic, Emrah C. (EOED)" userId="7042daf8-cce0-4ade-8a37-14c9c3b6e9f4" providerId="ADAL" clId="{EA290690-D795-44D9-A0FD-2CBBDA02C6B8}" dt="2025-05-08T15:08:20.932" v="4811" actId="255"/>
        <pc:sldMkLst>
          <pc:docMk/>
          <pc:sldMk cId="2258764926" sldId="2147482896"/>
        </pc:sldMkLst>
        <pc:spChg chg="mod">
          <ac:chgData name="Fejzic, Emrah C. (EOED)" userId="7042daf8-cce0-4ade-8a37-14c9c3b6e9f4" providerId="ADAL" clId="{EA290690-D795-44D9-A0FD-2CBBDA02C6B8}" dt="2025-05-08T15:08:20.932" v="4811" actId="255"/>
          <ac:spMkLst>
            <pc:docMk/>
            <pc:sldMk cId="2258764926" sldId="2147482896"/>
            <ac:spMk id="2" creationId="{7456E9C8-8EA4-4660-1E4E-DB898361769C}"/>
          </ac:spMkLst>
        </pc:spChg>
        <pc:spChg chg="add del mod">
          <ac:chgData name="Fejzic, Emrah C. (EOED)" userId="7042daf8-cce0-4ade-8a37-14c9c3b6e9f4" providerId="ADAL" clId="{EA290690-D795-44D9-A0FD-2CBBDA02C6B8}" dt="2025-05-08T15:07:54.823" v="4808" actId="5793"/>
          <ac:spMkLst>
            <pc:docMk/>
            <pc:sldMk cId="2258764926" sldId="2147482896"/>
            <ac:spMk id="3" creationId="{95EDFE47-091A-DF2A-A4C0-F42A95728785}"/>
          </ac:spMkLst>
        </pc:spChg>
        <pc:spChg chg="add mod">
          <ac:chgData name="Fejzic, Emrah C. (EOED)" userId="7042daf8-cce0-4ade-8a37-14c9c3b6e9f4" providerId="ADAL" clId="{EA290690-D795-44D9-A0FD-2CBBDA02C6B8}" dt="2025-05-08T15:06:01.030" v="4768"/>
          <ac:spMkLst>
            <pc:docMk/>
            <pc:sldMk cId="2258764926" sldId="2147482896"/>
            <ac:spMk id="6" creationId="{6B4741C6-CD17-605D-F686-F6CB8517A382}"/>
          </ac:spMkLst>
        </pc:spChg>
        <pc:spChg chg="add">
          <ac:chgData name="Fejzic, Emrah C. (EOED)" userId="7042daf8-cce0-4ade-8a37-14c9c3b6e9f4" providerId="ADAL" clId="{EA290690-D795-44D9-A0FD-2CBBDA02C6B8}" dt="2025-05-08T15:07:36.610" v="4793"/>
          <ac:spMkLst>
            <pc:docMk/>
            <pc:sldMk cId="2258764926" sldId="2147482896"/>
            <ac:spMk id="7" creationId="{5F35910D-4842-553B-A4C2-56D01FDC47A0}"/>
          </ac:spMkLst>
        </pc:spChg>
        <pc:spChg chg="add">
          <ac:chgData name="Fejzic, Emrah C. (EOED)" userId="7042daf8-cce0-4ade-8a37-14c9c3b6e9f4" providerId="ADAL" clId="{EA290690-D795-44D9-A0FD-2CBBDA02C6B8}" dt="2025-05-08T15:07:41.271" v="4796"/>
          <ac:spMkLst>
            <pc:docMk/>
            <pc:sldMk cId="2258764926" sldId="2147482896"/>
            <ac:spMk id="8" creationId="{EE695B8D-20A6-CEFF-5B0D-B04C7F768ED1}"/>
          </ac:spMkLst>
        </pc:spChg>
        <pc:picChg chg="add mod">
          <ac:chgData name="Fejzic, Emrah C. (EOED)" userId="7042daf8-cce0-4ade-8a37-14c9c3b6e9f4" providerId="ADAL" clId="{EA290690-D795-44D9-A0FD-2CBBDA02C6B8}" dt="2025-05-08T15:08:06.613" v="4810" actId="1076"/>
          <ac:picMkLst>
            <pc:docMk/>
            <pc:sldMk cId="2258764926" sldId="2147482896"/>
            <ac:picMk id="1027" creationId="{8E91BA24-2D5D-3C56-CC92-41089C140B01}"/>
          </ac:picMkLst>
        </pc:picChg>
      </pc:sldChg>
      <pc:sldMasterChg chg="del delSldLayout">
        <pc:chgData name="Fejzic, Emrah C. (EOED)" userId="7042daf8-cce0-4ade-8a37-14c9c3b6e9f4" providerId="ADAL" clId="{EA290690-D795-44D9-A0FD-2CBBDA02C6B8}" dt="2025-05-08T02:56:21.463" v="3780" actId="47"/>
        <pc:sldMasterMkLst>
          <pc:docMk/>
          <pc:sldMasterMk cId="2808278609" sldId="2147483673"/>
        </pc:sldMasterMkLst>
        <pc:sldLayoutChg chg="del">
          <pc:chgData name="Fejzic, Emrah C. (EOED)" userId="7042daf8-cce0-4ade-8a37-14c9c3b6e9f4" providerId="ADAL" clId="{EA290690-D795-44D9-A0FD-2CBBDA02C6B8}" dt="2025-05-08T02:56:21.463" v="3780" actId="47"/>
          <pc:sldLayoutMkLst>
            <pc:docMk/>
            <pc:sldMasterMk cId="2808278609" sldId="2147483673"/>
            <pc:sldLayoutMk cId="814745713" sldId="2147483674"/>
          </pc:sldLayoutMkLst>
        </pc:sldLayoutChg>
        <pc:sldLayoutChg chg="del">
          <pc:chgData name="Fejzic, Emrah C. (EOED)" userId="7042daf8-cce0-4ade-8a37-14c9c3b6e9f4" providerId="ADAL" clId="{EA290690-D795-44D9-A0FD-2CBBDA02C6B8}" dt="2025-05-08T02:56:21.463" v="3780" actId="47"/>
          <pc:sldLayoutMkLst>
            <pc:docMk/>
            <pc:sldMasterMk cId="2808278609" sldId="2147483673"/>
            <pc:sldLayoutMk cId="1864035802" sldId="214748367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7071"/>
          </a:xfrm>
          <a:prstGeom prst="rect">
            <a:avLst/>
          </a:prstGeom>
        </p:spPr>
        <p:txBody>
          <a:bodyPr vert="horz" lIns="93649" tIns="46823" rIns="93649" bIns="468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6" y="0"/>
            <a:ext cx="3043343" cy="467071"/>
          </a:xfrm>
          <a:prstGeom prst="rect">
            <a:avLst/>
          </a:prstGeom>
        </p:spPr>
        <p:txBody>
          <a:bodyPr vert="horz" lIns="93649" tIns="46823" rIns="93649" bIns="46823" rtlCol="0"/>
          <a:lstStyle>
            <a:lvl1pPr algn="r">
              <a:defRPr sz="1200"/>
            </a:lvl1pPr>
          </a:lstStyle>
          <a:p>
            <a:fld id="{BF8D061E-D560-444A-BA2F-5E6B6C860145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0725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49" tIns="46823" rIns="93649" bIns="468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5"/>
            <a:ext cx="5618480" cy="3665458"/>
          </a:xfrm>
          <a:prstGeom prst="rect">
            <a:avLst/>
          </a:prstGeom>
        </p:spPr>
        <p:txBody>
          <a:bodyPr vert="horz" lIns="93649" tIns="46823" rIns="93649" bIns="468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7070"/>
          </a:xfrm>
          <a:prstGeom prst="rect">
            <a:avLst/>
          </a:prstGeom>
        </p:spPr>
        <p:txBody>
          <a:bodyPr vert="horz" lIns="93649" tIns="46823" rIns="93649" bIns="468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6" y="8842030"/>
            <a:ext cx="3043343" cy="467070"/>
          </a:xfrm>
          <a:prstGeom prst="rect">
            <a:avLst/>
          </a:prstGeom>
        </p:spPr>
        <p:txBody>
          <a:bodyPr vert="horz" lIns="93649" tIns="46823" rIns="93649" bIns="46823" rtlCol="0" anchor="b"/>
          <a:lstStyle>
            <a:lvl1pPr algn="r">
              <a:defRPr sz="1200"/>
            </a:lvl1pPr>
          </a:lstStyle>
          <a:p>
            <a:fld id="{8BEA22EF-F1FB-4123-B164-A0B7409E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98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7806">
              <a:defRPr/>
            </a:pPr>
            <a:fld id="{8BEA22EF-F1FB-4123-B164-A0B7409E2CD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7806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99319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4197B-3A43-22A9-BB75-176E3F055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5717FC-7333-B02E-49E0-E8B8D4850A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098FA8-62FC-DF3E-C1C7-766E020A59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B5069-56AE-C5F4-52CB-EF3AAE7EC7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7806">
              <a:defRPr/>
            </a:pPr>
            <a:fld id="{8BEA22EF-F1FB-4123-B164-A0B7409E2CD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7806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40680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19C88-2F47-E50E-0B26-B139BAD39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0BE903-0A46-6EEB-B1B3-C10EC18080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29B838-6EEC-597C-65FF-CA246B8399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88B31-722A-3A95-B12C-E8F36866E0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7806">
              <a:defRPr/>
            </a:pPr>
            <a:fld id="{8BEA22EF-F1FB-4123-B164-A0B7409E2CD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7806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21103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14410-A6F0-ABB1-A47B-A7B4B17EA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112F8B-797C-632E-40ED-A517ACD8F1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A79E24-FBFD-8C97-CCDE-E1117D9B0A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410A8-CC68-0647-3DB7-0A690D0577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7806">
              <a:defRPr/>
            </a:pPr>
            <a:fld id="{8BEA22EF-F1FB-4123-B164-A0B7409E2CD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7806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98554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E79A4-A5C2-6BA4-3AF1-6799A5977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6B042E-3A52-604E-FEAA-8F1156E612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3E6375-78CD-3030-1616-0A08935A10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8A1CD-E79A-D924-6391-4D2780A3FF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7806">
              <a:defRPr/>
            </a:pPr>
            <a:fld id="{8BEA22EF-F1FB-4123-B164-A0B7409E2CD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7806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27455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A22EF-F1FB-4123-B164-A0B7409E2C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40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B8607-EA69-DA15-4E1B-E58AC8A20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2B265E-5DBD-F1E9-3ECD-939A30EABF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95B59A-EB72-3E0A-BA69-42AB37D2BD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CA97E-C70E-F23F-5BA4-5495E9EE86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7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A22EF-F1FB-4123-B164-A0B7409E2CD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78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538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4F19E-7DE6-B32A-865D-321FE511F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14D20C-C971-63DA-8289-57A3CB4A76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C30940-0706-697A-2C92-2DDC328B6A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261E9-D5E1-E932-4E9B-5D063727D4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7806">
              <a:defRPr/>
            </a:pPr>
            <a:fld id="{8BEA22EF-F1FB-4123-B164-A0B7409E2CD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7806"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51893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A22EF-F1FB-4123-B164-A0B7409E2C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76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18278"/>
            <a:ext cx="2844800" cy="365125"/>
          </a:xfrm>
        </p:spPr>
        <p:txBody>
          <a:bodyPr/>
          <a:lstStyle/>
          <a:p>
            <a:r>
              <a:rPr lang="en-US"/>
              <a:t>10/4/20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518278"/>
            <a:ext cx="3860801" cy="365125"/>
          </a:xfrm>
        </p:spPr>
        <p:txBody>
          <a:bodyPr/>
          <a:lstStyle>
            <a:lvl1pPr>
              <a:defRPr sz="1083" b="1">
                <a:solidFill>
                  <a:srgbClr val="FF0000"/>
                </a:solidFill>
              </a:defRPr>
            </a:lvl1pPr>
          </a:lstStyle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518278"/>
            <a:ext cx="2844800" cy="365125"/>
          </a:xfrm>
        </p:spPr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10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34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62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/>
          <p:cNvSpPr txBox="1"/>
          <p:nvPr userDrawn="1"/>
        </p:nvSpPr>
        <p:spPr>
          <a:xfrm rot="16200000">
            <a:off x="9486902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4632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33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21" indent="0">
              <a:buNone/>
              <a:defRPr sz="2417">
                <a:solidFill>
                  <a:schemeClr val="tx1">
                    <a:tint val="75000"/>
                  </a:schemeClr>
                </a:solidFill>
              </a:defRPr>
            </a:lvl2pPr>
            <a:lvl3pPr marL="1219043" indent="0">
              <a:buNone/>
              <a:defRPr sz="2083">
                <a:solidFill>
                  <a:schemeClr val="tx1">
                    <a:tint val="75000"/>
                  </a:schemeClr>
                </a:solidFill>
              </a:defRPr>
            </a:lvl3pPr>
            <a:lvl4pPr marL="1828566" indent="0">
              <a:buNone/>
              <a:defRPr sz="1917">
                <a:solidFill>
                  <a:schemeClr val="tx1">
                    <a:tint val="75000"/>
                  </a:schemeClr>
                </a:solidFill>
              </a:defRPr>
            </a:lvl4pPr>
            <a:lvl5pPr marL="2438087" indent="0">
              <a:buNone/>
              <a:defRPr sz="1917">
                <a:solidFill>
                  <a:schemeClr val="tx1">
                    <a:tint val="75000"/>
                  </a:schemeClr>
                </a:solidFill>
              </a:defRPr>
            </a:lvl5pPr>
            <a:lvl6pPr marL="3047609" indent="0">
              <a:buNone/>
              <a:defRPr sz="1917">
                <a:solidFill>
                  <a:schemeClr val="tx1">
                    <a:tint val="75000"/>
                  </a:schemeClr>
                </a:solidFill>
              </a:defRPr>
            </a:lvl6pPr>
            <a:lvl7pPr marL="3657130" indent="0">
              <a:buNone/>
              <a:defRPr sz="1917">
                <a:solidFill>
                  <a:schemeClr val="tx1">
                    <a:tint val="75000"/>
                  </a:schemeClr>
                </a:solidFill>
              </a:defRPr>
            </a:lvl7pPr>
            <a:lvl8pPr marL="4266653" indent="0">
              <a:buNone/>
              <a:defRPr sz="1917">
                <a:solidFill>
                  <a:schemeClr val="tx1">
                    <a:tint val="75000"/>
                  </a:schemeClr>
                </a:solidFill>
              </a:defRPr>
            </a:lvl8pPr>
            <a:lvl9pPr marL="4876175" indent="0">
              <a:buNone/>
              <a:defRPr sz="19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28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2833"/>
            </a:lvl1pPr>
            <a:lvl2pPr>
              <a:defRPr sz="2417"/>
            </a:lvl2pPr>
            <a:lvl3pPr>
              <a:defRPr sz="1833"/>
            </a:lvl3pPr>
            <a:lvl4pPr>
              <a:defRPr sz="1583"/>
            </a:lvl4pPr>
            <a:lvl5pPr>
              <a:defRPr sz="1167"/>
            </a:lvl5pPr>
            <a:lvl6pPr>
              <a:defRPr sz="2417"/>
            </a:lvl6pPr>
            <a:lvl7pPr>
              <a:defRPr sz="2417"/>
            </a:lvl7pPr>
            <a:lvl8pPr>
              <a:defRPr sz="2417"/>
            </a:lvl8pPr>
            <a:lvl9pPr>
              <a:defRPr sz="24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>
            <a:normAutofit/>
          </a:bodyPr>
          <a:lstStyle>
            <a:lvl1pPr>
              <a:defRPr sz="2833"/>
            </a:lvl1pPr>
            <a:lvl2pPr>
              <a:defRPr sz="2417"/>
            </a:lvl2pPr>
            <a:lvl3pPr>
              <a:defRPr sz="1833"/>
            </a:lvl3pPr>
            <a:lvl4pPr>
              <a:defRPr sz="1583"/>
            </a:lvl4pPr>
            <a:lvl5pPr>
              <a:defRPr sz="1167"/>
            </a:lvl5pPr>
            <a:lvl6pPr>
              <a:defRPr sz="2417"/>
            </a:lvl6pPr>
            <a:lvl7pPr>
              <a:defRPr sz="2417"/>
            </a:lvl7pPr>
            <a:lvl8pPr>
              <a:defRPr sz="2417"/>
            </a:lvl8pPr>
            <a:lvl9pPr>
              <a:defRPr sz="24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26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833" b="1"/>
            </a:lvl1pPr>
            <a:lvl2pPr marL="609521" indent="0">
              <a:buNone/>
              <a:defRPr sz="2667" b="1"/>
            </a:lvl2pPr>
            <a:lvl3pPr marL="1219043" indent="0">
              <a:buNone/>
              <a:defRPr sz="2417" b="1"/>
            </a:lvl3pPr>
            <a:lvl4pPr marL="1828566" indent="0">
              <a:buNone/>
              <a:defRPr sz="2083" b="1"/>
            </a:lvl4pPr>
            <a:lvl5pPr marL="2438087" indent="0">
              <a:buNone/>
              <a:defRPr sz="2083" b="1"/>
            </a:lvl5pPr>
            <a:lvl6pPr marL="3047609" indent="0">
              <a:buNone/>
              <a:defRPr sz="2083" b="1"/>
            </a:lvl6pPr>
            <a:lvl7pPr marL="3657130" indent="0">
              <a:buNone/>
              <a:defRPr sz="2083" b="1"/>
            </a:lvl7pPr>
            <a:lvl8pPr marL="4266653" indent="0">
              <a:buNone/>
              <a:defRPr sz="2083" b="1"/>
            </a:lvl8pPr>
            <a:lvl9pPr marL="4876175" indent="0">
              <a:buNone/>
              <a:defRPr sz="20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>
            <a:normAutofit/>
          </a:bodyPr>
          <a:lstStyle>
            <a:lvl1pPr>
              <a:defRPr sz="2833"/>
            </a:lvl1pPr>
            <a:lvl2pPr>
              <a:defRPr sz="2417"/>
            </a:lvl2pPr>
            <a:lvl3pPr>
              <a:defRPr sz="1833"/>
            </a:lvl3pPr>
            <a:lvl4pPr>
              <a:defRPr sz="1583"/>
            </a:lvl4pPr>
            <a:lvl5pPr>
              <a:defRPr sz="1167"/>
            </a:lvl5pPr>
            <a:lvl6pPr>
              <a:defRPr sz="2083"/>
            </a:lvl6pPr>
            <a:lvl7pPr>
              <a:defRPr sz="2083"/>
            </a:lvl7pPr>
            <a:lvl8pPr>
              <a:defRPr sz="2083"/>
            </a:lvl8pPr>
            <a:lvl9pPr>
              <a:defRPr sz="20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833" b="1"/>
            </a:lvl1pPr>
            <a:lvl2pPr marL="609521" indent="0">
              <a:buNone/>
              <a:defRPr sz="2667" b="1"/>
            </a:lvl2pPr>
            <a:lvl3pPr marL="1219043" indent="0">
              <a:buNone/>
              <a:defRPr sz="2417" b="1"/>
            </a:lvl3pPr>
            <a:lvl4pPr marL="1828566" indent="0">
              <a:buNone/>
              <a:defRPr sz="2083" b="1"/>
            </a:lvl4pPr>
            <a:lvl5pPr marL="2438087" indent="0">
              <a:buNone/>
              <a:defRPr sz="2083" b="1"/>
            </a:lvl5pPr>
            <a:lvl6pPr marL="3047609" indent="0">
              <a:buNone/>
              <a:defRPr sz="2083" b="1"/>
            </a:lvl6pPr>
            <a:lvl7pPr marL="3657130" indent="0">
              <a:buNone/>
              <a:defRPr sz="2083" b="1"/>
            </a:lvl7pPr>
            <a:lvl8pPr marL="4266653" indent="0">
              <a:buNone/>
              <a:defRPr sz="2083" b="1"/>
            </a:lvl8pPr>
            <a:lvl9pPr marL="4876175" indent="0">
              <a:buNone/>
              <a:defRPr sz="20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>
            <a:normAutofit/>
          </a:bodyPr>
          <a:lstStyle>
            <a:lvl1pPr>
              <a:defRPr sz="2833"/>
            </a:lvl1pPr>
            <a:lvl2pPr>
              <a:defRPr sz="2417"/>
            </a:lvl2pPr>
            <a:lvl3pPr>
              <a:defRPr sz="1833"/>
            </a:lvl3pPr>
            <a:lvl4pPr>
              <a:defRPr sz="1583"/>
            </a:lvl4pPr>
            <a:lvl5pPr>
              <a:defRPr sz="1167"/>
            </a:lvl5pPr>
            <a:lvl6pPr>
              <a:defRPr sz="2083"/>
            </a:lvl6pPr>
            <a:lvl7pPr>
              <a:defRPr sz="2083"/>
            </a:lvl7pPr>
            <a:lvl8pPr>
              <a:defRPr sz="2083"/>
            </a:lvl8pPr>
            <a:lvl9pPr>
              <a:defRPr sz="20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0855" y="76201"/>
            <a:ext cx="11431549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336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0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6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2"/>
            <a:ext cx="4011083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333"/>
            </a:lvl1pPr>
            <a:lvl2pPr>
              <a:defRPr sz="3667"/>
            </a:lvl2pPr>
            <a:lvl3pPr>
              <a:defRPr sz="3167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3" cy="4691063"/>
          </a:xfrm>
        </p:spPr>
        <p:txBody>
          <a:bodyPr/>
          <a:lstStyle>
            <a:lvl1pPr marL="0" indent="0">
              <a:buNone/>
              <a:defRPr sz="1917"/>
            </a:lvl1pPr>
            <a:lvl2pPr marL="609521" indent="0">
              <a:buNone/>
              <a:defRPr sz="1583"/>
            </a:lvl2pPr>
            <a:lvl3pPr marL="1219043" indent="0">
              <a:buNone/>
              <a:defRPr sz="1333"/>
            </a:lvl3pPr>
            <a:lvl4pPr marL="1828566" indent="0">
              <a:buNone/>
              <a:defRPr sz="1167"/>
            </a:lvl4pPr>
            <a:lvl5pPr marL="2438087" indent="0">
              <a:buNone/>
              <a:defRPr sz="1167"/>
            </a:lvl5pPr>
            <a:lvl6pPr marL="3047609" indent="0">
              <a:buNone/>
              <a:defRPr sz="1167"/>
            </a:lvl6pPr>
            <a:lvl7pPr marL="3657130" indent="0">
              <a:buNone/>
              <a:defRPr sz="1167"/>
            </a:lvl7pPr>
            <a:lvl8pPr marL="4266653" indent="0">
              <a:buNone/>
              <a:defRPr sz="1167"/>
            </a:lvl8pPr>
            <a:lvl9pPr marL="4876175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7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3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33"/>
            </a:lvl1pPr>
            <a:lvl2pPr marL="609521" indent="0">
              <a:buNone/>
              <a:defRPr sz="3667"/>
            </a:lvl2pPr>
            <a:lvl3pPr marL="1219043" indent="0">
              <a:buNone/>
              <a:defRPr sz="3167"/>
            </a:lvl3pPr>
            <a:lvl4pPr marL="1828566" indent="0">
              <a:buNone/>
              <a:defRPr sz="2667"/>
            </a:lvl4pPr>
            <a:lvl5pPr marL="2438087" indent="0">
              <a:buNone/>
              <a:defRPr sz="2667"/>
            </a:lvl5pPr>
            <a:lvl6pPr marL="3047609" indent="0">
              <a:buNone/>
              <a:defRPr sz="2667"/>
            </a:lvl6pPr>
            <a:lvl7pPr marL="3657130" indent="0">
              <a:buNone/>
              <a:defRPr sz="2667"/>
            </a:lvl7pPr>
            <a:lvl8pPr marL="4266653" indent="0">
              <a:buNone/>
              <a:defRPr sz="2667"/>
            </a:lvl8pPr>
            <a:lvl9pPr marL="4876175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17"/>
            </a:lvl1pPr>
            <a:lvl2pPr marL="609521" indent="0">
              <a:buNone/>
              <a:defRPr sz="1583"/>
            </a:lvl2pPr>
            <a:lvl3pPr marL="1219043" indent="0">
              <a:buNone/>
              <a:defRPr sz="1333"/>
            </a:lvl3pPr>
            <a:lvl4pPr marL="1828566" indent="0">
              <a:buNone/>
              <a:defRPr sz="1167"/>
            </a:lvl4pPr>
            <a:lvl5pPr marL="2438087" indent="0">
              <a:buNone/>
              <a:defRPr sz="1167"/>
            </a:lvl5pPr>
            <a:lvl6pPr marL="3047609" indent="0">
              <a:buNone/>
              <a:defRPr sz="1167"/>
            </a:lvl6pPr>
            <a:lvl7pPr marL="3657130" indent="0">
              <a:buNone/>
              <a:defRPr sz="1167"/>
            </a:lvl7pPr>
            <a:lvl8pPr marL="4266653" indent="0">
              <a:buNone/>
              <a:defRPr sz="1167"/>
            </a:lvl8pPr>
            <a:lvl9pPr marL="4876175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45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12192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7" tIns="45724" rIns="91447" bIns="45724" rtlCol="0" anchor="ctr"/>
          <a:lstStyle/>
          <a:p>
            <a:pPr algn="ctr"/>
            <a:endParaRPr lang="en-US" sz="15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55" y="76201"/>
            <a:ext cx="11431549" cy="762000"/>
          </a:xfrm>
          <a:prstGeom prst="rect">
            <a:avLst/>
          </a:prstGeom>
        </p:spPr>
        <p:txBody>
          <a:bodyPr vert="horz" lIns="146291" tIns="73145" rIns="146291" bIns="7314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52" y="1219201"/>
            <a:ext cx="11814076" cy="4906964"/>
          </a:xfrm>
          <a:prstGeom prst="rect">
            <a:avLst/>
          </a:prstGeom>
        </p:spPr>
        <p:txBody>
          <a:bodyPr vert="horz" lIns="146291" tIns="73145" rIns="146291" bIns="7314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18278"/>
            <a:ext cx="2844800" cy="365125"/>
          </a:xfrm>
          <a:prstGeom prst="rect">
            <a:avLst/>
          </a:prstGeom>
        </p:spPr>
        <p:txBody>
          <a:bodyPr vert="horz" lIns="146291" tIns="73145" rIns="146291" bIns="73145" rtlCol="0" anchor="ctr"/>
          <a:lstStyle>
            <a:lvl1pPr algn="l">
              <a:defRPr sz="917"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</a:lstStyle>
          <a:p>
            <a:r>
              <a:rPr lang="en-US"/>
              <a:t>10/4/20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518278"/>
            <a:ext cx="3860801" cy="365125"/>
          </a:xfrm>
          <a:prstGeom prst="rect">
            <a:avLst/>
          </a:prstGeom>
        </p:spPr>
        <p:txBody>
          <a:bodyPr vert="horz" lIns="146291" tIns="73145" rIns="146291" bIns="73145" rtlCol="0" anchor="ctr"/>
          <a:lstStyle>
            <a:lvl1pPr algn="ctr">
              <a:defRPr sz="1083" b="1">
                <a:solidFill>
                  <a:srgbClr val="FF0000"/>
                </a:solidFill>
                <a:latin typeface="Gill Sans MT" pitchFamily="34" charset="0"/>
              </a:defRPr>
            </a:lvl1pPr>
          </a:lstStyle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518278"/>
            <a:ext cx="2844800" cy="365125"/>
          </a:xfrm>
          <a:prstGeom prst="rect">
            <a:avLst/>
          </a:prstGeom>
        </p:spPr>
        <p:txBody>
          <a:bodyPr vert="horz" lIns="146291" tIns="73145" rIns="146291" bIns="73145" rtlCol="0" anchor="ctr"/>
          <a:lstStyle>
            <a:lvl1pPr algn="r">
              <a:defRPr sz="917"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</a:lstStyle>
          <a:p>
            <a:fld id="{48F239AC-B64B-47D9-9A99-24B0D39D1C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Seal of Massachusetts - Wikipedia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5169" y="76200"/>
            <a:ext cx="76219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08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1219043" rtl="0" eaLnBrk="1" latinLnBrk="0" hangingPunct="1">
        <a:spcBef>
          <a:spcPct val="0"/>
        </a:spcBef>
        <a:buNone/>
        <a:defRPr sz="2833" kern="1200">
          <a:solidFill>
            <a:schemeClr val="bg1"/>
          </a:solidFill>
          <a:latin typeface="Gill Sans MT" pitchFamily="34" charset="0"/>
          <a:ea typeface="+mj-ea"/>
          <a:cs typeface="+mj-cs"/>
        </a:defRPr>
      </a:lvl1pPr>
    </p:titleStyle>
    <p:bodyStyle>
      <a:lvl1pPr marL="457142" indent="-457142" algn="l" defTabSz="1219043" rtl="0" eaLnBrk="1" latinLnBrk="0" hangingPunct="1">
        <a:spcBef>
          <a:spcPct val="20000"/>
        </a:spcBef>
        <a:buFont typeface="Arial" pitchFamily="34" charset="0"/>
        <a:buChar char="•"/>
        <a:defRPr sz="2833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990472" indent="-380951" algn="l" defTabSz="1219043" rtl="0" eaLnBrk="1" latinLnBrk="0" hangingPunct="1">
        <a:spcBef>
          <a:spcPct val="20000"/>
        </a:spcBef>
        <a:buFont typeface="Arial" pitchFamily="34" charset="0"/>
        <a:buChar char="–"/>
        <a:defRPr sz="2417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2pPr>
      <a:lvl3pPr marL="1523804" indent="-304761" algn="l" defTabSz="1219043" rtl="0" eaLnBrk="1" latinLnBrk="0" hangingPunct="1">
        <a:spcBef>
          <a:spcPct val="20000"/>
        </a:spcBef>
        <a:buFont typeface="Arial" pitchFamily="34" charset="0"/>
        <a:buChar char="•"/>
        <a:defRPr sz="1833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3pPr>
      <a:lvl4pPr marL="2133325" indent="-304761" algn="l" defTabSz="1219043" rtl="0" eaLnBrk="1" latinLnBrk="0" hangingPunct="1">
        <a:spcBef>
          <a:spcPct val="20000"/>
        </a:spcBef>
        <a:buFont typeface="Arial" pitchFamily="34" charset="0"/>
        <a:buChar char="–"/>
        <a:defRPr sz="1583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4pPr>
      <a:lvl5pPr marL="2742849" indent="-304761" algn="l" defTabSz="1219043" rtl="0" eaLnBrk="1" latinLnBrk="0" hangingPunct="1">
        <a:spcBef>
          <a:spcPct val="20000"/>
        </a:spcBef>
        <a:buFont typeface="Arial" pitchFamily="34" charset="0"/>
        <a:buChar char="»"/>
        <a:defRPr sz="1167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5pPr>
      <a:lvl6pPr marL="3352370" indent="-304761" algn="l" defTabSz="121904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92" indent="-304761" algn="l" defTabSz="121904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413" indent="-304761" algn="l" defTabSz="121904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934" indent="-304761" algn="l" defTabSz="121904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43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1pPr>
      <a:lvl2pPr marL="609521" algn="l" defTabSz="1219043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2pPr>
      <a:lvl3pPr marL="1219043" algn="l" defTabSz="1219043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3pPr>
      <a:lvl4pPr marL="1828566" algn="l" defTabSz="1219043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4pPr>
      <a:lvl5pPr marL="2438087" algn="l" defTabSz="1219043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5pPr>
      <a:lvl6pPr marL="3047609" algn="l" defTabSz="1219043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6pPr>
      <a:lvl7pPr marL="3657130" algn="l" defTabSz="1219043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7pPr>
      <a:lvl8pPr marL="4266653" algn="l" defTabSz="1219043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8pPr>
      <a:lvl9pPr marL="4876175" algn="l" defTabSz="1219043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ss.gov/orgs/devens-working-grou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orgs/devens-working-grou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65385"/>
            <a:ext cx="12192000" cy="3727621"/>
          </a:xfrm>
          <a:prstGeom prst="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61659"/>
            <a:ext cx="10731500" cy="1970314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en-US" sz="48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Devens Housing Production Working Group</a:t>
            </a:r>
            <a:br>
              <a:rPr kumimoji="0" lang="en-US" sz="48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</a:br>
            <a:r>
              <a:rPr kumimoji="0" lang="en-US" sz="48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Meeting #4</a:t>
            </a:r>
            <a:endParaRPr lang="en-US" sz="4833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B29C49-3ECF-4568-80FA-82D373E74A4E}"/>
              </a:ext>
            </a:extLst>
          </p:cNvPr>
          <p:cNvSpPr txBox="1"/>
          <p:nvPr/>
        </p:nvSpPr>
        <p:spPr>
          <a:xfrm>
            <a:off x="249233" y="5111675"/>
            <a:ext cx="6654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May 8, 2025</a:t>
            </a:r>
          </a:p>
        </p:txBody>
      </p:sp>
    </p:spTree>
    <p:extLst>
      <p:ext uri="{BB962C8B-B14F-4D97-AF65-F5344CB8AC3E}">
        <p14:creationId xmlns:p14="http://schemas.microsoft.com/office/powerpoint/2010/main" val="2067013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7740E-3452-EE21-2DDA-AE56657C3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6B328-9D46-37C0-08E0-C6824452D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Additional Revisions (1/2)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680FED-3C90-1C3E-1E9B-A9FFDAF7D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DRAFT FOR POLICY AND PROGRAM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3AC7AF-41EE-8D97-9927-96E1CEC4B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239AC-B64B-47D9-9A99-24B0D39D1C15}" type="slidenum">
              <a:rPr kumimoji="0" lang="en-US" sz="91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943B8B4-7B41-C77E-80E1-8C1D8C07CF95}"/>
              </a:ext>
            </a:extLst>
          </p:cNvPr>
          <p:cNvSpPr>
            <a:spLocks noGrp="1"/>
          </p:cNvSpPr>
          <p:nvPr/>
        </p:nvSpPr>
        <p:spPr>
          <a:xfrm>
            <a:off x="150854" y="1076960"/>
            <a:ext cx="12041146" cy="544131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8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–"/>
              <a:defRPr sz="24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»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Strategies and Principles for Housing in ITC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: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Language was clarified and expanded (e.g., more detail on missing-middle housing, emphasis on innovative, low-carbon design).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Acknowledgement that the reuse of Vicksburg Square requires feasibility studies.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Zoning Amendment Method: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  <a:latin typeface="+mj-lt"/>
              </a:rPr>
              <a:t>The report states the group makes no recommendation on the method (super town meeting vs. legislation), only that zoning should be amended.</a:t>
            </a:r>
          </a:p>
          <a:p>
            <a:pPr marL="0" indent="0">
              <a:buClr>
                <a:schemeClr val="tx1"/>
              </a:buClr>
              <a:buNone/>
            </a:pP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5291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6E9C8-8EA4-4660-1E4E-DB8983617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Additional Revisions (2/2)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DFE47-091A-DF2A-A4C0-F42A95728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52" y="1219201"/>
            <a:ext cx="7546903" cy="4906964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Planning &amp; Studies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: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Planning for any additional housing within the ITC District to consider the existing undeveloped residentially zoned lands within Devens (context-sensitive planning and design).</a:t>
            </a:r>
          </a:p>
          <a:p>
            <a:pPr marL="0" indent="0">
              <a:buClr>
                <a:schemeClr val="tx1"/>
              </a:buClr>
              <a:buNone/>
            </a:pP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Expanded detail on School Needs Assessment, acknowledging the importance of understanding enrollment forecasting.</a:t>
            </a:r>
          </a:p>
          <a:p>
            <a:pPr marL="0" indent="0">
              <a:buClr>
                <a:schemeClr val="tx1"/>
              </a:buClr>
              <a:buNone/>
            </a:pP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Rewording of community engagement strategy to include design charrettes and study of topographic/utilities constraints.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F9948-ECB4-C7C9-486B-7EA70E4B9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8DCEE4-B40B-E118-E602-2BDC958C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11</a:t>
            </a:fld>
            <a:endParaRPr lang="en-US"/>
          </a:p>
        </p:txBody>
      </p:sp>
      <p:pic>
        <p:nvPicPr>
          <p:cNvPr id="1027" name="Picture 3" descr="A map of a city&#10;&#10;AI-generated content may be incorrect.">
            <a:extLst>
              <a:ext uri="{FF2B5EF4-FFF2-40B4-BE49-F238E27FC236}">
                <a16:creationId xmlns:a16="http://schemas.microsoft.com/office/drawing/2014/main" id="{8E91BA24-2D5D-3C56-CC92-41089C140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55" y="1140623"/>
            <a:ext cx="4155234" cy="537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764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CFD6C-040E-7D15-E9F9-EEC96B675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B33E13-6DB7-64A8-1226-0DEB74C83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DRAFT FOR POLICY AND PROGRAM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ABE428-D76E-11F2-2F71-9567C23CE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239AC-B64B-47D9-9A99-24B0D39D1C15}" type="slidenum">
              <a:rPr kumimoji="0" lang="en-US" sz="91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8076C-7A5F-77C5-6831-259F89A560AB}"/>
              </a:ext>
            </a:extLst>
          </p:cNvPr>
          <p:cNvSpPr txBox="1"/>
          <p:nvPr/>
        </p:nvSpPr>
        <p:spPr>
          <a:xfrm>
            <a:off x="2740978" y="3075057"/>
            <a:ext cx="671004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prstClr val="black"/>
                </a:solidFill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366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16F9C-770A-012C-CF81-33984AF0B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6BC90-1BBD-4D85-CDD6-6F9849EFD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52" y="1164771"/>
            <a:ext cx="11678292" cy="4961394"/>
          </a:xfrm>
        </p:spPr>
        <p:txBody>
          <a:bodyPr>
            <a:normAutofit lnSpcReduction="10000"/>
          </a:bodyPr>
          <a:lstStyle/>
          <a:p>
            <a:pPr marL="533391" indent="-457200"/>
            <a:r>
              <a:rPr lang="en-US" sz="2784" dirty="0">
                <a:latin typeface="+mn-lt"/>
              </a:rPr>
              <a:t>The subgroup will take back today’s discussion and feedback and prepare a final report.</a:t>
            </a:r>
          </a:p>
          <a:p>
            <a:pPr marL="533391" indent="-457200"/>
            <a:r>
              <a:rPr lang="en-US" sz="2784" dirty="0">
                <a:latin typeface="+mn-lt"/>
              </a:rPr>
              <a:t>Final report will be sent to DWG Members ASAP for review before the final meeting</a:t>
            </a:r>
          </a:p>
          <a:p>
            <a:pPr marL="533391" indent="-457200"/>
            <a:r>
              <a:rPr lang="en-US" sz="2784" dirty="0">
                <a:latin typeface="+mn-lt"/>
              </a:rPr>
              <a:t>We will submit the report on time to the Legislature on time.</a:t>
            </a:r>
          </a:p>
          <a:p>
            <a:pPr marL="647691" indent="-571500"/>
            <a:endParaRPr lang="en-US" sz="2784" dirty="0">
              <a:latin typeface="+mn-lt"/>
            </a:endParaRPr>
          </a:p>
          <a:p>
            <a:pPr marL="76191" indent="0">
              <a:buNone/>
            </a:pPr>
            <a:endParaRPr lang="en-US" sz="2784" dirty="0">
              <a:latin typeface="+mn-lt"/>
            </a:endParaRPr>
          </a:p>
          <a:p>
            <a:pPr marL="76191" indent="0">
              <a:buNone/>
            </a:pPr>
            <a:r>
              <a:rPr lang="en-US" sz="3616" b="1" u="sng" dirty="0">
                <a:latin typeface="+mn-lt"/>
              </a:rPr>
              <a:t>Final Meeting: </a:t>
            </a:r>
            <a:r>
              <a:rPr lang="en-US" sz="2784" u="sng" dirty="0">
                <a:latin typeface="+mn-lt"/>
              </a:rPr>
              <a:t>May 14</a:t>
            </a:r>
            <a:r>
              <a:rPr lang="en-US" sz="2784" u="sng" baseline="30000" dirty="0">
                <a:latin typeface="+mn-lt"/>
              </a:rPr>
              <a:t>th</a:t>
            </a:r>
            <a:r>
              <a:rPr lang="en-US" sz="2784" u="sng" dirty="0">
                <a:latin typeface="+mn-lt"/>
              </a:rPr>
              <a:t> at 1:00 pm via Zoom</a:t>
            </a:r>
          </a:p>
          <a:p>
            <a:pPr marL="533391" indent="-457200"/>
            <a:r>
              <a:rPr lang="en-US" sz="2784" dirty="0">
                <a:latin typeface="+mn-lt"/>
              </a:rPr>
              <a:t>EOED will post a link for the public to view the final meeting at: </a:t>
            </a:r>
            <a:r>
              <a:rPr lang="en-US" sz="2784" dirty="0">
                <a:latin typeface="+mn-lt"/>
                <a:hlinkClick r:id="rId3"/>
              </a:rPr>
              <a:t>mass.gov/orgs/</a:t>
            </a:r>
            <a:r>
              <a:rPr lang="en-US" sz="2784" dirty="0" err="1">
                <a:latin typeface="+mn-lt"/>
                <a:hlinkClick r:id="rId3"/>
              </a:rPr>
              <a:t>devens</a:t>
            </a:r>
            <a:r>
              <a:rPr lang="en-US" sz="2784" dirty="0">
                <a:latin typeface="+mn-lt"/>
                <a:hlinkClick r:id="rId3"/>
              </a:rPr>
              <a:t>-working-group</a:t>
            </a:r>
            <a:endParaRPr lang="en-US" sz="2784" dirty="0">
              <a:latin typeface="+mn-lt"/>
            </a:endParaRPr>
          </a:p>
          <a:p>
            <a:pPr marL="76191" indent="0">
              <a:buNone/>
            </a:pPr>
            <a:endParaRPr lang="en-US" sz="2784" dirty="0">
              <a:latin typeface="+mn-lt"/>
            </a:endParaRPr>
          </a:p>
          <a:p>
            <a:pPr marL="76191" indent="0">
              <a:buNone/>
            </a:pPr>
            <a:endParaRPr lang="en-US" sz="2784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D2AEA0-49B9-2FE5-5CB3-C18E51851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POLICY AND PROGRAM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E46AC-9FDF-3F57-1D81-B009B73B2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256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DE655-4A3C-2127-2C56-C9ADE943B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Agenda for Today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E51CD2-896D-CEFB-3E42-8377836DB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DRAFT FOR POLICY AND PROGRAM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155DE3-2F71-4BBD-C1DC-2C6F81A9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239AC-B64B-47D9-9A99-24B0D39D1C15}" type="slidenum">
              <a:rPr kumimoji="0" lang="en-US" sz="91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B7B6BB9-4985-32B7-AA6F-A5D2DBEA7D05}"/>
              </a:ext>
            </a:extLst>
          </p:cNvPr>
          <p:cNvSpPr txBox="1">
            <a:spLocks/>
          </p:cNvSpPr>
          <p:nvPr/>
        </p:nvSpPr>
        <p:spPr>
          <a:xfrm>
            <a:off x="372632" y="1224755"/>
            <a:ext cx="9457168" cy="5293523"/>
          </a:xfrm>
          <a:prstGeom prst="rect">
            <a:avLst/>
          </a:prstGeom>
        </p:spPr>
        <p:txBody>
          <a:bodyPr vert="horz" lIns="146291" tIns="73145" rIns="146291" bIns="73145" numCol="1" rtlCol="0">
            <a:normAutofit/>
          </a:bodyPr>
          <a:lstStyle>
            <a:lvl1pPr marL="457142" indent="-457142" algn="l" defTabSz="1219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33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990472" indent="-380951" algn="l" defTabSz="12190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17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1523804" indent="-304761" algn="l" defTabSz="1219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33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2133325" indent="-304761" algn="l" defTabSz="12190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83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2742849" indent="-304761" algn="l" defTabSz="12190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67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3352370" indent="-304761" algn="l" defTabSz="1219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892" indent="-304761" algn="l" defTabSz="1219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413" indent="-304761" algn="l" defTabSz="1219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934" indent="-304761" algn="l" defTabSz="1219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0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Agenda </a:t>
            </a:r>
            <a:endParaRPr lang="en-US" sz="3600" b="1" u="sng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Welcome </a:t>
            </a:r>
          </a:p>
          <a:p>
            <a:pPr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Updates</a:t>
            </a:r>
          </a:p>
          <a:p>
            <a:pPr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Presentation of 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Revised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Draft Report</a:t>
            </a:r>
          </a:p>
          <a:p>
            <a:pPr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Discussion</a:t>
            </a:r>
          </a:p>
          <a:p>
            <a:pPr marL="457142" marR="0" lvl="0" indent="-457142" algn="l" defTabSz="12190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Next Steps and Closing Comments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004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3C0E7-0B1E-48DF-9717-9B0892633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6170" y="6446560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239AC-B64B-47D9-9A99-24B0D39D1C15}" type="slidenum">
              <a:rPr kumimoji="0" lang="en-US" sz="917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1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1348E9-AE59-4447-91ED-D3E98380E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56" y="76201"/>
            <a:ext cx="11431549" cy="762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j-lt"/>
                <a:cs typeface="Arial" panose="020B0604020202020204" pitchFamily="34" charset="0"/>
              </a:rPr>
              <a:t>Devens Working Group Goal and Charge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0C50E9-C801-40DC-B5AE-163A83EB2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DRAFT FOR POLICY AND PROGRAM DEVELOPMENT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95F36F-21D7-23C4-7FD7-DC392665B60A}"/>
              </a:ext>
            </a:extLst>
          </p:cNvPr>
          <p:cNvSpPr txBox="1"/>
          <p:nvPr/>
        </p:nvSpPr>
        <p:spPr>
          <a:xfrm>
            <a:off x="976114" y="4399967"/>
            <a:ext cx="10239771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GOAL: Provide a vision for increasing housing production within Devens</a:t>
            </a:r>
            <a:r>
              <a:rPr kumimoji="0" lang="en-US" sz="320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D3F51A-0D52-D97F-D2C8-2C2DC84515EB}"/>
              </a:ext>
            </a:extLst>
          </p:cNvPr>
          <p:cNvSpPr/>
          <p:nvPr/>
        </p:nvSpPr>
        <p:spPr>
          <a:xfrm>
            <a:off x="976113" y="1963504"/>
            <a:ext cx="10239771" cy="20390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marR="0" lvl="0" indent="-9144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tx1"/>
                </a:solidFill>
                <a:latin typeface="Calibri"/>
              </a:rPr>
              <a:t>Charge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lang="en-US" sz="2000" b="1" dirty="0">
                <a:solidFill>
                  <a:schemeClr val="tx1"/>
                </a:solidFill>
                <a:latin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/>
              </a:rPr>
              <a:t>Submit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report to the legislature that will determine a strategy and plan to provide for increased housing production within the Innovation and Technology Center zoning district in Devens.  </a:t>
            </a:r>
          </a:p>
          <a:p>
            <a:pPr marL="914400" marR="0" lvl="0" indent="-9144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chemeClr val="tx1"/>
              </a:solidFill>
              <a:latin typeface="Calibri"/>
            </a:endParaRPr>
          </a:p>
          <a:p>
            <a:pPr marL="914400" marR="0" lvl="0" indent="-9144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report is due</a:t>
            </a:r>
            <a:r>
              <a:rPr lang="en-US" sz="2000" dirty="0">
                <a:solidFill>
                  <a:schemeClr val="tx1"/>
                </a:solidFill>
                <a:latin typeface="Calibri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18, 2025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8DB60F-FEFD-7BF9-9D14-7778D9AA1D8A}"/>
              </a:ext>
            </a:extLst>
          </p:cNvPr>
          <p:cNvSpPr txBox="1"/>
          <p:nvPr/>
        </p:nvSpPr>
        <p:spPr>
          <a:xfrm>
            <a:off x="764583" y="1134594"/>
            <a:ext cx="6505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Per Section 298 of Chapter 238 of the Acts of 2024</a:t>
            </a:r>
          </a:p>
        </p:txBody>
      </p:sp>
    </p:spTree>
    <p:extLst>
      <p:ext uri="{BB962C8B-B14F-4D97-AF65-F5344CB8AC3E}">
        <p14:creationId xmlns:p14="http://schemas.microsoft.com/office/powerpoint/2010/main" val="3932019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26DDD-0ECE-D489-EDF4-562DE5A89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0A00E-7DFA-D1FC-DBE8-80FF13D8F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General Updates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1ED35-B0F5-75BB-89BC-3E6DC1C7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DRAFT FOR POLICY AND PROGRAM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EB6C86-4F12-BFCA-BA65-6E7989D16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239AC-B64B-47D9-9A99-24B0D39D1C15}" type="slidenum">
              <a:rPr kumimoji="0" lang="en-US" sz="91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160329E-E8F8-984D-F431-D136B33DC2DC}"/>
              </a:ext>
            </a:extLst>
          </p:cNvPr>
          <p:cNvSpPr>
            <a:spLocks noGrp="1"/>
          </p:cNvSpPr>
          <p:nvPr/>
        </p:nvSpPr>
        <p:spPr>
          <a:xfrm>
            <a:off x="150854" y="1076959"/>
            <a:ext cx="11858265" cy="5704839"/>
          </a:xfrm>
          <a:prstGeom prst="rect">
            <a:avLst/>
          </a:prstGeom>
        </p:spPr>
        <p:txBody>
          <a:bodyPr vert="horz" lIns="0" tIns="0" rIns="0" bIns="0" rtlCol="0" anchor="t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8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–"/>
              <a:defRPr sz="24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»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2200"/>
              </a:spcBef>
              <a:buClrTx/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Devens Working Group Webpage</a:t>
            </a:r>
          </a:p>
          <a:p>
            <a:pPr lvl="1">
              <a:buClrTx/>
            </a:pP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All public comments and letters received throughout the Working Group’s deliberations have been uploaded and can be viewed</a:t>
            </a:r>
          </a:p>
          <a:p>
            <a:pPr lvl="1">
              <a:buClrTx/>
            </a:pP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The latest draft of the report has been uploaded</a:t>
            </a:r>
          </a:p>
          <a:p>
            <a:pPr lvl="1">
              <a:buClrTx/>
            </a:pP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Access page at: </a:t>
            </a: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Arial"/>
                <a:hlinkClick r:id="rId3"/>
              </a:rPr>
              <a:t>www.mass.gov/orgs/devens-working-group</a:t>
            </a:r>
            <a:endParaRPr lang="en-US" sz="1800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lvl="2">
              <a:buClrTx/>
            </a:pPr>
            <a:r>
              <a:rPr lang="en-US" sz="16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Contains resources on Mass Leads, links to the Devens Enterprise Commission website, and hosts our public meeting notices for this group.</a:t>
            </a:r>
          </a:p>
          <a:p>
            <a:pPr marL="457200" lvl="1" indent="0">
              <a:buClrTx/>
              <a:buNone/>
            </a:pPr>
            <a:endParaRPr lang="en-US" sz="1800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marL="514350" indent="-514350">
              <a:buClrTx/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The Public Comment Period has Concluded</a:t>
            </a:r>
          </a:p>
          <a:p>
            <a:pPr lvl="1">
              <a:buClrTx/>
            </a:pP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Members of the public have been invited to participate and discuss at all DWG Meetings to date</a:t>
            </a:r>
          </a:p>
          <a:p>
            <a:pPr lvl="1">
              <a:buClrTx/>
            </a:pP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 The Working Group collected written public comments from February 25</a:t>
            </a:r>
            <a:r>
              <a:rPr lang="en-US" sz="1800" baseline="300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th</a:t>
            </a: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 until April 28</a:t>
            </a:r>
            <a:r>
              <a:rPr lang="en-US" sz="1800" baseline="300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th</a:t>
            </a:r>
          </a:p>
          <a:p>
            <a:pPr lvl="1">
              <a:buClrTx/>
            </a:pP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We received 11 submissions in total:</a:t>
            </a:r>
          </a:p>
          <a:p>
            <a:pPr lvl="2">
              <a:buClrTx/>
            </a:pPr>
            <a:r>
              <a:rPr lang="en-US" sz="16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7 public comments from residents</a:t>
            </a:r>
          </a:p>
          <a:p>
            <a:pPr lvl="3">
              <a:buClrTx/>
            </a:pPr>
            <a:r>
              <a:rPr lang="en-US" sz="14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6 Devens residents</a:t>
            </a:r>
          </a:p>
          <a:p>
            <a:pPr lvl="3">
              <a:buClrTx/>
            </a:pPr>
            <a:r>
              <a:rPr lang="en-US" sz="14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1 Ayer resident</a:t>
            </a:r>
          </a:p>
          <a:p>
            <a:pPr lvl="2">
              <a:buClrTx/>
            </a:pPr>
            <a:r>
              <a:rPr lang="en-US" sz="16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4 letters from 3 municipalities (Ayer, Harvard x2, Shirley)</a:t>
            </a:r>
          </a:p>
          <a:p>
            <a:pPr marL="914400" lvl="2" indent="0">
              <a:buClrTx/>
              <a:buNone/>
            </a:pPr>
            <a:endParaRPr lang="en-US" sz="1600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The Working Group Has 1 Meeting before the May 18</a:t>
            </a:r>
            <a:r>
              <a:rPr lang="en-US" sz="2400" b="1" baseline="300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th</a:t>
            </a:r>
            <a:r>
              <a:rPr lang="en-US" sz="2400" b="1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 Report Deadline</a:t>
            </a:r>
          </a:p>
          <a:p>
            <a:pPr marL="914400" lvl="1" indent="-514350">
              <a:buClrTx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Final Meeting: May 14</a:t>
            </a:r>
            <a:r>
              <a:rPr lang="en-US" sz="1800" baseline="300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th</a:t>
            </a: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 at 1:00pm via Zoom </a:t>
            </a:r>
          </a:p>
        </p:txBody>
      </p:sp>
    </p:spTree>
    <p:extLst>
      <p:ext uri="{BB962C8B-B14F-4D97-AF65-F5344CB8AC3E}">
        <p14:creationId xmlns:p14="http://schemas.microsoft.com/office/powerpoint/2010/main" val="381557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B40CF-78BE-F691-3656-BA080E0B4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58BCEB-E3D7-E66F-7078-EBF6B3021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DRAFT FOR POLICY AND PROGRAM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F44ECC-105D-8577-7A71-5A83DD44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239AC-B64B-47D9-9A99-24B0D39D1C15}" type="slidenum">
              <a:rPr kumimoji="0" lang="en-US" sz="91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DFA9DF-31EE-8D39-5FAD-57A56779BD3E}"/>
              </a:ext>
            </a:extLst>
          </p:cNvPr>
          <p:cNvSpPr txBox="1"/>
          <p:nvPr/>
        </p:nvSpPr>
        <p:spPr>
          <a:xfrm>
            <a:off x="2740978" y="2151728"/>
            <a:ext cx="67100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</a:rPr>
              <a:t>Revised Draft Report</a:t>
            </a:r>
          </a:p>
          <a:p>
            <a:endParaRPr lang="en-US" sz="4000" b="1" dirty="0">
              <a:solidFill>
                <a:prstClr val="black"/>
              </a:solidFill>
            </a:endParaRPr>
          </a:p>
          <a:p>
            <a:pPr algn="ctr"/>
            <a:r>
              <a:rPr lang="en-US" sz="4000" b="1" dirty="0">
                <a:solidFill>
                  <a:prstClr val="black"/>
                </a:solidFill>
              </a:rPr>
              <a:t>Key Updates and Additions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70472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8B6AA-7035-FD15-4619-BA3078D51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97F7C-43C3-BF33-5461-D37F819D1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Regional Housing Context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D3A729-B59F-D5FD-01C8-5BD2A7B5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DRAFT FOR POLICY AND PROGRAM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A8C114-3CC8-1DA6-F09C-4DFE7F810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239AC-B64B-47D9-9A99-24B0D39D1C15}" type="slidenum">
              <a:rPr kumimoji="0" lang="en-US" sz="91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3B3B01B-B624-BD46-3957-ABBA17B72619}"/>
              </a:ext>
            </a:extLst>
          </p:cNvPr>
          <p:cNvSpPr>
            <a:spLocks noGrp="1"/>
          </p:cNvSpPr>
          <p:nvPr/>
        </p:nvSpPr>
        <p:spPr>
          <a:xfrm>
            <a:off x="150854" y="1076960"/>
            <a:ext cx="7621545" cy="544131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8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–"/>
              <a:defRPr sz="24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»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3200" b="1" dirty="0">
                <a:solidFill>
                  <a:schemeClr val="tx1"/>
                </a:solidFill>
                <a:latin typeface="+mj-lt"/>
              </a:rPr>
              <a:t>Regional Housing Context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: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A new section detailing the 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housing crisis 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in the Montachusett region was added, highlighting: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1.1% vacancy rate (critically low)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Median home prices more than doubled (2012–2023)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Projected need for 6,400 new homes by 2035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Significant cost burdens on renters and homeowners</a:t>
            </a:r>
          </a:p>
          <a:p>
            <a:pPr marL="0" indent="0">
              <a:spcBef>
                <a:spcPts val="2200"/>
              </a:spcBef>
              <a:buClrTx/>
              <a:buNone/>
            </a:pPr>
            <a:endParaRPr lang="en-US" sz="2000" dirty="0">
              <a:solidFill>
                <a:schemeClr val="tx1"/>
              </a:solidFill>
              <a:latin typeface="+mj-lt"/>
              <a:ea typeface="Calibri"/>
              <a:cs typeface="Arial"/>
            </a:endParaRPr>
          </a:p>
        </p:txBody>
      </p:sp>
      <p:pic>
        <p:nvPicPr>
          <p:cNvPr id="3" name="Picture 2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5710BD71-B834-C886-4ACE-F05020749D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0" t="6249" r="50962" b="3409"/>
          <a:stretch/>
        </p:blipFill>
        <p:spPr bwMode="auto">
          <a:xfrm>
            <a:off x="8026403" y="1076960"/>
            <a:ext cx="3684588" cy="523084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0386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341B9-550A-5D80-4BD7-5A4A8659C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FD463-0DED-8BE1-41CC-C48D305A3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Public Comments and Select Board Letters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675DA-2B07-E756-C719-C01A25C17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DRAFT FOR POLICY AND PROGRAM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9416E-0B2A-E025-C091-7591D8361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239AC-B64B-47D9-9A99-24B0D39D1C15}" type="slidenum">
              <a:rPr kumimoji="0" lang="en-US" sz="91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1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B249AB-BCAE-B45D-2E27-4519A27B4D4D}"/>
              </a:ext>
            </a:extLst>
          </p:cNvPr>
          <p:cNvSpPr>
            <a:spLocks noGrp="1"/>
          </p:cNvSpPr>
          <p:nvPr/>
        </p:nvSpPr>
        <p:spPr>
          <a:xfrm>
            <a:off x="150854" y="1076960"/>
            <a:ext cx="11329945" cy="544131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8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–"/>
              <a:defRPr sz="24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»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sz="3600" b="1" dirty="0">
                <a:solidFill>
                  <a:schemeClr val="tx1"/>
                </a:solidFill>
                <a:latin typeface="+mj-lt"/>
              </a:rPr>
              <a:t>Public Comments and Select Board Letters</a:t>
            </a:r>
            <a:r>
              <a:rPr lang="en-US" sz="3600" dirty="0">
                <a:solidFill>
                  <a:schemeClr val="tx1"/>
                </a:solidFill>
                <a:latin typeface="+mj-lt"/>
              </a:rPr>
              <a:t>: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+mj-lt"/>
              </a:rPr>
              <a:t>A new </a:t>
            </a:r>
            <a:r>
              <a:rPr lang="en-US" sz="3600" b="1" dirty="0">
                <a:solidFill>
                  <a:schemeClr val="tx1"/>
                </a:solidFill>
                <a:latin typeface="+mj-lt"/>
              </a:rPr>
              <a:t>Appendix B</a:t>
            </a:r>
            <a:r>
              <a:rPr lang="en-US" sz="3600" dirty="0">
                <a:solidFill>
                  <a:schemeClr val="tx1"/>
                </a:solidFill>
                <a:latin typeface="+mj-lt"/>
              </a:rPr>
              <a:t> summarizes all the public input that was received, including letters from Ayer, Harvard, and Shirley.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+mj-lt"/>
              <a:ea typeface="Calibri"/>
              <a:cs typeface="Arial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+mj-lt"/>
              </a:rPr>
              <a:t>The final report will include copies of all public comments and letters received, in the appendix.</a:t>
            </a:r>
          </a:p>
        </p:txBody>
      </p:sp>
    </p:spTree>
    <p:extLst>
      <p:ext uri="{BB962C8B-B14F-4D97-AF65-F5344CB8AC3E}">
        <p14:creationId xmlns:p14="http://schemas.microsoft.com/office/powerpoint/2010/main" val="990740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1689-4B26-A0B4-F84E-816496687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j-lt"/>
              </a:rPr>
              <a:t>Draft Zoning Amendment Language</a:t>
            </a:r>
            <a:endParaRPr lang="en-US" sz="3200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A929B-5F96-F1D8-F0BC-7E75AC66B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52" y="1005840"/>
            <a:ext cx="11814076" cy="55124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b="1" dirty="0">
                <a:latin typeface="+mj-lt"/>
              </a:rPr>
              <a:t>Draft Zoning Amendment Language:</a:t>
            </a:r>
            <a:endParaRPr lang="en-US" sz="32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The initial draft had a general recommendation to include a zoning amendment; no draft language was provided.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+mj-lt"/>
              </a:rPr>
              <a:t>Appendix C </a:t>
            </a:r>
            <a:r>
              <a:rPr lang="en-US" sz="3200" dirty="0">
                <a:latin typeface="+mj-lt"/>
              </a:rPr>
              <a:t>contains a red-line proposed zoning bylaw changes, including: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>
                <a:latin typeface="+mj-lt"/>
              </a:rPr>
              <a:t>Removing outdated references to the 282-unit cap, to reflect elimination of the cap by the Mass Leads Act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>
                <a:latin typeface="+mj-lt"/>
              </a:rPr>
              <a:t>Permitting residential uses in the ITC District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>
                <a:latin typeface="+mj-lt"/>
              </a:rPr>
              <a:t>Clarifying definitions of multi-family housing</a:t>
            </a:r>
          </a:p>
          <a:p>
            <a:pPr marL="381070" indent="-457200"/>
            <a:r>
              <a:rPr lang="en-US" sz="3200" i="1" dirty="0">
                <a:latin typeface="+mj-lt"/>
              </a:rPr>
              <a:t>Table of Permitted Uses </a:t>
            </a:r>
            <a:r>
              <a:rPr lang="en-US" sz="3200" dirty="0">
                <a:latin typeface="+mj-lt"/>
              </a:rPr>
              <a:t>is included</a:t>
            </a:r>
          </a:p>
          <a:p>
            <a:pPr marL="457200" lvl="1" indent="0">
              <a:buNone/>
            </a:pPr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95D31E-81E3-7318-5EE8-633F238EC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6923E6-FA55-2C56-CECD-6F2D986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644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90FD5-2077-09AD-3426-129462114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DD0B0-9396-38C4-2D49-D1EA2BB80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dirty="0">
                <a:latin typeface="+mj-lt"/>
              </a:rPr>
              <a:t>DEC Regulation Adoption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179F0-774F-82B9-E518-386873C9E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52" y="1005840"/>
            <a:ext cx="11814076" cy="55124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>
                <a:latin typeface="+mj-lt"/>
              </a:rPr>
              <a:t>DEC Regulation Adoption Process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</a:rPr>
              <a:t>Appendix D </a:t>
            </a:r>
            <a:r>
              <a:rPr lang="en-US" sz="2800" dirty="0">
                <a:latin typeface="+mj-lt"/>
              </a:rPr>
              <a:t>was added to explain how the </a:t>
            </a:r>
            <a:r>
              <a:rPr lang="en-US" sz="2800" b="1" dirty="0">
                <a:latin typeface="+mj-lt"/>
              </a:rPr>
              <a:t>Devens Enterprise Commission (DEC)</a:t>
            </a:r>
            <a:r>
              <a:rPr lang="en-US" sz="2800" dirty="0">
                <a:latin typeface="+mj-lt"/>
              </a:rPr>
              <a:t> will revise or create new regulations after any zoning amendment is approved.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It details a formal public rulemaking process, including: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latin typeface="+mj-lt"/>
              </a:rPr>
              <a:t>Drafting regulations specific to housing in the ITC District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latin typeface="+mj-lt"/>
              </a:rPr>
              <a:t>Notification to the Local Government Advisory Committee (LGAC)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latin typeface="+mj-lt"/>
              </a:rPr>
              <a:t>30-day public comment period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latin typeface="+mj-lt"/>
              </a:rPr>
              <a:t>Public hearing in Devens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latin typeface="+mj-lt"/>
              </a:rPr>
              <a:t>Filing with the Massachusetts Register to finalize changes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The process ensures transparency and continued public involvement before any housing development is permitted.</a:t>
            </a:r>
          </a:p>
          <a:p>
            <a:pPr marL="457200" lvl="1" indent="0">
              <a:buNone/>
            </a:pPr>
            <a:endParaRPr lang="en-US" sz="2800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B40D8C-8BE9-2F7D-B164-46DFFA38E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4E20E0-1828-D985-D66A-D25BEAC37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740786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84a69f8-a849-4d4f-929d-22bdf9b66af6">
      <Terms xmlns="http://schemas.microsoft.com/office/infopath/2007/PartnerControls"/>
    </lcf76f155ced4ddcb4097134ff3c332f>
    <TaxCatchAll xmlns="7b83dbe2-6fd2-449a-a932-0d75829bf64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5741674DAB3C4A91D4D4EAF8471F21" ma:contentTypeVersion="16" ma:contentTypeDescription="Create a new document." ma:contentTypeScope="" ma:versionID="3c02c0a9ceb7d158aed5f69aa36c9e38">
  <xsd:schema xmlns:xsd="http://www.w3.org/2001/XMLSchema" xmlns:xs="http://www.w3.org/2001/XMLSchema" xmlns:p="http://schemas.microsoft.com/office/2006/metadata/properties" xmlns:ns2="284a69f8-a849-4d4f-929d-22bdf9b66af6" xmlns:ns3="7b83dbe2-6fd2-449a-a932-0d75829bf641" targetNamespace="http://schemas.microsoft.com/office/2006/metadata/properties" ma:root="true" ma:fieldsID="0f8377d835ce2e0809c4b125fbcb22ef" ns2:_="" ns3:_="">
    <xsd:import namespace="284a69f8-a849-4d4f-929d-22bdf9b66af6"/>
    <xsd:import namespace="7b83dbe2-6fd2-449a-a932-0d75829bf6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a69f8-a849-4d4f-929d-22bdf9b66a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83dbe2-6fd2-449a-a932-0d75829bf64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4a28a53-363d-41fc-951b-6724d144b251}" ma:internalName="TaxCatchAll" ma:showField="CatchAllData" ma:web="7b83dbe2-6fd2-449a-a932-0d75829bf6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368475-E64E-4CE1-9E1D-8F8811309E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ED2B98-8671-4069-83C8-F7D9581EE4AB}">
  <ds:schemaRefs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7b83dbe2-6fd2-449a-a932-0d75829bf641"/>
    <ds:schemaRef ds:uri="284a69f8-a849-4d4f-929d-22bdf9b66af6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D6CAA1A-42B7-40D4-8B9D-1EBA7FFBFD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4a69f8-a849-4d4f-929d-22bdf9b66af6"/>
    <ds:schemaRef ds:uri="7b83dbe2-6fd2-449a-a932-0d75829bf6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16631</TotalTime>
  <Words>862</Words>
  <Application>Microsoft Office PowerPoint</Application>
  <PresentationFormat>Widescreen</PresentationFormat>
  <Paragraphs>124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Arial</vt:lpstr>
      <vt:lpstr>Calibri</vt:lpstr>
      <vt:lpstr>Courier New</vt:lpstr>
      <vt:lpstr>Gill Sans MT</vt:lpstr>
      <vt:lpstr>Wingdings</vt:lpstr>
      <vt:lpstr>3_Office Theme</vt:lpstr>
      <vt:lpstr>Devens Housing Production Working Group Meeting #4</vt:lpstr>
      <vt:lpstr>Agenda for Today</vt:lpstr>
      <vt:lpstr>Devens Working Group Goal and Charge</vt:lpstr>
      <vt:lpstr>General Updates</vt:lpstr>
      <vt:lpstr>PowerPoint Presentation</vt:lpstr>
      <vt:lpstr>Regional Housing Context</vt:lpstr>
      <vt:lpstr>Public Comments and Select Board Letters</vt:lpstr>
      <vt:lpstr>Draft Zoning Amendment Language</vt:lpstr>
      <vt:lpstr>DEC Regulation Adoption Process</vt:lpstr>
      <vt:lpstr>Additional Revisions (1/2)</vt:lpstr>
      <vt:lpstr>Additional Revisions (2/2)</vt:lpstr>
      <vt:lpstr>PowerPoint Presentation</vt:lpstr>
      <vt:lpstr>Next Steps</vt:lpstr>
    </vt:vector>
  </TitlesOfParts>
  <Company>Commonwealth of Massachusetts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O'Hanlon, Rory C.  (EOED)</dc:creator>
  <cp:lastModifiedBy>Fejzic, Emrah C. (EOED)</cp:lastModifiedBy>
  <cp:revision>10</cp:revision>
  <cp:lastPrinted>2025-04-01T12:49:18Z</cp:lastPrinted>
  <dcterms:created xsi:type="dcterms:W3CDTF">2023-07-01T16:59:26Z</dcterms:created>
  <dcterms:modified xsi:type="dcterms:W3CDTF">2025-05-08T15:08:21Z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0x010100F75741674DAB3C4A91D4D4EAF8471F21</vt:lpwstr>
  </property>
  <property fmtid="{D5CDD505-2E9C-101B-9397-08002B2CF9AE}" pid="3" name="MediaServiceImageTags">
    <vt:lpwstr/>
  </property>
</Properties>
</file>