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 id="6" name="Renata Shepard" initials="RS" lastIdx="62" clrIdx="6">
    <p:extLst>
      <p:ext uri="{19B8F6BF-5375-455C-9EA6-DF929625EA0E}">
        <p15:presenceInfo xmlns:p15="http://schemas.microsoft.com/office/powerpoint/2012/main" userId="53ec68084b59cc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00"/>
    <a:srgbClr val="00CC00"/>
    <a:srgbClr val="004B8D"/>
    <a:srgbClr val="156537"/>
    <a:srgbClr val="1F4994"/>
    <a:srgbClr val="1F497D"/>
    <a:srgbClr val="245794"/>
    <a:srgbClr val="008000"/>
    <a:srgbClr val="FFFFB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72573-2354-496C-9C09-7672C60EF0EE}" v="4" dt="2024-03-19T18:13:59.5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08" y="588"/>
      </p:cViewPr>
      <p:guideLst>
        <p:guide orient="horz" pos="3072"/>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038E19CE-D85B-4951-B266-0B2B7E2B9297}"/>
    <pc:docChg chg="undo custSel modSld">
      <pc:chgData name="Alla P" userId="90e0174a6fbe7931" providerId="LiveId" clId="{038E19CE-D85B-4951-B266-0B2B7E2B9297}" dt="2024-03-17T00:32:14.358" v="293" actId="14100"/>
      <pc:docMkLst>
        <pc:docMk/>
      </pc:docMkLst>
      <pc:sldChg chg="modSp mod">
        <pc:chgData name="Alla P" userId="90e0174a6fbe7931" providerId="LiveId" clId="{038E19CE-D85B-4951-B266-0B2B7E2B9297}" dt="2024-03-16T23:45:21.558" v="4" actId="255"/>
        <pc:sldMkLst>
          <pc:docMk/>
          <pc:sldMk cId="0" sldId="309"/>
        </pc:sldMkLst>
        <pc:spChg chg="mod">
          <ac:chgData name="Alla P" userId="90e0174a6fbe7931" providerId="LiveId" clId="{038E19CE-D85B-4951-B266-0B2B7E2B9297}" dt="2024-03-16T23:44:59.555" v="2" actId="2711"/>
          <ac:spMkLst>
            <pc:docMk/>
            <pc:sldMk cId="0" sldId="309"/>
            <ac:spMk id="4" creationId="{00000000-0000-0000-0000-000000000000}"/>
          </ac:spMkLst>
        </pc:spChg>
        <pc:spChg chg="mod">
          <ac:chgData name="Alla P" userId="90e0174a6fbe7931" providerId="LiveId" clId="{038E19CE-D85B-4951-B266-0B2B7E2B9297}" dt="2024-03-16T23:45:21.558" v="4" actId="255"/>
          <ac:spMkLst>
            <pc:docMk/>
            <pc:sldMk cId="0" sldId="309"/>
            <ac:spMk id="22530" creationId="{00000000-0000-0000-0000-000000000000}"/>
          </ac:spMkLst>
        </pc:spChg>
      </pc:sldChg>
      <pc:sldChg chg="modSp mod">
        <pc:chgData name="Alla P" userId="90e0174a6fbe7931" providerId="LiveId" clId="{038E19CE-D85B-4951-B266-0B2B7E2B9297}" dt="2024-03-16T23:48:16.902" v="13" actId="2711"/>
        <pc:sldMkLst>
          <pc:docMk/>
          <pc:sldMk cId="966396408" sldId="777"/>
        </pc:sldMkLst>
        <pc:spChg chg="mod">
          <ac:chgData name="Alla P" userId="90e0174a6fbe7931" providerId="LiveId" clId="{038E19CE-D85B-4951-B266-0B2B7E2B9297}" dt="2024-03-16T23:48:16.902" v="13" actId="2711"/>
          <ac:spMkLst>
            <pc:docMk/>
            <pc:sldMk cId="966396408" sldId="777"/>
            <ac:spMk id="2" creationId="{00000000-0000-0000-0000-000000000000}"/>
          </ac:spMkLst>
        </pc:spChg>
      </pc:sldChg>
      <pc:sldChg chg="modSp mod">
        <pc:chgData name="Alla P" userId="90e0174a6fbe7931" providerId="LiveId" clId="{038E19CE-D85B-4951-B266-0B2B7E2B9297}" dt="2024-03-17T00:31:32.710" v="292" actId="2711"/>
        <pc:sldMkLst>
          <pc:docMk/>
          <pc:sldMk cId="2475040217" sldId="779"/>
        </pc:sldMkLst>
        <pc:spChg chg="mod">
          <ac:chgData name="Alla P" userId="90e0174a6fbe7931" providerId="LiveId" clId="{038E19CE-D85B-4951-B266-0B2B7E2B9297}" dt="2024-03-17T00:31:32.710" v="292" actId="2711"/>
          <ac:spMkLst>
            <pc:docMk/>
            <pc:sldMk cId="2475040217" sldId="779"/>
            <ac:spMk id="10" creationId="{06D8B060-AD87-4267-9E9C-19E6B3A0ADC1}"/>
          </ac:spMkLst>
        </pc:spChg>
      </pc:sldChg>
      <pc:sldChg chg="modSp mod">
        <pc:chgData name="Alla P" userId="90e0174a6fbe7931" providerId="LiveId" clId="{038E19CE-D85B-4951-B266-0B2B7E2B9297}" dt="2024-03-16T23:47:47.190" v="12" actId="2711"/>
        <pc:sldMkLst>
          <pc:docMk/>
          <pc:sldMk cId="1073556997" sldId="780"/>
        </pc:sldMkLst>
        <pc:spChg chg="mod">
          <ac:chgData name="Alla P" userId="90e0174a6fbe7931" providerId="LiveId" clId="{038E19CE-D85B-4951-B266-0B2B7E2B9297}" dt="2024-03-16T23:47:47.190" v="12" actId="2711"/>
          <ac:spMkLst>
            <pc:docMk/>
            <pc:sldMk cId="1073556997" sldId="780"/>
            <ac:spMk id="2" creationId="{A52717E7-0A22-4100-4613-3DCDE92CE7B5}"/>
          </ac:spMkLst>
        </pc:spChg>
        <pc:spChg chg="mod">
          <ac:chgData name="Alla P" userId="90e0174a6fbe7931" providerId="LiveId" clId="{038E19CE-D85B-4951-B266-0B2B7E2B9297}" dt="2024-03-16T23:46:37.311" v="5" actId="2711"/>
          <ac:spMkLst>
            <pc:docMk/>
            <pc:sldMk cId="1073556997" sldId="780"/>
            <ac:spMk id="3" creationId="{F0B33E10-64DC-E027-0125-9BF96FE8688B}"/>
          </ac:spMkLst>
        </pc:spChg>
        <pc:spChg chg="mod">
          <ac:chgData name="Alla P" userId="90e0174a6fbe7931" providerId="LiveId" clId="{038E19CE-D85B-4951-B266-0B2B7E2B9297}" dt="2024-03-16T23:47:03.346" v="7" actId="255"/>
          <ac:spMkLst>
            <pc:docMk/>
            <pc:sldMk cId="1073556997" sldId="780"/>
            <ac:spMk id="9" creationId="{8D654BFF-C3C2-7171-9B89-0C5B39081B7E}"/>
          </ac:spMkLst>
        </pc:spChg>
        <pc:spChg chg="mod">
          <ac:chgData name="Alla P" userId="90e0174a6fbe7931" providerId="LiveId" clId="{038E19CE-D85B-4951-B266-0B2B7E2B9297}" dt="2024-03-16T23:47:15.739" v="9" actId="255"/>
          <ac:spMkLst>
            <pc:docMk/>
            <pc:sldMk cId="1073556997" sldId="780"/>
            <ac:spMk id="10" creationId="{4573F859-C04B-04AE-CB99-780B1163A01A}"/>
          </ac:spMkLst>
        </pc:spChg>
        <pc:spChg chg="mod">
          <ac:chgData name="Alla P" userId="90e0174a6fbe7931" providerId="LiveId" clId="{038E19CE-D85B-4951-B266-0B2B7E2B9297}" dt="2024-03-16T23:47:31.748" v="11" actId="255"/>
          <ac:spMkLst>
            <pc:docMk/>
            <pc:sldMk cId="1073556997" sldId="780"/>
            <ac:spMk id="11" creationId="{EF073E66-FD75-E1AA-EBDD-6DB5C3198760}"/>
          </ac:spMkLst>
        </pc:spChg>
      </pc:sldChg>
      <pc:sldChg chg="modSp mod">
        <pc:chgData name="Alla P" userId="90e0174a6fbe7931" providerId="LiveId" clId="{038E19CE-D85B-4951-B266-0B2B7E2B9297}" dt="2024-03-16T23:51:49.772" v="29" actId="1076"/>
        <pc:sldMkLst>
          <pc:docMk/>
          <pc:sldMk cId="2361080076" sldId="788"/>
        </pc:sldMkLst>
        <pc:spChg chg="mod">
          <ac:chgData name="Alla P" userId="90e0174a6fbe7931" providerId="LiveId" clId="{038E19CE-D85B-4951-B266-0B2B7E2B9297}" dt="2024-03-16T23:48:40.740" v="14" actId="2711"/>
          <ac:spMkLst>
            <pc:docMk/>
            <pc:sldMk cId="2361080076" sldId="788"/>
            <ac:spMk id="2" creationId="{6796D4F4-E1CB-D251-DCC1-C44BF1CDE457}"/>
          </ac:spMkLst>
        </pc:spChg>
        <pc:spChg chg="mod">
          <ac:chgData name="Alla P" userId="90e0174a6fbe7931" providerId="LiveId" clId="{038E19CE-D85B-4951-B266-0B2B7E2B9297}" dt="2024-03-16T23:50:40.811" v="23" actId="255"/>
          <ac:spMkLst>
            <pc:docMk/>
            <pc:sldMk cId="2361080076" sldId="788"/>
            <ac:spMk id="5" creationId="{5671336A-2429-C34F-BC68-39535309AF78}"/>
          </ac:spMkLst>
        </pc:spChg>
        <pc:spChg chg="mod">
          <ac:chgData name="Alla P" userId="90e0174a6fbe7931" providerId="LiveId" clId="{038E19CE-D85B-4951-B266-0B2B7E2B9297}" dt="2024-03-16T23:51:49.772" v="29" actId="1076"/>
          <ac:spMkLst>
            <pc:docMk/>
            <pc:sldMk cId="2361080076" sldId="788"/>
            <ac:spMk id="8" creationId="{D87123A5-FA86-2FF6-0FA1-1529B535BCFE}"/>
          </ac:spMkLst>
        </pc:spChg>
        <pc:spChg chg="mod">
          <ac:chgData name="Alla P" userId="90e0174a6fbe7931" providerId="LiveId" clId="{038E19CE-D85B-4951-B266-0B2B7E2B9297}" dt="2024-03-16T23:51:35.467" v="26" actId="1076"/>
          <ac:spMkLst>
            <pc:docMk/>
            <pc:sldMk cId="2361080076" sldId="788"/>
            <ac:spMk id="10" creationId="{640CB7D0-A887-D439-06BE-F498985B3E82}"/>
          </ac:spMkLst>
        </pc:spChg>
        <pc:spChg chg="mod">
          <ac:chgData name="Alla P" userId="90e0174a6fbe7931" providerId="LiveId" clId="{038E19CE-D85B-4951-B266-0B2B7E2B9297}" dt="2024-03-16T23:49:29.864" v="18" actId="2711"/>
          <ac:spMkLst>
            <pc:docMk/>
            <pc:sldMk cId="2361080076" sldId="788"/>
            <ac:spMk id="12" creationId="{581374B4-373A-B79E-9B14-8046CD705A00}"/>
          </ac:spMkLst>
        </pc:spChg>
        <pc:spChg chg="mod">
          <ac:chgData name="Alla P" userId="90e0174a6fbe7931" providerId="LiveId" clId="{038E19CE-D85B-4951-B266-0B2B7E2B9297}" dt="2024-03-16T23:49:22.610" v="17" actId="2711"/>
          <ac:spMkLst>
            <pc:docMk/>
            <pc:sldMk cId="2361080076" sldId="788"/>
            <ac:spMk id="14" creationId="{F1CD8486-3BEA-6F54-31DE-56C8206F8044}"/>
          </ac:spMkLst>
        </pc:spChg>
        <pc:spChg chg="mod">
          <ac:chgData name="Alla P" userId="90e0174a6fbe7931" providerId="LiveId" clId="{038E19CE-D85B-4951-B266-0B2B7E2B9297}" dt="2024-03-16T23:49:15.288" v="16" actId="2711"/>
          <ac:spMkLst>
            <pc:docMk/>
            <pc:sldMk cId="2361080076" sldId="788"/>
            <ac:spMk id="16" creationId="{B3D69B14-EF12-196E-87B5-915AD17C8163}"/>
          </ac:spMkLst>
        </pc:spChg>
        <pc:spChg chg="mod">
          <ac:chgData name="Alla P" userId="90e0174a6fbe7931" providerId="LiveId" clId="{038E19CE-D85B-4951-B266-0B2B7E2B9297}" dt="2024-03-16T23:49:05.459" v="15" actId="2711"/>
          <ac:spMkLst>
            <pc:docMk/>
            <pc:sldMk cId="2361080076" sldId="788"/>
            <ac:spMk id="18" creationId="{3BA1E22D-AC2F-F788-2E92-002C815772CB}"/>
          </ac:spMkLst>
        </pc:spChg>
        <pc:spChg chg="mod">
          <ac:chgData name="Alla P" userId="90e0174a6fbe7931" providerId="LiveId" clId="{038E19CE-D85B-4951-B266-0B2B7E2B9297}" dt="2024-03-16T23:49:41.279" v="19" actId="2711"/>
          <ac:spMkLst>
            <pc:docMk/>
            <pc:sldMk cId="2361080076" sldId="788"/>
            <ac:spMk id="20" creationId="{084AC824-29A8-A2EE-7C16-28EA86A4984A}"/>
          </ac:spMkLst>
        </pc:spChg>
        <pc:spChg chg="mod">
          <ac:chgData name="Alla P" userId="90e0174a6fbe7931" providerId="LiveId" clId="{038E19CE-D85B-4951-B266-0B2B7E2B9297}" dt="2024-03-16T23:50:20.839" v="21" actId="2711"/>
          <ac:spMkLst>
            <pc:docMk/>
            <pc:sldMk cId="2361080076" sldId="788"/>
            <ac:spMk id="22" creationId="{49860C35-D558-E270-A118-3B114812E48C}"/>
          </ac:spMkLst>
        </pc:spChg>
        <pc:picChg chg="mod">
          <ac:chgData name="Alla P" userId="90e0174a6fbe7931" providerId="LiveId" clId="{038E19CE-D85B-4951-B266-0B2B7E2B9297}" dt="2024-03-16T23:51:42.547" v="28" actId="1076"/>
          <ac:picMkLst>
            <pc:docMk/>
            <pc:sldMk cId="2361080076" sldId="788"/>
            <ac:picMk id="1026" creationId="{7657F636-B3E9-A753-2E4E-85D552816B0A}"/>
          </ac:picMkLst>
        </pc:picChg>
      </pc:sldChg>
      <pc:sldChg chg="modSp mod">
        <pc:chgData name="Alla P" userId="90e0174a6fbe7931" providerId="LiveId" clId="{038E19CE-D85B-4951-B266-0B2B7E2B9297}" dt="2024-03-16T23:55:34.846" v="52" actId="1076"/>
        <pc:sldMkLst>
          <pc:docMk/>
          <pc:sldMk cId="1270382568" sldId="789"/>
        </pc:sldMkLst>
        <pc:spChg chg="mod">
          <ac:chgData name="Alla P" userId="90e0174a6fbe7931" providerId="LiveId" clId="{038E19CE-D85B-4951-B266-0B2B7E2B9297}" dt="2024-03-16T23:53:47.768" v="37" actId="2711"/>
          <ac:spMkLst>
            <pc:docMk/>
            <pc:sldMk cId="1270382568" sldId="789"/>
            <ac:spMk id="2" creationId="{53BE86DD-25E6-4460-346F-6D49A1FC3CF5}"/>
          </ac:spMkLst>
        </pc:spChg>
        <pc:graphicFrameChg chg="modGraphic">
          <ac:chgData name="Alla P" userId="90e0174a6fbe7931" providerId="LiveId" clId="{038E19CE-D85B-4951-B266-0B2B7E2B9297}" dt="2024-03-16T23:54:53.108" v="45" actId="14734"/>
          <ac:graphicFrameMkLst>
            <pc:docMk/>
            <pc:sldMk cId="1270382568" sldId="789"/>
            <ac:graphicFrameMk id="8" creationId="{114C8755-156D-DD17-8123-F5BCBDE977EF}"/>
          </ac:graphicFrameMkLst>
        </pc:graphicFrameChg>
        <pc:picChg chg="mod">
          <ac:chgData name="Alla P" userId="90e0174a6fbe7931" providerId="LiveId" clId="{038E19CE-D85B-4951-B266-0B2B7E2B9297}" dt="2024-03-16T23:55:34.846" v="52" actId="1076"/>
          <ac:picMkLst>
            <pc:docMk/>
            <pc:sldMk cId="1270382568" sldId="789"/>
            <ac:picMk id="9" creationId="{9D7AB375-66ED-3C9B-FB19-D4980BD3426E}"/>
          </ac:picMkLst>
        </pc:picChg>
        <pc:picChg chg="mod">
          <ac:chgData name="Alla P" userId="90e0174a6fbe7931" providerId="LiveId" clId="{038E19CE-D85B-4951-B266-0B2B7E2B9297}" dt="2024-03-16T23:55:31.482" v="51" actId="1076"/>
          <ac:picMkLst>
            <pc:docMk/>
            <pc:sldMk cId="1270382568" sldId="789"/>
            <ac:picMk id="10" creationId="{02BD4633-188D-E186-0A4A-493FA9272D55}"/>
          </ac:picMkLst>
        </pc:picChg>
        <pc:picChg chg="mod">
          <ac:chgData name="Alla P" userId="90e0174a6fbe7931" providerId="LiveId" clId="{038E19CE-D85B-4951-B266-0B2B7E2B9297}" dt="2024-03-16T23:55:27.991" v="50" actId="1076"/>
          <ac:picMkLst>
            <pc:docMk/>
            <pc:sldMk cId="1270382568" sldId="789"/>
            <ac:picMk id="11" creationId="{0FDB3DAA-7395-FC8A-F06B-0F3CE02B4E6B}"/>
          </ac:picMkLst>
        </pc:picChg>
        <pc:picChg chg="mod">
          <ac:chgData name="Alla P" userId="90e0174a6fbe7931" providerId="LiveId" clId="{038E19CE-D85B-4951-B266-0B2B7E2B9297}" dt="2024-03-16T23:55:24.227" v="49" actId="1076"/>
          <ac:picMkLst>
            <pc:docMk/>
            <pc:sldMk cId="1270382568" sldId="789"/>
            <ac:picMk id="12" creationId="{F4F82C13-0FD1-3013-24DE-87D38A048461}"/>
          </ac:picMkLst>
        </pc:picChg>
        <pc:picChg chg="mod">
          <ac:chgData name="Alla P" userId="90e0174a6fbe7931" providerId="LiveId" clId="{038E19CE-D85B-4951-B266-0B2B7E2B9297}" dt="2024-03-16T23:55:17.056" v="48" actId="1076"/>
          <ac:picMkLst>
            <pc:docMk/>
            <pc:sldMk cId="1270382568" sldId="789"/>
            <ac:picMk id="13" creationId="{2E097790-D6F7-62E9-C08C-051ACBABAB9D}"/>
          </ac:picMkLst>
        </pc:picChg>
        <pc:picChg chg="mod">
          <ac:chgData name="Alla P" userId="90e0174a6fbe7931" providerId="LiveId" clId="{038E19CE-D85B-4951-B266-0B2B7E2B9297}" dt="2024-03-16T23:55:13.471" v="47" actId="1076"/>
          <ac:picMkLst>
            <pc:docMk/>
            <pc:sldMk cId="1270382568" sldId="789"/>
            <ac:picMk id="14" creationId="{85B859F3-4252-C752-CA66-C5E3C87D4253}"/>
          </ac:picMkLst>
        </pc:picChg>
        <pc:picChg chg="mod">
          <ac:chgData name="Alla P" userId="90e0174a6fbe7931" providerId="LiveId" clId="{038E19CE-D85B-4951-B266-0B2B7E2B9297}" dt="2024-03-16T23:55:05.451" v="46" actId="1076"/>
          <ac:picMkLst>
            <pc:docMk/>
            <pc:sldMk cId="1270382568" sldId="789"/>
            <ac:picMk id="15" creationId="{B0A2B156-2E09-849F-32DC-92E9FDA510A7}"/>
          </ac:picMkLst>
        </pc:picChg>
      </pc:sldChg>
      <pc:sldChg chg="modSp mod">
        <pc:chgData name="Alla P" userId="90e0174a6fbe7931" providerId="LiveId" clId="{038E19CE-D85B-4951-B266-0B2B7E2B9297}" dt="2024-03-17T00:29:47.721" v="282" actId="2711"/>
        <pc:sldMkLst>
          <pc:docMk/>
          <pc:sldMk cId="2190735716" sldId="790"/>
        </pc:sldMkLst>
        <pc:spChg chg="mod">
          <ac:chgData name="Alla P" userId="90e0174a6fbe7931" providerId="LiveId" clId="{038E19CE-D85B-4951-B266-0B2B7E2B9297}" dt="2024-03-17T00:29:34.381" v="281" actId="2711"/>
          <ac:spMkLst>
            <pc:docMk/>
            <pc:sldMk cId="2190735716" sldId="790"/>
            <ac:spMk id="2" creationId="{254BA7DB-CA4C-21DE-1113-DE651A1FA3E3}"/>
          </ac:spMkLst>
        </pc:spChg>
        <pc:spChg chg="mod">
          <ac:chgData name="Alla P" userId="90e0174a6fbe7931" providerId="LiveId" clId="{038E19CE-D85B-4951-B266-0B2B7E2B9297}" dt="2024-03-17T00:29:47.721" v="282" actId="2711"/>
          <ac:spMkLst>
            <pc:docMk/>
            <pc:sldMk cId="2190735716" sldId="790"/>
            <ac:spMk id="3" creationId="{30D18655-C765-AA24-DBB5-6DA9885ABAC2}"/>
          </ac:spMkLst>
        </pc:spChg>
      </pc:sldChg>
      <pc:sldChg chg="modSp mod">
        <pc:chgData name="Alla P" userId="90e0174a6fbe7931" providerId="LiveId" clId="{038E19CE-D85B-4951-B266-0B2B7E2B9297}" dt="2024-03-16T23:56:49.170" v="60" actId="14100"/>
        <pc:sldMkLst>
          <pc:docMk/>
          <pc:sldMk cId="2175918053" sldId="791"/>
        </pc:sldMkLst>
        <pc:spChg chg="mod">
          <ac:chgData name="Alla P" userId="90e0174a6fbe7931" providerId="LiveId" clId="{038E19CE-D85B-4951-B266-0B2B7E2B9297}" dt="2024-03-16T23:55:51.437" v="53" actId="2711"/>
          <ac:spMkLst>
            <pc:docMk/>
            <pc:sldMk cId="2175918053" sldId="791"/>
            <ac:spMk id="2" creationId="{53BE86DD-25E6-4460-346F-6D49A1FC3CF5}"/>
          </ac:spMkLst>
        </pc:spChg>
        <pc:graphicFrameChg chg="mod modGraphic">
          <ac:chgData name="Alla P" userId="90e0174a6fbe7931" providerId="LiveId" clId="{038E19CE-D85B-4951-B266-0B2B7E2B9297}" dt="2024-03-16T23:56:49.170" v="60" actId="14100"/>
          <ac:graphicFrameMkLst>
            <pc:docMk/>
            <pc:sldMk cId="2175918053" sldId="791"/>
            <ac:graphicFrameMk id="8" creationId="{114C8755-156D-DD17-8123-F5BCBDE977EF}"/>
          </ac:graphicFrameMkLst>
        </pc:graphicFrameChg>
      </pc:sldChg>
      <pc:sldChg chg="modSp mod">
        <pc:chgData name="Alla P" userId="90e0174a6fbe7931" providerId="LiveId" clId="{038E19CE-D85B-4951-B266-0B2B7E2B9297}" dt="2024-03-16T23:59:49.575" v="75" actId="255"/>
        <pc:sldMkLst>
          <pc:docMk/>
          <pc:sldMk cId="3528420006" sldId="792"/>
        </pc:sldMkLst>
        <pc:spChg chg="mod">
          <ac:chgData name="Alla P" userId="90e0174a6fbe7931" providerId="LiveId" clId="{038E19CE-D85B-4951-B266-0B2B7E2B9297}" dt="2024-03-16T23:59:49.575" v="75" actId="255"/>
          <ac:spMkLst>
            <pc:docMk/>
            <pc:sldMk cId="3528420006" sldId="792"/>
            <ac:spMk id="4" creationId="{3B49A70D-3AF7-6243-C7CB-460368F59DA9}"/>
          </ac:spMkLst>
        </pc:spChg>
        <pc:spChg chg="mod">
          <ac:chgData name="Alla P" userId="90e0174a6fbe7931" providerId="LiveId" clId="{038E19CE-D85B-4951-B266-0B2B7E2B9297}" dt="2024-03-16T23:57:26.471" v="61" actId="2711"/>
          <ac:spMkLst>
            <pc:docMk/>
            <pc:sldMk cId="3528420006" sldId="792"/>
            <ac:spMk id="7" creationId="{99CC7EF9-04CC-EFDF-8C6D-472C04C9CCAE}"/>
          </ac:spMkLst>
        </pc:spChg>
        <pc:spChg chg="mod">
          <ac:chgData name="Alla P" userId="90e0174a6fbe7931" providerId="LiveId" clId="{038E19CE-D85B-4951-B266-0B2B7E2B9297}" dt="2024-03-16T23:57:53.037" v="62" actId="2711"/>
          <ac:spMkLst>
            <pc:docMk/>
            <pc:sldMk cId="3528420006" sldId="792"/>
            <ac:spMk id="13" creationId="{BEBC4F98-F8EC-A3ED-65AF-18D16A84EE91}"/>
          </ac:spMkLst>
        </pc:spChg>
      </pc:sldChg>
      <pc:sldChg chg="modSp mod">
        <pc:chgData name="Alla P" userId="90e0174a6fbe7931" providerId="LiveId" clId="{038E19CE-D85B-4951-B266-0B2B7E2B9297}" dt="2024-03-17T00:00:44.292" v="77" actId="2711"/>
        <pc:sldMkLst>
          <pc:docMk/>
          <pc:sldMk cId="1458602428" sldId="793"/>
        </pc:sldMkLst>
        <pc:spChg chg="mod">
          <ac:chgData name="Alla P" userId="90e0174a6fbe7931" providerId="LiveId" clId="{038E19CE-D85B-4951-B266-0B2B7E2B9297}" dt="2024-03-16T23:59:26.984" v="71" actId="14100"/>
          <ac:spMkLst>
            <pc:docMk/>
            <pc:sldMk cId="1458602428" sldId="793"/>
            <ac:spMk id="4" creationId="{3B49A70D-3AF7-6243-C7CB-460368F59DA9}"/>
          </ac:spMkLst>
        </pc:spChg>
        <pc:spChg chg="mod">
          <ac:chgData name="Alla P" userId="90e0174a6fbe7931" providerId="LiveId" clId="{038E19CE-D85B-4951-B266-0B2B7E2B9297}" dt="2024-03-17T00:00:16.180" v="76" actId="2711"/>
          <ac:spMkLst>
            <pc:docMk/>
            <pc:sldMk cId="1458602428" sldId="793"/>
            <ac:spMk id="7" creationId="{1E2D11E9-7938-01FD-9510-0BEA579A12FF}"/>
          </ac:spMkLst>
        </pc:spChg>
        <pc:spChg chg="mod">
          <ac:chgData name="Alla P" userId="90e0174a6fbe7931" providerId="LiveId" clId="{038E19CE-D85B-4951-B266-0B2B7E2B9297}" dt="2024-03-17T00:00:44.292" v="77" actId="2711"/>
          <ac:spMkLst>
            <pc:docMk/>
            <pc:sldMk cId="1458602428" sldId="793"/>
            <ac:spMk id="8" creationId="{BB41CC41-4754-4ACC-660B-98DC84B86D0A}"/>
          </ac:spMkLst>
        </pc:spChg>
      </pc:sldChg>
      <pc:sldChg chg="modSp mod">
        <pc:chgData name="Alla P" userId="90e0174a6fbe7931" providerId="LiveId" clId="{038E19CE-D85B-4951-B266-0B2B7E2B9297}" dt="2024-03-17T00:07:02.863" v="135" actId="14100"/>
        <pc:sldMkLst>
          <pc:docMk/>
          <pc:sldMk cId="3578276485" sldId="794"/>
        </pc:sldMkLst>
        <pc:spChg chg="mod">
          <ac:chgData name="Alla P" userId="90e0174a6fbe7931" providerId="LiveId" clId="{038E19CE-D85B-4951-B266-0B2B7E2B9297}" dt="2024-03-17T00:01:17.872" v="78" actId="2711"/>
          <ac:spMkLst>
            <pc:docMk/>
            <pc:sldMk cId="3578276485" sldId="794"/>
            <ac:spMk id="4" creationId="{3B49A70D-3AF7-6243-C7CB-460368F59DA9}"/>
          </ac:spMkLst>
        </pc:spChg>
        <pc:spChg chg="mod">
          <ac:chgData name="Alla P" userId="90e0174a6fbe7931" providerId="LiveId" clId="{038E19CE-D85B-4951-B266-0B2B7E2B9297}" dt="2024-03-17T00:07:02.863" v="135" actId="14100"/>
          <ac:spMkLst>
            <pc:docMk/>
            <pc:sldMk cId="3578276485" sldId="794"/>
            <ac:spMk id="5" creationId="{EF4C403D-5B97-985F-5CF8-C94DDB646D91}"/>
          </ac:spMkLst>
        </pc:spChg>
        <pc:spChg chg="mod">
          <ac:chgData name="Alla P" userId="90e0174a6fbe7931" providerId="LiveId" clId="{038E19CE-D85B-4951-B266-0B2B7E2B9297}" dt="2024-03-17T00:01:26.375" v="79" actId="2711"/>
          <ac:spMkLst>
            <pc:docMk/>
            <pc:sldMk cId="3578276485" sldId="794"/>
            <ac:spMk id="13" creationId="{BEBC4F98-F8EC-A3ED-65AF-18D16A84EE91}"/>
          </ac:spMkLst>
        </pc:spChg>
      </pc:sldChg>
      <pc:sldChg chg="modSp mod">
        <pc:chgData name="Alla P" userId="90e0174a6fbe7931" providerId="LiveId" clId="{038E19CE-D85B-4951-B266-0B2B7E2B9297}" dt="2024-03-17T00:10:25.496" v="151" actId="255"/>
        <pc:sldMkLst>
          <pc:docMk/>
          <pc:sldMk cId="2010714822" sldId="795"/>
        </pc:sldMkLst>
        <pc:spChg chg="mod">
          <ac:chgData name="Alla P" userId="90e0174a6fbe7931" providerId="LiveId" clId="{038E19CE-D85B-4951-B266-0B2B7E2B9297}" dt="2024-03-17T00:09:48.068" v="147" actId="255"/>
          <ac:spMkLst>
            <pc:docMk/>
            <pc:sldMk cId="2010714822" sldId="795"/>
            <ac:spMk id="2" creationId="{71CCA49F-2967-7D6A-9A20-940C4126EC05}"/>
          </ac:spMkLst>
        </pc:spChg>
        <pc:spChg chg="mod">
          <ac:chgData name="Alla P" userId="90e0174a6fbe7931" providerId="LiveId" clId="{038E19CE-D85B-4951-B266-0B2B7E2B9297}" dt="2024-03-17T00:07:36.540" v="136" actId="2711"/>
          <ac:spMkLst>
            <pc:docMk/>
            <pc:sldMk cId="2010714822" sldId="795"/>
            <ac:spMk id="4" creationId="{3B49A70D-3AF7-6243-C7CB-460368F59DA9}"/>
          </ac:spMkLst>
        </pc:spChg>
        <pc:spChg chg="mod">
          <ac:chgData name="Alla P" userId="90e0174a6fbe7931" providerId="LiveId" clId="{038E19CE-D85B-4951-B266-0B2B7E2B9297}" dt="2024-03-17T00:10:25.496" v="151" actId="255"/>
          <ac:spMkLst>
            <pc:docMk/>
            <pc:sldMk cId="2010714822" sldId="795"/>
            <ac:spMk id="6" creationId="{1F5A9687-C404-60C5-8FA9-85B5E4C407EF}"/>
          </ac:spMkLst>
        </pc:spChg>
        <pc:spChg chg="mod">
          <ac:chgData name="Alla P" userId="90e0174a6fbe7931" providerId="LiveId" clId="{038E19CE-D85B-4951-B266-0B2B7E2B9297}" dt="2024-03-17T00:07:46.330" v="137" actId="2711"/>
          <ac:spMkLst>
            <pc:docMk/>
            <pc:sldMk cId="2010714822" sldId="795"/>
            <ac:spMk id="7" creationId="{1E2D11E9-7938-01FD-9510-0BEA579A12FF}"/>
          </ac:spMkLst>
        </pc:spChg>
        <pc:spChg chg="mod">
          <ac:chgData name="Alla P" userId="90e0174a6fbe7931" providerId="LiveId" clId="{038E19CE-D85B-4951-B266-0B2B7E2B9297}" dt="2024-03-17T00:08:46.015" v="143" actId="255"/>
          <ac:spMkLst>
            <pc:docMk/>
            <pc:sldMk cId="2010714822" sldId="795"/>
            <ac:spMk id="8" creationId="{BB41CC41-4754-4ACC-660B-98DC84B86D0A}"/>
          </ac:spMkLst>
        </pc:spChg>
      </pc:sldChg>
      <pc:sldChg chg="modSp mod">
        <pc:chgData name="Alla P" userId="90e0174a6fbe7931" providerId="LiveId" clId="{038E19CE-D85B-4951-B266-0B2B7E2B9297}" dt="2024-03-17T00:32:14.358" v="293" actId="14100"/>
        <pc:sldMkLst>
          <pc:docMk/>
          <pc:sldMk cId="817890510" sldId="796"/>
        </pc:sldMkLst>
        <pc:spChg chg="mod">
          <ac:chgData name="Alla P" userId="90e0174a6fbe7931" providerId="LiveId" clId="{038E19CE-D85B-4951-B266-0B2B7E2B9297}" dt="2024-03-17T00:11:46.769" v="158" actId="2711"/>
          <ac:spMkLst>
            <pc:docMk/>
            <pc:sldMk cId="817890510" sldId="796"/>
            <ac:spMk id="2" creationId="{35F52352-1EF3-758D-3BFE-051BF5FA11F5}"/>
          </ac:spMkLst>
        </pc:spChg>
        <pc:spChg chg="mod">
          <ac:chgData name="Alla P" userId="90e0174a6fbe7931" providerId="LiveId" clId="{038E19CE-D85B-4951-B266-0B2B7E2B9297}" dt="2024-03-17T00:10:40.058" v="152" actId="2711"/>
          <ac:spMkLst>
            <pc:docMk/>
            <pc:sldMk cId="817890510" sldId="796"/>
            <ac:spMk id="4" creationId="{3B49A70D-3AF7-6243-C7CB-460368F59DA9}"/>
          </ac:spMkLst>
        </pc:spChg>
        <pc:spChg chg="mod">
          <ac:chgData name="Alla P" userId="90e0174a6fbe7931" providerId="LiveId" clId="{038E19CE-D85B-4951-B266-0B2B7E2B9297}" dt="2024-03-17T00:32:14.358" v="293" actId="14100"/>
          <ac:spMkLst>
            <pc:docMk/>
            <pc:sldMk cId="817890510" sldId="796"/>
            <ac:spMk id="5" creationId="{EF4C403D-5B97-985F-5CF8-C94DDB646D91}"/>
          </ac:spMkLst>
        </pc:spChg>
        <pc:spChg chg="mod">
          <ac:chgData name="Alla P" userId="90e0174a6fbe7931" providerId="LiveId" clId="{038E19CE-D85B-4951-B266-0B2B7E2B9297}" dt="2024-03-17T00:10:50.331" v="153" actId="2711"/>
          <ac:spMkLst>
            <pc:docMk/>
            <pc:sldMk cId="817890510" sldId="796"/>
            <ac:spMk id="13" creationId="{BEBC4F98-F8EC-A3ED-65AF-18D16A84EE91}"/>
          </ac:spMkLst>
        </pc:spChg>
      </pc:sldChg>
      <pc:sldChg chg="modSp mod">
        <pc:chgData name="Alla P" userId="90e0174a6fbe7931" providerId="LiveId" clId="{038E19CE-D85B-4951-B266-0B2B7E2B9297}" dt="2024-03-17T00:17:54.490" v="211" actId="27636"/>
        <pc:sldMkLst>
          <pc:docMk/>
          <pc:sldMk cId="2660228513" sldId="797"/>
        </pc:sldMkLst>
        <pc:spChg chg="mod">
          <ac:chgData name="Alla P" userId="90e0174a6fbe7931" providerId="LiveId" clId="{038E19CE-D85B-4951-B266-0B2B7E2B9297}" dt="2024-03-17T00:15:48.842" v="192" actId="255"/>
          <ac:spMkLst>
            <pc:docMk/>
            <pc:sldMk cId="2660228513" sldId="797"/>
            <ac:spMk id="2" creationId="{71CCA49F-2967-7D6A-9A20-940C4126EC05}"/>
          </ac:spMkLst>
        </pc:spChg>
        <pc:spChg chg="mod">
          <ac:chgData name="Alla P" userId="90e0174a6fbe7931" providerId="LiveId" clId="{038E19CE-D85B-4951-B266-0B2B7E2B9297}" dt="2024-03-17T00:14:26.473" v="186" actId="2711"/>
          <ac:spMkLst>
            <pc:docMk/>
            <pc:sldMk cId="2660228513" sldId="797"/>
            <ac:spMk id="4" creationId="{3B49A70D-3AF7-6243-C7CB-460368F59DA9}"/>
          </ac:spMkLst>
        </pc:spChg>
        <pc:spChg chg="mod">
          <ac:chgData name="Alla P" userId="90e0174a6fbe7931" providerId="LiveId" clId="{038E19CE-D85B-4951-B266-0B2B7E2B9297}" dt="2024-03-17T00:16:19.231" v="196" actId="255"/>
          <ac:spMkLst>
            <pc:docMk/>
            <pc:sldMk cId="2660228513" sldId="797"/>
            <ac:spMk id="6" creationId="{1F5A9687-C404-60C5-8FA9-85B5E4C407EF}"/>
          </ac:spMkLst>
        </pc:spChg>
        <pc:spChg chg="mod">
          <ac:chgData name="Alla P" userId="90e0174a6fbe7931" providerId="LiveId" clId="{038E19CE-D85B-4951-B266-0B2B7E2B9297}" dt="2024-03-17T00:14:36.110" v="187" actId="2711"/>
          <ac:spMkLst>
            <pc:docMk/>
            <pc:sldMk cId="2660228513" sldId="797"/>
            <ac:spMk id="7" creationId="{1E2D11E9-7938-01FD-9510-0BEA579A12FF}"/>
          </ac:spMkLst>
        </pc:spChg>
        <pc:spChg chg="mod">
          <ac:chgData name="Alla P" userId="90e0174a6fbe7931" providerId="LiveId" clId="{038E19CE-D85B-4951-B266-0B2B7E2B9297}" dt="2024-03-17T00:17:54.490" v="211" actId="27636"/>
          <ac:spMkLst>
            <pc:docMk/>
            <pc:sldMk cId="2660228513" sldId="797"/>
            <ac:spMk id="8" creationId="{BB41CC41-4754-4ACC-660B-98DC84B86D0A}"/>
          </ac:spMkLst>
        </pc:spChg>
      </pc:sldChg>
      <pc:sldChg chg="modSp mod">
        <pc:chgData name="Alla P" userId="90e0174a6fbe7931" providerId="LiveId" clId="{038E19CE-D85B-4951-B266-0B2B7E2B9297}" dt="2024-03-17T00:18:56.663" v="216" actId="2711"/>
        <pc:sldMkLst>
          <pc:docMk/>
          <pc:sldMk cId="1812952824" sldId="798"/>
        </pc:sldMkLst>
        <pc:spChg chg="mod">
          <ac:chgData name="Alla P" userId="90e0174a6fbe7931" providerId="LiveId" clId="{038E19CE-D85B-4951-B266-0B2B7E2B9297}" dt="2024-03-17T00:18:28.243" v="212" actId="2711"/>
          <ac:spMkLst>
            <pc:docMk/>
            <pc:sldMk cId="1812952824" sldId="798"/>
            <ac:spMk id="4" creationId="{3B49A70D-3AF7-6243-C7CB-460368F59DA9}"/>
          </ac:spMkLst>
        </pc:spChg>
        <pc:spChg chg="mod">
          <ac:chgData name="Alla P" userId="90e0174a6fbe7931" providerId="LiveId" clId="{038E19CE-D85B-4951-B266-0B2B7E2B9297}" dt="2024-03-17T00:18:56.663" v="216" actId="2711"/>
          <ac:spMkLst>
            <pc:docMk/>
            <pc:sldMk cId="1812952824" sldId="798"/>
            <ac:spMk id="5" creationId="{EF4C403D-5B97-985F-5CF8-C94DDB646D91}"/>
          </ac:spMkLst>
        </pc:spChg>
        <pc:spChg chg="mod">
          <ac:chgData name="Alla P" userId="90e0174a6fbe7931" providerId="LiveId" clId="{038E19CE-D85B-4951-B266-0B2B7E2B9297}" dt="2024-03-17T00:18:42.401" v="215" actId="2711"/>
          <ac:spMkLst>
            <pc:docMk/>
            <pc:sldMk cId="1812952824" sldId="798"/>
            <ac:spMk id="13" creationId="{BEBC4F98-F8EC-A3ED-65AF-18D16A84EE91}"/>
          </ac:spMkLst>
        </pc:spChg>
      </pc:sldChg>
      <pc:sldChg chg="modSp mod">
        <pc:chgData name="Alla P" userId="90e0174a6fbe7931" providerId="LiveId" clId="{038E19CE-D85B-4951-B266-0B2B7E2B9297}" dt="2024-03-17T00:22:59.372" v="245" actId="255"/>
        <pc:sldMkLst>
          <pc:docMk/>
          <pc:sldMk cId="2998431608" sldId="799"/>
        </pc:sldMkLst>
        <pc:spChg chg="mod">
          <ac:chgData name="Alla P" userId="90e0174a6fbe7931" providerId="LiveId" clId="{038E19CE-D85B-4951-B266-0B2B7E2B9297}" dt="2024-03-17T00:19:38.475" v="220" actId="255"/>
          <ac:spMkLst>
            <pc:docMk/>
            <pc:sldMk cId="2998431608" sldId="799"/>
            <ac:spMk id="2" creationId="{71CCA49F-2967-7D6A-9A20-940C4126EC05}"/>
          </ac:spMkLst>
        </pc:spChg>
        <pc:spChg chg="mod">
          <ac:chgData name="Alla P" userId="90e0174a6fbe7931" providerId="LiveId" clId="{038E19CE-D85B-4951-B266-0B2B7E2B9297}" dt="2024-03-17T00:19:12.936" v="217" actId="2711"/>
          <ac:spMkLst>
            <pc:docMk/>
            <pc:sldMk cId="2998431608" sldId="799"/>
            <ac:spMk id="4" creationId="{3B49A70D-3AF7-6243-C7CB-460368F59DA9}"/>
          </ac:spMkLst>
        </pc:spChg>
        <pc:spChg chg="mod">
          <ac:chgData name="Alla P" userId="90e0174a6fbe7931" providerId="LiveId" clId="{038E19CE-D85B-4951-B266-0B2B7E2B9297}" dt="2024-03-17T00:21:07.755" v="231" actId="255"/>
          <ac:spMkLst>
            <pc:docMk/>
            <pc:sldMk cId="2998431608" sldId="799"/>
            <ac:spMk id="6" creationId="{1F5A9687-C404-60C5-8FA9-85B5E4C407EF}"/>
          </ac:spMkLst>
        </pc:spChg>
        <pc:spChg chg="mod">
          <ac:chgData name="Alla P" userId="90e0174a6fbe7931" providerId="LiveId" clId="{038E19CE-D85B-4951-B266-0B2B7E2B9297}" dt="2024-03-17T00:19:20.626" v="218" actId="2711"/>
          <ac:spMkLst>
            <pc:docMk/>
            <pc:sldMk cId="2998431608" sldId="799"/>
            <ac:spMk id="7" creationId="{1E2D11E9-7938-01FD-9510-0BEA579A12FF}"/>
          </ac:spMkLst>
        </pc:spChg>
        <pc:spChg chg="mod">
          <ac:chgData name="Alla P" userId="90e0174a6fbe7931" providerId="LiveId" clId="{038E19CE-D85B-4951-B266-0B2B7E2B9297}" dt="2024-03-17T00:22:59.372" v="245" actId="255"/>
          <ac:spMkLst>
            <pc:docMk/>
            <pc:sldMk cId="2998431608" sldId="799"/>
            <ac:spMk id="8" creationId="{BB41CC41-4754-4ACC-660B-98DC84B86D0A}"/>
          </ac:spMkLst>
        </pc:spChg>
      </pc:sldChg>
      <pc:sldChg chg="modSp mod">
        <pc:chgData name="Alla P" userId="90e0174a6fbe7931" providerId="LiveId" clId="{038E19CE-D85B-4951-B266-0B2B7E2B9297}" dt="2024-03-17T00:25:31.553" v="260" actId="255"/>
        <pc:sldMkLst>
          <pc:docMk/>
          <pc:sldMk cId="417237728" sldId="800"/>
        </pc:sldMkLst>
        <pc:spChg chg="mod">
          <ac:chgData name="Alla P" userId="90e0174a6fbe7931" providerId="LiveId" clId="{038E19CE-D85B-4951-B266-0B2B7E2B9297}" dt="2024-03-17T00:23:20.170" v="246" actId="2711"/>
          <ac:spMkLst>
            <pc:docMk/>
            <pc:sldMk cId="417237728" sldId="800"/>
            <ac:spMk id="4" creationId="{3B49A70D-3AF7-6243-C7CB-460368F59DA9}"/>
          </ac:spMkLst>
        </pc:spChg>
        <pc:spChg chg="mod">
          <ac:chgData name="Alla P" userId="90e0174a6fbe7931" providerId="LiveId" clId="{038E19CE-D85B-4951-B266-0B2B7E2B9297}" dt="2024-03-17T00:25:31.553" v="260" actId="255"/>
          <ac:spMkLst>
            <pc:docMk/>
            <pc:sldMk cId="417237728" sldId="800"/>
            <ac:spMk id="5" creationId="{EF4C403D-5B97-985F-5CF8-C94DDB646D91}"/>
          </ac:spMkLst>
        </pc:spChg>
        <pc:spChg chg="mod">
          <ac:chgData name="Alla P" userId="90e0174a6fbe7931" providerId="LiveId" clId="{038E19CE-D85B-4951-B266-0B2B7E2B9297}" dt="2024-03-17T00:23:28.550" v="247" actId="2711"/>
          <ac:spMkLst>
            <pc:docMk/>
            <pc:sldMk cId="417237728" sldId="800"/>
            <ac:spMk id="13" creationId="{BEBC4F98-F8EC-A3ED-65AF-18D16A84EE91}"/>
          </ac:spMkLst>
        </pc:spChg>
      </pc:sldChg>
      <pc:sldChg chg="modSp mod">
        <pc:chgData name="Alla P" userId="90e0174a6fbe7931" providerId="LiveId" clId="{038E19CE-D85B-4951-B266-0B2B7E2B9297}" dt="2024-03-17T00:26:53.861" v="270" actId="27636"/>
        <pc:sldMkLst>
          <pc:docMk/>
          <pc:sldMk cId="4060620694" sldId="801"/>
        </pc:sldMkLst>
        <pc:spChg chg="mod">
          <ac:chgData name="Alla P" userId="90e0174a6fbe7931" providerId="LiveId" clId="{038E19CE-D85B-4951-B266-0B2B7E2B9297}" dt="2024-03-17T00:26:13.136" v="265" actId="14100"/>
          <ac:spMkLst>
            <pc:docMk/>
            <pc:sldMk cId="4060620694" sldId="801"/>
            <ac:spMk id="2" creationId="{71CCA49F-2967-7D6A-9A20-940C4126EC05}"/>
          </ac:spMkLst>
        </pc:spChg>
        <pc:spChg chg="mod">
          <ac:chgData name="Alla P" userId="90e0174a6fbe7931" providerId="LiveId" clId="{038E19CE-D85B-4951-B266-0B2B7E2B9297}" dt="2024-03-17T00:25:42.824" v="261" actId="2711"/>
          <ac:spMkLst>
            <pc:docMk/>
            <pc:sldMk cId="4060620694" sldId="801"/>
            <ac:spMk id="4" creationId="{3B49A70D-3AF7-6243-C7CB-460368F59DA9}"/>
          </ac:spMkLst>
        </pc:spChg>
        <pc:spChg chg="mod">
          <ac:chgData name="Alla P" userId="90e0174a6fbe7931" providerId="LiveId" clId="{038E19CE-D85B-4951-B266-0B2B7E2B9297}" dt="2024-03-17T00:26:31.997" v="268" actId="255"/>
          <ac:spMkLst>
            <pc:docMk/>
            <pc:sldMk cId="4060620694" sldId="801"/>
            <ac:spMk id="6" creationId="{1F5A9687-C404-60C5-8FA9-85B5E4C407EF}"/>
          </ac:spMkLst>
        </pc:spChg>
        <pc:spChg chg="mod">
          <ac:chgData name="Alla P" userId="90e0174a6fbe7931" providerId="LiveId" clId="{038E19CE-D85B-4951-B266-0B2B7E2B9297}" dt="2024-03-17T00:25:51.511" v="262" actId="2711"/>
          <ac:spMkLst>
            <pc:docMk/>
            <pc:sldMk cId="4060620694" sldId="801"/>
            <ac:spMk id="7" creationId="{1E2D11E9-7938-01FD-9510-0BEA579A12FF}"/>
          </ac:spMkLst>
        </pc:spChg>
        <pc:spChg chg="mod">
          <ac:chgData name="Alla P" userId="90e0174a6fbe7931" providerId="LiveId" clId="{038E19CE-D85B-4951-B266-0B2B7E2B9297}" dt="2024-03-17T00:26:53.861" v="270" actId="27636"/>
          <ac:spMkLst>
            <pc:docMk/>
            <pc:sldMk cId="4060620694" sldId="801"/>
            <ac:spMk id="8" creationId="{BB41CC41-4754-4ACC-660B-98DC84B86D0A}"/>
          </ac:spMkLst>
        </pc:spChg>
      </pc:sldChg>
      <pc:sldChg chg="modSp mod">
        <pc:chgData name="Alla P" userId="90e0174a6fbe7931" providerId="LiveId" clId="{038E19CE-D85B-4951-B266-0B2B7E2B9297}" dt="2024-03-17T00:27:49.166" v="273" actId="2711"/>
        <pc:sldMkLst>
          <pc:docMk/>
          <pc:sldMk cId="4062202257" sldId="802"/>
        </pc:sldMkLst>
        <pc:spChg chg="mod">
          <ac:chgData name="Alla P" userId="90e0174a6fbe7931" providerId="LiveId" clId="{038E19CE-D85B-4951-B266-0B2B7E2B9297}" dt="2024-03-17T00:27:30.153" v="272" actId="2711"/>
          <ac:spMkLst>
            <pc:docMk/>
            <pc:sldMk cId="4062202257" sldId="802"/>
            <ac:spMk id="4" creationId="{3B49A70D-3AF7-6243-C7CB-460368F59DA9}"/>
          </ac:spMkLst>
        </pc:spChg>
        <pc:spChg chg="mod">
          <ac:chgData name="Alla P" userId="90e0174a6fbe7931" providerId="LiveId" clId="{038E19CE-D85B-4951-B266-0B2B7E2B9297}" dt="2024-03-17T00:27:49.166" v="273" actId="2711"/>
          <ac:spMkLst>
            <pc:docMk/>
            <pc:sldMk cId="4062202257" sldId="802"/>
            <ac:spMk id="5" creationId="{EF4C403D-5B97-985F-5CF8-C94DDB646D91}"/>
          </ac:spMkLst>
        </pc:spChg>
        <pc:spChg chg="mod">
          <ac:chgData name="Alla P" userId="90e0174a6fbe7931" providerId="LiveId" clId="{038E19CE-D85B-4951-B266-0B2B7E2B9297}" dt="2024-03-17T00:27:21.339" v="271" actId="2711"/>
          <ac:spMkLst>
            <pc:docMk/>
            <pc:sldMk cId="4062202257" sldId="802"/>
            <ac:spMk id="13" creationId="{BEBC4F98-F8EC-A3ED-65AF-18D16A84EE91}"/>
          </ac:spMkLst>
        </pc:spChg>
      </pc:sldChg>
      <pc:sldChg chg="modSp mod">
        <pc:chgData name="Alla P" userId="90e0174a6fbe7931" providerId="LiveId" clId="{038E19CE-D85B-4951-B266-0B2B7E2B9297}" dt="2024-03-17T00:29:13.004" v="280" actId="255"/>
        <pc:sldMkLst>
          <pc:docMk/>
          <pc:sldMk cId="64947978" sldId="803"/>
        </pc:sldMkLst>
        <pc:spChg chg="mod">
          <ac:chgData name="Alla P" userId="90e0174a6fbe7931" providerId="LiveId" clId="{038E19CE-D85B-4951-B266-0B2B7E2B9297}" dt="2024-03-17T00:29:13.004" v="280" actId="255"/>
          <ac:spMkLst>
            <pc:docMk/>
            <pc:sldMk cId="64947978" sldId="803"/>
            <ac:spMk id="2" creationId="{71CCA49F-2967-7D6A-9A20-940C4126EC05}"/>
          </ac:spMkLst>
        </pc:spChg>
        <pc:spChg chg="mod">
          <ac:chgData name="Alla P" userId="90e0174a6fbe7931" providerId="LiveId" clId="{038E19CE-D85B-4951-B266-0B2B7E2B9297}" dt="2024-03-17T00:28:12.293" v="274" actId="2711"/>
          <ac:spMkLst>
            <pc:docMk/>
            <pc:sldMk cId="64947978" sldId="803"/>
            <ac:spMk id="4" creationId="{3B49A70D-3AF7-6243-C7CB-460368F59DA9}"/>
          </ac:spMkLst>
        </pc:spChg>
        <pc:spChg chg="mod">
          <ac:chgData name="Alla P" userId="90e0174a6fbe7931" providerId="LiveId" clId="{038E19CE-D85B-4951-B266-0B2B7E2B9297}" dt="2024-03-17T00:28:57.855" v="278" actId="255"/>
          <ac:spMkLst>
            <pc:docMk/>
            <pc:sldMk cId="64947978" sldId="803"/>
            <ac:spMk id="6" creationId="{1F5A9687-C404-60C5-8FA9-85B5E4C407EF}"/>
          </ac:spMkLst>
        </pc:spChg>
        <pc:spChg chg="mod">
          <ac:chgData name="Alla P" userId="90e0174a6fbe7931" providerId="LiveId" clId="{038E19CE-D85B-4951-B266-0B2B7E2B9297}" dt="2024-03-17T00:28:21.009" v="275" actId="2711"/>
          <ac:spMkLst>
            <pc:docMk/>
            <pc:sldMk cId="64947978" sldId="803"/>
            <ac:spMk id="7" creationId="{1E2D11E9-7938-01FD-9510-0BEA579A12FF}"/>
          </ac:spMkLst>
        </pc:spChg>
        <pc:spChg chg="mod">
          <ac:chgData name="Alla P" userId="90e0174a6fbe7931" providerId="LiveId" clId="{038E19CE-D85B-4951-B266-0B2B7E2B9297}" dt="2024-03-17T00:28:39.854" v="276" actId="2711"/>
          <ac:spMkLst>
            <pc:docMk/>
            <pc:sldMk cId="64947978" sldId="803"/>
            <ac:spMk id="8" creationId="{BB41CC41-4754-4ACC-660B-98DC84B86D0A}"/>
          </ac:spMkLst>
        </pc:spChg>
      </pc:sldChg>
      <pc:sldChg chg="modSp mod">
        <pc:chgData name="Alla P" userId="90e0174a6fbe7931" providerId="LiveId" clId="{038E19CE-D85B-4951-B266-0B2B7E2B9297}" dt="2024-03-17T00:31:01.175" v="291" actId="14100"/>
        <pc:sldMkLst>
          <pc:docMk/>
          <pc:sldMk cId="176074480" sldId="804"/>
        </pc:sldMkLst>
        <pc:spChg chg="mod">
          <ac:chgData name="Alla P" userId="90e0174a6fbe7931" providerId="LiveId" clId="{038E19CE-D85B-4951-B266-0B2B7E2B9297}" dt="2024-03-17T00:30:00.723" v="283" actId="2711"/>
          <ac:spMkLst>
            <pc:docMk/>
            <pc:sldMk cId="176074480" sldId="804"/>
            <ac:spMk id="2" creationId="{F08CC4F9-8F13-736A-DC05-412C12945A01}"/>
          </ac:spMkLst>
        </pc:spChg>
        <pc:spChg chg="mod">
          <ac:chgData name="Alla P" userId="90e0174a6fbe7931" providerId="LiveId" clId="{038E19CE-D85B-4951-B266-0B2B7E2B9297}" dt="2024-03-17T00:31:01.175" v="291" actId="14100"/>
          <ac:spMkLst>
            <pc:docMk/>
            <pc:sldMk cId="176074480" sldId="804"/>
            <ac:spMk id="3" creationId="{C593CEE5-DD67-0BB4-CFC7-4CD4F49EFEAE}"/>
          </ac:spMkLst>
        </pc:spChg>
      </pc:sldChg>
      <pc:sldChg chg="modSp mod">
        <pc:chgData name="Alla P" userId="90e0174a6fbe7931" providerId="LiveId" clId="{038E19CE-D85B-4951-B266-0B2B7E2B9297}" dt="2024-03-16T23:53:25.045" v="36" actId="255"/>
        <pc:sldMkLst>
          <pc:docMk/>
          <pc:sldMk cId="2191320604" sldId="805"/>
        </pc:sldMkLst>
        <pc:spChg chg="mod">
          <ac:chgData name="Alla P" userId="90e0174a6fbe7931" providerId="LiveId" clId="{038E19CE-D85B-4951-B266-0B2B7E2B9297}" dt="2024-03-16T23:52:11.233" v="30" actId="2711"/>
          <ac:spMkLst>
            <pc:docMk/>
            <pc:sldMk cId="2191320604" sldId="805"/>
            <ac:spMk id="2" creationId="{8238BEB6-660C-D433-E94B-63EBDE0C0C48}"/>
          </ac:spMkLst>
        </pc:spChg>
        <pc:graphicFrameChg chg="modGraphic">
          <ac:chgData name="Alla P" userId="90e0174a6fbe7931" providerId="LiveId" clId="{038E19CE-D85B-4951-B266-0B2B7E2B9297}" dt="2024-03-16T23:53:25.045" v="36" actId="255"/>
          <ac:graphicFrameMkLst>
            <pc:docMk/>
            <pc:sldMk cId="2191320604" sldId="805"/>
            <ac:graphicFrameMk id="6" creationId="{AE7EFCC7-C114-9914-F1A3-D05590582EE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pPr/>
              <a:t>3/19/2024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vl1pPr>
          </a:lstStyle>
          <a:p>
            <a:fld id="{5C681A43-BE4C-4C0F-8F74-696F501D2834}" type="datetimeFigureOut">
              <a:rPr lang="en-US" smtClean="0"/>
              <a:pPr/>
              <a:t>3/19/2024</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t>Hello, my name is Marian Harkavy and I am the Director of Policy, Planning and Analysis at DOER. My team leads our work related to energy infrastructure, supply, and rates. </a:t>
            </a:r>
          </a:p>
          <a:p>
            <a:r>
              <a:rPr lang="en-US"/>
              <a:t>These are three of our key goals for 2024:</a:t>
            </a:r>
          </a:p>
          <a:p>
            <a:r>
              <a:rPr lang="en-US"/>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t>This slide lists four of the key projects our team is working on in 2024 and highlights some opportunities for public input during the process. </a:t>
            </a:r>
          </a:p>
          <a:p>
            <a:r>
              <a:rPr lang="en-US"/>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cstate="print"/>
          <a:srcRect/>
          <a:stretch>
            <a:fillRect/>
          </a:stretch>
        </p:blipFill>
        <p:spPr bwMode="auto">
          <a:xfrm>
            <a:off x="0" y="0"/>
            <a:ext cx="1386367" cy="816000"/>
          </a:xfrm>
          <a:prstGeom prst="rect">
            <a:avLst/>
          </a:prstGeom>
          <a:noFill/>
          <a:ln w="9525">
            <a:noFill/>
            <a:miter lim="800000"/>
            <a:headEnd/>
            <a:tailEnd/>
          </a:ln>
        </p:spPr>
      </p:pic>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ectangle 3"/>
          <p:cNvSpPr/>
          <p:nvPr userDrawn="1"/>
        </p:nvSpPr>
        <p:spPr>
          <a:xfrm>
            <a:off x="3556000" y="152403"/>
            <a:ext cx="8128000" cy="276999"/>
          </a:xfrm>
          <a:prstGeom prst="rect">
            <a:avLst/>
          </a:prstGeom>
        </p:spPr>
        <p:txBody>
          <a:bodyPr wrap="square">
            <a:spAutoFit/>
          </a:bodyPr>
          <a:lstStyle/>
          <a:p>
            <a:pPr>
              <a:defRPr/>
            </a:pPr>
            <a:r>
              <a:rPr lang="en-US" sz="1200" b="1" i="1">
                <a:solidFill>
                  <a:srgbClr val="1F497D"/>
                </a:solidFill>
                <a:latin typeface="Calibri" pitchFamily="34" charset="0"/>
              </a:rPr>
              <a:t>Creating A Clean,</a:t>
            </a:r>
            <a:r>
              <a:rPr lang="en-US" sz="1200" b="1" i="1" baseline="0">
                <a:solidFill>
                  <a:srgbClr val="1F497D"/>
                </a:solidFill>
                <a:latin typeface="Calibri" pitchFamily="34" charset="0"/>
              </a:rPr>
              <a:t> Affordable, Equitable and Resilient</a:t>
            </a:r>
            <a:r>
              <a:rPr lang="en-US" sz="1200" b="1" i="1">
                <a:solidFill>
                  <a:srgbClr val="1F497D"/>
                </a:solidFill>
                <a:latin typeface="Calibri" pitchFamily="34" charset="0"/>
              </a:rPr>
              <a:t> Energy Future For the Commonwealth</a:t>
            </a: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hyperlink" Target="https://www.mass.gov/info-details/climate-leader-communities"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info-details/municipal-fossil-fuel-free-building-demonstration-program"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ss.gov/executive-orders/no-594-leading-by-example-decarbonizing-and-minimizing-environmental-impacts-of-state-government"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massachusetts-solar-for-all-application" TargetMode="External"/><Relationship Id="rId2" Type="http://schemas.openxmlformats.org/officeDocument/2006/relationships/hyperlink" Target="https://www.mass.gov/info-details/smart-programmatic-review" TargetMode="External"/><Relationship Id="rId1" Type="http://schemas.openxmlformats.org/officeDocument/2006/relationships/slideLayout" Target="../slideLayouts/slideLayout12.xml"/><Relationship Id="rId4" Type="http://schemas.openxmlformats.org/officeDocument/2006/relationships/hyperlink" Target="https://www.mass.gov/guides/charging-forward-energy-storage-in-a-net-zero-commonwealt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www.mass.gov/info-details/interagency-rates-working-group" TargetMode="External"/><Relationship Id="rId4" Type="http://schemas.openxmlformats.org/officeDocument/2006/relationships/hyperlink" Target="https://macleanenergy.com/83c-iv/83c-iv-time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3.sv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31.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23.sv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hyperlink" Target="https://urldefense.com/v3/__https:/t.e2ma.net/click/star4h/wotl2g/sdeflp__;!!CPANwP4y!TcYz-RWBliQy8zx5YHhBaKG4teGBTevhkHw9xgbUkEcu_M0kNELdOTYXxH4cDvM6wCamkcPkRHYvNhSDm_SA9nH_CC7Gh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333068" y="3505198"/>
            <a:ext cx="5173132" cy="2743201"/>
          </a:xfrm>
        </p:spPr>
        <p:txBody>
          <a:bodyPr>
            <a:normAutofit/>
          </a:bodyPr>
          <a:lstStyle/>
          <a:p>
            <a:pPr algn="r">
              <a:defRPr/>
            </a:pPr>
            <a:r>
              <a:rPr lang="pt-BR" dirty="0">
                <a:latin typeface="Calibri" panose="020F0502020204030204" pitchFamily="34" charset="0"/>
                <a:ea typeface="宋体"/>
                <a:cs typeface="Calibri" panose="020F0502020204030204" pitchFamily="34" charset="0"/>
                <a:sym typeface="Arial"/>
              </a:rPr>
              <a:t>Reunião Pública do DOER de 2024</a:t>
            </a:r>
          </a:p>
        </p:txBody>
      </p:sp>
      <p:sp>
        <p:nvSpPr>
          <p:cNvPr id="4" name="TextBox 3"/>
          <p:cNvSpPr txBox="1"/>
          <p:nvPr/>
        </p:nvSpPr>
        <p:spPr>
          <a:xfrm>
            <a:off x="7071361" y="1210270"/>
            <a:ext cx="4358639" cy="923330"/>
          </a:xfrm>
          <a:prstGeom prst="rect">
            <a:avLst/>
          </a:prstGeom>
          <a:noFill/>
        </p:spPr>
        <p:txBody>
          <a:bodyPr wrap="square" rtlCol="0">
            <a:spAutoFit/>
          </a:bodyPr>
          <a:lstStyle/>
          <a:p>
            <a:pPr algn="r">
              <a:defRPr/>
            </a:pPr>
            <a:r>
              <a:rPr lang="pt-BR" b="1" dirty="0">
                <a:solidFill>
                  <a:srgbClr val="1F497D"/>
                </a:solidFill>
                <a:latin typeface="Calibri" panose="020F0502020204030204" pitchFamily="34" charset="0"/>
                <a:ea typeface="宋体"/>
                <a:cs typeface="Calibri" panose="020F0502020204030204" pitchFamily="34" charset="0"/>
                <a:sym typeface="Arial"/>
              </a:rPr>
              <a:t>ESTADO DE MASSACHUSETTS</a:t>
            </a:r>
          </a:p>
          <a:p>
            <a:pPr algn="r">
              <a:defRPr/>
            </a:pPr>
            <a:r>
              <a:rPr lang="pt-BR" b="1" dirty="0">
                <a:solidFill>
                  <a:srgbClr val="1F497D"/>
                </a:solidFill>
                <a:latin typeface="Calibri" panose="020F0502020204030204" pitchFamily="34" charset="0"/>
                <a:ea typeface="宋体"/>
                <a:cs typeface="Calibri" panose="020F0502020204030204" pitchFamily="34" charset="0"/>
                <a:sym typeface="Arial"/>
              </a:rPr>
              <a:t>DEPARTAMENTO DE RECURSOS DE ENERGIA</a:t>
            </a:r>
          </a:p>
          <a:p>
            <a:pPr algn="r">
              <a:defRPr/>
            </a:pPr>
            <a:r>
              <a:rPr lang="pt-BR" i="1" dirty="0">
                <a:solidFill>
                  <a:srgbClr val="1F497D"/>
                </a:solidFill>
                <a:latin typeface="Calibri" panose="020F0502020204030204" pitchFamily="34" charset="0"/>
                <a:ea typeface="宋体"/>
                <a:cs typeface="Calibri" panose="020F0502020204030204" pitchFamily="34" charset="0"/>
                <a:sym typeface="Arial"/>
              </a:rPr>
              <a:t>Elizabeth </a:t>
            </a:r>
            <a:r>
              <a:rPr lang="pt-BR" i="1" dirty="0" err="1">
                <a:solidFill>
                  <a:srgbClr val="1F497D"/>
                </a:solidFill>
                <a:latin typeface="Calibri" panose="020F0502020204030204" pitchFamily="34" charset="0"/>
                <a:ea typeface="宋体"/>
                <a:cs typeface="Calibri" panose="020F0502020204030204" pitchFamily="34" charset="0"/>
                <a:sym typeface="Arial"/>
              </a:rPr>
              <a:t>Mahony</a:t>
            </a:r>
            <a:r>
              <a:rPr lang="pt-BR" i="1" dirty="0">
                <a:solidFill>
                  <a:srgbClr val="1F497D"/>
                </a:solidFill>
                <a:latin typeface="Calibri" panose="020F0502020204030204" pitchFamily="34" charset="0"/>
                <a:ea typeface="宋体"/>
                <a:cs typeface="Calibri" panose="020F0502020204030204" pitchFamily="34" charset="0"/>
                <a:sym typeface="Arial"/>
              </a:rPr>
              <a:t>, Comissária </a:t>
            </a: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6172200"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3284966-5F8D-44CB-8FA0-CBB67612C6D1}"/>
              </a:ext>
            </a:extLst>
          </p:cNvPr>
          <p:cNvSpPr txBox="1"/>
          <p:nvPr/>
        </p:nvSpPr>
        <p:spPr>
          <a:xfrm>
            <a:off x="3522133" y="238781"/>
            <a:ext cx="6172198" cy="307777"/>
          </a:xfrm>
          <a:prstGeom prst="rect">
            <a:avLst/>
          </a:prstGeom>
          <a:solidFill>
            <a:schemeClr val="bg1"/>
          </a:solidFill>
        </p:spPr>
        <p:txBody>
          <a:bodyPr wrap="square" rtlCol="0">
            <a:spAutoFit/>
          </a:bodyPr>
          <a:lstStyle/>
          <a:p>
            <a:r>
              <a:rPr lang="pt-BR" sz="1400" i="1" dirty="0">
                <a:solidFill>
                  <a:schemeClr val="tx2"/>
                </a:solidFill>
              </a:rPr>
              <a:t>Criando um futuro de energia limpa, acessível, equitativa e resiliente para o Estado</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Comunidades Verdes</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76703" y="1729476"/>
            <a:ext cx="11615297" cy="4013598"/>
          </a:xfrm>
        </p:spPr>
        <p:txBody>
          <a:bodyPr vert="horz" lIns="91440" tIns="45720" rIns="91440" bIns="45720" rtlCol="0" anchor="t">
            <a:normAutofit fontScale="62500" lnSpcReduction="20000"/>
          </a:bodyPr>
          <a:lstStyle/>
          <a:p>
            <a:r>
              <a:rPr lang="pt-BR" sz="4200" dirty="0">
                <a:ea typeface="宋体"/>
                <a:sym typeface="Arial"/>
              </a:rPr>
              <a:t>Dar suporte e incentivar esforços de descarbonização municipais equitativos para promover os objetivos climáticos do Estado </a:t>
            </a:r>
          </a:p>
          <a:p>
            <a:r>
              <a:rPr lang="pt-BR" sz="4200" dirty="0">
                <a:ea typeface="宋体"/>
                <a:sym typeface="Arial"/>
              </a:rPr>
              <a:t>Oferecer ferramentas e recursos para auxiliar os municípios no quesito “onde estão”</a:t>
            </a:r>
          </a:p>
          <a:p>
            <a:r>
              <a:rPr lang="pt-BR" sz="4200" dirty="0">
                <a:ea typeface="宋体"/>
                <a:sym typeface="Arial"/>
              </a:rPr>
              <a:t>Implementar novos recursos </a:t>
            </a:r>
            <a:r>
              <a:rPr lang="pt-BR" sz="4200" dirty="0" err="1">
                <a:ea typeface="宋体"/>
                <a:sym typeface="Arial"/>
              </a:rPr>
              <a:t>MassEnergyInsight</a:t>
            </a:r>
            <a:r>
              <a:rPr lang="pt-BR" sz="4200" dirty="0">
                <a:ea typeface="宋体"/>
                <a:sym typeface="Arial"/>
              </a:rPr>
              <a:t> (MEI) para prever e analisar emissões prediais. </a:t>
            </a:r>
          </a:p>
          <a:p>
            <a:r>
              <a:rPr lang="pt-BR" sz="4200" dirty="0">
                <a:ea typeface="宋体"/>
                <a:sym typeface="Arial"/>
              </a:rPr>
              <a:t>Certificar o primeiro grupo de </a:t>
            </a:r>
            <a:r>
              <a:rPr lang="pt-BR" sz="4200" dirty="0">
                <a:ea typeface="宋体"/>
                <a:sym typeface="Arial"/>
                <a:hlinkClick r:id="rId2"/>
              </a:rPr>
              <a:t>Comunidades Líderes Climáticas</a:t>
            </a:r>
          </a:p>
          <a:p>
            <a:r>
              <a:rPr lang="pt-BR" sz="4200" dirty="0">
                <a:ea typeface="宋体"/>
                <a:sym typeface="Arial"/>
              </a:rPr>
              <a:t>Hospedar nossa primeira Cúpula das Comunidades Verdes </a:t>
            </a:r>
          </a:p>
          <a:p>
            <a:r>
              <a:rPr lang="pt-BR" sz="4200" dirty="0">
                <a:ea typeface="宋体"/>
                <a:sym typeface="Arial"/>
              </a:rPr>
              <a:t>Desenvolver um modelo de lei para Sistemas de Armazenamento de Energia a Bateria</a:t>
            </a: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31" y="5329758"/>
            <a:ext cx="1312545" cy="1299641"/>
          </a:xfrm>
          <a:prstGeom prst="rect">
            <a:avLst/>
          </a:prstGeom>
        </p:spPr>
      </p:pic>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Comunidades Verdes</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3500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pt-BR" b="1" u="sng" dirty="0">
                <a:latin typeface="Aptos Narrow" panose="020B0004020202020204" pitchFamily="34" charset="0"/>
                <a:ea typeface="宋体"/>
                <a:sym typeface="Arial"/>
              </a:rPr>
              <a:t>Oportunidades para envolvimento do público</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Primavera/verão - Expediente para Comunidades Líderes Climáticas</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Verão/outono - feedback sobre o rascunho do modelo de lei BESS</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Outono – Cúpula Comunidades Verdes</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32551"/>
            <a:ext cx="4137660" cy="3222633"/>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pt-BR" b="1" u="sng" dirty="0">
                <a:latin typeface="Aptos Narrow" panose="020B0004020202020204" pitchFamily="34" charset="0"/>
                <a:ea typeface="宋体"/>
                <a:sym typeface="Arial"/>
              </a:rPr>
              <a:t>Cronograma de 2024</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Início da primavera - Prazo para inscrição à assistência da Estratégia de Descarbonização Municipal</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Primavera – PON da EECBG lançado</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Primavera – Prazo para o Subsídio Competitivo Bloco 1</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28 de junho – Prazo para a  1ª  Designação de Comunidades Verdes</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19 de julho – Prazo para a  1ª  Certificação de Comunidades Líderes Climáticas</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Outono – Prazo para o Subsídio Competitivo Bloco 2</a:t>
            </a:r>
          </a:p>
          <a:p>
            <a:pPr marL="285750" indent="-285750">
              <a:buFont typeface="Arial" panose="020B0604020202020204" pitchFamily="34" charset="0"/>
              <a:buChar char="•"/>
            </a:pPr>
            <a:r>
              <a:rPr lang="pt-BR" sz="1400" dirty="0">
                <a:latin typeface="Aptos Narrow" panose="020B0004020202020204" pitchFamily="34" charset="0"/>
                <a:ea typeface="宋体"/>
                <a:sym typeface="Arial"/>
              </a:rPr>
              <a:t>31 de dezembro - Prazo para a  2ª Certificação de Comunidades Líderes Climáticas</a:t>
            </a:r>
          </a:p>
          <a:p>
            <a:pPr marL="285750" indent="-285750">
              <a:buFont typeface="Arial" panose="020B0604020202020204" pitchFamily="34" charset="0"/>
              <a:buChar char="•"/>
            </a:pPr>
            <a:endParaRPr lang="en-US" sz="1400" dirty="0">
              <a:latin typeface="Arial"/>
              <a:ea typeface="宋体"/>
              <a:sym typeface="Arial"/>
            </a:endParaRPr>
          </a:p>
          <a:p>
            <a:endParaRPr lang="en-US" sz="1400" dirty="0">
              <a:latin typeface="Arial"/>
              <a:ea typeface="宋体"/>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603504" y="1132551"/>
            <a:ext cx="6400799"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162362" cy="4810804"/>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pt-BR" sz="2000" dirty="0">
                <a:ea typeface="宋体"/>
                <a:sym typeface="Arial"/>
              </a:rPr>
              <a:t>Implementar o </a:t>
            </a:r>
            <a:r>
              <a:rPr lang="pt-BR" sz="2000" dirty="0">
                <a:ea typeface="宋体"/>
                <a:sym typeface="Arial"/>
                <a:hlinkClick r:id="rId2"/>
              </a:rPr>
              <a:t>Piloto Demonstrativo do Projeto Sem Combustíveis Fósseis</a:t>
            </a:r>
          </a:p>
          <a:p>
            <a:pPr>
              <a:lnSpc>
                <a:spcPct val="120000"/>
              </a:lnSpc>
            </a:pPr>
            <a:r>
              <a:rPr lang="pt-BR" sz="2000" dirty="0">
                <a:ea typeface="宋体"/>
                <a:sym typeface="Arial"/>
              </a:rPr>
              <a:t>Lançar o programa Comunidades Líderes Climáticas</a:t>
            </a:r>
          </a:p>
          <a:p>
            <a:pPr>
              <a:lnSpc>
                <a:spcPct val="120000"/>
              </a:lnSpc>
            </a:pPr>
            <a:r>
              <a:rPr lang="pt-BR" sz="2000" dirty="0">
                <a:ea typeface="宋体"/>
                <a:sym typeface="Arial"/>
              </a:rPr>
              <a:t>Administrar subsídios federais para escolas e municípios</a:t>
            </a:r>
          </a:p>
          <a:p>
            <a:pPr>
              <a:lnSpc>
                <a:spcPct val="120000"/>
              </a:lnSpc>
            </a:pPr>
            <a:r>
              <a:rPr lang="pt-BR" sz="2000" dirty="0">
                <a:ea typeface="宋体"/>
                <a:sym typeface="Arial"/>
              </a:rPr>
              <a:t>Dar suporte aos esforços municipais para adotar, estender e aderir aos códigos de construção de energia especializados</a:t>
            </a:r>
          </a:p>
          <a:p>
            <a:pPr>
              <a:lnSpc>
                <a:spcPct val="120000"/>
              </a:lnSpc>
            </a:pPr>
            <a:r>
              <a:rPr lang="pt-BR" sz="2000" dirty="0">
                <a:ea typeface="宋体"/>
                <a:sym typeface="Arial"/>
              </a:rPr>
              <a:t>Colaborar junto ao </a:t>
            </a:r>
            <a:r>
              <a:rPr lang="pt-BR" sz="2000" dirty="0" err="1">
                <a:ea typeface="宋体"/>
                <a:sym typeface="Arial"/>
              </a:rPr>
              <a:t>MassCEC</a:t>
            </a:r>
            <a:r>
              <a:rPr lang="pt-BR" sz="2000" dirty="0">
                <a:ea typeface="宋体"/>
                <a:sym typeface="Arial"/>
              </a:rPr>
              <a:t> sobre a iniciativa de recarga nas ruas</a:t>
            </a:r>
          </a:p>
          <a:p>
            <a:pPr>
              <a:lnSpc>
                <a:spcPct val="120000"/>
              </a:lnSpc>
            </a:pPr>
            <a:r>
              <a:rPr lang="pt-BR" sz="2000" dirty="0">
                <a:ea typeface="宋体"/>
                <a:sym typeface="Arial"/>
              </a:rPr>
              <a:t>Implementar ferramentas de MEI para se beneficiar de ferramentas do DOE dos EUA para identificar com precisão instalações de baixa performance e priorizar ações de descarbonização/eficiência energética direcionadas</a:t>
            </a:r>
            <a:endParaRPr lang="en-US" sz="2000" dirty="0">
              <a:ea typeface="宋体"/>
              <a:sym typeface="Arial"/>
            </a:endParaRPr>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Liderando pelo Exemplo</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89390" y="1663337"/>
            <a:ext cx="6400168" cy="5331021"/>
          </a:xfrm>
        </p:spPr>
        <p:txBody>
          <a:bodyPr vert="horz" lIns="91440" tIns="45720" rIns="91440" bIns="45720" rtlCol="0" anchor="t">
            <a:normAutofit lnSpcReduction="10000"/>
          </a:bodyPr>
          <a:lstStyle/>
          <a:p>
            <a:pPr marL="0" indent="0" algn="ctr">
              <a:buNone/>
            </a:pPr>
            <a:r>
              <a:rPr lang="pt-BR" sz="2600" b="1" dirty="0">
                <a:ea typeface="宋体"/>
                <a:sym typeface="Arial"/>
              </a:rPr>
              <a:t>Implementação da </a:t>
            </a:r>
            <a:r>
              <a:rPr lang="pt-BR" sz="2600" b="1" dirty="0">
                <a:ea typeface="宋体"/>
                <a:sym typeface="Arial"/>
                <a:hlinkClick r:id="rId2"/>
              </a:rPr>
              <a:t>Ordem Executiva 594</a:t>
            </a:r>
            <a:r>
              <a:rPr lang="pt-BR" sz="2600" b="1" dirty="0">
                <a:ea typeface="宋体"/>
                <a:sym typeface="Arial"/>
              </a:rPr>
              <a:t> </a:t>
            </a:r>
            <a:br>
              <a:rPr lang="pt-BR" sz="2600" b="1" dirty="0">
                <a:ea typeface="宋体"/>
                <a:sym typeface="Arial"/>
              </a:rPr>
            </a:br>
            <a:r>
              <a:rPr lang="pt-BR" sz="2600" b="1" dirty="0">
                <a:ea typeface="宋体"/>
                <a:sym typeface="Arial"/>
              </a:rPr>
              <a:t>da LBE</a:t>
            </a:r>
          </a:p>
          <a:p>
            <a:r>
              <a:rPr lang="pt-BR" sz="2000" dirty="0">
                <a:ea typeface="宋体"/>
                <a:sym typeface="Arial"/>
              </a:rPr>
              <a:t>Implementar a recarga para suporte à eletrificação da frota</a:t>
            </a:r>
          </a:p>
          <a:p>
            <a:r>
              <a:rPr lang="pt-BR" sz="2000" dirty="0">
                <a:ea typeface="宋体"/>
                <a:sym typeface="Arial"/>
              </a:rPr>
              <a:t>Coordenar o planejamento de eletrificação veicular da frota estadual </a:t>
            </a:r>
          </a:p>
          <a:p>
            <a:r>
              <a:rPr lang="pt-BR" sz="2000" dirty="0">
                <a:ea typeface="宋体"/>
                <a:sym typeface="Arial"/>
              </a:rPr>
              <a:t>Lançar requisitos para veículos médios de emissão zero (em vigor em 1°de julho de 2024)</a:t>
            </a:r>
          </a:p>
          <a:p>
            <a:r>
              <a:rPr lang="pt-BR" sz="2000" dirty="0">
                <a:ea typeface="宋体"/>
                <a:sym typeface="Arial"/>
              </a:rPr>
              <a:t>Dar suporte a reduções contínuas no uso de combustíveis fósseis no local em instalações estaduais por meio de assistência técnica e financeira</a:t>
            </a:r>
          </a:p>
          <a:p>
            <a:r>
              <a:rPr lang="pt-BR" sz="2000" dirty="0">
                <a:ea typeface="宋体"/>
                <a:sym typeface="Arial"/>
              </a:rPr>
              <a:t>Implementar a Iniciativa de Compra Limpa para reduzir o carbono incorporado em projetos de construção estaduais</a:t>
            </a:r>
          </a:p>
          <a:p>
            <a:r>
              <a:rPr lang="pt-BR" sz="2000" dirty="0">
                <a:ea typeface="宋体"/>
                <a:sym typeface="Arial"/>
              </a:rPr>
              <a:t>Facilitar o processo para projetos públicos se beneficiarem de créditos fiscais de energia limpa federais</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347533" y="1663337"/>
            <a:ext cx="5637319" cy="49660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sz="2400" b="1" dirty="0">
                <a:ea typeface="宋体"/>
                <a:sym typeface="Arial"/>
              </a:rPr>
              <a:t>Programa de Descontos MOR-EV</a:t>
            </a:r>
          </a:p>
          <a:p>
            <a:r>
              <a:rPr lang="pt-BR" sz="2200" dirty="0">
                <a:ea typeface="宋体"/>
                <a:sym typeface="Arial"/>
              </a:rPr>
              <a:t>Fortalecer o acesso a veículos elétricos (</a:t>
            </a:r>
            <a:r>
              <a:rPr lang="pt-BR" sz="2200" dirty="0" err="1">
                <a:ea typeface="宋体"/>
                <a:sym typeface="Arial"/>
              </a:rPr>
              <a:t>EVs</a:t>
            </a:r>
            <a:r>
              <a:rPr lang="pt-BR" sz="2200" dirty="0">
                <a:ea typeface="宋体"/>
                <a:sym typeface="Arial"/>
              </a:rPr>
              <a:t>) para residentes de baixa renda </a:t>
            </a:r>
          </a:p>
          <a:p>
            <a:r>
              <a:rPr lang="pt-BR" sz="2200" dirty="0">
                <a:ea typeface="宋体"/>
                <a:sym typeface="Arial"/>
              </a:rPr>
              <a:t>Avançar na eletrificação de veículos de médio e grande porte</a:t>
            </a:r>
          </a:p>
          <a:p>
            <a:pPr lvl="1"/>
            <a:r>
              <a:rPr lang="pt-BR" sz="2200" dirty="0">
                <a:ea typeface="宋体"/>
                <a:sym typeface="Arial"/>
              </a:rPr>
              <a:t>Dar ênfase a comunidades de justiça ambiental e pequenos negócios</a:t>
            </a: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Liderando pelo Exemplo</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137660"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pt-BR" b="1" u="sng" dirty="0">
                <a:latin typeface="Aptos Narrow" panose="020B0004020202020204" pitchFamily="34" charset="0"/>
                <a:ea typeface="宋体"/>
                <a:sym typeface="Arial"/>
              </a:rPr>
              <a:t>Oportunidades para envolvimento do público</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Outono – Abrir inscrições para a Premiação LBE para indivíduos, campi e agências estaduais </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Setembro – Emitir o relatório MOR-EV à legislatura</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86316"/>
            <a:ext cx="4137660" cy="3147940"/>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pt-BR" b="1" u="sng" dirty="0">
                <a:latin typeface="Aptos Narrow" panose="020B0004020202020204" pitchFamily="34" charset="0"/>
                <a:ea typeface="宋体"/>
                <a:sym typeface="Arial"/>
              </a:rPr>
              <a:t>Cronograma de 2024</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Primavera – Lançar subsídios de descarbonização e recarga de frota estadual; enviar inscrição do CPRG à EPA dos EUA</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Verão – Lançar o subsídio de descarbonização + solar; reunir o grupo Compra Limpa interagência</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Outono – Iniciar o programa de eletrificação de MD/HD (caso sejam concedidas verbas do CPRG)</a:t>
            </a:r>
          </a:p>
          <a:p>
            <a:pPr marL="285750" indent="-285750">
              <a:buFont typeface="Arial" panose="020B0604020202020204" pitchFamily="34" charset="0"/>
              <a:buChar char="•"/>
            </a:pPr>
            <a:r>
              <a:rPr lang="pt-BR" sz="1600" dirty="0">
                <a:latin typeface="Aptos Narrow" panose="020B0004020202020204" pitchFamily="34" charset="0"/>
                <a:ea typeface="宋体"/>
                <a:sym typeface="Arial"/>
              </a:rPr>
              <a:t>Inverno – hospedar a Premiação Anual do Liderando pelo Exemplo</a:t>
            </a:r>
          </a:p>
        </p:txBody>
      </p:sp>
      <p:sp>
        <p:nvSpPr>
          <p:cNvPr id="7" name="TextBox 6">
            <a:extLst>
              <a:ext uri="{FF2B5EF4-FFF2-40B4-BE49-F238E27FC236}">
                <a16:creationId xmlns:a16="http://schemas.microsoft.com/office/drawing/2014/main" id="{1E2D11E9-7938-01FD-9510-0BEA579A12FF}"/>
              </a:ext>
            </a:extLst>
          </p:cNvPr>
          <p:cNvSpPr txBox="1"/>
          <p:nvPr/>
        </p:nvSpPr>
        <p:spPr>
          <a:xfrm>
            <a:off x="603504" y="1132551"/>
            <a:ext cx="6803136"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3" y="1717325"/>
            <a:ext cx="7478320" cy="5405369"/>
          </a:xfrm>
          <a:prstGeom prst="rect">
            <a:avLst/>
          </a:prstGeom>
        </p:spPr>
        <p:txBody>
          <a:bodyPr vert="horz" lIns="91440" tIns="45720" rIns="91440" bIns="45720" rtlCol="0" anchor="t">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sz="1900" b="1" dirty="0">
                <a:ea typeface="宋体"/>
                <a:sym typeface="Arial"/>
              </a:rPr>
              <a:t>Implementação da OE 594 da LBE </a:t>
            </a:r>
          </a:p>
          <a:p>
            <a:r>
              <a:rPr lang="pt-BR" sz="1900" dirty="0">
                <a:ea typeface="宋体"/>
                <a:sym typeface="Arial"/>
              </a:rPr>
              <a:t>Lançar o programa de subsídios multimilionário para o carregamento de </a:t>
            </a:r>
            <a:r>
              <a:rPr lang="pt-BR" sz="1900" dirty="0" err="1">
                <a:ea typeface="宋体"/>
                <a:sym typeface="Arial"/>
              </a:rPr>
              <a:t>EVs</a:t>
            </a:r>
            <a:r>
              <a:rPr lang="pt-BR" sz="1900" dirty="0">
                <a:ea typeface="宋体"/>
                <a:sym typeface="Arial"/>
              </a:rPr>
              <a:t> da frota estadual </a:t>
            </a:r>
          </a:p>
          <a:p>
            <a:r>
              <a:rPr lang="pt-BR" sz="1900" dirty="0">
                <a:ea typeface="宋体"/>
                <a:sym typeface="Arial"/>
              </a:rPr>
              <a:t>Lançar programas de subsídio para a descarbonização predial e energia solar local</a:t>
            </a:r>
          </a:p>
          <a:p>
            <a:r>
              <a:rPr lang="pt-BR" sz="1900" dirty="0">
                <a:ea typeface="宋体"/>
                <a:sym typeface="Arial"/>
              </a:rPr>
              <a:t>Desenvolver planos de transição de EV da frota e programa de recarga de EV domiciliar</a:t>
            </a:r>
          </a:p>
          <a:p>
            <a:r>
              <a:rPr lang="pt-BR" sz="1900" dirty="0">
                <a:ea typeface="宋体"/>
                <a:sym typeface="Arial"/>
              </a:rPr>
              <a:t>Monitorar o progresso e expandir a Iniciativa Compra Limpa para construções estaduais</a:t>
            </a:r>
          </a:p>
          <a:p>
            <a:r>
              <a:rPr lang="pt-BR" sz="1900" dirty="0">
                <a:ea typeface="宋体"/>
                <a:sym typeface="Arial"/>
              </a:rPr>
              <a:t>Monitorar e emitir dados de emissão/energia do portfólio estadual disponíveis publicamente </a:t>
            </a:r>
          </a:p>
          <a:p>
            <a:pPr marL="0" indent="0">
              <a:spcBef>
                <a:spcPts val="1200"/>
              </a:spcBef>
              <a:spcAft>
                <a:spcPts val="600"/>
              </a:spcAft>
              <a:buNone/>
            </a:pPr>
            <a:r>
              <a:rPr lang="pt-BR" sz="1900" b="1" dirty="0">
                <a:ea typeface="宋体"/>
                <a:sym typeface="Arial"/>
              </a:rPr>
              <a:t>Programa MOR-EV</a:t>
            </a:r>
          </a:p>
          <a:p>
            <a:r>
              <a:rPr lang="pt-BR" sz="1900" dirty="0">
                <a:ea typeface="宋体"/>
                <a:sym typeface="Arial"/>
              </a:rPr>
              <a:t>Desenvolver adesão de programa plurianual + previsões de adoção de </a:t>
            </a:r>
            <a:r>
              <a:rPr lang="pt-BR" sz="1900" dirty="0" err="1">
                <a:ea typeface="宋体"/>
                <a:sym typeface="Arial"/>
              </a:rPr>
              <a:t>EVs</a:t>
            </a:r>
            <a:r>
              <a:rPr lang="pt-BR" sz="1900" dirty="0">
                <a:ea typeface="宋体"/>
                <a:sym typeface="Arial"/>
              </a:rPr>
              <a:t> e trabalhar para identificar opções de financiamento  </a:t>
            </a:r>
          </a:p>
          <a:p>
            <a:r>
              <a:rPr lang="pt-BR" sz="1900" dirty="0">
                <a:ea typeface="宋体"/>
                <a:sym typeface="Arial"/>
              </a:rPr>
              <a:t>Ampliar estratégias de alcance junto a organizações comunitárias para promover o acesso a </a:t>
            </a:r>
            <a:r>
              <a:rPr lang="pt-BR" sz="1900" dirty="0" err="1">
                <a:ea typeface="宋体"/>
                <a:sym typeface="Arial"/>
              </a:rPr>
              <a:t>EVs</a:t>
            </a:r>
            <a:r>
              <a:rPr lang="pt-BR" sz="1900" dirty="0">
                <a:ea typeface="宋体"/>
                <a:sym typeface="Arial"/>
              </a:rPr>
              <a:t> para populações prioritárias e comunidades de baixa renda e necessitadas </a:t>
            </a:r>
          </a:p>
          <a:p>
            <a:r>
              <a:rPr lang="pt-BR" sz="1900" dirty="0">
                <a:ea typeface="宋体"/>
                <a:sym typeface="Arial"/>
              </a:rPr>
              <a:t>Enviar propostas para o Subsídio de Redução de Poluição Climática (CPRG) da EPA dos EUA para eletrificação de veículos de médio e grande porte (MD/HD) por todo o Estado </a:t>
            </a:r>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Energia Alternativa e Renovável</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1014841" cy="4263250"/>
          </a:xfrm>
        </p:spPr>
        <p:txBody>
          <a:bodyPr>
            <a:normAutofit lnSpcReduction="10000"/>
          </a:bodyPr>
          <a:lstStyle/>
          <a:p>
            <a:r>
              <a:rPr lang="pt-BR" dirty="0">
                <a:ea typeface="宋体"/>
                <a:sym typeface="Arial"/>
              </a:rPr>
              <a:t>Analisar e melhorar os programas de incentivos existentes para:</a:t>
            </a:r>
          </a:p>
          <a:p>
            <a:pPr lvl="1"/>
            <a:r>
              <a:rPr lang="pt-BR" dirty="0">
                <a:ea typeface="宋体"/>
                <a:sym typeface="Arial"/>
              </a:rPr>
              <a:t>Gerenciar com responsabilidade verbas dos contribuintes </a:t>
            </a:r>
          </a:p>
          <a:p>
            <a:pPr lvl="1"/>
            <a:r>
              <a:rPr lang="pt-BR" dirty="0">
                <a:ea typeface="宋体"/>
                <a:sym typeface="Arial"/>
              </a:rPr>
              <a:t>Garantir ampla participação de clientes de rendas baixa e moderada e benefícios equitativos.</a:t>
            </a:r>
          </a:p>
          <a:p>
            <a:pPr lvl="1"/>
            <a:r>
              <a:rPr lang="pt-BR" dirty="0">
                <a:ea typeface="宋体"/>
                <a:sym typeface="Arial"/>
              </a:rPr>
              <a:t>Agilizar requisitos de programas e processos de inscrição  </a:t>
            </a:r>
          </a:p>
          <a:p>
            <a:pPr lvl="1"/>
            <a:r>
              <a:rPr lang="pt-BR" dirty="0">
                <a:ea typeface="宋体"/>
                <a:sym typeface="Arial"/>
              </a:rPr>
              <a:t>Disponibilizar fluxos de receita confiáveis para desenvolvedores de projetos</a:t>
            </a:r>
          </a:p>
          <a:p>
            <a:r>
              <a:rPr lang="pt-BR" dirty="0">
                <a:ea typeface="宋体"/>
                <a:sym typeface="Arial"/>
              </a:rPr>
              <a:t>Desenvolver novos programas de incentivos para facilitar a implementação de renováveis em áreas cruciais </a:t>
            </a:r>
          </a:p>
          <a:p>
            <a:endParaRPr lang="en-US" dirty="0">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Energia Alternativa e Renovável</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3890882"/>
            <a:ext cx="4288536" cy="2733946"/>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pt-BR" sz="1600" b="1" u="sng" dirty="0">
                <a:latin typeface="Aptos Narrow" panose="020B0004020202020204" pitchFamily="34" charset="0"/>
                <a:ea typeface="宋体"/>
                <a:sym typeface="Arial"/>
              </a:rPr>
              <a:t>Oportunidades para envolvimento do público</a:t>
            </a:r>
          </a:p>
          <a:p>
            <a:pPr marL="285750" indent="-285750">
              <a:buFont typeface="Arial" panose="020B0604020202020204" pitchFamily="34" charset="0"/>
              <a:buChar char="•"/>
            </a:pPr>
            <a:r>
              <a:rPr lang="pt-BR" sz="1750" dirty="0">
                <a:latin typeface="Aptos Narrow" panose="020B0004020202020204" pitchFamily="34" charset="0"/>
                <a:ea typeface="宋体"/>
                <a:sym typeface="Arial"/>
              </a:rPr>
              <a:t>Primavera – Período de comentário de interessados na revisão do CPS</a:t>
            </a:r>
          </a:p>
          <a:p>
            <a:pPr marL="285750" indent="-285750">
              <a:buFont typeface="Arial" panose="020B0604020202020204" pitchFamily="34" charset="0"/>
              <a:buChar char="•"/>
            </a:pPr>
            <a:r>
              <a:rPr lang="pt-BR" sz="1750" dirty="0">
                <a:latin typeface="Aptos Narrow" panose="020B0004020202020204" pitchFamily="34" charset="0"/>
                <a:ea typeface="宋体"/>
                <a:sym typeface="Arial"/>
              </a:rPr>
              <a:t>Verão – Período de comentários do público geral para a Proposta preliminar do SMART</a:t>
            </a:r>
          </a:p>
          <a:p>
            <a:pPr marL="285750" indent="-285750">
              <a:buFont typeface="Arial" panose="020B0604020202020204" pitchFamily="34" charset="0"/>
              <a:buChar char="•"/>
            </a:pPr>
            <a:r>
              <a:rPr lang="pt-BR" sz="1750" dirty="0">
                <a:latin typeface="Aptos Narrow" panose="020B0004020202020204" pitchFamily="34" charset="0"/>
                <a:ea typeface="宋体"/>
                <a:sym typeface="Arial"/>
              </a:rPr>
              <a:t>Verão – Período de comentários do público geral para a Proposta preliminar dos Subsídios de Armazenamento de Energia</a:t>
            </a:r>
          </a:p>
          <a:p>
            <a:pPr algn="ctr"/>
            <a:endParaRPr lang="en-US" sz="1500"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8"/>
            <a:ext cx="4425696" cy="2260093"/>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pt-BR" b="1" u="sng" dirty="0">
                <a:latin typeface="Aptos Narrow" panose="020B0004020202020204" pitchFamily="34" charset="0"/>
                <a:ea typeface="宋体"/>
                <a:sym typeface="Arial"/>
              </a:rPr>
              <a:t>Cronograma de 2024</a:t>
            </a:r>
          </a:p>
          <a:p>
            <a:pPr marL="285750" indent="-285750">
              <a:buFont typeface="Arial" panose="020B0604020202020204" pitchFamily="34" charset="0"/>
              <a:buChar char="•"/>
            </a:pPr>
            <a:r>
              <a:rPr lang="pt-BR" dirty="0">
                <a:latin typeface="Aptos Narrow" panose="020B0004020202020204" pitchFamily="34" charset="0"/>
                <a:ea typeface="宋体"/>
                <a:sym typeface="Arial"/>
              </a:rPr>
              <a:t>Primavera – Anúncio do Solar para Todos </a:t>
            </a:r>
          </a:p>
          <a:p>
            <a:pPr marL="285750" indent="-285750">
              <a:buFont typeface="Arial" panose="020B0604020202020204" pitchFamily="34" charset="0"/>
              <a:buChar char="•"/>
            </a:pPr>
            <a:r>
              <a:rPr lang="pt-BR" dirty="0">
                <a:latin typeface="Aptos Narrow" panose="020B0004020202020204" pitchFamily="34" charset="0"/>
                <a:ea typeface="宋体"/>
                <a:sym typeface="Arial"/>
              </a:rPr>
              <a:t>Verão – Proposta preliminar do SMART </a:t>
            </a:r>
          </a:p>
          <a:p>
            <a:pPr marL="285750" indent="-285750">
              <a:buFont typeface="Arial" panose="020B0604020202020204" pitchFamily="34" charset="0"/>
              <a:buChar char="•"/>
            </a:pPr>
            <a:r>
              <a:rPr lang="pt-BR" dirty="0">
                <a:latin typeface="Aptos Narrow" panose="020B0004020202020204" pitchFamily="34" charset="0"/>
                <a:ea typeface="宋体"/>
                <a:sym typeface="Arial"/>
              </a:rPr>
              <a:t>Verão – Proposta preliminar do Programa de Subsídio de Armazenamento de Energia</a:t>
            </a:r>
          </a:p>
          <a:p>
            <a:pPr marL="285750" indent="-285750">
              <a:buFont typeface="Arial" panose="020B0604020202020204" pitchFamily="34" charset="0"/>
              <a:buChar char="•"/>
            </a:pPr>
            <a:r>
              <a:rPr lang="pt-BR" dirty="0">
                <a:latin typeface="Aptos Narrow" panose="020B0004020202020204" pitchFamily="34" charset="0"/>
                <a:ea typeface="宋体"/>
                <a:sym typeface="Arial"/>
              </a:rPr>
              <a:t>Outono – Abertura de inscrições para o LISSP</a:t>
            </a:r>
          </a:p>
        </p:txBody>
      </p:sp>
      <p:sp>
        <p:nvSpPr>
          <p:cNvPr id="7" name="TextBox 6">
            <a:extLst>
              <a:ext uri="{FF2B5EF4-FFF2-40B4-BE49-F238E27FC236}">
                <a16:creationId xmlns:a16="http://schemas.microsoft.com/office/drawing/2014/main" id="{1E2D11E9-7938-01FD-9510-0BEA579A12FF}"/>
              </a:ext>
            </a:extLst>
          </p:cNvPr>
          <p:cNvSpPr txBox="1"/>
          <p:nvPr/>
        </p:nvSpPr>
        <p:spPr>
          <a:xfrm>
            <a:off x="557784" y="1132551"/>
            <a:ext cx="6565392"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6" y="1717326"/>
            <a:ext cx="7239526" cy="43471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sz="2400" dirty="0">
                <a:ea typeface="宋体"/>
                <a:sym typeface="Arial"/>
                <a:hlinkClick r:id="rId2"/>
              </a:rPr>
              <a:t>Revisão do Alvos Renováveis Solares de Massachusetts (SMART, em inglês) </a:t>
            </a:r>
            <a:r>
              <a:rPr lang="pt-BR" sz="2400" dirty="0">
                <a:ea typeface="宋体"/>
                <a:sym typeface="Arial"/>
              </a:rPr>
              <a:t>e Proposta Preliminar</a:t>
            </a:r>
          </a:p>
          <a:p>
            <a:r>
              <a:rPr lang="pt-BR" sz="2400" dirty="0">
                <a:ea typeface="宋体"/>
                <a:sym typeface="Arial"/>
              </a:rPr>
              <a:t>Programa Solar de Serviços de Baixa Renda (LISSP, em inglês)</a:t>
            </a:r>
          </a:p>
          <a:p>
            <a:r>
              <a:rPr lang="pt-BR" sz="2400" dirty="0">
                <a:ea typeface="宋体"/>
                <a:sym typeface="Arial"/>
                <a:hlinkClick r:id="rId3"/>
              </a:rPr>
              <a:t>Solar para Todos </a:t>
            </a:r>
            <a:r>
              <a:rPr lang="pt-BR" sz="2400" dirty="0">
                <a:ea typeface="宋体"/>
                <a:sym typeface="Arial"/>
              </a:rPr>
              <a:t>(dependente de concessão da EPA)</a:t>
            </a:r>
          </a:p>
          <a:p>
            <a:r>
              <a:rPr lang="pt-BR" sz="2400" dirty="0">
                <a:ea typeface="宋体"/>
                <a:sym typeface="Arial"/>
              </a:rPr>
              <a:t>Revisão do Padrão de Energia de Pico Limpa (CPS, em inglês) </a:t>
            </a:r>
          </a:p>
          <a:p>
            <a:r>
              <a:rPr lang="pt-BR" sz="2400" dirty="0">
                <a:ea typeface="宋体"/>
                <a:sym typeface="Arial"/>
                <a:hlinkClick r:id="rId4"/>
              </a:rPr>
              <a:t>Programa de Subsídio de Armazenamento de Energia</a:t>
            </a:r>
          </a:p>
          <a:p>
            <a:r>
              <a:rPr lang="pt-BR" sz="2400" dirty="0">
                <a:ea typeface="宋体"/>
                <a:sym typeface="Arial"/>
              </a:rPr>
              <a:t>Desenvolvimento do Portal para Padrão de Portfólio de Energia Renovável (RPS, em inglês) </a:t>
            </a:r>
          </a:p>
          <a:p>
            <a:r>
              <a:rPr lang="pt-BR" sz="2400" dirty="0">
                <a:ea typeface="宋体"/>
                <a:sym typeface="Arial"/>
              </a:rPr>
              <a:t>Estratégia de Hidrogênio de Massachusetts </a:t>
            </a:r>
            <a:endParaRPr lang="en-US" sz="2400" dirty="0">
              <a:ea typeface="宋体"/>
              <a:sym typeface="Arial"/>
            </a:endParaRPr>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Eficiência Energética </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194673"/>
          </a:xfrm>
        </p:spPr>
        <p:txBody>
          <a:bodyPr vert="horz" lIns="91440" tIns="45720" rIns="91440" bIns="45720" rtlCol="0" anchor="t">
            <a:normAutofit fontScale="92500" lnSpcReduction="20000"/>
          </a:bodyPr>
          <a:lstStyle/>
          <a:p>
            <a:pPr>
              <a:lnSpc>
                <a:spcPct val="110000"/>
              </a:lnSpc>
            </a:pPr>
            <a:r>
              <a:rPr lang="pt-BR" sz="3000" dirty="0">
                <a:ea typeface="宋体"/>
                <a:sym typeface="Arial"/>
              </a:rPr>
              <a:t>Dar suporte e incentivar a entrega equitativa de investimentos em descarbonização e eficiência energética para fomentar os objetivos climáticos do Estado </a:t>
            </a:r>
          </a:p>
          <a:p>
            <a:pPr>
              <a:lnSpc>
                <a:spcPct val="110000"/>
              </a:lnSpc>
            </a:pPr>
            <a:r>
              <a:rPr lang="pt-BR" sz="3000" dirty="0">
                <a:ea typeface="宋体"/>
                <a:sym typeface="Arial"/>
              </a:rPr>
              <a:t>Avançar na descarbonização energética predial por meio do desenvolvimento de relatórios energéticos prediais </a:t>
            </a:r>
          </a:p>
          <a:p>
            <a:pPr>
              <a:lnSpc>
                <a:spcPct val="110000"/>
              </a:lnSpc>
            </a:pPr>
            <a:r>
              <a:rPr lang="pt-BR" sz="3000" dirty="0">
                <a:ea typeface="宋体"/>
                <a:sym typeface="Arial"/>
              </a:rPr>
              <a:t>Priorizar a transição para energia limpa para residentes de renda baixa a moderada, por meio do desenvolvimento do programa e subsídios habitacionais acessíveis do DOER</a:t>
            </a:r>
          </a:p>
          <a:p>
            <a:pPr>
              <a:lnSpc>
                <a:spcPct val="110000"/>
              </a:lnSpc>
            </a:pPr>
            <a:r>
              <a:rPr lang="pt-BR" sz="3000" dirty="0">
                <a:ea typeface="宋体"/>
                <a:sym typeface="Arial"/>
              </a:rPr>
              <a:t>Advogar pelos códigos de energia de construção que fomentem a descarbonização </a:t>
            </a:r>
          </a:p>
          <a:p>
            <a:pPr marL="457200" lvl="1" indent="0">
              <a:buNone/>
            </a:pPr>
            <a:endParaRPr lang="en-US" dirty="0">
              <a:latin typeface="Arial"/>
              <a:ea typeface="宋体"/>
              <a:sym typeface="Arial"/>
            </a:endParaRP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Eficiência Energética </a:t>
            </a:r>
          </a:p>
        </p:txBody>
      </p:sp>
      <p:sp>
        <p:nvSpPr>
          <p:cNvPr id="6" name="Rectangle 5">
            <a:extLst>
              <a:ext uri="{FF2B5EF4-FFF2-40B4-BE49-F238E27FC236}">
                <a16:creationId xmlns:a16="http://schemas.microsoft.com/office/drawing/2014/main" id="{1F5A9687-C404-60C5-8FA9-85B5E4C407EF}"/>
              </a:ext>
            </a:extLst>
          </p:cNvPr>
          <p:cNvSpPr/>
          <p:nvPr/>
        </p:nvSpPr>
        <p:spPr>
          <a:xfrm>
            <a:off x="7445829" y="4091939"/>
            <a:ext cx="4372791" cy="2287595"/>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pt-BR" sz="1600" b="1" u="sng" dirty="0">
                <a:latin typeface="Aptos Narrow" panose="020B0004020202020204" pitchFamily="34" charset="0"/>
                <a:ea typeface="宋体"/>
                <a:sym typeface="Arial"/>
              </a:rPr>
              <a:t>Oportunidades para envolvimento do público</a:t>
            </a:r>
          </a:p>
          <a:p>
            <a:pPr marL="285750" indent="-285750">
              <a:buFont typeface="Arial"/>
              <a:buChar char="•"/>
            </a:pPr>
            <a:r>
              <a:rPr lang="pt-BR" sz="1600" dirty="0">
                <a:latin typeface="Aptos Narrow" panose="020B0004020202020204" pitchFamily="34" charset="0"/>
                <a:ea typeface="宋体"/>
                <a:sym typeface="Arial"/>
              </a:rPr>
              <a:t>18 de março de 2024 – Sessão de opinião pública para o HER/HEAR</a:t>
            </a:r>
          </a:p>
          <a:p>
            <a:pPr marL="285750" indent="-285750">
              <a:buFont typeface="Arial"/>
              <a:buChar char="•"/>
            </a:pPr>
            <a:r>
              <a:rPr lang="pt-BR" sz="1600" dirty="0">
                <a:latin typeface="Aptos Narrow" panose="020B0004020202020204" pitchFamily="34" charset="0"/>
                <a:ea typeface="宋体"/>
                <a:sym typeface="Arial"/>
              </a:rPr>
              <a:t>Abril, maio e junho – Sessões de opinião pública sobre o plano EE trienal</a:t>
            </a:r>
          </a:p>
          <a:p>
            <a:pPr marL="285750" indent="-285750">
              <a:buFont typeface="Arial"/>
              <a:buChar char="•"/>
            </a:pPr>
            <a:r>
              <a:rPr lang="pt-BR" sz="1600" dirty="0">
                <a:latin typeface="Aptos Narrow" panose="020B0004020202020204" pitchFamily="34" charset="0"/>
                <a:ea typeface="宋体"/>
                <a:sym typeface="Arial"/>
              </a:rPr>
              <a:t>Verão – Comentário do público geral sobre regulamentos do Relatório de Energia Predial</a:t>
            </a:r>
          </a:p>
          <a:p>
            <a:pPr marL="285750" indent="-285750">
              <a:buFont typeface="Arial"/>
              <a:buChar char="•"/>
            </a:pPr>
            <a:endParaRPr lang="en-US" sz="1400"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445829" y="1424939"/>
            <a:ext cx="4372791" cy="2422231"/>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pt-BR" sz="1600" b="1" u="sng" dirty="0">
                <a:latin typeface="Aptos Narrow" panose="020B0004020202020204" pitchFamily="34" charset="0"/>
                <a:ea typeface="宋体"/>
                <a:sym typeface="Arial"/>
              </a:rPr>
              <a:t>Cronograma de 2024</a:t>
            </a:r>
          </a:p>
          <a:p>
            <a:pPr marL="285750" indent="-285750">
              <a:buFont typeface="Arial"/>
              <a:buChar char="•"/>
            </a:pPr>
            <a:r>
              <a:rPr lang="pt-BR" sz="1600" dirty="0">
                <a:latin typeface="Aptos Narrow" panose="020B0004020202020204" pitchFamily="34" charset="0"/>
                <a:ea typeface="宋体"/>
                <a:sym typeface="Arial"/>
              </a:rPr>
              <a:t>Primavera – Proceder à 2ª etapa dos projetos de modernização de energia limpa habitacional acessível</a:t>
            </a:r>
          </a:p>
          <a:p>
            <a:pPr marL="285750" indent="-285750">
              <a:buFont typeface="Arial"/>
              <a:buChar char="•"/>
            </a:pPr>
            <a:r>
              <a:rPr lang="pt-BR" sz="1600" dirty="0">
                <a:latin typeface="Aptos Narrow" panose="020B0004020202020204" pitchFamily="34" charset="0"/>
                <a:ea typeface="宋体"/>
                <a:sym typeface="Arial"/>
              </a:rPr>
              <a:t>Primavera – Lançamento do Programa Enriquecimento Energético do Vale </a:t>
            </a:r>
            <a:r>
              <a:rPr lang="pt-BR" sz="1600" dirty="0" err="1">
                <a:latin typeface="Aptos Narrow" panose="020B0004020202020204" pitchFamily="34" charset="0"/>
                <a:ea typeface="宋体"/>
                <a:sym typeface="Arial"/>
              </a:rPr>
              <a:t>Merrimack</a:t>
            </a:r>
            <a:endParaRPr lang="pt-BR" sz="1600" dirty="0">
              <a:latin typeface="Aptos Narrow" panose="020B0004020202020204" pitchFamily="34" charset="0"/>
              <a:ea typeface="宋体"/>
              <a:sym typeface="Arial"/>
            </a:endParaRPr>
          </a:p>
          <a:p>
            <a:pPr marL="285750" indent="-285750">
              <a:buFont typeface="Arial"/>
              <a:buChar char="•"/>
            </a:pPr>
            <a:r>
              <a:rPr lang="pt-BR" sz="1600" dirty="0">
                <a:latin typeface="Aptos Narrow" panose="020B0004020202020204" pitchFamily="34" charset="0"/>
                <a:ea typeface="宋体"/>
                <a:sym typeface="Arial"/>
              </a:rPr>
              <a:t>Verão – Desenvolver as recomendações finais do Plano EE Trienal 2025-2027 </a:t>
            </a:r>
          </a:p>
          <a:p>
            <a:pPr marL="285750" indent="-285750">
              <a:buFont typeface="Arial"/>
              <a:buChar char="•"/>
            </a:pPr>
            <a:r>
              <a:rPr lang="pt-BR" sz="1600" dirty="0">
                <a:latin typeface="Aptos Narrow" panose="020B0004020202020204" pitchFamily="34" charset="0"/>
                <a:ea typeface="宋体"/>
                <a:cs typeface="Calibri"/>
                <a:sym typeface="Arial"/>
              </a:rPr>
              <a:t>Inverno – Promulgar regulamentos do BER </a:t>
            </a:r>
          </a:p>
          <a:p>
            <a:pPr marL="285750" indent="-285750">
              <a:buFont typeface="Arial"/>
              <a:buChar char="•"/>
            </a:pPr>
            <a:endParaRPr lang="en-US" sz="1400" dirty="0">
              <a:latin typeface="Arial"/>
              <a:ea typeface="宋体"/>
              <a:cs typeface="Calibri"/>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612648" y="1132551"/>
            <a:ext cx="6400800"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347113"/>
          </a:xfrm>
          <a:prstGeom prst="rect">
            <a:avLst/>
          </a:prstGeom>
        </p:spPr>
        <p:txBody>
          <a:bodyPr vert="horz" lIns="91440" tIns="45720" rIns="91440" bIns="45720" rtlCol="0" anchor="t">
            <a:normAutofit fontScale="850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dirty="0">
                <a:ea typeface="宋体"/>
                <a:sym typeface="Arial"/>
              </a:rPr>
              <a:t>Dar suporte ao desenvolvimento do Plano de Eficiência Energética Trienal 2025-2027 </a:t>
            </a:r>
          </a:p>
          <a:p>
            <a:r>
              <a:rPr lang="pt-BR" dirty="0">
                <a:ea typeface="宋体"/>
                <a:sym typeface="Arial"/>
              </a:rPr>
              <a:t>Promulgar regulamentos do Relatório de Energia Predial</a:t>
            </a:r>
          </a:p>
          <a:p>
            <a:r>
              <a:rPr lang="pt-BR" dirty="0">
                <a:ea typeface="宋体"/>
                <a:sym typeface="Arial"/>
              </a:rPr>
              <a:t>Conceder subsídios por meio do Programa de Descarbonização Habitacional Acessível do DOER</a:t>
            </a:r>
          </a:p>
          <a:p>
            <a:r>
              <a:rPr lang="pt-BR" dirty="0">
                <a:ea typeface="宋体"/>
                <a:sym typeface="Arial"/>
              </a:rPr>
              <a:t>Lançar o Programa Enriquecimento de Eficiência Energética do Vale </a:t>
            </a:r>
            <a:r>
              <a:rPr lang="pt-BR" dirty="0" err="1">
                <a:ea typeface="宋体"/>
                <a:sym typeface="Arial"/>
              </a:rPr>
              <a:t>Merrimack</a:t>
            </a:r>
            <a:endParaRPr lang="pt-BR" dirty="0">
              <a:ea typeface="宋体"/>
              <a:sym typeface="Arial"/>
            </a:endParaRPr>
          </a:p>
          <a:p>
            <a:r>
              <a:rPr lang="pt-BR" dirty="0">
                <a:ea typeface="宋体"/>
                <a:sym typeface="Arial"/>
              </a:rPr>
              <a:t>Guiar o financiamento do HER/HEAR para dar suporte à Planta de Iluminação Municipal e à entrega do Mass </a:t>
            </a:r>
            <a:r>
              <a:rPr lang="pt-BR" dirty="0" err="1">
                <a:ea typeface="宋体"/>
                <a:sym typeface="Arial"/>
              </a:rPr>
              <a:t>Save</a:t>
            </a:r>
            <a:r>
              <a:rPr lang="pt-BR" dirty="0">
                <a:ea typeface="宋体"/>
                <a:sym typeface="Arial"/>
              </a:rPr>
              <a:t> de programas de descarbonização e de eficiência energética</a:t>
            </a:r>
          </a:p>
          <a:p>
            <a:endParaRPr lang="en-US" dirty="0">
              <a:latin typeface="Arial"/>
              <a:ea typeface="宋体"/>
              <a:sym typeface="Arial"/>
            </a:endParaRPr>
          </a:p>
          <a:p>
            <a:pPr lvl="1"/>
            <a:endParaRPr lang="en-US" dirty="0">
              <a:latin typeface="Arial"/>
              <a:ea typeface="宋体"/>
              <a:sym typeface="Arial"/>
            </a:endParaRPr>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Política, Planejamento e Análise</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66488"/>
            <a:ext cx="11014841" cy="2617076"/>
          </a:xfrm>
        </p:spPr>
        <p:txBody>
          <a:bodyPr>
            <a:normAutofit lnSpcReduction="10000"/>
          </a:bodyPr>
          <a:lstStyle/>
          <a:p>
            <a:r>
              <a:rPr lang="pt-BR" dirty="0">
                <a:ea typeface="宋体"/>
                <a:sym typeface="Arial"/>
              </a:rPr>
              <a:t>Incentivar investimentos em serviços públicos na rede que dará suporte à eletrificação e transição além do gás natural</a:t>
            </a:r>
          </a:p>
          <a:p>
            <a:r>
              <a:rPr lang="pt-BR" dirty="0">
                <a:ea typeface="宋体"/>
                <a:sym typeface="Arial"/>
              </a:rPr>
              <a:t>Proteger recursos de fornecimento de energia limpa para atender à crescente demanda e reduzir emissões </a:t>
            </a:r>
          </a:p>
          <a:p>
            <a:r>
              <a:rPr lang="pt-BR" dirty="0">
                <a:ea typeface="宋体"/>
                <a:sym typeface="Arial"/>
              </a:rPr>
              <a:t>Projetar tarifas elétricas que promovam acessibilidade energética e incentivem a adoção de veículos elétricas e bombas de calor. </a:t>
            </a: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pt-BR" dirty="0">
                <a:ea typeface="宋体"/>
                <a:sym typeface="Arial"/>
              </a:rPr>
              <a:t>Política, Planejamento e Análise</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18051"/>
            <a:ext cx="4137660" cy="2632134"/>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pt-BR" sz="1700" b="1" u="sng" dirty="0">
                <a:latin typeface="Aptos Narrow" panose="020B0004020202020204" pitchFamily="34" charset="0"/>
                <a:ea typeface="宋体"/>
                <a:sym typeface="Arial"/>
              </a:rPr>
              <a:t>Oportunidades para envolvimento do público</a:t>
            </a: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Março – Audiências públicas do ESMP</a:t>
            </a: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Junho – Reunião do GMAC de atualização sobre </a:t>
            </a:r>
            <a:r>
              <a:rPr lang="pt-BR" sz="1700" dirty="0" err="1">
                <a:latin typeface="Aptos Narrow" panose="020B0004020202020204" pitchFamily="34" charset="0"/>
                <a:ea typeface="宋体"/>
                <a:sym typeface="Arial"/>
              </a:rPr>
              <a:t>ESMPs</a:t>
            </a:r>
            <a:endParaRPr lang="pt-BR" sz="1700" dirty="0">
              <a:latin typeface="Aptos Narrow" panose="020B0004020202020204" pitchFamily="34" charset="0"/>
              <a:ea typeface="宋体"/>
              <a:sym typeface="Arial"/>
            </a:endParaRP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Verão – Sessões de interessados no IRWG</a:t>
            </a: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Setembro – Reunião do GMAC para análise e discussão da decisão sobre o ESMP</a:t>
            </a: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pt-BR" sz="1700" b="1" u="sng" dirty="0">
                <a:latin typeface="Aptos Narrow" panose="020B0004020202020204" pitchFamily="34" charset="0"/>
                <a:ea typeface="宋体"/>
                <a:sym typeface="Arial"/>
              </a:rPr>
              <a:t>Cronograma de 2024</a:t>
            </a:r>
          </a:p>
          <a:p>
            <a:pPr algn="ctr"/>
            <a:endParaRPr lang="en-US" sz="1700" b="1" u="sng" dirty="0">
              <a:latin typeface="Aptos Narrow" panose="020B0004020202020204" pitchFamily="34" charset="0"/>
              <a:ea typeface="宋体"/>
              <a:sym typeface="Arial"/>
            </a:endParaRP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Maio – Posições do DOER sobre os </a:t>
            </a:r>
            <a:r>
              <a:rPr lang="pt-BR" sz="1700" dirty="0" err="1">
                <a:latin typeface="Aptos Narrow" panose="020B0004020202020204" pitchFamily="34" charset="0"/>
                <a:ea typeface="宋体"/>
                <a:sym typeface="Arial"/>
              </a:rPr>
              <a:t>ESMPs</a:t>
            </a:r>
            <a:endParaRPr lang="pt-BR" sz="1700" dirty="0">
              <a:latin typeface="Aptos Narrow" panose="020B0004020202020204" pitchFamily="34" charset="0"/>
              <a:ea typeface="宋体"/>
              <a:sym typeface="Arial"/>
            </a:endParaRP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7 de agosto – Seleção da Etapa 4 do 83C </a:t>
            </a: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29 de agosto – Decisão final sobre ESMP</a:t>
            </a:r>
          </a:p>
          <a:p>
            <a:pPr marL="285750" indent="-285750">
              <a:buFont typeface="Arial" panose="020B0604020202020204" pitchFamily="34" charset="0"/>
              <a:buChar char="•"/>
            </a:pPr>
            <a:r>
              <a:rPr lang="pt-BR" sz="1700" dirty="0">
                <a:latin typeface="Aptos Narrow" panose="020B0004020202020204" pitchFamily="34" charset="0"/>
                <a:ea typeface="宋体"/>
                <a:sym typeface="Arial"/>
              </a:rPr>
              <a:t>Julho e outubro – Estudos do IRWG </a:t>
            </a:r>
          </a:p>
        </p:txBody>
      </p:sp>
      <p:sp>
        <p:nvSpPr>
          <p:cNvPr id="7" name="TextBox 6">
            <a:extLst>
              <a:ext uri="{FF2B5EF4-FFF2-40B4-BE49-F238E27FC236}">
                <a16:creationId xmlns:a16="http://schemas.microsoft.com/office/drawing/2014/main" id="{1E2D11E9-7938-01FD-9510-0BEA579A12FF}"/>
              </a:ext>
            </a:extLst>
          </p:cNvPr>
          <p:cNvSpPr txBox="1"/>
          <p:nvPr/>
        </p:nvSpPr>
        <p:spPr>
          <a:xfrm>
            <a:off x="498765" y="1132551"/>
            <a:ext cx="6890326"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dirty="0">
                <a:ea typeface="宋体"/>
                <a:sym typeface="Arial"/>
                <a:hlinkClick r:id="rId3"/>
              </a:rPr>
              <a:t>Planos de Modernização do Setor Elétrico</a:t>
            </a:r>
            <a:r>
              <a:rPr lang="pt-BR" dirty="0">
                <a:ea typeface="宋体"/>
                <a:sym typeface="Arial"/>
              </a:rPr>
              <a:t> (</a:t>
            </a:r>
            <a:r>
              <a:rPr lang="pt-BR" dirty="0" err="1">
                <a:ea typeface="宋体"/>
                <a:sym typeface="Arial"/>
              </a:rPr>
              <a:t>ESMPs</a:t>
            </a:r>
            <a:r>
              <a:rPr lang="pt-BR" dirty="0">
                <a:ea typeface="宋体"/>
                <a:sym typeface="Arial"/>
              </a:rPr>
              <a:t>, em inglês)</a:t>
            </a:r>
          </a:p>
          <a:p>
            <a:r>
              <a:rPr lang="pt-BR" dirty="0">
                <a:ea typeface="宋体"/>
                <a:sym typeface="Arial"/>
                <a:hlinkClick r:id="rId4"/>
              </a:rPr>
              <a:t>Solicitação Eólica Offshore 83C Etapa 4 </a:t>
            </a:r>
            <a:r>
              <a:rPr lang="pt-BR" dirty="0">
                <a:ea typeface="宋体"/>
                <a:sym typeface="Arial"/>
              </a:rPr>
              <a:t>em coordenação com Connecticut e </a:t>
            </a:r>
            <a:r>
              <a:rPr lang="pt-BR" dirty="0" err="1">
                <a:ea typeface="宋体"/>
                <a:sym typeface="Arial"/>
              </a:rPr>
              <a:t>Rhode</a:t>
            </a:r>
            <a:r>
              <a:rPr lang="pt-BR" dirty="0">
                <a:ea typeface="宋体"/>
                <a:sym typeface="Arial"/>
              </a:rPr>
              <a:t> </a:t>
            </a:r>
            <a:r>
              <a:rPr lang="pt-BR" dirty="0" err="1">
                <a:ea typeface="宋体"/>
                <a:sym typeface="Arial"/>
              </a:rPr>
              <a:t>Island</a:t>
            </a:r>
            <a:r>
              <a:rPr lang="pt-BR" dirty="0">
                <a:ea typeface="宋体"/>
                <a:sym typeface="Arial"/>
              </a:rPr>
              <a:t> </a:t>
            </a:r>
          </a:p>
          <a:p>
            <a:r>
              <a:rPr lang="pt-BR" dirty="0">
                <a:ea typeface="宋体"/>
                <a:sym typeface="Arial"/>
                <a:hlinkClick r:id="rId5"/>
              </a:rPr>
              <a:t>Grupo de Trabalho de Tarifas Interagências </a:t>
            </a:r>
            <a:r>
              <a:rPr lang="pt-BR" dirty="0">
                <a:ea typeface="宋体"/>
                <a:sym typeface="Arial"/>
              </a:rPr>
              <a:t>(IRWG, em inglês)</a:t>
            </a:r>
          </a:p>
          <a:p>
            <a:r>
              <a:rPr lang="pt-BR" dirty="0">
                <a:ea typeface="宋体"/>
                <a:sym typeface="Arial"/>
              </a:rPr>
              <a:t>Planejamento coordenado com serviços públicos elétricos e de gás para planejar o futuro além do gás natural</a:t>
            </a:r>
          </a:p>
          <a:p>
            <a:pPr lvl="1"/>
            <a:endParaRPr lang="en-US" dirty="0">
              <a:latin typeface="Arial"/>
              <a:ea typeface="宋体"/>
              <a:sym typeface="Arial"/>
            </a:endParaRPr>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pt-BR" dirty="0">
                <a:ea typeface="宋体"/>
                <a:sym typeface="Arial"/>
              </a:rPr>
              <a:t>Bem-vindos</a:t>
            </a: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lstStyle/>
          <a:p>
            <a:pPr marL="0" indent="0" algn="ctr">
              <a:buNone/>
            </a:pPr>
            <a:r>
              <a:rPr lang="pt-BR" b="1" dirty="0">
                <a:solidFill>
                  <a:srgbClr val="1F4994"/>
                </a:solidFill>
                <a:ea typeface="宋体"/>
                <a:sym typeface="Arial"/>
              </a:rPr>
              <a:t>Comissária Elizabeth </a:t>
            </a:r>
            <a:r>
              <a:rPr lang="pt-BR" b="1" dirty="0" err="1">
                <a:solidFill>
                  <a:srgbClr val="1F4994"/>
                </a:solidFill>
                <a:ea typeface="宋体"/>
                <a:sym typeface="Arial"/>
              </a:rPr>
              <a:t>Mahony</a:t>
            </a:r>
            <a:endParaRPr lang="pt-BR" b="1" dirty="0">
              <a:solidFill>
                <a:srgbClr val="1F4994"/>
              </a:solidFill>
              <a:ea typeface="宋体"/>
              <a:sym typeface="Arial"/>
            </a:endParaRP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a:t>
            </a:fld>
            <a:endParaRPr lang="en-US">
              <a:latin typeface="Arial"/>
              <a:ea typeface="宋体"/>
              <a:sym typeface="Arial"/>
            </a:endParaRPr>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616932" y="2710190"/>
            <a:ext cx="4853252" cy="523220"/>
          </a:xfrm>
          <a:prstGeom prst="rect">
            <a:avLst/>
          </a:prstGeom>
          <a:noFill/>
        </p:spPr>
        <p:txBody>
          <a:bodyPr wrap="none" rtlCol="0">
            <a:spAutoFit/>
          </a:bodyPr>
          <a:lstStyle/>
          <a:p>
            <a:r>
              <a:rPr lang="pt-BR" sz="2800" b="1" dirty="0">
                <a:latin typeface="Aptos Narrow" panose="020B0004020202020204" pitchFamily="34" charset="0"/>
                <a:ea typeface="宋体"/>
                <a:sym typeface="Arial"/>
              </a:rPr>
              <a:t>Transparência no planejamento</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4370877" cy="523220"/>
          </a:xfrm>
          <a:prstGeom prst="rect">
            <a:avLst/>
          </a:prstGeom>
          <a:noFill/>
        </p:spPr>
        <p:txBody>
          <a:bodyPr wrap="none" rtlCol="0">
            <a:spAutoFit/>
          </a:bodyPr>
          <a:lstStyle/>
          <a:p>
            <a:r>
              <a:rPr lang="pt-BR" sz="2800" b="1" dirty="0">
                <a:latin typeface="Aptos Narrow" panose="020B0004020202020204" pitchFamily="34" charset="0"/>
                <a:ea typeface="宋体"/>
                <a:sym typeface="Arial"/>
              </a:rPr>
              <a:t>Comentário do público geral</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3834961" cy="523220"/>
          </a:xfrm>
          <a:prstGeom prst="rect">
            <a:avLst/>
          </a:prstGeom>
          <a:noFill/>
        </p:spPr>
        <p:txBody>
          <a:bodyPr wrap="none" rtlCol="0">
            <a:spAutoFit/>
          </a:bodyPr>
          <a:lstStyle/>
          <a:p>
            <a:r>
              <a:rPr lang="pt-BR" sz="2800" b="1" dirty="0">
                <a:latin typeface="Aptos Narrow" panose="020B0004020202020204" pitchFamily="34" charset="0"/>
                <a:ea typeface="宋体"/>
                <a:sym typeface="Arial"/>
              </a:rPr>
              <a:t>Envolvimento do público</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8"/>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lstStyle/>
          <a:p>
            <a:r>
              <a:rPr lang="pt-BR" dirty="0">
                <a:ea typeface="宋体"/>
                <a:sym typeface="Arial"/>
              </a:rPr>
              <a:t>Perguntas e Respostas</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20</a:t>
            </a:fld>
            <a:endParaRPr lang="en-US">
              <a:latin typeface="Arial"/>
              <a:ea typeface="宋体"/>
              <a:sym typeface="Arial"/>
            </a:endParaRPr>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pt-BR" dirty="0">
                <a:ea typeface="宋体"/>
                <a:sym typeface="Arial"/>
              </a:rPr>
              <a:t>Informe seu tipo de questão na caixa Perguntas Frequentes ou clique em “levantar a mão” na barra de navegação do Zoom.</a:t>
            </a:r>
          </a:p>
          <a:p>
            <a:r>
              <a:rPr lang="pt-BR" dirty="0">
                <a:ea typeface="宋体"/>
                <a:sym typeface="Arial"/>
              </a:rPr>
              <a:t>Se você for falar, por favor se apresente antes de formular sua questão.</a:t>
            </a:r>
          </a:p>
          <a:p>
            <a:r>
              <a:rPr lang="pt-BR" dirty="0">
                <a:ea typeface="宋体"/>
                <a:sym typeface="Arial"/>
              </a:rPr>
              <a:t>Faça perguntas breves e seja respeitoso para que possamos atender o máximo de perguntas possível.</a:t>
            </a:r>
          </a:p>
          <a:p>
            <a:r>
              <a:rPr lang="pt-BR" dirty="0">
                <a:ea typeface="宋体"/>
                <a:sym typeface="Arial"/>
              </a:rPr>
              <a:t>Se você estiver em um canal com um intérprete e tiver uma pergunta, digite sua pergunta na caixa de Perguntas Frequentes para que ela possa ser interpretada.</a:t>
            </a:r>
          </a:p>
          <a:p>
            <a:endParaRPr lang="en-US" dirty="0">
              <a:latin typeface="Arial"/>
              <a:ea typeface="宋体"/>
              <a:sym typeface="Arial"/>
            </a:endParaRPr>
          </a:p>
          <a:p>
            <a:endParaRPr lang="en-US" dirty="0">
              <a:latin typeface="Arial"/>
              <a:ea typeface="宋体"/>
              <a:sym typeface="Arial"/>
            </a:endParaRPr>
          </a:p>
          <a:p>
            <a:pPr lvl="1"/>
            <a:endParaRPr lang="en-US" dirty="0">
              <a:latin typeface="Arial"/>
              <a:ea typeface="宋体"/>
              <a:sym typeface="Arial"/>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lstStyle/>
          <a:p>
            <a:r>
              <a:rPr lang="pt-BR" dirty="0">
                <a:ea typeface="宋体"/>
                <a:sym typeface="Arial"/>
              </a:rPr>
              <a:t>O DOER quer saber sua opinião!</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a:xfrm>
            <a:off x="965199" y="1219199"/>
            <a:ext cx="10472821" cy="5053263"/>
          </a:xfrm>
        </p:spPr>
        <p:txBody>
          <a:bodyPr vert="horz" lIns="91440" tIns="45720" rIns="91440" bIns="45720" rtlCol="0" anchor="t">
            <a:normAutofit fontScale="92500" lnSpcReduction="10000"/>
          </a:bodyPr>
          <a:lstStyle/>
          <a:p>
            <a:pPr marL="0" indent="0">
              <a:spcBef>
                <a:spcPts val="20"/>
              </a:spcBef>
              <a:buNone/>
            </a:pPr>
            <a:r>
              <a:rPr lang="pt-BR" sz="3000" b="1" dirty="0">
                <a:ea typeface="宋体"/>
                <a:cs typeface="Arial"/>
                <a:sym typeface="Arial"/>
              </a:rPr>
              <a:t>Envie comentários para </a:t>
            </a:r>
            <a:r>
              <a:rPr lang="pt-BR" sz="3000" b="1" dirty="0">
                <a:ea typeface="宋体"/>
                <a:cs typeface="Arial"/>
                <a:sym typeface="Arial"/>
                <a:hlinkClick r:id="rId2"/>
              </a:rPr>
              <a:t>doer.energy@mass.gov</a:t>
            </a:r>
            <a:r>
              <a:rPr lang="pt-BR" sz="3000" b="1" dirty="0">
                <a:ea typeface="宋体"/>
                <a:cs typeface="Arial"/>
                <a:sym typeface="Arial"/>
              </a:rPr>
              <a:t> até 17h de 15 de março. </a:t>
            </a:r>
            <a:r>
              <a:rPr lang="pt-BR" sz="3000" b="1" i="1" dirty="0">
                <a:ea typeface="宋体"/>
                <a:cs typeface="Arial"/>
                <a:sym typeface="Arial"/>
              </a:rPr>
              <a:t>Todos os comentários serão postados publicamente no site do DOER. Os comentários poderão responder às seguintes perguntas:</a:t>
            </a:r>
          </a:p>
          <a:p>
            <a:pPr marL="0" indent="0">
              <a:spcBef>
                <a:spcPts val="20"/>
              </a:spcBef>
              <a:buNone/>
            </a:pPr>
            <a:endParaRPr lang="en-US" b="1" dirty="0">
              <a:latin typeface="Arial"/>
              <a:ea typeface="宋体"/>
              <a:cs typeface="Arial"/>
              <a:sym typeface="Arial"/>
            </a:endParaRPr>
          </a:p>
          <a:p>
            <a:pPr>
              <a:spcBef>
                <a:spcPts val="20"/>
              </a:spcBef>
            </a:pPr>
            <a:r>
              <a:rPr lang="pt-BR" sz="3000" dirty="0">
                <a:ea typeface="宋体"/>
                <a:cs typeface="Arial"/>
                <a:sym typeface="Arial"/>
              </a:rPr>
              <a:t>Você tem algum feedback sobre os planos do DOER para 2024?</a:t>
            </a:r>
          </a:p>
          <a:p>
            <a:pPr>
              <a:spcBef>
                <a:spcPts val="20"/>
              </a:spcBef>
            </a:pPr>
            <a:r>
              <a:rPr lang="pt-BR" sz="3000" dirty="0">
                <a:ea typeface="宋体"/>
                <a:cs typeface="Arial"/>
                <a:sym typeface="Arial"/>
              </a:rPr>
              <a:t>Como os programas do DOER afetam você? </a:t>
            </a:r>
          </a:p>
          <a:p>
            <a:r>
              <a:rPr lang="pt-BR" sz="3000" dirty="0">
                <a:ea typeface="宋体"/>
                <a:cs typeface="Arial"/>
                <a:sym typeface="Arial"/>
              </a:rPr>
              <a:t>Você aprendeu algo hoje que não sabia?</a:t>
            </a:r>
          </a:p>
          <a:p>
            <a:r>
              <a:rPr lang="pt-BR" sz="3000" dirty="0">
                <a:ea typeface="宋体"/>
                <a:cs typeface="Arial"/>
                <a:sym typeface="Arial"/>
              </a:rPr>
              <a:t>Você tem preocupações sobre a transição para energia limpa?</a:t>
            </a:r>
          </a:p>
          <a:p>
            <a:r>
              <a:rPr lang="pt-BR" sz="3000" dirty="0">
                <a:ea typeface="宋体"/>
                <a:cs typeface="Arial"/>
                <a:sym typeface="Arial"/>
              </a:rPr>
              <a:t>Você gostou da Reunião Pública?</a:t>
            </a:r>
          </a:p>
          <a:p>
            <a:r>
              <a:rPr lang="pt-BR" sz="3000" dirty="0">
                <a:ea typeface="宋体"/>
                <a:cs typeface="Arial"/>
                <a:sym typeface="Arial"/>
              </a:rPr>
              <a:t>Você gostaria de fazer recomendações para o envolvimento do público no futuro em relação ao DOER?</a:t>
            </a:r>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21</a:t>
            </a:fld>
            <a:endParaRPr lang="en-US">
              <a:latin typeface="Arial"/>
              <a:ea typeface="宋体"/>
              <a:sym typeface="Arial"/>
            </a:endParaRPr>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22</a:t>
            </a:fld>
            <a:endParaRPr lang="en-US">
              <a:latin typeface="Arial"/>
              <a:ea typeface="宋体"/>
              <a:sym typeface="Arial"/>
            </a:endParaRPr>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Arial"/>
              <a:ea typeface="宋体"/>
              <a:sym typeface="Arial"/>
            </a:endParaRPr>
          </a:p>
          <a:p>
            <a:endParaRPr lang="en-US" dirty="0">
              <a:latin typeface="Arial"/>
              <a:ea typeface="宋体"/>
              <a:sym typeface="Arial"/>
            </a:endParaRPr>
          </a:p>
          <a:p>
            <a:pPr marL="0" indent="0" algn="ctr">
              <a:buNone/>
            </a:pPr>
            <a:endParaRPr lang="en-US" sz="3600" dirty="0">
              <a:latin typeface="Arial"/>
              <a:ea typeface="宋体"/>
              <a:sym typeface="Arial"/>
            </a:endParaRPr>
          </a:p>
          <a:p>
            <a:pPr marL="0" indent="0" algn="ctr">
              <a:buNone/>
            </a:pPr>
            <a:r>
              <a:rPr lang="pt-BR" sz="4800" b="1" cap="small" dirty="0">
                <a:solidFill>
                  <a:srgbClr val="1F497D"/>
                </a:solidFill>
                <a:latin typeface="Calibri" panose="020F0502020204030204" pitchFamily="34" charset="0"/>
                <a:ea typeface="宋体"/>
                <a:cs typeface="Calibri" panose="020F0502020204030204" pitchFamily="34" charset="0"/>
                <a:sym typeface="Arial"/>
              </a:rPr>
              <a:t>MUITO OBRIGADO</a:t>
            </a:r>
            <a:r>
              <a:rPr lang="pt-BR" sz="4800" b="1" cap="small" dirty="0">
                <a:solidFill>
                  <a:srgbClr val="1F497D"/>
                </a:solidFill>
                <a:latin typeface="Arial"/>
                <a:ea typeface="宋体"/>
                <a:cs typeface="Aharoni" pitchFamily="2" charset="-79"/>
                <a:sym typeface="Arial"/>
              </a:rPr>
              <a:t>!</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7616536" y="2859232"/>
            <a:ext cx="2743200" cy="2057400"/>
          </a:xfrm>
          <a:prstGeom prst="rect">
            <a:avLst/>
          </a:prstGeom>
        </p:spPr>
      </p:pic>
      <p:sp>
        <p:nvSpPr>
          <p:cNvPr id="2" name="Title 1"/>
          <p:cNvSpPr>
            <a:spLocks noGrp="1"/>
          </p:cNvSpPr>
          <p:nvPr>
            <p:ph type="title"/>
          </p:nvPr>
        </p:nvSpPr>
        <p:spPr/>
        <p:txBody>
          <a:bodyPr anchor="ctr">
            <a:normAutofit/>
          </a:bodyPr>
          <a:lstStyle/>
          <a:p>
            <a:r>
              <a:rPr lang="pt-BR" dirty="0">
                <a:ea typeface="宋体"/>
                <a:sym typeface="Arial"/>
              </a:rPr>
              <a:t>Agenda do dia</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latin typeface="Arial"/>
                <a:ea typeface="宋体"/>
                <a:sym typeface="Arial"/>
              </a:rPr>
              <a:pPr>
                <a:spcAft>
                  <a:spcPts val="600"/>
                </a:spcAft>
                <a:defRPr/>
              </a:pPr>
              <a:t>3</a:t>
            </a:fld>
            <a:endParaRPr lang="en-US">
              <a:latin typeface="Arial"/>
              <a:ea typeface="宋体"/>
              <a:sym typeface="Arial"/>
            </a:endParaRPr>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3193037147"/>
              </p:ext>
            </p:extLst>
          </p:nvPr>
        </p:nvGraphicFramePr>
        <p:xfrm>
          <a:off x="852055" y="1301752"/>
          <a:ext cx="7502236" cy="4002692"/>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pt-BR" dirty="0">
                          <a:latin typeface="Arial"/>
                          <a:ea typeface="宋体"/>
                          <a:sym typeface="Arial"/>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1800" b="1" dirty="0">
                          <a:latin typeface="Arial"/>
                          <a:ea typeface="宋体"/>
                          <a:sym typeface="Arial"/>
                        </a:rPr>
                        <a:t>Apresentação do DOER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1600" dirty="0">
                          <a:solidFill>
                            <a:schemeClr val="bg1">
                              <a:lumMod val="50000"/>
                            </a:schemeClr>
                          </a:solidFill>
                          <a:latin typeface="Arial"/>
                          <a:ea typeface="宋体"/>
                          <a:sym typeface="Arial"/>
                        </a:rPr>
                        <a:t>Missões, objetivos, organização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pt-BR">
                          <a:latin typeface="Arial"/>
                          <a:ea typeface="宋体"/>
                          <a:sym typeface="Arial"/>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pt-BR" sz="1800" b="1" dirty="0">
                          <a:solidFill>
                            <a:schemeClr val="tx1"/>
                          </a:solidFill>
                          <a:latin typeface="Arial"/>
                          <a:ea typeface="宋体"/>
                          <a:cs typeface="+mn-cs"/>
                          <a:sym typeface="Arial"/>
                        </a:rPr>
                        <a:t>Conquistas em 2023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1600" dirty="0">
                          <a:solidFill>
                            <a:schemeClr val="bg1">
                              <a:lumMod val="50000"/>
                            </a:schemeClr>
                          </a:solidFill>
                          <a:latin typeface="Arial"/>
                          <a:ea typeface="宋体"/>
                          <a:cs typeface="+mn-cs"/>
                          <a:sym typeface="Arial"/>
                        </a:rPr>
                        <a:t>Relatórios, regulamentos, programas e políticas essenciais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pt-BR">
                          <a:latin typeface="Arial"/>
                          <a:ea typeface="宋体"/>
                          <a:sym typeface="Arial"/>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pt-BR" sz="1800" b="1" dirty="0">
                          <a:solidFill>
                            <a:schemeClr val="tx1"/>
                          </a:solidFill>
                          <a:latin typeface="Arial"/>
                          <a:ea typeface="宋体"/>
                          <a:cs typeface="+mn-cs"/>
                          <a:sym typeface="Arial"/>
                        </a:rPr>
                        <a:t>Planejamento 2024 - Apresentações da divisão</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1600" dirty="0">
                          <a:solidFill>
                            <a:schemeClr val="bg1">
                              <a:lumMod val="50000"/>
                            </a:schemeClr>
                          </a:solidFill>
                          <a:latin typeface="Arial"/>
                          <a:ea typeface="宋体"/>
                          <a:cs typeface="+mn-cs"/>
                          <a:sym typeface="Arial"/>
                        </a:rPr>
                        <a:t>Ouça o pessoal do DOER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pt-BR">
                          <a:latin typeface="Arial"/>
                          <a:ea typeface="宋体"/>
                          <a:sym typeface="Arial"/>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pt-BR" sz="1800" b="1" dirty="0">
                          <a:solidFill>
                            <a:schemeClr val="tx1"/>
                          </a:solidFill>
                          <a:latin typeface="Arial"/>
                          <a:ea typeface="宋体"/>
                          <a:cs typeface="+mn-cs"/>
                          <a:sym typeface="Arial"/>
                        </a:rPr>
                        <a:t>Perguntas e respostas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1600" dirty="0">
                          <a:solidFill>
                            <a:schemeClr val="bg1">
                              <a:lumMod val="50000"/>
                            </a:schemeClr>
                          </a:solidFill>
                          <a:latin typeface="Arial"/>
                          <a:ea typeface="宋体"/>
                          <a:cs typeface="+mn-cs"/>
                          <a:sym typeface="Arial"/>
                        </a:rPr>
                        <a:t>Opiniões do público e futuras oportunidades de feedback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8" name="Rectangle 7">
            <a:extLst>
              <a:ext uri="{FF2B5EF4-FFF2-40B4-BE49-F238E27FC236}">
                <a16:creationId xmlns:a16="http://schemas.microsoft.com/office/drawing/2014/main" id="{D87123A5-FA86-2FF6-0FA1-1529B535BCFE}"/>
              </a:ext>
            </a:extLst>
          </p:cNvPr>
          <p:cNvSpPr/>
          <p:nvPr/>
        </p:nvSpPr>
        <p:spPr>
          <a:xfrm>
            <a:off x="2869665" y="2202635"/>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lstStyle/>
          <a:p>
            <a:r>
              <a:rPr lang="pt-BR" dirty="0">
                <a:ea typeface="宋体"/>
                <a:sym typeface="Arial"/>
              </a:rPr>
              <a:t>Apresentação do DOER</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4</a:t>
            </a:fld>
            <a:endParaRPr lang="en-US">
              <a:latin typeface="Arial"/>
              <a:ea typeface="宋体"/>
              <a:sym typeface="Arial"/>
            </a:endParaRPr>
          </a:p>
        </p:txBody>
      </p:sp>
      <p:sp>
        <p:nvSpPr>
          <p:cNvPr id="5" name="TextBox 4">
            <a:extLst>
              <a:ext uri="{FF2B5EF4-FFF2-40B4-BE49-F238E27FC236}">
                <a16:creationId xmlns:a16="http://schemas.microsoft.com/office/drawing/2014/main" id="{5671336A-2429-C34F-BC68-39535309AF78}"/>
              </a:ext>
            </a:extLst>
          </p:cNvPr>
          <p:cNvSpPr txBox="1"/>
          <p:nvPr/>
        </p:nvSpPr>
        <p:spPr>
          <a:xfrm>
            <a:off x="2958810" y="2406086"/>
            <a:ext cx="6499569" cy="830997"/>
          </a:xfrm>
          <a:prstGeom prst="rect">
            <a:avLst/>
          </a:prstGeom>
          <a:noFill/>
        </p:spPr>
        <p:txBody>
          <a:bodyPr wrap="square" rtlCol="0">
            <a:spAutoFit/>
          </a:bodyPr>
          <a:lstStyle/>
          <a:p>
            <a:pPr algn="ctr"/>
            <a:r>
              <a:rPr lang="pt-BR" sz="2400" b="1" dirty="0">
                <a:solidFill>
                  <a:schemeClr val="bg1"/>
                </a:solidFill>
                <a:latin typeface="Aptos Narrow" panose="020B0004020202020204" pitchFamily="34" charset="0"/>
                <a:ea typeface="宋体"/>
                <a:sym typeface="Arial"/>
              </a:rPr>
              <a:t>Departamento de Recursos de Energia de Massachusetts</a:t>
            </a: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0" name="TextBox 9">
            <a:extLst>
              <a:ext uri="{FF2B5EF4-FFF2-40B4-BE49-F238E27FC236}">
                <a16:creationId xmlns:a16="http://schemas.microsoft.com/office/drawing/2014/main" id="{640CB7D0-A887-D439-06BE-F498985B3E82}"/>
              </a:ext>
            </a:extLst>
          </p:cNvPr>
          <p:cNvSpPr txBox="1"/>
          <p:nvPr/>
        </p:nvSpPr>
        <p:spPr>
          <a:xfrm>
            <a:off x="3569188" y="990600"/>
            <a:ext cx="5687454" cy="830997"/>
          </a:xfrm>
          <a:prstGeom prst="rect">
            <a:avLst/>
          </a:prstGeom>
          <a:noFill/>
        </p:spPr>
        <p:txBody>
          <a:bodyPr wrap="square" rtlCol="0">
            <a:spAutoFit/>
          </a:bodyPr>
          <a:lstStyle/>
          <a:p>
            <a:pPr algn="ctr"/>
            <a:r>
              <a:rPr lang="pt-BR" sz="2400" b="1" dirty="0">
                <a:solidFill>
                  <a:schemeClr val="bg1"/>
                </a:solidFill>
                <a:latin typeface="Aptos Narrow" panose="020B0004020202020204" pitchFamily="34" charset="0"/>
                <a:ea typeface="宋体"/>
                <a:sym typeface="Arial"/>
              </a:rPr>
              <a:t>Escritório Executivo do Energia e Assuntos Ambientais (EEA, sigla em inglês)</a:t>
            </a: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2506" y="1169500"/>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2" name="TextBox 11">
            <a:extLst>
              <a:ext uri="{FF2B5EF4-FFF2-40B4-BE49-F238E27FC236}">
                <a16:creationId xmlns:a16="http://schemas.microsoft.com/office/drawing/2014/main" id="{581374B4-373A-B79E-9B14-8046CD705A00}"/>
              </a:ext>
            </a:extLst>
          </p:cNvPr>
          <p:cNvSpPr txBox="1"/>
          <p:nvPr/>
        </p:nvSpPr>
        <p:spPr>
          <a:xfrm>
            <a:off x="506023" y="3687724"/>
            <a:ext cx="1745991" cy="646331"/>
          </a:xfrm>
          <a:prstGeom prst="rect">
            <a:avLst/>
          </a:prstGeom>
          <a:noFill/>
        </p:spPr>
        <p:txBody>
          <a:bodyPr wrap="none" rtlCol="0">
            <a:spAutoFit/>
          </a:bodyPr>
          <a:lstStyle/>
          <a:p>
            <a:pPr algn="ctr"/>
            <a:r>
              <a:rPr lang="pt-BR" dirty="0">
                <a:latin typeface="Aptos Black" panose="020B0004020202020204" pitchFamily="34" charset="0"/>
                <a:ea typeface="宋体"/>
                <a:sym typeface="Arial"/>
              </a:rPr>
              <a:t>Comunidades </a:t>
            </a:r>
          </a:p>
          <a:p>
            <a:pPr algn="ctr"/>
            <a:r>
              <a:rPr lang="pt-BR" dirty="0">
                <a:latin typeface="Aptos Black" panose="020B0004020202020204" pitchFamily="34" charset="0"/>
                <a:ea typeface="宋体"/>
                <a:sym typeface="Arial"/>
              </a:rPr>
              <a:t>Verdes</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4" name="TextBox 13">
            <a:extLst>
              <a:ext uri="{FF2B5EF4-FFF2-40B4-BE49-F238E27FC236}">
                <a16:creationId xmlns:a16="http://schemas.microsoft.com/office/drawing/2014/main" id="{F1CD8486-3BEA-6F54-31DE-56C8206F8044}"/>
              </a:ext>
            </a:extLst>
          </p:cNvPr>
          <p:cNvSpPr txBox="1"/>
          <p:nvPr/>
        </p:nvSpPr>
        <p:spPr>
          <a:xfrm>
            <a:off x="2525538" y="5344797"/>
            <a:ext cx="1853585" cy="646331"/>
          </a:xfrm>
          <a:prstGeom prst="rect">
            <a:avLst/>
          </a:prstGeom>
          <a:noFill/>
        </p:spPr>
        <p:txBody>
          <a:bodyPr wrap="none" rtlCol="0">
            <a:spAutoFit/>
          </a:bodyPr>
          <a:lstStyle/>
          <a:p>
            <a:pPr algn="ctr"/>
            <a:r>
              <a:rPr lang="pt-BR" dirty="0">
                <a:latin typeface="Aptos Black" panose="020B0004020202020204" pitchFamily="34" charset="0"/>
                <a:ea typeface="宋体"/>
                <a:sym typeface="Arial"/>
              </a:rPr>
              <a:t>Liderando pelo </a:t>
            </a:r>
          </a:p>
          <a:p>
            <a:pPr algn="ctr"/>
            <a:r>
              <a:rPr lang="pt-BR" dirty="0">
                <a:latin typeface="Aptos Black" panose="020B0004020202020204" pitchFamily="34" charset="0"/>
                <a:ea typeface="宋体"/>
                <a:sym typeface="Arial"/>
              </a:rPr>
              <a:t>Exemplo</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6" name="TextBox 15">
            <a:extLst>
              <a:ext uri="{FF2B5EF4-FFF2-40B4-BE49-F238E27FC236}">
                <a16:creationId xmlns:a16="http://schemas.microsoft.com/office/drawing/2014/main" id="{B3D69B14-EF12-196E-87B5-915AD17C8163}"/>
              </a:ext>
            </a:extLst>
          </p:cNvPr>
          <p:cNvSpPr txBox="1"/>
          <p:nvPr/>
        </p:nvSpPr>
        <p:spPr>
          <a:xfrm>
            <a:off x="4945314" y="5344796"/>
            <a:ext cx="2241319" cy="646331"/>
          </a:xfrm>
          <a:prstGeom prst="rect">
            <a:avLst/>
          </a:prstGeom>
          <a:noFill/>
        </p:spPr>
        <p:txBody>
          <a:bodyPr wrap="none" rtlCol="0">
            <a:spAutoFit/>
          </a:bodyPr>
          <a:lstStyle/>
          <a:p>
            <a:pPr algn="ctr"/>
            <a:r>
              <a:rPr lang="pt-BR" dirty="0">
                <a:latin typeface="Aptos Black" panose="020B0004020202020204" pitchFamily="34" charset="0"/>
                <a:ea typeface="宋体"/>
                <a:sym typeface="Arial"/>
              </a:rPr>
              <a:t>Energia alternativa</a:t>
            </a:r>
          </a:p>
          <a:p>
            <a:pPr algn="ctr"/>
            <a:r>
              <a:rPr lang="pt-BR" dirty="0">
                <a:latin typeface="Aptos Black" panose="020B0004020202020204" pitchFamily="34" charset="0"/>
                <a:ea typeface="宋体"/>
                <a:sym typeface="Arial"/>
              </a:rPr>
              <a:t>e renovável</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8" name="TextBox 17">
            <a:extLst>
              <a:ext uri="{FF2B5EF4-FFF2-40B4-BE49-F238E27FC236}">
                <a16:creationId xmlns:a16="http://schemas.microsoft.com/office/drawing/2014/main" id="{3BA1E22D-AC2F-F788-2E92-002C815772CB}"/>
              </a:ext>
            </a:extLst>
          </p:cNvPr>
          <p:cNvSpPr txBox="1"/>
          <p:nvPr/>
        </p:nvSpPr>
        <p:spPr>
          <a:xfrm>
            <a:off x="7843303" y="5344797"/>
            <a:ext cx="1348511" cy="646331"/>
          </a:xfrm>
          <a:prstGeom prst="rect">
            <a:avLst/>
          </a:prstGeom>
          <a:noFill/>
        </p:spPr>
        <p:txBody>
          <a:bodyPr wrap="none" rtlCol="0">
            <a:spAutoFit/>
          </a:bodyPr>
          <a:lstStyle/>
          <a:p>
            <a:pPr algn="ctr"/>
            <a:r>
              <a:rPr lang="pt-BR" dirty="0">
                <a:latin typeface="Aptos Black" panose="020B0004020202020204" pitchFamily="34" charset="0"/>
                <a:ea typeface="宋体"/>
                <a:sym typeface="Arial"/>
              </a:rPr>
              <a:t>Eficiência </a:t>
            </a:r>
          </a:p>
          <a:p>
            <a:pPr algn="ctr"/>
            <a:r>
              <a:rPr lang="pt-BR" dirty="0">
                <a:latin typeface="Aptos Black" panose="020B0004020202020204" pitchFamily="34" charset="0"/>
                <a:ea typeface="宋体"/>
                <a:sym typeface="Arial"/>
              </a:rPr>
              <a:t>energética</a:t>
            </a:r>
          </a:p>
        </p:txBody>
      </p:sp>
      <p:sp>
        <p:nvSpPr>
          <p:cNvPr id="19" name="Rectangle 18">
            <a:extLst>
              <a:ext uri="{FF2B5EF4-FFF2-40B4-BE49-F238E27FC236}">
                <a16:creationId xmlns:a16="http://schemas.microsoft.com/office/drawing/2014/main" id="{9D89E2B4-3408-DB81-14E6-21926A010F7E}"/>
              </a:ext>
            </a:extLst>
          </p:cNvPr>
          <p:cNvSpPr/>
          <p:nvPr/>
        </p:nvSpPr>
        <p:spPr>
          <a:xfrm>
            <a:off x="9647026" y="3429000"/>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0" name="TextBox 19">
            <a:extLst>
              <a:ext uri="{FF2B5EF4-FFF2-40B4-BE49-F238E27FC236}">
                <a16:creationId xmlns:a16="http://schemas.microsoft.com/office/drawing/2014/main" id="{084AC824-29A8-A2EE-7C16-28EA86A4984A}"/>
              </a:ext>
            </a:extLst>
          </p:cNvPr>
          <p:cNvSpPr txBox="1"/>
          <p:nvPr/>
        </p:nvSpPr>
        <p:spPr>
          <a:xfrm>
            <a:off x="9628841" y="3569042"/>
            <a:ext cx="2029658" cy="923330"/>
          </a:xfrm>
          <a:prstGeom prst="rect">
            <a:avLst/>
          </a:prstGeom>
          <a:noFill/>
        </p:spPr>
        <p:txBody>
          <a:bodyPr wrap="square" rtlCol="0">
            <a:spAutoFit/>
          </a:bodyPr>
          <a:lstStyle/>
          <a:p>
            <a:pPr algn="ctr"/>
            <a:r>
              <a:rPr lang="pt-BR" dirty="0">
                <a:latin typeface="Aptos Black" panose="020B0004020202020204" pitchFamily="34" charset="0"/>
                <a:ea typeface="宋体"/>
                <a:sym typeface="Arial"/>
              </a:rPr>
              <a:t>Política, planejamento </a:t>
            </a:r>
          </a:p>
          <a:p>
            <a:pPr algn="ctr"/>
            <a:r>
              <a:rPr lang="pt-BR" dirty="0">
                <a:latin typeface="Aptos Black" panose="020B0004020202020204" pitchFamily="34" charset="0"/>
                <a:ea typeface="宋体"/>
                <a:sym typeface="Arial"/>
              </a:rPr>
              <a:t>e análises</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768607"/>
            <a:ext cx="5859748" cy="929216"/>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2" name="TextBox 21">
            <a:extLst>
              <a:ext uri="{FF2B5EF4-FFF2-40B4-BE49-F238E27FC236}">
                <a16:creationId xmlns:a16="http://schemas.microsoft.com/office/drawing/2014/main" id="{49860C35-D558-E270-A118-3B114812E48C}"/>
              </a:ext>
            </a:extLst>
          </p:cNvPr>
          <p:cNvSpPr txBox="1"/>
          <p:nvPr/>
        </p:nvSpPr>
        <p:spPr>
          <a:xfrm>
            <a:off x="3061054" y="3780428"/>
            <a:ext cx="6020253" cy="923330"/>
          </a:xfrm>
          <a:prstGeom prst="rect">
            <a:avLst/>
          </a:prstGeom>
          <a:noFill/>
        </p:spPr>
        <p:txBody>
          <a:bodyPr wrap="square" rtlCol="0">
            <a:spAutoFit/>
          </a:bodyPr>
          <a:lstStyle/>
          <a:p>
            <a:pPr algn="ctr"/>
            <a:r>
              <a:rPr lang="pt-BR" dirty="0">
                <a:latin typeface="Aptos Black" panose="020B0004020202020204" pitchFamily="34" charset="0"/>
                <a:ea typeface="宋体"/>
                <a:sym typeface="Arial"/>
              </a:rPr>
              <a:t>Suporte multidivisional</a:t>
            </a:r>
          </a:p>
          <a:p>
            <a:pPr algn="ctr"/>
            <a:r>
              <a:rPr lang="pt-BR" dirty="0">
                <a:latin typeface="Aptos Narrow" panose="020B0004020202020204" pitchFamily="34" charset="0"/>
                <a:ea typeface="宋体"/>
                <a:sym typeface="Arial"/>
              </a:rPr>
              <a:t>Financiamento federal, segurança energética, envolvimento, área jurídica, finanças </a:t>
            </a: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BEB6-660C-D433-E94B-63EBDE0C0C48}"/>
              </a:ext>
            </a:extLst>
          </p:cNvPr>
          <p:cNvSpPr>
            <a:spLocks noGrp="1"/>
          </p:cNvSpPr>
          <p:nvPr>
            <p:ph type="title"/>
          </p:nvPr>
        </p:nvSpPr>
        <p:spPr/>
        <p:txBody>
          <a:bodyPr/>
          <a:lstStyle/>
          <a:p>
            <a:r>
              <a:rPr lang="pt-BR" dirty="0">
                <a:ea typeface="宋体"/>
                <a:sym typeface="Arial"/>
              </a:rPr>
              <a:t>Metas da Política de 2024</a:t>
            </a:r>
          </a:p>
        </p:txBody>
      </p:sp>
      <p:sp>
        <p:nvSpPr>
          <p:cNvPr id="4" name="Slide Number Placeholder 3">
            <a:extLst>
              <a:ext uri="{FF2B5EF4-FFF2-40B4-BE49-F238E27FC236}">
                <a16:creationId xmlns:a16="http://schemas.microsoft.com/office/drawing/2014/main" id="{C526680A-DBC2-E149-F6EE-3A6604018825}"/>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5</a:t>
            </a:fld>
            <a:endParaRPr lang="en-US">
              <a:latin typeface="Arial"/>
              <a:ea typeface="宋体"/>
              <a:sym typeface="Arial"/>
            </a:endParaRPr>
          </a:p>
        </p:txBody>
      </p:sp>
      <p:graphicFrame>
        <p:nvGraphicFramePr>
          <p:cNvPr id="6" name="Table 5">
            <a:extLst>
              <a:ext uri="{FF2B5EF4-FFF2-40B4-BE49-F238E27FC236}">
                <a16:creationId xmlns:a16="http://schemas.microsoft.com/office/drawing/2014/main" id="{AE7EFCC7-C114-9914-F1A3-D05590582EE4}"/>
              </a:ext>
            </a:extLst>
          </p:cNvPr>
          <p:cNvGraphicFramePr>
            <a:graphicFrameLocks noGrp="1"/>
          </p:cNvGraphicFramePr>
          <p:nvPr>
            <p:extLst>
              <p:ext uri="{D42A27DB-BD31-4B8C-83A1-F6EECF244321}">
                <p14:modId xmlns:p14="http://schemas.microsoft.com/office/powerpoint/2010/main" val="2493095"/>
              </p:ext>
            </p:extLst>
          </p:nvPr>
        </p:nvGraphicFramePr>
        <p:xfrm>
          <a:off x="537030" y="1248229"/>
          <a:ext cx="11045370" cy="5399317"/>
        </p:xfrm>
        <a:graphic>
          <a:graphicData uri="http://schemas.openxmlformats.org/drawingml/2006/table">
            <a:tbl>
              <a:tblPr firstCol="1" bandRow="1" bandCol="1">
                <a:tableStyleId>{2D5ABB26-0587-4C30-8999-92F81FD0307C}</a:tableStyleId>
              </a:tblPr>
              <a:tblGrid>
                <a:gridCol w="4459441">
                  <a:extLst>
                    <a:ext uri="{9D8B030D-6E8A-4147-A177-3AD203B41FA5}">
                      <a16:colId xmlns:a16="http://schemas.microsoft.com/office/drawing/2014/main" val="172314757"/>
                    </a:ext>
                  </a:extLst>
                </a:gridCol>
                <a:gridCol w="6585929">
                  <a:extLst>
                    <a:ext uri="{9D8B030D-6E8A-4147-A177-3AD203B41FA5}">
                      <a16:colId xmlns:a16="http://schemas.microsoft.com/office/drawing/2014/main" val="268871305"/>
                    </a:ext>
                  </a:extLst>
                </a:gridCol>
              </a:tblGrid>
              <a:tr h="728796">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Implementar políticas e regulamentos com eficiência</a:t>
                      </a: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Aumentar a capacidade de o DOER implementar responsabilidades centrais com maiores cargas de trabalho</a:t>
                      </a: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85807"/>
                  </a:ext>
                </a:extLst>
              </a:tr>
              <a:tr h="536811">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Liberar verbas</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Liberar oportunamente para obter benefícios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646"/>
                  </a:ext>
                </a:extLst>
              </a:tr>
              <a:tr h="671014">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Coletar e compartilhar dados e informações</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Melhorar processos para coleta de informações e aumentar a transparência com o compartilhamento de dados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562472"/>
                  </a:ext>
                </a:extLst>
              </a:tr>
              <a:tr h="829448">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Envolver comunidades e partes interessadas</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Fortalecer estratégias existentes e desenvolver novas estratégias para capacitar as comunidades a se envolverem na transição para a energia limpa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476164"/>
                  </a:ext>
                </a:extLst>
              </a:tr>
              <a:tr h="728796">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Trabalhar com nossos serviços públicos</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Envolver de forma proativa os serviços públicos para recomendar e dar suporte aos trabalhos de serviço público ambiciosos e que alcancem metas do estado</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483183"/>
                  </a:ext>
                </a:extLst>
              </a:tr>
              <a:tr h="460390">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Coordenar junto a outras agências estaduais</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Dar suporte para que outras agências obtenham políticas de energia limpa</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403618"/>
                  </a:ext>
                </a:extLst>
              </a:tr>
              <a:tr h="720408">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Desenvolver política estratégica</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Garantir resultados de grupos e conselhos de trabalho que sirvam como base de ações com um objetivo claro</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4200718"/>
                  </a:ext>
                </a:extLst>
              </a:tr>
              <a:tr h="433363">
                <a:tc>
                  <a:txBody>
                    <a:bodyPr/>
                    <a:lstStyle/>
                    <a:p>
                      <a:pPr marL="0" marR="0" indent="0">
                        <a:lnSpc>
                          <a:spcPct val="107000"/>
                        </a:lnSpc>
                        <a:spcBef>
                          <a:spcPts val="0"/>
                        </a:spcBef>
                        <a:spcAft>
                          <a:spcPts val="0"/>
                        </a:spcAft>
                      </a:pPr>
                      <a:r>
                        <a:rPr lang="pt-BR" sz="1800" b="1" dirty="0">
                          <a:solidFill>
                            <a:schemeClr val="tx1"/>
                          </a:solidFill>
                          <a:latin typeface="Calibri" panose="020F0502020204030204" pitchFamily="34" charset="0"/>
                          <a:ea typeface="宋体"/>
                          <a:cs typeface="Calibri" panose="020F0502020204030204" pitchFamily="34" charset="0"/>
                          <a:sym typeface="Arial"/>
                        </a:rPr>
                        <a:t>Capacitar o DOER</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nSpc>
                          <a:spcPct val="107000"/>
                        </a:lnSpc>
                        <a:spcBef>
                          <a:spcPts val="0"/>
                        </a:spcBef>
                        <a:spcAft>
                          <a:spcPts val="0"/>
                        </a:spcAft>
                      </a:pPr>
                      <a:r>
                        <a:rPr lang="pt-BR" sz="1800" dirty="0">
                          <a:solidFill>
                            <a:schemeClr val="tx1"/>
                          </a:solidFill>
                          <a:latin typeface="Calibri" panose="020F0502020204030204" pitchFamily="34" charset="0"/>
                          <a:ea typeface="宋体"/>
                          <a:cs typeface="Calibri" panose="020F0502020204030204" pitchFamily="34" charset="0"/>
                          <a:sym typeface="Arial"/>
                        </a:rPr>
                        <a:t>Definir e alcançar objetivos e metas para o DOER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73273537"/>
                  </a:ext>
                </a:extLst>
              </a:tr>
            </a:tbl>
          </a:graphicData>
        </a:graphic>
      </p:graphicFrame>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pt-BR" dirty="0">
                <a:ea typeface="宋体"/>
                <a:sym typeface="Arial"/>
              </a:rPr>
              <a:t>Conquistas Essenciais em 2023</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6</a:t>
            </a:fld>
            <a:endParaRPr lang="en-US">
              <a:latin typeface="Arial"/>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4124472200"/>
              </p:ext>
            </p:extLst>
          </p:nvPr>
        </p:nvGraphicFramePr>
        <p:xfrm>
          <a:off x="1879600" y="1219200"/>
          <a:ext cx="10044176" cy="5559332"/>
        </p:xfrm>
        <a:graphic>
          <a:graphicData uri="http://schemas.openxmlformats.org/drawingml/2006/table">
            <a:tbl>
              <a:tblPr bandRow="1">
                <a:tableStyleId>{2D5ABB26-0587-4C30-8999-92F81FD0307C}</a:tableStyleId>
              </a:tblPr>
              <a:tblGrid>
                <a:gridCol w="10044176">
                  <a:extLst>
                    <a:ext uri="{9D8B030D-6E8A-4147-A177-3AD203B41FA5}">
                      <a16:colId xmlns:a16="http://schemas.microsoft.com/office/drawing/2014/main" val="1055930750"/>
                    </a:ext>
                  </a:extLst>
                </a:gridCol>
              </a:tblGrid>
              <a:tr h="640080">
                <a:tc>
                  <a:txBody>
                    <a:bodyPr/>
                    <a:lstStyle/>
                    <a:p>
                      <a:r>
                        <a:rPr lang="pt-BR" sz="2600" dirty="0">
                          <a:latin typeface="Calibri" panose="020F0502020204030204" pitchFamily="34" charset="0"/>
                          <a:ea typeface="宋体"/>
                          <a:cs typeface="Calibri" panose="020F0502020204030204" pitchFamily="34" charset="0"/>
                          <a:sym typeface="Arial"/>
                        </a:rPr>
                        <a:t>Modernizações Profundas de Energia Habitacional Acessível e Códigos de Construção </a:t>
                      </a:r>
                    </a:p>
                  </a:txBody>
                  <a:tcPr anchor="ctr"/>
                </a:tc>
                <a:extLst>
                  <a:ext uri="{0D108BD9-81ED-4DB2-BD59-A6C34878D82A}">
                    <a16:rowId xmlns:a16="http://schemas.microsoft.com/office/drawing/2014/main" val="3887290589"/>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Descontos MOR-EV</a:t>
                      </a:r>
                    </a:p>
                  </a:txBody>
                  <a:tcPr anchor="ctr"/>
                </a:tc>
                <a:extLst>
                  <a:ext uri="{0D108BD9-81ED-4DB2-BD59-A6C34878D82A}">
                    <a16:rowId xmlns:a16="http://schemas.microsoft.com/office/drawing/2014/main" val="2599788806"/>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Subsídios ‘Comunidades Verdades’ e ‘Liderando pelo Exemplo’</a:t>
                      </a:r>
                    </a:p>
                  </a:txBody>
                  <a:tcPr anchor="ctr"/>
                </a:tc>
                <a:extLst>
                  <a:ext uri="{0D108BD9-81ED-4DB2-BD59-A6C34878D82A}">
                    <a16:rowId xmlns:a16="http://schemas.microsoft.com/office/drawing/2014/main" val="2508748072"/>
                  </a:ext>
                </a:extLst>
              </a:tr>
              <a:tr h="667916">
                <a:tc>
                  <a:txBody>
                    <a:bodyPr/>
                    <a:lstStyle/>
                    <a:p>
                      <a:r>
                        <a:rPr lang="pt-BR" sz="2600">
                          <a:latin typeface="Calibri" panose="020F0502020204030204" pitchFamily="34" charset="0"/>
                          <a:ea typeface="宋体"/>
                          <a:cs typeface="Calibri" panose="020F0502020204030204" pitchFamily="34" charset="0"/>
                          <a:sym typeface="Arial"/>
                        </a:rPr>
                        <a:t>Coordenação de Financiamento Federal</a:t>
                      </a:r>
                    </a:p>
                  </a:txBody>
                  <a:tcPr anchor="ctr"/>
                </a:tc>
                <a:extLst>
                  <a:ext uri="{0D108BD9-81ED-4DB2-BD59-A6C34878D82A}">
                    <a16:rowId xmlns:a16="http://schemas.microsoft.com/office/drawing/2014/main" val="4067777330"/>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Conselho Consultivo de Modernização da Rede</a:t>
                      </a:r>
                    </a:p>
                  </a:txBody>
                  <a:tcPr anchor="ctr"/>
                </a:tc>
                <a:extLst>
                  <a:ext uri="{0D108BD9-81ED-4DB2-BD59-A6C34878D82A}">
                    <a16:rowId xmlns:a16="http://schemas.microsoft.com/office/drawing/2014/main" val="2847150553"/>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Potencial Técnico para Estudo Solar</a:t>
                      </a:r>
                    </a:p>
                  </a:txBody>
                  <a:tcPr anchor="ctr"/>
                </a:tc>
                <a:extLst>
                  <a:ext uri="{0D108BD9-81ED-4DB2-BD59-A6C34878D82A}">
                    <a16:rowId xmlns:a16="http://schemas.microsoft.com/office/drawing/2014/main" val="2308950871"/>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Carregando para o Futuro: Estudo de Armazenamento de Energia</a:t>
                      </a:r>
                    </a:p>
                  </a:txBody>
                  <a:tcPr anchor="ctr"/>
                </a:tc>
                <a:extLst>
                  <a:ext uri="{0D108BD9-81ED-4DB2-BD59-A6C34878D82A}">
                    <a16:rowId xmlns:a16="http://schemas.microsoft.com/office/drawing/2014/main" val="2876152035"/>
                  </a:ext>
                </a:extLst>
              </a:tr>
              <a:tr h="667916">
                <a:tc>
                  <a:txBody>
                    <a:bodyPr/>
                    <a:lstStyle/>
                    <a:p>
                      <a:r>
                        <a:rPr lang="pt-BR" sz="2600" dirty="0">
                          <a:latin typeface="Calibri" panose="020F0502020204030204" pitchFamily="34" charset="0"/>
                          <a:ea typeface="宋体"/>
                          <a:cs typeface="Calibri" panose="020F0502020204030204" pitchFamily="34" charset="0"/>
                          <a:sym typeface="Arial"/>
                        </a:rPr>
                        <a:t>Seção 83C Etapa 4: Solicitação Eólica Offshore</a:t>
                      </a:r>
                    </a:p>
                  </a:txBody>
                  <a:tcPr anchor="ctr"/>
                </a:tc>
                <a:extLst>
                  <a:ext uri="{0D108BD9-81ED-4DB2-BD59-A6C34878D82A}">
                    <a16:rowId xmlns:a16="http://schemas.microsoft.com/office/drawing/2014/main" val="2671849325"/>
                  </a:ext>
                </a:extLst>
              </a:tr>
            </a:tbl>
          </a:graphicData>
        </a:graphic>
      </p:graphicFrame>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flipH="1" flipV="1">
            <a:off x="826703" y="2052057"/>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2707964"/>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366865"/>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038600"/>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467868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318760"/>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3" y="6005166"/>
            <a:ext cx="640080" cy="640080"/>
          </a:xfrm>
          <a:prstGeom prst="rect">
            <a:avLst/>
          </a:prstGeom>
        </p:spPr>
      </p:pic>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pt-BR" dirty="0">
                <a:ea typeface="宋体"/>
                <a:sym typeface="Arial"/>
              </a:rPr>
              <a:t>Projetos Essenciais em 2024</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7</a:t>
            </a:fld>
            <a:endParaRPr lang="en-US">
              <a:latin typeface="Arial"/>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3707589032"/>
              </p:ext>
            </p:extLst>
          </p:nvPr>
        </p:nvGraphicFramePr>
        <p:xfrm>
          <a:off x="1879600" y="1219201"/>
          <a:ext cx="10312400" cy="5410197"/>
        </p:xfrm>
        <a:graphic>
          <a:graphicData uri="http://schemas.openxmlformats.org/drawingml/2006/table">
            <a:tbl>
              <a:tblPr bandRow="1">
                <a:tableStyleId>{2D5ABB26-0587-4C30-8999-92F81FD0307C}</a:tableStyleId>
              </a:tblPr>
              <a:tblGrid>
                <a:gridCol w="10312400">
                  <a:extLst>
                    <a:ext uri="{9D8B030D-6E8A-4147-A177-3AD203B41FA5}">
                      <a16:colId xmlns:a16="http://schemas.microsoft.com/office/drawing/2014/main" val="1055930750"/>
                    </a:ext>
                  </a:extLst>
                </a:gridCol>
              </a:tblGrid>
              <a:tr h="647369">
                <a:tc>
                  <a:txBody>
                    <a:bodyPr/>
                    <a:lstStyle/>
                    <a:p>
                      <a:r>
                        <a:rPr lang="pt-BR" sz="2600" dirty="0">
                          <a:latin typeface="Aptos Narrow" panose="020B0004020202020204" pitchFamily="34" charset="0"/>
                          <a:ea typeface="宋体"/>
                          <a:sym typeface="Arial"/>
                        </a:rPr>
                        <a:t>Relatórios de energia predial e códigos de construção </a:t>
                      </a:r>
                    </a:p>
                  </a:txBody>
                  <a:tcPr anchor="ctr"/>
                </a:tc>
                <a:extLst>
                  <a:ext uri="{0D108BD9-81ED-4DB2-BD59-A6C34878D82A}">
                    <a16:rowId xmlns:a16="http://schemas.microsoft.com/office/drawing/2014/main" val="3887290589"/>
                  </a:ext>
                </a:extLst>
              </a:tr>
              <a:tr h="647369">
                <a:tc>
                  <a:txBody>
                    <a:bodyPr/>
                    <a:lstStyle/>
                    <a:p>
                      <a:r>
                        <a:rPr lang="pt-BR" sz="2600" dirty="0">
                          <a:latin typeface="Aptos Narrow" panose="020B0004020202020204" pitchFamily="34" charset="0"/>
                          <a:ea typeface="宋体"/>
                          <a:sym typeface="Arial"/>
                        </a:rPr>
                        <a:t>Plano Trienal Mass </a:t>
                      </a:r>
                      <a:r>
                        <a:rPr lang="pt-BR" sz="2600" dirty="0" err="1">
                          <a:latin typeface="Aptos Narrow" panose="020B0004020202020204" pitchFamily="34" charset="0"/>
                          <a:ea typeface="宋体"/>
                          <a:sym typeface="Arial"/>
                        </a:rPr>
                        <a:t>Save</a:t>
                      </a:r>
                      <a:r>
                        <a:rPr lang="pt-BR" sz="2600" baseline="30000" dirty="0">
                          <a:latin typeface="Aptos Narrow" panose="020B0004020202020204" pitchFamily="34" charset="0"/>
                          <a:ea typeface="宋体"/>
                          <a:sym typeface="Arial"/>
                        </a:rPr>
                        <a:t>®</a:t>
                      </a:r>
                    </a:p>
                  </a:txBody>
                  <a:tcPr anchor="ctr"/>
                </a:tc>
                <a:extLst>
                  <a:ext uri="{0D108BD9-81ED-4DB2-BD59-A6C34878D82A}">
                    <a16:rowId xmlns:a16="http://schemas.microsoft.com/office/drawing/2014/main" val="2599788806"/>
                  </a:ext>
                </a:extLst>
              </a:tr>
              <a:tr h="647369">
                <a:tc>
                  <a:txBody>
                    <a:bodyPr/>
                    <a:lstStyle/>
                    <a:p>
                      <a:r>
                        <a:rPr lang="pt-BR" sz="2600" dirty="0">
                          <a:latin typeface="Aptos Narrow" panose="020B0004020202020204" pitchFamily="34" charset="0"/>
                          <a:ea typeface="宋体"/>
                          <a:sym typeface="Arial"/>
                        </a:rPr>
                        <a:t>Descarbonização Governamental Estadual e Líderes Climáticos</a:t>
                      </a:r>
                    </a:p>
                  </a:txBody>
                  <a:tcPr anchor="ctr"/>
                </a:tc>
                <a:extLst>
                  <a:ext uri="{0D108BD9-81ED-4DB2-BD59-A6C34878D82A}">
                    <a16:rowId xmlns:a16="http://schemas.microsoft.com/office/drawing/2014/main" val="2508748072"/>
                  </a:ext>
                </a:extLst>
              </a:tr>
              <a:tr h="647369">
                <a:tc>
                  <a:txBody>
                    <a:bodyPr/>
                    <a:lstStyle/>
                    <a:p>
                      <a:r>
                        <a:rPr lang="pt-BR" sz="2600" dirty="0">
                          <a:latin typeface="Aptos Narrow" panose="020B0004020202020204" pitchFamily="34" charset="0"/>
                          <a:ea typeface="宋体"/>
                          <a:sym typeface="Arial"/>
                        </a:rPr>
                        <a:t>Implementação de Financiamento Federal</a:t>
                      </a:r>
                    </a:p>
                  </a:txBody>
                  <a:tcPr anchor="ctr"/>
                </a:tc>
                <a:extLst>
                  <a:ext uri="{0D108BD9-81ED-4DB2-BD59-A6C34878D82A}">
                    <a16:rowId xmlns:a16="http://schemas.microsoft.com/office/drawing/2014/main" val="4067777330"/>
                  </a:ext>
                </a:extLst>
              </a:tr>
              <a:tr h="647369">
                <a:tc>
                  <a:txBody>
                    <a:bodyPr/>
                    <a:lstStyle/>
                    <a:p>
                      <a:r>
                        <a:rPr lang="pt-BR" sz="2600" dirty="0">
                          <a:latin typeface="Aptos Narrow" panose="020B0004020202020204" pitchFamily="34" charset="0"/>
                          <a:ea typeface="宋体"/>
                          <a:sym typeface="Arial"/>
                        </a:rPr>
                        <a:t>Planos de Modernização do Setor Elétrico</a:t>
                      </a:r>
                    </a:p>
                  </a:txBody>
                  <a:tcPr anchor="ctr"/>
                </a:tc>
                <a:extLst>
                  <a:ext uri="{0D108BD9-81ED-4DB2-BD59-A6C34878D82A}">
                    <a16:rowId xmlns:a16="http://schemas.microsoft.com/office/drawing/2014/main" val="2847150553"/>
                  </a:ext>
                </a:extLst>
              </a:tr>
              <a:tr h="647369">
                <a:tc>
                  <a:txBody>
                    <a:bodyPr/>
                    <a:lstStyle/>
                    <a:p>
                      <a:r>
                        <a:rPr lang="pt-BR" sz="2600" dirty="0">
                          <a:latin typeface="Aptos Narrow" panose="020B0004020202020204" pitchFamily="34" charset="0"/>
                          <a:ea typeface="宋体"/>
                          <a:sym typeface="Arial"/>
                        </a:rPr>
                        <a:t>Programa Solar de Serviços de Baixa Renda e Revisão do SMART</a:t>
                      </a:r>
                    </a:p>
                  </a:txBody>
                  <a:tcPr anchor="ctr"/>
                </a:tc>
                <a:extLst>
                  <a:ext uri="{0D108BD9-81ED-4DB2-BD59-A6C34878D82A}">
                    <a16:rowId xmlns:a16="http://schemas.microsoft.com/office/drawing/2014/main" val="2308950871"/>
                  </a:ext>
                </a:extLst>
              </a:tr>
              <a:tr h="878614">
                <a:tc>
                  <a:txBody>
                    <a:bodyPr/>
                    <a:lstStyle/>
                    <a:p>
                      <a:r>
                        <a:rPr lang="pt-BR" sz="2600" dirty="0">
                          <a:latin typeface="Aptos Narrow" panose="020B0004020202020204" pitchFamily="34" charset="0"/>
                          <a:ea typeface="宋体"/>
                          <a:sym typeface="Arial"/>
                        </a:rPr>
                        <a:t>Subsídios de Armazenamento de Energia e Revisão do Padrão de Pico Limpo</a:t>
                      </a:r>
                    </a:p>
                  </a:txBody>
                  <a:tcPr anchor="ctr"/>
                </a:tc>
                <a:extLst>
                  <a:ext uri="{0D108BD9-81ED-4DB2-BD59-A6C34878D82A}">
                    <a16:rowId xmlns:a16="http://schemas.microsoft.com/office/drawing/2014/main" val="2876152035"/>
                  </a:ext>
                </a:extLst>
              </a:tr>
              <a:tr h="647369">
                <a:tc>
                  <a:txBody>
                    <a:bodyPr/>
                    <a:lstStyle/>
                    <a:p>
                      <a:r>
                        <a:rPr lang="pt-BR" sz="2600" dirty="0">
                          <a:latin typeface="Aptos Narrow" panose="020B0004020202020204" pitchFamily="34" charset="0"/>
                          <a:ea typeface="宋体"/>
                          <a:sym typeface="Arial"/>
                        </a:rPr>
                        <a:t>Seção 83C Etapa 4: Solicitação Eólica Offshore - Seleção</a:t>
                      </a: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810553"/>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636295" y="228600"/>
            <a:ext cx="10154652" cy="762000"/>
          </a:xfrm>
        </p:spPr>
        <p:txBody>
          <a:bodyPr>
            <a:noAutofit/>
          </a:bodyPr>
          <a:lstStyle/>
          <a:p>
            <a:r>
              <a:rPr lang="pt-BR" sz="2600" dirty="0">
                <a:ea typeface="宋体"/>
                <a:sym typeface="Arial"/>
              </a:rPr>
              <a:t>Coordenação de Financiamento Federal e Segurança Energética</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11189"/>
            <a:ext cx="11014841" cy="2617076"/>
          </a:xfrm>
        </p:spPr>
        <p:txBody>
          <a:bodyPr>
            <a:normAutofit fontScale="92500" lnSpcReduction="10000"/>
          </a:bodyPr>
          <a:lstStyle/>
          <a:p>
            <a:r>
              <a:rPr lang="pt-BR" dirty="0">
                <a:latin typeface="Arial"/>
                <a:ea typeface="宋体"/>
                <a:sym typeface="Arial"/>
              </a:rPr>
              <a:t>Integração contínua com o Escritório de Infraestrutura e Verbas Federais do Governo e o Escritório de Clima, Inovação e Resiliência </a:t>
            </a:r>
          </a:p>
          <a:p>
            <a:r>
              <a:rPr lang="pt-BR" dirty="0">
                <a:latin typeface="Arial"/>
                <a:ea typeface="宋体"/>
                <a:sym typeface="Arial"/>
              </a:rPr>
              <a:t>Engajar-se com interessados regionais e construir coalizões</a:t>
            </a:r>
          </a:p>
          <a:p>
            <a:r>
              <a:rPr lang="pt-BR" dirty="0">
                <a:latin typeface="Arial"/>
                <a:ea typeface="宋体"/>
                <a:sym typeface="Arial"/>
              </a:rPr>
              <a:t>Identificar benefícios de resiliência de programas e políticas de energia limpa, seguindo recomendações do </a:t>
            </a:r>
            <a:r>
              <a:rPr lang="pt-BR" dirty="0" err="1">
                <a:latin typeface="Arial"/>
                <a:ea typeface="宋体"/>
                <a:sym typeface="Arial"/>
              </a:rPr>
              <a:t>ResilientMA</a:t>
            </a:r>
            <a:endParaRPr lang="pt-BR" dirty="0">
              <a:latin typeface="Arial"/>
              <a:ea typeface="宋体"/>
              <a:sym typeface="Arial"/>
            </a:endParaRPr>
          </a:p>
          <a:p>
            <a:r>
              <a:rPr lang="pt-BR" dirty="0">
                <a:latin typeface="Arial"/>
                <a:ea typeface="宋体"/>
                <a:sym typeface="Arial"/>
              </a:rPr>
              <a:t>Melhoras ferramentas de engajamento externo </a:t>
            </a:r>
          </a:p>
          <a:p>
            <a:pPr lvl="1"/>
            <a:endParaRPr lang="en-US" dirty="0">
              <a:latin typeface="Arial"/>
              <a:ea typeface="宋体"/>
              <a:sym typeface="Arial"/>
            </a:endParaRPr>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193497" y="5501867"/>
            <a:ext cx="7159332" cy="954107"/>
          </a:xfrm>
          <a:prstGeom prst="rect">
            <a:avLst/>
          </a:prstGeom>
          <a:noFill/>
        </p:spPr>
        <p:txBody>
          <a:bodyPr wrap="none" rtlCol="0">
            <a:spAutoFit/>
          </a:bodyPr>
          <a:lstStyle/>
          <a:p>
            <a:pPr algn="ctr"/>
            <a:r>
              <a:rPr lang="pt-BR" sz="2800" b="1" dirty="0">
                <a:solidFill>
                  <a:srgbClr val="156537"/>
                </a:solidFill>
                <a:latin typeface="Verdana Pro Black" panose="020B0A04030504040204" pitchFamily="34" charset="0"/>
                <a:ea typeface="宋体"/>
                <a:sym typeface="Arial"/>
              </a:rPr>
              <a:t>Lei de Infraestrutura Bipartidária</a:t>
            </a:r>
          </a:p>
          <a:p>
            <a:pPr algn="ctr"/>
            <a:r>
              <a:rPr lang="pt-BR" sz="2800" b="1" dirty="0">
                <a:solidFill>
                  <a:srgbClr val="156537"/>
                </a:solidFill>
                <a:latin typeface="Verdana Pro Black" panose="020B0A04030504040204" pitchFamily="34" charset="0"/>
                <a:ea typeface="宋体"/>
                <a:sym typeface="Arial"/>
              </a:rPr>
              <a:t>Lei de Redução de Inflação</a:t>
            </a: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4"/>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Objetivos para 2024</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668379" y="228600"/>
            <a:ext cx="10266947" cy="762000"/>
          </a:xfrm>
        </p:spPr>
        <p:txBody>
          <a:bodyPr>
            <a:noAutofit/>
          </a:bodyPr>
          <a:lstStyle/>
          <a:p>
            <a:r>
              <a:rPr lang="pt-BR" sz="2600" dirty="0">
                <a:ea typeface="宋体"/>
                <a:sym typeface="Arial"/>
              </a:rPr>
              <a:t>Coordenação de Financiamento Federal e Segurança Energética</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pt-BR" sz="1600" b="1" u="sng" dirty="0">
                <a:latin typeface="Arial"/>
                <a:ea typeface="宋体"/>
                <a:sym typeface="Arial"/>
              </a:rPr>
              <a:t>Oportunidades para envolvimento do público</a:t>
            </a:r>
          </a:p>
          <a:p>
            <a:pPr algn="ctr"/>
            <a:endParaRPr lang="en-US" sz="1600" b="1" u="sng" dirty="0">
              <a:latin typeface="Arial"/>
              <a:ea typeface="宋体"/>
              <a:sym typeface="Arial"/>
            </a:endParaRPr>
          </a:p>
          <a:p>
            <a:pPr marL="285750" indent="-285750">
              <a:buFont typeface="Arial" panose="020B0604020202020204" pitchFamily="34" charset="0"/>
              <a:buChar char="•"/>
            </a:pPr>
            <a:r>
              <a:rPr lang="pt-BR" sz="1600" b="1" dirty="0">
                <a:latin typeface="Arial"/>
                <a:ea typeface="宋体"/>
                <a:sym typeface="Arial"/>
              </a:rPr>
              <a:t>18 de março </a:t>
            </a:r>
            <a:r>
              <a:rPr lang="pt-BR" sz="1600" dirty="0">
                <a:latin typeface="Arial"/>
                <a:ea typeface="宋体"/>
                <a:sym typeface="Arial"/>
              </a:rPr>
              <a:t>– Sessão de opinião pública sobre o desconto de energia - </a:t>
            </a:r>
            <a:r>
              <a:rPr lang="pt-BR" sz="1600" dirty="0">
                <a:latin typeface="Arial"/>
                <a:ea typeface="宋体"/>
                <a:sym typeface="Arial"/>
                <a:hlinkClick r:id="rId2"/>
              </a:rPr>
              <a:t>Zoom</a:t>
            </a:r>
          </a:p>
          <a:p>
            <a:pPr algn="ctr"/>
            <a:endParaRPr lang="en-US" sz="1600" dirty="0">
              <a:latin typeface="Arial"/>
              <a:ea typeface="宋体"/>
              <a:sym typeface="Arial"/>
            </a:endParaRPr>
          </a:p>
          <a:p>
            <a:pPr algn="ctr"/>
            <a:endParaRPr lang="en-US" sz="1600" dirty="0">
              <a:latin typeface="Arial"/>
              <a:ea typeface="宋体"/>
              <a:sym typeface="Arial"/>
            </a:endParaRPr>
          </a:p>
          <a:p>
            <a:pPr algn="ctr"/>
            <a:endParaRPr lang="en-US" sz="1600" dirty="0">
              <a:latin typeface="Arial"/>
              <a:ea typeface="宋体"/>
              <a:sym typeface="Arial"/>
            </a:endParaRPr>
          </a:p>
          <a:p>
            <a:pPr algn="ctr"/>
            <a:endParaRPr lang="en-US" sz="1600" dirty="0">
              <a:latin typeface="Arial"/>
              <a:ea typeface="宋体"/>
              <a:sym typeface="Arial"/>
            </a:endParaRPr>
          </a:p>
          <a:p>
            <a:pPr algn="ctr"/>
            <a:endParaRPr lang="en-US" sz="1600"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pt-BR" sz="1600" b="1" u="sng" dirty="0">
                <a:latin typeface="Arial"/>
                <a:ea typeface="宋体"/>
                <a:sym typeface="Arial"/>
              </a:rPr>
              <a:t>Cronograma de 2024</a:t>
            </a:r>
          </a:p>
          <a:p>
            <a:pPr algn="ctr"/>
            <a:endParaRPr lang="en-US" sz="1600" b="1" u="sng" dirty="0">
              <a:latin typeface="Arial"/>
              <a:ea typeface="宋体"/>
              <a:sym typeface="Arial"/>
            </a:endParaRPr>
          </a:p>
          <a:p>
            <a:pPr marL="285750" indent="-285750">
              <a:buFont typeface="Arial" panose="020B0604020202020204" pitchFamily="34" charset="0"/>
              <a:buChar char="•"/>
            </a:pPr>
            <a:r>
              <a:rPr lang="pt-BR" sz="1600" dirty="0">
                <a:latin typeface="Arial"/>
                <a:ea typeface="宋体"/>
                <a:sym typeface="Arial"/>
              </a:rPr>
              <a:t>Primavera – CEP e Relatório Anual</a:t>
            </a:r>
          </a:p>
          <a:p>
            <a:pPr marL="285750" indent="-285750">
              <a:buFont typeface="Arial" panose="020B0604020202020204" pitchFamily="34" charset="0"/>
              <a:buChar char="•"/>
            </a:pPr>
            <a:r>
              <a:rPr lang="pt-BR" sz="1600" dirty="0">
                <a:latin typeface="Arial"/>
                <a:ea typeface="宋体"/>
                <a:sym typeface="Arial"/>
              </a:rPr>
              <a:t>Primavera – Prazo para Envio do CPRG</a:t>
            </a:r>
          </a:p>
          <a:p>
            <a:pPr marL="285750" indent="-285750">
              <a:buFont typeface="Arial" panose="020B0604020202020204" pitchFamily="34" charset="0"/>
              <a:buChar char="•"/>
            </a:pPr>
            <a:r>
              <a:rPr lang="pt-BR" sz="1600" dirty="0">
                <a:latin typeface="Arial"/>
                <a:ea typeface="宋体"/>
                <a:sym typeface="Arial"/>
              </a:rPr>
              <a:t>Primavera – Inscrição para o HER/HEAR</a:t>
            </a:r>
          </a:p>
          <a:p>
            <a:pPr marL="285750" indent="-285750">
              <a:buFont typeface="Arial" panose="020B0604020202020204" pitchFamily="34" charset="0"/>
              <a:buChar char="•"/>
            </a:pPr>
            <a:r>
              <a:rPr lang="pt-BR" sz="1600" dirty="0">
                <a:latin typeface="Arial"/>
                <a:ea typeface="宋体"/>
                <a:sym typeface="Arial"/>
              </a:rPr>
              <a:t>Outono – Lançamento de programas de financiamento federal</a:t>
            </a:r>
          </a:p>
        </p:txBody>
      </p:sp>
      <p:sp>
        <p:nvSpPr>
          <p:cNvPr id="7" name="TextBox 6">
            <a:extLst>
              <a:ext uri="{FF2B5EF4-FFF2-40B4-BE49-F238E27FC236}">
                <a16:creationId xmlns:a16="http://schemas.microsoft.com/office/drawing/2014/main" id="{1E2D11E9-7938-01FD-9510-0BEA579A12FF}"/>
              </a:ext>
            </a:extLst>
          </p:cNvPr>
          <p:cNvSpPr txBox="1"/>
          <p:nvPr/>
        </p:nvSpPr>
        <p:spPr>
          <a:xfrm>
            <a:off x="893740" y="1132551"/>
            <a:ext cx="5973403" cy="584775"/>
          </a:xfrm>
          <a:prstGeom prst="rect">
            <a:avLst/>
          </a:prstGeom>
          <a:noFill/>
        </p:spPr>
        <p:txBody>
          <a:bodyPr wrap="square">
            <a:spAutoFit/>
          </a:bodyPr>
          <a:lstStyle/>
          <a:p>
            <a:pPr algn="ctr"/>
            <a:r>
              <a:rPr lang="pt-BR" sz="3200" dirty="0">
                <a:solidFill>
                  <a:srgbClr val="004B8D"/>
                </a:solidFill>
                <a:latin typeface="Aptos Black" panose="020B0004020202020204" pitchFamily="34" charset="0"/>
                <a:ea typeface="宋体"/>
                <a:sym typeface="Arial"/>
              </a:rPr>
              <a:t>Projetos Essenciais em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59277"/>
            <a:ext cx="6941820" cy="4770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dirty="0">
                <a:ea typeface="宋体"/>
                <a:sym typeface="Arial"/>
              </a:rPr>
              <a:t>Plano de Energia Abrangente (CEP, em inglês) e Relatório Anual</a:t>
            </a:r>
          </a:p>
          <a:p>
            <a:r>
              <a:rPr lang="pt-BR" dirty="0">
                <a:ea typeface="宋体"/>
                <a:sym typeface="Arial"/>
              </a:rPr>
              <a:t>Descontos de Energia - Programa HER/HEAR</a:t>
            </a:r>
          </a:p>
          <a:p>
            <a:r>
              <a:rPr lang="pt-BR" dirty="0">
                <a:ea typeface="宋体"/>
                <a:sym typeface="Arial"/>
              </a:rPr>
              <a:t>Iniciativa de Transmissão da Nova Inglaterra - Convite para o envio de artigos conceituais para a 2ª etapa do Programa de Inovação de Rede</a:t>
            </a:r>
          </a:p>
          <a:p>
            <a:r>
              <a:rPr lang="pt-BR" dirty="0">
                <a:ea typeface="宋体"/>
                <a:sym typeface="Arial"/>
              </a:rPr>
              <a:t>Melhorias no Engajamento Externo</a:t>
            </a:r>
          </a:p>
          <a:p>
            <a:pPr lvl="1"/>
            <a:endParaRPr lang="en-US" dirty="0">
              <a:latin typeface="Arial"/>
              <a:ea typeface="宋体"/>
              <a:sym typeface="Arial"/>
            </a:endParaRPr>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D33667-38FF-4A92-ACD7-61B6E6E1C04D}">
  <ds:schemaRefs>
    <ds:schemaRef ds:uri="http://schemas.microsoft.com/sharepoint/v3/contenttype/forms"/>
  </ds:schemaRefs>
</ds:datastoreItem>
</file>

<file path=customXml/itemProps2.xml><?xml version="1.0" encoding="utf-8"?>
<ds:datastoreItem xmlns:ds="http://schemas.openxmlformats.org/officeDocument/2006/customXml" ds:itemID="{3015C595-CD05-49A4-9454-4D416E8873C7}">
  <ds:schemaRefs>
    <ds:schemaRef ds:uri="c6899201-84a0-41bf-993c-a5514080d3cf"/>
    <ds:schemaRef ds:uri="http://purl.org/dc/elements/1.1/"/>
    <ds:schemaRef ds:uri="http://schemas.microsoft.com/office/2006/metadata/properties"/>
    <ds:schemaRef ds:uri="0482aaf2-4a64-4a99-ae2b-b9c1f6e8a13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 ds:uri="acfa276b-4a56-46b4-b275-3bfd83a0c9ce"/>
  </ds:schemaRefs>
</ds:datastoreItem>
</file>

<file path=customXml/itemProps3.xml><?xml version="1.0" encoding="utf-8"?>
<ds:datastoreItem xmlns:ds="http://schemas.openxmlformats.org/officeDocument/2006/customXml" ds:itemID="{BB56EE46-C049-4D81-BA32-85FCB4D9AF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37cc0-5f84-424b-92b6-409d02327cad"/>
    <ds:schemaRef ds:uri="acfa276b-4a56-46b4-b275-3bfd83a0c9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TotalTime>
  <Words>2919</Words>
  <Application>Microsoft Office PowerPoint</Application>
  <PresentationFormat>Widescreen</PresentationFormat>
  <Paragraphs>280</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宋体</vt:lpstr>
      <vt:lpstr>Aptos Black</vt:lpstr>
      <vt:lpstr>Aptos Narrow</vt:lpstr>
      <vt:lpstr>Arial</vt:lpstr>
      <vt:lpstr>Calibri</vt:lpstr>
      <vt:lpstr>Verdana Pro Black</vt:lpstr>
      <vt:lpstr>Wingdings</vt:lpstr>
      <vt:lpstr>Office Theme</vt:lpstr>
      <vt:lpstr>Reunião Pública do DOER de 2024</vt:lpstr>
      <vt:lpstr>Bem-vindos</vt:lpstr>
      <vt:lpstr>Agenda do dia</vt:lpstr>
      <vt:lpstr>Apresentação do DOER</vt:lpstr>
      <vt:lpstr>Metas da Política de 2024</vt:lpstr>
      <vt:lpstr>Conquistas Essenciais em 2023</vt:lpstr>
      <vt:lpstr>Projetos Essenciais em 2024</vt:lpstr>
      <vt:lpstr>Coordenação de Financiamento Federal e Segurança Energética</vt:lpstr>
      <vt:lpstr>Coordenação de Financiamento Federal e Segurança Energética</vt:lpstr>
      <vt:lpstr>Comunidades Verdes</vt:lpstr>
      <vt:lpstr>Comunidades Verdes</vt:lpstr>
      <vt:lpstr>Liderando pelo Exemplo</vt:lpstr>
      <vt:lpstr>Liderando pelo Exemplo</vt:lpstr>
      <vt:lpstr>Energia Alternativa e Renovável</vt:lpstr>
      <vt:lpstr>Energia Alternativa e Renovável</vt:lpstr>
      <vt:lpstr>Eficiência Energética </vt:lpstr>
      <vt:lpstr>Eficiência Energética </vt:lpstr>
      <vt:lpstr>Política, Planejamento e Análise</vt:lpstr>
      <vt:lpstr>Política, Planejamento e Análise</vt:lpstr>
      <vt:lpstr>Perguntas e Respostas</vt:lpstr>
      <vt:lpstr>O DOER quer saber sua opinião!</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Diggin, Lauren (ENE)</cp:lastModifiedBy>
  <cp:revision>29</cp:revision>
  <cp:lastPrinted>2019-12-11T19:27:40Z</cp:lastPrinted>
  <dcterms:created xsi:type="dcterms:W3CDTF">2013-02-26T15:34:29Z</dcterms:created>
  <dcterms:modified xsi:type="dcterms:W3CDTF">2024-03-19T18:14:07Z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0x01010021CCACAFA8BCF94F919600FA81244FD5</vt:lpwstr>
  </property>
</Properties>
</file>