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handoutMasterIdLst>
    <p:handoutMasterId r:id="rId28"/>
  </p:handoutMasterIdLst>
  <p:sldIdLst>
    <p:sldId id="309" r:id="rId5"/>
    <p:sldId id="780" r:id="rId6"/>
    <p:sldId id="777" r:id="rId7"/>
    <p:sldId id="788" r:id="rId8"/>
    <p:sldId id="805" r:id="rId9"/>
    <p:sldId id="789" r:id="rId10"/>
    <p:sldId id="791" r:id="rId11"/>
    <p:sldId id="792" r:id="rId12"/>
    <p:sldId id="793" r:id="rId13"/>
    <p:sldId id="794" r:id="rId14"/>
    <p:sldId id="795" r:id="rId15"/>
    <p:sldId id="796" r:id="rId16"/>
    <p:sldId id="797" r:id="rId17"/>
    <p:sldId id="798" r:id="rId18"/>
    <p:sldId id="799" r:id="rId19"/>
    <p:sldId id="800" r:id="rId20"/>
    <p:sldId id="801" r:id="rId21"/>
    <p:sldId id="802" r:id="rId22"/>
    <p:sldId id="803" r:id="rId23"/>
    <p:sldId id="790" r:id="rId24"/>
    <p:sldId id="804" r:id="rId25"/>
    <p:sldId id="779" r:id="rId2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72" userDrawn="1">
          <p15:clr>
            <a:srgbClr val="A4A3A4"/>
          </p15:clr>
        </p15:guide>
        <p15:guide id="2" pos="381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D5B510-E96A-A901-6400-F719596175C2}" name="Diggin, Lauren (ENE)" initials="D(" userId="S::lauren.diggin@mass.gov::da645118-5583-452b-b323-2f76aa9d17b1" providerId="AD"/>
  <p188:author id="{B02D4B27-2C5D-E02D-E909-ACBF62A960B0}" name="Friedman, Eric (ENE)" initials="FE(" userId="S::eric.friedman@mass.gov::1eb29b6f-ae44-4d07-8c10-336345394792" providerId="AD"/>
  <p188:author id="{66AFC839-C821-202C-A56A-C56F747E4724}" name="Joanna Troy" initials="JT" userId="S::joanna.k.troy@mass.gov::b5516576-ff7f-415c-915c-f933add8e24e" providerId="AD"/>
  <p188:author id="{B9D25380-3A89-BF5E-3247-21BAE0617A6C}" name="Hatch, Susannah (ENE)" initials="SH" userId="S::Susannah.Hatch@mass.gov::6b629d37-4353-49fd-a6f5-9fa879304ab7" providerId="AD"/>
  <p188:author id="{008CDD90-0E2C-5B87-9A9C-06CD0660F8DE}" name="Harkavy, Marian (ENE)" initials="MH" userId="Harkavy, Marian (ENE)" providerId="None"/>
  <p188:author id="{CC932CA3-9096-4A7D-6CAA-040FC29EA1F7}" name="Bissetta, Joanne (ENE)" initials="JB" userId="S::joanne.bissetta@mass.gov::0f7e4d13-387a-426f-9424-51e1b087fc92" providerId="AD"/>
  <p188:author id="{3017E9D5-AF9B-F02D-D1AD-D39A53E06246}" name="Bodemer, Jo Ann (ENE)" initials="B(" userId="S::joann.bodemer2@mass.gov::842c03f9-89bf-409a-b49e-4cc79d9140f2" providerId="AD"/>
  <p188:author id="{EFC5B7EC-51FB-6325-6E89-4CEF456E4196}" name="Hatch, Susannah (ENE)" initials="H(" userId="S::susannah.hatch@mass.gov::6b629d37-4353-49fd-a6f5-9fa879304ab7" providerId="AD"/>
  <p188:author id="{9366CBF5-AA27-372E-32DD-20DD0099A457}" name="Meserve, Samantha (ENE)" initials="SM" userId="S::samantha.meserve@mass.gov::f23fd3c3-b2a9-4f56-98db-3d3a4c732998" providerId="AD"/>
  <p188:author id="{AA92D4FB-3D62-C228-8D64-D0C3F2CADB37}" name="Rabinsky, Mark (ENE)" initials="" userId="S::Mark.Rabinsky@mass.gov::5d147a5e-d91c-4f66-b144-3bab6f06b97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Mike Judge" initials="MJ" lastIdx="22" clrIdx="0"/>
  <p:cmAuthor id="1" name="Lauwers, Will (ENE)" initials="LW(" lastIdx="1" clrIdx="1"/>
  <p:cmAuthor id="2" name="Lauwers, Will (ENE)" initials="LW( [2]" lastIdx="3" clrIdx="2"/>
  <p:cmAuthor id="3" name="McGuire, Amy (ENE)" initials="MA(" lastIdx="13" clrIdx="3"/>
  <p:cmAuthor id="4" name="Sergeant, Kara (ENE)" initials="SK(" lastIdx="21" clrIdx="4"/>
  <p:cmAuthor id="5" name="Will" initials="W" lastIdx="11"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D00"/>
    <a:srgbClr val="00CC00"/>
    <a:srgbClr val="004B8D"/>
    <a:srgbClr val="156537"/>
    <a:srgbClr val="1F4994"/>
    <a:srgbClr val="1F497D"/>
    <a:srgbClr val="245794"/>
    <a:srgbClr val="008000"/>
    <a:srgbClr val="FFFFBD"/>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50" d="100"/>
          <a:sy n="50" d="100"/>
        </p:scale>
        <p:origin x="480" y="672"/>
      </p:cViewPr>
      <p:guideLst>
        <p:guide orient="horz" pos="3072"/>
        <p:guide pos="381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la P" userId="90e0174a6fbe7931" providerId="LiveId" clId="{FF5C447C-47F2-482F-A132-AA72035F2EF7}"/>
    <pc:docChg chg="undo custSel modSld">
      <pc:chgData name="Alla P" userId="90e0174a6fbe7931" providerId="LiveId" clId="{FF5C447C-47F2-482F-A132-AA72035F2EF7}" dt="2024-03-17T01:51:13.205" v="155" actId="14100"/>
      <pc:docMkLst>
        <pc:docMk/>
      </pc:docMkLst>
      <pc:sldChg chg="modSp mod">
        <pc:chgData name="Alla P" userId="90e0174a6fbe7931" providerId="LiveId" clId="{FF5C447C-47F2-482F-A132-AA72035F2EF7}" dt="2024-03-17T01:13:07.093" v="3" actId="2711"/>
        <pc:sldMkLst>
          <pc:docMk/>
          <pc:sldMk cId="0" sldId="309"/>
        </pc:sldMkLst>
        <pc:spChg chg="mod">
          <ac:chgData name="Alla P" userId="90e0174a6fbe7931" providerId="LiveId" clId="{FF5C447C-47F2-482F-A132-AA72035F2EF7}" dt="2024-03-17T01:13:07.093" v="3" actId="2711"/>
          <ac:spMkLst>
            <pc:docMk/>
            <pc:sldMk cId="0" sldId="309"/>
            <ac:spMk id="4" creationId="{00000000-0000-0000-0000-000000000000}"/>
          </ac:spMkLst>
        </pc:spChg>
      </pc:sldChg>
      <pc:sldChg chg="modSp mod">
        <pc:chgData name="Alla P" userId="90e0174a6fbe7931" providerId="LiveId" clId="{FF5C447C-47F2-482F-A132-AA72035F2EF7}" dt="2024-03-17T01:16:29.365" v="15" actId="255"/>
        <pc:sldMkLst>
          <pc:docMk/>
          <pc:sldMk cId="966396408" sldId="777"/>
        </pc:sldMkLst>
        <pc:spChg chg="mod">
          <ac:chgData name="Alla P" userId="90e0174a6fbe7931" providerId="LiveId" clId="{FF5C447C-47F2-482F-A132-AA72035F2EF7}" dt="2024-03-17T01:15:53.097" v="12" actId="2711"/>
          <ac:spMkLst>
            <pc:docMk/>
            <pc:sldMk cId="966396408" sldId="777"/>
            <ac:spMk id="2" creationId="{00000000-0000-0000-0000-000000000000}"/>
          </ac:spMkLst>
        </pc:spChg>
        <pc:graphicFrameChg chg="modGraphic">
          <ac:chgData name="Alla P" userId="90e0174a6fbe7931" providerId="LiveId" clId="{FF5C447C-47F2-482F-A132-AA72035F2EF7}" dt="2024-03-17T01:16:29.365" v="15" actId="255"/>
          <ac:graphicFrameMkLst>
            <pc:docMk/>
            <pc:sldMk cId="966396408" sldId="777"/>
            <ac:graphicFrameMk id="9" creationId="{3C07D8AE-4A38-5FD6-CA8A-53336BA5E08C}"/>
          </ac:graphicFrameMkLst>
        </pc:graphicFrameChg>
      </pc:sldChg>
      <pc:sldChg chg="modSp mod">
        <pc:chgData name="Alla P" userId="90e0174a6fbe7931" providerId="LiveId" clId="{FF5C447C-47F2-482F-A132-AA72035F2EF7}" dt="2024-03-17T01:15:16.173" v="11" actId="2711"/>
        <pc:sldMkLst>
          <pc:docMk/>
          <pc:sldMk cId="1073556997" sldId="780"/>
        </pc:sldMkLst>
        <pc:spChg chg="mod">
          <ac:chgData name="Alla P" userId="90e0174a6fbe7931" providerId="LiveId" clId="{FF5C447C-47F2-482F-A132-AA72035F2EF7}" dt="2024-03-17T01:15:16.173" v="11" actId="2711"/>
          <ac:spMkLst>
            <pc:docMk/>
            <pc:sldMk cId="1073556997" sldId="780"/>
            <ac:spMk id="2" creationId="{A52717E7-0A22-4100-4613-3DCDE92CE7B5}"/>
          </ac:spMkLst>
        </pc:spChg>
        <pc:spChg chg="mod">
          <ac:chgData name="Alla P" userId="90e0174a6fbe7931" providerId="LiveId" clId="{FF5C447C-47F2-482F-A132-AA72035F2EF7}" dt="2024-03-17T01:14:50.595" v="10" actId="2711"/>
          <ac:spMkLst>
            <pc:docMk/>
            <pc:sldMk cId="1073556997" sldId="780"/>
            <ac:spMk id="3" creationId="{F0B33E10-64DC-E027-0125-9BF96FE8688B}"/>
          </ac:spMkLst>
        </pc:spChg>
        <pc:spChg chg="mod">
          <ac:chgData name="Alla P" userId="90e0174a6fbe7931" providerId="LiveId" clId="{FF5C447C-47F2-482F-A132-AA72035F2EF7}" dt="2024-03-17T01:14:21.560" v="7" actId="255"/>
          <ac:spMkLst>
            <pc:docMk/>
            <pc:sldMk cId="1073556997" sldId="780"/>
            <ac:spMk id="9" creationId="{8D654BFF-C3C2-7171-9B89-0C5B39081B7E}"/>
          </ac:spMkLst>
        </pc:spChg>
        <pc:spChg chg="mod">
          <ac:chgData name="Alla P" userId="90e0174a6fbe7931" providerId="LiveId" clId="{FF5C447C-47F2-482F-A132-AA72035F2EF7}" dt="2024-03-17T01:14:08.919" v="5" actId="255"/>
          <ac:spMkLst>
            <pc:docMk/>
            <pc:sldMk cId="1073556997" sldId="780"/>
            <ac:spMk id="10" creationId="{4573F859-C04B-04AE-CB99-780B1163A01A}"/>
          </ac:spMkLst>
        </pc:spChg>
        <pc:spChg chg="mod">
          <ac:chgData name="Alla P" userId="90e0174a6fbe7931" providerId="LiveId" clId="{FF5C447C-47F2-482F-A132-AA72035F2EF7}" dt="2024-03-17T01:14:34.202" v="9" actId="255"/>
          <ac:spMkLst>
            <pc:docMk/>
            <pc:sldMk cId="1073556997" sldId="780"/>
            <ac:spMk id="11" creationId="{EF073E66-FD75-E1AA-EBDD-6DB5C3198760}"/>
          </ac:spMkLst>
        </pc:spChg>
      </pc:sldChg>
      <pc:sldChg chg="modSp mod">
        <pc:chgData name="Alla P" userId="90e0174a6fbe7931" providerId="LiveId" clId="{FF5C447C-47F2-482F-A132-AA72035F2EF7}" dt="2024-03-17T01:19:35.364" v="31" actId="2711"/>
        <pc:sldMkLst>
          <pc:docMk/>
          <pc:sldMk cId="2361080076" sldId="788"/>
        </pc:sldMkLst>
        <pc:spChg chg="mod">
          <ac:chgData name="Alla P" userId="90e0174a6fbe7931" providerId="LiveId" clId="{FF5C447C-47F2-482F-A132-AA72035F2EF7}" dt="2024-03-17T01:19:35.364" v="31" actId="2711"/>
          <ac:spMkLst>
            <pc:docMk/>
            <pc:sldMk cId="2361080076" sldId="788"/>
            <ac:spMk id="2" creationId="{6796D4F4-E1CB-D251-DCC1-C44BF1CDE457}"/>
          </ac:spMkLst>
        </pc:spChg>
        <pc:spChg chg="mod">
          <ac:chgData name="Alla P" userId="90e0174a6fbe7931" providerId="LiveId" clId="{FF5C447C-47F2-482F-A132-AA72035F2EF7}" dt="2024-03-17T01:18:58.283" v="29" actId="2711"/>
          <ac:spMkLst>
            <pc:docMk/>
            <pc:sldMk cId="2361080076" sldId="788"/>
            <ac:spMk id="5" creationId="{5671336A-2429-C34F-BC68-39535309AF78}"/>
          </ac:spMkLst>
        </pc:spChg>
        <pc:spChg chg="mod">
          <ac:chgData name="Alla P" userId="90e0174a6fbe7931" providerId="LiveId" clId="{FF5C447C-47F2-482F-A132-AA72035F2EF7}" dt="2024-03-17T01:19:20.713" v="30" actId="2711"/>
          <ac:spMkLst>
            <pc:docMk/>
            <pc:sldMk cId="2361080076" sldId="788"/>
            <ac:spMk id="10" creationId="{640CB7D0-A887-D439-06BE-F498985B3E82}"/>
          </ac:spMkLst>
        </pc:spChg>
        <pc:spChg chg="mod">
          <ac:chgData name="Alla P" userId="90e0174a6fbe7931" providerId="LiveId" clId="{FF5C447C-47F2-482F-A132-AA72035F2EF7}" dt="2024-03-17T01:17:44.032" v="23" actId="255"/>
          <ac:spMkLst>
            <pc:docMk/>
            <pc:sldMk cId="2361080076" sldId="788"/>
            <ac:spMk id="12" creationId="{581374B4-373A-B79E-9B14-8046CD705A00}"/>
          </ac:spMkLst>
        </pc:spChg>
        <pc:spChg chg="mod">
          <ac:chgData name="Alla P" userId="90e0174a6fbe7931" providerId="LiveId" clId="{FF5C447C-47F2-482F-A132-AA72035F2EF7}" dt="2024-03-17T01:17:28.260" v="21" actId="255"/>
          <ac:spMkLst>
            <pc:docMk/>
            <pc:sldMk cId="2361080076" sldId="788"/>
            <ac:spMk id="14" creationId="{F1CD8486-3BEA-6F54-31DE-56C8206F8044}"/>
          </ac:spMkLst>
        </pc:spChg>
        <pc:spChg chg="mod">
          <ac:chgData name="Alla P" userId="90e0174a6fbe7931" providerId="LiveId" clId="{FF5C447C-47F2-482F-A132-AA72035F2EF7}" dt="2024-03-17T01:17:13.984" v="19" actId="255"/>
          <ac:spMkLst>
            <pc:docMk/>
            <pc:sldMk cId="2361080076" sldId="788"/>
            <ac:spMk id="16" creationId="{B3D69B14-EF12-196E-87B5-915AD17C8163}"/>
          </ac:spMkLst>
        </pc:spChg>
        <pc:spChg chg="mod">
          <ac:chgData name="Alla P" userId="90e0174a6fbe7931" providerId="LiveId" clId="{FF5C447C-47F2-482F-A132-AA72035F2EF7}" dt="2024-03-17T01:17:00.887" v="17" actId="255"/>
          <ac:spMkLst>
            <pc:docMk/>
            <pc:sldMk cId="2361080076" sldId="788"/>
            <ac:spMk id="18" creationId="{3BA1E22D-AC2F-F788-2E92-002C815772CB}"/>
          </ac:spMkLst>
        </pc:spChg>
        <pc:spChg chg="mod">
          <ac:chgData name="Alla P" userId="90e0174a6fbe7931" providerId="LiveId" clId="{FF5C447C-47F2-482F-A132-AA72035F2EF7}" dt="2024-03-17T01:17:56.903" v="25" actId="255"/>
          <ac:spMkLst>
            <pc:docMk/>
            <pc:sldMk cId="2361080076" sldId="788"/>
            <ac:spMk id="20" creationId="{084AC824-29A8-A2EE-7C16-28EA86A4984A}"/>
          </ac:spMkLst>
        </pc:spChg>
        <pc:spChg chg="mod">
          <ac:chgData name="Alla P" userId="90e0174a6fbe7931" providerId="LiveId" clId="{FF5C447C-47F2-482F-A132-AA72035F2EF7}" dt="2024-03-17T01:18:37.449" v="28" actId="2711"/>
          <ac:spMkLst>
            <pc:docMk/>
            <pc:sldMk cId="2361080076" sldId="788"/>
            <ac:spMk id="22" creationId="{49860C35-D558-E270-A118-3B114812E48C}"/>
          </ac:spMkLst>
        </pc:spChg>
      </pc:sldChg>
      <pc:sldChg chg="modSp mod">
        <pc:chgData name="Alla P" userId="90e0174a6fbe7931" providerId="LiveId" clId="{FF5C447C-47F2-482F-A132-AA72035F2EF7}" dt="2024-03-17T01:23:11.115" v="34" actId="255"/>
        <pc:sldMkLst>
          <pc:docMk/>
          <pc:sldMk cId="1270382568" sldId="789"/>
        </pc:sldMkLst>
        <pc:spChg chg="mod">
          <ac:chgData name="Alla P" userId="90e0174a6fbe7931" providerId="LiveId" clId="{FF5C447C-47F2-482F-A132-AA72035F2EF7}" dt="2024-03-17T01:22:51.483" v="33" actId="2711"/>
          <ac:spMkLst>
            <pc:docMk/>
            <pc:sldMk cId="1270382568" sldId="789"/>
            <ac:spMk id="2" creationId="{53BE86DD-25E6-4460-346F-6D49A1FC3CF5}"/>
          </ac:spMkLst>
        </pc:spChg>
        <pc:graphicFrameChg chg="modGraphic">
          <ac:chgData name="Alla P" userId="90e0174a6fbe7931" providerId="LiveId" clId="{FF5C447C-47F2-482F-A132-AA72035F2EF7}" dt="2024-03-17T01:23:11.115" v="34" actId="255"/>
          <ac:graphicFrameMkLst>
            <pc:docMk/>
            <pc:sldMk cId="1270382568" sldId="789"/>
            <ac:graphicFrameMk id="8" creationId="{114C8755-156D-DD17-8123-F5BCBDE977EF}"/>
          </ac:graphicFrameMkLst>
        </pc:graphicFrameChg>
      </pc:sldChg>
      <pc:sldChg chg="modSp mod">
        <pc:chgData name="Alla P" userId="90e0174a6fbe7931" providerId="LiveId" clId="{FF5C447C-47F2-482F-A132-AA72035F2EF7}" dt="2024-03-17T01:49:34.644" v="151" actId="2711"/>
        <pc:sldMkLst>
          <pc:docMk/>
          <pc:sldMk cId="2190735716" sldId="790"/>
        </pc:sldMkLst>
        <pc:spChg chg="mod">
          <ac:chgData name="Alla P" userId="90e0174a6fbe7931" providerId="LiveId" clId="{FF5C447C-47F2-482F-A132-AA72035F2EF7}" dt="2024-03-17T01:49:19.314" v="150" actId="2711"/>
          <ac:spMkLst>
            <pc:docMk/>
            <pc:sldMk cId="2190735716" sldId="790"/>
            <ac:spMk id="2" creationId="{254BA7DB-CA4C-21DE-1113-DE651A1FA3E3}"/>
          </ac:spMkLst>
        </pc:spChg>
        <pc:spChg chg="mod">
          <ac:chgData name="Alla P" userId="90e0174a6fbe7931" providerId="LiveId" clId="{FF5C447C-47F2-482F-A132-AA72035F2EF7}" dt="2024-03-17T01:49:34.644" v="151" actId="2711"/>
          <ac:spMkLst>
            <pc:docMk/>
            <pc:sldMk cId="2190735716" sldId="790"/>
            <ac:spMk id="3" creationId="{30D18655-C765-AA24-DBB5-6DA9885ABAC2}"/>
          </ac:spMkLst>
        </pc:spChg>
      </pc:sldChg>
      <pc:sldChg chg="modSp mod">
        <pc:chgData name="Alla P" userId="90e0174a6fbe7931" providerId="LiveId" clId="{FF5C447C-47F2-482F-A132-AA72035F2EF7}" dt="2024-03-17T01:25:00.659" v="40" actId="255"/>
        <pc:sldMkLst>
          <pc:docMk/>
          <pc:sldMk cId="2175918053" sldId="791"/>
        </pc:sldMkLst>
        <pc:spChg chg="mod">
          <ac:chgData name="Alla P" userId="90e0174a6fbe7931" providerId="LiveId" clId="{FF5C447C-47F2-482F-A132-AA72035F2EF7}" dt="2024-03-17T01:23:26.048" v="35" actId="2711"/>
          <ac:spMkLst>
            <pc:docMk/>
            <pc:sldMk cId="2175918053" sldId="791"/>
            <ac:spMk id="2" creationId="{53BE86DD-25E6-4460-346F-6D49A1FC3CF5}"/>
          </ac:spMkLst>
        </pc:spChg>
        <pc:graphicFrameChg chg="modGraphic">
          <ac:chgData name="Alla P" userId="90e0174a6fbe7931" providerId="LiveId" clId="{FF5C447C-47F2-482F-A132-AA72035F2EF7}" dt="2024-03-17T01:25:00.659" v="40" actId="255"/>
          <ac:graphicFrameMkLst>
            <pc:docMk/>
            <pc:sldMk cId="2175918053" sldId="791"/>
            <ac:graphicFrameMk id="8" creationId="{114C8755-156D-DD17-8123-F5BCBDE977EF}"/>
          </ac:graphicFrameMkLst>
        </pc:graphicFrameChg>
      </pc:sldChg>
      <pc:sldChg chg="modSp mod">
        <pc:chgData name="Alla P" userId="90e0174a6fbe7931" providerId="LiveId" clId="{FF5C447C-47F2-482F-A132-AA72035F2EF7}" dt="2024-03-17T01:26:58.678" v="52" actId="2711"/>
        <pc:sldMkLst>
          <pc:docMk/>
          <pc:sldMk cId="3528420006" sldId="792"/>
        </pc:sldMkLst>
        <pc:spChg chg="mod">
          <ac:chgData name="Alla P" userId="90e0174a6fbe7931" providerId="LiveId" clId="{FF5C447C-47F2-482F-A132-AA72035F2EF7}" dt="2024-03-17T01:25:33.557" v="44" actId="14100"/>
          <ac:spMkLst>
            <pc:docMk/>
            <pc:sldMk cId="3528420006" sldId="792"/>
            <ac:spMk id="4" creationId="{3B49A70D-3AF7-6243-C7CB-460368F59DA9}"/>
          </ac:spMkLst>
        </pc:spChg>
        <pc:spChg chg="mod">
          <ac:chgData name="Alla P" userId="90e0174a6fbe7931" providerId="LiveId" clId="{FF5C447C-47F2-482F-A132-AA72035F2EF7}" dt="2024-03-17T01:26:13.816" v="48" actId="27636"/>
          <ac:spMkLst>
            <pc:docMk/>
            <pc:sldMk cId="3528420006" sldId="792"/>
            <ac:spMk id="5" creationId="{EF4C403D-5B97-985F-5CF8-C94DDB646D91}"/>
          </ac:spMkLst>
        </pc:spChg>
        <pc:spChg chg="mod">
          <ac:chgData name="Alla P" userId="90e0174a6fbe7931" providerId="LiveId" clId="{FF5C447C-47F2-482F-A132-AA72035F2EF7}" dt="2024-03-17T01:26:58.678" v="52" actId="2711"/>
          <ac:spMkLst>
            <pc:docMk/>
            <pc:sldMk cId="3528420006" sldId="792"/>
            <ac:spMk id="7" creationId="{99CC7EF9-04CC-EFDF-8C6D-472C04C9CCAE}"/>
          </ac:spMkLst>
        </pc:spChg>
        <pc:spChg chg="mod">
          <ac:chgData name="Alla P" userId="90e0174a6fbe7931" providerId="LiveId" clId="{FF5C447C-47F2-482F-A132-AA72035F2EF7}" dt="2024-03-17T01:25:46.314" v="45" actId="2711"/>
          <ac:spMkLst>
            <pc:docMk/>
            <pc:sldMk cId="3528420006" sldId="792"/>
            <ac:spMk id="13" creationId="{BEBC4F98-F8EC-A3ED-65AF-18D16A84EE91}"/>
          </ac:spMkLst>
        </pc:spChg>
      </pc:sldChg>
      <pc:sldChg chg="modSp mod">
        <pc:chgData name="Alla P" userId="90e0174a6fbe7931" providerId="LiveId" clId="{FF5C447C-47F2-482F-A132-AA72035F2EF7}" dt="2024-03-17T01:28:47.444" v="62" actId="255"/>
        <pc:sldMkLst>
          <pc:docMk/>
          <pc:sldMk cId="1458602428" sldId="793"/>
        </pc:sldMkLst>
        <pc:spChg chg="mod">
          <ac:chgData name="Alla P" userId="90e0174a6fbe7931" providerId="LiveId" clId="{FF5C447C-47F2-482F-A132-AA72035F2EF7}" dt="2024-03-17T01:28:29.761" v="60" actId="255"/>
          <ac:spMkLst>
            <pc:docMk/>
            <pc:sldMk cId="1458602428" sldId="793"/>
            <ac:spMk id="2" creationId="{71CCA49F-2967-7D6A-9A20-940C4126EC05}"/>
          </ac:spMkLst>
        </pc:spChg>
        <pc:spChg chg="mod">
          <ac:chgData name="Alla P" userId="90e0174a6fbe7931" providerId="LiveId" clId="{FF5C447C-47F2-482F-A132-AA72035F2EF7}" dt="2024-03-17T01:27:32.667" v="56" actId="14100"/>
          <ac:spMkLst>
            <pc:docMk/>
            <pc:sldMk cId="1458602428" sldId="793"/>
            <ac:spMk id="4" creationId="{3B49A70D-3AF7-6243-C7CB-460368F59DA9}"/>
          </ac:spMkLst>
        </pc:spChg>
        <pc:spChg chg="mod">
          <ac:chgData name="Alla P" userId="90e0174a6fbe7931" providerId="LiveId" clId="{FF5C447C-47F2-482F-A132-AA72035F2EF7}" dt="2024-03-17T01:28:47.444" v="62" actId="255"/>
          <ac:spMkLst>
            <pc:docMk/>
            <pc:sldMk cId="1458602428" sldId="793"/>
            <ac:spMk id="6" creationId="{1F5A9687-C404-60C5-8FA9-85B5E4C407EF}"/>
          </ac:spMkLst>
        </pc:spChg>
        <pc:spChg chg="mod">
          <ac:chgData name="Alla P" userId="90e0174a6fbe7931" providerId="LiveId" clId="{FF5C447C-47F2-482F-A132-AA72035F2EF7}" dt="2024-03-17T01:27:42.533" v="57" actId="2711"/>
          <ac:spMkLst>
            <pc:docMk/>
            <pc:sldMk cId="1458602428" sldId="793"/>
            <ac:spMk id="7" creationId="{1E2D11E9-7938-01FD-9510-0BEA579A12FF}"/>
          </ac:spMkLst>
        </pc:spChg>
        <pc:spChg chg="mod">
          <ac:chgData name="Alla P" userId="90e0174a6fbe7931" providerId="LiveId" clId="{FF5C447C-47F2-482F-A132-AA72035F2EF7}" dt="2024-03-17T01:27:57.188" v="58" actId="2711"/>
          <ac:spMkLst>
            <pc:docMk/>
            <pc:sldMk cId="1458602428" sldId="793"/>
            <ac:spMk id="8" creationId="{BB41CC41-4754-4ACC-660B-98DC84B86D0A}"/>
          </ac:spMkLst>
        </pc:spChg>
      </pc:sldChg>
      <pc:sldChg chg="modSp mod">
        <pc:chgData name="Alla P" userId="90e0174a6fbe7931" providerId="LiveId" clId="{FF5C447C-47F2-482F-A132-AA72035F2EF7}" dt="2024-03-17T01:29:54.010" v="67" actId="255"/>
        <pc:sldMkLst>
          <pc:docMk/>
          <pc:sldMk cId="3578276485" sldId="794"/>
        </pc:sldMkLst>
        <pc:spChg chg="mod">
          <ac:chgData name="Alla P" userId="90e0174a6fbe7931" providerId="LiveId" clId="{FF5C447C-47F2-482F-A132-AA72035F2EF7}" dt="2024-03-17T01:29:10.137" v="63" actId="2711"/>
          <ac:spMkLst>
            <pc:docMk/>
            <pc:sldMk cId="3578276485" sldId="794"/>
            <ac:spMk id="4" creationId="{3B49A70D-3AF7-6243-C7CB-460368F59DA9}"/>
          </ac:spMkLst>
        </pc:spChg>
        <pc:spChg chg="mod">
          <ac:chgData name="Alla P" userId="90e0174a6fbe7931" providerId="LiveId" clId="{FF5C447C-47F2-482F-A132-AA72035F2EF7}" dt="2024-03-17T01:29:54.010" v="67" actId="255"/>
          <ac:spMkLst>
            <pc:docMk/>
            <pc:sldMk cId="3578276485" sldId="794"/>
            <ac:spMk id="5" creationId="{EF4C403D-5B97-985F-5CF8-C94DDB646D91}"/>
          </ac:spMkLst>
        </pc:spChg>
        <pc:spChg chg="mod">
          <ac:chgData name="Alla P" userId="90e0174a6fbe7931" providerId="LiveId" clId="{FF5C447C-47F2-482F-A132-AA72035F2EF7}" dt="2024-03-17T01:29:23.136" v="64" actId="2711"/>
          <ac:spMkLst>
            <pc:docMk/>
            <pc:sldMk cId="3578276485" sldId="794"/>
            <ac:spMk id="13" creationId="{BEBC4F98-F8EC-A3ED-65AF-18D16A84EE91}"/>
          </ac:spMkLst>
        </pc:spChg>
      </pc:sldChg>
      <pc:sldChg chg="modSp mod">
        <pc:chgData name="Alla P" userId="90e0174a6fbe7931" providerId="LiveId" clId="{FF5C447C-47F2-482F-A132-AA72035F2EF7}" dt="2024-03-17T01:33:30.774" v="86" actId="255"/>
        <pc:sldMkLst>
          <pc:docMk/>
          <pc:sldMk cId="2010714822" sldId="795"/>
        </pc:sldMkLst>
        <pc:spChg chg="mod">
          <ac:chgData name="Alla P" userId="90e0174a6fbe7931" providerId="LiveId" clId="{FF5C447C-47F2-482F-A132-AA72035F2EF7}" dt="2024-03-17T01:33:11.739" v="84" actId="255"/>
          <ac:spMkLst>
            <pc:docMk/>
            <pc:sldMk cId="2010714822" sldId="795"/>
            <ac:spMk id="2" creationId="{71CCA49F-2967-7D6A-9A20-940C4126EC05}"/>
          </ac:spMkLst>
        </pc:spChg>
        <pc:spChg chg="mod">
          <ac:chgData name="Alla P" userId="90e0174a6fbe7931" providerId="LiveId" clId="{FF5C447C-47F2-482F-A132-AA72035F2EF7}" dt="2024-03-17T01:30:10.365" v="68" actId="2711"/>
          <ac:spMkLst>
            <pc:docMk/>
            <pc:sldMk cId="2010714822" sldId="795"/>
            <ac:spMk id="4" creationId="{3B49A70D-3AF7-6243-C7CB-460368F59DA9}"/>
          </ac:spMkLst>
        </pc:spChg>
        <pc:spChg chg="mod">
          <ac:chgData name="Alla P" userId="90e0174a6fbe7931" providerId="LiveId" clId="{FF5C447C-47F2-482F-A132-AA72035F2EF7}" dt="2024-03-17T01:33:30.774" v="86" actId="255"/>
          <ac:spMkLst>
            <pc:docMk/>
            <pc:sldMk cId="2010714822" sldId="795"/>
            <ac:spMk id="6" creationId="{1F5A9687-C404-60C5-8FA9-85B5E4C407EF}"/>
          </ac:spMkLst>
        </pc:spChg>
        <pc:spChg chg="mod">
          <ac:chgData name="Alla P" userId="90e0174a6fbe7931" providerId="LiveId" clId="{FF5C447C-47F2-482F-A132-AA72035F2EF7}" dt="2024-03-17T01:30:20.515" v="69" actId="2711"/>
          <ac:spMkLst>
            <pc:docMk/>
            <pc:sldMk cId="2010714822" sldId="795"/>
            <ac:spMk id="7" creationId="{1E2D11E9-7938-01FD-9510-0BEA579A12FF}"/>
          </ac:spMkLst>
        </pc:spChg>
        <pc:spChg chg="mod">
          <ac:chgData name="Alla P" userId="90e0174a6fbe7931" providerId="LiveId" clId="{FF5C447C-47F2-482F-A132-AA72035F2EF7}" dt="2024-03-17T01:31:41.359" v="78" actId="14100"/>
          <ac:spMkLst>
            <pc:docMk/>
            <pc:sldMk cId="2010714822" sldId="795"/>
            <ac:spMk id="8" creationId="{BB41CC41-4754-4ACC-660B-98DC84B86D0A}"/>
          </ac:spMkLst>
        </pc:spChg>
      </pc:sldChg>
      <pc:sldChg chg="modSp mod">
        <pc:chgData name="Alla P" userId="90e0174a6fbe7931" providerId="LiveId" clId="{FF5C447C-47F2-482F-A132-AA72035F2EF7}" dt="2024-03-17T01:36:30.198" v="95" actId="255"/>
        <pc:sldMkLst>
          <pc:docMk/>
          <pc:sldMk cId="817890510" sldId="796"/>
        </pc:sldMkLst>
        <pc:spChg chg="mod">
          <ac:chgData name="Alla P" userId="90e0174a6fbe7931" providerId="LiveId" clId="{FF5C447C-47F2-482F-A132-AA72035F2EF7}" dt="2024-03-17T01:35:53.062" v="91" actId="255"/>
          <ac:spMkLst>
            <pc:docMk/>
            <pc:sldMk cId="817890510" sldId="796"/>
            <ac:spMk id="2" creationId="{35F52352-1EF3-758D-3BFE-051BF5FA11F5}"/>
          </ac:spMkLst>
        </pc:spChg>
        <pc:spChg chg="mod">
          <ac:chgData name="Alla P" userId="90e0174a6fbe7931" providerId="LiveId" clId="{FF5C447C-47F2-482F-A132-AA72035F2EF7}" dt="2024-03-17T01:33:57.498" v="87" actId="2711"/>
          <ac:spMkLst>
            <pc:docMk/>
            <pc:sldMk cId="817890510" sldId="796"/>
            <ac:spMk id="4" creationId="{3B49A70D-3AF7-6243-C7CB-460368F59DA9}"/>
          </ac:spMkLst>
        </pc:spChg>
        <pc:spChg chg="mod">
          <ac:chgData name="Alla P" userId="90e0174a6fbe7931" providerId="LiveId" clId="{FF5C447C-47F2-482F-A132-AA72035F2EF7}" dt="2024-03-17T01:36:30.198" v="95" actId="255"/>
          <ac:spMkLst>
            <pc:docMk/>
            <pc:sldMk cId="817890510" sldId="796"/>
            <ac:spMk id="5" creationId="{EF4C403D-5B97-985F-5CF8-C94DDB646D91}"/>
          </ac:spMkLst>
        </pc:spChg>
        <pc:spChg chg="mod">
          <ac:chgData name="Alla P" userId="90e0174a6fbe7931" providerId="LiveId" clId="{FF5C447C-47F2-482F-A132-AA72035F2EF7}" dt="2024-03-17T01:34:23.268" v="88" actId="2711"/>
          <ac:spMkLst>
            <pc:docMk/>
            <pc:sldMk cId="817890510" sldId="796"/>
            <ac:spMk id="13" creationId="{BEBC4F98-F8EC-A3ED-65AF-18D16A84EE91}"/>
          </ac:spMkLst>
        </pc:spChg>
      </pc:sldChg>
      <pc:sldChg chg="modSp mod">
        <pc:chgData name="Alla P" userId="90e0174a6fbe7931" providerId="LiveId" clId="{FF5C447C-47F2-482F-A132-AA72035F2EF7}" dt="2024-03-17T01:39:30.368" v="111" actId="2711"/>
        <pc:sldMkLst>
          <pc:docMk/>
          <pc:sldMk cId="2660228513" sldId="797"/>
        </pc:sldMkLst>
        <pc:spChg chg="mod">
          <ac:chgData name="Alla P" userId="90e0174a6fbe7931" providerId="LiveId" clId="{FF5C447C-47F2-482F-A132-AA72035F2EF7}" dt="2024-03-17T01:39:20.064" v="110" actId="255"/>
          <ac:spMkLst>
            <pc:docMk/>
            <pc:sldMk cId="2660228513" sldId="797"/>
            <ac:spMk id="2" creationId="{71CCA49F-2967-7D6A-9A20-940C4126EC05}"/>
          </ac:spMkLst>
        </pc:spChg>
        <pc:spChg chg="mod">
          <ac:chgData name="Alla P" userId="90e0174a6fbe7931" providerId="LiveId" clId="{FF5C447C-47F2-482F-A132-AA72035F2EF7}" dt="2024-03-17T01:37:24.687" v="96" actId="2711"/>
          <ac:spMkLst>
            <pc:docMk/>
            <pc:sldMk cId="2660228513" sldId="797"/>
            <ac:spMk id="4" creationId="{3B49A70D-3AF7-6243-C7CB-460368F59DA9}"/>
          </ac:spMkLst>
        </pc:spChg>
        <pc:spChg chg="mod">
          <ac:chgData name="Alla P" userId="90e0174a6fbe7931" providerId="LiveId" clId="{FF5C447C-47F2-482F-A132-AA72035F2EF7}" dt="2024-03-17T01:39:30.368" v="111" actId="2711"/>
          <ac:spMkLst>
            <pc:docMk/>
            <pc:sldMk cId="2660228513" sldId="797"/>
            <ac:spMk id="6" creationId="{1F5A9687-C404-60C5-8FA9-85B5E4C407EF}"/>
          </ac:spMkLst>
        </pc:spChg>
        <pc:spChg chg="mod">
          <ac:chgData name="Alla P" userId="90e0174a6fbe7931" providerId="LiveId" clId="{FF5C447C-47F2-482F-A132-AA72035F2EF7}" dt="2024-03-17T01:37:35.032" v="97" actId="2711"/>
          <ac:spMkLst>
            <pc:docMk/>
            <pc:sldMk cId="2660228513" sldId="797"/>
            <ac:spMk id="7" creationId="{1E2D11E9-7938-01FD-9510-0BEA579A12FF}"/>
          </ac:spMkLst>
        </pc:spChg>
        <pc:spChg chg="mod">
          <ac:chgData name="Alla P" userId="90e0174a6fbe7931" providerId="LiveId" clId="{FF5C447C-47F2-482F-A132-AA72035F2EF7}" dt="2024-03-17T01:38:28.352" v="104" actId="255"/>
          <ac:spMkLst>
            <pc:docMk/>
            <pc:sldMk cId="2660228513" sldId="797"/>
            <ac:spMk id="8" creationId="{BB41CC41-4754-4ACC-660B-98DC84B86D0A}"/>
          </ac:spMkLst>
        </pc:spChg>
      </pc:sldChg>
      <pc:sldChg chg="modSp mod">
        <pc:chgData name="Alla P" userId="90e0174a6fbe7931" providerId="LiveId" clId="{FF5C447C-47F2-482F-A132-AA72035F2EF7}" dt="2024-03-17T01:40:25.168" v="116" actId="27636"/>
        <pc:sldMkLst>
          <pc:docMk/>
          <pc:sldMk cId="1812952824" sldId="798"/>
        </pc:sldMkLst>
        <pc:spChg chg="mod">
          <ac:chgData name="Alla P" userId="90e0174a6fbe7931" providerId="LiveId" clId="{FF5C447C-47F2-482F-A132-AA72035F2EF7}" dt="2024-03-17T01:39:48.838" v="112" actId="2711"/>
          <ac:spMkLst>
            <pc:docMk/>
            <pc:sldMk cId="1812952824" sldId="798"/>
            <ac:spMk id="4" creationId="{3B49A70D-3AF7-6243-C7CB-460368F59DA9}"/>
          </ac:spMkLst>
        </pc:spChg>
        <pc:spChg chg="mod">
          <ac:chgData name="Alla P" userId="90e0174a6fbe7931" providerId="LiveId" clId="{FF5C447C-47F2-482F-A132-AA72035F2EF7}" dt="2024-03-17T01:40:25.168" v="116" actId="27636"/>
          <ac:spMkLst>
            <pc:docMk/>
            <pc:sldMk cId="1812952824" sldId="798"/>
            <ac:spMk id="5" creationId="{EF4C403D-5B97-985F-5CF8-C94DDB646D91}"/>
          </ac:spMkLst>
        </pc:spChg>
        <pc:spChg chg="mod">
          <ac:chgData name="Alla P" userId="90e0174a6fbe7931" providerId="LiveId" clId="{FF5C447C-47F2-482F-A132-AA72035F2EF7}" dt="2024-03-17T01:40:03.521" v="113" actId="2711"/>
          <ac:spMkLst>
            <pc:docMk/>
            <pc:sldMk cId="1812952824" sldId="798"/>
            <ac:spMk id="13" creationId="{BEBC4F98-F8EC-A3ED-65AF-18D16A84EE91}"/>
          </ac:spMkLst>
        </pc:spChg>
      </pc:sldChg>
      <pc:sldChg chg="modSp mod">
        <pc:chgData name="Alla P" userId="90e0174a6fbe7931" providerId="LiveId" clId="{FF5C447C-47F2-482F-A132-AA72035F2EF7}" dt="2024-03-17T01:43:30.292" v="131" actId="255"/>
        <pc:sldMkLst>
          <pc:docMk/>
          <pc:sldMk cId="2998431608" sldId="799"/>
        </pc:sldMkLst>
        <pc:spChg chg="mod">
          <ac:chgData name="Alla P" userId="90e0174a6fbe7931" providerId="LiveId" clId="{FF5C447C-47F2-482F-A132-AA72035F2EF7}" dt="2024-03-17T01:43:16.605" v="129" actId="255"/>
          <ac:spMkLst>
            <pc:docMk/>
            <pc:sldMk cId="2998431608" sldId="799"/>
            <ac:spMk id="2" creationId="{71CCA49F-2967-7D6A-9A20-940C4126EC05}"/>
          </ac:spMkLst>
        </pc:spChg>
        <pc:spChg chg="mod">
          <ac:chgData name="Alla P" userId="90e0174a6fbe7931" providerId="LiveId" clId="{FF5C447C-47F2-482F-A132-AA72035F2EF7}" dt="2024-03-17T01:40:44.376" v="117" actId="2711"/>
          <ac:spMkLst>
            <pc:docMk/>
            <pc:sldMk cId="2998431608" sldId="799"/>
            <ac:spMk id="4" creationId="{3B49A70D-3AF7-6243-C7CB-460368F59DA9}"/>
          </ac:spMkLst>
        </pc:spChg>
        <pc:spChg chg="mod">
          <ac:chgData name="Alla P" userId="90e0174a6fbe7931" providerId="LiveId" clId="{FF5C447C-47F2-482F-A132-AA72035F2EF7}" dt="2024-03-17T01:43:30.292" v="131" actId="255"/>
          <ac:spMkLst>
            <pc:docMk/>
            <pc:sldMk cId="2998431608" sldId="799"/>
            <ac:spMk id="6" creationId="{1F5A9687-C404-60C5-8FA9-85B5E4C407EF}"/>
          </ac:spMkLst>
        </pc:spChg>
        <pc:spChg chg="mod">
          <ac:chgData name="Alla P" userId="90e0174a6fbe7931" providerId="LiveId" clId="{FF5C447C-47F2-482F-A132-AA72035F2EF7}" dt="2024-03-17T01:40:56.668" v="118" actId="2711"/>
          <ac:spMkLst>
            <pc:docMk/>
            <pc:sldMk cId="2998431608" sldId="799"/>
            <ac:spMk id="7" creationId="{1E2D11E9-7938-01FD-9510-0BEA579A12FF}"/>
          </ac:spMkLst>
        </pc:spChg>
        <pc:spChg chg="mod">
          <ac:chgData name="Alla P" userId="90e0174a6fbe7931" providerId="LiveId" clId="{FF5C447C-47F2-482F-A132-AA72035F2EF7}" dt="2024-03-17T01:42:40.115" v="127" actId="255"/>
          <ac:spMkLst>
            <pc:docMk/>
            <pc:sldMk cId="2998431608" sldId="799"/>
            <ac:spMk id="8" creationId="{BB41CC41-4754-4ACC-660B-98DC84B86D0A}"/>
          </ac:spMkLst>
        </pc:spChg>
      </pc:sldChg>
      <pc:sldChg chg="modSp mod">
        <pc:chgData name="Alla P" userId="90e0174a6fbe7931" providerId="LiveId" clId="{FF5C447C-47F2-482F-A132-AA72035F2EF7}" dt="2024-03-17T01:44:43.348" v="134" actId="2711"/>
        <pc:sldMkLst>
          <pc:docMk/>
          <pc:sldMk cId="417237728" sldId="800"/>
        </pc:sldMkLst>
        <pc:spChg chg="mod">
          <ac:chgData name="Alla P" userId="90e0174a6fbe7931" providerId="LiveId" clId="{FF5C447C-47F2-482F-A132-AA72035F2EF7}" dt="2024-03-17T01:44:17.256" v="132" actId="2711"/>
          <ac:spMkLst>
            <pc:docMk/>
            <pc:sldMk cId="417237728" sldId="800"/>
            <ac:spMk id="4" creationId="{3B49A70D-3AF7-6243-C7CB-460368F59DA9}"/>
          </ac:spMkLst>
        </pc:spChg>
        <pc:spChg chg="mod">
          <ac:chgData name="Alla P" userId="90e0174a6fbe7931" providerId="LiveId" clId="{FF5C447C-47F2-482F-A132-AA72035F2EF7}" dt="2024-03-17T01:44:43.348" v="134" actId="2711"/>
          <ac:spMkLst>
            <pc:docMk/>
            <pc:sldMk cId="417237728" sldId="800"/>
            <ac:spMk id="5" creationId="{EF4C403D-5B97-985F-5CF8-C94DDB646D91}"/>
          </ac:spMkLst>
        </pc:spChg>
        <pc:spChg chg="mod">
          <ac:chgData name="Alla P" userId="90e0174a6fbe7931" providerId="LiveId" clId="{FF5C447C-47F2-482F-A132-AA72035F2EF7}" dt="2024-03-17T01:44:28.477" v="133" actId="2711"/>
          <ac:spMkLst>
            <pc:docMk/>
            <pc:sldMk cId="417237728" sldId="800"/>
            <ac:spMk id="13" creationId="{BEBC4F98-F8EC-A3ED-65AF-18D16A84EE91}"/>
          </ac:spMkLst>
        </pc:spChg>
      </pc:sldChg>
      <pc:sldChg chg="modSp mod">
        <pc:chgData name="Alla P" userId="90e0174a6fbe7931" providerId="LiveId" clId="{FF5C447C-47F2-482F-A132-AA72035F2EF7}" dt="2024-03-17T01:46:33.818" v="141" actId="2711"/>
        <pc:sldMkLst>
          <pc:docMk/>
          <pc:sldMk cId="4060620694" sldId="801"/>
        </pc:sldMkLst>
        <pc:spChg chg="mod">
          <ac:chgData name="Alla P" userId="90e0174a6fbe7931" providerId="LiveId" clId="{FF5C447C-47F2-482F-A132-AA72035F2EF7}" dt="2024-03-17T01:46:22.668" v="140" actId="2711"/>
          <ac:spMkLst>
            <pc:docMk/>
            <pc:sldMk cId="4060620694" sldId="801"/>
            <ac:spMk id="2" creationId="{71CCA49F-2967-7D6A-9A20-940C4126EC05}"/>
          </ac:spMkLst>
        </pc:spChg>
        <pc:spChg chg="mod">
          <ac:chgData name="Alla P" userId="90e0174a6fbe7931" providerId="LiveId" clId="{FF5C447C-47F2-482F-A132-AA72035F2EF7}" dt="2024-03-17T01:44:58.680" v="135" actId="2711"/>
          <ac:spMkLst>
            <pc:docMk/>
            <pc:sldMk cId="4060620694" sldId="801"/>
            <ac:spMk id="4" creationId="{3B49A70D-3AF7-6243-C7CB-460368F59DA9}"/>
          </ac:spMkLst>
        </pc:spChg>
        <pc:spChg chg="mod">
          <ac:chgData name="Alla P" userId="90e0174a6fbe7931" providerId="LiveId" clId="{FF5C447C-47F2-482F-A132-AA72035F2EF7}" dt="2024-03-17T01:46:33.818" v="141" actId="2711"/>
          <ac:spMkLst>
            <pc:docMk/>
            <pc:sldMk cId="4060620694" sldId="801"/>
            <ac:spMk id="6" creationId="{1F5A9687-C404-60C5-8FA9-85B5E4C407EF}"/>
          </ac:spMkLst>
        </pc:spChg>
        <pc:spChg chg="mod">
          <ac:chgData name="Alla P" userId="90e0174a6fbe7931" providerId="LiveId" clId="{FF5C447C-47F2-482F-A132-AA72035F2EF7}" dt="2024-03-17T01:45:10.572" v="136" actId="2711"/>
          <ac:spMkLst>
            <pc:docMk/>
            <pc:sldMk cId="4060620694" sldId="801"/>
            <ac:spMk id="7" creationId="{1E2D11E9-7938-01FD-9510-0BEA579A12FF}"/>
          </ac:spMkLst>
        </pc:spChg>
        <pc:spChg chg="mod">
          <ac:chgData name="Alla P" userId="90e0174a6fbe7931" providerId="LiveId" clId="{FF5C447C-47F2-482F-A132-AA72035F2EF7}" dt="2024-03-17T01:45:37.628" v="139" actId="27636"/>
          <ac:spMkLst>
            <pc:docMk/>
            <pc:sldMk cId="4060620694" sldId="801"/>
            <ac:spMk id="8" creationId="{BB41CC41-4754-4ACC-660B-98DC84B86D0A}"/>
          </ac:spMkLst>
        </pc:spChg>
      </pc:sldChg>
      <pc:sldChg chg="modSp mod">
        <pc:chgData name="Alla P" userId="90e0174a6fbe7931" providerId="LiveId" clId="{FF5C447C-47F2-482F-A132-AA72035F2EF7}" dt="2024-03-17T01:47:28.010" v="144" actId="2711"/>
        <pc:sldMkLst>
          <pc:docMk/>
          <pc:sldMk cId="4062202257" sldId="802"/>
        </pc:sldMkLst>
        <pc:spChg chg="mod">
          <ac:chgData name="Alla P" userId="90e0174a6fbe7931" providerId="LiveId" clId="{FF5C447C-47F2-482F-A132-AA72035F2EF7}" dt="2024-03-17T01:46:58.443" v="142" actId="2711"/>
          <ac:spMkLst>
            <pc:docMk/>
            <pc:sldMk cId="4062202257" sldId="802"/>
            <ac:spMk id="4" creationId="{3B49A70D-3AF7-6243-C7CB-460368F59DA9}"/>
          </ac:spMkLst>
        </pc:spChg>
        <pc:spChg chg="mod">
          <ac:chgData name="Alla P" userId="90e0174a6fbe7931" providerId="LiveId" clId="{FF5C447C-47F2-482F-A132-AA72035F2EF7}" dt="2024-03-17T01:47:28.010" v="144" actId="2711"/>
          <ac:spMkLst>
            <pc:docMk/>
            <pc:sldMk cId="4062202257" sldId="802"/>
            <ac:spMk id="5" creationId="{EF4C403D-5B97-985F-5CF8-C94DDB646D91}"/>
          </ac:spMkLst>
        </pc:spChg>
        <pc:spChg chg="mod">
          <ac:chgData name="Alla P" userId="90e0174a6fbe7931" providerId="LiveId" clId="{FF5C447C-47F2-482F-A132-AA72035F2EF7}" dt="2024-03-17T01:47:10.330" v="143" actId="2711"/>
          <ac:spMkLst>
            <pc:docMk/>
            <pc:sldMk cId="4062202257" sldId="802"/>
            <ac:spMk id="13" creationId="{BEBC4F98-F8EC-A3ED-65AF-18D16A84EE91}"/>
          </ac:spMkLst>
        </pc:spChg>
      </pc:sldChg>
      <pc:sldChg chg="modSp mod">
        <pc:chgData name="Alla P" userId="90e0174a6fbe7931" providerId="LiveId" clId="{FF5C447C-47F2-482F-A132-AA72035F2EF7}" dt="2024-03-17T01:49:03.662" v="149" actId="2711"/>
        <pc:sldMkLst>
          <pc:docMk/>
          <pc:sldMk cId="64947978" sldId="803"/>
        </pc:sldMkLst>
        <pc:spChg chg="mod">
          <ac:chgData name="Alla P" userId="90e0174a6fbe7931" providerId="LiveId" clId="{FF5C447C-47F2-482F-A132-AA72035F2EF7}" dt="2024-03-17T01:48:43.611" v="148" actId="2711"/>
          <ac:spMkLst>
            <pc:docMk/>
            <pc:sldMk cId="64947978" sldId="803"/>
            <ac:spMk id="2" creationId="{71CCA49F-2967-7D6A-9A20-940C4126EC05}"/>
          </ac:spMkLst>
        </pc:spChg>
        <pc:spChg chg="mod">
          <ac:chgData name="Alla P" userId="90e0174a6fbe7931" providerId="LiveId" clId="{FF5C447C-47F2-482F-A132-AA72035F2EF7}" dt="2024-03-17T01:47:53.859" v="145" actId="2711"/>
          <ac:spMkLst>
            <pc:docMk/>
            <pc:sldMk cId="64947978" sldId="803"/>
            <ac:spMk id="4" creationId="{3B49A70D-3AF7-6243-C7CB-460368F59DA9}"/>
          </ac:spMkLst>
        </pc:spChg>
        <pc:spChg chg="mod">
          <ac:chgData name="Alla P" userId="90e0174a6fbe7931" providerId="LiveId" clId="{FF5C447C-47F2-482F-A132-AA72035F2EF7}" dt="2024-03-17T01:49:03.662" v="149" actId="2711"/>
          <ac:spMkLst>
            <pc:docMk/>
            <pc:sldMk cId="64947978" sldId="803"/>
            <ac:spMk id="6" creationId="{1F5A9687-C404-60C5-8FA9-85B5E4C407EF}"/>
          </ac:spMkLst>
        </pc:spChg>
        <pc:spChg chg="mod">
          <ac:chgData name="Alla P" userId="90e0174a6fbe7931" providerId="LiveId" clId="{FF5C447C-47F2-482F-A132-AA72035F2EF7}" dt="2024-03-17T01:48:04.880" v="146" actId="2711"/>
          <ac:spMkLst>
            <pc:docMk/>
            <pc:sldMk cId="64947978" sldId="803"/>
            <ac:spMk id="7" creationId="{1E2D11E9-7938-01FD-9510-0BEA579A12FF}"/>
          </ac:spMkLst>
        </pc:spChg>
        <pc:spChg chg="mod">
          <ac:chgData name="Alla P" userId="90e0174a6fbe7931" providerId="LiveId" clId="{FF5C447C-47F2-482F-A132-AA72035F2EF7}" dt="2024-03-17T01:48:23.042" v="147" actId="2711"/>
          <ac:spMkLst>
            <pc:docMk/>
            <pc:sldMk cId="64947978" sldId="803"/>
            <ac:spMk id="8" creationId="{BB41CC41-4754-4ACC-660B-98DC84B86D0A}"/>
          </ac:spMkLst>
        </pc:spChg>
      </pc:sldChg>
      <pc:sldChg chg="modSp mod">
        <pc:chgData name="Alla P" userId="90e0174a6fbe7931" providerId="LiveId" clId="{FF5C447C-47F2-482F-A132-AA72035F2EF7}" dt="2024-03-17T01:51:13.205" v="155" actId="14100"/>
        <pc:sldMkLst>
          <pc:docMk/>
          <pc:sldMk cId="176074480" sldId="804"/>
        </pc:sldMkLst>
        <pc:spChg chg="mod">
          <ac:chgData name="Alla P" userId="90e0174a6fbe7931" providerId="LiveId" clId="{FF5C447C-47F2-482F-A132-AA72035F2EF7}" dt="2024-03-17T01:50:35.151" v="152" actId="2711"/>
          <ac:spMkLst>
            <pc:docMk/>
            <pc:sldMk cId="176074480" sldId="804"/>
            <ac:spMk id="2" creationId="{F08CC4F9-8F13-736A-DC05-412C12945A01}"/>
          </ac:spMkLst>
        </pc:spChg>
        <pc:spChg chg="mod">
          <ac:chgData name="Alla P" userId="90e0174a6fbe7931" providerId="LiveId" clId="{FF5C447C-47F2-482F-A132-AA72035F2EF7}" dt="2024-03-17T01:51:13.205" v="155" actId="14100"/>
          <ac:spMkLst>
            <pc:docMk/>
            <pc:sldMk cId="176074480" sldId="804"/>
            <ac:spMk id="3" creationId="{C593CEE5-DD67-0BB4-CFC7-4CD4F49EFEAE}"/>
          </ac:spMkLst>
        </pc:spChg>
      </pc:sldChg>
      <pc:sldChg chg="modSp mod">
        <pc:chgData name="Alla P" userId="90e0174a6fbe7931" providerId="LiveId" clId="{FF5C447C-47F2-482F-A132-AA72035F2EF7}" dt="2024-03-17T01:22:17.665" v="32" actId="2711"/>
        <pc:sldMkLst>
          <pc:docMk/>
          <pc:sldMk cId="2191320604" sldId="805"/>
        </pc:sldMkLst>
        <pc:spChg chg="mod">
          <ac:chgData name="Alla P" userId="90e0174a6fbe7931" providerId="LiveId" clId="{FF5C447C-47F2-482F-A132-AA72035F2EF7}" dt="2024-03-17T01:22:17.665" v="32" actId="2711"/>
          <ac:spMkLst>
            <pc:docMk/>
            <pc:sldMk cId="2191320604" sldId="805"/>
            <ac:spMk id="2" creationId="{8238BEB6-660C-D433-E94B-63EBDE0C0C48}"/>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4" tIns="46587" rIns="93174" bIns="46587" rtlCol="0"/>
          <a:lstStyle>
            <a:lvl1pPr algn="l">
              <a:defRPr sz="1200"/>
            </a:lvl1pPr>
          </a:lstStyle>
          <a:p>
            <a:endParaRPr lang="en-US" dirty="0">
              <a:latin typeface="Calibri" panose="020F0502020204030204" pitchFamily="34" charset="0"/>
            </a:endParaRPr>
          </a:p>
        </p:txBody>
      </p:sp>
      <p:sp>
        <p:nvSpPr>
          <p:cNvPr id="3" name="Date Placeholder 2"/>
          <p:cNvSpPr>
            <a:spLocks noGrp="1"/>
          </p:cNvSpPr>
          <p:nvPr>
            <p:ph type="dt" sz="quarter" idx="1"/>
          </p:nvPr>
        </p:nvSpPr>
        <p:spPr>
          <a:xfrm>
            <a:off x="3970937" y="0"/>
            <a:ext cx="3037840" cy="464820"/>
          </a:xfrm>
          <a:prstGeom prst="rect">
            <a:avLst/>
          </a:prstGeom>
        </p:spPr>
        <p:txBody>
          <a:bodyPr vert="horz" lIns="93174" tIns="46587" rIns="93174" bIns="46587" rtlCol="0"/>
          <a:lstStyle>
            <a:lvl1pPr algn="r">
              <a:defRPr sz="1200"/>
            </a:lvl1pPr>
          </a:lstStyle>
          <a:p>
            <a:fld id="{F0CD2F00-61FB-4622-8C3E-D623F4E75147}" type="datetimeFigureOut">
              <a:rPr lang="en-US" smtClean="0">
                <a:latin typeface="Calibri" panose="020F0502020204030204" pitchFamily="34" charset="0"/>
              </a:rPr>
              <a:pPr/>
              <a:t>3/16/2024</a:t>
            </a:fld>
            <a:endParaRPr lang="en-US" dirty="0">
              <a:latin typeface="Calibri" panose="020F0502020204030204" pitchFamily="34" charset="0"/>
            </a:endParaRPr>
          </a:p>
        </p:txBody>
      </p:sp>
      <p:sp>
        <p:nvSpPr>
          <p:cNvPr id="4" name="Footer Placeholder 3"/>
          <p:cNvSpPr>
            <a:spLocks noGrp="1"/>
          </p:cNvSpPr>
          <p:nvPr>
            <p:ph type="ftr" sz="quarter" idx="2"/>
          </p:nvPr>
        </p:nvSpPr>
        <p:spPr>
          <a:xfrm>
            <a:off x="0" y="8829967"/>
            <a:ext cx="3037840" cy="464820"/>
          </a:xfrm>
          <a:prstGeom prst="rect">
            <a:avLst/>
          </a:prstGeom>
        </p:spPr>
        <p:txBody>
          <a:bodyPr vert="horz" lIns="93174" tIns="46587" rIns="93174" bIns="46587" rtlCol="0" anchor="b"/>
          <a:lstStyle>
            <a:lvl1pPr algn="l">
              <a:defRPr sz="1200"/>
            </a:lvl1pPr>
          </a:lstStyle>
          <a:p>
            <a:endParaRPr lang="en-US" dirty="0">
              <a:latin typeface="Calibri" panose="020F0502020204030204" pitchFamily="34" charset="0"/>
            </a:endParaRPr>
          </a:p>
        </p:txBody>
      </p:sp>
      <p:sp>
        <p:nvSpPr>
          <p:cNvPr id="5" name="Slide Number Placeholder 4"/>
          <p:cNvSpPr>
            <a:spLocks noGrp="1"/>
          </p:cNvSpPr>
          <p:nvPr>
            <p:ph type="sldNum" sz="quarter" idx="3"/>
          </p:nvPr>
        </p:nvSpPr>
        <p:spPr>
          <a:xfrm>
            <a:off x="3970937" y="8829967"/>
            <a:ext cx="3037840" cy="464820"/>
          </a:xfrm>
          <a:prstGeom prst="rect">
            <a:avLst/>
          </a:prstGeom>
        </p:spPr>
        <p:txBody>
          <a:bodyPr vert="horz" lIns="93174" tIns="46587" rIns="93174" bIns="46587" rtlCol="0" anchor="b"/>
          <a:lstStyle>
            <a:lvl1pPr algn="r">
              <a:defRPr sz="1200"/>
            </a:lvl1pPr>
          </a:lstStyle>
          <a:p>
            <a:fld id="{AE9A26AE-B8CC-451C-A263-1C19A2AFE5C7}" type="slidenum">
              <a:rPr lang="en-US" smtClean="0">
                <a:latin typeface="Calibri" panose="020F0502020204030204" pitchFamily="34" charset="0"/>
              </a:rPr>
              <a:pPr/>
              <a:t>‹#›</a:t>
            </a:fld>
            <a:endParaRPr lang="en-US" dirty="0">
              <a:latin typeface="Calibri" panose="020F0502020204030204" pitchFamily="34" charset="0"/>
            </a:endParaRPr>
          </a:p>
        </p:txBody>
      </p:sp>
    </p:spTree>
    <p:extLst>
      <p:ext uri="{BB962C8B-B14F-4D97-AF65-F5344CB8AC3E}">
        <p14:creationId xmlns:p14="http://schemas.microsoft.com/office/powerpoint/2010/main" val="3496399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4" tIns="46587" rIns="93174" bIns="46587" rtlCol="0"/>
          <a:lstStyle>
            <a:lvl1pPr algn="l">
              <a:defRPr sz="1200">
                <a:latin typeface="Calibri" panose="020F0502020204030204" pitchFamily="34" charset="0"/>
              </a:defRPr>
            </a:lvl1pPr>
          </a:lstStyle>
          <a:p>
            <a:endParaRPr lang="en-US" dirty="0"/>
          </a:p>
        </p:txBody>
      </p:sp>
      <p:sp>
        <p:nvSpPr>
          <p:cNvPr id="3" name="Date Placeholder 2"/>
          <p:cNvSpPr>
            <a:spLocks noGrp="1"/>
          </p:cNvSpPr>
          <p:nvPr>
            <p:ph type="dt" idx="1"/>
          </p:nvPr>
        </p:nvSpPr>
        <p:spPr>
          <a:xfrm>
            <a:off x="3970937" y="0"/>
            <a:ext cx="3037840" cy="464820"/>
          </a:xfrm>
          <a:prstGeom prst="rect">
            <a:avLst/>
          </a:prstGeom>
        </p:spPr>
        <p:txBody>
          <a:bodyPr vert="horz" lIns="93174" tIns="46587" rIns="93174" bIns="46587" rtlCol="0"/>
          <a:lstStyle>
            <a:lvl1pPr algn="r">
              <a:defRPr sz="1200">
                <a:latin typeface="Calibri" panose="020F0502020204030204" pitchFamily="34" charset="0"/>
              </a:defRPr>
            </a:lvl1pPr>
          </a:lstStyle>
          <a:p>
            <a:fld id="{5C681A43-BE4C-4C0F-8F74-696F501D2834}" type="datetimeFigureOut">
              <a:rPr lang="en-US" smtClean="0"/>
              <a:pPr/>
              <a:t>3/16/2024</a:t>
            </a:fld>
            <a:endParaRPr lang="en-US" dirty="0"/>
          </a:p>
        </p:txBody>
      </p:sp>
      <p:sp>
        <p:nvSpPr>
          <p:cNvPr id="4" name="Slide Image Placeholder 3"/>
          <p:cNvSpPr>
            <a:spLocks noGrp="1" noRot="1" noChangeAspect="1"/>
          </p:cNvSpPr>
          <p:nvPr>
            <p:ph type="sldImg" idx="2"/>
          </p:nvPr>
        </p:nvSpPr>
        <p:spPr>
          <a:xfrm>
            <a:off x="406400" y="698500"/>
            <a:ext cx="6197600" cy="3486150"/>
          </a:xfrm>
          <a:prstGeom prst="rect">
            <a:avLst/>
          </a:prstGeom>
          <a:noFill/>
          <a:ln w="12700">
            <a:solidFill>
              <a:prstClr val="black"/>
            </a:solidFill>
          </a:ln>
        </p:spPr>
        <p:txBody>
          <a:bodyPr vert="horz" lIns="93174" tIns="46587" rIns="93174" bIns="46587" rtlCol="0" anchor="ctr"/>
          <a:lstStyle/>
          <a:p>
            <a:endParaRPr lang="en-US" dirty="0"/>
          </a:p>
        </p:txBody>
      </p:sp>
      <p:sp>
        <p:nvSpPr>
          <p:cNvPr id="5" name="Notes Placeholder 4"/>
          <p:cNvSpPr>
            <a:spLocks noGrp="1"/>
          </p:cNvSpPr>
          <p:nvPr>
            <p:ph type="body" sz="quarter" idx="3"/>
          </p:nvPr>
        </p:nvSpPr>
        <p:spPr>
          <a:xfrm>
            <a:off x="701041" y="4415790"/>
            <a:ext cx="5608320" cy="4183380"/>
          </a:xfrm>
          <a:prstGeom prst="rect">
            <a:avLst/>
          </a:prstGeom>
        </p:spPr>
        <p:txBody>
          <a:bodyPr vert="horz" lIns="93174" tIns="46587" rIns="93174" bIns="46587"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4" tIns="46587" rIns="93174" bIns="46587" rtlCol="0" anchor="b"/>
          <a:lstStyle>
            <a:lvl1pPr algn="l">
              <a:defRPr sz="1200">
                <a:latin typeface="Calibri" panose="020F0502020204030204" pitchFamily="34" charset="0"/>
              </a:defRPr>
            </a:lvl1pPr>
          </a:lstStyle>
          <a:p>
            <a:endParaRPr lang="en-US" dirty="0"/>
          </a:p>
        </p:txBody>
      </p:sp>
      <p:sp>
        <p:nvSpPr>
          <p:cNvPr id="7" name="Slide Number Placeholder 6"/>
          <p:cNvSpPr>
            <a:spLocks noGrp="1"/>
          </p:cNvSpPr>
          <p:nvPr>
            <p:ph type="sldNum" sz="quarter" idx="5"/>
          </p:nvPr>
        </p:nvSpPr>
        <p:spPr>
          <a:xfrm>
            <a:off x="3970937" y="8829967"/>
            <a:ext cx="3037840" cy="464820"/>
          </a:xfrm>
          <a:prstGeom prst="rect">
            <a:avLst/>
          </a:prstGeom>
        </p:spPr>
        <p:txBody>
          <a:bodyPr vert="horz" lIns="93174" tIns="46587" rIns="93174" bIns="46587" rtlCol="0" anchor="b"/>
          <a:lstStyle>
            <a:lvl1pPr algn="r">
              <a:defRPr sz="1200">
                <a:latin typeface="Calibri" panose="020F0502020204030204" pitchFamily="34" charset="0"/>
              </a:defRPr>
            </a:lvl1pPr>
          </a:lstStyle>
          <a:p>
            <a:fld id="{1BCBBBD2-1254-4878-A9BA-51C58DCFCD72}" type="slidenum">
              <a:rPr lang="en-US" smtClean="0"/>
              <a:pPr/>
              <a:t>‹#›</a:t>
            </a:fld>
            <a:endParaRPr lang="en-US" dirty="0"/>
          </a:p>
        </p:txBody>
      </p:sp>
    </p:spTree>
    <p:extLst>
      <p:ext uri="{BB962C8B-B14F-4D97-AF65-F5344CB8AC3E}">
        <p14:creationId xmlns:p14="http://schemas.microsoft.com/office/powerpoint/2010/main" val="19075275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libri" panose="020F0502020204030204" pitchFamily="34" charset="0"/>
        <a:ea typeface="+mn-ea"/>
        <a:cs typeface="+mn-cs"/>
      </a:defRPr>
    </a:lvl1pPr>
    <a:lvl2pPr marL="457200" algn="l" defTabSz="914400" rtl="0" eaLnBrk="1" latinLnBrk="0" hangingPunct="1">
      <a:defRPr sz="1200" kern="1200">
        <a:solidFill>
          <a:schemeClr val="tx1"/>
        </a:solidFill>
        <a:latin typeface="Calibri" panose="020F0502020204030204" pitchFamily="34" charset="0"/>
        <a:ea typeface="+mn-ea"/>
        <a:cs typeface="+mn-cs"/>
      </a:defRPr>
    </a:lvl2pPr>
    <a:lvl3pPr marL="914400" algn="l" defTabSz="914400" rtl="0" eaLnBrk="1" latinLnBrk="0" hangingPunct="1">
      <a:defRPr sz="1200" kern="1200">
        <a:solidFill>
          <a:schemeClr val="tx1"/>
        </a:solidFill>
        <a:latin typeface="Calibri" panose="020F0502020204030204" pitchFamily="34" charset="0"/>
        <a:ea typeface="+mn-ea"/>
        <a:cs typeface="+mn-cs"/>
      </a:defRPr>
    </a:lvl3pPr>
    <a:lvl4pPr marL="1371600" algn="l" defTabSz="914400" rtl="0" eaLnBrk="1" latinLnBrk="0" hangingPunct="1">
      <a:defRPr sz="1200" kern="1200">
        <a:solidFill>
          <a:schemeClr val="tx1"/>
        </a:solidFill>
        <a:latin typeface="Calibri" panose="020F0502020204030204" pitchFamily="34" charset="0"/>
        <a:ea typeface="+mn-ea"/>
        <a:cs typeface="+mn-cs"/>
      </a:defRPr>
    </a:lvl4pPr>
    <a:lvl5pPr marL="1828800" algn="l" defTabSz="914400" rtl="0" eaLnBrk="1" latinLnBrk="0" hangingPunct="1">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BCBBBD2-1254-4878-A9BA-51C58DCFCD72}" type="slidenum">
              <a:rPr lang="en-US" smtClean="0"/>
              <a:pPr/>
              <a:t>1</a:t>
            </a:fld>
            <a:endParaRPr lang="en-US"/>
          </a:p>
        </p:txBody>
      </p:sp>
    </p:spTree>
    <p:extLst>
      <p:ext uri="{BB962C8B-B14F-4D97-AF65-F5344CB8AC3E}">
        <p14:creationId xmlns:p14="http://schemas.microsoft.com/office/powerpoint/2010/main" val="2638635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CBBBD2-1254-4878-A9BA-51C58DCFCD72}" type="slidenum">
              <a:rPr lang="en-US" smtClean="0"/>
              <a:pPr/>
              <a:t>3</a:t>
            </a:fld>
            <a:endParaRPr lang="en-US"/>
          </a:p>
        </p:txBody>
      </p:sp>
    </p:spTree>
    <p:extLst>
      <p:ext uri="{BB962C8B-B14F-4D97-AF65-F5344CB8AC3E}">
        <p14:creationId xmlns:p14="http://schemas.microsoft.com/office/powerpoint/2010/main" val="2579272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CBBBD2-1254-4878-A9BA-51C58DCFCD72}" type="slidenum">
              <a:rPr lang="en-US" smtClean="0"/>
              <a:pPr/>
              <a:t>13</a:t>
            </a:fld>
            <a:endParaRPr lang="en-US"/>
          </a:p>
        </p:txBody>
      </p:sp>
    </p:spTree>
    <p:extLst>
      <p:ext uri="{BB962C8B-B14F-4D97-AF65-F5344CB8AC3E}">
        <p14:creationId xmlns:p14="http://schemas.microsoft.com/office/powerpoint/2010/main" val="4209412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a:t>Hello, my name is Marian Harkavy and I am the Director of Policy, Planning and Analysis at DOER. My team leads our work related to energy infrastructure, supply, and rates. </a:t>
            </a:r>
          </a:p>
          <a:p>
            <a:r>
              <a:rPr lang="en-US"/>
              <a:t>These are three of our key goals for 2024:</a:t>
            </a:r>
          </a:p>
          <a:p>
            <a:r>
              <a:rPr lang="en-US"/>
              <a:t>- First, we are participating in several projects that are related to encouraging our utilities in Massachusetts to make necessary investments in the electric grid that will support electrification and the transition beyond natural gas. Transitioning to electric technologies like heat pumps and electric vehicles is necessary to meet our clean energy goals and is projected to increase our electric demand while reducing our demand for natural gas. This transition will require big changes to the way our utilities plan for and invest in the electric and gas systems. DOER is involved in several projects that are reviewing the utilities plans and encouraging them to make investments that align with our clean energy goals. </a:t>
            </a:r>
          </a:p>
          <a:p>
            <a:r>
              <a:rPr lang="en-US"/>
              <a:t>- Next, our team is working on projects to secure clean energy supply resources to meet demand for electricity and reduce emissions. We will need a lot of clean energy supply resources like offshore wind and solar energy to meet electric demand in the coming decades. Our team leads DOER’s work on offshore wind energy procurements and other projects to ensure we have adequate clean power resources to meet our growing demand. </a:t>
            </a:r>
          </a:p>
          <a:p>
            <a:r>
              <a:rPr lang="en-US"/>
              <a:t>- Finally, our team is involved in work to design electric rates that will promote energy affordability while encouraging adoption of heat pumps and electric vehicles. Well-designed electric rates are crucial to help incentivize customers to switch away from natural gas and onto heat pumps and electric vehicles while maintaining an equitable energy burden for residents. Tools like time-varying rates and other rate designs can help incentivize electrification, reduce the need to invest in new grid infrastructure, and maintain affordable bills for residents. </a:t>
            </a:r>
          </a:p>
        </p:txBody>
      </p:sp>
      <p:sp>
        <p:nvSpPr>
          <p:cNvPr id="4" name="Slide Number Placeholder 3"/>
          <p:cNvSpPr>
            <a:spLocks noGrp="1"/>
          </p:cNvSpPr>
          <p:nvPr>
            <p:ph type="sldNum" sz="quarter" idx="5"/>
          </p:nvPr>
        </p:nvSpPr>
        <p:spPr/>
        <p:txBody>
          <a:bodyPr/>
          <a:lstStyle/>
          <a:p>
            <a:fld id="{1BCBBBD2-1254-4878-A9BA-51C58DCFCD72}" type="slidenum">
              <a:rPr lang="en-US" smtClean="0"/>
              <a:pPr/>
              <a:t>18</a:t>
            </a:fld>
            <a:endParaRPr lang="en-US"/>
          </a:p>
        </p:txBody>
      </p:sp>
    </p:spTree>
    <p:extLst>
      <p:ext uri="{BB962C8B-B14F-4D97-AF65-F5344CB8AC3E}">
        <p14:creationId xmlns:p14="http://schemas.microsoft.com/office/powerpoint/2010/main" val="77451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a:t>This slide lists four of the key projects our team is working on in 2024 and highlights some opportunities for public input during the process. </a:t>
            </a:r>
          </a:p>
          <a:p>
            <a:r>
              <a:rPr lang="en-US"/>
              <a:t>- First, we are working on the Electric Sector Modernization Plans (ESMPs). These are major new plans from the electric utilities in Massachusetts that outline their 5 to 10 year plans for investing in the electric grid to meet clean energy goals. Our team is reviewing these plans in detail and providing recommendations to the Department of Public Utilities, our regulatory agency, to ensure these plans are transparent, incorporate stakeholder input, and align with our mandatory statewide emissions limits. The Department of Public Utilities is hosting public hearings on these plans this month. </a:t>
            </a:r>
          </a:p>
          <a:p>
            <a:r>
              <a:rPr lang="en-US"/>
              <a:t>- Next, our team is preparing to receive bids for our fourth competitive offshore wind solicitation. We refer to this by its statutory name, Section 83C. We are excited to be collaborating with our state partners in Connecticut and Rhode Island on simultaneous solicitations that would allow us to make a joint selection of a project if it offers the greatest benefits. We will receive offshore wind bids from developers at the end of March and will aim to select a project or projects by August 7. </a:t>
            </a:r>
          </a:p>
          <a:p>
            <a:r>
              <a:rPr lang="en-US"/>
              <a:t>- Next, our team is helping coordinate an Interagency Rates Working Group with state agency partners including the Massachusetts Clean Energy Center, The Executive Office of Energy and Environmental Affairs, and the Attorney General’s Office. This group will be working with a consultant to develop both a short-term and long-term study on rate design that can support electrification and preserve energy affordability. The group is planning to hold public stakeholder sessions to gather input this spring and summer. </a:t>
            </a:r>
          </a:p>
          <a:p>
            <a:r>
              <a:rPr lang="en-US"/>
              <a:t>- Finally, our team will be working with the state’s electric and gas utilities to ensure they are coordinating on strategies to transition customers off natural gas service and onto electricity in a way that minimizes costs for ratepayers. Following up on recent regulatory direction about the future of gas, and the plans submitted by the electric utilities in the Electric Sector Modernization Plans, we know we will need careful coordination between gas and electric utilities to ensure a smooth and efficient energy transition and DOER looks forward to playing a leading role in this coordination effort. </a:t>
            </a:r>
          </a:p>
        </p:txBody>
      </p:sp>
      <p:sp>
        <p:nvSpPr>
          <p:cNvPr id="4" name="Slide Number Placeholder 3"/>
          <p:cNvSpPr>
            <a:spLocks noGrp="1"/>
          </p:cNvSpPr>
          <p:nvPr>
            <p:ph type="sldNum" sz="quarter" idx="5"/>
          </p:nvPr>
        </p:nvSpPr>
        <p:spPr/>
        <p:txBody>
          <a:bodyPr/>
          <a:lstStyle/>
          <a:p>
            <a:fld id="{1BCBBBD2-1254-4878-A9BA-51C58DCFCD72}" type="slidenum">
              <a:rPr lang="en-US" smtClean="0"/>
              <a:pPr/>
              <a:t>19</a:t>
            </a:fld>
            <a:endParaRPr lang="en-US"/>
          </a:p>
        </p:txBody>
      </p:sp>
    </p:spTree>
    <p:extLst>
      <p:ext uri="{BB962C8B-B14F-4D97-AF65-F5344CB8AC3E}">
        <p14:creationId xmlns:p14="http://schemas.microsoft.com/office/powerpoint/2010/main" val="3908670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CBBBD2-1254-4878-A9BA-51C58DCFCD72}" type="slidenum">
              <a:rPr lang="en-US" smtClean="0"/>
              <a:pPr/>
              <a:t>22</a:t>
            </a:fld>
            <a:endParaRPr lang="en-US"/>
          </a:p>
        </p:txBody>
      </p:sp>
    </p:spTree>
    <p:extLst>
      <p:ext uri="{BB962C8B-B14F-4D97-AF65-F5344CB8AC3E}">
        <p14:creationId xmlns:p14="http://schemas.microsoft.com/office/powerpoint/2010/main" val="2989987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2D4CC6-32EC-475C-B318-7AB464C0AE1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2D4CC6-32EC-475C-B318-7AB464C0AE1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2D4CC6-32EC-475C-B318-7AB464C0AE16}"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OER Master Text Slide">
    <p:spTree>
      <p:nvGrpSpPr>
        <p:cNvPr id="1" name=""/>
        <p:cNvGrpSpPr/>
        <p:nvPr/>
      </p:nvGrpSpPr>
      <p:grpSpPr>
        <a:xfrm>
          <a:off x="0" y="0"/>
          <a:ext cx="0" cy="0"/>
          <a:chOff x="0" y="0"/>
          <a:chExt cx="0" cy="0"/>
        </a:xfrm>
      </p:grpSpPr>
      <p:pic>
        <p:nvPicPr>
          <p:cNvPr id="5" name="Picture 8"/>
          <p:cNvPicPr>
            <a:picLocks noChangeAspect="1" noChangeArrowheads="1"/>
          </p:cNvPicPr>
          <p:nvPr userDrawn="1"/>
        </p:nvPicPr>
        <p:blipFill>
          <a:blip r:embed="rId2" cstate="print"/>
          <a:srcRect/>
          <a:stretch>
            <a:fillRect/>
          </a:stretch>
        </p:blipFill>
        <p:spPr bwMode="auto">
          <a:xfrm>
            <a:off x="0" y="0"/>
            <a:ext cx="1386367" cy="816000"/>
          </a:xfrm>
          <a:prstGeom prst="rect">
            <a:avLst/>
          </a:prstGeom>
          <a:noFill/>
          <a:ln w="9525">
            <a:noFill/>
            <a:miter lim="800000"/>
            <a:headEnd/>
            <a:tailEnd/>
          </a:ln>
        </p:spPr>
      </p:pic>
      <p:sp>
        <p:nvSpPr>
          <p:cNvPr id="2" name="Title 1"/>
          <p:cNvSpPr>
            <a:spLocks noGrp="1"/>
          </p:cNvSpPr>
          <p:nvPr>
            <p:ph type="title"/>
          </p:nvPr>
        </p:nvSpPr>
        <p:spPr>
          <a:xfrm>
            <a:off x="1879600" y="228600"/>
            <a:ext cx="9702800" cy="762000"/>
          </a:xfrm>
          <a:prstGeom prst="rect">
            <a:avLst/>
          </a:prstGeom>
        </p:spPr>
        <p:txBody>
          <a:bodyPr>
            <a:normAutofit/>
          </a:bodyPr>
          <a:lstStyle>
            <a:lvl1pPr algn="l">
              <a:defRPr sz="3200" b="1">
                <a:solidFill>
                  <a:srgbClr val="008000"/>
                </a:solidFill>
                <a:latin typeface="Aptos Black" panose="020B0004020202020204" pitchFamily="34" charset="0"/>
              </a:defRPr>
            </a:lvl1pPr>
          </a:lstStyle>
          <a:p>
            <a:r>
              <a:rPr lang="en-US"/>
              <a:t>Click to edit Master title style</a:t>
            </a:r>
          </a:p>
        </p:txBody>
      </p:sp>
      <p:sp>
        <p:nvSpPr>
          <p:cNvPr id="14" name="Text Placeholder 13"/>
          <p:cNvSpPr>
            <a:spLocks noGrp="1"/>
          </p:cNvSpPr>
          <p:nvPr>
            <p:ph type="body" sz="quarter" idx="13"/>
          </p:nvPr>
        </p:nvSpPr>
        <p:spPr>
          <a:xfrm>
            <a:off x="965200" y="1219200"/>
            <a:ext cx="10261600" cy="4876800"/>
          </a:xfrm>
          <a:prstGeom prst="rect">
            <a:avLst/>
          </a:prstGeom>
        </p:spPr>
        <p:txBody>
          <a:bodyPr/>
          <a:lstStyle>
            <a:lvl1pPr>
              <a:defRPr sz="2800">
                <a:latin typeface="Aptos Narrow" panose="020B0004020202020204" pitchFamily="34" charset="0"/>
              </a:defRPr>
            </a:lvl1pPr>
            <a:lvl2pPr>
              <a:buSzPct val="80000"/>
              <a:buFont typeface="Wingdings" pitchFamily="2" charset="2"/>
              <a:buChar char="Ø"/>
              <a:defRPr>
                <a:latin typeface="Aptos Narrow" panose="020B0004020202020204" pitchFamily="34" charset="0"/>
              </a:defRPr>
            </a:lvl2pPr>
            <a:lvl3pPr>
              <a:buFont typeface="Wingdings" pitchFamily="2" charset="2"/>
              <a:buChar char="§"/>
              <a:defRPr>
                <a:latin typeface="Aptos Narrow" panose="020B0004020202020204" pitchFamily="34" charset="0"/>
              </a:defRPr>
            </a:lvl3pPr>
            <a:lvl4pPr>
              <a:buNone/>
              <a:defRPr sz="2400"/>
            </a:lvl4pPr>
          </a:lstStyle>
          <a:p>
            <a:pPr lvl="0"/>
            <a:r>
              <a:rPr lang="en-US"/>
              <a:t>Click to edit Master text styles</a:t>
            </a:r>
          </a:p>
          <a:p>
            <a:pPr lvl="1"/>
            <a:r>
              <a:rPr lang="en-US"/>
              <a:t>Second level</a:t>
            </a:r>
          </a:p>
          <a:p>
            <a:pPr lvl="2"/>
            <a:r>
              <a:rPr lang="en-US"/>
              <a:t>Third level</a:t>
            </a:r>
          </a:p>
        </p:txBody>
      </p:sp>
      <p:sp>
        <p:nvSpPr>
          <p:cNvPr id="7" name="Slide Number Placeholder 15"/>
          <p:cNvSpPr>
            <a:spLocks noGrp="1"/>
          </p:cNvSpPr>
          <p:nvPr>
            <p:ph type="sldNum" sz="quarter" idx="14"/>
          </p:nvPr>
        </p:nvSpPr>
        <p:spPr>
          <a:xfrm>
            <a:off x="11270891" y="6462684"/>
            <a:ext cx="812800" cy="365125"/>
          </a:xfrm>
        </p:spPr>
        <p:txBody>
          <a:bodyPr wrap="square" numCol="1" anchorCtr="0" compatLnSpc="1">
            <a:prstTxWarp prst="textNoShape">
              <a:avLst/>
            </a:prstTxWarp>
          </a:bodyPr>
          <a:lstStyle>
            <a:lvl1pPr>
              <a:defRPr sz="1200">
                <a:solidFill>
                  <a:schemeClr val="tx1"/>
                </a:solidFill>
                <a:latin typeface="Calibri" pitchFamily="34" charset="0"/>
              </a:defRPr>
            </a:lvl1pPr>
          </a:lstStyle>
          <a:p>
            <a:pPr>
              <a:defRPr/>
            </a:pPr>
            <a:fld id="{B6FAB5CE-5980-4C9D-B2E2-2FD2F4BD448E}" type="slidenum">
              <a:rPr lang="en-US" smtClean="0"/>
              <a:pPr>
                <a:defRPr/>
              </a:pPr>
              <a:t>‹#›</a:t>
            </a:fld>
            <a:endParaRPr lang="en-US"/>
          </a:p>
        </p:txBody>
      </p:sp>
      <p:cxnSp>
        <p:nvCxnSpPr>
          <p:cNvPr id="6" name="Straight Connector 5">
            <a:extLst>
              <a:ext uri="{FF2B5EF4-FFF2-40B4-BE49-F238E27FC236}">
                <a16:creationId xmlns:a16="http://schemas.microsoft.com/office/drawing/2014/main" id="{D59B2009-E989-4EA7-A832-E43949D0E4EF}"/>
              </a:ext>
            </a:extLst>
          </p:cNvPr>
          <p:cNvCxnSpPr>
            <a:cxnSpLocks/>
          </p:cNvCxnSpPr>
          <p:nvPr userDrawn="1"/>
        </p:nvCxnSpPr>
        <p:spPr>
          <a:xfrm rot="16200000">
            <a:off x="6807200" y="-3905250"/>
            <a:ext cx="0" cy="9753600"/>
          </a:xfrm>
          <a:prstGeom prst="line">
            <a:avLst/>
          </a:prstGeom>
          <a:ln w="19050">
            <a:solidFill>
              <a:srgbClr val="1F497D"/>
            </a:solidFill>
          </a:ln>
        </p:spPr>
        <p:style>
          <a:lnRef idx="1">
            <a:schemeClr val="accent1"/>
          </a:lnRef>
          <a:fillRef idx="0">
            <a:schemeClr val="accent1"/>
          </a:fillRef>
          <a:effectRef idx="0">
            <a:schemeClr val="accent1"/>
          </a:effectRef>
          <a:fontRef idx="minor">
            <a:schemeClr val="tx1"/>
          </a:fontRef>
        </p:style>
      </p:cxn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sldNum" sz="quarter" idx="10"/>
          </p:nvPr>
        </p:nvSpPr>
        <p:spPr>
          <a:ln/>
        </p:spPr>
        <p:txBody>
          <a:bodyPr/>
          <a:lstStyle>
            <a:lvl1pPr>
              <a:defRPr/>
            </a:lvl1pPr>
          </a:lstStyle>
          <a:p>
            <a:pPr>
              <a:defRPr/>
            </a:pPr>
            <a:fld id="{F37F0BF3-7E01-4ADA-898F-B7BD535273F5}" type="slidenum">
              <a:rPr lang="en-US"/>
              <a:pPr>
                <a:defRPr/>
              </a:pPr>
              <a:t>‹#›</a:t>
            </a:fld>
            <a:endParaRPr lang="en-US"/>
          </a:p>
        </p:txBody>
      </p:sp>
    </p:spTree>
  </p:cSld>
  <p:clrMapOvr>
    <a:masterClrMapping/>
  </p:clrMapOvr>
  <p:transition>
    <p:wipe dir="r"/>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lvl1pPr algn="l" defTabSz="914400" rtl="0" eaLnBrk="1" latinLnBrk="0" hangingPunct="1">
              <a:spcBef>
                <a:spcPct val="0"/>
              </a:spcBef>
              <a:buNone/>
              <a:defRPr lang="en-US" sz="4000" kern="1200">
                <a:solidFill>
                  <a:schemeClr val="tx1"/>
                </a:solidFill>
                <a:latin typeface="Calibri" panose="020F0502020204030204" pitchFamily="34" charset="0"/>
                <a:ea typeface="+mj-ea"/>
                <a:cs typeface="+mj-cs"/>
              </a:defRPr>
            </a:lvl1pPr>
          </a:lstStyle>
          <a:p>
            <a:r>
              <a:rPr lang="en-US" dirty="0"/>
              <a:t>Click to edit Master title style</a:t>
            </a:r>
          </a:p>
        </p:txBody>
      </p:sp>
      <p:sp>
        <p:nvSpPr>
          <p:cNvPr id="6" name="Content Placeholder 2"/>
          <p:cNvSpPr>
            <a:spLocks noGrp="1"/>
          </p:cNvSpPr>
          <p:nvPr>
            <p:ph idx="1"/>
          </p:nvPr>
        </p:nvSpPr>
        <p:spPr>
          <a:xfrm>
            <a:off x="609600" y="1600204"/>
            <a:ext cx="10972800" cy="4525963"/>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5" name="Picture 2"/>
          <p:cNvPicPr>
            <a:picLocks noChangeAspect="1" noChangeArrowheads="1"/>
          </p:cNvPicPr>
          <p:nvPr userDrawn="1"/>
        </p:nvPicPr>
        <p:blipFill>
          <a:blip r:embed="rId2" cstate="print"/>
          <a:srcRect/>
          <a:stretch>
            <a:fillRect/>
          </a:stretch>
        </p:blipFill>
        <p:spPr bwMode="auto">
          <a:xfrm>
            <a:off x="5283202" y="6153534"/>
            <a:ext cx="1361292" cy="704469"/>
          </a:xfrm>
          <a:prstGeom prst="rect">
            <a:avLst/>
          </a:prstGeom>
          <a:noFill/>
          <a:ln w="9525">
            <a:noFill/>
            <a:miter lim="800000"/>
            <a:headEnd/>
            <a:tailEnd/>
          </a:ln>
        </p:spPr>
      </p:pic>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DOER Title Slide">
    <p:spTree>
      <p:nvGrpSpPr>
        <p:cNvPr id="1" name=""/>
        <p:cNvGrpSpPr/>
        <p:nvPr/>
      </p:nvGrpSpPr>
      <p:grpSpPr>
        <a:xfrm>
          <a:off x="0" y="0"/>
          <a:ext cx="0" cy="0"/>
          <a:chOff x="0" y="0"/>
          <a:chExt cx="0" cy="0"/>
        </a:xfrm>
      </p:grpSpPr>
      <p:sp>
        <p:nvSpPr>
          <p:cNvPr id="3" name="Rectangle 2"/>
          <p:cNvSpPr/>
          <p:nvPr userDrawn="1"/>
        </p:nvSpPr>
        <p:spPr>
          <a:xfrm>
            <a:off x="1" y="0"/>
            <a:ext cx="1828801" cy="6858000"/>
          </a:xfrm>
          <a:prstGeom prst="rect">
            <a:avLst/>
          </a:prstGeom>
          <a:solidFill>
            <a:srgbClr val="004B8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latin typeface="Calibri" panose="020F0502020204030204" pitchFamily="34" charset="0"/>
            </a:endParaRPr>
          </a:p>
        </p:txBody>
      </p:sp>
      <p:sp>
        <p:nvSpPr>
          <p:cNvPr id="4" name="Rectangle 3"/>
          <p:cNvSpPr/>
          <p:nvPr userDrawn="1"/>
        </p:nvSpPr>
        <p:spPr>
          <a:xfrm>
            <a:off x="3556000" y="152403"/>
            <a:ext cx="8128000" cy="276999"/>
          </a:xfrm>
          <a:prstGeom prst="rect">
            <a:avLst/>
          </a:prstGeom>
        </p:spPr>
        <p:txBody>
          <a:bodyPr wrap="square">
            <a:spAutoFit/>
          </a:bodyPr>
          <a:lstStyle/>
          <a:p>
            <a:pPr>
              <a:defRPr/>
            </a:pPr>
            <a:r>
              <a:rPr lang="en-US" sz="1200" b="1" i="1">
                <a:solidFill>
                  <a:srgbClr val="1F497D"/>
                </a:solidFill>
                <a:latin typeface="Calibri" pitchFamily="34" charset="0"/>
              </a:rPr>
              <a:t>Creating A Clean,</a:t>
            </a:r>
            <a:r>
              <a:rPr lang="en-US" sz="1200" b="1" i="1" baseline="0">
                <a:solidFill>
                  <a:srgbClr val="1F497D"/>
                </a:solidFill>
                <a:latin typeface="Calibri" pitchFamily="34" charset="0"/>
              </a:rPr>
              <a:t> Affordable, Equitable and Resilient</a:t>
            </a:r>
            <a:r>
              <a:rPr lang="en-US" sz="1200" b="1" i="1">
                <a:solidFill>
                  <a:srgbClr val="1F497D"/>
                </a:solidFill>
                <a:latin typeface="Calibri" pitchFamily="34" charset="0"/>
              </a:rPr>
              <a:t> Energy Future For the Commonwealth</a:t>
            </a:r>
          </a:p>
        </p:txBody>
      </p:sp>
      <p:sp>
        <p:nvSpPr>
          <p:cNvPr id="5" name="Rounded Rectangle 4"/>
          <p:cNvSpPr/>
          <p:nvPr userDrawn="1"/>
        </p:nvSpPr>
        <p:spPr>
          <a:xfrm>
            <a:off x="812800" y="457200"/>
            <a:ext cx="3352800" cy="1828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latin typeface="Calibri" panose="020F0502020204030204" pitchFamily="34" charset="0"/>
            </a:endParaRPr>
          </a:p>
        </p:txBody>
      </p:sp>
      <p:pic>
        <p:nvPicPr>
          <p:cNvPr id="6" name="Picture 8"/>
          <p:cNvPicPr>
            <a:picLocks noChangeAspect="1" noChangeArrowheads="1"/>
          </p:cNvPicPr>
          <p:nvPr userDrawn="1"/>
        </p:nvPicPr>
        <p:blipFill>
          <a:blip r:embed="rId2" cstate="print"/>
          <a:srcRect/>
          <a:stretch>
            <a:fillRect/>
          </a:stretch>
        </p:blipFill>
        <p:spPr bwMode="auto">
          <a:xfrm>
            <a:off x="1016001" y="619125"/>
            <a:ext cx="2539999" cy="1495015"/>
          </a:xfrm>
          <a:prstGeom prst="roundRect">
            <a:avLst/>
          </a:prstGeom>
          <a:noFill/>
          <a:ln w="9525">
            <a:noFill/>
            <a:miter lim="800000"/>
            <a:headEnd/>
            <a:tailEnd/>
          </a:ln>
        </p:spPr>
      </p:pic>
      <p:sp>
        <p:nvSpPr>
          <p:cNvPr id="9" name="Title 1"/>
          <p:cNvSpPr>
            <a:spLocks noGrp="1"/>
          </p:cNvSpPr>
          <p:nvPr>
            <p:ph type="ctrTitle"/>
          </p:nvPr>
        </p:nvSpPr>
        <p:spPr>
          <a:xfrm>
            <a:off x="4368800" y="2209800"/>
            <a:ext cx="6705600" cy="2514600"/>
          </a:xfrm>
          <a:prstGeom prst="rect">
            <a:avLst/>
          </a:prstGeom>
        </p:spPr>
        <p:txBody>
          <a:bodyPr>
            <a:normAutofit/>
          </a:bodyPr>
          <a:lstStyle>
            <a:lvl1pPr>
              <a:defRPr sz="4000" b="1" baseline="0">
                <a:solidFill>
                  <a:srgbClr val="1F497D"/>
                </a:solidFill>
              </a:defRPr>
            </a:lvl1pPr>
          </a:lstStyle>
          <a:p>
            <a:r>
              <a:rPr lang="en-US"/>
              <a:t>Click to edit Master title style</a:t>
            </a:r>
          </a:p>
        </p:txBody>
      </p:sp>
    </p:spTree>
    <p:extLst>
      <p:ext uri="{BB962C8B-B14F-4D97-AF65-F5344CB8AC3E}">
        <p14:creationId xmlns:p14="http://schemas.microsoft.com/office/powerpoint/2010/main" val="35375822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2D4CC6-32EC-475C-B318-7AB464C0AE1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2D4CC6-32EC-475C-B318-7AB464C0AE1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2D4CC6-32EC-475C-B318-7AB464C0AE1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2D4CC6-32EC-475C-B318-7AB464C0AE1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2D4CC6-32EC-475C-B318-7AB464C0AE1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2D4CC6-32EC-475C-B318-7AB464C0AE1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2D4CC6-32EC-475C-B318-7AB464C0AE1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2D4CC6-32EC-475C-B318-7AB464C0AE1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latin typeface="Calibri" panose="020F0502020204030204" pitchFamily="34" charset="0"/>
              </a:defRPr>
            </a:lvl1pPr>
          </a:lstStyle>
          <a:p>
            <a:endParaRPr lang="en-US" dirty="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latin typeface="Calibri" panose="020F0502020204030204" pitchFamily="34" charset="0"/>
              </a:defRPr>
            </a:lvl1pPr>
          </a:lstStyle>
          <a:p>
            <a:endParaRPr lang="en-US" dirty="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fld id="{722D4CC6-32EC-475C-B318-7AB464C0AE16}"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Lst>
  <p:hf hdr="0" ftr="0" dt="0"/>
  <p:txStyles>
    <p:titleStyle>
      <a:lvl1pPr algn="ctr" defTabSz="914400" rtl="0" eaLnBrk="1" latinLnBrk="0" hangingPunct="1">
        <a:spcBef>
          <a:spcPct val="0"/>
        </a:spcBef>
        <a:buNone/>
        <a:defRPr sz="4400" kern="1200">
          <a:solidFill>
            <a:schemeClr val="tx1"/>
          </a:solidFill>
          <a:latin typeface="Calibri" panose="020F0502020204030204"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Calibri" panose="020F050202020403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alibri" panose="020F050202020403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alibri" panose="020F050202020403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alibri" panose="020F050202020403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5.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hyperlink" Target="https://www.mass.gov/info-details/climate-leader-communities" TargetMode="Externa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hyperlink" Target="https://www.mass.gov/info-details/municipal-fossil-fuel-free-building-demonstration-program" TargetMode="Externa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hyperlink" Target="https://www.mass.gov/executive-orders/no-594-leading-by-example-decarbonizing-and-minimizing-environmental-impacts-of-state-government" TargetMode="Externa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hyperlink" Target="https://www.mass.gov/info-details/massachusetts-solar-for-all-application" TargetMode="External"/><Relationship Id="rId2" Type="http://schemas.openxmlformats.org/officeDocument/2006/relationships/hyperlink" Target="https://www.mass.gov/info-details/smart-programmatic-review" TargetMode="External"/><Relationship Id="rId1" Type="http://schemas.openxmlformats.org/officeDocument/2006/relationships/slideLayout" Target="../slideLayouts/slideLayout12.xml"/><Relationship Id="rId4" Type="http://schemas.openxmlformats.org/officeDocument/2006/relationships/hyperlink" Target="https://www.mass.gov/guides/charging-forward-energy-storage-in-a-net-zero-commonwealth"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hyperlink" Target="https://www.mass.gov/orgs/grid-modernization-advisory-council-gmac"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hyperlink" Target="https://www.mass.gov/info-details/interagency-rates-working-group" TargetMode="External"/><Relationship Id="rId4" Type="http://schemas.openxmlformats.org/officeDocument/2006/relationships/hyperlink" Target="https://macleanenergy.com/83c-iv/83c-iv-timeline/"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hyperlink" Target="mailto:doer.energy@mass.gov" TargetMode="Externa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2.jpe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sv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24.png"/><Relationship Id="rId17" Type="http://schemas.openxmlformats.org/officeDocument/2006/relationships/image" Target="../media/image29.svg"/><Relationship Id="rId2" Type="http://schemas.openxmlformats.org/officeDocument/2006/relationships/image" Target="../media/image14.png"/><Relationship Id="rId16" Type="http://schemas.openxmlformats.org/officeDocument/2006/relationships/image" Target="../media/image28.png"/><Relationship Id="rId1" Type="http://schemas.openxmlformats.org/officeDocument/2006/relationships/slideLayout" Target="../slideLayouts/slideLayout12.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5" Type="http://schemas.openxmlformats.org/officeDocument/2006/relationships/image" Target="../media/image2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3" Type="http://schemas.openxmlformats.org/officeDocument/2006/relationships/image" Target="../media/image15.svg"/><Relationship Id="rId7" Type="http://schemas.openxmlformats.org/officeDocument/2006/relationships/image" Target="../media/image21.svg"/><Relationship Id="rId12" Type="http://schemas.openxmlformats.org/officeDocument/2006/relationships/image" Target="../media/image26.png"/><Relationship Id="rId17" Type="http://schemas.openxmlformats.org/officeDocument/2006/relationships/image" Target="../media/image33.svg"/><Relationship Id="rId2" Type="http://schemas.openxmlformats.org/officeDocument/2006/relationships/image" Target="../media/image14.png"/><Relationship Id="rId16" Type="http://schemas.openxmlformats.org/officeDocument/2006/relationships/image" Target="../media/image32.png"/><Relationship Id="rId1" Type="http://schemas.openxmlformats.org/officeDocument/2006/relationships/slideLayout" Target="../slideLayouts/slideLayout12.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31.svg"/><Relationship Id="rId15" Type="http://schemas.openxmlformats.org/officeDocument/2006/relationships/image" Target="../media/image29.svg"/><Relationship Id="rId10" Type="http://schemas.openxmlformats.org/officeDocument/2006/relationships/image" Target="../media/image24.png"/><Relationship Id="rId4" Type="http://schemas.openxmlformats.org/officeDocument/2006/relationships/image" Target="../media/image30.png"/><Relationship Id="rId9" Type="http://schemas.openxmlformats.org/officeDocument/2006/relationships/image" Target="../media/image23.svg"/><Relationship Id="rId1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2" Type="http://schemas.openxmlformats.org/officeDocument/2006/relationships/hyperlink" Target="https://urldefense.com/v3/__https:/t.e2ma.net/click/star4h/wotl2g/sdeflp__;!!CPANwP4y!TcYz-RWBliQy8zx5YHhBaKG4teGBTevhkHw9xgbUkEcu_M0kNELdOTYXxH4cDvM6wCamkcPkRHYvNhSDm_SA9nH_CC7Ghw$" TargetMode="Externa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ctrTitle"/>
          </p:nvPr>
        </p:nvSpPr>
        <p:spPr>
          <a:xfrm>
            <a:off x="6477000" y="3505198"/>
            <a:ext cx="5029200" cy="2743201"/>
          </a:xfrm>
        </p:spPr>
        <p:txBody>
          <a:bodyPr>
            <a:normAutofit/>
          </a:bodyPr>
          <a:lstStyle/>
          <a:p>
            <a:pPr algn="r">
              <a:defRPr/>
            </a:pPr>
            <a:r>
              <a:rPr lang="vi-VN" sz="3600" dirty="0">
                <a:latin typeface="Calibri (Headings)"/>
                <a:ea typeface="宋体"/>
                <a:sym typeface="Arial"/>
              </a:rPr>
              <a:t>Sự Kiện Đối Thoại với Công Chúng 2024 </a:t>
            </a:r>
            <a:br>
              <a:rPr lang="en-US" sz="3600" dirty="0">
                <a:latin typeface="Calibri (Headings)"/>
                <a:ea typeface="宋体"/>
                <a:sym typeface="Arial"/>
              </a:rPr>
            </a:br>
            <a:r>
              <a:rPr lang="vi-VN" sz="3600" dirty="0">
                <a:latin typeface="Calibri (Headings)"/>
                <a:ea typeface="宋体"/>
                <a:sym typeface="Arial"/>
              </a:rPr>
              <a:t>của DOER</a:t>
            </a:r>
          </a:p>
        </p:txBody>
      </p:sp>
      <p:sp>
        <p:nvSpPr>
          <p:cNvPr id="4" name="TextBox 3"/>
          <p:cNvSpPr txBox="1"/>
          <p:nvPr/>
        </p:nvSpPr>
        <p:spPr>
          <a:xfrm>
            <a:off x="7239000" y="1210270"/>
            <a:ext cx="4191000" cy="923330"/>
          </a:xfrm>
          <a:prstGeom prst="rect">
            <a:avLst/>
          </a:prstGeom>
          <a:noFill/>
        </p:spPr>
        <p:txBody>
          <a:bodyPr wrap="square" rtlCol="0">
            <a:spAutoFit/>
          </a:bodyPr>
          <a:lstStyle/>
          <a:p>
            <a:pPr algn="r">
              <a:defRPr/>
            </a:pPr>
            <a:r>
              <a:rPr lang="vi-VN" b="1" dirty="0">
                <a:solidFill>
                  <a:srgbClr val="1F497D"/>
                </a:solidFill>
                <a:latin typeface="Calibri" panose="020F0502020204030204" pitchFamily="34" charset="0"/>
                <a:ea typeface="宋体"/>
                <a:sym typeface="Arial"/>
              </a:rPr>
              <a:t>SỞ TÀI NGUYÊN NĂNG LƯỢNG</a:t>
            </a:r>
          </a:p>
          <a:p>
            <a:pPr algn="r">
              <a:defRPr/>
            </a:pPr>
            <a:r>
              <a:rPr lang="vi-VN" b="1" dirty="0">
                <a:solidFill>
                  <a:srgbClr val="1F497D"/>
                </a:solidFill>
                <a:latin typeface="Calibri" panose="020F0502020204030204" pitchFamily="34" charset="0"/>
                <a:ea typeface="宋体"/>
                <a:sym typeface="Arial"/>
              </a:rPr>
              <a:t>THỊNH VƯỢNG CHUNG MASSACHUSETTS</a:t>
            </a:r>
          </a:p>
          <a:p>
            <a:pPr algn="r">
              <a:defRPr/>
            </a:pPr>
            <a:r>
              <a:rPr lang="vi-VN" i="1" dirty="0">
                <a:solidFill>
                  <a:srgbClr val="1F497D"/>
                </a:solidFill>
                <a:latin typeface="Calibri" panose="020F0502020204030204" pitchFamily="34" charset="0"/>
                <a:ea typeface="宋体"/>
                <a:sym typeface="Arial"/>
              </a:rPr>
              <a:t>Elizabeth Mahony, Ủy Viên</a:t>
            </a:r>
          </a:p>
        </p:txBody>
      </p:sp>
      <p:cxnSp>
        <p:nvCxnSpPr>
          <p:cNvPr id="6" name="Straight Connector 5">
            <a:extLst>
              <a:ext uri="{FF2B5EF4-FFF2-40B4-BE49-F238E27FC236}">
                <a16:creationId xmlns:a16="http://schemas.microsoft.com/office/drawing/2014/main" id="{F1FDCAF9-9658-4437-B8D9-E26B3B6CBA9C}"/>
              </a:ext>
            </a:extLst>
          </p:cNvPr>
          <p:cNvCxnSpPr/>
          <p:nvPr/>
        </p:nvCxnSpPr>
        <p:spPr>
          <a:xfrm>
            <a:off x="6172200" y="1752600"/>
            <a:ext cx="0" cy="4480560"/>
          </a:xfrm>
          <a:prstGeom prst="line">
            <a:avLst/>
          </a:prstGeom>
          <a:ln w="19050">
            <a:solidFill>
              <a:srgbClr val="1F497D"/>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594978D-FAD9-4DC8-8F04-97A2875FC1A8}"/>
              </a:ext>
            </a:extLst>
          </p:cNvPr>
          <p:cNvCxnSpPr>
            <a:cxnSpLocks/>
          </p:cNvCxnSpPr>
          <p:nvPr/>
        </p:nvCxnSpPr>
        <p:spPr>
          <a:xfrm rot="16200000">
            <a:off x="8991600" y="990600"/>
            <a:ext cx="0" cy="5029200"/>
          </a:xfrm>
          <a:prstGeom prst="line">
            <a:avLst/>
          </a:prstGeom>
          <a:ln w="19050">
            <a:solidFill>
              <a:srgbClr val="1F497D"/>
            </a:solidFill>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49A70D-3AF7-6243-C7CB-460368F59DA9}"/>
              </a:ext>
            </a:extLst>
          </p:cNvPr>
          <p:cNvSpPr>
            <a:spLocks noGrp="1"/>
          </p:cNvSpPr>
          <p:nvPr>
            <p:ph type="title"/>
          </p:nvPr>
        </p:nvSpPr>
        <p:spPr/>
        <p:txBody>
          <a:bodyPr>
            <a:normAutofit/>
          </a:bodyPr>
          <a:lstStyle/>
          <a:p>
            <a:r>
              <a:rPr lang="vi-VN" dirty="0">
                <a:ea typeface="宋体"/>
                <a:sym typeface="Arial"/>
              </a:rPr>
              <a:t>Cộng Đồng Xanh</a:t>
            </a:r>
          </a:p>
        </p:txBody>
      </p:sp>
      <p:sp>
        <p:nvSpPr>
          <p:cNvPr id="5" name="Text Placeholder 4">
            <a:extLst>
              <a:ext uri="{FF2B5EF4-FFF2-40B4-BE49-F238E27FC236}">
                <a16:creationId xmlns:a16="http://schemas.microsoft.com/office/drawing/2014/main" id="{EF4C403D-5B97-985F-5CF8-C94DDB646D91}"/>
              </a:ext>
            </a:extLst>
          </p:cNvPr>
          <p:cNvSpPr>
            <a:spLocks noGrp="1"/>
          </p:cNvSpPr>
          <p:nvPr>
            <p:ph type="body" sz="quarter" idx="13"/>
          </p:nvPr>
        </p:nvSpPr>
        <p:spPr>
          <a:xfrm>
            <a:off x="567559" y="1711188"/>
            <a:ext cx="11014841" cy="3387187"/>
          </a:xfrm>
        </p:spPr>
        <p:txBody>
          <a:bodyPr vert="horz" lIns="91440" tIns="45720" rIns="91440" bIns="45720" rtlCol="0" anchor="t">
            <a:noAutofit/>
          </a:bodyPr>
          <a:lstStyle/>
          <a:p>
            <a:r>
              <a:rPr lang="vi-VN" sz="2400" dirty="0">
                <a:ea typeface="宋体"/>
                <a:sym typeface="Arial"/>
              </a:rPr>
              <a:t>Hỗ trợ và khuyến khích các nỗ lực </a:t>
            </a:r>
            <a:r>
              <a:rPr lang="en-US" sz="2400" dirty="0">
                <a:ea typeface="宋体"/>
                <a:sym typeface="Arial"/>
              </a:rPr>
              <a:t>xóa bỏ</a:t>
            </a:r>
            <a:r>
              <a:rPr lang="vi-VN" sz="2400" dirty="0">
                <a:ea typeface="宋体"/>
                <a:sym typeface="Arial"/>
              </a:rPr>
              <a:t> carbon đô thị công bằng</a:t>
            </a:r>
            <a:r>
              <a:rPr lang="en-US" sz="2400" dirty="0">
                <a:ea typeface="宋体"/>
                <a:sym typeface="Arial"/>
              </a:rPr>
              <a:t>, từ đó </a:t>
            </a:r>
            <a:r>
              <a:rPr lang="vi-VN" sz="2400" dirty="0">
                <a:ea typeface="宋体"/>
                <a:sym typeface="Arial"/>
              </a:rPr>
              <a:t>thúc đẩy các mục tiêu khí hậu của Thịnh Vượng Chung </a:t>
            </a:r>
          </a:p>
          <a:p>
            <a:r>
              <a:rPr lang="vi-VN" sz="2400" dirty="0">
                <a:ea typeface="宋体"/>
                <a:sym typeface="Arial"/>
              </a:rPr>
              <a:t>Cung cấp công cụ và tài nguyên để hỗ trợ các thành phố “theo tình hình thực tế của họ”</a:t>
            </a:r>
          </a:p>
          <a:p>
            <a:r>
              <a:rPr lang="vi-VN" sz="2400" dirty="0">
                <a:ea typeface="宋体"/>
                <a:sym typeface="Arial"/>
              </a:rPr>
              <a:t>Triển khai các tính năng mới của MassEnergyInsight (MEI) để dự báo và phân tích lượng khí thải từ các tòa nhà.</a:t>
            </a:r>
          </a:p>
          <a:p>
            <a:r>
              <a:rPr lang="vi-VN" sz="2400" dirty="0">
                <a:ea typeface="宋体"/>
                <a:sym typeface="Arial"/>
              </a:rPr>
              <a:t>Chứng nhận nhóm </a:t>
            </a:r>
            <a:r>
              <a:rPr lang="vi-VN" sz="2400" dirty="0">
                <a:ea typeface="宋体"/>
                <a:sym typeface="Arial"/>
                <a:hlinkClick r:id="rId2"/>
              </a:rPr>
              <a:t>Cộng Đồng Đi Đầu về Khí Hậu</a:t>
            </a:r>
            <a:r>
              <a:rPr lang="vi-VN" sz="2400" dirty="0">
                <a:ea typeface="宋体"/>
                <a:sym typeface="Arial"/>
              </a:rPr>
              <a:t> đầu tiên</a:t>
            </a:r>
          </a:p>
          <a:p>
            <a:r>
              <a:rPr lang="vi-VN" sz="2400" dirty="0">
                <a:ea typeface="宋体"/>
                <a:sym typeface="Arial"/>
              </a:rPr>
              <a:t>Tổ chức Hội Nghị Thượng Đỉnh Cộng Đồng Xanh đầu tiên</a:t>
            </a:r>
          </a:p>
          <a:p>
            <a:r>
              <a:rPr lang="vi-VN" sz="2400" dirty="0">
                <a:ea typeface="宋体"/>
                <a:sym typeface="Arial"/>
              </a:rPr>
              <a:t>Phát triển quy định mẫu cho Hệ Thống Lưu Trữ Năng Lượng trong Ắc-Quy</a:t>
            </a:r>
          </a:p>
          <a:p>
            <a:endParaRPr lang="en-US" sz="2400" dirty="0">
              <a:latin typeface="Calibri" panose="020F0502020204030204" pitchFamily="34" charset="0"/>
              <a:ea typeface="宋体"/>
              <a:sym typeface="Arial"/>
            </a:endParaRPr>
          </a:p>
          <a:p>
            <a:endParaRPr lang="en-US" sz="2400" dirty="0">
              <a:latin typeface="Calibri" panose="020F0502020204030204" pitchFamily="34" charset="0"/>
              <a:ea typeface="宋体"/>
              <a:sym typeface="Arial"/>
            </a:endParaRPr>
          </a:p>
          <a:p>
            <a:endParaRPr lang="en-US" sz="2400" dirty="0">
              <a:latin typeface="Calibri" panose="020F0502020204030204" pitchFamily="34" charset="0"/>
              <a:ea typeface="宋体"/>
              <a:sym typeface="Arial"/>
            </a:endParaRPr>
          </a:p>
          <a:p>
            <a:endParaRPr lang="en-US" sz="2400" dirty="0">
              <a:latin typeface="Calibri" panose="020F0502020204030204" pitchFamily="34" charset="0"/>
              <a:ea typeface="宋体"/>
              <a:sym typeface="Arial"/>
            </a:endParaRPr>
          </a:p>
          <a:p>
            <a:endParaRPr lang="en-US" sz="2400" dirty="0">
              <a:latin typeface="Calibri" panose="020F0502020204030204" pitchFamily="34" charset="0"/>
              <a:ea typeface="宋体"/>
              <a:sym typeface="Arial"/>
            </a:endParaRPr>
          </a:p>
          <a:p>
            <a:endParaRPr lang="en-US" sz="2400" dirty="0">
              <a:latin typeface="Calibri" panose="020F0502020204030204" pitchFamily="34" charset="0"/>
              <a:ea typeface="宋体"/>
              <a:sym typeface="Arial"/>
            </a:endParaRPr>
          </a:p>
          <a:p>
            <a:pPr lvl="1"/>
            <a:endParaRPr lang="en-US" sz="2400" dirty="0">
              <a:latin typeface="Calibri" panose="020F0502020204030204" pitchFamily="34" charset="0"/>
              <a:ea typeface="宋体"/>
              <a:sym typeface="Arial"/>
            </a:endParaRPr>
          </a:p>
        </p:txBody>
      </p:sp>
      <p:sp>
        <p:nvSpPr>
          <p:cNvPr id="13" name="TextBox 12">
            <a:extLst>
              <a:ext uri="{FF2B5EF4-FFF2-40B4-BE49-F238E27FC236}">
                <a16:creationId xmlns:a16="http://schemas.microsoft.com/office/drawing/2014/main" id="{BEBC4F98-F8EC-A3ED-65AF-18D16A84EE91}"/>
              </a:ext>
            </a:extLst>
          </p:cNvPr>
          <p:cNvSpPr txBox="1"/>
          <p:nvPr/>
        </p:nvSpPr>
        <p:spPr>
          <a:xfrm>
            <a:off x="2601310" y="1002433"/>
            <a:ext cx="6640348" cy="584775"/>
          </a:xfrm>
          <a:prstGeom prst="rect">
            <a:avLst/>
          </a:prstGeom>
          <a:noFill/>
        </p:spPr>
        <p:txBody>
          <a:bodyPr wrap="square">
            <a:spAutoFit/>
          </a:bodyPr>
          <a:lstStyle/>
          <a:p>
            <a:pPr algn="ctr"/>
            <a:r>
              <a:rPr lang="vi-VN" sz="3200" b="1" dirty="0">
                <a:solidFill>
                  <a:srgbClr val="004B8D"/>
                </a:solidFill>
                <a:latin typeface="Aptos Black" panose="020B0004020202020204" pitchFamily="34" charset="0"/>
                <a:ea typeface="宋体"/>
                <a:sym typeface="Arial"/>
              </a:rPr>
              <a:t>Mục Tiêu Năm 2024</a:t>
            </a:r>
          </a:p>
        </p:txBody>
      </p:sp>
      <p:pic>
        <p:nvPicPr>
          <p:cNvPr id="3" name="Picture 2" descr="A green and black logo&#10;&#10;Description automatically generated">
            <a:extLst>
              <a:ext uri="{FF2B5EF4-FFF2-40B4-BE49-F238E27FC236}">
                <a16:creationId xmlns:a16="http://schemas.microsoft.com/office/drawing/2014/main" id="{C0D311F3-0A44-9FFE-AAFE-EAE02D8AB5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732" y="5486400"/>
            <a:ext cx="1154348" cy="1142999"/>
          </a:xfrm>
          <a:prstGeom prst="rect">
            <a:avLst/>
          </a:prstGeom>
        </p:spPr>
      </p:pic>
    </p:spTree>
    <p:extLst>
      <p:ext uri="{BB962C8B-B14F-4D97-AF65-F5344CB8AC3E}">
        <p14:creationId xmlns:p14="http://schemas.microsoft.com/office/powerpoint/2010/main" val="35782764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49A70D-3AF7-6243-C7CB-460368F59DA9}"/>
              </a:ext>
            </a:extLst>
          </p:cNvPr>
          <p:cNvSpPr>
            <a:spLocks noGrp="1"/>
          </p:cNvSpPr>
          <p:nvPr>
            <p:ph type="title"/>
          </p:nvPr>
        </p:nvSpPr>
        <p:spPr/>
        <p:txBody>
          <a:bodyPr>
            <a:normAutofit/>
          </a:bodyPr>
          <a:lstStyle/>
          <a:p>
            <a:r>
              <a:rPr lang="vi-VN" dirty="0">
                <a:ea typeface="宋体"/>
                <a:sym typeface="Arial"/>
              </a:rPr>
              <a:t>Cộng Đồng Xanh</a:t>
            </a:r>
          </a:p>
        </p:txBody>
      </p:sp>
      <p:sp>
        <p:nvSpPr>
          <p:cNvPr id="6" name="Rectangle 5">
            <a:extLst>
              <a:ext uri="{FF2B5EF4-FFF2-40B4-BE49-F238E27FC236}">
                <a16:creationId xmlns:a16="http://schemas.microsoft.com/office/drawing/2014/main" id="{1F5A9687-C404-60C5-8FA9-85B5E4C407EF}"/>
              </a:ext>
            </a:extLst>
          </p:cNvPr>
          <p:cNvSpPr/>
          <p:nvPr/>
        </p:nvSpPr>
        <p:spPr>
          <a:xfrm>
            <a:off x="7676913" y="4535000"/>
            <a:ext cx="4137660" cy="2004060"/>
          </a:xfrm>
          <a:prstGeom prst="rect">
            <a:avLst/>
          </a:prstGeom>
        </p:spPr>
        <p:style>
          <a:lnRef idx="1">
            <a:schemeClr val="accent6"/>
          </a:lnRef>
          <a:fillRef idx="2">
            <a:schemeClr val="accent6"/>
          </a:fillRef>
          <a:effectRef idx="1">
            <a:schemeClr val="accent6"/>
          </a:effectRef>
          <a:fontRef idx="minor">
            <a:schemeClr val="dk1"/>
          </a:fontRef>
        </p:style>
        <p:txBody>
          <a:bodyPr tIns="182880" bIns="182880" rtlCol="0" anchor="t"/>
          <a:lstStyle/>
          <a:p>
            <a:pPr algn="ctr"/>
            <a:r>
              <a:rPr lang="vi-VN" sz="1500" b="1" u="sng" dirty="0">
                <a:latin typeface="Aptos Narrow" panose="020B0004020202020204" pitchFamily="34" charset="0"/>
                <a:ea typeface="宋体"/>
                <a:sym typeface="Arial"/>
              </a:rPr>
              <a:t>Cơ Hội Tham Gia của Công Chúng</a:t>
            </a:r>
          </a:p>
          <a:p>
            <a:pPr marL="285750" indent="-285750">
              <a:buFont typeface="Arial" panose="020B0604020202020204" pitchFamily="34" charset="0"/>
              <a:buChar char="•"/>
            </a:pPr>
            <a:r>
              <a:rPr lang="vi-VN" sz="1500" dirty="0">
                <a:latin typeface="Aptos Narrow" panose="020B0004020202020204" pitchFamily="34" charset="0"/>
                <a:ea typeface="宋体"/>
                <a:sym typeface="Arial"/>
              </a:rPr>
              <a:t>Mùa xuân/hè – Giờ làm việc của Cộng Đồng Đi Đầu về Khí Hậu</a:t>
            </a:r>
          </a:p>
          <a:p>
            <a:pPr marL="285750" indent="-285750">
              <a:buFont typeface="Arial" panose="020B0604020202020204" pitchFamily="34" charset="0"/>
              <a:buChar char="•"/>
            </a:pPr>
            <a:r>
              <a:rPr lang="vi-VN" sz="1500" dirty="0">
                <a:latin typeface="Aptos Narrow" panose="020B0004020202020204" pitchFamily="34" charset="0"/>
                <a:ea typeface="宋体"/>
                <a:sym typeface="Arial"/>
              </a:rPr>
              <a:t>Mùa hè/thu – góp ý về dự thảo quy định BESS</a:t>
            </a:r>
          </a:p>
          <a:p>
            <a:pPr marL="285750" indent="-285750">
              <a:buFont typeface="Arial" panose="020B0604020202020204" pitchFamily="34" charset="0"/>
              <a:buChar char="•"/>
            </a:pPr>
            <a:r>
              <a:rPr lang="vi-VN" sz="1500" dirty="0">
                <a:latin typeface="Aptos Narrow" panose="020B0004020202020204" pitchFamily="34" charset="0"/>
                <a:ea typeface="宋体"/>
                <a:sym typeface="Arial"/>
              </a:rPr>
              <a:t>Mùa thu – Hội Nghị Thượng Đỉnh Cộng Đồng Xanh</a:t>
            </a:r>
          </a:p>
        </p:txBody>
      </p:sp>
      <p:sp>
        <p:nvSpPr>
          <p:cNvPr id="2" name="Rectangle 1">
            <a:extLst>
              <a:ext uri="{FF2B5EF4-FFF2-40B4-BE49-F238E27FC236}">
                <a16:creationId xmlns:a16="http://schemas.microsoft.com/office/drawing/2014/main" id="{71CCA49F-2967-7D6A-9A20-940C4126EC05}"/>
              </a:ext>
            </a:extLst>
          </p:cNvPr>
          <p:cNvSpPr/>
          <p:nvPr/>
        </p:nvSpPr>
        <p:spPr>
          <a:xfrm>
            <a:off x="7676912" y="1132551"/>
            <a:ext cx="4137660" cy="3222633"/>
          </a:xfrm>
          <a:prstGeom prst="rect">
            <a:avLst/>
          </a:prstGeom>
        </p:spPr>
        <p:style>
          <a:lnRef idx="1">
            <a:schemeClr val="accent3"/>
          </a:lnRef>
          <a:fillRef idx="2">
            <a:schemeClr val="accent3"/>
          </a:fillRef>
          <a:effectRef idx="1">
            <a:schemeClr val="accent3"/>
          </a:effectRef>
          <a:fontRef idx="minor">
            <a:schemeClr val="dk1"/>
          </a:fontRef>
        </p:style>
        <p:txBody>
          <a:bodyPr lIns="91440" tIns="182880" rIns="91440" bIns="182880" rtlCol="0" anchor="t"/>
          <a:lstStyle/>
          <a:p>
            <a:pPr algn="ctr"/>
            <a:r>
              <a:rPr lang="vi-VN" sz="1500" b="1" u="sng" dirty="0">
                <a:latin typeface="Aptos Narrow" panose="020B0004020202020204" pitchFamily="34" charset="0"/>
                <a:ea typeface="宋体"/>
                <a:sym typeface="Arial"/>
              </a:rPr>
              <a:t>Tiến Độ Năm 2024</a:t>
            </a:r>
          </a:p>
          <a:p>
            <a:pPr marL="285750" indent="-285750">
              <a:buFont typeface="Arial" panose="020B0604020202020204" pitchFamily="34" charset="0"/>
              <a:buChar char="•"/>
            </a:pPr>
            <a:r>
              <a:rPr lang="vi-VN" sz="1500" dirty="0">
                <a:latin typeface="Aptos Narrow" panose="020B0004020202020204" pitchFamily="34" charset="0"/>
                <a:ea typeface="宋体"/>
                <a:sym typeface="Arial"/>
              </a:rPr>
              <a:t>Đầu xuân – Hạn nộp đơn xin hỗ trợ Lộ Trình Khử Carbon Đô Thị</a:t>
            </a:r>
          </a:p>
          <a:p>
            <a:pPr marL="285750" indent="-285750">
              <a:buFont typeface="Arial" panose="020B0604020202020204" pitchFamily="34" charset="0"/>
              <a:buChar char="•"/>
            </a:pPr>
            <a:r>
              <a:rPr lang="vi-VN" sz="1500" dirty="0">
                <a:latin typeface="Aptos Narrow" panose="020B0004020202020204" pitchFamily="34" charset="0"/>
                <a:ea typeface="宋体"/>
                <a:sym typeface="Arial"/>
              </a:rPr>
              <a:t>Mùa xuân – Công bố PON cho EECBG</a:t>
            </a:r>
          </a:p>
          <a:p>
            <a:pPr marL="285750" indent="-285750">
              <a:buFont typeface="Arial" panose="020B0604020202020204" pitchFamily="34" charset="0"/>
              <a:buChar char="•"/>
            </a:pPr>
            <a:r>
              <a:rPr lang="vi-VN" sz="1500" dirty="0">
                <a:latin typeface="Aptos Narrow" panose="020B0004020202020204" pitchFamily="34" charset="0"/>
                <a:ea typeface="宋体"/>
                <a:sym typeface="Arial"/>
              </a:rPr>
              <a:t>Mùa xuân – Hạn chót Nhận Tài Trợ Cạnh Tranh Khối 1</a:t>
            </a:r>
          </a:p>
          <a:p>
            <a:pPr marL="285750" indent="-285750">
              <a:buFont typeface="Arial" panose="020B0604020202020204" pitchFamily="34" charset="0"/>
              <a:buChar char="•"/>
            </a:pPr>
            <a:r>
              <a:rPr lang="vi-VN" sz="1500" dirty="0">
                <a:latin typeface="Aptos Narrow" panose="020B0004020202020204" pitchFamily="34" charset="0"/>
                <a:ea typeface="宋体"/>
                <a:sym typeface="Arial"/>
              </a:rPr>
              <a:t>28 tháng Sáu – Hạn chỉ định Danh Hiệu Cộng Đồng Xanh lần 1</a:t>
            </a:r>
          </a:p>
          <a:p>
            <a:pPr marL="285750" indent="-285750">
              <a:buFont typeface="Arial" panose="020B0604020202020204" pitchFamily="34" charset="0"/>
              <a:buChar char="•"/>
            </a:pPr>
            <a:r>
              <a:rPr lang="vi-VN" sz="1500" dirty="0">
                <a:latin typeface="Aptos Narrow" panose="020B0004020202020204" pitchFamily="34" charset="0"/>
                <a:ea typeface="宋体"/>
                <a:sym typeface="Arial"/>
              </a:rPr>
              <a:t>19 tháng Bảy – Hạn Chứng Nhận Cộng Đồng Đi Đầu về Khí Hậu lần 1</a:t>
            </a:r>
          </a:p>
          <a:p>
            <a:pPr marL="285750" indent="-285750">
              <a:buFont typeface="Arial" panose="020B0604020202020204" pitchFamily="34" charset="0"/>
              <a:buChar char="•"/>
            </a:pPr>
            <a:r>
              <a:rPr lang="vi-VN" sz="1500" dirty="0">
                <a:latin typeface="Aptos Narrow" panose="020B0004020202020204" pitchFamily="34" charset="0"/>
                <a:ea typeface="宋体"/>
                <a:sym typeface="Arial"/>
              </a:rPr>
              <a:t>Mùa thu – Hạn nhận Tài Trợ Cạnh Tranh Khối 2</a:t>
            </a:r>
          </a:p>
          <a:p>
            <a:pPr marL="285750" indent="-285750">
              <a:buFont typeface="Arial" panose="020B0604020202020204" pitchFamily="34" charset="0"/>
              <a:buChar char="•"/>
            </a:pPr>
            <a:r>
              <a:rPr lang="vi-VN" sz="1500" dirty="0">
                <a:latin typeface="Aptos Narrow" panose="020B0004020202020204" pitchFamily="34" charset="0"/>
                <a:ea typeface="宋体"/>
                <a:sym typeface="Arial"/>
              </a:rPr>
              <a:t>31 tháng Mười Hai – Hạn Chứng Nhận Cộng Đồng Đi Đầu về Khí Hậu lần 2</a:t>
            </a:r>
          </a:p>
          <a:p>
            <a:pPr marL="285750" indent="-285750">
              <a:buFont typeface="Arial" panose="020B0604020202020204" pitchFamily="34" charset="0"/>
              <a:buChar char="•"/>
            </a:pPr>
            <a:endParaRPr lang="en-US" sz="1600" dirty="0">
              <a:latin typeface="Calibri" panose="020F0502020204030204" pitchFamily="34" charset="0"/>
              <a:ea typeface="宋体"/>
              <a:sym typeface="Arial"/>
            </a:endParaRPr>
          </a:p>
          <a:p>
            <a:endParaRPr lang="en-US" sz="1600" dirty="0">
              <a:latin typeface="Calibri" panose="020F0502020204030204" pitchFamily="34" charset="0"/>
              <a:ea typeface="宋体"/>
              <a:sym typeface="Arial"/>
            </a:endParaRPr>
          </a:p>
        </p:txBody>
      </p:sp>
      <p:sp>
        <p:nvSpPr>
          <p:cNvPr id="7" name="TextBox 6">
            <a:extLst>
              <a:ext uri="{FF2B5EF4-FFF2-40B4-BE49-F238E27FC236}">
                <a16:creationId xmlns:a16="http://schemas.microsoft.com/office/drawing/2014/main" id="{1E2D11E9-7938-01FD-9510-0BEA579A12FF}"/>
              </a:ext>
            </a:extLst>
          </p:cNvPr>
          <p:cNvSpPr txBox="1"/>
          <p:nvPr/>
        </p:nvSpPr>
        <p:spPr>
          <a:xfrm>
            <a:off x="576072" y="1132551"/>
            <a:ext cx="6483095" cy="584775"/>
          </a:xfrm>
          <a:prstGeom prst="rect">
            <a:avLst/>
          </a:prstGeom>
          <a:noFill/>
        </p:spPr>
        <p:txBody>
          <a:bodyPr wrap="square">
            <a:spAutoFit/>
          </a:bodyPr>
          <a:lstStyle/>
          <a:p>
            <a:pPr algn="ctr"/>
            <a:r>
              <a:rPr lang="vi-VN" sz="3200" b="1" dirty="0">
                <a:solidFill>
                  <a:srgbClr val="004B8D"/>
                </a:solidFill>
                <a:latin typeface="Aptos Black" panose="020B0004020202020204" pitchFamily="34" charset="0"/>
                <a:ea typeface="宋体"/>
                <a:sym typeface="Arial"/>
              </a:rPr>
              <a:t>Dự Án Quan Trọng Năm 2024</a:t>
            </a:r>
          </a:p>
        </p:txBody>
      </p:sp>
      <p:sp>
        <p:nvSpPr>
          <p:cNvPr id="8" name="Text Placeholder 4">
            <a:extLst>
              <a:ext uri="{FF2B5EF4-FFF2-40B4-BE49-F238E27FC236}">
                <a16:creationId xmlns:a16="http://schemas.microsoft.com/office/drawing/2014/main" id="{BB41CC41-4754-4ACC-660B-98DC84B86D0A}"/>
              </a:ext>
            </a:extLst>
          </p:cNvPr>
          <p:cNvSpPr txBox="1">
            <a:spLocks/>
          </p:cNvSpPr>
          <p:nvPr/>
        </p:nvSpPr>
        <p:spPr>
          <a:xfrm>
            <a:off x="133112" y="1727772"/>
            <a:ext cx="7654527" cy="434711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ptos Narrow" panose="020B0004020202020204" pitchFamily="34" charset="0"/>
                <a:ea typeface="+mn-ea"/>
                <a:cs typeface="+mn-cs"/>
              </a:defRPr>
            </a:lvl1pPr>
            <a:lvl2pPr marL="742950" indent="-285750" algn="l" defTabSz="914400" rtl="0" eaLnBrk="1" latinLnBrk="0" hangingPunct="1">
              <a:spcBef>
                <a:spcPct val="20000"/>
              </a:spcBef>
              <a:buSzPct val="80000"/>
              <a:buFont typeface="Wingdings" pitchFamily="2" charset="2"/>
              <a:buChar char="Ø"/>
              <a:defRPr sz="2800" kern="1200">
                <a:solidFill>
                  <a:schemeClr val="tx1"/>
                </a:solidFill>
                <a:latin typeface="Aptos Narrow" panose="020B0004020202020204" pitchFamily="34" charset="0"/>
                <a:ea typeface="+mn-ea"/>
                <a:cs typeface="+mn-cs"/>
              </a:defRPr>
            </a:lvl2pPr>
            <a:lvl3pPr marL="1143000" indent="-228600" algn="l" defTabSz="914400" rtl="0" eaLnBrk="1" latinLnBrk="0" hangingPunct="1">
              <a:spcBef>
                <a:spcPct val="20000"/>
              </a:spcBef>
              <a:buFont typeface="Wingdings" pitchFamily="2" charset="2"/>
              <a:buChar char="§"/>
              <a:defRPr sz="2400" kern="1200">
                <a:solidFill>
                  <a:schemeClr val="tx1"/>
                </a:solidFill>
                <a:latin typeface="Aptos Narrow" panose="020B0004020202020204" pitchFamily="34" charset="0"/>
                <a:ea typeface="+mn-ea"/>
                <a:cs typeface="+mn-cs"/>
              </a:defRPr>
            </a:lvl3pPr>
            <a:lvl4pPr marL="1600200" indent="-228600" algn="l" defTabSz="914400" rtl="0" eaLnBrk="1" latinLnBrk="0" hangingPunct="1">
              <a:spcBef>
                <a:spcPct val="20000"/>
              </a:spcBef>
              <a:buFont typeface="Arial" pitchFamily="34" charset="0"/>
              <a:buNone/>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20000"/>
              </a:lnSpc>
            </a:pPr>
            <a:r>
              <a:rPr lang="vi-VN" sz="2200" dirty="0">
                <a:ea typeface="宋体"/>
                <a:sym typeface="Arial"/>
              </a:rPr>
              <a:t>Thực hiện </a:t>
            </a:r>
            <a:r>
              <a:rPr lang="vi-VN" sz="2200" dirty="0">
                <a:ea typeface="宋体"/>
                <a:sym typeface="Arial"/>
                <a:hlinkClick r:id="rId2"/>
              </a:rPr>
              <a:t>Dự Án Thí Điểm Không Sử Dụng Nhiên Liệu Hóa Thạch</a:t>
            </a:r>
          </a:p>
          <a:p>
            <a:pPr>
              <a:lnSpc>
                <a:spcPct val="120000"/>
              </a:lnSpc>
            </a:pPr>
            <a:r>
              <a:rPr lang="vi-VN" sz="2200" dirty="0">
                <a:ea typeface="宋体"/>
                <a:sym typeface="Arial"/>
              </a:rPr>
              <a:t>Triển khai chương trình Cộng Đồng Đi Đầu về Khí Hậu</a:t>
            </a:r>
          </a:p>
          <a:p>
            <a:pPr>
              <a:lnSpc>
                <a:spcPct val="120000"/>
              </a:lnSpc>
            </a:pPr>
            <a:r>
              <a:rPr lang="vi-VN" sz="2200" dirty="0">
                <a:ea typeface="宋体"/>
                <a:sym typeface="Arial"/>
              </a:rPr>
              <a:t>Chi dùng tiền tài trợ của liên bang cho các thành phố và trường học</a:t>
            </a:r>
          </a:p>
          <a:p>
            <a:pPr>
              <a:lnSpc>
                <a:spcPct val="120000"/>
              </a:lnSpc>
            </a:pPr>
            <a:r>
              <a:rPr lang="vi-VN" sz="2200" dirty="0">
                <a:ea typeface="宋体"/>
                <a:sym typeface="Arial"/>
              </a:rPr>
              <a:t>Hỗ trợ nỗ áp dụng các quy định về tòa nhà tiết kiệm năng lượng mở rộng và tự nguyện của các thành phố</a:t>
            </a:r>
          </a:p>
          <a:p>
            <a:pPr>
              <a:lnSpc>
                <a:spcPct val="120000"/>
              </a:lnSpc>
            </a:pPr>
            <a:r>
              <a:rPr lang="vi-VN" sz="2200" dirty="0">
                <a:ea typeface="宋体"/>
                <a:sym typeface="Arial"/>
              </a:rPr>
              <a:t>Cộng tác với MassCEC về sáng kiến sạc xe điện trên đường phố</a:t>
            </a:r>
          </a:p>
          <a:p>
            <a:pPr>
              <a:lnSpc>
                <a:spcPct val="120000"/>
              </a:lnSpc>
            </a:pPr>
            <a:r>
              <a:rPr lang="vi-VN" sz="2200" dirty="0">
                <a:ea typeface="宋体"/>
                <a:sym typeface="Arial"/>
              </a:rPr>
              <a:t>Sử dụng các công cụ MEI để tận dụng công cụ của US DOE</a:t>
            </a:r>
            <a:r>
              <a:rPr lang="en-US" sz="2200" dirty="0">
                <a:ea typeface="宋体"/>
                <a:sym typeface="Arial"/>
              </a:rPr>
              <a:t>,</a:t>
            </a:r>
            <a:r>
              <a:rPr lang="vi-VN" sz="2200" dirty="0">
                <a:ea typeface="宋体"/>
                <a:sym typeface="Arial"/>
              </a:rPr>
              <a:t> nhằm xác định các cơ sở thực hiện yếu kém và ưu tiên những hành động tiết kiệm năng lượng/</a:t>
            </a:r>
            <a:r>
              <a:rPr lang="en-US" sz="2200" dirty="0">
                <a:ea typeface="宋体"/>
                <a:sym typeface="Arial"/>
              </a:rPr>
              <a:t>xóa bỏ</a:t>
            </a:r>
            <a:r>
              <a:rPr lang="vi-VN" sz="2200" dirty="0">
                <a:ea typeface="宋体"/>
                <a:sym typeface="Arial"/>
              </a:rPr>
              <a:t> carbon có mục tiêu cụ thể</a:t>
            </a:r>
          </a:p>
          <a:p>
            <a:pPr>
              <a:lnSpc>
                <a:spcPct val="120000"/>
              </a:lnSpc>
            </a:pPr>
            <a:endParaRPr lang="en-US" sz="1900" dirty="0">
              <a:latin typeface="Calibri" panose="020F0502020204030204" pitchFamily="34" charset="0"/>
              <a:ea typeface="宋体"/>
              <a:sym typeface="Arial"/>
            </a:endParaRPr>
          </a:p>
          <a:p>
            <a:pPr>
              <a:lnSpc>
                <a:spcPct val="120000"/>
              </a:lnSpc>
            </a:pPr>
            <a:endParaRPr lang="en-US" sz="1900" dirty="0">
              <a:latin typeface="Calibri" panose="020F0502020204030204" pitchFamily="34" charset="0"/>
              <a:ea typeface="宋体"/>
              <a:sym typeface="Arial"/>
            </a:endParaRPr>
          </a:p>
          <a:p>
            <a:pPr lvl="1">
              <a:lnSpc>
                <a:spcPct val="120000"/>
              </a:lnSpc>
            </a:pPr>
            <a:endParaRPr lang="en-US" sz="1900" dirty="0">
              <a:latin typeface="Calibri" panose="020F0502020204030204" pitchFamily="34" charset="0"/>
              <a:ea typeface="宋体"/>
              <a:sym typeface="Arial"/>
            </a:endParaRPr>
          </a:p>
        </p:txBody>
      </p:sp>
    </p:spTree>
    <p:extLst>
      <p:ext uri="{BB962C8B-B14F-4D97-AF65-F5344CB8AC3E}">
        <p14:creationId xmlns:p14="http://schemas.microsoft.com/office/powerpoint/2010/main" val="20107148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49A70D-3AF7-6243-C7CB-460368F59DA9}"/>
              </a:ext>
            </a:extLst>
          </p:cNvPr>
          <p:cNvSpPr>
            <a:spLocks noGrp="1"/>
          </p:cNvSpPr>
          <p:nvPr>
            <p:ph type="title"/>
          </p:nvPr>
        </p:nvSpPr>
        <p:spPr/>
        <p:txBody>
          <a:bodyPr>
            <a:normAutofit/>
          </a:bodyPr>
          <a:lstStyle/>
          <a:p>
            <a:r>
              <a:rPr lang="vi-VN" dirty="0">
                <a:ea typeface="宋体"/>
                <a:sym typeface="Arial"/>
              </a:rPr>
              <a:t>Dẫn Dắt bằng Hành Động</a:t>
            </a:r>
          </a:p>
        </p:txBody>
      </p:sp>
      <p:sp>
        <p:nvSpPr>
          <p:cNvPr id="5" name="Text Placeholder 4">
            <a:extLst>
              <a:ext uri="{FF2B5EF4-FFF2-40B4-BE49-F238E27FC236}">
                <a16:creationId xmlns:a16="http://schemas.microsoft.com/office/drawing/2014/main" id="{EF4C403D-5B97-985F-5CF8-C94DDB646D91}"/>
              </a:ext>
            </a:extLst>
          </p:cNvPr>
          <p:cNvSpPr>
            <a:spLocks noGrp="1"/>
          </p:cNvSpPr>
          <p:nvPr>
            <p:ph type="body" sz="quarter" idx="13"/>
          </p:nvPr>
        </p:nvSpPr>
        <p:spPr>
          <a:xfrm>
            <a:off x="289391" y="1663337"/>
            <a:ext cx="5800513" cy="4966063"/>
          </a:xfrm>
        </p:spPr>
        <p:txBody>
          <a:bodyPr vert="horz" lIns="91440" tIns="45720" rIns="91440" bIns="45720" rtlCol="0" anchor="t">
            <a:noAutofit/>
          </a:bodyPr>
          <a:lstStyle/>
          <a:p>
            <a:pPr marL="0" indent="0">
              <a:lnSpc>
                <a:spcPct val="120000"/>
              </a:lnSpc>
              <a:buNone/>
            </a:pPr>
            <a:r>
              <a:rPr lang="vi-VN" sz="2200" b="1" dirty="0">
                <a:ea typeface="宋体"/>
                <a:sym typeface="Arial"/>
              </a:rPr>
              <a:t>Thực Hiện </a:t>
            </a:r>
            <a:r>
              <a:rPr lang="vi-VN" sz="2200" b="1" dirty="0">
                <a:ea typeface="宋体"/>
                <a:sym typeface="Arial"/>
                <a:hlinkClick r:id="rId2"/>
              </a:rPr>
              <a:t>Sắc Lệnh 594 của Thống Đốc</a:t>
            </a:r>
            <a:r>
              <a:rPr lang="vi-VN" sz="2200" b="1" dirty="0">
                <a:ea typeface="宋体"/>
                <a:sym typeface="Arial"/>
              </a:rPr>
              <a:t> về LBE</a:t>
            </a:r>
          </a:p>
          <a:p>
            <a:pPr>
              <a:lnSpc>
                <a:spcPct val="120000"/>
              </a:lnSpc>
            </a:pPr>
            <a:r>
              <a:rPr lang="vi-VN" sz="1800" dirty="0">
                <a:ea typeface="宋体"/>
                <a:sym typeface="Arial"/>
              </a:rPr>
              <a:t>Triển khai trạm sạc điện để hỗ trợ điện khí hóa đội xe</a:t>
            </a:r>
          </a:p>
          <a:p>
            <a:pPr>
              <a:lnSpc>
                <a:spcPct val="120000"/>
              </a:lnSpc>
            </a:pPr>
            <a:r>
              <a:rPr lang="vi-VN" sz="1800" dirty="0">
                <a:ea typeface="宋体"/>
                <a:sym typeface="Arial"/>
              </a:rPr>
              <a:t>Điều phối lập kế hoạch điện khí hóa xe của đội xe tiểu bang </a:t>
            </a:r>
          </a:p>
          <a:p>
            <a:pPr>
              <a:lnSpc>
                <a:spcPct val="120000"/>
              </a:lnSpc>
            </a:pPr>
            <a:r>
              <a:rPr lang="vi-VN" sz="1800" dirty="0">
                <a:ea typeface="宋体"/>
                <a:sym typeface="Arial"/>
              </a:rPr>
              <a:t>Công bố yêu cầu về xe hạng trung không phát thải (có hiệu lực từ ngày 1 tháng Bảy, 2024)</a:t>
            </a:r>
          </a:p>
          <a:p>
            <a:pPr>
              <a:lnSpc>
                <a:spcPct val="120000"/>
              </a:lnSpc>
            </a:pPr>
            <a:r>
              <a:rPr lang="vi-VN" sz="1800" dirty="0">
                <a:ea typeface="宋体"/>
                <a:sym typeface="Arial"/>
              </a:rPr>
              <a:t>Hỗ trợ việc tiếp tục giảm sử dụng nhiên liệu hóa thạch tại các cơ sở chính quyền tiểu bang thông qua hỗ trợ kỹ thuật và tài chánh</a:t>
            </a:r>
          </a:p>
          <a:p>
            <a:pPr>
              <a:lnSpc>
                <a:spcPct val="120000"/>
              </a:lnSpc>
            </a:pPr>
            <a:r>
              <a:rPr lang="vi-VN" sz="1800" dirty="0">
                <a:ea typeface="宋体"/>
                <a:sym typeface="Arial"/>
              </a:rPr>
              <a:t>Thực hiện Sáng Kiến Mua Sạch để giảm thiểu lượng carbon </a:t>
            </a:r>
            <a:r>
              <a:rPr lang="en-US" sz="1800" dirty="0">
                <a:ea typeface="宋体"/>
                <a:sym typeface="Arial"/>
              </a:rPr>
              <a:t>đang nằm</a:t>
            </a:r>
            <a:r>
              <a:rPr lang="vi-VN" sz="1800" dirty="0">
                <a:ea typeface="宋体"/>
                <a:sym typeface="Arial"/>
              </a:rPr>
              <a:t> trong các dự án xây cất của tiểu bang</a:t>
            </a:r>
          </a:p>
          <a:p>
            <a:pPr>
              <a:lnSpc>
                <a:spcPct val="120000"/>
              </a:lnSpc>
            </a:pPr>
            <a:r>
              <a:rPr lang="vi-VN" sz="1800" dirty="0">
                <a:ea typeface="宋体"/>
                <a:sym typeface="Arial"/>
              </a:rPr>
              <a:t>Tạo điều kiện thuận lợi về mặt quy trình cho các dự án công cộng để tận dụng tín thuế năng lượng sạch của liên bang</a:t>
            </a:r>
          </a:p>
        </p:txBody>
      </p:sp>
      <p:sp>
        <p:nvSpPr>
          <p:cNvPr id="13" name="TextBox 12">
            <a:extLst>
              <a:ext uri="{FF2B5EF4-FFF2-40B4-BE49-F238E27FC236}">
                <a16:creationId xmlns:a16="http://schemas.microsoft.com/office/drawing/2014/main" id="{BEBC4F98-F8EC-A3ED-65AF-18D16A84EE91}"/>
              </a:ext>
            </a:extLst>
          </p:cNvPr>
          <p:cNvSpPr txBox="1"/>
          <p:nvPr/>
        </p:nvSpPr>
        <p:spPr>
          <a:xfrm>
            <a:off x="2601310" y="1002433"/>
            <a:ext cx="6640348" cy="584775"/>
          </a:xfrm>
          <a:prstGeom prst="rect">
            <a:avLst/>
          </a:prstGeom>
          <a:noFill/>
        </p:spPr>
        <p:txBody>
          <a:bodyPr wrap="square">
            <a:spAutoFit/>
          </a:bodyPr>
          <a:lstStyle/>
          <a:p>
            <a:pPr algn="ctr"/>
            <a:r>
              <a:rPr lang="vi-VN" sz="3200" b="1" dirty="0">
                <a:solidFill>
                  <a:srgbClr val="004B8D"/>
                </a:solidFill>
                <a:latin typeface="Aptos Black" panose="020B0004020202020204" pitchFamily="34" charset="0"/>
                <a:ea typeface="宋体"/>
                <a:sym typeface="Arial"/>
              </a:rPr>
              <a:t>Mục Tiêu Năm 2024</a:t>
            </a:r>
          </a:p>
        </p:txBody>
      </p:sp>
      <p:sp>
        <p:nvSpPr>
          <p:cNvPr id="2" name="Text Placeholder 4">
            <a:extLst>
              <a:ext uri="{FF2B5EF4-FFF2-40B4-BE49-F238E27FC236}">
                <a16:creationId xmlns:a16="http://schemas.microsoft.com/office/drawing/2014/main" id="{35F52352-1EF3-758D-3BFE-051BF5FA11F5}"/>
              </a:ext>
            </a:extLst>
          </p:cNvPr>
          <p:cNvSpPr txBox="1">
            <a:spLocks/>
          </p:cNvSpPr>
          <p:nvPr/>
        </p:nvSpPr>
        <p:spPr>
          <a:xfrm>
            <a:off x="6347533" y="1663337"/>
            <a:ext cx="5637319" cy="4966063"/>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ptos Narrow" panose="020B0004020202020204" pitchFamily="34" charset="0"/>
                <a:ea typeface="+mn-ea"/>
                <a:cs typeface="+mn-cs"/>
              </a:defRPr>
            </a:lvl1pPr>
            <a:lvl2pPr marL="742950" indent="-285750" algn="l" defTabSz="914400" rtl="0" eaLnBrk="1" latinLnBrk="0" hangingPunct="1">
              <a:spcBef>
                <a:spcPct val="20000"/>
              </a:spcBef>
              <a:buSzPct val="80000"/>
              <a:buFont typeface="Wingdings" pitchFamily="2" charset="2"/>
              <a:buChar char="Ø"/>
              <a:defRPr sz="2800" kern="1200">
                <a:solidFill>
                  <a:schemeClr val="tx1"/>
                </a:solidFill>
                <a:latin typeface="Aptos Narrow" panose="020B0004020202020204" pitchFamily="34" charset="0"/>
                <a:ea typeface="+mn-ea"/>
                <a:cs typeface="+mn-cs"/>
              </a:defRPr>
            </a:lvl2pPr>
            <a:lvl3pPr marL="1143000" indent="-228600" algn="l" defTabSz="914400" rtl="0" eaLnBrk="1" latinLnBrk="0" hangingPunct="1">
              <a:spcBef>
                <a:spcPct val="20000"/>
              </a:spcBef>
              <a:buFont typeface="Wingdings" pitchFamily="2" charset="2"/>
              <a:buChar char="§"/>
              <a:defRPr sz="2400" kern="1200">
                <a:solidFill>
                  <a:schemeClr val="tx1"/>
                </a:solidFill>
                <a:latin typeface="Aptos Narrow" panose="020B0004020202020204" pitchFamily="34" charset="0"/>
                <a:ea typeface="+mn-ea"/>
                <a:cs typeface="+mn-cs"/>
              </a:defRPr>
            </a:lvl3pPr>
            <a:lvl4pPr marL="1600200" indent="-228600" algn="l" defTabSz="914400" rtl="0" eaLnBrk="1" latinLnBrk="0" hangingPunct="1">
              <a:spcBef>
                <a:spcPct val="20000"/>
              </a:spcBef>
              <a:buFont typeface="Arial" pitchFamily="34" charset="0"/>
              <a:buNone/>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vi-VN" sz="2200" b="1" dirty="0">
                <a:ea typeface="宋体"/>
                <a:sym typeface="Arial"/>
              </a:rPr>
              <a:t>Chương Trình Giảm Giá MOR-EV</a:t>
            </a:r>
          </a:p>
          <a:p>
            <a:r>
              <a:rPr lang="vi-VN" sz="2200" dirty="0">
                <a:ea typeface="宋体"/>
                <a:sym typeface="Arial"/>
              </a:rPr>
              <a:t>Tăng cường khả năng tiếp cận xe điện (EV) cho cư dân có thu nhập </a:t>
            </a:r>
            <a:r>
              <a:rPr lang="en-US" sz="2200" dirty="0">
                <a:ea typeface="宋体"/>
                <a:sym typeface="Arial"/>
              </a:rPr>
              <a:t>hạn chế</a:t>
            </a:r>
            <a:endParaRPr lang="vi-VN" sz="2200" dirty="0">
              <a:ea typeface="宋体"/>
              <a:sym typeface="Arial"/>
            </a:endParaRPr>
          </a:p>
          <a:p>
            <a:r>
              <a:rPr lang="vi-VN" sz="2200" dirty="0">
                <a:ea typeface="宋体"/>
                <a:sym typeface="Arial"/>
              </a:rPr>
              <a:t>Thúc đẩy điện khí hóa xe hạng trung và hạng nặng</a:t>
            </a:r>
          </a:p>
          <a:p>
            <a:pPr lvl="1"/>
            <a:r>
              <a:rPr lang="vi-VN" sz="2200" dirty="0">
                <a:ea typeface="宋体"/>
                <a:sym typeface="Arial"/>
              </a:rPr>
              <a:t>Tập trung vào các doanh nghiệp nhỏ và cộng đồng </a:t>
            </a:r>
            <a:r>
              <a:rPr lang="en-US" sz="2200" dirty="0">
                <a:ea typeface="宋体"/>
                <a:sym typeface="Arial"/>
              </a:rPr>
              <a:t>có ý thức bảo vệ </a:t>
            </a:r>
            <a:r>
              <a:rPr lang="vi-VN" sz="2200" dirty="0">
                <a:ea typeface="宋体"/>
                <a:sym typeface="Arial"/>
              </a:rPr>
              <a:t>môi trường</a:t>
            </a:r>
          </a:p>
        </p:txBody>
      </p:sp>
    </p:spTree>
    <p:extLst>
      <p:ext uri="{BB962C8B-B14F-4D97-AF65-F5344CB8AC3E}">
        <p14:creationId xmlns:p14="http://schemas.microsoft.com/office/powerpoint/2010/main" val="8178905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49A70D-3AF7-6243-C7CB-460368F59DA9}"/>
              </a:ext>
            </a:extLst>
          </p:cNvPr>
          <p:cNvSpPr>
            <a:spLocks noGrp="1"/>
          </p:cNvSpPr>
          <p:nvPr>
            <p:ph type="title"/>
          </p:nvPr>
        </p:nvSpPr>
        <p:spPr/>
        <p:txBody>
          <a:bodyPr>
            <a:normAutofit/>
          </a:bodyPr>
          <a:lstStyle/>
          <a:p>
            <a:r>
              <a:rPr lang="vi-VN" dirty="0">
                <a:ea typeface="宋体"/>
                <a:sym typeface="Arial"/>
              </a:rPr>
              <a:t>Dẫn Dắt bằng Hành Động</a:t>
            </a:r>
          </a:p>
        </p:txBody>
      </p:sp>
      <p:sp>
        <p:nvSpPr>
          <p:cNvPr id="6" name="Rectangle 5">
            <a:extLst>
              <a:ext uri="{FF2B5EF4-FFF2-40B4-BE49-F238E27FC236}">
                <a16:creationId xmlns:a16="http://schemas.microsoft.com/office/drawing/2014/main" id="{1F5A9687-C404-60C5-8FA9-85B5E4C407EF}"/>
              </a:ext>
            </a:extLst>
          </p:cNvPr>
          <p:cNvSpPr/>
          <p:nvPr/>
        </p:nvSpPr>
        <p:spPr>
          <a:xfrm>
            <a:off x="7676913" y="4529972"/>
            <a:ext cx="4137660" cy="2099428"/>
          </a:xfrm>
          <a:prstGeom prst="rect">
            <a:avLst/>
          </a:prstGeom>
        </p:spPr>
        <p:style>
          <a:lnRef idx="1">
            <a:schemeClr val="accent6"/>
          </a:lnRef>
          <a:fillRef idx="2">
            <a:schemeClr val="accent6"/>
          </a:fillRef>
          <a:effectRef idx="1">
            <a:schemeClr val="accent6"/>
          </a:effectRef>
          <a:fontRef idx="minor">
            <a:schemeClr val="dk1"/>
          </a:fontRef>
        </p:style>
        <p:txBody>
          <a:bodyPr tIns="182880" bIns="182880" rtlCol="0" anchor="t"/>
          <a:lstStyle/>
          <a:p>
            <a:pPr algn="ctr"/>
            <a:r>
              <a:rPr lang="vi-VN" sz="1600" b="1" u="sng" dirty="0">
                <a:latin typeface="Aptos Narrow" panose="020B0004020202020204" pitchFamily="34" charset="0"/>
                <a:ea typeface="宋体"/>
                <a:sym typeface="Arial"/>
              </a:rPr>
              <a:t>Cơ Hội Tham Gia của Công Chúng</a:t>
            </a:r>
          </a:p>
          <a:p>
            <a:pPr marL="285750" indent="-285750">
              <a:buFont typeface="Arial" panose="020B0604020202020204" pitchFamily="34" charset="0"/>
              <a:buChar char="•"/>
            </a:pPr>
            <a:r>
              <a:rPr lang="vi-VN" sz="1600" dirty="0">
                <a:latin typeface="Aptos Narrow" panose="020B0004020202020204" pitchFamily="34" charset="0"/>
                <a:ea typeface="宋体"/>
                <a:sym typeface="Arial"/>
              </a:rPr>
              <a:t>Mùa thu – Bắt đầu nhận hồ sơ Trao Tài Trợ LBE cho các cơ quan, trường sở và cá nhân thuộc tiểu bang </a:t>
            </a:r>
          </a:p>
          <a:p>
            <a:pPr marL="285750" indent="-285750">
              <a:buFont typeface="Arial" panose="020B0604020202020204" pitchFamily="34" charset="0"/>
              <a:buChar char="•"/>
            </a:pPr>
            <a:r>
              <a:rPr lang="vi-VN" sz="1600" dirty="0">
                <a:latin typeface="Aptos Narrow" panose="020B0004020202020204" pitchFamily="34" charset="0"/>
                <a:ea typeface="宋体"/>
                <a:sym typeface="Arial"/>
              </a:rPr>
              <a:t>Tháng Chín – Báo cáo về MOR-EV cho cơ quan lập pháp</a:t>
            </a:r>
          </a:p>
        </p:txBody>
      </p:sp>
      <p:sp>
        <p:nvSpPr>
          <p:cNvPr id="2" name="Rectangle 1">
            <a:extLst>
              <a:ext uri="{FF2B5EF4-FFF2-40B4-BE49-F238E27FC236}">
                <a16:creationId xmlns:a16="http://schemas.microsoft.com/office/drawing/2014/main" id="{71CCA49F-2967-7D6A-9A20-940C4126EC05}"/>
              </a:ext>
            </a:extLst>
          </p:cNvPr>
          <p:cNvSpPr/>
          <p:nvPr/>
        </p:nvSpPr>
        <p:spPr>
          <a:xfrm>
            <a:off x="7676913" y="1186316"/>
            <a:ext cx="4137660" cy="3147940"/>
          </a:xfrm>
          <a:prstGeom prst="rect">
            <a:avLst/>
          </a:prstGeom>
        </p:spPr>
        <p:style>
          <a:lnRef idx="1">
            <a:schemeClr val="accent3"/>
          </a:lnRef>
          <a:fillRef idx="2">
            <a:schemeClr val="accent3"/>
          </a:fillRef>
          <a:effectRef idx="1">
            <a:schemeClr val="accent3"/>
          </a:effectRef>
          <a:fontRef idx="minor">
            <a:schemeClr val="dk1"/>
          </a:fontRef>
        </p:style>
        <p:txBody>
          <a:bodyPr tIns="182880" bIns="182880" rtlCol="0" anchor="t"/>
          <a:lstStyle/>
          <a:p>
            <a:pPr algn="ctr"/>
            <a:r>
              <a:rPr lang="vi-VN" sz="1600" b="1" u="sng" dirty="0">
                <a:latin typeface="Aptos Narrow" panose="020B0004020202020204" pitchFamily="34" charset="0"/>
                <a:ea typeface="宋体"/>
                <a:sym typeface="Arial"/>
              </a:rPr>
              <a:t>Tiến Độ Năm 2024</a:t>
            </a:r>
          </a:p>
          <a:p>
            <a:pPr marL="285750" indent="-285750">
              <a:buFont typeface="Arial" panose="020B0604020202020204" pitchFamily="34" charset="0"/>
              <a:buChar char="•"/>
            </a:pPr>
            <a:r>
              <a:rPr lang="vi-VN" sz="1600" dirty="0">
                <a:latin typeface="Aptos Narrow" panose="020B0004020202020204" pitchFamily="34" charset="0"/>
                <a:ea typeface="宋体"/>
                <a:sym typeface="Arial"/>
              </a:rPr>
              <a:t>Mùa xuân – Khởi động chương trình tài </a:t>
            </a:r>
            <a:r>
              <a:rPr lang="en-US" sz="1600" dirty="0">
                <a:latin typeface="Aptos Narrow" panose="020B0004020202020204" pitchFamily="34" charset="0"/>
                <a:ea typeface="宋体"/>
                <a:sym typeface="Arial"/>
              </a:rPr>
              <a:t>trợ xóa bỏ</a:t>
            </a:r>
            <a:r>
              <a:rPr lang="vi-VN" sz="1600" dirty="0">
                <a:latin typeface="Aptos Narrow" panose="020B0004020202020204" pitchFamily="34" charset="0"/>
                <a:ea typeface="宋体"/>
                <a:sym typeface="Arial"/>
              </a:rPr>
              <a:t> carbon và trạm sạc cho đội xe tiểu bang; nộp hồ sơ xin CPRG cho US EPA</a:t>
            </a:r>
          </a:p>
          <a:p>
            <a:pPr marL="285750" indent="-285750">
              <a:buFont typeface="Arial" panose="020B0604020202020204" pitchFamily="34" charset="0"/>
              <a:buChar char="•"/>
            </a:pPr>
            <a:r>
              <a:rPr lang="vi-VN" sz="1600" dirty="0">
                <a:latin typeface="Aptos Narrow" panose="020B0004020202020204" pitchFamily="34" charset="0"/>
                <a:ea typeface="宋体"/>
                <a:sym typeface="Arial"/>
              </a:rPr>
              <a:t>Mùa hè – Khởi động chương trình tài trợ năng lượng mặt trời + </a:t>
            </a:r>
            <a:r>
              <a:rPr lang="en-US" sz="1600" dirty="0">
                <a:latin typeface="Aptos Narrow" panose="020B0004020202020204" pitchFamily="34" charset="0"/>
                <a:ea typeface="宋体"/>
                <a:sym typeface="Arial"/>
              </a:rPr>
              <a:t>xóa bỏ</a:t>
            </a:r>
            <a:r>
              <a:rPr lang="vi-VN" sz="1600" dirty="0">
                <a:latin typeface="Aptos Narrow" panose="020B0004020202020204" pitchFamily="34" charset="0"/>
                <a:ea typeface="宋体"/>
                <a:sym typeface="Arial"/>
              </a:rPr>
              <a:t> carbon; triệu tập nhóm liên ngành về Sáng Kiến Mua Sạch</a:t>
            </a:r>
          </a:p>
          <a:p>
            <a:pPr marL="285750" indent="-285750">
              <a:buFont typeface="Arial" panose="020B0604020202020204" pitchFamily="34" charset="0"/>
              <a:buChar char="•"/>
            </a:pPr>
            <a:r>
              <a:rPr lang="vi-VN" sz="1600" dirty="0">
                <a:latin typeface="Aptos Narrow" panose="020B0004020202020204" pitchFamily="34" charset="0"/>
                <a:ea typeface="宋体"/>
                <a:sym typeface="Arial"/>
              </a:rPr>
              <a:t>Mùa thu – Bắt đầu xúc tiến chương trình điện khí hóa MD/HD (nếu được cấp tài trợ CPRG)</a:t>
            </a:r>
          </a:p>
          <a:p>
            <a:pPr marL="285750" indent="-285750">
              <a:buFont typeface="Arial" panose="020B0604020202020204" pitchFamily="34" charset="0"/>
              <a:buChar char="•"/>
            </a:pPr>
            <a:r>
              <a:rPr lang="vi-VN" sz="1600" dirty="0">
                <a:latin typeface="Aptos Narrow" panose="020B0004020202020204" pitchFamily="34" charset="0"/>
                <a:ea typeface="宋体"/>
                <a:sym typeface="Arial"/>
              </a:rPr>
              <a:t>Mùa đông – Tổ chức Trao Tài Trợ Dẫn Dắt bằng Hành Động</a:t>
            </a:r>
          </a:p>
        </p:txBody>
      </p:sp>
      <p:sp>
        <p:nvSpPr>
          <p:cNvPr id="7" name="TextBox 6">
            <a:extLst>
              <a:ext uri="{FF2B5EF4-FFF2-40B4-BE49-F238E27FC236}">
                <a16:creationId xmlns:a16="http://schemas.microsoft.com/office/drawing/2014/main" id="{1E2D11E9-7938-01FD-9510-0BEA579A12FF}"/>
              </a:ext>
            </a:extLst>
          </p:cNvPr>
          <p:cNvSpPr txBox="1"/>
          <p:nvPr/>
        </p:nvSpPr>
        <p:spPr>
          <a:xfrm>
            <a:off x="365760" y="1132551"/>
            <a:ext cx="7031736" cy="584775"/>
          </a:xfrm>
          <a:prstGeom prst="rect">
            <a:avLst/>
          </a:prstGeom>
          <a:noFill/>
        </p:spPr>
        <p:txBody>
          <a:bodyPr wrap="square">
            <a:spAutoFit/>
          </a:bodyPr>
          <a:lstStyle/>
          <a:p>
            <a:pPr algn="ctr"/>
            <a:r>
              <a:rPr lang="vi-VN" sz="3200" b="1" dirty="0">
                <a:solidFill>
                  <a:srgbClr val="004B8D"/>
                </a:solidFill>
                <a:latin typeface="Aptos Black" panose="020B0004020202020204" pitchFamily="34" charset="0"/>
                <a:ea typeface="宋体"/>
                <a:sym typeface="Arial"/>
              </a:rPr>
              <a:t>Dự Án Quan Trọng Năm 2024</a:t>
            </a:r>
          </a:p>
        </p:txBody>
      </p:sp>
      <p:sp>
        <p:nvSpPr>
          <p:cNvPr id="8" name="Text Placeholder 4">
            <a:extLst>
              <a:ext uri="{FF2B5EF4-FFF2-40B4-BE49-F238E27FC236}">
                <a16:creationId xmlns:a16="http://schemas.microsoft.com/office/drawing/2014/main" id="{BB41CC41-4754-4ACC-660B-98DC84B86D0A}"/>
              </a:ext>
            </a:extLst>
          </p:cNvPr>
          <p:cNvSpPr txBox="1">
            <a:spLocks/>
          </p:cNvSpPr>
          <p:nvPr/>
        </p:nvSpPr>
        <p:spPr>
          <a:xfrm>
            <a:off x="198593" y="1717326"/>
            <a:ext cx="7345207" cy="5012658"/>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ptos Narrow" panose="020B0004020202020204" pitchFamily="34" charset="0"/>
                <a:ea typeface="+mn-ea"/>
                <a:cs typeface="+mn-cs"/>
              </a:defRPr>
            </a:lvl1pPr>
            <a:lvl2pPr marL="742950" indent="-285750" algn="l" defTabSz="914400" rtl="0" eaLnBrk="1" latinLnBrk="0" hangingPunct="1">
              <a:spcBef>
                <a:spcPct val="20000"/>
              </a:spcBef>
              <a:buSzPct val="80000"/>
              <a:buFont typeface="Wingdings" pitchFamily="2" charset="2"/>
              <a:buChar char="Ø"/>
              <a:defRPr sz="2800" kern="1200">
                <a:solidFill>
                  <a:schemeClr val="tx1"/>
                </a:solidFill>
                <a:latin typeface="Aptos Narrow" panose="020B0004020202020204" pitchFamily="34" charset="0"/>
                <a:ea typeface="+mn-ea"/>
                <a:cs typeface="+mn-cs"/>
              </a:defRPr>
            </a:lvl2pPr>
            <a:lvl3pPr marL="1143000" indent="-228600" algn="l" defTabSz="914400" rtl="0" eaLnBrk="1" latinLnBrk="0" hangingPunct="1">
              <a:spcBef>
                <a:spcPct val="20000"/>
              </a:spcBef>
              <a:buFont typeface="Wingdings" pitchFamily="2" charset="2"/>
              <a:buChar char="§"/>
              <a:defRPr sz="2400" kern="1200">
                <a:solidFill>
                  <a:schemeClr val="tx1"/>
                </a:solidFill>
                <a:latin typeface="Aptos Narrow" panose="020B0004020202020204" pitchFamily="34" charset="0"/>
                <a:ea typeface="+mn-ea"/>
                <a:cs typeface="+mn-cs"/>
              </a:defRPr>
            </a:lvl3pPr>
            <a:lvl4pPr marL="1600200" indent="-228600" algn="l" defTabSz="914400" rtl="0" eaLnBrk="1" latinLnBrk="0" hangingPunct="1">
              <a:spcBef>
                <a:spcPct val="20000"/>
              </a:spcBef>
              <a:buFont typeface="Arial" pitchFamily="34" charset="0"/>
              <a:buNone/>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vi-VN" sz="1600" b="1" dirty="0">
                <a:ea typeface="宋体"/>
                <a:sym typeface="Arial"/>
              </a:rPr>
              <a:t>Thực Hiện EO 594 về LBE </a:t>
            </a:r>
          </a:p>
          <a:p>
            <a:r>
              <a:rPr lang="vi-VN" sz="1600" dirty="0">
                <a:ea typeface="宋体"/>
                <a:sym typeface="Arial"/>
              </a:rPr>
              <a:t>Khởi động chương trình tài trợ hàng triệu đô la cho trạm sạc xe điện của đội xe tiểu bang </a:t>
            </a:r>
          </a:p>
          <a:p>
            <a:r>
              <a:rPr lang="vi-VN" sz="1600" dirty="0">
                <a:ea typeface="宋体"/>
                <a:sym typeface="Arial"/>
              </a:rPr>
              <a:t>Khởi động chương trình tài trợ cho hoạt động </a:t>
            </a:r>
            <a:r>
              <a:rPr lang="en-US" sz="1600" dirty="0">
                <a:ea typeface="宋体"/>
                <a:sym typeface="Arial"/>
              </a:rPr>
              <a:t>xóa bỏ</a:t>
            </a:r>
            <a:r>
              <a:rPr lang="vi-VN" sz="1600" dirty="0">
                <a:ea typeface="宋体"/>
                <a:sym typeface="Arial"/>
              </a:rPr>
              <a:t> carbon trong tòa nhà và lắp đặt hệ thống năng lượng mặt trời tại chỗ</a:t>
            </a:r>
          </a:p>
          <a:p>
            <a:r>
              <a:rPr lang="vi-VN" sz="1600" dirty="0">
                <a:ea typeface="宋体"/>
                <a:sym typeface="Arial"/>
              </a:rPr>
              <a:t>Phát triển kế hoạch chuyển đổi sang xe điện của đội xe và chương trình sạc xe điện tại nhà</a:t>
            </a:r>
          </a:p>
          <a:p>
            <a:r>
              <a:rPr lang="vi-VN" sz="1600" dirty="0">
                <a:ea typeface="宋体"/>
                <a:sym typeface="Arial"/>
              </a:rPr>
              <a:t>Theo dõi tiến độ và mở rộng Sáng Kiến Mua Sạch cho hoạt động xây cất của tiểu bang</a:t>
            </a:r>
          </a:p>
          <a:p>
            <a:r>
              <a:rPr lang="vi-VN" sz="1600" dirty="0">
                <a:ea typeface="宋体"/>
                <a:sym typeface="Arial"/>
              </a:rPr>
              <a:t>Theo dõi và công khai dữ liệu năng lượng/phát thải trong danh mục đầu tư của tiểu bang </a:t>
            </a:r>
          </a:p>
          <a:p>
            <a:pPr marL="0" indent="0">
              <a:spcBef>
                <a:spcPts val="1200"/>
              </a:spcBef>
              <a:spcAft>
                <a:spcPts val="600"/>
              </a:spcAft>
              <a:buNone/>
            </a:pPr>
            <a:r>
              <a:rPr lang="vi-VN" sz="1700" b="1" dirty="0">
                <a:ea typeface="宋体"/>
                <a:sym typeface="Arial"/>
              </a:rPr>
              <a:t>Chương Trình MOR-EV</a:t>
            </a:r>
          </a:p>
          <a:p>
            <a:r>
              <a:rPr lang="vi-VN" sz="1700" dirty="0">
                <a:ea typeface="宋体"/>
                <a:sym typeface="Arial"/>
              </a:rPr>
              <a:t>Lập kế hoạch sử dụng nhiều năm + dự báo áp dụng xe điện và nỗ lực xác định các phương án tài trợ  </a:t>
            </a:r>
          </a:p>
          <a:p>
            <a:r>
              <a:rPr lang="vi-VN" sz="1700" dirty="0">
                <a:ea typeface="宋体"/>
                <a:sym typeface="Arial"/>
              </a:rPr>
              <a:t>Mở rộng chiến lược tiếp cận với các tổ chức cộng đồng để thúc đẩy khả năng tiếp cận xe điện cho cộng đồng thu nhập thấp, thiệt thòi và các nhóm dân cư ưu tiên </a:t>
            </a:r>
          </a:p>
          <a:p>
            <a:r>
              <a:rPr lang="vi-VN" sz="1700" dirty="0">
                <a:ea typeface="宋体"/>
                <a:sym typeface="Arial"/>
              </a:rPr>
              <a:t>Nộp đề nghị xin Tài Trợ Giảm Ô Nhiễm Khí Hậu (CPRG) của US EPA để điện khí hóa xe hạng trung và hạng nặng (MD/HD) trên toàn tiểu bang </a:t>
            </a:r>
          </a:p>
        </p:txBody>
      </p:sp>
    </p:spTree>
    <p:extLst>
      <p:ext uri="{BB962C8B-B14F-4D97-AF65-F5344CB8AC3E}">
        <p14:creationId xmlns:p14="http://schemas.microsoft.com/office/powerpoint/2010/main" val="2660228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49A70D-3AF7-6243-C7CB-460368F59DA9}"/>
              </a:ext>
            </a:extLst>
          </p:cNvPr>
          <p:cNvSpPr>
            <a:spLocks noGrp="1"/>
          </p:cNvSpPr>
          <p:nvPr>
            <p:ph type="title"/>
          </p:nvPr>
        </p:nvSpPr>
        <p:spPr/>
        <p:txBody>
          <a:bodyPr>
            <a:normAutofit/>
          </a:bodyPr>
          <a:lstStyle/>
          <a:p>
            <a:r>
              <a:rPr lang="vi-VN" dirty="0">
                <a:ea typeface="宋体"/>
                <a:sym typeface="Arial"/>
              </a:rPr>
              <a:t>Năng Lượng Tái Tạo và Năng Lượng Thay Thế</a:t>
            </a:r>
          </a:p>
        </p:txBody>
      </p:sp>
      <p:sp>
        <p:nvSpPr>
          <p:cNvPr id="5" name="Text Placeholder 4">
            <a:extLst>
              <a:ext uri="{FF2B5EF4-FFF2-40B4-BE49-F238E27FC236}">
                <a16:creationId xmlns:a16="http://schemas.microsoft.com/office/drawing/2014/main" id="{EF4C403D-5B97-985F-5CF8-C94DDB646D91}"/>
              </a:ext>
            </a:extLst>
          </p:cNvPr>
          <p:cNvSpPr>
            <a:spLocks noGrp="1"/>
          </p:cNvSpPr>
          <p:nvPr>
            <p:ph type="body" sz="quarter" idx="13"/>
          </p:nvPr>
        </p:nvSpPr>
        <p:spPr>
          <a:xfrm>
            <a:off x="567559" y="1592317"/>
            <a:ext cx="11014841" cy="4263250"/>
          </a:xfrm>
        </p:spPr>
        <p:txBody>
          <a:bodyPr>
            <a:normAutofit lnSpcReduction="10000"/>
          </a:bodyPr>
          <a:lstStyle/>
          <a:p>
            <a:r>
              <a:rPr lang="vi-VN" dirty="0">
                <a:ea typeface="宋体"/>
                <a:sym typeface="Arial"/>
              </a:rPr>
              <a:t>Rà soát và cải thiện các chương trình khuyến khích hiện có để:</a:t>
            </a:r>
          </a:p>
          <a:p>
            <a:pPr lvl="1"/>
            <a:r>
              <a:rPr lang="vi-VN" dirty="0">
                <a:ea typeface="宋体"/>
                <a:sym typeface="Arial"/>
              </a:rPr>
              <a:t>Quản lý tiền của người đóng thuế </a:t>
            </a:r>
            <a:r>
              <a:rPr lang="en-US" dirty="0">
                <a:ea typeface="宋体"/>
                <a:sym typeface="Arial"/>
              </a:rPr>
              <a:t>một cách </a:t>
            </a:r>
            <a:r>
              <a:rPr lang="vi-VN" dirty="0">
                <a:ea typeface="宋体"/>
                <a:sym typeface="Arial"/>
              </a:rPr>
              <a:t>có trách nhiệm</a:t>
            </a:r>
          </a:p>
          <a:p>
            <a:pPr lvl="1"/>
            <a:r>
              <a:rPr lang="vi-VN" dirty="0">
                <a:ea typeface="宋体"/>
                <a:sym typeface="Arial"/>
              </a:rPr>
              <a:t>Đảm bảo sự tham gia rộng rãi của khách hàng có thu nhập thấp và trung bình cũng như </a:t>
            </a:r>
            <a:r>
              <a:rPr lang="en-US" dirty="0">
                <a:ea typeface="宋体"/>
                <a:sym typeface="Arial"/>
              </a:rPr>
              <a:t>duy trì </a:t>
            </a:r>
            <a:r>
              <a:rPr lang="vi-VN" dirty="0">
                <a:ea typeface="宋体"/>
                <a:sym typeface="Arial"/>
              </a:rPr>
              <a:t>các lợi ích công bằng</a:t>
            </a:r>
          </a:p>
          <a:p>
            <a:pPr lvl="1"/>
            <a:r>
              <a:rPr lang="vi-VN" dirty="0">
                <a:ea typeface="宋体"/>
                <a:sym typeface="Arial"/>
              </a:rPr>
              <a:t>Tinh chỉnh các yêu cầu của chương trình và quy trình nộp đơn cho phù hợp </a:t>
            </a:r>
          </a:p>
          <a:p>
            <a:pPr lvl="1"/>
            <a:r>
              <a:rPr lang="vi-VN" dirty="0">
                <a:ea typeface="宋体"/>
                <a:sym typeface="Arial"/>
              </a:rPr>
              <a:t>Cung cấp </a:t>
            </a:r>
            <a:r>
              <a:rPr lang="en-US" dirty="0">
                <a:ea typeface="宋体"/>
                <a:sym typeface="Arial"/>
              </a:rPr>
              <a:t>nguồn</a:t>
            </a:r>
            <a:r>
              <a:rPr lang="vi-VN" dirty="0">
                <a:ea typeface="宋体"/>
                <a:sym typeface="Arial"/>
              </a:rPr>
              <a:t> doanh thu đáng tin cậy cho các nhà phát triển dự án</a:t>
            </a:r>
          </a:p>
          <a:p>
            <a:r>
              <a:rPr lang="vi-VN" dirty="0">
                <a:ea typeface="宋体"/>
                <a:sym typeface="Arial"/>
              </a:rPr>
              <a:t>Xây dựng các chương trình khuyến khích mới để tạo điều kiện triển khai năng lượng tái tạo trong những lĩnh vực trọng điểm </a:t>
            </a:r>
          </a:p>
          <a:p>
            <a:endParaRPr lang="en-US" sz="2400" dirty="0">
              <a:latin typeface="Calibri" panose="020F0502020204030204" pitchFamily="34" charset="0"/>
              <a:ea typeface="宋体"/>
              <a:sym typeface="Arial"/>
            </a:endParaRPr>
          </a:p>
          <a:p>
            <a:pPr lvl="1"/>
            <a:endParaRPr lang="en-US" sz="2400" dirty="0">
              <a:latin typeface="Calibri" panose="020F0502020204030204" pitchFamily="34" charset="0"/>
              <a:ea typeface="宋体"/>
              <a:sym typeface="Arial"/>
            </a:endParaRPr>
          </a:p>
        </p:txBody>
      </p:sp>
      <p:sp>
        <p:nvSpPr>
          <p:cNvPr id="13" name="TextBox 12">
            <a:extLst>
              <a:ext uri="{FF2B5EF4-FFF2-40B4-BE49-F238E27FC236}">
                <a16:creationId xmlns:a16="http://schemas.microsoft.com/office/drawing/2014/main" id="{BEBC4F98-F8EC-A3ED-65AF-18D16A84EE91}"/>
              </a:ext>
            </a:extLst>
          </p:cNvPr>
          <p:cNvSpPr txBox="1"/>
          <p:nvPr/>
        </p:nvSpPr>
        <p:spPr>
          <a:xfrm>
            <a:off x="2601310" y="1002433"/>
            <a:ext cx="6640348" cy="584775"/>
          </a:xfrm>
          <a:prstGeom prst="rect">
            <a:avLst/>
          </a:prstGeom>
          <a:noFill/>
        </p:spPr>
        <p:txBody>
          <a:bodyPr wrap="square">
            <a:spAutoFit/>
          </a:bodyPr>
          <a:lstStyle/>
          <a:p>
            <a:pPr algn="ctr"/>
            <a:r>
              <a:rPr lang="vi-VN" sz="3200" b="1" dirty="0">
                <a:solidFill>
                  <a:srgbClr val="004B8D"/>
                </a:solidFill>
                <a:latin typeface="Aptos Black" panose="020B0004020202020204" pitchFamily="34" charset="0"/>
                <a:ea typeface="宋体"/>
                <a:sym typeface="Arial"/>
              </a:rPr>
              <a:t>Mục Tiêu Năm 2024</a:t>
            </a:r>
          </a:p>
        </p:txBody>
      </p:sp>
    </p:spTree>
    <p:extLst>
      <p:ext uri="{BB962C8B-B14F-4D97-AF65-F5344CB8AC3E}">
        <p14:creationId xmlns:p14="http://schemas.microsoft.com/office/powerpoint/2010/main" val="18129528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49A70D-3AF7-6243-C7CB-460368F59DA9}"/>
              </a:ext>
            </a:extLst>
          </p:cNvPr>
          <p:cNvSpPr>
            <a:spLocks noGrp="1"/>
          </p:cNvSpPr>
          <p:nvPr>
            <p:ph type="title"/>
          </p:nvPr>
        </p:nvSpPr>
        <p:spPr/>
        <p:txBody>
          <a:bodyPr>
            <a:normAutofit/>
          </a:bodyPr>
          <a:lstStyle/>
          <a:p>
            <a:r>
              <a:rPr lang="vi-VN" dirty="0">
                <a:ea typeface="宋体"/>
                <a:sym typeface="Arial"/>
              </a:rPr>
              <a:t>Năng Lượng Tái Tạo và Năng Lượng Thay Thế</a:t>
            </a:r>
          </a:p>
        </p:txBody>
      </p:sp>
      <p:sp>
        <p:nvSpPr>
          <p:cNvPr id="6" name="Rectangle 5">
            <a:extLst>
              <a:ext uri="{FF2B5EF4-FFF2-40B4-BE49-F238E27FC236}">
                <a16:creationId xmlns:a16="http://schemas.microsoft.com/office/drawing/2014/main" id="{1F5A9687-C404-60C5-8FA9-85B5E4C407EF}"/>
              </a:ext>
            </a:extLst>
          </p:cNvPr>
          <p:cNvSpPr/>
          <p:nvPr/>
        </p:nvSpPr>
        <p:spPr>
          <a:xfrm>
            <a:off x="7680960" y="4091940"/>
            <a:ext cx="4137660" cy="2537460"/>
          </a:xfrm>
          <a:prstGeom prst="rect">
            <a:avLst/>
          </a:prstGeom>
        </p:spPr>
        <p:style>
          <a:lnRef idx="1">
            <a:schemeClr val="accent6"/>
          </a:lnRef>
          <a:fillRef idx="2">
            <a:schemeClr val="accent6"/>
          </a:fillRef>
          <a:effectRef idx="1">
            <a:schemeClr val="accent6"/>
          </a:effectRef>
          <a:fontRef idx="minor">
            <a:schemeClr val="dk1"/>
          </a:fontRef>
        </p:style>
        <p:txBody>
          <a:bodyPr tIns="182880" bIns="182880" rtlCol="0" anchor="t"/>
          <a:lstStyle/>
          <a:p>
            <a:pPr algn="ctr"/>
            <a:r>
              <a:rPr lang="vi-VN" b="1" u="sng" dirty="0">
                <a:latin typeface="Aptos Narrow" panose="020B0004020202020204" pitchFamily="34" charset="0"/>
                <a:ea typeface="宋体"/>
                <a:sym typeface="Arial"/>
              </a:rPr>
              <a:t>Cơ Hội Tham Gia của Công Chúng</a:t>
            </a:r>
          </a:p>
          <a:p>
            <a:pPr marL="285750" indent="-285750">
              <a:buFont typeface="Arial" panose="020B0604020202020204" pitchFamily="34" charset="0"/>
              <a:buChar char="•"/>
            </a:pPr>
            <a:r>
              <a:rPr lang="vi-VN" dirty="0">
                <a:latin typeface="Aptos Narrow" panose="020B0004020202020204" pitchFamily="34" charset="0"/>
                <a:ea typeface="宋体"/>
                <a:sym typeface="Arial"/>
              </a:rPr>
              <a:t>Mùa xuân – Giai đoạn xin ý kiến </a:t>
            </a:r>
            <a:r>
              <a:rPr lang="en-US" dirty="0">
                <a:latin typeface="Aptos Narrow" panose="020B0004020202020204" pitchFamily="34" charset="0"/>
                <a:ea typeface="宋体"/>
                <a:sym typeface="Arial"/>
              </a:rPr>
              <a:t>các </a:t>
            </a:r>
            <a:r>
              <a:rPr lang="vi-VN" dirty="0">
                <a:latin typeface="Aptos Narrow" panose="020B0004020202020204" pitchFamily="34" charset="0"/>
                <a:ea typeface="宋体"/>
                <a:sym typeface="Arial"/>
              </a:rPr>
              <a:t>bên liên quan đánh giá CPS</a:t>
            </a:r>
          </a:p>
          <a:p>
            <a:pPr marL="285750" indent="-285750">
              <a:buFont typeface="Arial" panose="020B0604020202020204" pitchFamily="34" charset="0"/>
              <a:buChar char="•"/>
            </a:pPr>
            <a:r>
              <a:rPr lang="vi-VN" dirty="0">
                <a:latin typeface="Aptos Narrow" panose="020B0004020202020204" pitchFamily="34" charset="0"/>
                <a:ea typeface="宋体"/>
                <a:sym typeface="Arial"/>
              </a:rPr>
              <a:t>Mùa hè – Giai đoạn xin ý kiến công chúng về Đề Xuất Sơ Bộ SMART</a:t>
            </a:r>
          </a:p>
          <a:p>
            <a:pPr marL="285750" indent="-285750">
              <a:buFont typeface="Arial" panose="020B0604020202020204" pitchFamily="34" charset="0"/>
              <a:buChar char="•"/>
            </a:pPr>
            <a:r>
              <a:rPr lang="vi-VN" dirty="0">
                <a:latin typeface="Aptos Narrow" panose="020B0004020202020204" pitchFamily="34" charset="0"/>
                <a:ea typeface="宋体"/>
                <a:sym typeface="Arial"/>
              </a:rPr>
              <a:t>Mùa hè – Giai đoạn xin ý kiến công chúng về Đề Xuất Sơ Bộ cho Chương Trình Tài Trợ Lưu Trữ Năng Lượng</a:t>
            </a:r>
          </a:p>
          <a:p>
            <a:pPr algn="ctr"/>
            <a:endParaRPr lang="en-US" sz="1600" dirty="0">
              <a:latin typeface="Calibri" panose="020F0502020204030204" pitchFamily="34" charset="0"/>
              <a:ea typeface="宋体"/>
              <a:sym typeface="Arial"/>
            </a:endParaRPr>
          </a:p>
        </p:txBody>
      </p:sp>
      <p:sp>
        <p:nvSpPr>
          <p:cNvPr id="2" name="Rectangle 1">
            <a:extLst>
              <a:ext uri="{FF2B5EF4-FFF2-40B4-BE49-F238E27FC236}">
                <a16:creationId xmlns:a16="http://schemas.microsoft.com/office/drawing/2014/main" id="{71CCA49F-2967-7D6A-9A20-940C4126EC05}"/>
              </a:ext>
            </a:extLst>
          </p:cNvPr>
          <p:cNvSpPr/>
          <p:nvPr/>
        </p:nvSpPr>
        <p:spPr>
          <a:xfrm>
            <a:off x="7680960" y="1424939"/>
            <a:ext cx="4137660" cy="2422231"/>
          </a:xfrm>
          <a:prstGeom prst="rect">
            <a:avLst/>
          </a:prstGeom>
        </p:spPr>
        <p:style>
          <a:lnRef idx="1">
            <a:schemeClr val="accent3"/>
          </a:lnRef>
          <a:fillRef idx="2">
            <a:schemeClr val="accent3"/>
          </a:fillRef>
          <a:effectRef idx="1">
            <a:schemeClr val="accent3"/>
          </a:effectRef>
          <a:fontRef idx="minor">
            <a:schemeClr val="dk1"/>
          </a:fontRef>
        </p:style>
        <p:txBody>
          <a:bodyPr tIns="182880" bIns="182880" rtlCol="0" anchor="t"/>
          <a:lstStyle/>
          <a:p>
            <a:pPr algn="ctr"/>
            <a:r>
              <a:rPr lang="vi-VN" b="1" u="sng" dirty="0">
                <a:latin typeface="Aptos Narrow" panose="020B0004020202020204" pitchFamily="34" charset="0"/>
                <a:ea typeface="宋体"/>
                <a:sym typeface="Arial"/>
              </a:rPr>
              <a:t>Tiến Độ Năm 2024</a:t>
            </a:r>
          </a:p>
          <a:p>
            <a:pPr marL="285750" indent="-285750">
              <a:buFont typeface="Arial" panose="020B0604020202020204" pitchFamily="34" charset="0"/>
              <a:buChar char="•"/>
            </a:pPr>
            <a:r>
              <a:rPr lang="vi-VN" dirty="0">
                <a:latin typeface="Aptos Narrow" panose="020B0004020202020204" pitchFamily="34" charset="0"/>
                <a:ea typeface="宋体"/>
                <a:sym typeface="Arial"/>
              </a:rPr>
              <a:t>Mùa xuân – Công bố trao thầu Năng Lượng Mặt Trời Cho Mọi Người </a:t>
            </a:r>
          </a:p>
          <a:p>
            <a:pPr marL="285750" indent="-285750">
              <a:buFont typeface="Arial" panose="020B0604020202020204" pitchFamily="34" charset="0"/>
              <a:buChar char="•"/>
            </a:pPr>
            <a:r>
              <a:rPr lang="vi-VN" dirty="0">
                <a:latin typeface="Aptos Narrow" panose="020B0004020202020204" pitchFamily="34" charset="0"/>
                <a:ea typeface="宋体"/>
                <a:sym typeface="Arial"/>
              </a:rPr>
              <a:t>Mùa hè – Đề xuất Sơ Bộ SMART </a:t>
            </a:r>
          </a:p>
          <a:p>
            <a:pPr marL="285750" indent="-285750">
              <a:buFont typeface="Arial" panose="020B0604020202020204" pitchFamily="34" charset="0"/>
              <a:buChar char="•"/>
            </a:pPr>
            <a:r>
              <a:rPr lang="vi-VN" dirty="0">
                <a:latin typeface="Aptos Narrow" panose="020B0004020202020204" pitchFamily="34" charset="0"/>
                <a:ea typeface="宋体"/>
                <a:sym typeface="Arial"/>
              </a:rPr>
              <a:t>Mùa hè – Đề Xuất Sơ Bộ cho Chương Trình Tài Trợ Lưu Trữ Năng Lượng</a:t>
            </a:r>
          </a:p>
          <a:p>
            <a:pPr marL="285750" indent="-285750">
              <a:buFont typeface="Arial" panose="020B0604020202020204" pitchFamily="34" charset="0"/>
              <a:buChar char="•"/>
            </a:pPr>
            <a:r>
              <a:rPr lang="vi-VN" dirty="0">
                <a:latin typeface="Aptos Narrow" panose="020B0004020202020204" pitchFamily="34" charset="0"/>
                <a:ea typeface="宋体"/>
                <a:sym typeface="Arial"/>
              </a:rPr>
              <a:t>Mùa thu – Nhận hồ sơ LISSP</a:t>
            </a:r>
          </a:p>
        </p:txBody>
      </p:sp>
      <p:sp>
        <p:nvSpPr>
          <p:cNvPr id="7" name="TextBox 6">
            <a:extLst>
              <a:ext uri="{FF2B5EF4-FFF2-40B4-BE49-F238E27FC236}">
                <a16:creationId xmlns:a16="http://schemas.microsoft.com/office/drawing/2014/main" id="{1E2D11E9-7938-01FD-9510-0BEA579A12FF}"/>
              </a:ext>
            </a:extLst>
          </p:cNvPr>
          <p:cNvSpPr txBox="1"/>
          <p:nvPr/>
        </p:nvSpPr>
        <p:spPr>
          <a:xfrm>
            <a:off x="377427" y="1132551"/>
            <a:ext cx="6764037" cy="584775"/>
          </a:xfrm>
          <a:prstGeom prst="rect">
            <a:avLst/>
          </a:prstGeom>
          <a:noFill/>
        </p:spPr>
        <p:txBody>
          <a:bodyPr wrap="square">
            <a:spAutoFit/>
          </a:bodyPr>
          <a:lstStyle/>
          <a:p>
            <a:pPr algn="ctr"/>
            <a:r>
              <a:rPr lang="vi-VN" sz="3200" b="1" dirty="0">
                <a:solidFill>
                  <a:srgbClr val="004B8D"/>
                </a:solidFill>
                <a:latin typeface="Aptos Black" panose="020B0004020202020204" pitchFamily="34" charset="0"/>
                <a:ea typeface="宋体"/>
                <a:sym typeface="Arial"/>
              </a:rPr>
              <a:t>Dự Án Quan Trọng Năm 2024</a:t>
            </a:r>
          </a:p>
        </p:txBody>
      </p:sp>
      <p:sp>
        <p:nvSpPr>
          <p:cNvPr id="8" name="Text Placeholder 4">
            <a:extLst>
              <a:ext uri="{FF2B5EF4-FFF2-40B4-BE49-F238E27FC236}">
                <a16:creationId xmlns:a16="http://schemas.microsoft.com/office/drawing/2014/main" id="{BB41CC41-4754-4ACC-660B-98DC84B86D0A}"/>
              </a:ext>
            </a:extLst>
          </p:cNvPr>
          <p:cNvSpPr txBox="1">
            <a:spLocks/>
          </p:cNvSpPr>
          <p:nvPr/>
        </p:nvSpPr>
        <p:spPr>
          <a:xfrm>
            <a:off x="377426" y="1717326"/>
            <a:ext cx="7151133" cy="514067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ptos Narrow" panose="020B0004020202020204" pitchFamily="34" charset="0"/>
                <a:ea typeface="+mn-ea"/>
                <a:cs typeface="+mn-cs"/>
              </a:defRPr>
            </a:lvl1pPr>
            <a:lvl2pPr marL="742950" indent="-285750" algn="l" defTabSz="914400" rtl="0" eaLnBrk="1" latinLnBrk="0" hangingPunct="1">
              <a:spcBef>
                <a:spcPct val="20000"/>
              </a:spcBef>
              <a:buSzPct val="80000"/>
              <a:buFont typeface="Wingdings" pitchFamily="2" charset="2"/>
              <a:buChar char="Ø"/>
              <a:defRPr sz="2800" kern="1200">
                <a:solidFill>
                  <a:schemeClr val="tx1"/>
                </a:solidFill>
                <a:latin typeface="Aptos Narrow" panose="020B0004020202020204" pitchFamily="34" charset="0"/>
                <a:ea typeface="+mn-ea"/>
                <a:cs typeface="+mn-cs"/>
              </a:defRPr>
            </a:lvl2pPr>
            <a:lvl3pPr marL="1143000" indent="-228600" algn="l" defTabSz="914400" rtl="0" eaLnBrk="1" latinLnBrk="0" hangingPunct="1">
              <a:spcBef>
                <a:spcPct val="20000"/>
              </a:spcBef>
              <a:buFont typeface="Wingdings" pitchFamily="2" charset="2"/>
              <a:buChar char="§"/>
              <a:defRPr sz="2400" kern="1200">
                <a:solidFill>
                  <a:schemeClr val="tx1"/>
                </a:solidFill>
                <a:latin typeface="Aptos Narrow" panose="020B0004020202020204" pitchFamily="34" charset="0"/>
                <a:ea typeface="+mn-ea"/>
                <a:cs typeface="+mn-cs"/>
              </a:defRPr>
            </a:lvl3pPr>
            <a:lvl4pPr marL="1600200" indent="-228600" algn="l" defTabSz="914400" rtl="0" eaLnBrk="1" latinLnBrk="0" hangingPunct="1">
              <a:spcBef>
                <a:spcPct val="20000"/>
              </a:spcBef>
              <a:buFont typeface="Arial" pitchFamily="34" charset="0"/>
              <a:buNone/>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20000"/>
              </a:lnSpc>
            </a:pPr>
            <a:r>
              <a:rPr lang="vi-VN" sz="2300" dirty="0">
                <a:ea typeface="宋体"/>
                <a:sym typeface="Arial"/>
              </a:rPr>
              <a:t>Đề Xuất Sơ Bộ và </a:t>
            </a:r>
            <a:r>
              <a:rPr lang="vi-VN" sz="2300" dirty="0">
                <a:ea typeface="宋体"/>
                <a:sym typeface="Arial"/>
                <a:hlinkClick r:id="rId2"/>
              </a:rPr>
              <a:t>Đánh Giá Khung Chỉ Tiêu Gia Hạn của Massachusetts về Năng Lượng Mặt Trời (SMART)</a:t>
            </a:r>
          </a:p>
          <a:p>
            <a:pPr>
              <a:lnSpc>
                <a:spcPct val="120000"/>
              </a:lnSpc>
            </a:pPr>
            <a:r>
              <a:rPr lang="vi-VN" sz="2300" dirty="0">
                <a:ea typeface="宋体"/>
                <a:sym typeface="Arial"/>
              </a:rPr>
              <a:t>Chương Trình Điện Mặt Trời dành cho Người Thu Nhập Thấp (LISSP)</a:t>
            </a:r>
          </a:p>
          <a:p>
            <a:pPr>
              <a:lnSpc>
                <a:spcPct val="120000"/>
              </a:lnSpc>
            </a:pPr>
            <a:r>
              <a:rPr lang="vi-VN" sz="2300" dirty="0">
                <a:ea typeface="宋体"/>
                <a:sym typeface="Arial"/>
                <a:hlinkClick r:id="rId3"/>
              </a:rPr>
              <a:t>Năng Lượng Mặt Trời cho Mọi Người </a:t>
            </a:r>
            <a:r>
              <a:rPr lang="vi-VN" sz="1600" dirty="0">
                <a:latin typeface="Calibri" panose="020F0502020204030204" pitchFamily="34" charset="0"/>
                <a:ea typeface="宋体"/>
                <a:sym typeface="Arial"/>
              </a:rPr>
              <a:t>(đang chờ EPA tài trợ)</a:t>
            </a:r>
          </a:p>
          <a:p>
            <a:pPr>
              <a:lnSpc>
                <a:spcPct val="120000"/>
              </a:lnSpc>
            </a:pPr>
            <a:r>
              <a:rPr lang="vi-VN" sz="2300" dirty="0">
                <a:ea typeface="宋体"/>
                <a:sym typeface="Arial"/>
              </a:rPr>
              <a:t>Đánh Giá Tiêu Chuẩn Sản Lượng Đỉnh cho Năng Lượng Sạch (CPS) </a:t>
            </a:r>
          </a:p>
          <a:p>
            <a:pPr>
              <a:lnSpc>
                <a:spcPct val="120000"/>
              </a:lnSpc>
            </a:pPr>
            <a:r>
              <a:rPr lang="vi-VN" sz="2300" dirty="0">
                <a:ea typeface="宋体"/>
                <a:sym typeface="Arial"/>
                <a:hlinkClick r:id="rId4"/>
              </a:rPr>
              <a:t>Chương Trình Tài Trợ Lưu Trữ Năng Lượng </a:t>
            </a:r>
          </a:p>
          <a:p>
            <a:pPr>
              <a:lnSpc>
                <a:spcPct val="120000"/>
              </a:lnSpc>
            </a:pPr>
            <a:r>
              <a:rPr lang="vi-VN" sz="2300" dirty="0">
                <a:ea typeface="宋体"/>
                <a:sym typeface="Arial"/>
              </a:rPr>
              <a:t>Xây Dựng Cổng Thông Tin Tiêu chuẩn Danh Mục Năng Lượng Tái Tạo (RPS) </a:t>
            </a:r>
          </a:p>
          <a:p>
            <a:pPr>
              <a:lnSpc>
                <a:spcPct val="120000"/>
              </a:lnSpc>
            </a:pPr>
            <a:r>
              <a:rPr lang="vi-VN" sz="2300" dirty="0">
                <a:ea typeface="宋体"/>
                <a:sym typeface="Arial"/>
              </a:rPr>
              <a:t>Lộ Trình Hydrogen Massachusetts </a:t>
            </a:r>
          </a:p>
          <a:p>
            <a:pPr lvl="1">
              <a:lnSpc>
                <a:spcPct val="120000"/>
              </a:lnSpc>
            </a:pPr>
            <a:endParaRPr lang="en-US" sz="2000" dirty="0">
              <a:latin typeface="Calibri" panose="020F0502020204030204" pitchFamily="34" charset="0"/>
              <a:ea typeface="宋体"/>
              <a:sym typeface="Arial"/>
            </a:endParaRPr>
          </a:p>
        </p:txBody>
      </p:sp>
    </p:spTree>
    <p:extLst>
      <p:ext uri="{BB962C8B-B14F-4D97-AF65-F5344CB8AC3E}">
        <p14:creationId xmlns:p14="http://schemas.microsoft.com/office/powerpoint/2010/main" val="29984316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49A70D-3AF7-6243-C7CB-460368F59DA9}"/>
              </a:ext>
            </a:extLst>
          </p:cNvPr>
          <p:cNvSpPr>
            <a:spLocks noGrp="1"/>
          </p:cNvSpPr>
          <p:nvPr>
            <p:ph type="title"/>
          </p:nvPr>
        </p:nvSpPr>
        <p:spPr/>
        <p:txBody>
          <a:bodyPr>
            <a:normAutofit/>
          </a:bodyPr>
          <a:lstStyle/>
          <a:p>
            <a:r>
              <a:rPr lang="vi-VN" dirty="0">
                <a:ea typeface="宋体"/>
                <a:sym typeface="Arial"/>
              </a:rPr>
              <a:t>Tiết Kiệm Năng Lượng </a:t>
            </a:r>
          </a:p>
        </p:txBody>
      </p:sp>
      <p:sp>
        <p:nvSpPr>
          <p:cNvPr id="5" name="Text Placeholder 4">
            <a:extLst>
              <a:ext uri="{FF2B5EF4-FFF2-40B4-BE49-F238E27FC236}">
                <a16:creationId xmlns:a16="http://schemas.microsoft.com/office/drawing/2014/main" id="{EF4C403D-5B97-985F-5CF8-C94DDB646D91}"/>
              </a:ext>
            </a:extLst>
          </p:cNvPr>
          <p:cNvSpPr>
            <a:spLocks noGrp="1"/>
          </p:cNvSpPr>
          <p:nvPr>
            <p:ph type="body" sz="quarter" idx="13"/>
          </p:nvPr>
        </p:nvSpPr>
        <p:spPr>
          <a:xfrm>
            <a:off x="567559" y="1807029"/>
            <a:ext cx="11014841" cy="4194673"/>
          </a:xfrm>
        </p:spPr>
        <p:txBody>
          <a:bodyPr vert="horz" lIns="91440" tIns="45720" rIns="91440" bIns="45720" rtlCol="0" anchor="t">
            <a:normAutofit lnSpcReduction="10000"/>
          </a:bodyPr>
          <a:lstStyle/>
          <a:p>
            <a:r>
              <a:rPr lang="vi-VN" dirty="0">
                <a:ea typeface="宋体"/>
                <a:sym typeface="Arial"/>
              </a:rPr>
              <a:t>Hỗ trợ và khuyến khích phân bổ công bằng khoản đầu tư tiết kiệm năng lượng và khử carbon để thúc đẩy các mục tiêu khí hậu của Thịnh Vượng Chung </a:t>
            </a:r>
          </a:p>
          <a:p>
            <a:r>
              <a:rPr lang="vi-VN" dirty="0">
                <a:ea typeface="宋体"/>
                <a:sym typeface="Arial"/>
              </a:rPr>
              <a:t>Thúc đẩy hoạt động </a:t>
            </a:r>
            <a:r>
              <a:rPr lang="en-US" dirty="0">
                <a:ea typeface="宋体"/>
                <a:sym typeface="Arial"/>
              </a:rPr>
              <a:t>xóa bỏ </a:t>
            </a:r>
            <a:r>
              <a:rPr lang="vi-VN" dirty="0">
                <a:ea typeface="宋体"/>
                <a:sym typeface="Arial"/>
              </a:rPr>
              <a:t>carbon </a:t>
            </a:r>
            <a:r>
              <a:rPr lang="en-US" dirty="0">
                <a:ea typeface="宋体"/>
                <a:sym typeface="Arial"/>
              </a:rPr>
              <a:t>công trình</a:t>
            </a:r>
            <a:r>
              <a:rPr lang="vi-VN" dirty="0">
                <a:ea typeface="宋体"/>
                <a:sym typeface="Arial"/>
              </a:rPr>
              <a:t> thông qua xây</a:t>
            </a:r>
            <a:r>
              <a:rPr lang="en-US" dirty="0">
                <a:ea typeface="宋体"/>
                <a:sym typeface="Arial"/>
              </a:rPr>
              <a:t> dựng</a:t>
            </a:r>
            <a:r>
              <a:rPr lang="vi-VN" dirty="0">
                <a:ea typeface="宋体"/>
                <a:sym typeface="Arial"/>
              </a:rPr>
              <a:t> báo cáo năng lượng </a:t>
            </a:r>
            <a:r>
              <a:rPr lang="en-US" dirty="0">
                <a:ea typeface="宋体"/>
                <a:sym typeface="Arial"/>
              </a:rPr>
              <a:t>công trình</a:t>
            </a:r>
            <a:r>
              <a:rPr lang="vi-VN" dirty="0">
                <a:ea typeface="宋体"/>
                <a:sym typeface="Arial"/>
              </a:rPr>
              <a:t> </a:t>
            </a:r>
          </a:p>
          <a:p>
            <a:r>
              <a:rPr lang="vi-VN" dirty="0">
                <a:ea typeface="宋体"/>
                <a:sym typeface="Arial"/>
              </a:rPr>
              <a:t>Ưu tiên chuyển đổi sang năng lượng sạch cho cư dân có thu nhập thấp và trung bình thông qua việc xây dựng chương trình và khoản tài trợ </a:t>
            </a:r>
            <a:r>
              <a:rPr lang="en-US" dirty="0">
                <a:ea typeface="宋体"/>
                <a:sym typeface="Arial"/>
              </a:rPr>
              <a:t>nhà ở </a:t>
            </a:r>
            <a:r>
              <a:rPr lang="vi-VN" dirty="0">
                <a:ea typeface="宋体"/>
                <a:sym typeface="Arial"/>
              </a:rPr>
              <a:t>giá rẻ của DOER</a:t>
            </a:r>
          </a:p>
          <a:p>
            <a:r>
              <a:rPr lang="vi-VN" dirty="0">
                <a:ea typeface="宋体"/>
                <a:sym typeface="Arial"/>
              </a:rPr>
              <a:t>Vận động ban hành các quy định về năng lượng tòa nhà để hỗ trợ </a:t>
            </a:r>
            <a:r>
              <a:rPr lang="en-US" dirty="0">
                <a:ea typeface="宋体"/>
                <a:sym typeface="Arial"/>
              </a:rPr>
              <a:t>nhiều </a:t>
            </a:r>
            <a:r>
              <a:rPr lang="vi-VN" dirty="0">
                <a:ea typeface="宋体"/>
                <a:sym typeface="Arial"/>
              </a:rPr>
              <a:t>hơn cho </a:t>
            </a:r>
            <a:r>
              <a:rPr lang="en-US" dirty="0">
                <a:ea typeface="宋体"/>
                <a:sym typeface="Arial"/>
              </a:rPr>
              <a:t>công tác</a:t>
            </a:r>
            <a:r>
              <a:rPr lang="vi-VN" dirty="0">
                <a:ea typeface="宋体"/>
                <a:sym typeface="Arial"/>
              </a:rPr>
              <a:t> </a:t>
            </a:r>
            <a:r>
              <a:rPr lang="en-US" dirty="0">
                <a:ea typeface="宋体"/>
                <a:sym typeface="Arial"/>
              </a:rPr>
              <a:t>xóa bỏ</a:t>
            </a:r>
            <a:r>
              <a:rPr lang="vi-VN" dirty="0">
                <a:ea typeface="宋体"/>
                <a:sym typeface="Arial"/>
              </a:rPr>
              <a:t> carbon </a:t>
            </a:r>
          </a:p>
          <a:p>
            <a:pPr marL="457200" lvl="1" indent="0">
              <a:buNone/>
            </a:pPr>
            <a:endParaRPr lang="en-US" dirty="0">
              <a:latin typeface="Calibri" panose="020F0502020204030204" pitchFamily="34" charset="0"/>
              <a:ea typeface="宋体"/>
              <a:sym typeface="Arial"/>
            </a:endParaRPr>
          </a:p>
          <a:p>
            <a:endParaRPr lang="en-US" dirty="0">
              <a:latin typeface="Calibri" panose="020F0502020204030204" pitchFamily="34" charset="0"/>
              <a:ea typeface="宋体"/>
              <a:sym typeface="Arial"/>
            </a:endParaRPr>
          </a:p>
          <a:p>
            <a:pPr lvl="1"/>
            <a:endParaRPr lang="en-US" dirty="0">
              <a:latin typeface="Calibri" panose="020F0502020204030204" pitchFamily="34" charset="0"/>
              <a:ea typeface="宋体"/>
              <a:sym typeface="Arial"/>
            </a:endParaRPr>
          </a:p>
        </p:txBody>
      </p:sp>
      <p:sp>
        <p:nvSpPr>
          <p:cNvPr id="13" name="TextBox 12">
            <a:extLst>
              <a:ext uri="{FF2B5EF4-FFF2-40B4-BE49-F238E27FC236}">
                <a16:creationId xmlns:a16="http://schemas.microsoft.com/office/drawing/2014/main" id="{BEBC4F98-F8EC-A3ED-65AF-18D16A84EE91}"/>
              </a:ext>
            </a:extLst>
          </p:cNvPr>
          <p:cNvSpPr txBox="1"/>
          <p:nvPr/>
        </p:nvSpPr>
        <p:spPr>
          <a:xfrm>
            <a:off x="2601310" y="1002433"/>
            <a:ext cx="6640348" cy="584775"/>
          </a:xfrm>
          <a:prstGeom prst="rect">
            <a:avLst/>
          </a:prstGeom>
          <a:noFill/>
        </p:spPr>
        <p:txBody>
          <a:bodyPr wrap="square">
            <a:spAutoFit/>
          </a:bodyPr>
          <a:lstStyle/>
          <a:p>
            <a:pPr algn="ctr"/>
            <a:r>
              <a:rPr lang="vi-VN" sz="3200" b="1" dirty="0">
                <a:solidFill>
                  <a:srgbClr val="004B8D"/>
                </a:solidFill>
                <a:latin typeface="Aptos Black" panose="020B0004020202020204" pitchFamily="34" charset="0"/>
                <a:ea typeface="宋体"/>
                <a:sym typeface="Arial"/>
              </a:rPr>
              <a:t>Mục Tiêu Năm 2024</a:t>
            </a:r>
          </a:p>
        </p:txBody>
      </p:sp>
    </p:spTree>
    <p:extLst>
      <p:ext uri="{BB962C8B-B14F-4D97-AF65-F5344CB8AC3E}">
        <p14:creationId xmlns:p14="http://schemas.microsoft.com/office/powerpoint/2010/main" val="4172377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49A70D-3AF7-6243-C7CB-460368F59DA9}"/>
              </a:ext>
            </a:extLst>
          </p:cNvPr>
          <p:cNvSpPr>
            <a:spLocks noGrp="1"/>
          </p:cNvSpPr>
          <p:nvPr>
            <p:ph type="title"/>
          </p:nvPr>
        </p:nvSpPr>
        <p:spPr/>
        <p:txBody>
          <a:bodyPr>
            <a:normAutofit/>
          </a:bodyPr>
          <a:lstStyle/>
          <a:p>
            <a:r>
              <a:rPr lang="vi-VN" dirty="0">
                <a:ea typeface="宋体"/>
                <a:sym typeface="Arial"/>
              </a:rPr>
              <a:t>Tiết Kiệm Năng Lượng </a:t>
            </a:r>
          </a:p>
        </p:txBody>
      </p:sp>
      <p:sp>
        <p:nvSpPr>
          <p:cNvPr id="6" name="Rectangle 5">
            <a:extLst>
              <a:ext uri="{FF2B5EF4-FFF2-40B4-BE49-F238E27FC236}">
                <a16:creationId xmlns:a16="http://schemas.microsoft.com/office/drawing/2014/main" id="{1F5A9687-C404-60C5-8FA9-85B5E4C407EF}"/>
              </a:ext>
            </a:extLst>
          </p:cNvPr>
          <p:cNvSpPr/>
          <p:nvPr/>
        </p:nvSpPr>
        <p:spPr>
          <a:xfrm>
            <a:off x="7680960" y="4091939"/>
            <a:ext cx="4137660" cy="2287595"/>
          </a:xfrm>
          <a:prstGeom prst="rect">
            <a:avLst/>
          </a:prstGeom>
        </p:spPr>
        <p:style>
          <a:lnRef idx="1">
            <a:schemeClr val="accent6"/>
          </a:lnRef>
          <a:fillRef idx="2">
            <a:schemeClr val="accent6"/>
          </a:fillRef>
          <a:effectRef idx="1">
            <a:schemeClr val="accent6"/>
          </a:effectRef>
          <a:fontRef idx="minor">
            <a:schemeClr val="dk1"/>
          </a:fontRef>
        </p:style>
        <p:txBody>
          <a:bodyPr lIns="91440" tIns="182880" rIns="91440" bIns="182880" rtlCol="0" anchor="t"/>
          <a:lstStyle/>
          <a:p>
            <a:pPr algn="ctr"/>
            <a:r>
              <a:rPr lang="vi-VN" sz="1600" b="1" u="sng" dirty="0">
                <a:latin typeface="Aptos Narrow" panose="020B0004020202020204" pitchFamily="34" charset="0"/>
                <a:ea typeface="宋体"/>
                <a:sym typeface="Arial"/>
              </a:rPr>
              <a:t>Cơ Hội Tham Gia của Công Chúng</a:t>
            </a:r>
          </a:p>
          <a:p>
            <a:pPr marL="285750" indent="-285750">
              <a:buFont typeface="Arial"/>
              <a:buChar char="•"/>
            </a:pPr>
            <a:r>
              <a:rPr lang="en-US" sz="1600" dirty="0">
                <a:latin typeface="Aptos Narrow" panose="020B0004020202020204" pitchFamily="34" charset="0"/>
                <a:ea typeface="宋体"/>
                <a:sym typeface="Arial"/>
              </a:rPr>
              <a:t>Ngày </a:t>
            </a:r>
            <a:r>
              <a:rPr lang="vi-VN" sz="1600" dirty="0">
                <a:latin typeface="Aptos Narrow" panose="020B0004020202020204" pitchFamily="34" charset="0"/>
                <a:ea typeface="宋体"/>
                <a:sym typeface="Arial"/>
              </a:rPr>
              <a:t>18 </a:t>
            </a:r>
            <a:r>
              <a:rPr lang="en-US" sz="1600" dirty="0">
                <a:latin typeface="Aptos Narrow" panose="020B0004020202020204" pitchFamily="34" charset="0"/>
                <a:ea typeface="宋体"/>
                <a:sym typeface="Arial"/>
              </a:rPr>
              <a:t>/03/</a:t>
            </a:r>
            <a:r>
              <a:rPr lang="vi-VN" sz="1600" dirty="0">
                <a:latin typeface="Aptos Narrow" panose="020B0004020202020204" pitchFamily="34" charset="0"/>
                <a:ea typeface="宋体"/>
                <a:sym typeface="Arial"/>
              </a:rPr>
              <a:t>2024 - phiên xin ý kiến công chúng về HER/HEAR</a:t>
            </a:r>
          </a:p>
          <a:p>
            <a:pPr marL="285750" indent="-285750">
              <a:buFont typeface="Arial"/>
              <a:buChar char="•"/>
            </a:pPr>
            <a:r>
              <a:rPr lang="vi-VN" sz="1600" dirty="0">
                <a:latin typeface="Aptos Narrow" panose="020B0004020202020204" pitchFamily="34" charset="0"/>
                <a:ea typeface="宋体"/>
                <a:sym typeface="Arial"/>
              </a:rPr>
              <a:t>Tháng Tư, </a:t>
            </a:r>
            <a:r>
              <a:rPr lang="en-US" sz="1600" dirty="0">
                <a:latin typeface="Aptos Narrow" panose="020B0004020202020204" pitchFamily="34" charset="0"/>
                <a:ea typeface="宋体"/>
                <a:sym typeface="Arial"/>
              </a:rPr>
              <a:t>Tháng </a:t>
            </a:r>
            <a:r>
              <a:rPr lang="vi-VN" sz="1600" dirty="0">
                <a:latin typeface="Aptos Narrow" panose="020B0004020202020204" pitchFamily="34" charset="0"/>
                <a:ea typeface="宋体"/>
                <a:sym typeface="Arial"/>
              </a:rPr>
              <a:t>Năm và </a:t>
            </a:r>
            <a:r>
              <a:rPr lang="en-US" sz="1600" dirty="0">
                <a:latin typeface="Aptos Narrow" panose="020B0004020202020204" pitchFamily="34" charset="0"/>
                <a:ea typeface="宋体"/>
                <a:sym typeface="Arial"/>
              </a:rPr>
              <a:t>Tháng </a:t>
            </a:r>
            <a:r>
              <a:rPr lang="vi-VN" sz="1600" dirty="0">
                <a:latin typeface="Aptos Narrow" panose="020B0004020202020204" pitchFamily="34" charset="0"/>
                <a:ea typeface="宋体"/>
                <a:sym typeface="Arial"/>
              </a:rPr>
              <a:t>Sáu - phiên xin ý kiến công chúng về kế hoạch EE ba năm</a:t>
            </a:r>
          </a:p>
          <a:p>
            <a:pPr marL="285750" indent="-285750">
              <a:buFont typeface="Arial"/>
              <a:buChar char="•"/>
            </a:pPr>
            <a:r>
              <a:rPr lang="vi-VN" sz="1600" dirty="0">
                <a:latin typeface="Aptos Narrow" panose="020B0004020202020204" pitchFamily="34" charset="0"/>
                <a:ea typeface="宋体"/>
                <a:sym typeface="Arial"/>
              </a:rPr>
              <a:t>Mùa hè - công chúng góp ý về quy định Báo Cáo Năng Lượng Tòa Nhà</a:t>
            </a:r>
          </a:p>
          <a:p>
            <a:pPr marL="285750" indent="-285750">
              <a:buFont typeface="Arial"/>
              <a:buChar char="•"/>
            </a:pPr>
            <a:endParaRPr lang="en-US" sz="1600" dirty="0">
              <a:latin typeface="Calibri" panose="020F0502020204030204" pitchFamily="34" charset="0"/>
              <a:ea typeface="宋体"/>
              <a:sym typeface="Arial"/>
            </a:endParaRPr>
          </a:p>
        </p:txBody>
      </p:sp>
      <p:sp>
        <p:nvSpPr>
          <p:cNvPr id="2" name="Rectangle 1">
            <a:extLst>
              <a:ext uri="{FF2B5EF4-FFF2-40B4-BE49-F238E27FC236}">
                <a16:creationId xmlns:a16="http://schemas.microsoft.com/office/drawing/2014/main" id="{71CCA49F-2967-7D6A-9A20-940C4126EC05}"/>
              </a:ext>
            </a:extLst>
          </p:cNvPr>
          <p:cNvSpPr/>
          <p:nvPr/>
        </p:nvSpPr>
        <p:spPr>
          <a:xfrm>
            <a:off x="7680960" y="1424939"/>
            <a:ext cx="4137660" cy="2422231"/>
          </a:xfrm>
          <a:prstGeom prst="rect">
            <a:avLst/>
          </a:prstGeom>
        </p:spPr>
        <p:style>
          <a:lnRef idx="1">
            <a:schemeClr val="accent3"/>
          </a:lnRef>
          <a:fillRef idx="2">
            <a:schemeClr val="accent3"/>
          </a:fillRef>
          <a:effectRef idx="1">
            <a:schemeClr val="accent3"/>
          </a:effectRef>
          <a:fontRef idx="minor">
            <a:schemeClr val="dk1"/>
          </a:fontRef>
        </p:style>
        <p:txBody>
          <a:bodyPr lIns="91440" tIns="182880" rIns="91440" bIns="182880" rtlCol="0" anchor="t"/>
          <a:lstStyle/>
          <a:p>
            <a:pPr algn="ctr"/>
            <a:r>
              <a:rPr lang="vi-VN" sz="1600" b="1" u="sng" dirty="0">
                <a:latin typeface="Aptos Narrow" panose="020B0004020202020204" pitchFamily="34" charset="0"/>
                <a:ea typeface="宋体"/>
                <a:sym typeface="Arial"/>
              </a:rPr>
              <a:t>Tiến Độ Năm 2024</a:t>
            </a:r>
          </a:p>
          <a:p>
            <a:pPr marL="285750" indent="-285750">
              <a:buFont typeface="Arial"/>
              <a:buChar char="•"/>
            </a:pPr>
            <a:r>
              <a:rPr lang="vi-VN" sz="1600" dirty="0">
                <a:latin typeface="Aptos Narrow" panose="020B0004020202020204" pitchFamily="34" charset="0"/>
                <a:ea typeface="宋体"/>
                <a:sym typeface="Arial"/>
              </a:rPr>
              <a:t>Mùa xuân – Trao tài trợ vòng 2 các dự án cải tạo năng lượng sạch gia cư giá rẻ</a:t>
            </a:r>
          </a:p>
          <a:p>
            <a:pPr marL="285750" indent="-285750">
              <a:buFont typeface="Arial"/>
              <a:buChar char="•"/>
            </a:pPr>
            <a:r>
              <a:rPr lang="vi-VN" sz="1600" dirty="0">
                <a:latin typeface="Aptos Narrow" panose="020B0004020202020204" pitchFamily="34" charset="0"/>
                <a:ea typeface="宋体"/>
                <a:sym typeface="Arial"/>
              </a:rPr>
              <a:t>Mùa xuân – Khởi động Chương Trình Tăng Cường Tiết Kiệm Năng Lượng Merrimack Valley</a:t>
            </a:r>
          </a:p>
          <a:p>
            <a:pPr marL="285750" indent="-285750">
              <a:buFont typeface="Arial"/>
              <a:buChar char="•"/>
            </a:pPr>
            <a:r>
              <a:rPr lang="vi-VN" sz="1600" dirty="0">
                <a:latin typeface="Aptos Narrow" panose="020B0004020202020204" pitchFamily="34" charset="0"/>
                <a:ea typeface="宋体"/>
                <a:sym typeface="Arial"/>
              </a:rPr>
              <a:t>Mùa hè – Lập đề xuất cuối cùng cho Kế Hoạch EE Ba Năm 2025-2027</a:t>
            </a:r>
          </a:p>
          <a:p>
            <a:pPr marL="285750" indent="-285750">
              <a:buFont typeface="Arial"/>
              <a:buChar char="•"/>
            </a:pPr>
            <a:r>
              <a:rPr lang="vi-VN" sz="1600" dirty="0">
                <a:latin typeface="Aptos Narrow" panose="020B0004020202020204" pitchFamily="34" charset="0"/>
                <a:ea typeface="宋体"/>
                <a:cs typeface="Calibri"/>
                <a:sym typeface="Arial"/>
              </a:rPr>
              <a:t>Mùa đông – ban hành các quy định BER </a:t>
            </a:r>
          </a:p>
          <a:p>
            <a:pPr marL="285750" indent="-285750">
              <a:buFont typeface="Arial"/>
              <a:buChar char="•"/>
            </a:pPr>
            <a:endParaRPr lang="en-US" sz="1600" dirty="0">
              <a:latin typeface="Calibri" panose="020F0502020204030204" pitchFamily="34" charset="0"/>
              <a:ea typeface="宋体"/>
              <a:cs typeface="Calibri"/>
              <a:sym typeface="Arial"/>
            </a:endParaRPr>
          </a:p>
        </p:txBody>
      </p:sp>
      <p:sp>
        <p:nvSpPr>
          <p:cNvPr id="7" name="TextBox 6">
            <a:extLst>
              <a:ext uri="{FF2B5EF4-FFF2-40B4-BE49-F238E27FC236}">
                <a16:creationId xmlns:a16="http://schemas.microsoft.com/office/drawing/2014/main" id="{1E2D11E9-7938-01FD-9510-0BEA579A12FF}"/>
              </a:ext>
            </a:extLst>
          </p:cNvPr>
          <p:cNvSpPr txBox="1"/>
          <p:nvPr/>
        </p:nvSpPr>
        <p:spPr>
          <a:xfrm>
            <a:off x="603504" y="1132551"/>
            <a:ext cx="6455664" cy="584775"/>
          </a:xfrm>
          <a:prstGeom prst="rect">
            <a:avLst/>
          </a:prstGeom>
          <a:noFill/>
        </p:spPr>
        <p:txBody>
          <a:bodyPr wrap="square">
            <a:spAutoFit/>
          </a:bodyPr>
          <a:lstStyle/>
          <a:p>
            <a:pPr algn="ctr"/>
            <a:r>
              <a:rPr lang="vi-VN" sz="3200" b="1" dirty="0">
                <a:solidFill>
                  <a:srgbClr val="004B8D"/>
                </a:solidFill>
                <a:latin typeface="Aptos Black" panose="020B0004020202020204" pitchFamily="34" charset="0"/>
                <a:ea typeface="宋体"/>
                <a:sym typeface="Arial"/>
              </a:rPr>
              <a:t>Dự Án Quan Trọng Năm 2024</a:t>
            </a:r>
          </a:p>
        </p:txBody>
      </p:sp>
      <p:sp>
        <p:nvSpPr>
          <p:cNvPr id="8" name="Text Placeholder 4">
            <a:extLst>
              <a:ext uri="{FF2B5EF4-FFF2-40B4-BE49-F238E27FC236}">
                <a16:creationId xmlns:a16="http://schemas.microsoft.com/office/drawing/2014/main" id="{BB41CC41-4754-4ACC-660B-98DC84B86D0A}"/>
              </a:ext>
            </a:extLst>
          </p:cNvPr>
          <p:cNvSpPr txBox="1">
            <a:spLocks/>
          </p:cNvSpPr>
          <p:nvPr/>
        </p:nvSpPr>
        <p:spPr>
          <a:xfrm>
            <a:off x="377427" y="1717326"/>
            <a:ext cx="7068402" cy="4347113"/>
          </a:xfrm>
          <a:prstGeom prst="rect">
            <a:avLst/>
          </a:prstGeom>
        </p:spPr>
        <p:txBody>
          <a:bodyPr vert="horz" lIns="91440" tIns="45720" rIns="91440" bIns="45720" rtlCol="0" anchor="t">
            <a:normAutofit fontScale="92500" lnSpcReduction="1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ptos Narrow" panose="020B0004020202020204" pitchFamily="34" charset="0"/>
                <a:ea typeface="+mn-ea"/>
                <a:cs typeface="+mn-cs"/>
              </a:defRPr>
            </a:lvl1pPr>
            <a:lvl2pPr marL="742950" indent="-285750" algn="l" defTabSz="914400" rtl="0" eaLnBrk="1" latinLnBrk="0" hangingPunct="1">
              <a:spcBef>
                <a:spcPct val="20000"/>
              </a:spcBef>
              <a:buSzPct val="80000"/>
              <a:buFont typeface="Wingdings" pitchFamily="2" charset="2"/>
              <a:buChar char="Ø"/>
              <a:defRPr sz="2800" kern="1200">
                <a:solidFill>
                  <a:schemeClr val="tx1"/>
                </a:solidFill>
                <a:latin typeface="Aptos Narrow" panose="020B0004020202020204" pitchFamily="34" charset="0"/>
                <a:ea typeface="+mn-ea"/>
                <a:cs typeface="+mn-cs"/>
              </a:defRPr>
            </a:lvl2pPr>
            <a:lvl3pPr marL="1143000" indent="-228600" algn="l" defTabSz="914400" rtl="0" eaLnBrk="1" latinLnBrk="0" hangingPunct="1">
              <a:spcBef>
                <a:spcPct val="20000"/>
              </a:spcBef>
              <a:buFont typeface="Wingdings" pitchFamily="2" charset="2"/>
              <a:buChar char="§"/>
              <a:defRPr sz="2400" kern="1200">
                <a:solidFill>
                  <a:schemeClr val="tx1"/>
                </a:solidFill>
                <a:latin typeface="Aptos Narrow" panose="020B0004020202020204" pitchFamily="34" charset="0"/>
                <a:ea typeface="+mn-ea"/>
                <a:cs typeface="+mn-cs"/>
              </a:defRPr>
            </a:lvl3pPr>
            <a:lvl4pPr marL="1600200" indent="-228600" algn="l" defTabSz="914400" rtl="0" eaLnBrk="1" latinLnBrk="0" hangingPunct="1">
              <a:spcBef>
                <a:spcPct val="20000"/>
              </a:spcBef>
              <a:buFont typeface="Arial" pitchFamily="34" charset="0"/>
              <a:buNone/>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vi-VN" sz="2600" dirty="0">
                <a:ea typeface="宋体"/>
                <a:sym typeface="Arial"/>
              </a:rPr>
              <a:t>Hỗ trợ phát triển Kế Hoạch Tiết Kiệm Năng Lượng Ba Năm 2025-2027 </a:t>
            </a:r>
          </a:p>
          <a:p>
            <a:r>
              <a:rPr lang="vi-VN" sz="2600" dirty="0">
                <a:ea typeface="宋体"/>
                <a:sym typeface="Arial"/>
              </a:rPr>
              <a:t>Ban hành các quy định Báo Cáo Năng Lượng </a:t>
            </a:r>
            <a:r>
              <a:rPr lang="en-US" sz="2600" dirty="0">
                <a:ea typeface="宋体"/>
                <a:sym typeface="Arial"/>
              </a:rPr>
              <a:t>Công Trình</a:t>
            </a:r>
            <a:endParaRPr lang="vi-VN" sz="2600" dirty="0">
              <a:ea typeface="宋体"/>
              <a:sym typeface="Arial"/>
            </a:endParaRPr>
          </a:p>
          <a:p>
            <a:r>
              <a:rPr lang="vi-VN" sz="2600" dirty="0">
                <a:ea typeface="宋体"/>
                <a:sym typeface="Arial"/>
              </a:rPr>
              <a:t>Trao các khoản tài trợ thông qua Chương Trình </a:t>
            </a:r>
            <a:r>
              <a:rPr lang="en-US" sz="2600" dirty="0">
                <a:ea typeface="宋体"/>
                <a:sym typeface="Arial"/>
              </a:rPr>
              <a:t>Xóa Bỏ</a:t>
            </a:r>
            <a:r>
              <a:rPr lang="vi-VN" sz="2600" dirty="0">
                <a:ea typeface="宋体"/>
                <a:sym typeface="Arial"/>
              </a:rPr>
              <a:t> Carbon Gia Cư Giá Rẻ của DOER</a:t>
            </a:r>
          </a:p>
          <a:p>
            <a:r>
              <a:rPr lang="vi-VN" sz="2600" dirty="0">
                <a:ea typeface="宋体"/>
                <a:sym typeface="Arial"/>
              </a:rPr>
              <a:t>Khởi động Chương Trình Tăng Cường Tiết Kiệm Năng Lượng Merrimack Valley</a:t>
            </a:r>
          </a:p>
          <a:p>
            <a:r>
              <a:rPr lang="vi-VN" sz="2600" dirty="0">
                <a:ea typeface="宋体"/>
                <a:sym typeface="Arial"/>
              </a:rPr>
              <a:t>Dẫn hướng nguồn tài trợ HER/HEAR để hỗ trợ Nhà Máy Điện Đô Thị và Mass Save thực hiện các chương trình tiết kiệm năng lượng và </a:t>
            </a:r>
            <a:r>
              <a:rPr lang="en-US" sz="2600" dirty="0">
                <a:ea typeface="宋体"/>
                <a:sym typeface="Arial"/>
              </a:rPr>
              <a:t>xóa bỏ</a:t>
            </a:r>
            <a:r>
              <a:rPr lang="vi-VN" sz="2600" dirty="0">
                <a:ea typeface="宋体"/>
                <a:sym typeface="Arial"/>
              </a:rPr>
              <a:t> carbon</a:t>
            </a:r>
          </a:p>
          <a:p>
            <a:endParaRPr lang="en-US" sz="2400" dirty="0">
              <a:latin typeface="Calibri" panose="020F0502020204030204" pitchFamily="34" charset="0"/>
              <a:ea typeface="宋体"/>
              <a:sym typeface="Arial"/>
            </a:endParaRPr>
          </a:p>
          <a:p>
            <a:pPr lvl="1"/>
            <a:endParaRPr lang="en-US" sz="2400" dirty="0">
              <a:latin typeface="Calibri" panose="020F0502020204030204" pitchFamily="34" charset="0"/>
              <a:ea typeface="宋体"/>
              <a:sym typeface="Arial"/>
            </a:endParaRPr>
          </a:p>
        </p:txBody>
      </p:sp>
    </p:spTree>
    <p:extLst>
      <p:ext uri="{BB962C8B-B14F-4D97-AF65-F5344CB8AC3E}">
        <p14:creationId xmlns:p14="http://schemas.microsoft.com/office/powerpoint/2010/main" val="40606206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49A70D-3AF7-6243-C7CB-460368F59DA9}"/>
              </a:ext>
            </a:extLst>
          </p:cNvPr>
          <p:cNvSpPr>
            <a:spLocks noGrp="1"/>
          </p:cNvSpPr>
          <p:nvPr>
            <p:ph type="title"/>
          </p:nvPr>
        </p:nvSpPr>
        <p:spPr/>
        <p:txBody>
          <a:bodyPr>
            <a:normAutofit/>
          </a:bodyPr>
          <a:lstStyle/>
          <a:p>
            <a:r>
              <a:rPr lang="vi-VN" dirty="0">
                <a:ea typeface="宋体"/>
                <a:sym typeface="Arial"/>
              </a:rPr>
              <a:t>Chính Sách, Lập Kế Hoạch và Phân Tích</a:t>
            </a:r>
          </a:p>
        </p:txBody>
      </p:sp>
      <p:sp>
        <p:nvSpPr>
          <p:cNvPr id="5" name="Text Placeholder 4">
            <a:extLst>
              <a:ext uri="{FF2B5EF4-FFF2-40B4-BE49-F238E27FC236}">
                <a16:creationId xmlns:a16="http://schemas.microsoft.com/office/drawing/2014/main" id="{EF4C403D-5B97-985F-5CF8-C94DDB646D91}"/>
              </a:ext>
            </a:extLst>
          </p:cNvPr>
          <p:cNvSpPr>
            <a:spLocks noGrp="1"/>
          </p:cNvSpPr>
          <p:nvPr>
            <p:ph type="body" sz="quarter" idx="13"/>
          </p:nvPr>
        </p:nvSpPr>
        <p:spPr>
          <a:xfrm>
            <a:off x="567559" y="1766488"/>
            <a:ext cx="11014841" cy="2617076"/>
          </a:xfrm>
        </p:spPr>
        <p:txBody>
          <a:bodyPr>
            <a:normAutofit lnSpcReduction="10000"/>
          </a:bodyPr>
          <a:lstStyle/>
          <a:p>
            <a:r>
              <a:rPr lang="vi-VN" dirty="0">
                <a:ea typeface="宋体"/>
                <a:sym typeface="Arial"/>
              </a:rPr>
              <a:t>Khuyến khích các công ty dịch vụ tiện ích đầu tư vào lưới điện để hỗ trợ điện khí hóa và chuyển đổi không sử dụng khí đốt tự nhiên</a:t>
            </a:r>
          </a:p>
          <a:p>
            <a:r>
              <a:rPr lang="vi-VN" dirty="0">
                <a:ea typeface="宋体"/>
                <a:sym typeface="Arial"/>
              </a:rPr>
              <a:t>Có được nguồn cung cấp năng lượng sạch để đáp ứng nhu cầu ngày càng tăng và giảm phát thải </a:t>
            </a:r>
          </a:p>
          <a:p>
            <a:r>
              <a:rPr lang="vi-VN" dirty="0">
                <a:ea typeface="宋体"/>
                <a:sym typeface="Arial"/>
              </a:rPr>
              <a:t>Thiết kế đơn giá điện hợp lý đồng thời khuyến khích sử dụng máy bơm nhiệt và xe điện </a:t>
            </a:r>
          </a:p>
          <a:p>
            <a:endParaRPr lang="en-US" dirty="0">
              <a:latin typeface="Calibri" panose="020F0502020204030204" pitchFamily="34" charset="0"/>
              <a:ea typeface="宋体"/>
              <a:sym typeface="Arial"/>
            </a:endParaRPr>
          </a:p>
          <a:p>
            <a:pPr lvl="1"/>
            <a:endParaRPr lang="en-US" dirty="0">
              <a:latin typeface="Calibri" panose="020F0502020204030204" pitchFamily="34" charset="0"/>
              <a:ea typeface="宋体"/>
              <a:sym typeface="Arial"/>
            </a:endParaRPr>
          </a:p>
        </p:txBody>
      </p:sp>
      <p:sp>
        <p:nvSpPr>
          <p:cNvPr id="13" name="TextBox 12">
            <a:extLst>
              <a:ext uri="{FF2B5EF4-FFF2-40B4-BE49-F238E27FC236}">
                <a16:creationId xmlns:a16="http://schemas.microsoft.com/office/drawing/2014/main" id="{BEBC4F98-F8EC-A3ED-65AF-18D16A84EE91}"/>
              </a:ext>
            </a:extLst>
          </p:cNvPr>
          <p:cNvSpPr txBox="1"/>
          <p:nvPr/>
        </p:nvSpPr>
        <p:spPr>
          <a:xfrm>
            <a:off x="2601310" y="1002433"/>
            <a:ext cx="6640348" cy="584775"/>
          </a:xfrm>
          <a:prstGeom prst="rect">
            <a:avLst/>
          </a:prstGeom>
          <a:noFill/>
        </p:spPr>
        <p:txBody>
          <a:bodyPr wrap="square">
            <a:spAutoFit/>
          </a:bodyPr>
          <a:lstStyle/>
          <a:p>
            <a:pPr algn="ctr"/>
            <a:r>
              <a:rPr lang="vi-VN" sz="3200" b="1" dirty="0">
                <a:solidFill>
                  <a:srgbClr val="004B8D"/>
                </a:solidFill>
                <a:latin typeface="Aptos Black" panose="020B0004020202020204" pitchFamily="34" charset="0"/>
                <a:ea typeface="宋体"/>
                <a:sym typeface="Arial"/>
              </a:rPr>
              <a:t>Mục Tiêu Năm 2024</a:t>
            </a:r>
          </a:p>
        </p:txBody>
      </p:sp>
    </p:spTree>
    <p:extLst>
      <p:ext uri="{BB962C8B-B14F-4D97-AF65-F5344CB8AC3E}">
        <p14:creationId xmlns:p14="http://schemas.microsoft.com/office/powerpoint/2010/main" val="40622022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49A70D-3AF7-6243-C7CB-460368F59DA9}"/>
              </a:ext>
            </a:extLst>
          </p:cNvPr>
          <p:cNvSpPr>
            <a:spLocks noGrp="1"/>
          </p:cNvSpPr>
          <p:nvPr>
            <p:ph type="title"/>
          </p:nvPr>
        </p:nvSpPr>
        <p:spPr/>
        <p:txBody>
          <a:bodyPr>
            <a:normAutofit/>
          </a:bodyPr>
          <a:lstStyle/>
          <a:p>
            <a:r>
              <a:rPr lang="vi-VN" dirty="0">
                <a:ea typeface="宋体"/>
                <a:sym typeface="Arial"/>
              </a:rPr>
              <a:t>Chính Sách, Lập Kế Hoạch và Phân Tích</a:t>
            </a:r>
          </a:p>
        </p:txBody>
      </p:sp>
      <p:sp>
        <p:nvSpPr>
          <p:cNvPr id="6" name="Rectangle 5">
            <a:extLst>
              <a:ext uri="{FF2B5EF4-FFF2-40B4-BE49-F238E27FC236}">
                <a16:creationId xmlns:a16="http://schemas.microsoft.com/office/drawing/2014/main" id="{1F5A9687-C404-60C5-8FA9-85B5E4C407EF}"/>
              </a:ext>
            </a:extLst>
          </p:cNvPr>
          <p:cNvSpPr/>
          <p:nvPr/>
        </p:nvSpPr>
        <p:spPr>
          <a:xfrm>
            <a:off x="7680960" y="4091939"/>
            <a:ext cx="4137660" cy="2422231"/>
          </a:xfrm>
          <a:prstGeom prst="rect">
            <a:avLst/>
          </a:prstGeom>
        </p:spPr>
        <p:style>
          <a:lnRef idx="1">
            <a:schemeClr val="accent6"/>
          </a:lnRef>
          <a:fillRef idx="2">
            <a:schemeClr val="accent6"/>
          </a:fillRef>
          <a:effectRef idx="1">
            <a:schemeClr val="accent6"/>
          </a:effectRef>
          <a:fontRef idx="minor">
            <a:schemeClr val="dk1"/>
          </a:fontRef>
        </p:style>
        <p:txBody>
          <a:bodyPr tIns="182880" bIns="182880" rtlCol="0" anchor="t"/>
          <a:lstStyle/>
          <a:p>
            <a:pPr algn="ctr"/>
            <a:r>
              <a:rPr lang="vi-VN" sz="1600" b="1" u="sng" dirty="0">
                <a:latin typeface="Aptos Narrow" panose="020B0004020202020204" pitchFamily="34" charset="0"/>
                <a:ea typeface="宋体"/>
                <a:sym typeface="Arial"/>
              </a:rPr>
              <a:t>Cơ Hội Tham Gia của Công Chúng</a:t>
            </a:r>
          </a:p>
          <a:p>
            <a:pPr marL="285750" indent="-285750">
              <a:buFont typeface="Arial" panose="020B0604020202020204" pitchFamily="34" charset="0"/>
              <a:buChar char="•"/>
            </a:pPr>
            <a:r>
              <a:rPr lang="vi-VN" sz="1600" dirty="0">
                <a:latin typeface="Aptos Narrow" panose="020B0004020202020204" pitchFamily="34" charset="0"/>
                <a:ea typeface="宋体"/>
                <a:sym typeface="Arial"/>
              </a:rPr>
              <a:t>Tháng Ba – Phiên Tiếp Thu Ý Kiến Công Chúng về ESMP</a:t>
            </a:r>
          </a:p>
          <a:p>
            <a:pPr marL="285750" indent="-285750">
              <a:buFont typeface="Arial" panose="020B0604020202020204" pitchFamily="34" charset="0"/>
              <a:buChar char="•"/>
            </a:pPr>
            <a:r>
              <a:rPr lang="vi-VN" sz="1600" dirty="0">
                <a:latin typeface="Aptos Narrow" panose="020B0004020202020204" pitchFamily="34" charset="0"/>
                <a:ea typeface="宋体"/>
                <a:sym typeface="Arial"/>
              </a:rPr>
              <a:t>Tháng Sáu – Cuộc họp GMAC cập nhật về ESMP</a:t>
            </a:r>
          </a:p>
          <a:p>
            <a:pPr marL="285750" indent="-285750">
              <a:buFont typeface="Arial" panose="020B0604020202020204" pitchFamily="34" charset="0"/>
              <a:buChar char="•"/>
            </a:pPr>
            <a:r>
              <a:rPr lang="vi-VN" sz="1600" dirty="0">
                <a:latin typeface="Aptos Narrow" panose="020B0004020202020204" pitchFamily="34" charset="0"/>
                <a:ea typeface="宋体"/>
                <a:sym typeface="Arial"/>
              </a:rPr>
              <a:t>Mùa hè – Các Phiên Họp với Bên Liên Quan của IRWG</a:t>
            </a:r>
          </a:p>
          <a:p>
            <a:pPr marL="285750" indent="-285750">
              <a:buFont typeface="Arial" panose="020B0604020202020204" pitchFamily="34" charset="0"/>
              <a:buChar char="•"/>
            </a:pPr>
            <a:r>
              <a:rPr lang="vi-VN" sz="1600" dirty="0">
                <a:latin typeface="Aptos Narrow" panose="020B0004020202020204" pitchFamily="34" charset="0"/>
                <a:ea typeface="宋体"/>
                <a:sym typeface="Arial"/>
              </a:rPr>
              <a:t>Tháng Chín – Cuộc họp GMAC xem xét và thảo luận về quyết định đối với ESMP</a:t>
            </a:r>
          </a:p>
        </p:txBody>
      </p:sp>
      <p:sp>
        <p:nvSpPr>
          <p:cNvPr id="2" name="Rectangle 1">
            <a:extLst>
              <a:ext uri="{FF2B5EF4-FFF2-40B4-BE49-F238E27FC236}">
                <a16:creationId xmlns:a16="http://schemas.microsoft.com/office/drawing/2014/main" id="{71CCA49F-2967-7D6A-9A20-940C4126EC05}"/>
              </a:ext>
            </a:extLst>
          </p:cNvPr>
          <p:cNvSpPr/>
          <p:nvPr/>
        </p:nvSpPr>
        <p:spPr>
          <a:xfrm>
            <a:off x="7680960" y="1424939"/>
            <a:ext cx="4137660" cy="2422231"/>
          </a:xfrm>
          <a:prstGeom prst="rect">
            <a:avLst/>
          </a:prstGeom>
        </p:spPr>
        <p:style>
          <a:lnRef idx="1">
            <a:schemeClr val="accent3"/>
          </a:lnRef>
          <a:fillRef idx="2">
            <a:schemeClr val="accent3"/>
          </a:fillRef>
          <a:effectRef idx="1">
            <a:schemeClr val="accent3"/>
          </a:effectRef>
          <a:fontRef idx="minor">
            <a:schemeClr val="dk1"/>
          </a:fontRef>
        </p:style>
        <p:txBody>
          <a:bodyPr tIns="182880" bIns="182880" rtlCol="0" anchor="t"/>
          <a:lstStyle/>
          <a:p>
            <a:pPr algn="ctr"/>
            <a:r>
              <a:rPr lang="vi-VN" sz="1600" b="1" u="sng" dirty="0">
                <a:latin typeface="Aptos Narrow" panose="020B0004020202020204" pitchFamily="34" charset="0"/>
                <a:ea typeface="宋体"/>
                <a:sym typeface="Arial"/>
              </a:rPr>
              <a:t>Tiến Độ Năm 2024</a:t>
            </a:r>
          </a:p>
          <a:p>
            <a:pPr algn="ctr"/>
            <a:endParaRPr lang="en-US" sz="1600" b="1" u="sng" dirty="0">
              <a:latin typeface="Aptos Narrow" panose="020B0004020202020204" pitchFamily="34" charset="0"/>
              <a:ea typeface="宋体"/>
              <a:sym typeface="Arial"/>
            </a:endParaRPr>
          </a:p>
          <a:p>
            <a:pPr marL="285750" indent="-285750">
              <a:buFont typeface="Arial" panose="020B0604020202020204" pitchFamily="34" charset="0"/>
              <a:buChar char="•"/>
            </a:pPr>
            <a:r>
              <a:rPr lang="vi-VN" sz="1600" dirty="0">
                <a:latin typeface="Aptos Narrow" panose="020B0004020202020204" pitchFamily="34" charset="0"/>
                <a:ea typeface="宋体"/>
                <a:sym typeface="Arial"/>
              </a:rPr>
              <a:t>Tháng Năm – Lập trường của DOER về ESMP</a:t>
            </a:r>
          </a:p>
          <a:p>
            <a:pPr marL="285750" indent="-285750">
              <a:buFont typeface="Arial" panose="020B0604020202020204" pitchFamily="34" charset="0"/>
              <a:buChar char="•"/>
            </a:pPr>
            <a:r>
              <a:rPr lang="vi-VN" sz="1600" dirty="0">
                <a:latin typeface="Aptos Narrow" panose="020B0004020202020204" pitchFamily="34" charset="0"/>
                <a:ea typeface="宋体"/>
                <a:sym typeface="Arial"/>
              </a:rPr>
              <a:t>Ngày </a:t>
            </a:r>
            <a:r>
              <a:rPr lang="en-US" sz="1600" dirty="0">
                <a:latin typeface="Aptos Narrow" panose="020B0004020202020204" pitchFamily="34" charset="0"/>
                <a:ea typeface="宋体"/>
                <a:sym typeface="Arial"/>
              </a:rPr>
              <a:t>0</a:t>
            </a:r>
            <a:r>
              <a:rPr lang="vi-VN" sz="1600" dirty="0">
                <a:latin typeface="Aptos Narrow" panose="020B0004020202020204" pitchFamily="34" charset="0"/>
                <a:ea typeface="宋体"/>
                <a:sym typeface="Arial"/>
              </a:rPr>
              <a:t>7</a:t>
            </a:r>
            <a:r>
              <a:rPr lang="en-US" sz="1600" dirty="0">
                <a:latin typeface="Aptos Narrow" panose="020B0004020202020204" pitchFamily="34" charset="0"/>
                <a:ea typeface="宋体"/>
                <a:sym typeface="Arial"/>
              </a:rPr>
              <a:t>/08</a:t>
            </a:r>
            <a:r>
              <a:rPr lang="vi-VN" sz="1600" dirty="0">
                <a:latin typeface="Aptos Narrow" panose="020B0004020202020204" pitchFamily="34" charset="0"/>
                <a:ea typeface="宋体"/>
                <a:sym typeface="Arial"/>
              </a:rPr>
              <a:t> – Tuyển chọn Vòng 4 83C </a:t>
            </a:r>
          </a:p>
          <a:p>
            <a:pPr marL="285750" indent="-285750">
              <a:buFont typeface="Arial" panose="020B0604020202020204" pitchFamily="34" charset="0"/>
              <a:buChar char="•"/>
            </a:pPr>
            <a:r>
              <a:rPr lang="vi-VN" sz="1600" dirty="0">
                <a:latin typeface="Aptos Narrow" panose="020B0004020202020204" pitchFamily="34" charset="0"/>
                <a:ea typeface="宋体"/>
                <a:sym typeface="Arial"/>
              </a:rPr>
              <a:t>Ngày 29</a:t>
            </a:r>
            <a:r>
              <a:rPr lang="en-US" sz="1600" dirty="0">
                <a:latin typeface="Aptos Narrow" panose="020B0004020202020204" pitchFamily="34" charset="0"/>
                <a:ea typeface="宋体"/>
                <a:sym typeface="Arial"/>
              </a:rPr>
              <a:t>/08</a:t>
            </a:r>
            <a:r>
              <a:rPr lang="vi-VN" sz="1600" dirty="0">
                <a:latin typeface="Aptos Narrow" panose="020B0004020202020204" pitchFamily="34" charset="0"/>
                <a:ea typeface="宋体"/>
                <a:sym typeface="Arial"/>
              </a:rPr>
              <a:t> – Quyết định cuối cùng về ESMP</a:t>
            </a:r>
          </a:p>
          <a:p>
            <a:pPr marL="285750" indent="-285750">
              <a:buFont typeface="Arial" panose="020B0604020202020204" pitchFamily="34" charset="0"/>
              <a:buChar char="•"/>
            </a:pPr>
            <a:r>
              <a:rPr lang="vi-VN" sz="1600" dirty="0">
                <a:latin typeface="Aptos Narrow" panose="020B0004020202020204" pitchFamily="34" charset="0"/>
                <a:ea typeface="宋体"/>
                <a:sym typeface="Arial"/>
              </a:rPr>
              <a:t>Tháng Bảy và </a:t>
            </a:r>
            <a:r>
              <a:rPr lang="en-US" sz="1600" dirty="0">
                <a:latin typeface="Aptos Narrow" panose="020B0004020202020204" pitchFamily="34" charset="0"/>
                <a:ea typeface="宋体"/>
                <a:sym typeface="Arial"/>
              </a:rPr>
              <a:t>Tháng </a:t>
            </a:r>
            <a:r>
              <a:rPr lang="vi-VN" sz="1600" dirty="0">
                <a:latin typeface="Aptos Narrow" panose="020B0004020202020204" pitchFamily="34" charset="0"/>
                <a:ea typeface="宋体"/>
                <a:sym typeface="Arial"/>
              </a:rPr>
              <a:t>Mười – Các nghiên cứu của IRWG </a:t>
            </a:r>
          </a:p>
        </p:txBody>
      </p:sp>
      <p:sp>
        <p:nvSpPr>
          <p:cNvPr id="7" name="TextBox 6">
            <a:extLst>
              <a:ext uri="{FF2B5EF4-FFF2-40B4-BE49-F238E27FC236}">
                <a16:creationId xmlns:a16="http://schemas.microsoft.com/office/drawing/2014/main" id="{1E2D11E9-7938-01FD-9510-0BEA579A12FF}"/>
              </a:ext>
            </a:extLst>
          </p:cNvPr>
          <p:cNvSpPr txBox="1"/>
          <p:nvPr/>
        </p:nvSpPr>
        <p:spPr>
          <a:xfrm>
            <a:off x="554183" y="1132551"/>
            <a:ext cx="6428508" cy="584775"/>
          </a:xfrm>
          <a:prstGeom prst="rect">
            <a:avLst/>
          </a:prstGeom>
          <a:noFill/>
        </p:spPr>
        <p:txBody>
          <a:bodyPr wrap="square">
            <a:spAutoFit/>
          </a:bodyPr>
          <a:lstStyle/>
          <a:p>
            <a:pPr algn="ctr"/>
            <a:r>
              <a:rPr lang="vi-VN" sz="3200" b="1" dirty="0">
                <a:solidFill>
                  <a:srgbClr val="004B8D"/>
                </a:solidFill>
                <a:latin typeface="Aptos Black" panose="020B0004020202020204" pitchFamily="34" charset="0"/>
                <a:ea typeface="宋体"/>
                <a:sym typeface="Arial"/>
              </a:rPr>
              <a:t>Dự Án Quan Trọng Năm 2024</a:t>
            </a:r>
          </a:p>
        </p:txBody>
      </p:sp>
      <p:sp>
        <p:nvSpPr>
          <p:cNvPr id="8" name="Text Placeholder 4">
            <a:extLst>
              <a:ext uri="{FF2B5EF4-FFF2-40B4-BE49-F238E27FC236}">
                <a16:creationId xmlns:a16="http://schemas.microsoft.com/office/drawing/2014/main" id="{BB41CC41-4754-4ACC-660B-98DC84B86D0A}"/>
              </a:ext>
            </a:extLst>
          </p:cNvPr>
          <p:cNvSpPr txBox="1">
            <a:spLocks/>
          </p:cNvSpPr>
          <p:nvPr/>
        </p:nvSpPr>
        <p:spPr>
          <a:xfrm>
            <a:off x="377427" y="1717326"/>
            <a:ext cx="6941820" cy="434711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ptos Narrow" panose="020B0004020202020204" pitchFamily="34" charset="0"/>
                <a:ea typeface="+mn-ea"/>
                <a:cs typeface="+mn-cs"/>
              </a:defRPr>
            </a:lvl1pPr>
            <a:lvl2pPr marL="742950" indent="-285750" algn="l" defTabSz="914400" rtl="0" eaLnBrk="1" latinLnBrk="0" hangingPunct="1">
              <a:spcBef>
                <a:spcPct val="20000"/>
              </a:spcBef>
              <a:buSzPct val="80000"/>
              <a:buFont typeface="Wingdings" pitchFamily="2" charset="2"/>
              <a:buChar char="Ø"/>
              <a:defRPr sz="2800" kern="1200">
                <a:solidFill>
                  <a:schemeClr val="tx1"/>
                </a:solidFill>
                <a:latin typeface="Aptos Narrow" panose="020B0004020202020204" pitchFamily="34" charset="0"/>
                <a:ea typeface="+mn-ea"/>
                <a:cs typeface="+mn-cs"/>
              </a:defRPr>
            </a:lvl2pPr>
            <a:lvl3pPr marL="1143000" indent="-228600" algn="l" defTabSz="914400" rtl="0" eaLnBrk="1" latinLnBrk="0" hangingPunct="1">
              <a:spcBef>
                <a:spcPct val="20000"/>
              </a:spcBef>
              <a:buFont typeface="Wingdings" pitchFamily="2" charset="2"/>
              <a:buChar char="§"/>
              <a:defRPr sz="2400" kern="1200">
                <a:solidFill>
                  <a:schemeClr val="tx1"/>
                </a:solidFill>
                <a:latin typeface="Aptos Narrow" panose="020B0004020202020204" pitchFamily="34" charset="0"/>
                <a:ea typeface="+mn-ea"/>
                <a:cs typeface="+mn-cs"/>
              </a:defRPr>
            </a:lvl3pPr>
            <a:lvl4pPr marL="1600200" indent="-228600" algn="l" defTabSz="914400" rtl="0" eaLnBrk="1" latinLnBrk="0" hangingPunct="1">
              <a:spcBef>
                <a:spcPct val="20000"/>
              </a:spcBef>
              <a:buFont typeface="Arial" pitchFamily="34" charset="0"/>
              <a:buNone/>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vi-VN" dirty="0">
                <a:ea typeface="宋体"/>
                <a:sym typeface="Arial"/>
                <a:hlinkClick r:id="rId3"/>
              </a:rPr>
              <a:t>Kế Hoạch Hiện Đại Hoá Ngành Điện </a:t>
            </a:r>
            <a:r>
              <a:rPr lang="vi-VN" dirty="0">
                <a:ea typeface="宋体"/>
                <a:sym typeface="Arial"/>
              </a:rPr>
              <a:t>(ESMP)</a:t>
            </a:r>
          </a:p>
          <a:p>
            <a:r>
              <a:rPr lang="vi-VN" dirty="0">
                <a:ea typeface="宋体"/>
                <a:sym typeface="Arial"/>
                <a:hlinkClick r:id="rId4"/>
              </a:rPr>
              <a:t>Kêu Gọi Dự Án Điện Gió Ngoài Khơi Vòng 4 Điều 83C</a:t>
            </a:r>
            <a:r>
              <a:rPr lang="vi-VN" dirty="0">
                <a:ea typeface="宋体"/>
                <a:sym typeface="Arial"/>
              </a:rPr>
              <a:t>, trên cơ sở phối hợp với Connecticut và Rhode Island </a:t>
            </a:r>
          </a:p>
          <a:p>
            <a:r>
              <a:rPr lang="vi-VN" dirty="0">
                <a:ea typeface="宋体"/>
                <a:sym typeface="Arial"/>
                <a:hlinkClick r:id="rId5"/>
              </a:rPr>
              <a:t>Nhóm Đặc Trách Liên Ngành về Đơn Giá </a:t>
            </a:r>
            <a:r>
              <a:rPr lang="vi-VN" dirty="0">
                <a:ea typeface="宋体"/>
                <a:sym typeface="Arial"/>
              </a:rPr>
              <a:t>(IRWG)</a:t>
            </a:r>
          </a:p>
          <a:p>
            <a:r>
              <a:rPr lang="vi-VN" dirty="0">
                <a:ea typeface="宋体"/>
                <a:sym typeface="Arial"/>
              </a:rPr>
              <a:t>Phối hợp lập kế hoạch với các công ty điện và khí đốt để lên kế hoạch cho tương lai không sử dụng khí đốt tự nhiên</a:t>
            </a:r>
          </a:p>
          <a:p>
            <a:pPr lvl="1"/>
            <a:endParaRPr lang="en-US" dirty="0">
              <a:latin typeface="Calibri" panose="020F0502020204030204" pitchFamily="34" charset="0"/>
              <a:ea typeface="宋体"/>
              <a:sym typeface="Arial"/>
            </a:endParaRPr>
          </a:p>
        </p:txBody>
      </p:sp>
    </p:spTree>
    <p:extLst>
      <p:ext uri="{BB962C8B-B14F-4D97-AF65-F5344CB8AC3E}">
        <p14:creationId xmlns:p14="http://schemas.microsoft.com/office/powerpoint/2010/main" val="649479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717E7-0A22-4100-4613-3DCDE92CE7B5}"/>
              </a:ext>
            </a:extLst>
          </p:cNvPr>
          <p:cNvSpPr>
            <a:spLocks noGrp="1"/>
          </p:cNvSpPr>
          <p:nvPr>
            <p:ph type="title"/>
          </p:nvPr>
        </p:nvSpPr>
        <p:spPr/>
        <p:txBody>
          <a:bodyPr/>
          <a:lstStyle/>
          <a:p>
            <a:r>
              <a:rPr lang="vi-VN" dirty="0">
                <a:ea typeface="宋体"/>
                <a:sym typeface="Arial"/>
              </a:rPr>
              <a:t>Chào Mừng</a:t>
            </a:r>
          </a:p>
        </p:txBody>
      </p:sp>
      <p:sp>
        <p:nvSpPr>
          <p:cNvPr id="3" name="Text Placeholder 2">
            <a:extLst>
              <a:ext uri="{FF2B5EF4-FFF2-40B4-BE49-F238E27FC236}">
                <a16:creationId xmlns:a16="http://schemas.microsoft.com/office/drawing/2014/main" id="{F0B33E10-64DC-E027-0125-9BF96FE8688B}"/>
              </a:ext>
            </a:extLst>
          </p:cNvPr>
          <p:cNvSpPr>
            <a:spLocks noGrp="1"/>
          </p:cNvSpPr>
          <p:nvPr>
            <p:ph type="body" sz="quarter" idx="13"/>
          </p:nvPr>
        </p:nvSpPr>
        <p:spPr>
          <a:xfrm>
            <a:off x="5237018" y="1354168"/>
            <a:ext cx="5989782" cy="545743"/>
          </a:xfrm>
        </p:spPr>
        <p:txBody>
          <a:bodyPr/>
          <a:lstStyle/>
          <a:p>
            <a:pPr marL="0" indent="0" algn="ctr">
              <a:buNone/>
            </a:pPr>
            <a:r>
              <a:rPr lang="vi-VN" b="1" dirty="0">
                <a:solidFill>
                  <a:srgbClr val="1F4994"/>
                </a:solidFill>
                <a:ea typeface="宋体"/>
                <a:sym typeface="Arial"/>
              </a:rPr>
              <a:t>Ủy Viên Elizabeth Mahony</a:t>
            </a:r>
          </a:p>
        </p:txBody>
      </p:sp>
      <p:sp>
        <p:nvSpPr>
          <p:cNvPr id="4" name="Slide Number Placeholder 3">
            <a:extLst>
              <a:ext uri="{FF2B5EF4-FFF2-40B4-BE49-F238E27FC236}">
                <a16:creationId xmlns:a16="http://schemas.microsoft.com/office/drawing/2014/main" id="{2210EBCF-4FAB-4277-2E41-E445594EA1F1}"/>
              </a:ext>
            </a:extLst>
          </p:cNvPr>
          <p:cNvSpPr>
            <a:spLocks noGrp="1"/>
          </p:cNvSpPr>
          <p:nvPr>
            <p:ph type="sldNum" sz="quarter" idx="14"/>
          </p:nvPr>
        </p:nvSpPr>
        <p:spPr/>
        <p:txBody>
          <a:bodyPr/>
          <a:lstStyle/>
          <a:p>
            <a:pPr>
              <a:defRPr/>
            </a:pPr>
            <a:fld id="{B6FAB5CE-5980-4C9D-B2E2-2FD2F4BD448E}" type="slidenum">
              <a:rPr lang="en-US" smtClean="0">
                <a:ea typeface="宋体"/>
                <a:sym typeface="Arial"/>
              </a:rPr>
              <a:pPr>
                <a:defRPr/>
              </a:pPr>
              <a:t>2</a:t>
            </a:fld>
            <a:endParaRPr lang="en-US" dirty="0">
              <a:ea typeface="宋体"/>
              <a:sym typeface="Arial"/>
            </a:endParaRPr>
          </a:p>
        </p:txBody>
      </p:sp>
      <p:pic>
        <p:nvPicPr>
          <p:cNvPr id="6" name="Graphic 5" descr="Cheers outline">
            <a:extLst>
              <a:ext uri="{FF2B5EF4-FFF2-40B4-BE49-F238E27FC236}">
                <a16:creationId xmlns:a16="http://schemas.microsoft.com/office/drawing/2014/main" id="{0EBDC53E-7C0F-A968-2D4C-221AC27E256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46469" y="5181598"/>
            <a:ext cx="914400" cy="914400"/>
          </a:xfrm>
          <a:prstGeom prst="rect">
            <a:avLst/>
          </a:prstGeom>
        </p:spPr>
      </p:pic>
      <p:pic>
        <p:nvPicPr>
          <p:cNvPr id="7" name="Graphic 6" descr="Chat outline">
            <a:extLst>
              <a:ext uri="{FF2B5EF4-FFF2-40B4-BE49-F238E27FC236}">
                <a16:creationId xmlns:a16="http://schemas.microsoft.com/office/drawing/2014/main" id="{FDDB4622-7636-EA66-DE77-47732397B54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46469" y="3848099"/>
            <a:ext cx="914400" cy="914400"/>
          </a:xfrm>
          <a:prstGeom prst="rect">
            <a:avLst/>
          </a:prstGeom>
        </p:spPr>
      </p:pic>
      <p:pic>
        <p:nvPicPr>
          <p:cNvPr id="8" name="Graphic 7" descr="Route (Two Pins With A Path) outline">
            <a:extLst>
              <a:ext uri="{FF2B5EF4-FFF2-40B4-BE49-F238E27FC236}">
                <a16:creationId xmlns:a16="http://schemas.microsoft.com/office/drawing/2014/main" id="{C27859B6-F884-498D-937B-0584DA905B0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46469" y="2514600"/>
            <a:ext cx="914400" cy="914400"/>
          </a:xfrm>
          <a:prstGeom prst="rect">
            <a:avLst/>
          </a:prstGeom>
        </p:spPr>
      </p:pic>
      <p:sp>
        <p:nvSpPr>
          <p:cNvPr id="9" name="TextBox 8">
            <a:extLst>
              <a:ext uri="{FF2B5EF4-FFF2-40B4-BE49-F238E27FC236}">
                <a16:creationId xmlns:a16="http://schemas.microsoft.com/office/drawing/2014/main" id="{8D654BFF-C3C2-7171-9B89-0C5B39081B7E}"/>
              </a:ext>
            </a:extLst>
          </p:cNvPr>
          <p:cNvSpPr txBox="1"/>
          <p:nvPr/>
        </p:nvSpPr>
        <p:spPr>
          <a:xfrm>
            <a:off x="6616932" y="2710190"/>
            <a:ext cx="5336076" cy="523220"/>
          </a:xfrm>
          <a:prstGeom prst="rect">
            <a:avLst/>
          </a:prstGeom>
          <a:noFill/>
        </p:spPr>
        <p:txBody>
          <a:bodyPr wrap="none" rtlCol="0">
            <a:spAutoFit/>
          </a:bodyPr>
          <a:lstStyle/>
          <a:p>
            <a:r>
              <a:rPr lang="vi-VN" sz="2800" b="1" dirty="0">
                <a:latin typeface="Aptos Narrow" panose="020B0004020202020204" pitchFamily="34" charset="0"/>
                <a:ea typeface="宋体"/>
                <a:sym typeface="Arial"/>
              </a:rPr>
              <a:t>Tính Minh Bạch trong Lập Kế Hoạch</a:t>
            </a:r>
          </a:p>
        </p:txBody>
      </p:sp>
      <p:sp>
        <p:nvSpPr>
          <p:cNvPr id="10" name="TextBox 9">
            <a:extLst>
              <a:ext uri="{FF2B5EF4-FFF2-40B4-BE49-F238E27FC236}">
                <a16:creationId xmlns:a16="http://schemas.microsoft.com/office/drawing/2014/main" id="{4573F859-C04B-04AE-CB99-780B1163A01A}"/>
              </a:ext>
            </a:extLst>
          </p:cNvPr>
          <p:cNvSpPr txBox="1"/>
          <p:nvPr/>
        </p:nvSpPr>
        <p:spPr>
          <a:xfrm>
            <a:off x="6616932" y="4043689"/>
            <a:ext cx="3567002" cy="523220"/>
          </a:xfrm>
          <a:prstGeom prst="rect">
            <a:avLst/>
          </a:prstGeom>
          <a:noFill/>
        </p:spPr>
        <p:txBody>
          <a:bodyPr wrap="none" rtlCol="0">
            <a:spAutoFit/>
          </a:bodyPr>
          <a:lstStyle/>
          <a:p>
            <a:r>
              <a:rPr lang="vi-VN" sz="2800" b="1" dirty="0">
                <a:latin typeface="Aptos Narrow" panose="020B0004020202020204" pitchFamily="34" charset="0"/>
                <a:ea typeface="宋体"/>
                <a:sym typeface="Arial"/>
              </a:rPr>
              <a:t>Ý Kiến của Công Chúng</a:t>
            </a:r>
          </a:p>
        </p:txBody>
      </p:sp>
      <p:sp>
        <p:nvSpPr>
          <p:cNvPr id="11" name="TextBox 10">
            <a:extLst>
              <a:ext uri="{FF2B5EF4-FFF2-40B4-BE49-F238E27FC236}">
                <a16:creationId xmlns:a16="http://schemas.microsoft.com/office/drawing/2014/main" id="{EF073E66-FD75-E1AA-EBDD-6DB5C3198760}"/>
              </a:ext>
            </a:extLst>
          </p:cNvPr>
          <p:cNvSpPr txBox="1"/>
          <p:nvPr/>
        </p:nvSpPr>
        <p:spPr>
          <a:xfrm>
            <a:off x="6616932" y="5377188"/>
            <a:ext cx="4504759" cy="523220"/>
          </a:xfrm>
          <a:prstGeom prst="rect">
            <a:avLst/>
          </a:prstGeom>
          <a:noFill/>
        </p:spPr>
        <p:txBody>
          <a:bodyPr wrap="none" rtlCol="0">
            <a:spAutoFit/>
          </a:bodyPr>
          <a:lstStyle/>
          <a:p>
            <a:r>
              <a:rPr lang="vi-VN" sz="2800" b="1" dirty="0">
                <a:latin typeface="Aptos Narrow" panose="020B0004020202020204" pitchFamily="34" charset="0"/>
                <a:ea typeface="宋体"/>
                <a:sym typeface="Arial"/>
              </a:rPr>
              <a:t>Sự Tham Gia của Công Chúng</a:t>
            </a:r>
          </a:p>
        </p:txBody>
      </p:sp>
      <p:pic>
        <p:nvPicPr>
          <p:cNvPr id="13" name="Picture 12">
            <a:extLst>
              <a:ext uri="{FF2B5EF4-FFF2-40B4-BE49-F238E27FC236}">
                <a16:creationId xmlns:a16="http://schemas.microsoft.com/office/drawing/2014/main" id="{CEB83BF8-E880-F91E-A94C-66A82230DAB1}"/>
              </a:ext>
            </a:extLst>
          </p:cNvPr>
          <p:cNvPicPr>
            <a:picLocks noChangeAspect="1"/>
          </p:cNvPicPr>
          <p:nvPr/>
        </p:nvPicPr>
        <p:blipFill>
          <a:blip r:embed="rId8"/>
          <a:stretch>
            <a:fillRect/>
          </a:stretch>
        </p:blipFill>
        <p:spPr>
          <a:xfrm>
            <a:off x="1095807" y="1423379"/>
            <a:ext cx="3228975" cy="4842514"/>
          </a:xfrm>
          <a:prstGeom prst="rect">
            <a:avLst/>
          </a:prstGeom>
        </p:spPr>
      </p:pic>
    </p:spTree>
    <p:extLst>
      <p:ext uri="{BB962C8B-B14F-4D97-AF65-F5344CB8AC3E}">
        <p14:creationId xmlns:p14="http://schemas.microsoft.com/office/powerpoint/2010/main" val="10735569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BA7DB-CA4C-21DE-1113-DE651A1FA3E3}"/>
              </a:ext>
            </a:extLst>
          </p:cNvPr>
          <p:cNvSpPr>
            <a:spLocks noGrp="1"/>
          </p:cNvSpPr>
          <p:nvPr>
            <p:ph type="title"/>
          </p:nvPr>
        </p:nvSpPr>
        <p:spPr/>
        <p:txBody>
          <a:bodyPr/>
          <a:lstStyle/>
          <a:p>
            <a:r>
              <a:rPr lang="vi-VN" dirty="0">
                <a:ea typeface="宋体"/>
                <a:sym typeface="Arial"/>
              </a:rPr>
              <a:t>Hỏi Đáp</a:t>
            </a:r>
          </a:p>
        </p:txBody>
      </p:sp>
      <p:sp>
        <p:nvSpPr>
          <p:cNvPr id="4" name="Slide Number Placeholder 3">
            <a:extLst>
              <a:ext uri="{FF2B5EF4-FFF2-40B4-BE49-F238E27FC236}">
                <a16:creationId xmlns:a16="http://schemas.microsoft.com/office/drawing/2014/main" id="{5C27D917-D2FC-17E7-2DC1-783A52A09FF8}"/>
              </a:ext>
            </a:extLst>
          </p:cNvPr>
          <p:cNvSpPr>
            <a:spLocks noGrp="1"/>
          </p:cNvSpPr>
          <p:nvPr>
            <p:ph type="sldNum" sz="quarter" idx="14"/>
          </p:nvPr>
        </p:nvSpPr>
        <p:spPr/>
        <p:txBody>
          <a:bodyPr/>
          <a:lstStyle/>
          <a:p>
            <a:pPr>
              <a:defRPr/>
            </a:pPr>
            <a:fld id="{B6FAB5CE-5980-4C9D-B2E2-2FD2F4BD448E}" type="slidenum">
              <a:rPr lang="en-US" smtClean="0">
                <a:ea typeface="宋体"/>
                <a:sym typeface="Arial"/>
              </a:rPr>
              <a:pPr>
                <a:defRPr/>
              </a:pPr>
              <a:t>20</a:t>
            </a:fld>
            <a:endParaRPr lang="en-US" dirty="0">
              <a:ea typeface="宋体"/>
              <a:sym typeface="Arial"/>
            </a:endParaRPr>
          </a:p>
        </p:txBody>
      </p:sp>
      <p:sp>
        <p:nvSpPr>
          <p:cNvPr id="3" name="Text Placeholder 4">
            <a:extLst>
              <a:ext uri="{FF2B5EF4-FFF2-40B4-BE49-F238E27FC236}">
                <a16:creationId xmlns:a16="http://schemas.microsoft.com/office/drawing/2014/main" id="{30D18655-C765-AA24-DBB5-6DA9885ABAC2}"/>
              </a:ext>
            </a:extLst>
          </p:cNvPr>
          <p:cNvSpPr>
            <a:spLocks noGrp="1"/>
          </p:cNvSpPr>
          <p:nvPr>
            <p:ph type="body" sz="quarter" idx="13"/>
          </p:nvPr>
        </p:nvSpPr>
        <p:spPr>
          <a:xfrm>
            <a:off x="567559" y="1493772"/>
            <a:ext cx="11014841" cy="4477260"/>
          </a:xfrm>
        </p:spPr>
        <p:txBody>
          <a:bodyPr>
            <a:normAutofit/>
          </a:bodyPr>
          <a:lstStyle/>
          <a:p>
            <a:r>
              <a:rPr lang="vi-VN" dirty="0">
                <a:ea typeface="宋体"/>
                <a:sym typeface="Arial"/>
              </a:rPr>
              <a:t>Vui lòng nhập câu hỏi của quý vị vào ô Hỏi &amp; Đáp hoặc nhấp vào “giơ tay” trên thanh điều hướng Zoom.</a:t>
            </a:r>
          </a:p>
          <a:p>
            <a:r>
              <a:rPr lang="vi-VN" dirty="0">
                <a:ea typeface="宋体"/>
                <a:sym typeface="Arial"/>
              </a:rPr>
              <a:t>Nếu quý vị phát biểu, vui lòng giới thiệu bản thân trước khi đặt câu hỏi.</a:t>
            </a:r>
          </a:p>
          <a:p>
            <a:r>
              <a:rPr lang="vi-VN" dirty="0">
                <a:ea typeface="宋体"/>
                <a:sym typeface="Arial"/>
              </a:rPr>
              <a:t>Vui lòng hỏi ngắn gọn và lịch sự để chúng tôi có thể giải đáp được nhiều câu hỏi nhất có thể.</a:t>
            </a:r>
          </a:p>
          <a:p>
            <a:r>
              <a:rPr lang="vi-VN" dirty="0">
                <a:ea typeface="宋体"/>
                <a:sym typeface="Arial"/>
              </a:rPr>
              <a:t>Nếu quý vị đang ở trong kênh có thông dịch viên và quý vị có câu hỏi, vui lòng nhập câu hỏi của quý vị vào ô Hỏi &amp; Đáp để được thông dịch.</a:t>
            </a:r>
          </a:p>
          <a:p>
            <a:endParaRPr lang="en-US" dirty="0">
              <a:latin typeface="Calibri" panose="020F0502020204030204" pitchFamily="34" charset="0"/>
              <a:ea typeface="宋体"/>
              <a:sym typeface="Arial"/>
            </a:endParaRPr>
          </a:p>
          <a:p>
            <a:endParaRPr lang="en-US" dirty="0">
              <a:latin typeface="Calibri" panose="020F0502020204030204" pitchFamily="34" charset="0"/>
              <a:ea typeface="宋体"/>
              <a:sym typeface="Arial"/>
            </a:endParaRPr>
          </a:p>
          <a:p>
            <a:pPr lvl="1"/>
            <a:endParaRPr lang="en-US" dirty="0">
              <a:latin typeface="Calibri" panose="020F0502020204030204" pitchFamily="34" charset="0"/>
              <a:ea typeface="宋体"/>
              <a:sym typeface="Arial"/>
            </a:endParaRPr>
          </a:p>
        </p:txBody>
      </p:sp>
    </p:spTree>
    <p:extLst>
      <p:ext uri="{BB962C8B-B14F-4D97-AF65-F5344CB8AC3E}">
        <p14:creationId xmlns:p14="http://schemas.microsoft.com/office/powerpoint/2010/main" val="21907357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CC4F9-8F13-736A-DC05-412C12945A01}"/>
              </a:ext>
            </a:extLst>
          </p:cNvPr>
          <p:cNvSpPr>
            <a:spLocks noGrp="1"/>
          </p:cNvSpPr>
          <p:nvPr>
            <p:ph type="title"/>
          </p:nvPr>
        </p:nvSpPr>
        <p:spPr/>
        <p:txBody>
          <a:bodyPr/>
          <a:lstStyle/>
          <a:p>
            <a:r>
              <a:rPr lang="vi-VN" dirty="0">
                <a:ea typeface="宋体"/>
                <a:sym typeface="Arial"/>
              </a:rPr>
              <a:t>DOER Rất Mong Nhận Được Ý Kiến của Quý vị!</a:t>
            </a:r>
          </a:p>
        </p:txBody>
      </p:sp>
      <p:sp>
        <p:nvSpPr>
          <p:cNvPr id="3" name="Text Placeholder 2">
            <a:extLst>
              <a:ext uri="{FF2B5EF4-FFF2-40B4-BE49-F238E27FC236}">
                <a16:creationId xmlns:a16="http://schemas.microsoft.com/office/drawing/2014/main" id="{C593CEE5-DD67-0BB4-CFC7-4CD4F49EFEAE}"/>
              </a:ext>
            </a:extLst>
          </p:cNvPr>
          <p:cNvSpPr>
            <a:spLocks noGrp="1"/>
          </p:cNvSpPr>
          <p:nvPr>
            <p:ph type="body" sz="quarter" idx="13"/>
          </p:nvPr>
        </p:nvSpPr>
        <p:spPr>
          <a:xfrm>
            <a:off x="965200" y="1171074"/>
            <a:ext cx="10617200" cy="4876800"/>
          </a:xfrm>
        </p:spPr>
        <p:txBody>
          <a:bodyPr vert="horz" lIns="91440" tIns="45720" rIns="91440" bIns="45720" rtlCol="0" anchor="t">
            <a:noAutofit/>
          </a:bodyPr>
          <a:lstStyle/>
          <a:p>
            <a:pPr marL="0" indent="0">
              <a:spcBef>
                <a:spcPts val="20"/>
              </a:spcBef>
              <a:buNone/>
            </a:pPr>
            <a:r>
              <a:rPr lang="vi-VN" sz="2600" b="1" dirty="0">
                <a:ea typeface="宋体"/>
                <a:cs typeface="Arial"/>
                <a:sym typeface="Arial"/>
              </a:rPr>
              <a:t>Xin Gởi Ý Kiến về </a:t>
            </a:r>
            <a:r>
              <a:rPr lang="vi-VN" sz="2600" b="1" dirty="0">
                <a:ea typeface="宋体"/>
                <a:cs typeface="Arial"/>
                <a:sym typeface="Arial"/>
                <a:hlinkClick r:id="rId2"/>
              </a:rPr>
              <a:t>doer.energy@mass.gov</a:t>
            </a:r>
            <a:r>
              <a:rPr lang="vi-VN" sz="2600" b="1" dirty="0">
                <a:ea typeface="宋体"/>
                <a:cs typeface="Arial"/>
                <a:sym typeface="Arial"/>
              </a:rPr>
              <a:t> không muộn hơn 5:00 </a:t>
            </a:r>
            <a:r>
              <a:rPr lang="en-US" sz="2600" b="1" dirty="0">
                <a:ea typeface="宋体"/>
                <a:cs typeface="Arial"/>
                <a:sym typeface="Arial"/>
              </a:rPr>
              <a:t>chiều</a:t>
            </a:r>
            <a:r>
              <a:rPr lang="vi-VN" sz="2600" b="1" dirty="0">
                <a:ea typeface="宋体"/>
                <a:cs typeface="Arial"/>
                <a:sym typeface="Arial"/>
              </a:rPr>
              <a:t> ngày 15</a:t>
            </a:r>
            <a:r>
              <a:rPr lang="en-US" sz="2600" b="1" dirty="0">
                <a:ea typeface="宋体"/>
                <a:cs typeface="Arial"/>
                <a:sym typeface="Arial"/>
              </a:rPr>
              <a:t>/03</a:t>
            </a:r>
            <a:r>
              <a:rPr lang="vi-VN" sz="2600" b="1" dirty="0">
                <a:ea typeface="宋体"/>
                <a:cs typeface="Arial"/>
                <a:sym typeface="Arial"/>
              </a:rPr>
              <a:t>. </a:t>
            </a:r>
            <a:r>
              <a:rPr lang="vi-VN" sz="2600" b="1" i="1" dirty="0">
                <a:ea typeface="宋体"/>
                <a:cs typeface="Arial"/>
                <a:sym typeface="Arial"/>
              </a:rPr>
              <a:t>Tất cả các ý kiến sẽ được đăng công khai trên trang mạng của DOER. Quý vị có thể cân nhắc các câu hỏi sau để góp ý:</a:t>
            </a:r>
          </a:p>
          <a:p>
            <a:pPr marL="0" indent="0">
              <a:spcBef>
                <a:spcPts val="20"/>
              </a:spcBef>
              <a:buNone/>
            </a:pPr>
            <a:endParaRPr lang="en-US" sz="2600" b="1" dirty="0">
              <a:ea typeface="宋体"/>
              <a:cs typeface="Arial"/>
              <a:sym typeface="Arial"/>
            </a:endParaRPr>
          </a:p>
          <a:p>
            <a:pPr>
              <a:spcBef>
                <a:spcPts val="20"/>
              </a:spcBef>
            </a:pPr>
            <a:r>
              <a:rPr lang="vi-VN" sz="2600" dirty="0">
                <a:ea typeface="宋体"/>
                <a:cs typeface="Arial"/>
                <a:sym typeface="Arial"/>
              </a:rPr>
              <a:t>Quý vị có ý kiến phản hồi </a:t>
            </a:r>
            <a:r>
              <a:rPr lang="en-US" sz="2600" dirty="0">
                <a:ea typeface="宋体"/>
                <a:cs typeface="Arial"/>
                <a:sym typeface="Arial"/>
              </a:rPr>
              <a:t>gì </a:t>
            </a:r>
            <a:r>
              <a:rPr lang="vi-VN" sz="2600" dirty="0">
                <a:ea typeface="宋体"/>
                <a:cs typeface="Arial"/>
                <a:sym typeface="Arial"/>
              </a:rPr>
              <a:t>về kế hoạch năm 2024 của DOER không?</a:t>
            </a:r>
            <a:endParaRPr lang="en-US" sz="2600" dirty="0">
              <a:ea typeface="宋体"/>
              <a:cs typeface="Arial"/>
              <a:sym typeface="Arial"/>
            </a:endParaRPr>
          </a:p>
          <a:p>
            <a:pPr>
              <a:spcBef>
                <a:spcPts val="20"/>
              </a:spcBef>
            </a:pPr>
            <a:r>
              <a:rPr lang="vi-VN" sz="2600" dirty="0">
                <a:ea typeface="宋体"/>
                <a:cs typeface="Arial"/>
                <a:sym typeface="Arial"/>
              </a:rPr>
              <a:t>Các chương trình của DOER ảnh hưởng tới quý vị như thế nào? </a:t>
            </a:r>
          </a:p>
          <a:p>
            <a:r>
              <a:rPr lang="vi-VN" sz="2600" dirty="0">
                <a:ea typeface="宋体"/>
                <a:cs typeface="Arial"/>
                <a:sym typeface="Arial"/>
              </a:rPr>
              <a:t>Hôm nay quý vị có tìm hiểu được </a:t>
            </a:r>
            <a:r>
              <a:rPr lang="en-US" sz="2600" dirty="0">
                <a:ea typeface="宋体"/>
                <a:cs typeface="Arial"/>
                <a:sym typeface="Arial"/>
              </a:rPr>
              <a:t>thông tin nào</a:t>
            </a:r>
            <a:r>
              <a:rPr lang="vi-VN" sz="2600" dirty="0">
                <a:ea typeface="宋体"/>
                <a:cs typeface="Arial"/>
                <a:sym typeface="Arial"/>
              </a:rPr>
              <a:t> </a:t>
            </a:r>
            <a:r>
              <a:rPr lang="en-US" sz="2600" dirty="0">
                <a:ea typeface="宋体"/>
                <a:cs typeface="Arial"/>
                <a:sym typeface="Arial"/>
              </a:rPr>
              <a:t>mà</a:t>
            </a:r>
            <a:r>
              <a:rPr lang="vi-VN" sz="2600" dirty="0">
                <a:ea typeface="宋体"/>
                <a:cs typeface="Arial"/>
                <a:sym typeface="Arial"/>
              </a:rPr>
              <a:t> trước đây </a:t>
            </a:r>
            <a:r>
              <a:rPr lang="en-US" sz="2600" dirty="0">
                <a:ea typeface="宋体"/>
                <a:cs typeface="Arial"/>
                <a:sym typeface="Arial"/>
              </a:rPr>
              <a:t>quý vị </a:t>
            </a:r>
            <a:r>
              <a:rPr lang="vi-VN" sz="2600" dirty="0">
                <a:ea typeface="宋体"/>
                <a:cs typeface="Arial"/>
                <a:sym typeface="Arial"/>
              </a:rPr>
              <a:t>chưa biết không?</a:t>
            </a:r>
          </a:p>
          <a:p>
            <a:r>
              <a:rPr lang="vi-VN" sz="2600" dirty="0">
                <a:ea typeface="宋体"/>
                <a:cs typeface="Arial"/>
                <a:sym typeface="Arial"/>
              </a:rPr>
              <a:t>Quý vị có quan ngại gì về </a:t>
            </a:r>
            <a:r>
              <a:rPr lang="en-US" sz="2600" dirty="0">
                <a:ea typeface="宋体"/>
                <a:cs typeface="Arial"/>
                <a:sym typeface="Arial"/>
              </a:rPr>
              <a:t>kế hoạch</a:t>
            </a:r>
            <a:r>
              <a:rPr lang="vi-VN" sz="2600" dirty="0">
                <a:ea typeface="宋体"/>
                <a:cs typeface="Arial"/>
                <a:sym typeface="Arial"/>
              </a:rPr>
              <a:t> chuyển đổi sang năng lượng sạch không?</a:t>
            </a:r>
          </a:p>
          <a:p>
            <a:r>
              <a:rPr lang="vi-VN" sz="2600" dirty="0">
                <a:ea typeface="宋体"/>
                <a:cs typeface="Arial"/>
                <a:sym typeface="Arial"/>
              </a:rPr>
              <a:t>Quý vị có hài lòng với Sự Kiện Đối Thoại với Công Chúng không?</a:t>
            </a:r>
          </a:p>
          <a:p>
            <a:r>
              <a:rPr lang="vi-VN" sz="2600" dirty="0">
                <a:ea typeface="宋体"/>
                <a:cs typeface="Arial"/>
                <a:sym typeface="Arial"/>
              </a:rPr>
              <a:t>Quý vị có đề xuất gì để sau này DOER thu hút sự tham gia của công chúng tốt hơn không?</a:t>
            </a:r>
          </a:p>
        </p:txBody>
      </p:sp>
      <p:sp>
        <p:nvSpPr>
          <p:cNvPr id="4" name="Slide Number Placeholder 3">
            <a:extLst>
              <a:ext uri="{FF2B5EF4-FFF2-40B4-BE49-F238E27FC236}">
                <a16:creationId xmlns:a16="http://schemas.microsoft.com/office/drawing/2014/main" id="{8169699C-38B8-5A35-350A-5CF2ADB94710}"/>
              </a:ext>
            </a:extLst>
          </p:cNvPr>
          <p:cNvSpPr>
            <a:spLocks noGrp="1"/>
          </p:cNvSpPr>
          <p:nvPr>
            <p:ph type="sldNum" sz="quarter" idx="14"/>
          </p:nvPr>
        </p:nvSpPr>
        <p:spPr/>
        <p:txBody>
          <a:bodyPr/>
          <a:lstStyle/>
          <a:p>
            <a:pPr>
              <a:defRPr/>
            </a:pPr>
            <a:fld id="{B6FAB5CE-5980-4C9D-B2E2-2FD2F4BD448E}" type="slidenum">
              <a:rPr lang="en-US" smtClean="0">
                <a:ea typeface="宋体"/>
                <a:sym typeface="Arial"/>
              </a:rPr>
              <a:pPr>
                <a:defRPr/>
              </a:pPr>
              <a:t>21</a:t>
            </a:fld>
            <a:endParaRPr lang="en-US" dirty="0">
              <a:ea typeface="宋体"/>
              <a:sym typeface="Arial"/>
            </a:endParaRPr>
          </a:p>
        </p:txBody>
      </p:sp>
    </p:spTree>
    <p:extLst>
      <p:ext uri="{BB962C8B-B14F-4D97-AF65-F5344CB8AC3E}">
        <p14:creationId xmlns:p14="http://schemas.microsoft.com/office/powerpoint/2010/main" val="1760744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4"/>
          </p:nvPr>
        </p:nvSpPr>
        <p:spPr/>
        <p:txBody>
          <a:bodyPr/>
          <a:lstStyle/>
          <a:p>
            <a:pPr>
              <a:defRPr/>
            </a:pPr>
            <a:fld id="{B6FAB5CE-5980-4C9D-B2E2-2FD2F4BD448E}" type="slidenum">
              <a:rPr lang="en-US" smtClean="0">
                <a:ea typeface="宋体"/>
                <a:sym typeface="Arial"/>
              </a:rPr>
              <a:pPr>
                <a:defRPr/>
              </a:pPr>
              <a:t>22</a:t>
            </a:fld>
            <a:endParaRPr lang="en-US" dirty="0">
              <a:ea typeface="宋体"/>
              <a:sym typeface="Arial"/>
            </a:endParaRPr>
          </a:p>
        </p:txBody>
      </p:sp>
      <p:sp>
        <p:nvSpPr>
          <p:cNvPr id="10" name="Content Placeholder 1">
            <a:extLst>
              <a:ext uri="{FF2B5EF4-FFF2-40B4-BE49-F238E27FC236}">
                <a16:creationId xmlns:a16="http://schemas.microsoft.com/office/drawing/2014/main" id="{06D8B060-AD87-4267-9E9C-19E6B3A0ADC1}"/>
              </a:ext>
            </a:extLst>
          </p:cNvPr>
          <p:cNvSpPr txBox="1">
            <a:spLocks/>
          </p:cNvSpPr>
          <p:nvPr/>
        </p:nvSpPr>
        <p:spPr>
          <a:xfrm>
            <a:off x="1600201" y="1168400"/>
            <a:ext cx="8780463" cy="48387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latin typeface="Calibri" panose="020F0502020204030204" pitchFamily="34" charset="0"/>
              <a:ea typeface="宋体"/>
              <a:sym typeface="Arial"/>
            </a:endParaRPr>
          </a:p>
          <a:p>
            <a:endParaRPr lang="en-US" dirty="0">
              <a:latin typeface="Calibri" panose="020F0502020204030204" pitchFamily="34" charset="0"/>
              <a:ea typeface="宋体"/>
              <a:sym typeface="Arial"/>
            </a:endParaRPr>
          </a:p>
          <a:p>
            <a:pPr marL="0" indent="0" algn="ctr">
              <a:buNone/>
            </a:pPr>
            <a:endParaRPr lang="en-US" sz="3600" dirty="0">
              <a:latin typeface="Calibri" panose="020F0502020204030204" pitchFamily="34" charset="0"/>
              <a:ea typeface="宋体"/>
              <a:sym typeface="Arial"/>
            </a:endParaRPr>
          </a:p>
          <a:p>
            <a:pPr marL="0" indent="0" algn="ctr">
              <a:buNone/>
            </a:pPr>
            <a:r>
              <a:rPr lang="vi-VN" sz="4800" b="1" cap="small" dirty="0">
                <a:solidFill>
                  <a:srgbClr val="1F497D"/>
                </a:solidFill>
                <a:latin typeface="Calibri" panose="020F0502020204030204" pitchFamily="34" charset="0"/>
                <a:ea typeface="宋体"/>
                <a:cs typeface="Aharoni" pitchFamily="2" charset="-79"/>
                <a:sym typeface="Arial"/>
              </a:rPr>
              <a:t>XIN CẢM ƠN!</a:t>
            </a:r>
          </a:p>
        </p:txBody>
      </p:sp>
    </p:spTree>
    <p:extLst>
      <p:ext uri="{BB962C8B-B14F-4D97-AF65-F5344CB8AC3E}">
        <p14:creationId xmlns:p14="http://schemas.microsoft.com/office/powerpoint/2010/main" val="2475040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6D305FC-34B4-CDF5-7645-9C7DB13E9497}"/>
              </a:ext>
            </a:extLst>
          </p:cNvPr>
          <p:cNvPicPr>
            <a:picLocks noChangeAspect="1"/>
          </p:cNvPicPr>
          <p:nvPr/>
        </p:nvPicPr>
        <p:blipFill>
          <a:blip r:embed="rId3"/>
          <a:stretch>
            <a:fillRect/>
          </a:stretch>
        </p:blipFill>
        <p:spPr>
          <a:xfrm>
            <a:off x="7616536" y="2859232"/>
            <a:ext cx="2743200" cy="2057400"/>
          </a:xfrm>
          <a:prstGeom prst="rect">
            <a:avLst/>
          </a:prstGeom>
        </p:spPr>
      </p:pic>
      <p:sp>
        <p:nvSpPr>
          <p:cNvPr id="2" name="Title 1"/>
          <p:cNvSpPr>
            <a:spLocks noGrp="1"/>
          </p:cNvSpPr>
          <p:nvPr>
            <p:ph type="title"/>
          </p:nvPr>
        </p:nvSpPr>
        <p:spPr/>
        <p:txBody>
          <a:bodyPr anchor="ctr">
            <a:normAutofit/>
          </a:bodyPr>
          <a:lstStyle/>
          <a:p>
            <a:r>
              <a:rPr lang="vi-VN" dirty="0">
                <a:ea typeface="宋体"/>
                <a:sym typeface="Arial"/>
              </a:rPr>
              <a:t>Chương Trình Họp Hôm Nay</a:t>
            </a:r>
          </a:p>
        </p:txBody>
      </p:sp>
      <p:sp>
        <p:nvSpPr>
          <p:cNvPr id="4" name="Slide Number Placeholder 3"/>
          <p:cNvSpPr>
            <a:spLocks noGrp="1"/>
          </p:cNvSpPr>
          <p:nvPr>
            <p:ph type="sldNum" sz="quarter" idx="14"/>
          </p:nvPr>
        </p:nvSpPr>
        <p:spPr/>
        <p:txBody>
          <a:bodyPr anchor="ctr">
            <a:normAutofit/>
          </a:bodyPr>
          <a:lstStyle/>
          <a:p>
            <a:pPr>
              <a:spcAft>
                <a:spcPts val="600"/>
              </a:spcAft>
              <a:defRPr/>
            </a:pPr>
            <a:fld id="{B6FAB5CE-5980-4C9D-B2E2-2FD2F4BD448E}" type="slidenum">
              <a:rPr lang="en-US" smtClean="0">
                <a:ea typeface="宋体"/>
                <a:sym typeface="Arial"/>
              </a:rPr>
              <a:pPr>
                <a:spcAft>
                  <a:spcPts val="600"/>
                </a:spcAft>
                <a:defRPr/>
              </a:pPr>
              <a:t>3</a:t>
            </a:fld>
            <a:endParaRPr lang="en-US" dirty="0">
              <a:ea typeface="宋体"/>
              <a:sym typeface="Arial"/>
            </a:endParaRPr>
          </a:p>
        </p:txBody>
      </p:sp>
      <p:graphicFrame>
        <p:nvGraphicFramePr>
          <p:cNvPr id="9" name="Table 8">
            <a:extLst>
              <a:ext uri="{FF2B5EF4-FFF2-40B4-BE49-F238E27FC236}">
                <a16:creationId xmlns:a16="http://schemas.microsoft.com/office/drawing/2014/main" id="{3C07D8AE-4A38-5FD6-CA8A-53336BA5E08C}"/>
              </a:ext>
            </a:extLst>
          </p:cNvPr>
          <p:cNvGraphicFramePr>
            <a:graphicFrameLocks noGrp="1"/>
          </p:cNvGraphicFramePr>
          <p:nvPr>
            <p:extLst>
              <p:ext uri="{D42A27DB-BD31-4B8C-83A1-F6EECF244321}">
                <p14:modId xmlns:p14="http://schemas.microsoft.com/office/powerpoint/2010/main" val="2191398099"/>
              </p:ext>
            </p:extLst>
          </p:nvPr>
        </p:nvGraphicFramePr>
        <p:xfrm>
          <a:off x="852055" y="1301752"/>
          <a:ext cx="7502236" cy="4124612"/>
        </p:xfrm>
        <a:graphic>
          <a:graphicData uri="http://schemas.openxmlformats.org/drawingml/2006/table">
            <a:tbl>
              <a:tblPr firstRow="1" bandRow="1">
                <a:tableStyleId>{2D5ABB26-0587-4C30-8999-92F81FD0307C}</a:tableStyleId>
              </a:tblPr>
              <a:tblGrid>
                <a:gridCol w="949036">
                  <a:extLst>
                    <a:ext uri="{9D8B030D-6E8A-4147-A177-3AD203B41FA5}">
                      <a16:colId xmlns:a16="http://schemas.microsoft.com/office/drawing/2014/main" val="80667649"/>
                    </a:ext>
                  </a:extLst>
                </a:gridCol>
                <a:gridCol w="6553200">
                  <a:extLst>
                    <a:ext uri="{9D8B030D-6E8A-4147-A177-3AD203B41FA5}">
                      <a16:colId xmlns:a16="http://schemas.microsoft.com/office/drawing/2014/main" val="3518693435"/>
                    </a:ext>
                  </a:extLst>
                </a:gridCol>
              </a:tblGrid>
              <a:tr h="343911">
                <a:tc>
                  <a:txBody>
                    <a:bodyPr/>
                    <a:lstStyle/>
                    <a:p>
                      <a:r>
                        <a:rPr lang="vi-VN" sz="2000" dirty="0">
                          <a:latin typeface="Calibri" panose="020F0502020204030204" pitchFamily="34" charset="0"/>
                          <a:ea typeface="宋体"/>
                          <a:sym typeface="Arial"/>
                        </a:rPr>
                        <a:t>01.</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vi-VN" sz="1800" b="1" dirty="0">
                          <a:latin typeface="Aptos Narrow" panose="020B0004020202020204" pitchFamily="34" charset="0"/>
                          <a:ea typeface="宋体"/>
                          <a:sym typeface="Arial"/>
                        </a:rPr>
                        <a:t>Giới Thiệu về DOER</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98764756"/>
                  </a:ext>
                </a:extLst>
              </a:tr>
              <a:tr h="634913">
                <a:tc>
                  <a:txBody>
                    <a:bodyPr/>
                    <a:lstStyle/>
                    <a:p>
                      <a:endParaRPr lang="en-US" dirty="0">
                        <a:latin typeface="Calibri" panose="020F0502020204030204" pitchFamily="34" charset="0"/>
                        <a:ea typeface="宋体"/>
                        <a:sym typeface="Arial"/>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vi-VN" sz="1800" dirty="0">
                          <a:solidFill>
                            <a:schemeClr val="bg1">
                              <a:lumMod val="50000"/>
                            </a:schemeClr>
                          </a:solidFill>
                          <a:latin typeface="Aptos Narrow" panose="020B0004020202020204" pitchFamily="34" charset="0"/>
                          <a:ea typeface="宋体"/>
                          <a:sym typeface="Arial"/>
                        </a:rPr>
                        <a:t>Sứ Mệnh, Mục Tiêu, Cơ Cấu Tổ Chức</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89139960"/>
                  </a:ext>
                </a:extLst>
              </a:tr>
              <a:tr h="343911">
                <a:tc>
                  <a:txBody>
                    <a:bodyPr/>
                    <a:lstStyle/>
                    <a:p>
                      <a:r>
                        <a:rPr lang="vi-VN" sz="2000" dirty="0">
                          <a:latin typeface="Calibri" panose="020F0502020204030204" pitchFamily="34" charset="0"/>
                          <a:ea typeface="宋体"/>
                          <a:sym typeface="Arial"/>
                        </a:rPr>
                        <a:t>02.</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r>
                        <a:rPr lang="vi-VN" sz="1800" b="1" dirty="0">
                          <a:solidFill>
                            <a:schemeClr val="tx1"/>
                          </a:solidFill>
                          <a:latin typeface="Aptos Narrow" panose="020B0004020202020204" pitchFamily="34" charset="0"/>
                          <a:ea typeface="宋体"/>
                          <a:cs typeface="+mn-cs"/>
                          <a:sym typeface="Arial"/>
                        </a:rPr>
                        <a:t>Thành Tựu Năm 2023</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35779650"/>
                  </a:ext>
                </a:extLst>
              </a:tr>
              <a:tr h="634913">
                <a:tc>
                  <a:txBody>
                    <a:bodyPr/>
                    <a:lstStyle/>
                    <a:p>
                      <a:endParaRPr lang="en-US" dirty="0">
                        <a:latin typeface="Calibri" panose="020F0502020204030204" pitchFamily="34" charset="0"/>
                        <a:ea typeface="宋体"/>
                        <a:sym typeface="Arial"/>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vi-VN" sz="1800" dirty="0">
                          <a:solidFill>
                            <a:schemeClr val="bg1">
                              <a:lumMod val="50000"/>
                            </a:schemeClr>
                          </a:solidFill>
                          <a:latin typeface="Aptos Narrow" panose="020B0004020202020204" pitchFamily="34" charset="0"/>
                          <a:ea typeface="宋体"/>
                          <a:cs typeface="+mn-cs"/>
                          <a:sym typeface="Arial"/>
                        </a:rPr>
                        <a:t>Báo Cáo Quan Trọng, Quy Định, Chương Trình và Chính Sách</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86606776"/>
                  </a:ext>
                </a:extLst>
              </a:tr>
              <a:tr h="343911">
                <a:tc>
                  <a:txBody>
                    <a:bodyPr/>
                    <a:lstStyle/>
                    <a:p>
                      <a:r>
                        <a:rPr lang="vi-VN" sz="2000" dirty="0">
                          <a:latin typeface="Calibri" panose="020F0502020204030204" pitchFamily="34" charset="0"/>
                          <a:ea typeface="宋体"/>
                          <a:sym typeface="Arial"/>
                        </a:rPr>
                        <a:t>03.</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r>
                        <a:rPr lang="vi-VN" sz="1800" b="1" dirty="0">
                          <a:solidFill>
                            <a:schemeClr val="tx1"/>
                          </a:solidFill>
                          <a:latin typeface="Aptos Narrow" panose="020B0004020202020204" pitchFamily="34" charset="0"/>
                          <a:ea typeface="宋体"/>
                          <a:cs typeface="+mn-cs"/>
                          <a:sym typeface="Arial"/>
                        </a:rPr>
                        <a:t>Lập Kế Hoạch Năm 2024 – Phần Trình Bày của các Ban</a:t>
                      </a:r>
                      <a:r>
                        <a:rPr lang="en-US" sz="1800" b="1" dirty="0">
                          <a:solidFill>
                            <a:schemeClr val="tx1"/>
                          </a:solidFill>
                          <a:latin typeface="Aptos Narrow" panose="020B0004020202020204" pitchFamily="34" charset="0"/>
                          <a:ea typeface="宋体"/>
                          <a:cs typeface="+mn-cs"/>
                          <a:sym typeface="Arial"/>
                        </a:rPr>
                        <a:t> Ngành</a:t>
                      </a:r>
                      <a:endParaRPr lang="vi-VN" sz="1800" b="1" dirty="0">
                        <a:solidFill>
                          <a:schemeClr val="tx1"/>
                        </a:solidFill>
                        <a:latin typeface="Aptos Narrow" panose="020B0004020202020204" pitchFamily="34" charset="0"/>
                        <a:ea typeface="宋体"/>
                        <a:cs typeface="+mn-cs"/>
                        <a:sym typeface="Arial"/>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26208669"/>
                  </a:ext>
                </a:extLst>
              </a:tr>
              <a:tr h="634913">
                <a:tc>
                  <a:txBody>
                    <a:bodyPr/>
                    <a:lstStyle/>
                    <a:p>
                      <a:endParaRPr lang="en-US" dirty="0">
                        <a:latin typeface="Calibri" panose="020F0502020204030204" pitchFamily="34" charset="0"/>
                        <a:ea typeface="宋体"/>
                        <a:sym typeface="Arial"/>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vi-VN" sz="1800" dirty="0">
                          <a:solidFill>
                            <a:schemeClr val="bg1">
                              <a:lumMod val="50000"/>
                            </a:schemeClr>
                          </a:solidFill>
                          <a:latin typeface="Aptos Narrow" panose="020B0004020202020204" pitchFamily="34" charset="0"/>
                          <a:ea typeface="宋体"/>
                          <a:cs typeface="+mn-cs"/>
                          <a:sym typeface="Arial"/>
                        </a:rPr>
                        <a:t>Lắng Nghe Ý Kiến Nhân Viên DOER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9086451"/>
                  </a:ext>
                </a:extLst>
              </a:tr>
              <a:tr h="343911">
                <a:tc>
                  <a:txBody>
                    <a:bodyPr/>
                    <a:lstStyle/>
                    <a:p>
                      <a:r>
                        <a:rPr lang="vi-VN" sz="2000" dirty="0">
                          <a:latin typeface="Calibri" panose="020F0502020204030204" pitchFamily="34" charset="0"/>
                          <a:ea typeface="宋体"/>
                          <a:sym typeface="Arial"/>
                        </a:rPr>
                        <a:t>04.</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r>
                        <a:rPr lang="vi-VN" sz="1800" b="1" dirty="0">
                          <a:solidFill>
                            <a:schemeClr val="tx1"/>
                          </a:solidFill>
                          <a:latin typeface="Aptos Narrow" panose="020B0004020202020204" pitchFamily="34" charset="0"/>
                          <a:ea typeface="宋体"/>
                          <a:cs typeface="+mn-cs"/>
                          <a:sym typeface="Arial"/>
                        </a:rPr>
                        <a:t>Hỏi Đáp</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50992286"/>
                  </a:ext>
                </a:extLst>
              </a:tr>
              <a:tr h="634913">
                <a:tc>
                  <a:txBody>
                    <a:bodyPr/>
                    <a:lstStyle/>
                    <a:p>
                      <a:endParaRPr lang="en-US" dirty="0">
                        <a:latin typeface="Calibri" panose="020F0502020204030204" pitchFamily="34" charset="0"/>
                        <a:ea typeface="宋体"/>
                        <a:sym typeface="Arial"/>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vi-VN" sz="1800" dirty="0">
                          <a:solidFill>
                            <a:schemeClr val="bg1">
                              <a:lumMod val="50000"/>
                            </a:schemeClr>
                          </a:solidFill>
                          <a:latin typeface="Aptos Narrow" panose="020B0004020202020204" pitchFamily="34" charset="0"/>
                          <a:ea typeface="宋体"/>
                          <a:cs typeface="+mn-cs"/>
                          <a:sym typeface="Arial"/>
                        </a:rPr>
                        <a:t>Ý Kiến Công Chúng và Cơ Hội Góp Ý trong Tương Lai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44780688"/>
                  </a:ext>
                </a:extLst>
              </a:tr>
            </a:tbl>
          </a:graphicData>
        </a:graphic>
      </p:graphicFrame>
      <p:pic>
        <p:nvPicPr>
          <p:cNvPr id="5" name="Picture 4">
            <a:extLst>
              <a:ext uri="{FF2B5EF4-FFF2-40B4-BE49-F238E27FC236}">
                <a16:creationId xmlns:a16="http://schemas.microsoft.com/office/drawing/2014/main" id="{8CF24108-8EBE-2F21-29AD-7E6F8E971FE3}"/>
              </a:ext>
            </a:extLst>
          </p:cNvPr>
          <p:cNvPicPr>
            <a:picLocks noChangeAspect="1"/>
          </p:cNvPicPr>
          <p:nvPr/>
        </p:nvPicPr>
        <p:blipFill>
          <a:blip r:embed="rId4"/>
          <a:stretch>
            <a:fillRect/>
          </a:stretch>
        </p:blipFill>
        <p:spPr>
          <a:xfrm>
            <a:off x="8941377" y="1170709"/>
            <a:ext cx="2699905" cy="2022764"/>
          </a:xfrm>
          <a:prstGeom prst="rect">
            <a:avLst/>
          </a:prstGeom>
        </p:spPr>
      </p:pic>
      <p:pic>
        <p:nvPicPr>
          <p:cNvPr id="8" name="Picture 7">
            <a:extLst>
              <a:ext uri="{FF2B5EF4-FFF2-40B4-BE49-F238E27FC236}">
                <a16:creationId xmlns:a16="http://schemas.microsoft.com/office/drawing/2014/main" id="{2F5F245E-604C-2B16-9F22-1898A5C4E023}"/>
              </a:ext>
            </a:extLst>
          </p:cNvPr>
          <p:cNvPicPr>
            <a:picLocks noChangeAspect="1"/>
          </p:cNvPicPr>
          <p:nvPr/>
        </p:nvPicPr>
        <p:blipFill>
          <a:blip r:embed="rId5"/>
          <a:stretch>
            <a:fillRect/>
          </a:stretch>
        </p:blipFill>
        <p:spPr>
          <a:xfrm>
            <a:off x="9027968" y="4600984"/>
            <a:ext cx="2743200" cy="1829714"/>
          </a:xfrm>
          <a:prstGeom prst="rect">
            <a:avLst/>
          </a:prstGeom>
        </p:spPr>
      </p:pic>
    </p:spTree>
    <p:extLst>
      <p:ext uri="{BB962C8B-B14F-4D97-AF65-F5344CB8AC3E}">
        <p14:creationId xmlns:p14="http://schemas.microsoft.com/office/powerpoint/2010/main" val="966396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93F2E11A-B56A-5A1C-5CB4-7D2FED46204F}"/>
              </a:ext>
            </a:extLst>
          </p:cNvPr>
          <p:cNvSpPr/>
          <p:nvPr/>
        </p:nvSpPr>
        <p:spPr>
          <a:xfrm>
            <a:off x="1379913" y="2332613"/>
            <a:ext cx="9477433" cy="3639658"/>
          </a:xfrm>
          <a:prstGeom prst="ellipse">
            <a:avLst/>
          </a:prstGeom>
          <a:noFill/>
          <a:ln w="76200">
            <a:solidFill>
              <a:srgbClr val="004B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a typeface="宋体"/>
              <a:sym typeface="Arial"/>
            </a:endParaRPr>
          </a:p>
        </p:txBody>
      </p:sp>
      <p:sp>
        <p:nvSpPr>
          <p:cNvPr id="8" name="Rectangle 7">
            <a:extLst>
              <a:ext uri="{FF2B5EF4-FFF2-40B4-BE49-F238E27FC236}">
                <a16:creationId xmlns:a16="http://schemas.microsoft.com/office/drawing/2014/main" id="{D87123A5-FA86-2FF6-0FA1-1529B535BCFE}"/>
              </a:ext>
            </a:extLst>
          </p:cNvPr>
          <p:cNvSpPr/>
          <p:nvPr/>
        </p:nvSpPr>
        <p:spPr>
          <a:xfrm>
            <a:off x="2812506" y="2055029"/>
            <a:ext cx="6677857" cy="1163781"/>
          </a:xfrm>
          <a:prstGeom prst="rect">
            <a:avLst/>
          </a:prstGeom>
          <a:solidFill>
            <a:srgbClr val="004B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a typeface="宋体"/>
              <a:sym typeface="Arial"/>
            </a:endParaRPr>
          </a:p>
        </p:txBody>
      </p:sp>
      <p:sp>
        <p:nvSpPr>
          <p:cNvPr id="2" name="Title 1">
            <a:extLst>
              <a:ext uri="{FF2B5EF4-FFF2-40B4-BE49-F238E27FC236}">
                <a16:creationId xmlns:a16="http://schemas.microsoft.com/office/drawing/2014/main" id="{6796D4F4-E1CB-D251-DCC1-C44BF1CDE457}"/>
              </a:ext>
            </a:extLst>
          </p:cNvPr>
          <p:cNvSpPr>
            <a:spLocks noGrp="1"/>
          </p:cNvSpPr>
          <p:nvPr>
            <p:ph type="title"/>
          </p:nvPr>
        </p:nvSpPr>
        <p:spPr/>
        <p:txBody>
          <a:bodyPr/>
          <a:lstStyle/>
          <a:p>
            <a:r>
              <a:rPr lang="vi-VN" dirty="0">
                <a:ea typeface="宋体"/>
                <a:sym typeface="Arial"/>
              </a:rPr>
              <a:t>Giới Thiệu về DOER</a:t>
            </a:r>
          </a:p>
        </p:txBody>
      </p:sp>
      <p:sp>
        <p:nvSpPr>
          <p:cNvPr id="4" name="Slide Number Placeholder 3">
            <a:extLst>
              <a:ext uri="{FF2B5EF4-FFF2-40B4-BE49-F238E27FC236}">
                <a16:creationId xmlns:a16="http://schemas.microsoft.com/office/drawing/2014/main" id="{40B3FD88-8CB4-C1D4-95E8-28A369C2A417}"/>
              </a:ext>
            </a:extLst>
          </p:cNvPr>
          <p:cNvSpPr>
            <a:spLocks noGrp="1"/>
          </p:cNvSpPr>
          <p:nvPr>
            <p:ph type="sldNum" sz="quarter" idx="14"/>
          </p:nvPr>
        </p:nvSpPr>
        <p:spPr/>
        <p:txBody>
          <a:bodyPr/>
          <a:lstStyle/>
          <a:p>
            <a:pPr>
              <a:defRPr/>
            </a:pPr>
            <a:fld id="{B6FAB5CE-5980-4C9D-B2E2-2FD2F4BD448E}" type="slidenum">
              <a:rPr lang="en-US" smtClean="0">
                <a:ea typeface="宋体"/>
                <a:sym typeface="Arial"/>
              </a:rPr>
              <a:pPr>
                <a:defRPr/>
              </a:pPr>
              <a:t>4</a:t>
            </a:fld>
            <a:endParaRPr lang="en-US" dirty="0">
              <a:ea typeface="宋体"/>
              <a:sym typeface="Arial"/>
            </a:endParaRPr>
          </a:p>
        </p:txBody>
      </p:sp>
      <p:sp>
        <p:nvSpPr>
          <p:cNvPr id="5" name="TextBox 4">
            <a:extLst>
              <a:ext uri="{FF2B5EF4-FFF2-40B4-BE49-F238E27FC236}">
                <a16:creationId xmlns:a16="http://schemas.microsoft.com/office/drawing/2014/main" id="{5671336A-2429-C34F-BC68-39535309AF78}"/>
              </a:ext>
            </a:extLst>
          </p:cNvPr>
          <p:cNvSpPr txBox="1"/>
          <p:nvPr/>
        </p:nvSpPr>
        <p:spPr>
          <a:xfrm>
            <a:off x="2972505" y="2406087"/>
            <a:ext cx="6321282" cy="461665"/>
          </a:xfrm>
          <a:prstGeom prst="rect">
            <a:avLst/>
          </a:prstGeom>
          <a:noFill/>
        </p:spPr>
        <p:txBody>
          <a:bodyPr wrap="square" rtlCol="0">
            <a:spAutoFit/>
          </a:bodyPr>
          <a:lstStyle/>
          <a:p>
            <a:pPr algn="ctr"/>
            <a:r>
              <a:rPr lang="vi-VN" sz="2400" b="1" dirty="0">
                <a:solidFill>
                  <a:schemeClr val="bg1"/>
                </a:solidFill>
                <a:latin typeface="Aptos Narrow" panose="020B0004020202020204" pitchFamily="34" charset="0"/>
                <a:ea typeface="宋体"/>
                <a:sym typeface="Arial"/>
              </a:rPr>
              <a:t>Sở Tài Nguyên Năng Lượng Massachusetts</a:t>
            </a:r>
          </a:p>
        </p:txBody>
      </p:sp>
      <p:sp>
        <p:nvSpPr>
          <p:cNvPr id="9" name="Rectangle 8">
            <a:extLst>
              <a:ext uri="{FF2B5EF4-FFF2-40B4-BE49-F238E27FC236}">
                <a16:creationId xmlns:a16="http://schemas.microsoft.com/office/drawing/2014/main" id="{DEDD006F-047E-01E4-E2F3-32D5B3C88772}"/>
              </a:ext>
            </a:extLst>
          </p:cNvPr>
          <p:cNvSpPr/>
          <p:nvPr/>
        </p:nvSpPr>
        <p:spPr>
          <a:xfrm>
            <a:off x="3569188" y="1119637"/>
            <a:ext cx="5921175" cy="639821"/>
          </a:xfrm>
          <a:prstGeom prst="rect">
            <a:avLst/>
          </a:prstGeom>
          <a:solidFill>
            <a:srgbClr val="006D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a typeface="宋体"/>
              <a:sym typeface="Arial"/>
            </a:endParaRPr>
          </a:p>
        </p:txBody>
      </p:sp>
      <p:sp>
        <p:nvSpPr>
          <p:cNvPr id="10" name="TextBox 9">
            <a:extLst>
              <a:ext uri="{FF2B5EF4-FFF2-40B4-BE49-F238E27FC236}">
                <a16:creationId xmlns:a16="http://schemas.microsoft.com/office/drawing/2014/main" id="{640CB7D0-A887-D439-06BE-F498985B3E82}"/>
              </a:ext>
            </a:extLst>
          </p:cNvPr>
          <p:cNvSpPr txBox="1"/>
          <p:nvPr/>
        </p:nvSpPr>
        <p:spPr>
          <a:xfrm>
            <a:off x="3686049" y="1111946"/>
            <a:ext cx="5687454" cy="677108"/>
          </a:xfrm>
          <a:prstGeom prst="rect">
            <a:avLst/>
          </a:prstGeom>
          <a:noFill/>
        </p:spPr>
        <p:txBody>
          <a:bodyPr wrap="square" rtlCol="0">
            <a:spAutoFit/>
          </a:bodyPr>
          <a:lstStyle/>
          <a:p>
            <a:pPr algn="ctr"/>
            <a:r>
              <a:rPr lang="vi-VN" sz="1900" b="1" dirty="0">
                <a:solidFill>
                  <a:schemeClr val="bg1"/>
                </a:solidFill>
                <a:latin typeface="Aptos Narrow" panose="020B0004020202020204" pitchFamily="34" charset="0"/>
                <a:ea typeface="宋体"/>
                <a:sym typeface="Arial"/>
              </a:rPr>
              <a:t>Văn Phòng Điều Hành</a:t>
            </a:r>
            <a:endParaRPr lang="en-US" sz="1900" b="1" dirty="0">
              <a:solidFill>
                <a:schemeClr val="bg1"/>
              </a:solidFill>
              <a:latin typeface="Aptos Narrow" panose="020B0004020202020204" pitchFamily="34" charset="0"/>
              <a:ea typeface="宋体"/>
              <a:sym typeface="Arial"/>
            </a:endParaRPr>
          </a:p>
          <a:p>
            <a:pPr algn="ctr"/>
            <a:r>
              <a:rPr lang="en-US" sz="1900" b="1" dirty="0">
                <a:solidFill>
                  <a:schemeClr val="bg1"/>
                </a:solidFill>
                <a:latin typeface="Aptos Narrow" panose="020B0004020202020204" pitchFamily="34" charset="0"/>
                <a:ea typeface="宋体"/>
                <a:sym typeface="Arial"/>
              </a:rPr>
              <a:t>c</a:t>
            </a:r>
            <a:r>
              <a:rPr lang="vi-VN" sz="1900" b="1" dirty="0">
                <a:solidFill>
                  <a:schemeClr val="bg1"/>
                </a:solidFill>
                <a:latin typeface="Aptos Narrow" panose="020B0004020202020204" pitchFamily="34" charset="0"/>
                <a:ea typeface="宋体"/>
                <a:sym typeface="Arial"/>
              </a:rPr>
              <a:t>ác Vấn Đề </a:t>
            </a:r>
            <a:r>
              <a:rPr lang="en-US" sz="1900" b="1" dirty="0">
                <a:solidFill>
                  <a:schemeClr val="bg1"/>
                </a:solidFill>
                <a:latin typeface="Aptos Narrow" panose="020B0004020202020204" pitchFamily="34" charset="0"/>
                <a:ea typeface="宋体"/>
                <a:sym typeface="Arial"/>
              </a:rPr>
              <a:t>về </a:t>
            </a:r>
            <a:r>
              <a:rPr lang="vi-VN" sz="1900" b="1" dirty="0">
                <a:solidFill>
                  <a:schemeClr val="bg1"/>
                </a:solidFill>
                <a:latin typeface="Aptos Narrow" panose="020B0004020202020204" pitchFamily="34" charset="0"/>
                <a:ea typeface="宋体"/>
                <a:sym typeface="Arial"/>
              </a:rPr>
              <a:t>Năng Lượng và Môi Trường (EEA)</a:t>
            </a:r>
          </a:p>
        </p:txBody>
      </p:sp>
      <p:pic>
        <p:nvPicPr>
          <p:cNvPr id="1026" name="Picture 2" descr="Executive Office of Energy and Environmental Affairs - Idealist">
            <a:extLst>
              <a:ext uri="{FF2B5EF4-FFF2-40B4-BE49-F238E27FC236}">
                <a16:creationId xmlns:a16="http://schemas.microsoft.com/office/drawing/2014/main" id="{7657F636-B3E9-A753-2E4E-85D552816B0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2506" y="1119637"/>
            <a:ext cx="639821" cy="63982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8D75A475-E1B6-4DA8-B98C-C5B5B9D6F671}"/>
              </a:ext>
            </a:extLst>
          </p:cNvPr>
          <p:cNvSpPr/>
          <p:nvPr/>
        </p:nvSpPr>
        <p:spPr>
          <a:xfrm>
            <a:off x="382385" y="3429000"/>
            <a:ext cx="1993266" cy="1163781"/>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a typeface="宋体"/>
              <a:sym typeface="Arial"/>
            </a:endParaRPr>
          </a:p>
        </p:txBody>
      </p:sp>
      <p:sp>
        <p:nvSpPr>
          <p:cNvPr id="12" name="TextBox 11">
            <a:extLst>
              <a:ext uri="{FF2B5EF4-FFF2-40B4-BE49-F238E27FC236}">
                <a16:creationId xmlns:a16="http://schemas.microsoft.com/office/drawing/2014/main" id="{581374B4-373A-B79E-9B14-8046CD705A00}"/>
              </a:ext>
            </a:extLst>
          </p:cNvPr>
          <p:cNvSpPr txBox="1"/>
          <p:nvPr/>
        </p:nvSpPr>
        <p:spPr>
          <a:xfrm>
            <a:off x="675140" y="3615535"/>
            <a:ext cx="1407758" cy="646331"/>
          </a:xfrm>
          <a:prstGeom prst="rect">
            <a:avLst/>
          </a:prstGeom>
          <a:noFill/>
        </p:spPr>
        <p:txBody>
          <a:bodyPr wrap="none" rtlCol="0">
            <a:spAutoFit/>
          </a:bodyPr>
          <a:lstStyle/>
          <a:p>
            <a:pPr algn="ctr"/>
            <a:r>
              <a:rPr lang="vi-VN" dirty="0">
                <a:latin typeface="Aptos Black" panose="020B0004020202020204" pitchFamily="34" charset="0"/>
                <a:ea typeface="宋体"/>
                <a:sym typeface="Arial"/>
              </a:rPr>
              <a:t>Cộng Đồng </a:t>
            </a:r>
          </a:p>
          <a:p>
            <a:pPr algn="ctr"/>
            <a:r>
              <a:rPr lang="vi-VN" dirty="0">
                <a:latin typeface="Aptos Black" panose="020B0004020202020204" pitchFamily="34" charset="0"/>
                <a:ea typeface="宋体"/>
                <a:sym typeface="Arial"/>
              </a:rPr>
              <a:t>Xanh</a:t>
            </a:r>
          </a:p>
        </p:txBody>
      </p:sp>
      <p:sp>
        <p:nvSpPr>
          <p:cNvPr id="13" name="Rectangle 12">
            <a:extLst>
              <a:ext uri="{FF2B5EF4-FFF2-40B4-BE49-F238E27FC236}">
                <a16:creationId xmlns:a16="http://schemas.microsoft.com/office/drawing/2014/main" id="{EE4F4E23-B808-8528-41ED-0C4454513E7A}"/>
              </a:ext>
            </a:extLst>
          </p:cNvPr>
          <p:cNvSpPr/>
          <p:nvPr/>
        </p:nvSpPr>
        <p:spPr>
          <a:xfrm>
            <a:off x="2455694" y="5086073"/>
            <a:ext cx="1993266" cy="1163781"/>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a typeface="宋体"/>
              <a:sym typeface="Arial"/>
            </a:endParaRPr>
          </a:p>
        </p:txBody>
      </p:sp>
      <p:sp>
        <p:nvSpPr>
          <p:cNvPr id="14" name="TextBox 13">
            <a:extLst>
              <a:ext uri="{FF2B5EF4-FFF2-40B4-BE49-F238E27FC236}">
                <a16:creationId xmlns:a16="http://schemas.microsoft.com/office/drawing/2014/main" id="{F1CD8486-3BEA-6F54-31DE-56C8206F8044}"/>
              </a:ext>
            </a:extLst>
          </p:cNvPr>
          <p:cNvSpPr txBox="1"/>
          <p:nvPr/>
        </p:nvSpPr>
        <p:spPr>
          <a:xfrm>
            <a:off x="2475942" y="5344797"/>
            <a:ext cx="1952778" cy="646331"/>
          </a:xfrm>
          <a:prstGeom prst="rect">
            <a:avLst/>
          </a:prstGeom>
          <a:noFill/>
        </p:spPr>
        <p:txBody>
          <a:bodyPr wrap="none" rtlCol="0">
            <a:spAutoFit/>
          </a:bodyPr>
          <a:lstStyle/>
          <a:p>
            <a:pPr algn="ctr"/>
            <a:r>
              <a:rPr lang="vi-VN" dirty="0">
                <a:latin typeface="Aptos Black" panose="020B0004020202020204" pitchFamily="34" charset="0"/>
                <a:ea typeface="宋体"/>
                <a:sym typeface="Arial"/>
              </a:rPr>
              <a:t>Dẫn Dắt </a:t>
            </a:r>
          </a:p>
          <a:p>
            <a:pPr algn="ctr"/>
            <a:r>
              <a:rPr lang="vi-VN" dirty="0">
                <a:latin typeface="Aptos Black" panose="020B0004020202020204" pitchFamily="34" charset="0"/>
                <a:ea typeface="宋体"/>
                <a:sym typeface="Arial"/>
              </a:rPr>
              <a:t>bằng Hành Động</a:t>
            </a:r>
          </a:p>
        </p:txBody>
      </p:sp>
      <p:sp>
        <p:nvSpPr>
          <p:cNvPr id="15" name="Rectangle 14">
            <a:extLst>
              <a:ext uri="{FF2B5EF4-FFF2-40B4-BE49-F238E27FC236}">
                <a16:creationId xmlns:a16="http://schemas.microsoft.com/office/drawing/2014/main" id="{F283CF21-AE2E-30B4-C986-9420398AFC0E}"/>
              </a:ext>
            </a:extLst>
          </p:cNvPr>
          <p:cNvSpPr/>
          <p:nvPr/>
        </p:nvSpPr>
        <p:spPr>
          <a:xfrm>
            <a:off x="4883242" y="5086073"/>
            <a:ext cx="2365462" cy="1163781"/>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a typeface="宋体"/>
              <a:sym typeface="Arial"/>
            </a:endParaRPr>
          </a:p>
        </p:txBody>
      </p:sp>
      <p:sp>
        <p:nvSpPr>
          <p:cNvPr id="16" name="TextBox 15">
            <a:extLst>
              <a:ext uri="{FF2B5EF4-FFF2-40B4-BE49-F238E27FC236}">
                <a16:creationId xmlns:a16="http://schemas.microsoft.com/office/drawing/2014/main" id="{B3D69B14-EF12-196E-87B5-915AD17C8163}"/>
              </a:ext>
            </a:extLst>
          </p:cNvPr>
          <p:cNvSpPr txBox="1"/>
          <p:nvPr/>
        </p:nvSpPr>
        <p:spPr>
          <a:xfrm>
            <a:off x="4941050" y="5344796"/>
            <a:ext cx="2249847" cy="646331"/>
          </a:xfrm>
          <a:prstGeom prst="rect">
            <a:avLst/>
          </a:prstGeom>
          <a:noFill/>
        </p:spPr>
        <p:txBody>
          <a:bodyPr wrap="none" rtlCol="0">
            <a:spAutoFit/>
          </a:bodyPr>
          <a:lstStyle/>
          <a:p>
            <a:pPr algn="ctr"/>
            <a:r>
              <a:rPr lang="vi-VN" dirty="0">
                <a:latin typeface="Aptos Black" panose="020B0004020202020204" pitchFamily="34" charset="0"/>
                <a:ea typeface="宋体"/>
                <a:sym typeface="Arial"/>
              </a:rPr>
              <a:t>Năng Lượng Tái Tạo</a:t>
            </a:r>
          </a:p>
          <a:p>
            <a:pPr algn="ctr"/>
            <a:r>
              <a:rPr lang="vi-VN" dirty="0">
                <a:latin typeface="Aptos Black" panose="020B0004020202020204" pitchFamily="34" charset="0"/>
                <a:ea typeface="宋体"/>
                <a:sym typeface="Arial"/>
              </a:rPr>
              <a:t>và Thay Thế</a:t>
            </a:r>
          </a:p>
        </p:txBody>
      </p:sp>
      <p:sp>
        <p:nvSpPr>
          <p:cNvPr id="17" name="Rectangle 16">
            <a:extLst>
              <a:ext uri="{FF2B5EF4-FFF2-40B4-BE49-F238E27FC236}">
                <a16:creationId xmlns:a16="http://schemas.microsoft.com/office/drawing/2014/main" id="{5159FB54-4F85-DE66-B405-3605434429C6}"/>
              </a:ext>
            </a:extLst>
          </p:cNvPr>
          <p:cNvSpPr/>
          <p:nvPr/>
        </p:nvSpPr>
        <p:spPr>
          <a:xfrm>
            <a:off x="7520921" y="5086073"/>
            <a:ext cx="1993266" cy="1163781"/>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a typeface="宋体"/>
              <a:sym typeface="Arial"/>
            </a:endParaRPr>
          </a:p>
        </p:txBody>
      </p:sp>
      <p:sp>
        <p:nvSpPr>
          <p:cNvPr id="18" name="TextBox 17">
            <a:extLst>
              <a:ext uri="{FF2B5EF4-FFF2-40B4-BE49-F238E27FC236}">
                <a16:creationId xmlns:a16="http://schemas.microsoft.com/office/drawing/2014/main" id="{3BA1E22D-AC2F-F788-2E92-002C815772CB}"/>
              </a:ext>
            </a:extLst>
          </p:cNvPr>
          <p:cNvSpPr txBox="1"/>
          <p:nvPr/>
        </p:nvSpPr>
        <p:spPr>
          <a:xfrm>
            <a:off x="7775207" y="5344797"/>
            <a:ext cx="1484701" cy="646331"/>
          </a:xfrm>
          <a:prstGeom prst="rect">
            <a:avLst/>
          </a:prstGeom>
          <a:noFill/>
        </p:spPr>
        <p:txBody>
          <a:bodyPr wrap="none" rtlCol="0">
            <a:spAutoFit/>
          </a:bodyPr>
          <a:lstStyle/>
          <a:p>
            <a:pPr algn="ctr"/>
            <a:r>
              <a:rPr lang="vi-VN" dirty="0">
                <a:latin typeface="Aptos Black" panose="020B0004020202020204" pitchFamily="34" charset="0"/>
                <a:ea typeface="宋体"/>
                <a:sym typeface="Arial"/>
              </a:rPr>
              <a:t>Tiết Kiệm </a:t>
            </a:r>
          </a:p>
          <a:p>
            <a:pPr algn="ctr"/>
            <a:r>
              <a:rPr lang="vi-VN" dirty="0">
                <a:latin typeface="Aptos Black" panose="020B0004020202020204" pitchFamily="34" charset="0"/>
                <a:ea typeface="宋体"/>
                <a:sym typeface="Arial"/>
              </a:rPr>
              <a:t>Năng Lượng</a:t>
            </a:r>
          </a:p>
        </p:txBody>
      </p:sp>
      <p:sp>
        <p:nvSpPr>
          <p:cNvPr id="19" name="Rectangle 18">
            <a:extLst>
              <a:ext uri="{FF2B5EF4-FFF2-40B4-BE49-F238E27FC236}">
                <a16:creationId xmlns:a16="http://schemas.microsoft.com/office/drawing/2014/main" id="{9D89E2B4-3408-DB81-14E6-21926A010F7E}"/>
              </a:ext>
            </a:extLst>
          </p:cNvPr>
          <p:cNvSpPr/>
          <p:nvPr/>
        </p:nvSpPr>
        <p:spPr>
          <a:xfrm>
            <a:off x="9647026" y="3429000"/>
            <a:ext cx="1993266" cy="1163781"/>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a typeface="宋体"/>
              <a:sym typeface="Arial"/>
            </a:endParaRPr>
          </a:p>
        </p:txBody>
      </p:sp>
      <p:sp>
        <p:nvSpPr>
          <p:cNvPr id="20" name="TextBox 19">
            <a:extLst>
              <a:ext uri="{FF2B5EF4-FFF2-40B4-BE49-F238E27FC236}">
                <a16:creationId xmlns:a16="http://schemas.microsoft.com/office/drawing/2014/main" id="{084AC824-29A8-A2EE-7C16-28EA86A4984A}"/>
              </a:ext>
            </a:extLst>
          </p:cNvPr>
          <p:cNvSpPr txBox="1"/>
          <p:nvPr/>
        </p:nvSpPr>
        <p:spPr>
          <a:xfrm>
            <a:off x="9628841" y="3541420"/>
            <a:ext cx="2029658" cy="923330"/>
          </a:xfrm>
          <a:prstGeom prst="rect">
            <a:avLst/>
          </a:prstGeom>
          <a:noFill/>
        </p:spPr>
        <p:txBody>
          <a:bodyPr wrap="square" rtlCol="0">
            <a:spAutoFit/>
          </a:bodyPr>
          <a:lstStyle/>
          <a:p>
            <a:pPr algn="ctr"/>
            <a:r>
              <a:rPr lang="vi-VN" dirty="0">
                <a:latin typeface="Aptos Black" panose="020B0004020202020204" pitchFamily="34" charset="0"/>
                <a:ea typeface="宋体"/>
                <a:sym typeface="Arial"/>
              </a:rPr>
              <a:t>Chính Sách, </a:t>
            </a:r>
            <a:endParaRPr lang="en-US" dirty="0">
              <a:latin typeface="Aptos Black" panose="020B0004020202020204" pitchFamily="34" charset="0"/>
              <a:ea typeface="宋体"/>
              <a:sym typeface="Arial"/>
            </a:endParaRPr>
          </a:p>
          <a:p>
            <a:pPr algn="ctr"/>
            <a:r>
              <a:rPr lang="vi-VN" dirty="0">
                <a:latin typeface="Aptos Black" panose="020B0004020202020204" pitchFamily="34" charset="0"/>
                <a:ea typeface="宋体"/>
                <a:sym typeface="Arial"/>
              </a:rPr>
              <a:t>Lập Kế Hoạch </a:t>
            </a:r>
          </a:p>
          <a:p>
            <a:pPr algn="ctr"/>
            <a:r>
              <a:rPr lang="vi-VN" dirty="0">
                <a:latin typeface="Aptos Black" panose="020B0004020202020204" pitchFamily="34" charset="0"/>
                <a:ea typeface="宋体"/>
                <a:sym typeface="Arial"/>
              </a:rPr>
              <a:t>và Phân Tích</a:t>
            </a:r>
          </a:p>
        </p:txBody>
      </p:sp>
      <p:sp>
        <p:nvSpPr>
          <p:cNvPr id="21" name="Rectangle 20">
            <a:extLst>
              <a:ext uri="{FF2B5EF4-FFF2-40B4-BE49-F238E27FC236}">
                <a16:creationId xmlns:a16="http://schemas.microsoft.com/office/drawing/2014/main" id="{889A7CFE-CF49-61FC-0571-790FD9A782E8}"/>
              </a:ext>
            </a:extLst>
          </p:cNvPr>
          <p:cNvSpPr/>
          <p:nvPr/>
        </p:nvSpPr>
        <p:spPr>
          <a:xfrm>
            <a:off x="3221560" y="3626721"/>
            <a:ext cx="5859748" cy="1071102"/>
          </a:xfrm>
          <a:prstGeom prst="rect">
            <a:avLst/>
          </a:prstGeom>
          <a:solidFill>
            <a:schemeClr val="accent5">
              <a:lumMod val="40000"/>
              <a:lumOff val="60000"/>
              <a:alpha val="8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a typeface="宋体"/>
              <a:sym typeface="Arial"/>
            </a:endParaRPr>
          </a:p>
        </p:txBody>
      </p:sp>
      <p:sp>
        <p:nvSpPr>
          <p:cNvPr id="22" name="TextBox 21">
            <a:extLst>
              <a:ext uri="{FF2B5EF4-FFF2-40B4-BE49-F238E27FC236}">
                <a16:creationId xmlns:a16="http://schemas.microsoft.com/office/drawing/2014/main" id="{49860C35-D558-E270-A118-3B114812E48C}"/>
              </a:ext>
            </a:extLst>
          </p:cNvPr>
          <p:cNvSpPr txBox="1"/>
          <p:nvPr/>
        </p:nvSpPr>
        <p:spPr>
          <a:xfrm>
            <a:off x="3266738" y="3628511"/>
            <a:ext cx="5769392" cy="923330"/>
          </a:xfrm>
          <a:prstGeom prst="rect">
            <a:avLst/>
          </a:prstGeom>
          <a:noFill/>
        </p:spPr>
        <p:txBody>
          <a:bodyPr wrap="square" rtlCol="0">
            <a:spAutoFit/>
          </a:bodyPr>
          <a:lstStyle/>
          <a:p>
            <a:pPr algn="ctr"/>
            <a:r>
              <a:rPr lang="vi-VN" dirty="0">
                <a:latin typeface="Aptos Black" panose="020B0004020202020204" pitchFamily="34" charset="0"/>
                <a:ea typeface="宋体"/>
                <a:sym typeface="Arial"/>
              </a:rPr>
              <a:t>Hỗ Trợ Liên Ngành</a:t>
            </a:r>
          </a:p>
          <a:p>
            <a:pPr algn="ctr"/>
            <a:r>
              <a:rPr lang="vi-VN" dirty="0">
                <a:latin typeface="Aptos Narrow" panose="020B0004020202020204" pitchFamily="34" charset="0"/>
                <a:ea typeface="宋体"/>
                <a:sym typeface="Arial"/>
              </a:rPr>
              <a:t>Tiền Tài Trợ của Liên Bang, An Ninh Năng Lượng, </a:t>
            </a:r>
            <a:endParaRPr lang="en-US" dirty="0">
              <a:latin typeface="Aptos Narrow" panose="020B0004020202020204" pitchFamily="34" charset="0"/>
              <a:ea typeface="宋体"/>
              <a:sym typeface="Arial"/>
            </a:endParaRPr>
          </a:p>
          <a:p>
            <a:pPr algn="ctr"/>
            <a:r>
              <a:rPr lang="vi-VN" dirty="0">
                <a:latin typeface="Aptos Narrow" panose="020B0004020202020204" pitchFamily="34" charset="0"/>
                <a:ea typeface="宋体"/>
                <a:sym typeface="Arial"/>
              </a:rPr>
              <a:t>Thu Hút Sự Tham Gia, Pháp Chế, Tài Ch</a:t>
            </a:r>
            <a:r>
              <a:rPr lang="en-US" dirty="0">
                <a:latin typeface="Aptos Narrow" panose="020B0004020202020204" pitchFamily="34" charset="0"/>
                <a:ea typeface="宋体"/>
                <a:sym typeface="Arial"/>
              </a:rPr>
              <a:t>í</a:t>
            </a:r>
            <a:r>
              <a:rPr lang="vi-VN" dirty="0">
                <a:latin typeface="Aptos Narrow" panose="020B0004020202020204" pitchFamily="34" charset="0"/>
                <a:ea typeface="宋体"/>
                <a:sym typeface="Arial"/>
              </a:rPr>
              <a:t>nh</a:t>
            </a:r>
          </a:p>
        </p:txBody>
      </p:sp>
    </p:spTree>
    <p:extLst>
      <p:ext uri="{BB962C8B-B14F-4D97-AF65-F5344CB8AC3E}">
        <p14:creationId xmlns:p14="http://schemas.microsoft.com/office/powerpoint/2010/main" val="2361080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8BEB6-660C-D433-E94B-63EBDE0C0C48}"/>
              </a:ext>
            </a:extLst>
          </p:cNvPr>
          <p:cNvSpPr>
            <a:spLocks noGrp="1"/>
          </p:cNvSpPr>
          <p:nvPr>
            <p:ph type="title"/>
          </p:nvPr>
        </p:nvSpPr>
        <p:spPr/>
        <p:txBody>
          <a:bodyPr/>
          <a:lstStyle/>
          <a:p>
            <a:r>
              <a:rPr lang="vi-VN" dirty="0">
                <a:ea typeface="宋体"/>
                <a:sym typeface="Arial"/>
              </a:rPr>
              <a:t>Mục Tiêu Chính Sách Năm 2024</a:t>
            </a:r>
          </a:p>
        </p:txBody>
      </p:sp>
      <p:sp>
        <p:nvSpPr>
          <p:cNvPr id="4" name="Slide Number Placeholder 3">
            <a:extLst>
              <a:ext uri="{FF2B5EF4-FFF2-40B4-BE49-F238E27FC236}">
                <a16:creationId xmlns:a16="http://schemas.microsoft.com/office/drawing/2014/main" id="{C526680A-DBC2-E149-F6EE-3A6604018825}"/>
              </a:ext>
            </a:extLst>
          </p:cNvPr>
          <p:cNvSpPr>
            <a:spLocks noGrp="1"/>
          </p:cNvSpPr>
          <p:nvPr>
            <p:ph type="sldNum" sz="quarter" idx="14"/>
          </p:nvPr>
        </p:nvSpPr>
        <p:spPr/>
        <p:txBody>
          <a:bodyPr/>
          <a:lstStyle/>
          <a:p>
            <a:pPr>
              <a:defRPr/>
            </a:pPr>
            <a:fld id="{B6FAB5CE-5980-4C9D-B2E2-2FD2F4BD448E}" type="slidenum">
              <a:rPr lang="en-US" smtClean="0">
                <a:ea typeface="宋体"/>
                <a:sym typeface="Arial"/>
              </a:rPr>
              <a:pPr>
                <a:defRPr/>
              </a:pPr>
              <a:t>5</a:t>
            </a:fld>
            <a:endParaRPr lang="en-US" dirty="0">
              <a:ea typeface="宋体"/>
              <a:sym typeface="Arial"/>
            </a:endParaRPr>
          </a:p>
        </p:txBody>
      </p:sp>
      <p:graphicFrame>
        <p:nvGraphicFramePr>
          <p:cNvPr id="6" name="Table 5">
            <a:extLst>
              <a:ext uri="{FF2B5EF4-FFF2-40B4-BE49-F238E27FC236}">
                <a16:creationId xmlns:a16="http://schemas.microsoft.com/office/drawing/2014/main" id="{AE7EFCC7-C114-9914-F1A3-D05590582EE4}"/>
              </a:ext>
            </a:extLst>
          </p:cNvPr>
          <p:cNvGraphicFramePr>
            <a:graphicFrameLocks noGrp="1"/>
          </p:cNvGraphicFramePr>
          <p:nvPr>
            <p:extLst>
              <p:ext uri="{D42A27DB-BD31-4B8C-83A1-F6EECF244321}">
                <p14:modId xmlns:p14="http://schemas.microsoft.com/office/powerpoint/2010/main" val="3124329238"/>
              </p:ext>
            </p:extLst>
          </p:nvPr>
        </p:nvGraphicFramePr>
        <p:xfrm>
          <a:off x="537030" y="1200103"/>
          <a:ext cx="11045370" cy="5527967"/>
        </p:xfrm>
        <a:graphic>
          <a:graphicData uri="http://schemas.openxmlformats.org/drawingml/2006/table">
            <a:tbl>
              <a:tblPr firstCol="1" bandRow="1" bandCol="1">
                <a:tableStyleId>{2D5ABB26-0587-4C30-8999-92F81FD0307C}</a:tableStyleId>
              </a:tblPr>
              <a:tblGrid>
                <a:gridCol w="4459441">
                  <a:extLst>
                    <a:ext uri="{9D8B030D-6E8A-4147-A177-3AD203B41FA5}">
                      <a16:colId xmlns:a16="http://schemas.microsoft.com/office/drawing/2014/main" val="172314757"/>
                    </a:ext>
                  </a:extLst>
                </a:gridCol>
                <a:gridCol w="6585929">
                  <a:extLst>
                    <a:ext uri="{9D8B030D-6E8A-4147-A177-3AD203B41FA5}">
                      <a16:colId xmlns:a16="http://schemas.microsoft.com/office/drawing/2014/main" val="268871305"/>
                    </a:ext>
                  </a:extLst>
                </a:gridCol>
              </a:tblGrid>
              <a:tr h="728796">
                <a:tc>
                  <a:txBody>
                    <a:bodyPr/>
                    <a:lstStyle/>
                    <a:p>
                      <a:pPr marL="0" marR="0" indent="0">
                        <a:lnSpc>
                          <a:spcPct val="107000"/>
                        </a:lnSpc>
                        <a:spcBef>
                          <a:spcPts val="0"/>
                        </a:spcBef>
                        <a:spcAft>
                          <a:spcPts val="0"/>
                        </a:spcAft>
                      </a:pPr>
                      <a:r>
                        <a:rPr lang="vi-VN" sz="1900" b="1" dirty="0">
                          <a:solidFill>
                            <a:schemeClr val="tx1"/>
                          </a:solidFill>
                          <a:latin typeface="Calibri" panose="020F0502020204030204" pitchFamily="34" charset="0"/>
                          <a:ea typeface="宋体"/>
                          <a:sym typeface="Arial"/>
                        </a:rPr>
                        <a:t>Thực Thi Hiệu Quả Chính Sách và Quy Định</a:t>
                      </a: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indent="0">
                        <a:lnSpc>
                          <a:spcPct val="107000"/>
                        </a:lnSpc>
                        <a:spcBef>
                          <a:spcPts val="0"/>
                        </a:spcBef>
                        <a:spcAft>
                          <a:spcPts val="0"/>
                        </a:spcAft>
                      </a:pPr>
                      <a:r>
                        <a:rPr lang="vi-VN" sz="1900" dirty="0">
                          <a:solidFill>
                            <a:schemeClr val="tx1"/>
                          </a:solidFill>
                          <a:latin typeface="Calibri" panose="020F0502020204030204" pitchFamily="34" charset="0"/>
                          <a:ea typeface="宋体"/>
                          <a:sym typeface="Arial"/>
                        </a:rPr>
                        <a:t>Nâng cao năng lực của DOER để thực hiện các trách nhiệm cốt lõi khi tăng khối lượng công việc</a:t>
                      </a: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25585807"/>
                  </a:ext>
                </a:extLst>
              </a:tr>
              <a:tr h="536811">
                <a:tc>
                  <a:txBody>
                    <a:bodyPr/>
                    <a:lstStyle/>
                    <a:p>
                      <a:pPr marL="0" marR="0" indent="0">
                        <a:lnSpc>
                          <a:spcPct val="107000"/>
                        </a:lnSpc>
                        <a:spcBef>
                          <a:spcPts val="0"/>
                        </a:spcBef>
                        <a:spcAft>
                          <a:spcPts val="0"/>
                        </a:spcAft>
                      </a:pPr>
                      <a:r>
                        <a:rPr lang="vi-VN" sz="1900" b="1" dirty="0">
                          <a:solidFill>
                            <a:schemeClr val="tx1"/>
                          </a:solidFill>
                          <a:latin typeface="Calibri" panose="020F0502020204030204" pitchFamily="34" charset="0"/>
                          <a:ea typeface="宋体"/>
                          <a:sym typeface="Arial"/>
                        </a:rPr>
                        <a:t>Giải Ngân Tiền Tài Trợ</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nSpc>
                          <a:spcPct val="107000"/>
                        </a:lnSpc>
                        <a:spcBef>
                          <a:spcPts val="0"/>
                        </a:spcBef>
                        <a:spcAft>
                          <a:spcPts val="0"/>
                        </a:spcAft>
                      </a:pPr>
                      <a:r>
                        <a:rPr lang="vi-VN" sz="1900" dirty="0">
                          <a:solidFill>
                            <a:schemeClr val="tx1"/>
                          </a:solidFill>
                          <a:latin typeface="Calibri" panose="020F0502020204030204" pitchFamily="34" charset="0"/>
                          <a:ea typeface="宋体"/>
                          <a:sym typeface="Arial"/>
                        </a:rPr>
                        <a:t>Giải ngân nhanh chóng để hiện thực hóa các lợi ích </a:t>
                      </a: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404646"/>
                  </a:ext>
                </a:extLst>
              </a:tr>
              <a:tr h="671014">
                <a:tc>
                  <a:txBody>
                    <a:bodyPr/>
                    <a:lstStyle/>
                    <a:p>
                      <a:pPr marL="0" marR="0" indent="0">
                        <a:lnSpc>
                          <a:spcPct val="107000"/>
                        </a:lnSpc>
                        <a:spcBef>
                          <a:spcPts val="0"/>
                        </a:spcBef>
                        <a:spcAft>
                          <a:spcPts val="0"/>
                        </a:spcAft>
                      </a:pPr>
                      <a:r>
                        <a:rPr lang="vi-VN" sz="1900" b="1" dirty="0">
                          <a:solidFill>
                            <a:schemeClr val="tx1"/>
                          </a:solidFill>
                          <a:latin typeface="Calibri" panose="020F0502020204030204" pitchFamily="34" charset="0"/>
                          <a:ea typeface="宋体"/>
                          <a:sym typeface="Arial"/>
                        </a:rPr>
                        <a:t>Thu Thập và Chia Sẻ Dữ Liệu và Thông Tin</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nSpc>
                          <a:spcPct val="107000"/>
                        </a:lnSpc>
                        <a:spcBef>
                          <a:spcPts val="0"/>
                        </a:spcBef>
                        <a:spcAft>
                          <a:spcPts val="0"/>
                        </a:spcAft>
                      </a:pPr>
                      <a:r>
                        <a:rPr lang="vi-VN" sz="1900" dirty="0">
                          <a:solidFill>
                            <a:schemeClr val="tx1"/>
                          </a:solidFill>
                          <a:latin typeface="Calibri" panose="020F0502020204030204" pitchFamily="34" charset="0"/>
                          <a:ea typeface="宋体"/>
                          <a:sym typeface="Arial"/>
                        </a:rPr>
                        <a:t>Cải thiện quy trình thu thập thông tin và tăng tính minh bạch thông qua việc chia sẻ dữ liệu </a:t>
                      </a: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12562472"/>
                  </a:ext>
                </a:extLst>
              </a:tr>
              <a:tr h="829448">
                <a:tc>
                  <a:txBody>
                    <a:bodyPr/>
                    <a:lstStyle/>
                    <a:p>
                      <a:pPr marL="0" marR="0" indent="0">
                        <a:lnSpc>
                          <a:spcPct val="107000"/>
                        </a:lnSpc>
                        <a:spcBef>
                          <a:spcPts val="0"/>
                        </a:spcBef>
                        <a:spcAft>
                          <a:spcPts val="0"/>
                        </a:spcAft>
                      </a:pPr>
                      <a:r>
                        <a:rPr lang="vi-VN" sz="1900" b="1" dirty="0">
                          <a:solidFill>
                            <a:schemeClr val="tx1"/>
                          </a:solidFill>
                          <a:latin typeface="Calibri" panose="020F0502020204030204" pitchFamily="34" charset="0"/>
                          <a:ea typeface="宋体"/>
                          <a:sym typeface="Arial"/>
                        </a:rPr>
                        <a:t>Thu Hút Sự Tham Gia của Cộng Đồng và các Bên Liên Quan</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nSpc>
                          <a:spcPct val="107000"/>
                        </a:lnSpc>
                        <a:spcBef>
                          <a:spcPts val="0"/>
                        </a:spcBef>
                        <a:spcAft>
                          <a:spcPts val="0"/>
                        </a:spcAft>
                      </a:pPr>
                      <a:r>
                        <a:rPr lang="vi-VN" sz="1900" dirty="0">
                          <a:solidFill>
                            <a:schemeClr val="tx1"/>
                          </a:solidFill>
                          <a:latin typeface="Calibri" panose="020F0502020204030204" pitchFamily="34" charset="0"/>
                          <a:ea typeface="宋体"/>
                          <a:sym typeface="Arial"/>
                        </a:rPr>
                        <a:t>Trao quyền cho cộng đồng tham gia vào quá trình chuyển đổi năng lượng sạch bằng cách tăng cường các chiến lược truyền thông hiện có và phát triển các chiến lược mới </a:t>
                      </a: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2476164"/>
                  </a:ext>
                </a:extLst>
              </a:tr>
              <a:tr h="728796">
                <a:tc>
                  <a:txBody>
                    <a:bodyPr/>
                    <a:lstStyle/>
                    <a:p>
                      <a:pPr marL="0" marR="0" indent="0">
                        <a:lnSpc>
                          <a:spcPct val="107000"/>
                        </a:lnSpc>
                        <a:spcBef>
                          <a:spcPts val="0"/>
                        </a:spcBef>
                        <a:spcAft>
                          <a:spcPts val="0"/>
                        </a:spcAft>
                      </a:pPr>
                      <a:r>
                        <a:rPr lang="vi-VN" sz="1900" b="1" dirty="0">
                          <a:solidFill>
                            <a:schemeClr val="tx1"/>
                          </a:solidFill>
                          <a:latin typeface="Calibri" panose="020F0502020204030204" pitchFamily="34" charset="0"/>
                          <a:ea typeface="宋体"/>
                          <a:sym typeface="Arial"/>
                        </a:rPr>
                        <a:t>Hợp Tác với Công Ty Dịch Vụ Tiện Ích</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nSpc>
                          <a:spcPct val="107000"/>
                        </a:lnSpc>
                        <a:spcBef>
                          <a:spcPts val="0"/>
                        </a:spcBef>
                        <a:spcAft>
                          <a:spcPts val="0"/>
                        </a:spcAft>
                      </a:pPr>
                      <a:r>
                        <a:rPr lang="vi-VN" sz="1900" dirty="0">
                          <a:solidFill>
                            <a:schemeClr val="tx1"/>
                          </a:solidFill>
                          <a:latin typeface="Calibri" panose="020F0502020204030204" pitchFamily="34" charset="0"/>
                          <a:ea typeface="宋体"/>
                          <a:sym typeface="Arial"/>
                        </a:rPr>
                        <a:t>Chủ động tiếp cận các công ty dịch vụ tiện ích để đề xuất và hỗ trợ các hoạt động đầy tham vọng và đạt được các mục tiêu của Thịnh Vượng Chung</a:t>
                      </a: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8483183"/>
                  </a:ext>
                </a:extLst>
              </a:tr>
              <a:tr h="460390">
                <a:tc>
                  <a:txBody>
                    <a:bodyPr/>
                    <a:lstStyle/>
                    <a:p>
                      <a:pPr marL="0" marR="0" indent="0">
                        <a:lnSpc>
                          <a:spcPct val="107000"/>
                        </a:lnSpc>
                        <a:spcBef>
                          <a:spcPts val="0"/>
                        </a:spcBef>
                        <a:spcAft>
                          <a:spcPts val="0"/>
                        </a:spcAft>
                      </a:pPr>
                      <a:r>
                        <a:rPr lang="vi-VN" sz="1900" b="1" dirty="0">
                          <a:solidFill>
                            <a:schemeClr val="tx1"/>
                          </a:solidFill>
                          <a:latin typeface="Calibri" panose="020F0502020204030204" pitchFamily="34" charset="0"/>
                          <a:ea typeface="宋体"/>
                          <a:sym typeface="Arial"/>
                        </a:rPr>
                        <a:t>Phối Hợp với các Cơ Quan Khác của Tiểu Bang</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nSpc>
                          <a:spcPct val="107000"/>
                        </a:lnSpc>
                        <a:spcBef>
                          <a:spcPts val="0"/>
                        </a:spcBef>
                        <a:spcAft>
                          <a:spcPts val="0"/>
                        </a:spcAft>
                      </a:pPr>
                      <a:r>
                        <a:rPr lang="vi-VN" sz="1900" dirty="0">
                          <a:solidFill>
                            <a:schemeClr val="tx1"/>
                          </a:solidFill>
                          <a:latin typeface="Calibri" panose="020F0502020204030204" pitchFamily="34" charset="0"/>
                          <a:ea typeface="宋体"/>
                          <a:sym typeface="Arial"/>
                        </a:rPr>
                        <a:t>Hỗ trợ các cơ quan khác </a:t>
                      </a:r>
                      <a:r>
                        <a:rPr lang="en-US" sz="1900" dirty="0">
                          <a:solidFill>
                            <a:schemeClr val="tx1"/>
                          </a:solidFill>
                          <a:latin typeface="Calibri" panose="020F0502020204030204" pitchFamily="34" charset="0"/>
                          <a:ea typeface="宋体"/>
                          <a:sym typeface="Arial"/>
                        </a:rPr>
                        <a:t>trong công</a:t>
                      </a:r>
                      <a:r>
                        <a:rPr lang="en-US" sz="1900" baseline="0" dirty="0">
                          <a:solidFill>
                            <a:schemeClr val="tx1"/>
                          </a:solidFill>
                          <a:latin typeface="Calibri" panose="020F0502020204030204" pitchFamily="34" charset="0"/>
                          <a:ea typeface="宋体"/>
                          <a:sym typeface="Arial"/>
                        </a:rPr>
                        <a:t> tác</a:t>
                      </a:r>
                      <a:r>
                        <a:rPr lang="vi-VN" sz="1900" dirty="0">
                          <a:solidFill>
                            <a:schemeClr val="tx1"/>
                          </a:solidFill>
                          <a:latin typeface="Calibri" panose="020F0502020204030204" pitchFamily="34" charset="0"/>
                          <a:ea typeface="宋体"/>
                          <a:sym typeface="Arial"/>
                        </a:rPr>
                        <a:t> chính sách về năng lượng sạch</a:t>
                      </a: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9403618"/>
                  </a:ext>
                </a:extLst>
              </a:tr>
              <a:tr h="720408">
                <a:tc>
                  <a:txBody>
                    <a:bodyPr/>
                    <a:lstStyle/>
                    <a:p>
                      <a:pPr marL="0" marR="0" indent="0">
                        <a:lnSpc>
                          <a:spcPct val="107000"/>
                        </a:lnSpc>
                        <a:spcBef>
                          <a:spcPts val="0"/>
                        </a:spcBef>
                        <a:spcAft>
                          <a:spcPts val="0"/>
                        </a:spcAft>
                      </a:pPr>
                      <a:r>
                        <a:rPr lang="vi-VN" sz="1900" b="1" dirty="0">
                          <a:solidFill>
                            <a:schemeClr val="tx1"/>
                          </a:solidFill>
                          <a:latin typeface="Calibri" panose="020F0502020204030204" pitchFamily="34" charset="0"/>
                          <a:ea typeface="宋体"/>
                          <a:sym typeface="Arial"/>
                        </a:rPr>
                        <a:t>Phát Triển Chính Sách Chiến Lược</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nSpc>
                          <a:spcPct val="107000"/>
                        </a:lnSpc>
                        <a:spcBef>
                          <a:spcPts val="0"/>
                        </a:spcBef>
                        <a:spcAft>
                          <a:spcPts val="0"/>
                        </a:spcAft>
                      </a:pPr>
                      <a:r>
                        <a:rPr lang="vi-VN" sz="1900" dirty="0">
                          <a:solidFill>
                            <a:schemeClr val="tx1"/>
                          </a:solidFill>
                          <a:latin typeface="Calibri" panose="020F0502020204030204" pitchFamily="34" charset="0"/>
                          <a:ea typeface="宋体"/>
                          <a:sym typeface="Arial"/>
                        </a:rPr>
                        <a:t>Đảm bảo kết quả </a:t>
                      </a:r>
                      <a:r>
                        <a:rPr lang="en-US" sz="1900" dirty="0">
                          <a:solidFill>
                            <a:schemeClr val="tx1"/>
                          </a:solidFill>
                          <a:latin typeface="Calibri" panose="020F0502020204030204" pitchFamily="34" charset="0"/>
                          <a:ea typeface="宋体"/>
                          <a:sym typeface="Arial"/>
                        </a:rPr>
                        <a:t>đặt</a:t>
                      </a:r>
                      <a:r>
                        <a:rPr lang="en-US" sz="1900" baseline="0" dirty="0">
                          <a:solidFill>
                            <a:schemeClr val="tx1"/>
                          </a:solidFill>
                          <a:latin typeface="Calibri" panose="020F0502020204030204" pitchFamily="34" charset="0"/>
                          <a:ea typeface="宋体"/>
                          <a:sym typeface="Arial"/>
                        </a:rPr>
                        <a:t> ra cho</a:t>
                      </a:r>
                      <a:r>
                        <a:rPr lang="vi-VN" sz="1900" dirty="0">
                          <a:solidFill>
                            <a:schemeClr val="tx1"/>
                          </a:solidFill>
                          <a:latin typeface="Calibri" panose="020F0502020204030204" pitchFamily="34" charset="0"/>
                          <a:ea typeface="宋体"/>
                          <a:sym typeface="Arial"/>
                        </a:rPr>
                        <a:t> các nhóm đặc trách và hội đồng là khả thi với mục tiêu rõ ràng</a:t>
                      </a: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44200718"/>
                  </a:ext>
                </a:extLst>
              </a:tr>
              <a:tr h="433363">
                <a:tc>
                  <a:txBody>
                    <a:bodyPr/>
                    <a:lstStyle/>
                    <a:p>
                      <a:pPr marL="0" marR="0" indent="0">
                        <a:lnSpc>
                          <a:spcPct val="107000"/>
                        </a:lnSpc>
                        <a:spcBef>
                          <a:spcPts val="0"/>
                        </a:spcBef>
                        <a:spcAft>
                          <a:spcPts val="0"/>
                        </a:spcAft>
                      </a:pPr>
                      <a:r>
                        <a:rPr lang="vi-VN" sz="1900" b="1" dirty="0">
                          <a:solidFill>
                            <a:schemeClr val="tx1"/>
                          </a:solidFill>
                          <a:latin typeface="Calibri" panose="020F0502020204030204" pitchFamily="34" charset="0"/>
                          <a:ea typeface="宋体"/>
                          <a:sym typeface="Arial"/>
                        </a:rPr>
                        <a:t>Trao Quyền cho DOER</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indent="0">
                        <a:lnSpc>
                          <a:spcPct val="107000"/>
                        </a:lnSpc>
                        <a:spcBef>
                          <a:spcPts val="0"/>
                        </a:spcBef>
                        <a:spcAft>
                          <a:spcPts val="0"/>
                        </a:spcAft>
                      </a:pPr>
                      <a:r>
                        <a:rPr lang="vi-VN" sz="1900" dirty="0">
                          <a:solidFill>
                            <a:schemeClr val="tx1"/>
                          </a:solidFill>
                          <a:latin typeface="Calibri" panose="020F0502020204030204" pitchFamily="34" charset="0"/>
                          <a:ea typeface="宋体"/>
                          <a:sym typeface="Arial"/>
                        </a:rPr>
                        <a:t>Đặt ra và đạt được các mục tiêu, chỉ tiêu cho DOER </a:t>
                      </a: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973273537"/>
                  </a:ext>
                </a:extLst>
              </a:tr>
            </a:tbl>
          </a:graphicData>
        </a:graphic>
      </p:graphicFrame>
    </p:spTree>
    <p:extLst>
      <p:ext uri="{BB962C8B-B14F-4D97-AF65-F5344CB8AC3E}">
        <p14:creationId xmlns:p14="http://schemas.microsoft.com/office/powerpoint/2010/main" val="2191320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E86DD-25E6-4460-346F-6D49A1FC3CF5}"/>
              </a:ext>
            </a:extLst>
          </p:cNvPr>
          <p:cNvSpPr>
            <a:spLocks noGrp="1"/>
          </p:cNvSpPr>
          <p:nvPr>
            <p:ph type="title"/>
          </p:nvPr>
        </p:nvSpPr>
        <p:spPr/>
        <p:txBody>
          <a:bodyPr/>
          <a:lstStyle/>
          <a:p>
            <a:r>
              <a:rPr lang="vi-VN" dirty="0">
                <a:ea typeface="宋体"/>
                <a:sym typeface="Arial"/>
              </a:rPr>
              <a:t>Thành Tựu Chủ Chốt Năm 2023</a:t>
            </a:r>
          </a:p>
        </p:txBody>
      </p:sp>
      <p:sp>
        <p:nvSpPr>
          <p:cNvPr id="4" name="Slide Number Placeholder 3">
            <a:extLst>
              <a:ext uri="{FF2B5EF4-FFF2-40B4-BE49-F238E27FC236}">
                <a16:creationId xmlns:a16="http://schemas.microsoft.com/office/drawing/2014/main" id="{A208A6AC-5D47-E873-C5FC-8CF16443CDCB}"/>
              </a:ext>
            </a:extLst>
          </p:cNvPr>
          <p:cNvSpPr>
            <a:spLocks noGrp="1"/>
          </p:cNvSpPr>
          <p:nvPr>
            <p:ph type="sldNum" sz="quarter" idx="14"/>
          </p:nvPr>
        </p:nvSpPr>
        <p:spPr/>
        <p:txBody>
          <a:bodyPr/>
          <a:lstStyle/>
          <a:p>
            <a:pPr>
              <a:defRPr/>
            </a:pPr>
            <a:fld id="{B6FAB5CE-5980-4C9D-B2E2-2FD2F4BD448E}" type="slidenum">
              <a:rPr lang="en-US" smtClean="0">
                <a:ea typeface="宋体"/>
                <a:sym typeface="Arial"/>
              </a:rPr>
              <a:pPr>
                <a:defRPr/>
              </a:pPr>
              <a:t>6</a:t>
            </a:fld>
            <a:endParaRPr lang="en-US" dirty="0">
              <a:ea typeface="宋体"/>
              <a:sym typeface="Arial"/>
            </a:endParaRPr>
          </a:p>
        </p:txBody>
      </p:sp>
      <p:pic>
        <p:nvPicPr>
          <p:cNvPr id="7" name="Graphic 6" descr="Architecture with solid fill">
            <a:extLst>
              <a:ext uri="{FF2B5EF4-FFF2-40B4-BE49-F238E27FC236}">
                <a16:creationId xmlns:a16="http://schemas.microsoft.com/office/drawing/2014/main" id="{214681E2-D3BB-FD96-9E5F-25B87025BAB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6703" y="1219200"/>
            <a:ext cx="640080" cy="640080"/>
          </a:xfrm>
          <a:prstGeom prst="rect">
            <a:avLst/>
          </a:prstGeom>
        </p:spPr>
      </p:pic>
      <p:graphicFrame>
        <p:nvGraphicFramePr>
          <p:cNvPr id="8" name="Table 7">
            <a:extLst>
              <a:ext uri="{FF2B5EF4-FFF2-40B4-BE49-F238E27FC236}">
                <a16:creationId xmlns:a16="http://schemas.microsoft.com/office/drawing/2014/main" id="{114C8755-156D-DD17-8123-F5BCBDE977EF}"/>
              </a:ext>
            </a:extLst>
          </p:cNvPr>
          <p:cNvGraphicFramePr>
            <a:graphicFrameLocks noGrp="1"/>
          </p:cNvGraphicFramePr>
          <p:nvPr>
            <p:extLst>
              <p:ext uri="{D42A27DB-BD31-4B8C-83A1-F6EECF244321}">
                <p14:modId xmlns:p14="http://schemas.microsoft.com/office/powerpoint/2010/main" val="4222052001"/>
              </p:ext>
            </p:extLst>
          </p:nvPr>
        </p:nvGraphicFramePr>
        <p:xfrm>
          <a:off x="1879600" y="1219200"/>
          <a:ext cx="9797691" cy="5410200"/>
        </p:xfrm>
        <a:graphic>
          <a:graphicData uri="http://schemas.openxmlformats.org/drawingml/2006/table">
            <a:tbl>
              <a:tblPr bandRow="1">
                <a:tableStyleId>{2D5ABB26-0587-4C30-8999-92F81FD0307C}</a:tableStyleId>
              </a:tblPr>
              <a:tblGrid>
                <a:gridCol w="9797691">
                  <a:extLst>
                    <a:ext uri="{9D8B030D-6E8A-4147-A177-3AD203B41FA5}">
                      <a16:colId xmlns:a16="http://schemas.microsoft.com/office/drawing/2014/main" val="1055930750"/>
                    </a:ext>
                  </a:extLst>
                </a:gridCol>
              </a:tblGrid>
              <a:tr h="676275">
                <a:tc>
                  <a:txBody>
                    <a:bodyPr/>
                    <a:lstStyle/>
                    <a:p>
                      <a:r>
                        <a:rPr lang="en-US" sz="2400" dirty="0">
                          <a:latin typeface="Calibri" panose="020F0502020204030204" pitchFamily="34" charset="0"/>
                          <a:ea typeface="宋体"/>
                          <a:sym typeface="Arial"/>
                        </a:rPr>
                        <a:t>Vấn</a:t>
                      </a:r>
                      <a:r>
                        <a:rPr lang="en-US" sz="2400" baseline="0" dirty="0">
                          <a:latin typeface="Calibri" panose="020F0502020204030204" pitchFamily="34" charset="0"/>
                          <a:ea typeface="宋体"/>
                          <a:sym typeface="Arial"/>
                        </a:rPr>
                        <a:t> Đề </a:t>
                      </a:r>
                      <a:r>
                        <a:rPr lang="en-US" sz="2400" dirty="0">
                          <a:latin typeface="Calibri" panose="020F0502020204030204" pitchFamily="34" charset="0"/>
                          <a:ea typeface="宋体"/>
                          <a:sym typeface="Arial"/>
                        </a:rPr>
                        <a:t>Cải</a:t>
                      </a:r>
                      <a:r>
                        <a:rPr lang="en-US" sz="2400" baseline="0" dirty="0">
                          <a:latin typeface="Calibri" panose="020F0502020204030204" pitchFamily="34" charset="0"/>
                          <a:ea typeface="宋体"/>
                          <a:sym typeface="Arial"/>
                        </a:rPr>
                        <a:t> Tạo</a:t>
                      </a:r>
                      <a:r>
                        <a:rPr lang="vi-VN" sz="2400" dirty="0">
                          <a:latin typeface="Calibri" panose="020F0502020204030204" pitchFamily="34" charset="0"/>
                          <a:ea typeface="宋体"/>
                          <a:sym typeface="Arial"/>
                        </a:rPr>
                        <a:t> Năng Lượng trong Bộ Luật Xây Cất &amp; </a:t>
                      </a:r>
                      <a:r>
                        <a:rPr lang="en-US" sz="2400" dirty="0">
                          <a:latin typeface="Calibri" panose="020F0502020204030204" pitchFamily="34" charset="0"/>
                          <a:ea typeface="宋体"/>
                          <a:sym typeface="Arial"/>
                        </a:rPr>
                        <a:t>Nhà</a:t>
                      </a:r>
                      <a:r>
                        <a:rPr lang="en-US" sz="2400" baseline="0" dirty="0">
                          <a:latin typeface="Calibri" panose="020F0502020204030204" pitchFamily="34" charset="0"/>
                          <a:ea typeface="宋体"/>
                          <a:sym typeface="Arial"/>
                        </a:rPr>
                        <a:t> Ở Giá Cả Phải Chăng</a:t>
                      </a:r>
                      <a:endParaRPr lang="vi-VN" sz="2400" dirty="0">
                        <a:latin typeface="Calibri" panose="020F0502020204030204" pitchFamily="34" charset="0"/>
                        <a:ea typeface="宋体"/>
                        <a:sym typeface="Arial"/>
                      </a:endParaRPr>
                    </a:p>
                  </a:txBody>
                  <a:tcPr anchor="ctr"/>
                </a:tc>
                <a:extLst>
                  <a:ext uri="{0D108BD9-81ED-4DB2-BD59-A6C34878D82A}">
                    <a16:rowId xmlns:a16="http://schemas.microsoft.com/office/drawing/2014/main" val="3887290589"/>
                  </a:ext>
                </a:extLst>
              </a:tr>
              <a:tr h="676275">
                <a:tc>
                  <a:txBody>
                    <a:bodyPr/>
                    <a:lstStyle/>
                    <a:p>
                      <a:r>
                        <a:rPr lang="vi-VN" sz="2400" dirty="0">
                          <a:latin typeface="Calibri" panose="020F0502020204030204" pitchFamily="34" charset="0"/>
                          <a:ea typeface="宋体"/>
                          <a:sym typeface="Arial"/>
                        </a:rPr>
                        <a:t>Chương Trình Giảm Giá MOR-EV</a:t>
                      </a:r>
                    </a:p>
                  </a:txBody>
                  <a:tcPr anchor="ctr"/>
                </a:tc>
                <a:extLst>
                  <a:ext uri="{0D108BD9-81ED-4DB2-BD59-A6C34878D82A}">
                    <a16:rowId xmlns:a16="http://schemas.microsoft.com/office/drawing/2014/main" val="2599788806"/>
                  </a:ext>
                </a:extLst>
              </a:tr>
              <a:tr h="676275">
                <a:tc>
                  <a:txBody>
                    <a:bodyPr/>
                    <a:lstStyle/>
                    <a:p>
                      <a:r>
                        <a:rPr lang="vi-VN" sz="2400" dirty="0">
                          <a:latin typeface="Calibri" panose="020F0502020204030204" pitchFamily="34" charset="0"/>
                          <a:ea typeface="宋体"/>
                          <a:sym typeface="Arial"/>
                        </a:rPr>
                        <a:t>Khoản Tài Trợ Cộng Đồng Xanh và Dẫn Dắt bằng Hành Động</a:t>
                      </a:r>
                    </a:p>
                  </a:txBody>
                  <a:tcPr anchor="ctr"/>
                </a:tc>
                <a:extLst>
                  <a:ext uri="{0D108BD9-81ED-4DB2-BD59-A6C34878D82A}">
                    <a16:rowId xmlns:a16="http://schemas.microsoft.com/office/drawing/2014/main" val="2508748072"/>
                  </a:ext>
                </a:extLst>
              </a:tr>
              <a:tr h="676275">
                <a:tc>
                  <a:txBody>
                    <a:bodyPr/>
                    <a:lstStyle/>
                    <a:p>
                      <a:r>
                        <a:rPr lang="vi-VN" sz="2400" dirty="0">
                          <a:latin typeface="Calibri" panose="020F0502020204030204" pitchFamily="34" charset="0"/>
                          <a:ea typeface="宋体"/>
                          <a:sym typeface="Arial"/>
                        </a:rPr>
                        <a:t>Điều Phối Tiền Tài Trợ của Liên Bang</a:t>
                      </a:r>
                    </a:p>
                  </a:txBody>
                  <a:tcPr anchor="ctr"/>
                </a:tc>
                <a:extLst>
                  <a:ext uri="{0D108BD9-81ED-4DB2-BD59-A6C34878D82A}">
                    <a16:rowId xmlns:a16="http://schemas.microsoft.com/office/drawing/2014/main" val="4067777330"/>
                  </a:ext>
                </a:extLst>
              </a:tr>
              <a:tr h="676275">
                <a:tc>
                  <a:txBody>
                    <a:bodyPr/>
                    <a:lstStyle/>
                    <a:p>
                      <a:r>
                        <a:rPr lang="vi-VN" sz="2400" dirty="0">
                          <a:latin typeface="Calibri" panose="020F0502020204030204" pitchFamily="34" charset="0"/>
                          <a:ea typeface="宋体"/>
                          <a:sym typeface="Arial"/>
                        </a:rPr>
                        <a:t>Hội Đồng Cố Vấn Hiện Đại </a:t>
                      </a:r>
                      <a:r>
                        <a:rPr lang="en-US" sz="2400" dirty="0">
                          <a:latin typeface="Calibri" panose="020F0502020204030204" pitchFamily="34" charset="0"/>
                          <a:ea typeface="宋体"/>
                          <a:sym typeface="Arial"/>
                        </a:rPr>
                        <a:t>Hóa</a:t>
                      </a:r>
                      <a:r>
                        <a:rPr lang="vi-VN" sz="2400" dirty="0">
                          <a:latin typeface="Calibri" panose="020F0502020204030204" pitchFamily="34" charset="0"/>
                          <a:ea typeface="宋体"/>
                          <a:sym typeface="Arial"/>
                        </a:rPr>
                        <a:t> Lưới Điện</a:t>
                      </a:r>
                    </a:p>
                  </a:txBody>
                  <a:tcPr anchor="ctr"/>
                </a:tc>
                <a:extLst>
                  <a:ext uri="{0D108BD9-81ED-4DB2-BD59-A6C34878D82A}">
                    <a16:rowId xmlns:a16="http://schemas.microsoft.com/office/drawing/2014/main" val="2847150553"/>
                  </a:ext>
                </a:extLst>
              </a:tr>
              <a:tr h="676275">
                <a:tc>
                  <a:txBody>
                    <a:bodyPr/>
                    <a:lstStyle/>
                    <a:p>
                      <a:r>
                        <a:rPr lang="vi-VN" sz="2400" dirty="0">
                          <a:latin typeface="Calibri" panose="020F0502020204030204" pitchFamily="34" charset="0"/>
                          <a:ea typeface="宋体"/>
                          <a:sym typeface="Arial"/>
                        </a:rPr>
                        <a:t>Nghiên Cứu Tiềm Năng Kỹ Thuật của Năng Lượng Mặt Trời</a:t>
                      </a:r>
                    </a:p>
                  </a:txBody>
                  <a:tcPr anchor="ctr"/>
                </a:tc>
                <a:extLst>
                  <a:ext uri="{0D108BD9-81ED-4DB2-BD59-A6C34878D82A}">
                    <a16:rowId xmlns:a16="http://schemas.microsoft.com/office/drawing/2014/main" val="2308950871"/>
                  </a:ext>
                </a:extLst>
              </a:tr>
              <a:tr h="676275">
                <a:tc>
                  <a:txBody>
                    <a:bodyPr/>
                    <a:lstStyle/>
                    <a:p>
                      <a:r>
                        <a:rPr lang="vi-VN" sz="2400" dirty="0">
                          <a:latin typeface="Calibri" panose="020F0502020204030204" pitchFamily="34" charset="0"/>
                          <a:ea typeface="宋体"/>
                          <a:sym typeface="Arial"/>
                        </a:rPr>
                        <a:t>Tăng Tốc Về Phía Trước: Nghiên Cứu Lưu Trữ Năng Lượng</a:t>
                      </a:r>
                    </a:p>
                  </a:txBody>
                  <a:tcPr anchor="ctr"/>
                </a:tc>
                <a:extLst>
                  <a:ext uri="{0D108BD9-81ED-4DB2-BD59-A6C34878D82A}">
                    <a16:rowId xmlns:a16="http://schemas.microsoft.com/office/drawing/2014/main" val="2876152035"/>
                  </a:ext>
                </a:extLst>
              </a:tr>
              <a:tr h="676275">
                <a:tc>
                  <a:txBody>
                    <a:bodyPr/>
                    <a:lstStyle/>
                    <a:p>
                      <a:r>
                        <a:rPr lang="vi-VN" sz="2400" dirty="0">
                          <a:latin typeface="Calibri" panose="020F0502020204030204" pitchFamily="34" charset="0"/>
                          <a:ea typeface="宋体"/>
                          <a:sym typeface="Arial"/>
                        </a:rPr>
                        <a:t>Vòng 4 </a:t>
                      </a:r>
                      <a:r>
                        <a:rPr lang="en-US" sz="2400" dirty="0">
                          <a:latin typeface="Calibri" panose="020F0502020204030204" pitchFamily="34" charset="0"/>
                          <a:ea typeface="宋体"/>
                          <a:sym typeface="Arial"/>
                        </a:rPr>
                        <a:t>Khu</a:t>
                      </a:r>
                      <a:r>
                        <a:rPr lang="vi-VN" sz="2400" dirty="0">
                          <a:latin typeface="Calibri" panose="020F0502020204030204" pitchFamily="34" charset="0"/>
                          <a:ea typeface="宋体"/>
                          <a:sym typeface="Arial"/>
                        </a:rPr>
                        <a:t> 83C: Kêu Gọi Dự Án Điện Gió Ngoài Khơi</a:t>
                      </a:r>
                    </a:p>
                  </a:txBody>
                  <a:tcPr anchor="ctr"/>
                </a:tc>
                <a:extLst>
                  <a:ext uri="{0D108BD9-81ED-4DB2-BD59-A6C34878D82A}">
                    <a16:rowId xmlns:a16="http://schemas.microsoft.com/office/drawing/2014/main" val="2671849325"/>
                  </a:ext>
                </a:extLst>
              </a:tr>
            </a:tbl>
          </a:graphicData>
        </a:graphic>
      </p:graphicFrame>
      <p:pic>
        <p:nvPicPr>
          <p:cNvPr id="9" name="Graphic 8" descr="Electric car with solid fill">
            <a:extLst>
              <a:ext uri="{FF2B5EF4-FFF2-40B4-BE49-F238E27FC236}">
                <a16:creationId xmlns:a16="http://schemas.microsoft.com/office/drawing/2014/main" id="{9D7AB375-66ED-3C9B-FB19-D4980BD3426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flipH="1" flipV="1">
            <a:off x="826704" y="1875108"/>
            <a:ext cx="640080" cy="640080"/>
          </a:xfrm>
          <a:prstGeom prst="rect">
            <a:avLst/>
          </a:prstGeom>
        </p:spPr>
      </p:pic>
      <p:pic>
        <p:nvPicPr>
          <p:cNvPr id="10" name="Graphic 9" descr="Transfer1 with solid fill">
            <a:extLst>
              <a:ext uri="{FF2B5EF4-FFF2-40B4-BE49-F238E27FC236}">
                <a16:creationId xmlns:a16="http://schemas.microsoft.com/office/drawing/2014/main" id="{02BD4633-188D-E186-0A4A-493FA9272D5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6703" y="2531016"/>
            <a:ext cx="640080" cy="640080"/>
          </a:xfrm>
          <a:prstGeom prst="rect">
            <a:avLst/>
          </a:prstGeom>
        </p:spPr>
      </p:pic>
      <p:pic>
        <p:nvPicPr>
          <p:cNvPr id="11" name="Graphic 10" descr="Circular flowchart with solid fill">
            <a:extLst>
              <a:ext uri="{FF2B5EF4-FFF2-40B4-BE49-F238E27FC236}">
                <a16:creationId xmlns:a16="http://schemas.microsoft.com/office/drawing/2014/main" id="{0FDB3DAA-7395-FC8A-F06B-0F3CE02B4E6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26703" y="3186924"/>
            <a:ext cx="640080" cy="640080"/>
          </a:xfrm>
          <a:prstGeom prst="rect">
            <a:avLst/>
          </a:prstGeom>
        </p:spPr>
      </p:pic>
      <p:pic>
        <p:nvPicPr>
          <p:cNvPr id="12" name="Graphic 11" descr="Plugged Unplugged with solid fill">
            <a:extLst>
              <a:ext uri="{FF2B5EF4-FFF2-40B4-BE49-F238E27FC236}">
                <a16:creationId xmlns:a16="http://schemas.microsoft.com/office/drawing/2014/main" id="{F4F82C13-0FD1-3013-24DE-87D38A04846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26703" y="3842832"/>
            <a:ext cx="640080" cy="640080"/>
          </a:xfrm>
          <a:prstGeom prst="rect">
            <a:avLst/>
          </a:prstGeom>
        </p:spPr>
      </p:pic>
      <p:pic>
        <p:nvPicPr>
          <p:cNvPr id="13" name="Graphic 12" descr="Dim (Medium Sun) with solid fill">
            <a:extLst>
              <a:ext uri="{FF2B5EF4-FFF2-40B4-BE49-F238E27FC236}">
                <a16:creationId xmlns:a16="http://schemas.microsoft.com/office/drawing/2014/main" id="{2E097790-D6F7-62E9-C08C-051ACBABAB9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26703" y="4498740"/>
            <a:ext cx="640080" cy="640080"/>
          </a:xfrm>
          <a:prstGeom prst="rect">
            <a:avLst/>
          </a:prstGeom>
        </p:spPr>
      </p:pic>
      <p:pic>
        <p:nvPicPr>
          <p:cNvPr id="14" name="Graphic 13" descr="Battery with solid fill">
            <a:extLst>
              <a:ext uri="{FF2B5EF4-FFF2-40B4-BE49-F238E27FC236}">
                <a16:creationId xmlns:a16="http://schemas.microsoft.com/office/drawing/2014/main" id="{85B859F3-4252-C752-CA66-C5E3C87D4253}"/>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26703" y="5154648"/>
            <a:ext cx="640080" cy="640080"/>
          </a:xfrm>
          <a:prstGeom prst="rect">
            <a:avLst/>
          </a:prstGeom>
        </p:spPr>
      </p:pic>
      <p:pic>
        <p:nvPicPr>
          <p:cNvPr id="15" name="Graphic 14" descr="Wind Turbines with solid fill">
            <a:extLst>
              <a:ext uri="{FF2B5EF4-FFF2-40B4-BE49-F238E27FC236}">
                <a16:creationId xmlns:a16="http://schemas.microsoft.com/office/drawing/2014/main" id="{B0A2B156-2E09-849F-32DC-92E9FDA510A7}"/>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26703" y="5810553"/>
            <a:ext cx="640080" cy="640080"/>
          </a:xfrm>
          <a:prstGeom prst="rect">
            <a:avLst/>
          </a:prstGeom>
        </p:spPr>
      </p:pic>
    </p:spTree>
    <p:extLst>
      <p:ext uri="{BB962C8B-B14F-4D97-AF65-F5344CB8AC3E}">
        <p14:creationId xmlns:p14="http://schemas.microsoft.com/office/powerpoint/2010/main" val="12703825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E86DD-25E6-4460-346F-6D49A1FC3CF5}"/>
              </a:ext>
            </a:extLst>
          </p:cNvPr>
          <p:cNvSpPr>
            <a:spLocks noGrp="1"/>
          </p:cNvSpPr>
          <p:nvPr>
            <p:ph type="title"/>
          </p:nvPr>
        </p:nvSpPr>
        <p:spPr/>
        <p:txBody>
          <a:bodyPr/>
          <a:lstStyle/>
          <a:p>
            <a:r>
              <a:rPr lang="vi-VN" dirty="0">
                <a:ea typeface="宋体"/>
                <a:sym typeface="Arial"/>
              </a:rPr>
              <a:t>Dự Án Quan Trọng Năm 2024</a:t>
            </a:r>
          </a:p>
        </p:txBody>
      </p:sp>
      <p:sp>
        <p:nvSpPr>
          <p:cNvPr id="4" name="Slide Number Placeholder 3">
            <a:extLst>
              <a:ext uri="{FF2B5EF4-FFF2-40B4-BE49-F238E27FC236}">
                <a16:creationId xmlns:a16="http://schemas.microsoft.com/office/drawing/2014/main" id="{A208A6AC-5D47-E873-C5FC-8CF16443CDCB}"/>
              </a:ext>
            </a:extLst>
          </p:cNvPr>
          <p:cNvSpPr>
            <a:spLocks noGrp="1"/>
          </p:cNvSpPr>
          <p:nvPr>
            <p:ph type="sldNum" sz="quarter" idx="14"/>
          </p:nvPr>
        </p:nvSpPr>
        <p:spPr/>
        <p:txBody>
          <a:bodyPr/>
          <a:lstStyle/>
          <a:p>
            <a:pPr>
              <a:defRPr/>
            </a:pPr>
            <a:fld id="{B6FAB5CE-5980-4C9D-B2E2-2FD2F4BD448E}" type="slidenum">
              <a:rPr lang="en-US" smtClean="0">
                <a:ea typeface="宋体"/>
                <a:sym typeface="Arial"/>
              </a:rPr>
              <a:pPr>
                <a:defRPr/>
              </a:pPr>
              <a:t>7</a:t>
            </a:fld>
            <a:endParaRPr lang="en-US" dirty="0">
              <a:ea typeface="宋体"/>
              <a:sym typeface="Arial"/>
            </a:endParaRPr>
          </a:p>
        </p:txBody>
      </p:sp>
      <p:pic>
        <p:nvPicPr>
          <p:cNvPr id="7" name="Graphic 6" descr="Architecture with solid fill">
            <a:extLst>
              <a:ext uri="{FF2B5EF4-FFF2-40B4-BE49-F238E27FC236}">
                <a16:creationId xmlns:a16="http://schemas.microsoft.com/office/drawing/2014/main" id="{214681E2-D3BB-FD96-9E5F-25B87025BAB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6703" y="1219200"/>
            <a:ext cx="640080" cy="640080"/>
          </a:xfrm>
          <a:prstGeom prst="rect">
            <a:avLst/>
          </a:prstGeom>
        </p:spPr>
      </p:pic>
      <p:graphicFrame>
        <p:nvGraphicFramePr>
          <p:cNvPr id="8" name="Table 7">
            <a:extLst>
              <a:ext uri="{FF2B5EF4-FFF2-40B4-BE49-F238E27FC236}">
                <a16:creationId xmlns:a16="http://schemas.microsoft.com/office/drawing/2014/main" id="{114C8755-156D-DD17-8123-F5BCBDE977EF}"/>
              </a:ext>
            </a:extLst>
          </p:cNvPr>
          <p:cNvGraphicFramePr>
            <a:graphicFrameLocks noGrp="1"/>
          </p:cNvGraphicFramePr>
          <p:nvPr>
            <p:extLst>
              <p:ext uri="{D42A27DB-BD31-4B8C-83A1-F6EECF244321}">
                <p14:modId xmlns:p14="http://schemas.microsoft.com/office/powerpoint/2010/main" val="511077988"/>
              </p:ext>
            </p:extLst>
          </p:nvPr>
        </p:nvGraphicFramePr>
        <p:xfrm>
          <a:off x="1879600" y="1219200"/>
          <a:ext cx="9797691" cy="5231434"/>
        </p:xfrm>
        <a:graphic>
          <a:graphicData uri="http://schemas.openxmlformats.org/drawingml/2006/table">
            <a:tbl>
              <a:tblPr bandRow="1">
                <a:tableStyleId>{2D5ABB26-0587-4C30-8999-92F81FD0307C}</a:tableStyleId>
              </a:tblPr>
              <a:tblGrid>
                <a:gridCol w="9797691">
                  <a:extLst>
                    <a:ext uri="{9D8B030D-6E8A-4147-A177-3AD203B41FA5}">
                      <a16:colId xmlns:a16="http://schemas.microsoft.com/office/drawing/2014/main" val="1055930750"/>
                    </a:ext>
                  </a:extLst>
                </a:gridCol>
              </a:tblGrid>
              <a:tr h="591589">
                <a:tc>
                  <a:txBody>
                    <a:bodyPr/>
                    <a:lstStyle/>
                    <a:p>
                      <a:r>
                        <a:rPr lang="vi-VN" sz="2400" dirty="0">
                          <a:latin typeface="Calibri" panose="020F0502020204030204" pitchFamily="34" charset="0"/>
                          <a:ea typeface="宋体"/>
                          <a:sym typeface="Arial"/>
                        </a:rPr>
                        <a:t>Xây Dựng Luật Xây Cất &amp; Báo Cáo về Năng Lượng</a:t>
                      </a:r>
                    </a:p>
                  </a:txBody>
                  <a:tcPr anchor="ctr"/>
                </a:tc>
                <a:extLst>
                  <a:ext uri="{0D108BD9-81ED-4DB2-BD59-A6C34878D82A}">
                    <a16:rowId xmlns:a16="http://schemas.microsoft.com/office/drawing/2014/main" val="3887290589"/>
                  </a:ext>
                </a:extLst>
              </a:tr>
              <a:tr h="591589">
                <a:tc>
                  <a:txBody>
                    <a:bodyPr/>
                    <a:lstStyle/>
                    <a:p>
                      <a:r>
                        <a:rPr lang="vi-VN" sz="2400" dirty="0">
                          <a:latin typeface="Calibri" panose="020F0502020204030204" pitchFamily="34" charset="0"/>
                          <a:ea typeface="宋体"/>
                          <a:sym typeface="Arial"/>
                        </a:rPr>
                        <a:t>Kế Hoạch Ba Năm Mass Save</a:t>
                      </a:r>
                      <a:r>
                        <a:rPr lang="vi-VN" sz="2400" baseline="30000" dirty="0">
                          <a:latin typeface="Calibri" panose="020F0502020204030204" pitchFamily="34" charset="0"/>
                          <a:ea typeface="宋体"/>
                          <a:sym typeface="Arial"/>
                        </a:rPr>
                        <a:t>®</a:t>
                      </a:r>
                    </a:p>
                  </a:txBody>
                  <a:tcPr anchor="ctr"/>
                </a:tc>
                <a:extLst>
                  <a:ext uri="{0D108BD9-81ED-4DB2-BD59-A6C34878D82A}">
                    <a16:rowId xmlns:a16="http://schemas.microsoft.com/office/drawing/2014/main" val="2599788806"/>
                  </a:ext>
                </a:extLst>
              </a:tr>
              <a:tr h="591589">
                <a:tc>
                  <a:txBody>
                    <a:bodyPr/>
                    <a:lstStyle/>
                    <a:p>
                      <a:r>
                        <a:rPr lang="vi-VN" sz="2400" dirty="0">
                          <a:latin typeface="Calibri" panose="020F0502020204030204" pitchFamily="34" charset="0"/>
                          <a:ea typeface="宋体"/>
                          <a:sym typeface="Arial"/>
                        </a:rPr>
                        <a:t>Lãnh Đạo về Khí Hậu và </a:t>
                      </a:r>
                      <a:r>
                        <a:rPr lang="en-US" sz="2400" dirty="0">
                          <a:latin typeface="Calibri" panose="020F0502020204030204" pitchFamily="34" charset="0"/>
                          <a:ea typeface="宋体"/>
                          <a:sym typeface="Arial"/>
                        </a:rPr>
                        <a:t>Xó</a:t>
                      </a:r>
                      <a:r>
                        <a:rPr lang="en-US" sz="2400" baseline="0" dirty="0">
                          <a:latin typeface="Calibri" panose="020F0502020204030204" pitchFamily="34" charset="0"/>
                          <a:ea typeface="宋体"/>
                          <a:sym typeface="Arial"/>
                        </a:rPr>
                        <a:t>a Bỏ</a:t>
                      </a:r>
                      <a:r>
                        <a:rPr lang="vi-VN" sz="2400" dirty="0">
                          <a:latin typeface="Calibri" panose="020F0502020204030204" pitchFamily="34" charset="0"/>
                          <a:ea typeface="宋体"/>
                          <a:sym typeface="Arial"/>
                        </a:rPr>
                        <a:t> Carbon của Chính Quyền Tiểu Bang</a:t>
                      </a:r>
                    </a:p>
                  </a:txBody>
                  <a:tcPr anchor="ctr"/>
                </a:tc>
                <a:extLst>
                  <a:ext uri="{0D108BD9-81ED-4DB2-BD59-A6C34878D82A}">
                    <a16:rowId xmlns:a16="http://schemas.microsoft.com/office/drawing/2014/main" val="2508748072"/>
                  </a:ext>
                </a:extLst>
              </a:tr>
              <a:tr h="591589">
                <a:tc>
                  <a:txBody>
                    <a:bodyPr/>
                    <a:lstStyle/>
                    <a:p>
                      <a:r>
                        <a:rPr lang="vi-VN" sz="2400" dirty="0">
                          <a:latin typeface="Calibri" panose="020F0502020204030204" pitchFamily="34" charset="0"/>
                          <a:ea typeface="宋体"/>
                          <a:sym typeface="Arial"/>
                        </a:rPr>
                        <a:t>Sử Dụng Tiền Tài Trợ của Liên Bang</a:t>
                      </a:r>
                    </a:p>
                  </a:txBody>
                  <a:tcPr anchor="ctr"/>
                </a:tc>
                <a:extLst>
                  <a:ext uri="{0D108BD9-81ED-4DB2-BD59-A6C34878D82A}">
                    <a16:rowId xmlns:a16="http://schemas.microsoft.com/office/drawing/2014/main" val="4067777330"/>
                  </a:ext>
                </a:extLst>
              </a:tr>
              <a:tr h="591589">
                <a:tc>
                  <a:txBody>
                    <a:bodyPr/>
                    <a:lstStyle/>
                    <a:p>
                      <a:r>
                        <a:rPr lang="vi-VN" sz="2400" dirty="0">
                          <a:latin typeface="Calibri" panose="020F0502020204030204" pitchFamily="34" charset="0"/>
                          <a:ea typeface="宋体"/>
                          <a:sym typeface="Arial"/>
                        </a:rPr>
                        <a:t>Kế Hoạch Hiện Đại H</a:t>
                      </a:r>
                      <a:r>
                        <a:rPr lang="en-US" sz="2400" dirty="0">
                          <a:latin typeface="Calibri" panose="020F0502020204030204" pitchFamily="34" charset="0"/>
                          <a:ea typeface="宋体"/>
                          <a:sym typeface="Arial"/>
                        </a:rPr>
                        <a:t>óa</a:t>
                      </a:r>
                      <a:r>
                        <a:rPr lang="vi-VN" sz="2400" dirty="0">
                          <a:latin typeface="Calibri" panose="020F0502020204030204" pitchFamily="34" charset="0"/>
                          <a:ea typeface="宋体"/>
                          <a:sym typeface="Arial"/>
                        </a:rPr>
                        <a:t> Ngành Điện</a:t>
                      </a:r>
                    </a:p>
                  </a:txBody>
                  <a:tcPr anchor="ctr"/>
                </a:tc>
                <a:extLst>
                  <a:ext uri="{0D108BD9-81ED-4DB2-BD59-A6C34878D82A}">
                    <a16:rowId xmlns:a16="http://schemas.microsoft.com/office/drawing/2014/main" val="2847150553"/>
                  </a:ext>
                </a:extLst>
              </a:tr>
              <a:tr h="840950">
                <a:tc>
                  <a:txBody>
                    <a:bodyPr/>
                    <a:lstStyle/>
                    <a:p>
                      <a:r>
                        <a:rPr lang="vi-VN" sz="2400" dirty="0">
                          <a:latin typeface="Calibri" panose="020F0502020204030204" pitchFamily="34" charset="0"/>
                          <a:ea typeface="宋体"/>
                          <a:sym typeface="Arial"/>
                        </a:rPr>
                        <a:t>Đánh Giá SMART và Chương Trình Điện Mặt Trời dành cho Người Thu Nhập Thấp</a:t>
                      </a:r>
                    </a:p>
                  </a:txBody>
                  <a:tcPr anchor="ctr"/>
                </a:tc>
                <a:extLst>
                  <a:ext uri="{0D108BD9-81ED-4DB2-BD59-A6C34878D82A}">
                    <a16:rowId xmlns:a16="http://schemas.microsoft.com/office/drawing/2014/main" val="2308950871"/>
                  </a:ext>
                </a:extLst>
              </a:tr>
              <a:tr h="840950">
                <a:tc>
                  <a:txBody>
                    <a:bodyPr/>
                    <a:lstStyle/>
                    <a:p>
                      <a:r>
                        <a:rPr lang="vi-VN" sz="2400" dirty="0">
                          <a:latin typeface="Calibri" panose="020F0502020204030204" pitchFamily="34" charset="0"/>
                          <a:ea typeface="宋体"/>
                          <a:sym typeface="Arial"/>
                        </a:rPr>
                        <a:t>Tài Trợ Lưu Trữ Năng Lượng và Đánh Giá Tiêu Chuẩn Sản Lượng Đỉnh cho Năng Lượng Sạch</a:t>
                      </a:r>
                    </a:p>
                  </a:txBody>
                  <a:tcPr anchor="ctr"/>
                </a:tc>
                <a:extLst>
                  <a:ext uri="{0D108BD9-81ED-4DB2-BD59-A6C34878D82A}">
                    <a16:rowId xmlns:a16="http://schemas.microsoft.com/office/drawing/2014/main" val="2876152035"/>
                  </a:ext>
                </a:extLst>
              </a:tr>
              <a:tr h="591589">
                <a:tc>
                  <a:txBody>
                    <a:bodyPr/>
                    <a:lstStyle/>
                    <a:p>
                      <a:r>
                        <a:rPr lang="vi-VN" sz="2400" dirty="0">
                          <a:latin typeface="Calibri" panose="020F0502020204030204" pitchFamily="34" charset="0"/>
                          <a:ea typeface="宋体"/>
                          <a:sym typeface="Arial"/>
                        </a:rPr>
                        <a:t>Vòng 4 </a:t>
                      </a:r>
                      <a:r>
                        <a:rPr lang="en-US" sz="2400" dirty="0">
                          <a:latin typeface="Calibri" panose="020F0502020204030204" pitchFamily="34" charset="0"/>
                          <a:ea typeface="宋体"/>
                          <a:sym typeface="Arial"/>
                        </a:rPr>
                        <a:t>Khu</a:t>
                      </a:r>
                      <a:r>
                        <a:rPr lang="vi-VN" sz="2400" dirty="0">
                          <a:latin typeface="Calibri" panose="020F0502020204030204" pitchFamily="34" charset="0"/>
                          <a:ea typeface="宋体"/>
                          <a:sym typeface="Arial"/>
                        </a:rPr>
                        <a:t> 83C: Kêu Gọi Dự Án Điện Gió Ngoài Khơi - Tuyển Chọn</a:t>
                      </a:r>
                    </a:p>
                  </a:txBody>
                  <a:tcPr anchor="ctr"/>
                </a:tc>
                <a:extLst>
                  <a:ext uri="{0D108BD9-81ED-4DB2-BD59-A6C34878D82A}">
                    <a16:rowId xmlns:a16="http://schemas.microsoft.com/office/drawing/2014/main" val="2671849325"/>
                  </a:ext>
                </a:extLst>
              </a:tr>
            </a:tbl>
          </a:graphicData>
        </a:graphic>
      </p:graphicFrame>
      <p:pic>
        <p:nvPicPr>
          <p:cNvPr id="10" name="Graphic 9">
            <a:extLst>
              <a:ext uri="{FF2B5EF4-FFF2-40B4-BE49-F238E27FC236}">
                <a16:creationId xmlns:a16="http://schemas.microsoft.com/office/drawing/2014/main" id="{02BD4633-188D-E186-0A4A-493FA9272D5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826703" y="2531016"/>
            <a:ext cx="640080" cy="640080"/>
          </a:xfrm>
          <a:prstGeom prst="rect">
            <a:avLst/>
          </a:prstGeom>
        </p:spPr>
      </p:pic>
      <p:pic>
        <p:nvPicPr>
          <p:cNvPr id="11" name="Graphic 10" descr="Circular flowchart with solid fill">
            <a:extLst>
              <a:ext uri="{FF2B5EF4-FFF2-40B4-BE49-F238E27FC236}">
                <a16:creationId xmlns:a16="http://schemas.microsoft.com/office/drawing/2014/main" id="{0FDB3DAA-7395-FC8A-F06B-0F3CE02B4E6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6703" y="3186924"/>
            <a:ext cx="640080" cy="640080"/>
          </a:xfrm>
          <a:prstGeom prst="rect">
            <a:avLst/>
          </a:prstGeom>
        </p:spPr>
      </p:pic>
      <p:pic>
        <p:nvPicPr>
          <p:cNvPr id="12" name="Graphic 11" descr="Plugged Unplugged with solid fill">
            <a:extLst>
              <a:ext uri="{FF2B5EF4-FFF2-40B4-BE49-F238E27FC236}">
                <a16:creationId xmlns:a16="http://schemas.microsoft.com/office/drawing/2014/main" id="{F4F82C13-0FD1-3013-24DE-87D38A04846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26703" y="3842832"/>
            <a:ext cx="640080" cy="640080"/>
          </a:xfrm>
          <a:prstGeom prst="rect">
            <a:avLst/>
          </a:prstGeom>
        </p:spPr>
      </p:pic>
      <p:pic>
        <p:nvPicPr>
          <p:cNvPr id="13" name="Graphic 12" descr="Dim (Medium Sun) with solid fill">
            <a:extLst>
              <a:ext uri="{FF2B5EF4-FFF2-40B4-BE49-F238E27FC236}">
                <a16:creationId xmlns:a16="http://schemas.microsoft.com/office/drawing/2014/main" id="{2E097790-D6F7-62E9-C08C-051ACBABAB9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26703" y="4498740"/>
            <a:ext cx="640080" cy="640080"/>
          </a:xfrm>
          <a:prstGeom prst="rect">
            <a:avLst/>
          </a:prstGeom>
        </p:spPr>
      </p:pic>
      <p:pic>
        <p:nvPicPr>
          <p:cNvPr id="14" name="Graphic 13" descr="Battery with solid fill">
            <a:extLst>
              <a:ext uri="{FF2B5EF4-FFF2-40B4-BE49-F238E27FC236}">
                <a16:creationId xmlns:a16="http://schemas.microsoft.com/office/drawing/2014/main" id="{85B859F3-4252-C752-CA66-C5E3C87D4253}"/>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26703" y="5154648"/>
            <a:ext cx="640080" cy="640080"/>
          </a:xfrm>
          <a:prstGeom prst="rect">
            <a:avLst/>
          </a:prstGeom>
        </p:spPr>
      </p:pic>
      <p:pic>
        <p:nvPicPr>
          <p:cNvPr id="15" name="Graphic 14" descr="Wind Turbines with solid fill">
            <a:extLst>
              <a:ext uri="{FF2B5EF4-FFF2-40B4-BE49-F238E27FC236}">
                <a16:creationId xmlns:a16="http://schemas.microsoft.com/office/drawing/2014/main" id="{B0A2B156-2E09-849F-32DC-92E9FDA510A7}"/>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26703" y="5810553"/>
            <a:ext cx="640080" cy="640080"/>
          </a:xfrm>
          <a:prstGeom prst="rect">
            <a:avLst/>
          </a:prstGeom>
        </p:spPr>
      </p:pic>
      <p:pic>
        <p:nvPicPr>
          <p:cNvPr id="3" name="Graphic 2" descr="Lightbulb and gear with solid fill">
            <a:extLst>
              <a:ext uri="{FF2B5EF4-FFF2-40B4-BE49-F238E27FC236}">
                <a16:creationId xmlns:a16="http://schemas.microsoft.com/office/drawing/2014/main" id="{345339C3-1057-58D5-92DC-1B191FC40606}"/>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26704" y="1890936"/>
            <a:ext cx="640080" cy="640080"/>
          </a:xfrm>
          <a:prstGeom prst="rect">
            <a:avLst/>
          </a:prstGeom>
        </p:spPr>
      </p:pic>
    </p:spTree>
    <p:extLst>
      <p:ext uri="{BB962C8B-B14F-4D97-AF65-F5344CB8AC3E}">
        <p14:creationId xmlns:p14="http://schemas.microsoft.com/office/powerpoint/2010/main" val="21759180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49A70D-3AF7-6243-C7CB-460368F59DA9}"/>
              </a:ext>
            </a:extLst>
          </p:cNvPr>
          <p:cNvSpPr>
            <a:spLocks noGrp="1"/>
          </p:cNvSpPr>
          <p:nvPr>
            <p:ph type="title"/>
          </p:nvPr>
        </p:nvSpPr>
        <p:spPr>
          <a:xfrm>
            <a:off x="1691640" y="228600"/>
            <a:ext cx="10165080" cy="762000"/>
          </a:xfrm>
        </p:spPr>
        <p:txBody>
          <a:bodyPr>
            <a:noAutofit/>
          </a:bodyPr>
          <a:lstStyle/>
          <a:p>
            <a:r>
              <a:rPr lang="vi-VN" sz="2800" dirty="0">
                <a:ea typeface="宋体"/>
                <a:sym typeface="Arial"/>
              </a:rPr>
              <a:t>Điều Phối Tiền Tài Trợ của Liên Bang và An Ninh Năng Lượng</a:t>
            </a:r>
          </a:p>
        </p:txBody>
      </p:sp>
      <p:sp>
        <p:nvSpPr>
          <p:cNvPr id="5" name="Text Placeholder 4">
            <a:extLst>
              <a:ext uri="{FF2B5EF4-FFF2-40B4-BE49-F238E27FC236}">
                <a16:creationId xmlns:a16="http://schemas.microsoft.com/office/drawing/2014/main" id="{EF4C403D-5B97-985F-5CF8-C94DDB646D91}"/>
              </a:ext>
            </a:extLst>
          </p:cNvPr>
          <p:cNvSpPr>
            <a:spLocks noGrp="1"/>
          </p:cNvSpPr>
          <p:nvPr>
            <p:ph type="body" sz="quarter" idx="13"/>
          </p:nvPr>
        </p:nvSpPr>
        <p:spPr>
          <a:xfrm>
            <a:off x="567559" y="1720333"/>
            <a:ext cx="11014841" cy="2617076"/>
          </a:xfrm>
        </p:spPr>
        <p:txBody>
          <a:bodyPr>
            <a:normAutofit lnSpcReduction="10000"/>
          </a:bodyPr>
          <a:lstStyle/>
          <a:p>
            <a:r>
              <a:rPr lang="vi-VN" sz="2600" dirty="0">
                <a:ea typeface="宋体"/>
                <a:sym typeface="Arial"/>
              </a:rPr>
              <a:t>Tiếp tục hợp tác với Văn Phòng Cơ Sở Hạ Tầng và Tài Trợ Liên Bang của Thống Đốc và Văn Phòng Khí Hậu, Cải Tiến và Chống Chịu </a:t>
            </a:r>
          </a:p>
          <a:p>
            <a:r>
              <a:rPr lang="vi-VN" sz="2600" dirty="0">
                <a:ea typeface="宋体"/>
                <a:sym typeface="Arial"/>
              </a:rPr>
              <a:t>Tham gia với các bên trong khu vực và xây dựng liên minh</a:t>
            </a:r>
          </a:p>
          <a:p>
            <a:r>
              <a:rPr lang="vi-VN" sz="2600" dirty="0">
                <a:ea typeface="宋体"/>
                <a:sym typeface="Arial"/>
              </a:rPr>
              <a:t>Xác định các lợi ích về khả năng chống chịu từ các chính sách và chương trình năng lượng sạch, theo các khuyến nghị từ ResilientMA</a:t>
            </a:r>
          </a:p>
          <a:p>
            <a:r>
              <a:rPr lang="vi-VN" sz="2600" dirty="0">
                <a:ea typeface="宋体"/>
                <a:sym typeface="Arial"/>
              </a:rPr>
              <a:t>Cải thiện các công cụ thu hút sự tham gia của bên ngoài </a:t>
            </a:r>
          </a:p>
          <a:p>
            <a:pPr lvl="1"/>
            <a:endParaRPr lang="en-US" sz="2400" dirty="0">
              <a:latin typeface="Calibri" panose="020F0502020204030204" pitchFamily="34" charset="0"/>
              <a:ea typeface="宋体"/>
              <a:sym typeface="Arial"/>
            </a:endParaRPr>
          </a:p>
        </p:txBody>
      </p:sp>
      <p:pic>
        <p:nvPicPr>
          <p:cNvPr id="2050" name="Picture 2" descr="U.S. DOE announces $178M to advance bioenergy technology - Canadian Biomass  Magazine">
            <a:extLst>
              <a:ext uri="{FF2B5EF4-FFF2-40B4-BE49-F238E27FC236}">
                <a16:creationId xmlns:a16="http://schemas.microsoft.com/office/drawing/2014/main" id="{23869CF9-06C0-21EA-B75E-61B1834877F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00" t="26999" r="5000" b="30805"/>
          <a:stretch/>
        </p:blipFill>
        <p:spPr bwMode="auto">
          <a:xfrm>
            <a:off x="1053344" y="4530736"/>
            <a:ext cx="3387589" cy="89337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9CC7EF9-04CC-EFDF-8C6D-472C04C9CCAE}"/>
              </a:ext>
            </a:extLst>
          </p:cNvPr>
          <p:cNvSpPr txBox="1"/>
          <p:nvPr/>
        </p:nvSpPr>
        <p:spPr>
          <a:xfrm>
            <a:off x="630382" y="5501867"/>
            <a:ext cx="5511573" cy="954107"/>
          </a:xfrm>
          <a:prstGeom prst="rect">
            <a:avLst/>
          </a:prstGeom>
          <a:noFill/>
        </p:spPr>
        <p:txBody>
          <a:bodyPr wrap="none" rtlCol="0">
            <a:spAutoFit/>
          </a:bodyPr>
          <a:lstStyle/>
          <a:p>
            <a:pPr algn="ctr"/>
            <a:r>
              <a:rPr lang="vi-VN" sz="2800" b="1" dirty="0">
                <a:solidFill>
                  <a:srgbClr val="156537"/>
                </a:solidFill>
                <a:latin typeface="Aptos Black" panose="020B0004020202020204" pitchFamily="34" charset="0"/>
                <a:ea typeface="宋体"/>
                <a:sym typeface="Arial"/>
              </a:rPr>
              <a:t>Luật Cơ Sở Hạ Tầng Lưỡng Đảng</a:t>
            </a:r>
          </a:p>
          <a:p>
            <a:pPr algn="ctr"/>
            <a:r>
              <a:rPr lang="vi-VN" sz="2800" b="1" dirty="0">
                <a:solidFill>
                  <a:srgbClr val="156537"/>
                </a:solidFill>
                <a:latin typeface="Aptos Black" panose="020B0004020202020204" pitchFamily="34" charset="0"/>
                <a:ea typeface="宋体"/>
                <a:sym typeface="Arial"/>
              </a:rPr>
              <a:t>Đạo Luật Giảm Lạm Phát</a:t>
            </a:r>
          </a:p>
        </p:txBody>
      </p:sp>
      <p:pic>
        <p:nvPicPr>
          <p:cNvPr id="2052" name="Picture 4" descr="Using the EPA Seal and Logo | US EPA">
            <a:extLst>
              <a:ext uri="{FF2B5EF4-FFF2-40B4-BE49-F238E27FC236}">
                <a16:creationId xmlns:a16="http://schemas.microsoft.com/office/drawing/2014/main" id="{47340151-D25F-0347-6F39-C1D9C861F2C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925" r="18074"/>
          <a:stretch/>
        </p:blipFill>
        <p:spPr bwMode="auto">
          <a:xfrm>
            <a:off x="4655585" y="4545718"/>
            <a:ext cx="882869" cy="919655"/>
          </a:xfrm>
          <a:prstGeom prst="ellipse">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F522598B-C6FF-6F5B-E9D3-62D6A522E537}"/>
              </a:ext>
            </a:extLst>
          </p:cNvPr>
          <p:cNvPicPr>
            <a:picLocks noChangeAspect="1"/>
          </p:cNvPicPr>
          <p:nvPr/>
        </p:nvPicPr>
        <p:blipFill>
          <a:blip r:embed="rId4"/>
          <a:stretch>
            <a:fillRect/>
          </a:stretch>
        </p:blipFill>
        <p:spPr>
          <a:xfrm>
            <a:off x="6820273" y="4555145"/>
            <a:ext cx="4666379" cy="1610125"/>
          </a:xfrm>
          <a:prstGeom prst="rect">
            <a:avLst/>
          </a:prstGeom>
        </p:spPr>
      </p:pic>
      <p:sp>
        <p:nvSpPr>
          <p:cNvPr id="13" name="TextBox 12">
            <a:extLst>
              <a:ext uri="{FF2B5EF4-FFF2-40B4-BE49-F238E27FC236}">
                <a16:creationId xmlns:a16="http://schemas.microsoft.com/office/drawing/2014/main" id="{BEBC4F98-F8EC-A3ED-65AF-18D16A84EE91}"/>
              </a:ext>
            </a:extLst>
          </p:cNvPr>
          <p:cNvSpPr txBox="1"/>
          <p:nvPr/>
        </p:nvSpPr>
        <p:spPr>
          <a:xfrm>
            <a:off x="2601310" y="1002433"/>
            <a:ext cx="6640348" cy="584775"/>
          </a:xfrm>
          <a:prstGeom prst="rect">
            <a:avLst/>
          </a:prstGeom>
          <a:noFill/>
        </p:spPr>
        <p:txBody>
          <a:bodyPr wrap="square">
            <a:spAutoFit/>
          </a:bodyPr>
          <a:lstStyle/>
          <a:p>
            <a:pPr algn="ctr"/>
            <a:r>
              <a:rPr lang="vi-VN" sz="3200" b="1" dirty="0">
                <a:solidFill>
                  <a:srgbClr val="004B8D"/>
                </a:solidFill>
                <a:latin typeface="Aptos Black" panose="020B0004020202020204" pitchFamily="34" charset="0"/>
                <a:ea typeface="宋体"/>
                <a:sym typeface="Arial"/>
              </a:rPr>
              <a:t>Mục Tiêu Năm 2024</a:t>
            </a:r>
          </a:p>
        </p:txBody>
      </p:sp>
    </p:spTree>
    <p:extLst>
      <p:ext uri="{BB962C8B-B14F-4D97-AF65-F5344CB8AC3E}">
        <p14:creationId xmlns:p14="http://schemas.microsoft.com/office/powerpoint/2010/main" val="35284200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49A70D-3AF7-6243-C7CB-460368F59DA9}"/>
              </a:ext>
            </a:extLst>
          </p:cNvPr>
          <p:cNvSpPr>
            <a:spLocks noGrp="1"/>
          </p:cNvSpPr>
          <p:nvPr>
            <p:ph type="title"/>
          </p:nvPr>
        </p:nvSpPr>
        <p:spPr>
          <a:xfrm>
            <a:off x="1676400" y="228600"/>
            <a:ext cx="10142220" cy="762000"/>
          </a:xfrm>
        </p:spPr>
        <p:txBody>
          <a:bodyPr>
            <a:noAutofit/>
          </a:bodyPr>
          <a:lstStyle/>
          <a:p>
            <a:r>
              <a:rPr lang="vi-VN" sz="2800" dirty="0">
                <a:ea typeface="宋体"/>
                <a:sym typeface="Arial"/>
              </a:rPr>
              <a:t>Điều Phối Tiền Tài Trợ của Liên Bang và An Ninh Năng Lượng</a:t>
            </a:r>
          </a:p>
        </p:txBody>
      </p:sp>
      <p:sp>
        <p:nvSpPr>
          <p:cNvPr id="6" name="Rectangle 5">
            <a:extLst>
              <a:ext uri="{FF2B5EF4-FFF2-40B4-BE49-F238E27FC236}">
                <a16:creationId xmlns:a16="http://schemas.microsoft.com/office/drawing/2014/main" id="{1F5A9687-C404-60C5-8FA9-85B5E4C407EF}"/>
              </a:ext>
            </a:extLst>
          </p:cNvPr>
          <p:cNvSpPr/>
          <p:nvPr/>
        </p:nvSpPr>
        <p:spPr>
          <a:xfrm>
            <a:off x="7680960" y="4091940"/>
            <a:ext cx="4137660" cy="2004060"/>
          </a:xfrm>
          <a:prstGeom prst="rect">
            <a:avLst/>
          </a:prstGeom>
        </p:spPr>
        <p:style>
          <a:lnRef idx="1">
            <a:schemeClr val="accent6"/>
          </a:lnRef>
          <a:fillRef idx="2">
            <a:schemeClr val="accent6"/>
          </a:fillRef>
          <a:effectRef idx="1">
            <a:schemeClr val="accent6"/>
          </a:effectRef>
          <a:fontRef idx="minor">
            <a:schemeClr val="dk1"/>
          </a:fontRef>
        </p:style>
        <p:txBody>
          <a:bodyPr lIns="91440" tIns="182880" rIns="91440" bIns="182880" rtlCol="0" anchor="t"/>
          <a:lstStyle/>
          <a:p>
            <a:pPr algn="ctr"/>
            <a:r>
              <a:rPr lang="vi-VN" b="1" u="sng" dirty="0">
                <a:latin typeface="Aptos Narrow" panose="020B0004020202020204" pitchFamily="34" charset="0"/>
                <a:ea typeface="宋体"/>
                <a:sym typeface="Arial"/>
              </a:rPr>
              <a:t>Cơ Hội Tham Gia của Công Chúng</a:t>
            </a:r>
          </a:p>
          <a:p>
            <a:pPr algn="ctr"/>
            <a:endParaRPr lang="en-US" b="1" u="sng" dirty="0">
              <a:latin typeface="Aptos Narrow" panose="020B0004020202020204" pitchFamily="34" charset="0"/>
              <a:ea typeface="宋体"/>
              <a:sym typeface="Arial"/>
            </a:endParaRPr>
          </a:p>
          <a:p>
            <a:pPr marL="285750" indent="-285750">
              <a:buFont typeface="Arial" panose="020B0604020202020204" pitchFamily="34" charset="0"/>
              <a:buChar char="•"/>
            </a:pPr>
            <a:r>
              <a:rPr lang="en-US" b="1" dirty="0">
                <a:latin typeface="Aptos Narrow" panose="020B0004020202020204" pitchFamily="34" charset="0"/>
                <a:ea typeface="宋体"/>
                <a:sym typeface="Arial"/>
              </a:rPr>
              <a:t>Ngày </a:t>
            </a:r>
            <a:r>
              <a:rPr lang="vi-VN" b="1" dirty="0">
                <a:latin typeface="Aptos Narrow" panose="020B0004020202020204" pitchFamily="34" charset="0"/>
                <a:ea typeface="宋体"/>
                <a:sym typeface="Arial"/>
              </a:rPr>
              <a:t>18 </a:t>
            </a:r>
            <a:r>
              <a:rPr lang="en-US" b="1" dirty="0">
                <a:latin typeface="Aptos Narrow" panose="020B0004020202020204" pitchFamily="34" charset="0"/>
                <a:ea typeface="宋体"/>
                <a:sym typeface="Arial"/>
              </a:rPr>
              <a:t>/03</a:t>
            </a:r>
            <a:r>
              <a:rPr lang="vi-VN" b="1" dirty="0">
                <a:latin typeface="Aptos Narrow" panose="020B0004020202020204" pitchFamily="34" charset="0"/>
                <a:ea typeface="宋体"/>
                <a:sym typeface="Arial"/>
              </a:rPr>
              <a:t> </a:t>
            </a:r>
            <a:r>
              <a:rPr lang="vi-VN" dirty="0">
                <a:latin typeface="Aptos Narrow" panose="020B0004020202020204" pitchFamily="34" charset="0"/>
                <a:ea typeface="宋体"/>
                <a:sym typeface="Arial"/>
              </a:rPr>
              <a:t>– Phiên Xin Ý Kiến Công Chúng về Giảm Giá Năng Lượng - </a:t>
            </a:r>
            <a:r>
              <a:rPr lang="vi-VN" dirty="0">
                <a:latin typeface="Aptos Narrow" panose="020B0004020202020204" pitchFamily="34" charset="0"/>
                <a:ea typeface="宋体"/>
                <a:sym typeface="Arial"/>
                <a:hlinkClick r:id="rId2"/>
              </a:rPr>
              <a:t>Zoom</a:t>
            </a:r>
          </a:p>
          <a:p>
            <a:pPr algn="ctr"/>
            <a:endParaRPr lang="en-US" sz="2000" dirty="0">
              <a:latin typeface="Calibri" panose="020F0502020204030204" pitchFamily="34" charset="0"/>
              <a:ea typeface="宋体"/>
              <a:sym typeface="Arial"/>
            </a:endParaRPr>
          </a:p>
          <a:p>
            <a:pPr algn="ctr"/>
            <a:endParaRPr lang="en-US" sz="2000" dirty="0">
              <a:latin typeface="Calibri" panose="020F0502020204030204" pitchFamily="34" charset="0"/>
              <a:ea typeface="宋体"/>
              <a:sym typeface="Arial"/>
            </a:endParaRPr>
          </a:p>
          <a:p>
            <a:pPr algn="ctr"/>
            <a:endParaRPr lang="en-US" sz="2000" dirty="0">
              <a:latin typeface="Calibri" panose="020F0502020204030204" pitchFamily="34" charset="0"/>
              <a:ea typeface="宋体"/>
              <a:sym typeface="Arial"/>
            </a:endParaRPr>
          </a:p>
          <a:p>
            <a:pPr algn="ctr"/>
            <a:endParaRPr lang="en-US" sz="2000" dirty="0">
              <a:latin typeface="Calibri" panose="020F0502020204030204" pitchFamily="34" charset="0"/>
              <a:ea typeface="宋体"/>
              <a:sym typeface="Arial"/>
            </a:endParaRPr>
          </a:p>
          <a:p>
            <a:pPr algn="ctr"/>
            <a:endParaRPr lang="en-US" sz="2000" dirty="0">
              <a:latin typeface="Calibri" panose="020F0502020204030204" pitchFamily="34" charset="0"/>
              <a:ea typeface="宋体"/>
              <a:sym typeface="Arial"/>
            </a:endParaRPr>
          </a:p>
        </p:txBody>
      </p:sp>
      <p:sp>
        <p:nvSpPr>
          <p:cNvPr id="2" name="Rectangle 1">
            <a:extLst>
              <a:ext uri="{FF2B5EF4-FFF2-40B4-BE49-F238E27FC236}">
                <a16:creationId xmlns:a16="http://schemas.microsoft.com/office/drawing/2014/main" id="{71CCA49F-2967-7D6A-9A20-940C4126EC05}"/>
              </a:ext>
            </a:extLst>
          </p:cNvPr>
          <p:cNvSpPr/>
          <p:nvPr/>
        </p:nvSpPr>
        <p:spPr>
          <a:xfrm>
            <a:off x="7680960" y="1424939"/>
            <a:ext cx="4137660" cy="2422231"/>
          </a:xfrm>
          <a:prstGeom prst="rect">
            <a:avLst/>
          </a:prstGeom>
        </p:spPr>
        <p:style>
          <a:lnRef idx="1">
            <a:schemeClr val="accent3"/>
          </a:lnRef>
          <a:fillRef idx="2">
            <a:schemeClr val="accent3"/>
          </a:fillRef>
          <a:effectRef idx="1">
            <a:schemeClr val="accent3"/>
          </a:effectRef>
          <a:fontRef idx="minor">
            <a:schemeClr val="dk1"/>
          </a:fontRef>
        </p:style>
        <p:txBody>
          <a:bodyPr tIns="182880" bIns="182880" rtlCol="0" anchor="t"/>
          <a:lstStyle/>
          <a:p>
            <a:pPr algn="ctr"/>
            <a:r>
              <a:rPr lang="vi-VN" b="1" u="sng" dirty="0">
                <a:latin typeface="Aptos Narrow" panose="020B0004020202020204" pitchFamily="34" charset="0"/>
                <a:ea typeface="宋体"/>
                <a:sym typeface="Arial"/>
              </a:rPr>
              <a:t>Tiến Độ Năm 2024</a:t>
            </a:r>
            <a:endParaRPr lang="en-US" b="1" u="sng" dirty="0">
              <a:latin typeface="Aptos Narrow" panose="020B0004020202020204" pitchFamily="34" charset="0"/>
              <a:ea typeface="宋体"/>
              <a:sym typeface="Arial"/>
            </a:endParaRPr>
          </a:p>
          <a:p>
            <a:pPr marL="285750" indent="-285750">
              <a:buFont typeface="Arial" panose="020B0604020202020204" pitchFamily="34" charset="0"/>
              <a:buChar char="•"/>
            </a:pPr>
            <a:r>
              <a:rPr lang="vi-VN" dirty="0">
                <a:latin typeface="Aptos Narrow" panose="020B0004020202020204" pitchFamily="34" charset="0"/>
                <a:ea typeface="宋体"/>
                <a:sym typeface="Arial"/>
              </a:rPr>
              <a:t>Mùa xuân – CEP và Báo Cáo Thường Niên</a:t>
            </a:r>
          </a:p>
          <a:p>
            <a:pPr marL="285750" indent="-285750">
              <a:buFont typeface="Arial" panose="020B0604020202020204" pitchFamily="34" charset="0"/>
              <a:buChar char="•"/>
            </a:pPr>
            <a:r>
              <a:rPr lang="vi-VN" dirty="0">
                <a:latin typeface="Aptos Narrow" panose="020B0004020202020204" pitchFamily="34" charset="0"/>
                <a:ea typeface="宋体"/>
                <a:sym typeface="Arial"/>
              </a:rPr>
              <a:t>Mùa xuân – Hạn Nộp Hồ Sơ CPRG</a:t>
            </a:r>
          </a:p>
          <a:p>
            <a:pPr marL="285750" indent="-285750">
              <a:buFont typeface="Arial" panose="020B0604020202020204" pitchFamily="34" charset="0"/>
              <a:buChar char="•"/>
            </a:pPr>
            <a:r>
              <a:rPr lang="vi-VN" dirty="0">
                <a:latin typeface="Aptos Narrow" panose="020B0004020202020204" pitchFamily="34" charset="0"/>
                <a:ea typeface="宋体"/>
                <a:sym typeface="Arial"/>
              </a:rPr>
              <a:t>Mùa xuân – Nộp Hồ Sơ HER/HEAR</a:t>
            </a:r>
          </a:p>
          <a:p>
            <a:pPr marL="285750" indent="-285750">
              <a:buFont typeface="Arial" panose="020B0604020202020204" pitchFamily="34" charset="0"/>
              <a:buChar char="•"/>
            </a:pPr>
            <a:r>
              <a:rPr lang="vi-VN" dirty="0">
                <a:latin typeface="Aptos Narrow" panose="020B0004020202020204" pitchFamily="34" charset="0"/>
                <a:ea typeface="宋体"/>
                <a:sym typeface="Arial"/>
              </a:rPr>
              <a:t>Mùa thu – Triển Khai các Chương Trình Nhận Tài Trợ của Liên Bang</a:t>
            </a:r>
          </a:p>
        </p:txBody>
      </p:sp>
      <p:sp>
        <p:nvSpPr>
          <p:cNvPr id="7" name="TextBox 6">
            <a:extLst>
              <a:ext uri="{FF2B5EF4-FFF2-40B4-BE49-F238E27FC236}">
                <a16:creationId xmlns:a16="http://schemas.microsoft.com/office/drawing/2014/main" id="{1E2D11E9-7938-01FD-9510-0BEA579A12FF}"/>
              </a:ext>
            </a:extLst>
          </p:cNvPr>
          <p:cNvSpPr txBox="1"/>
          <p:nvPr/>
        </p:nvSpPr>
        <p:spPr>
          <a:xfrm>
            <a:off x="466344" y="1132551"/>
            <a:ext cx="6556247" cy="584775"/>
          </a:xfrm>
          <a:prstGeom prst="rect">
            <a:avLst/>
          </a:prstGeom>
          <a:noFill/>
        </p:spPr>
        <p:txBody>
          <a:bodyPr wrap="square">
            <a:spAutoFit/>
          </a:bodyPr>
          <a:lstStyle/>
          <a:p>
            <a:pPr algn="ctr"/>
            <a:r>
              <a:rPr lang="vi-VN" sz="3200" b="1" dirty="0">
                <a:solidFill>
                  <a:srgbClr val="004B8D"/>
                </a:solidFill>
                <a:latin typeface="Aptos Black" panose="020B0004020202020204" pitchFamily="34" charset="0"/>
                <a:ea typeface="宋体"/>
                <a:sym typeface="Arial"/>
              </a:rPr>
              <a:t>Dự Án Quan Trọng Năm 2024</a:t>
            </a:r>
          </a:p>
        </p:txBody>
      </p:sp>
      <p:sp>
        <p:nvSpPr>
          <p:cNvPr id="8" name="Text Placeholder 4">
            <a:extLst>
              <a:ext uri="{FF2B5EF4-FFF2-40B4-BE49-F238E27FC236}">
                <a16:creationId xmlns:a16="http://schemas.microsoft.com/office/drawing/2014/main" id="{BB41CC41-4754-4ACC-660B-98DC84B86D0A}"/>
              </a:ext>
            </a:extLst>
          </p:cNvPr>
          <p:cNvSpPr txBox="1">
            <a:spLocks/>
          </p:cNvSpPr>
          <p:nvPr/>
        </p:nvSpPr>
        <p:spPr>
          <a:xfrm>
            <a:off x="377427" y="1859277"/>
            <a:ext cx="6941820" cy="477012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ptos Narrow" panose="020B0004020202020204" pitchFamily="34" charset="0"/>
                <a:ea typeface="+mn-ea"/>
                <a:cs typeface="+mn-cs"/>
              </a:defRPr>
            </a:lvl1pPr>
            <a:lvl2pPr marL="742950" indent="-285750" algn="l" defTabSz="914400" rtl="0" eaLnBrk="1" latinLnBrk="0" hangingPunct="1">
              <a:spcBef>
                <a:spcPct val="20000"/>
              </a:spcBef>
              <a:buSzPct val="80000"/>
              <a:buFont typeface="Wingdings" pitchFamily="2" charset="2"/>
              <a:buChar char="Ø"/>
              <a:defRPr sz="2800" kern="1200">
                <a:solidFill>
                  <a:schemeClr val="tx1"/>
                </a:solidFill>
                <a:latin typeface="Aptos Narrow" panose="020B0004020202020204" pitchFamily="34" charset="0"/>
                <a:ea typeface="+mn-ea"/>
                <a:cs typeface="+mn-cs"/>
              </a:defRPr>
            </a:lvl2pPr>
            <a:lvl3pPr marL="1143000" indent="-228600" algn="l" defTabSz="914400" rtl="0" eaLnBrk="1" latinLnBrk="0" hangingPunct="1">
              <a:spcBef>
                <a:spcPct val="20000"/>
              </a:spcBef>
              <a:buFont typeface="Wingdings" pitchFamily="2" charset="2"/>
              <a:buChar char="§"/>
              <a:defRPr sz="2400" kern="1200">
                <a:solidFill>
                  <a:schemeClr val="tx1"/>
                </a:solidFill>
                <a:latin typeface="Aptos Narrow" panose="020B0004020202020204" pitchFamily="34" charset="0"/>
                <a:ea typeface="+mn-ea"/>
                <a:cs typeface="+mn-cs"/>
              </a:defRPr>
            </a:lvl3pPr>
            <a:lvl4pPr marL="1600200" indent="-228600" algn="l" defTabSz="914400" rtl="0" eaLnBrk="1" latinLnBrk="0" hangingPunct="1">
              <a:spcBef>
                <a:spcPct val="20000"/>
              </a:spcBef>
              <a:buFont typeface="Arial" pitchFamily="34" charset="0"/>
              <a:buNone/>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vi-VN" dirty="0">
                <a:ea typeface="宋体"/>
                <a:sym typeface="Arial"/>
              </a:rPr>
              <a:t>Kế Hoạch Năng Lượng Toàn Diện (CEP) và Báo Cáo Thường Niên</a:t>
            </a:r>
          </a:p>
          <a:p>
            <a:r>
              <a:rPr lang="vi-VN" dirty="0">
                <a:ea typeface="宋体"/>
                <a:sym typeface="Arial"/>
              </a:rPr>
              <a:t>Chương Trình Giảm Giá Năng Lượng – Chương Trình HER/HEAR</a:t>
            </a:r>
          </a:p>
          <a:p>
            <a:r>
              <a:rPr lang="vi-VN" dirty="0">
                <a:ea typeface="宋体"/>
                <a:sym typeface="Arial"/>
              </a:rPr>
              <a:t>Sáng Kiến Truyền Tải New England – Mời Nộp Ý Tưởng Thiết Kế cho Vòng 2 Chương Trình Cải Tiến Lưới Điện</a:t>
            </a:r>
          </a:p>
          <a:p>
            <a:r>
              <a:rPr lang="vi-VN" dirty="0">
                <a:ea typeface="宋体"/>
                <a:sym typeface="Arial"/>
              </a:rPr>
              <a:t>Tăng Cường Sự Tham Gia của Bên Ngoài</a:t>
            </a:r>
          </a:p>
          <a:p>
            <a:pPr lvl="1"/>
            <a:endParaRPr lang="en-US" dirty="0">
              <a:latin typeface="Calibri" panose="020F0502020204030204" pitchFamily="34" charset="0"/>
              <a:ea typeface="宋体"/>
              <a:sym typeface="Arial"/>
            </a:endParaRPr>
          </a:p>
        </p:txBody>
      </p:sp>
    </p:spTree>
    <p:extLst>
      <p:ext uri="{BB962C8B-B14F-4D97-AF65-F5344CB8AC3E}">
        <p14:creationId xmlns:p14="http://schemas.microsoft.com/office/powerpoint/2010/main" val="145860242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FFISYNC_SLIDE_GUID" val="0414cfea-8f0e-448b-be2d-76065ce1a6b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9AC04CFB0DC48448CBA564356C72ADD" ma:contentTypeVersion="10" ma:contentTypeDescription="Create a new document." ma:contentTypeScope="" ma:versionID="14d2ab3bf5d032a6fa00dfefa33a7794">
  <xsd:schema xmlns:xsd="http://www.w3.org/2001/XMLSchema" xmlns:xs="http://www.w3.org/2001/XMLSchema" xmlns:p="http://schemas.microsoft.com/office/2006/metadata/properties" xmlns:ns2="f4537cc0-5f84-424b-92b6-409d02327cad" xmlns:ns3="acfa276b-4a56-46b4-b275-3bfd83a0c9ce" targetNamespace="http://schemas.microsoft.com/office/2006/metadata/properties" ma:root="true" ma:fieldsID="195bd40d7fabbd779d261b83559938dc" ns2:_="" ns3:_="">
    <xsd:import namespace="f4537cc0-5f84-424b-92b6-409d02327cad"/>
    <xsd:import namespace="acfa276b-4a56-46b4-b275-3bfd83a0c9ce"/>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537cc0-5f84-424b-92b6-409d02327c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cfa276b-4a56-46b4-b275-3bfd83a0c9ce"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acfa276b-4a56-46b4-b275-3bfd83a0c9ce">
      <UserInfo>
        <DisplayName>Diggin, Lauren (ENE)</DisplayName>
        <AccountId>17</AccountId>
        <AccountType/>
      </UserInfo>
      <UserInfo>
        <DisplayName>Hatch, Susannah (ENE)</DisplayName>
        <AccountId>102</AccountId>
        <AccountType/>
      </UserInfo>
      <UserInfo>
        <DisplayName>Mahony, Elizabeth (ENE)</DisplayName>
        <AccountId>64</AccountId>
        <AccountType/>
      </UserInfo>
      <UserInfo>
        <DisplayName>Troy, Joanna K (ENE)</DisplayName>
        <AccountId>59</AccountId>
        <AccountType/>
      </UserInfo>
      <UserInfo>
        <DisplayName>Snyder, Catie (ENE)</DisplayName>
        <AccountId>63</AccountId>
        <AccountType/>
      </UserInfo>
      <UserInfo>
        <DisplayName>Edington, Aurora (ENE)</DisplayName>
        <AccountId>52</AccountId>
        <AccountType/>
      </UserInfo>
      <UserInfo>
        <DisplayName>Kingston, Ryan (ENE)</DisplayName>
        <AccountId>18</AccountId>
        <AccountType/>
      </UserInfo>
      <UserInfo>
        <DisplayName>Frongillo, Cobi (ENE)</DisplayName>
        <AccountId>168</AccountId>
        <AccountType/>
      </UserInfo>
      <UserInfo>
        <DisplayName>Hardiman, Maria B (EEA)</DisplayName>
        <AccountId>324</AccountId>
        <AccountType/>
      </UserInfo>
      <UserInfo>
        <DisplayName>Burney, Danielle (EEA)</DisplayName>
        <AccountId>325</AccountId>
        <AccountType/>
      </UserInfo>
      <UserInfo>
        <DisplayName>Revolus, Aisha (EEA)</DisplayName>
        <AccountId>326</AccountId>
        <AccountType/>
      </UserInfo>
      <UserInfo>
        <DisplayName>Lemoine, Caroline (EEA)</DisplayName>
        <AccountId>335</AccountId>
        <AccountType/>
      </UserInfo>
    </SharedWithUsers>
  </documentManagement>
</p:properties>
</file>

<file path=customXml/itemProps1.xml><?xml version="1.0" encoding="utf-8"?>
<ds:datastoreItem xmlns:ds="http://schemas.openxmlformats.org/officeDocument/2006/customXml" ds:itemID="{4ED33667-38FF-4A92-ACD7-61B6E6E1C04D}">
  <ds:schemaRefs>
    <ds:schemaRef ds:uri="http://schemas.microsoft.com/sharepoint/v3/contenttype/forms"/>
  </ds:schemaRefs>
</ds:datastoreItem>
</file>

<file path=customXml/itemProps2.xml><?xml version="1.0" encoding="utf-8"?>
<ds:datastoreItem xmlns:ds="http://schemas.openxmlformats.org/officeDocument/2006/customXml" ds:itemID="{B96B3545-F958-4493-9C94-C38121252AE6}"/>
</file>

<file path=customXml/itemProps3.xml><?xml version="1.0" encoding="utf-8"?>
<ds:datastoreItem xmlns:ds="http://schemas.openxmlformats.org/officeDocument/2006/customXml" ds:itemID="{3015C595-CD05-49A4-9454-4D416E8873C7}">
  <ds:schemaRefs>
    <ds:schemaRef ds:uri="http://purl.org/dc/terms/"/>
    <ds:schemaRef ds:uri="http://schemas.microsoft.com/office/2006/metadata/properties"/>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http://purl.org/dc/dcmitype/"/>
    <ds:schemaRef ds:uri="c6899201-84a0-41bf-993c-a5514080d3cf"/>
    <ds:schemaRef ds:uri="0482aaf2-4a64-4a99-ae2b-b9c1f6e8a13e"/>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146</TotalTime>
  <Words>3828</Words>
  <Application>Microsoft Office PowerPoint</Application>
  <PresentationFormat>Widescreen</PresentationFormat>
  <Paragraphs>282</Paragraphs>
  <Slides>22</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宋体</vt:lpstr>
      <vt:lpstr>Aptos Black</vt:lpstr>
      <vt:lpstr>Aptos Narrow</vt:lpstr>
      <vt:lpstr>Arial</vt:lpstr>
      <vt:lpstr>Calibri</vt:lpstr>
      <vt:lpstr>Calibri (Headings)</vt:lpstr>
      <vt:lpstr>Wingdings</vt:lpstr>
      <vt:lpstr>Office Theme</vt:lpstr>
      <vt:lpstr>Sự Kiện Đối Thoại với Công Chúng 2024  của DOER</vt:lpstr>
      <vt:lpstr>Chào Mừng</vt:lpstr>
      <vt:lpstr>Chương Trình Họp Hôm Nay</vt:lpstr>
      <vt:lpstr>Giới Thiệu về DOER</vt:lpstr>
      <vt:lpstr>Mục Tiêu Chính Sách Năm 2024</vt:lpstr>
      <vt:lpstr>Thành Tựu Chủ Chốt Năm 2023</vt:lpstr>
      <vt:lpstr>Dự Án Quan Trọng Năm 2024</vt:lpstr>
      <vt:lpstr>Điều Phối Tiền Tài Trợ của Liên Bang và An Ninh Năng Lượng</vt:lpstr>
      <vt:lpstr>Điều Phối Tiền Tài Trợ của Liên Bang và An Ninh Năng Lượng</vt:lpstr>
      <vt:lpstr>Cộng Đồng Xanh</vt:lpstr>
      <vt:lpstr>Cộng Đồng Xanh</vt:lpstr>
      <vt:lpstr>Dẫn Dắt bằng Hành Động</vt:lpstr>
      <vt:lpstr>Dẫn Dắt bằng Hành Động</vt:lpstr>
      <vt:lpstr>Năng Lượng Tái Tạo và Năng Lượng Thay Thế</vt:lpstr>
      <vt:lpstr>Năng Lượng Tái Tạo và Năng Lượng Thay Thế</vt:lpstr>
      <vt:lpstr>Tiết Kiệm Năng Lượng </vt:lpstr>
      <vt:lpstr>Tiết Kiệm Năng Lượng </vt:lpstr>
      <vt:lpstr>Chính Sách, Lập Kế Hoạch và Phân Tích</vt:lpstr>
      <vt:lpstr>Chính Sách, Lập Kế Hoạch và Phân Tích</vt:lpstr>
      <vt:lpstr>Hỏi Đáp</vt:lpstr>
      <vt:lpstr>DOER Rất Mong Nhận Được Ý Kiến của Quý vị!</vt:lpstr>
      <vt:lpstr>PowerPoint Presentation</vt:lpstr>
    </vt:vector>
  </TitlesOfParts>
  <Company>Commonwealth of Massachusetts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rrizzo</dc:creator>
  <cp:lastModifiedBy>Alla P</cp:lastModifiedBy>
  <cp:revision>25</cp:revision>
  <cp:lastPrinted>2019-12-11T19:27:40Z</cp:lastPrinted>
  <dcterms:created xsi:type="dcterms:W3CDTF">2013-02-26T15:34:29Z</dcterms:created>
  <dcterms:modified xsi:type="dcterms:W3CDTF">2024-03-17T01:51:18Z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1200</vt:r8>
  </property>
  <property fmtid="{D5CDD505-2E9C-101B-9397-08002B2CF9AE}" pid="3" name="MediaServiceImageTags">
    <vt:lpwstr/>
  </property>
  <property fmtid="{D5CDD505-2E9C-101B-9397-08002B2CF9AE}" pid="4" name="ContentTypeId">
    <vt:lpwstr>0x01010021CCACAFA8BCF94F919600FA81244FD5</vt:lpwstr>
  </property>
</Properties>
</file>