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4" r:id="rId2"/>
    <p:sldId id="257" r:id="rId3"/>
    <p:sldId id="34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9" d="100"/>
          <a:sy n="109" d="100"/>
        </p:scale>
        <p:origin x="53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EA9251-828A-40AB-A7B0-F1FC0C1F0B7E}" type="datetimeFigureOut">
              <a:rPr lang="en-US" smtClean="0"/>
              <a:t>6/16/2025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A0AD4B-D3EA-4DAB-B940-84C8306F5801}" type="slidenum">
              <a:rPr lang="en-US" smtClean="0"/>
              <a:t>‹#›</a:t>
            </a:fld>
            <a:endParaRPr lang="en-US"/>
          </a:p>
        </p:txBody>
      </p:sp>
    </p:spTree>
    <p:extLst>
      <p:ext uri="{BB962C8B-B14F-4D97-AF65-F5344CB8AC3E}">
        <p14:creationId xmlns:p14="http://schemas.microsoft.com/office/powerpoint/2010/main" val="2759241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336c600bcc3_0_6:notes"/>
          <p:cNvSpPr txBox="1">
            <a:spLocks noGrp="1"/>
          </p:cNvSpPr>
          <p:nvPr>
            <p:ph type="body" idx="1"/>
          </p:nvPr>
        </p:nvSpPr>
        <p:spPr>
          <a:xfrm>
            <a:off x="2286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6"/>
        <p:cNvGrpSpPr/>
        <p:nvPr/>
      </p:nvGrpSpPr>
      <p:grpSpPr>
        <a:xfrm>
          <a:off x="0" y="0"/>
          <a:ext cx="0" cy="0"/>
          <a:chOff x="0" y="0"/>
          <a:chExt cx="0" cy="0"/>
        </a:xfrm>
      </p:grpSpPr>
      <p:sp>
        <p:nvSpPr>
          <p:cNvPr id="1097" name="Google Shape;1097;p5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098" name="Google Shape;1098;p5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57759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E971F-C72E-4F0E-A1AC-081A3DF3E8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2D354B-92EB-4FCB-ABD6-DFAD5DAB39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6B9981-AEC8-4B3B-AA27-561DCBF70938}"/>
              </a:ext>
            </a:extLst>
          </p:cNvPr>
          <p:cNvSpPr>
            <a:spLocks noGrp="1"/>
          </p:cNvSpPr>
          <p:nvPr>
            <p:ph type="dt" sz="half" idx="10"/>
          </p:nvPr>
        </p:nvSpPr>
        <p:spPr/>
        <p:txBody>
          <a:bodyPr/>
          <a:lstStyle/>
          <a:p>
            <a:fld id="{8005AF7B-5F6C-4024-A68D-0B2A123FE4B6}" type="datetimeFigureOut">
              <a:rPr lang="en-US" smtClean="0"/>
              <a:t>6/16/2025</a:t>
            </a:fld>
            <a:endParaRPr lang="en-US"/>
          </a:p>
        </p:txBody>
      </p:sp>
      <p:sp>
        <p:nvSpPr>
          <p:cNvPr id="5" name="Footer Placeholder 4">
            <a:extLst>
              <a:ext uri="{FF2B5EF4-FFF2-40B4-BE49-F238E27FC236}">
                <a16:creationId xmlns:a16="http://schemas.microsoft.com/office/drawing/2014/main" id="{28CFCC09-26AD-4BA7-86BF-0960F6E47F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D86A52-6F16-42CD-87FD-0B2EE46837AE}"/>
              </a:ext>
            </a:extLst>
          </p:cNvPr>
          <p:cNvSpPr>
            <a:spLocks noGrp="1"/>
          </p:cNvSpPr>
          <p:nvPr>
            <p:ph type="sldNum" sz="quarter" idx="12"/>
          </p:nvPr>
        </p:nvSpPr>
        <p:spPr/>
        <p:txBody>
          <a:bodyPr/>
          <a:lstStyle/>
          <a:p>
            <a:fld id="{552B079C-B78A-4913-B727-7913982B5B49}" type="slidenum">
              <a:rPr lang="en-US" smtClean="0"/>
              <a:t>‹#›</a:t>
            </a:fld>
            <a:endParaRPr lang="en-US"/>
          </a:p>
        </p:txBody>
      </p:sp>
    </p:spTree>
    <p:extLst>
      <p:ext uri="{BB962C8B-B14F-4D97-AF65-F5344CB8AC3E}">
        <p14:creationId xmlns:p14="http://schemas.microsoft.com/office/powerpoint/2010/main" val="2820408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DA86C-14EC-414A-BDB6-2B8321844F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CACED8-CA54-49F3-9996-82B743E7F1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97E2D8-DB10-43E3-B436-87AB89A0448B}"/>
              </a:ext>
            </a:extLst>
          </p:cNvPr>
          <p:cNvSpPr>
            <a:spLocks noGrp="1"/>
          </p:cNvSpPr>
          <p:nvPr>
            <p:ph type="dt" sz="half" idx="10"/>
          </p:nvPr>
        </p:nvSpPr>
        <p:spPr/>
        <p:txBody>
          <a:bodyPr/>
          <a:lstStyle/>
          <a:p>
            <a:fld id="{8005AF7B-5F6C-4024-A68D-0B2A123FE4B6}" type="datetimeFigureOut">
              <a:rPr lang="en-US" smtClean="0"/>
              <a:t>6/16/2025</a:t>
            </a:fld>
            <a:endParaRPr lang="en-US"/>
          </a:p>
        </p:txBody>
      </p:sp>
      <p:sp>
        <p:nvSpPr>
          <p:cNvPr id="5" name="Footer Placeholder 4">
            <a:extLst>
              <a:ext uri="{FF2B5EF4-FFF2-40B4-BE49-F238E27FC236}">
                <a16:creationId xmlns:a16="http://schemas.microsoft.com/office/drawing/2014/main" id="{6807C77C-5CE8-49F8-8500-691138B438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76E548-4DD0-41AF-BDBF-9CC6787210B0}"/>
              </a:ext>
            </a:extLst>
          </p:cNvPr>
          <p:cNvSpPr>
            <a:spLocks noGrp="1"/>
          </p:cNvSpPr>
          <p:nvPr>
            <p:ph type="sldNum" sz="quarter" idx="12"/>
          </p:nvPr>
        </p:nvSpPr>
        <p:spPr/>
        <p:txBody>
          <a:bodyPr/>
          <a:lstStyle/>
          <a:p>
            <a:fld id="{552B079C-B78A-4913-B727-7913982B5B49}" type="slidenum">
              <a:rPr lang="en-US" smtClean="0"/>
              <a:t>‹#›</a:t>
            </a:fld>
            <a:endParaRPr lang="en-US"/>
          </a:p>
        </p:txBody>
      </p:sp>
    </p:spTree>
    <p:extLst>
      <p:ext uri="{BB962C8B-B14F-4D97-AF65-F5344CB8AC3E}">
        <p14:creationId xmlns:p14="http://schemas.microsoft.com/office/powerpoint/2010/main" val="724481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CD593D-4B56-4523-8503-FAAFCD21E6F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32DC24-71CA-4AFE-93BF-97AEF1DC73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940964-498A-4AAA-A76A-915528D95F48}"/>
              </a:ext>
            </a:extLst>
          </p:cNvPr>
          <p:cNvSpPr>
            <a:spLocks noGrp="1"/>
          </p:cNvSpPr>
          <p:nvPr>
            <p:ph type="dt" sz="half" idx="10"/>
          </p:nvPr>
        </p:nvSpPr>
        <p:spPr/>
        <p:txBody>
          <a:bodyPr/>
          <a:lstStyle/>
          <a:p>
            <a:fld id="{8005AF7B-5F6C-4024-A68D-0B2A123FE4B6}" type="datetimeFigureOut">
              <a:rPr lang="en-US" smtClean="0"/>
              <a:t>6/16/2025</a:t>
            </a:fld>
            <a:endParaRPr lang="en-US"/>
          </a:p>
        </p:txBody>
      </p:sp>
      <p:sp>
        <p:nvSpPr>
          <p:cNvPr id="5" name="Footer Placeholder 4">
            <a:extLst>
              <a:ext uri="{FF2B5EF4-FFF2-40B4-BE49-F238E27FC236}">
                <a16:creationId xmlns:a16="http://schemas.microsoft.com/office/drawing/2014/main" id="{E7931687-FEB1-4296-868E-A20B54F6BB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B50D3F-BEFC-4552-A6E3-603532AC64A4}"/>
              </a:ext>
            </a:extLst>
          </p:cNvPr>
          <p:cNvSpPr>
            <a:spLocks noGrp="1"/>
          </p:cNvSpPr>
          <p:nvPr>
            <p:ph type="sldNum" sz="quarter" idx="12"/>
          </p:nvPr>
        </p:nvSpPr>
        <p:spPr/>
        <p:txBody>
          <a:bodyPr/>
          <a:lstStyle/>
          <a:p>
            <a:fld id="{552B079C-B78A-4913-B727-7913982B5B49}" type="slidenum">
              <a:rPr lang="en-US" smtClean="0"/>
              <a:t>‹#›</a:t>
            </a:fld>
            <a:endParaRPr lang="en-US"/>
          </a:p>
        </p:txBody>
      </p:sp>
    </p:spTree>
    <p:extLst>
      <p:ext uri="{BB962C8B-B14F-4D97-AF65-F5344CB8AC3E}">
        <p14:creationId xmlns:p14="http://schemas.microsoft.com/office/powerpoint/2010/main" val="3599566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ondary Cover - White">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E5CADB9-4C53-D172-DD51-7EDB4883BC9E}"/>
              </a:ext>
            </a:extLst>
          </p:cNvPr>
          <p:cNvSpPr txBox="1"/>
          <p:nvPr userDrawn="1"/>
        </p:nvSpPr>
        <p:spPr>
          <a:xfrm>
            <a:off x="11542427" y="6346013"/>
            <a:ext cx="344064" cy="215444"/>
          </a:xfrm>
          <a:prstGeom prst="rect">
            <a:avLst/>
          </a:prstGeom>
          <a:noFill/>
        </p:spPr>
        <p:txBody>
          <a:bodyPr wrap="square" lIns="0" tIns="0" rIns="0" bIns="0" rtlCol="0">
            <a:spAutoFit/>
          </a:bodyPr>
          <a:lstStyle/>
          <a:p>
            <a:pPr algn="r"/>
            <a:fld id="{1A734705-ACEB-994A-AC3A-BFABB06B9933}" type="slidenum">
              <a:rPr lang="en-US" sz="1400" b="1" i="0" smtClean="0">
                <a:solidFill>
                  <a:schemeClr val="accent1"/>
                </a:solidFill>
                <a:latin typeface="Verizon NHG TX" panose="020B0604020202020204" pitchFamily="34" charset="0"/>
                <a:cs typeface="Verizon NHG eTX" panose="020B0504020202020204" pitchFamily="34" charset="77"/>
              </a:rPr>
              <a:t>‹#›</a:t>
            </a:fld>
            <a:endParaRPr lang="en-US" sz="1400" b="1" i="0" dirty="0">
              <a:solidFill>
                <a:schemeClr val="accent1"/>
              </a:solidFill>
              <a:latin typeface="Verizon NHG TX" panose="020B0604020202020204" pitchFamily="34" charset="0"/>
              <a:cs typeface="Verizon NHG eTX" panose="020B0504020202020204" pitchFamily="34" charset="77"/>
            </a:endParaRPr>
          </a:p>
        </p:txBody>
      </p:sp>
      <p:pic>
        <p:nvPicPr>
          <p:cNvPr id="8" name="Picture 7">
            <a:extLst>
              <a:ext uri="{FF2B5EF4-FFF2-40B4-BE49-F238E27FC236}">
                <a16:creationId xmlns:a16="http://schemas.microsoft.com/office/drawing/2014/main" id="{C7388DE8-469A-CFF2-EC85-C9EB934A88BA}"/>
              </a:ext>
            </a:extLst>
          </p:cNvPr>
          <p:cNvPicPr>
            <a:picLocks noChangeAspect="1"/>
          </p:cNvPicPr>
          <p:nvPr userDrawn="1"/>
        </p:nvPicPr>
        <p:blipFill>
          <a:blip r:embed="rId2"/>
          <a:stretch>
            <a:fillRect/>
          </a:stretch>
        </p:blipFill>
        <p:spPr>
          <a:xfrm>
            <a:off x="304800" y="304801"/>
            <a:ext cx="838200" cy="190500"/>
          </a:xfrm>
          <a:prstGeom prst="rect">
            <a:avLst/>
          </a:prstGeom>
        </p:spPr>
      </p:pic>
      <p:sp>
        <p:nvSpPr>
          <p:cNvPr id="4" name="Text Placeholder 8">
            <a:extLst>
              <a:ext uri="{FF2B5EF4-FFF2-40B4-BE49-F238E27FC236}">
                <a16:creationId xmlns:a16="http://schemas.microsoft.com/office/drawing/2014/main" id="{E1384D80-6428-083A-9F04-FD145D68B8C5}"/>
              </a:ext>
            </a:extLst>
          </p:cNvPr>
          <p:cNvSpPr>
            <a:spLocks noGrp="1"/>
          </p:cNvSpPr>
          <p:nvPr>
            <p:ph type="body" sz="quarter" idx="15" hasCustomPrompt="1"/>
          </p:nvPr>
        </p:nvSpPr>
        <p:spPr>
          <a:xfrm>
            <a:off x="301626" y="4572000"/>
            <a:ext cx="7669213" cy="2094672"/>
          </a:xfrm>
          <a:prstGeom prst="rect">
            <a:avLst/>
          </a:prstGeom>
        </p:spPr>
        <p:txBody>
          <a:bodyPr lIns="0" tIns="0" rIns="0" bIns="0" anchor="b">
            <a:normAutofit/>
          </a:bodyPr>
          <a:lstStyle>
            <a:lvl1pPr marL="0" indent="0">
              <a:lnSpc>
                <a:spcPts val="4860"/>
              </a:lnSpc>
              <a:spcBef>
                <a:spcPts val="0"/>
              </a:spcBef>
              <a:buNone/>
              <a:defRPr sz="4800" b="1" i="0" spc="-20" baseline="0">
                <a:solidFill>
                  <a:schemeClr val="accent5"/>
                </a:solidFill>
                <a:latin typeface="Verizon NHG TX" panose="020B0604020202020204" pitchFamily="34" charset="0"/>
                <a:cs typeface="Verizon NHG TX" panose="020B0604020202020204" pitchFamily="34" charset="0"/>
              </a:defRPr>
            </a:lvl1pPr>
            <a:lvl2pPr marL="457189" indent="0">
              <a:buNone/>
              <a:defRPr>
                <a:solidFill>
                  <a:schemeClr val="bg1"/>
                </a:solidFill>
              </a:defRPr>
            </a:lvl2pPr>
            <a:lvl3pPr marL="914377" indent="0">
              <a:buNone/>
              <a:defRPr>
                <a:solidFill>
                  <a:schemeClr val="bg1"/>
                </a:solidFill>
              </a:defRPr>
            </a:lvl3pPr>
            <a:lvl4pPr marL="1371566" indent="0">
              <a:buNone/>
              <a:defRPr>
                <a:solidFill>
                  <a:schemeClr val="bg1"/>
                </a:solidFill>
              </a:defRPr>
            </a:lvl4pPr>
            <a:lvl5pPr marL="1828754" indent="0">
              <a:buNone/>
              <a:defRPr>
                <a:solidFill>
                  <a:schemeClr val="bg1"/>
                </a:solidFill>
              </a:defRPr>
            </a:lvl5pPr>
          </a:lstStyle>
          <a:p>
            <a:pPr lvl="0"/>
            <a:r>
              <a:rPr lang="en-US" dirty="0"/>
              <a:t>Presentation title</a:t>
            </a:r>
          </a:p>
          <a:p>
            <a:pPr lvl="0"/>
            <a:r>
              <a:rPr lang="en-US" dirty="0"/>
              <a:t>Presentation title</a:t>
            </a:r>
          </a:p>
        </p:txBody>
      </p:sp>
      <p:sp>
        <p:nvSpPr>
          <p:cNvPr id="5" name="Text Placeholder 8">
            <a:extLst>
              <a:ext uri="{FF2B5EF4-FFF2-40B4-BE49-F238E27FC236}">
                <a16:creationId xmlns:a16="http://schemas.microsoft.com/office/drawing/2014/main" id="{DD00199D-F33B-7735-1DD0-E9C6C13941B3}"/>
              </a:ext>
            </a:extLst>
          </p:cNvPr>
          <p:cNvSpPr>
            <a:spLocks noGrp="1"/>
          </p:cNvSpPr>
          <p:nvPr>
            <p:ph type="body" sz="quarter" idx="30" hasCustomPrompt="1"/>
          </p:nvPr>
        </p:nvSpPr>
        <p:spPr>
          <a:xfrm>
            <a:off x="301626" y="3511485"/>
            <a:ext cx="7669213" cy="914400"/>
          </a:xfrm>
          <a:prstGeom prst="rect">
            <a:avLst/>
          </a:prstGeom>
        </p:spPr>
        <p:txBody>
          <a:bodyPr lIns="0" tIns="0" rIns="0" bIns="0" anchor="t">
            <a:normAutofit/>
          </a:bodyPr>
          <a:lstStyle>
            <a:lvl1pPr marL="0" indent="0">
              <a:lnSpc>
                <a:spcPts val="3260"/>
              </a:lnSpc>
              <a:spcBef>
                <a:spcPts val="0"/>
              </a:spcBef>
              <a:buNone/>
              <a:defRPr sz="3100" b="1" i="0" spc="-120" baseline="0">
                <a:solidFill>
                  <a:schemeClr val="accent5"/>
                </a:solidFill>
                <a:latin typeface="Verizon NHG TX" panose="020B0604020202020204" pitchFamily="34" charset="0"/>
                <a:cs typeface="Verizon NHG TX" panose="020B0604020202020204" pitchFamily="34" charset="0"/>
              </a:defRPr>
            </a:lvl1pPr>
            <a:lvl2pPr marL="457189" indent="0">
              <a:buNone/>
              <a:defRPr>
                <a:solidFill>
                  <a:schemeClr val="bg1"/>
                </a:solidFill>
              </a:defRPr>
            </a:lvl2pPr>
            <a:lvl3pPr marL="914377" indent="0">
              <a:buNone/>
              <a:defRPr>
                <a:solidFill>
                  <a:schemeClr val="bg1"/>
                </a:solidFill>
              </a:defRPr>
            </a:lvl3pPr>
            <a:lvl4pPr marL="1371566" indent="0">
              <a:buNone/>
              <a:defRPr>
                <a:solidFill>
                  <a:schemeClr val="bg1"/>
                </a:solidFill>
              </a:defRPr>
            </a:lvl4pPr>
            <a:lvl5pPr marL="1828754" indent="0">
              <a:buNone/>
              <a:defRPr>
                <a:solidFill>
                  <a:schemeClr val="bg1"/>
                </a:solidFill>
              </a:defRPr>
            </a:lvl5pPr>
          </a:lstStyle>
          <a:p>
            <a:pPr lvl="0"/>
            <a:r>
              <a:rPr lang="en-US" dirty="0"/>
              <a:t>Presenter name</a:t>
            </a:r>
            <a:br>
              <a:rPr lang="en-US" dirty="0"/>
            </a:br>
            <a:r>
              <a:rPr lang="en-US" dirty="0"/>
              <a:t>Date</a:t>
            </a:r>
          </a:p>
        </p:txBody>
      </p:sp>
      <p:pic>
        <p:nvPicPr>
          <p:cNvPr id="6" name="Picture 5">
            <a:extLst>
              <a:ext uri="{FF2B5EF4-FFF2-40B4-BE49-F238E27FC236}">
                <a16:creationId xmlns:a16="http://schemas.microsoft.com/office/drawing/2014/main" id="{8F76F846-455E-C754-C8BD-A781C691A149}"/>
              </a:ext>
            </a:extLst>
          </p:cNvPr>
          <p:cNvPicPr>
            <a:picLocks noChangeAspect="1"/>
          </p:cNvPicPr>
          <p:nvPr userDrawn="1"/>
        </p:nvPicPr>
        <p:blipFill>
          <a:blip r:embed="rId3"/>
          <a:stretch>
            <a:fillRect/>
          </a:stretch>
        </p:blipFill>
        <p:spPr>
          <a:xfrm>
            <a:off x="8550877" y="3506541"/>
            <a:ext cx="3336323" cy="3050999"/>
          </a:xfrm>
          <a:prstGeom prst="rect">
            <a:avLst/>
          </a:prstGeom>
        </p:spPr>
      </p:pic>
    </p:spTree>
    <p:extLst>
      <p:ext uri="{BB962C8B-B14F-4D97-AF65-F5344CB8AC3E}">
        <p14:creationId xmlns:p14="http://schemas.microsoft.com/office/powerpoint/2010/main" val="795065234"/>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39_Ender 2 - Black">
  <p:cSld name="39_Ender 2 - Black">
    <p:bg>
      <p:bgPr>
        <a:solidFill>
          <a:srgbClr val="000000"/>
        </a:solidFill>
        <a:effectLst/>
      </p:bgPr>
    </p:bg>
    <p:spTree>
      <p:nvGrpSpPr>
        <p:cNvPr id="1" name="Shape 273"/>
        <p:cNvGrpSpPr/>
        <p:nvPr/>
      </p:nvGrpSpPr>
      <p:grpSpPr>
        <a:xfrm>
          <a:off x="0" y="0"/>
          <a:ext cx="0" cy="0"/>
          <a:chOff x="0" y="0"/>
          <a:chExt cx="0" cy="0"/>
        </a:xfrm>
      </p:grpSpPr>
      <p:sp>
        <p:nvSpPr>
          <p:cNvPr id="274" name="Google Shape;274;p41"/>
          <p:cNvSpPr/>
          <p:nvPr/>
        </p:nvSpPr>
        <p:spPr>
          <a:xfrm>
            <a:off x="237392" y="6224955"/>
            <a:ext cx="1316800" cy="413200"/>
          </a:xfrm>
          <a:prstGeom prst="rect">
            <a:avLst/>
          </a:prstGeom>
          <a:solidFill>
            <a:schemeClr val="dk1"/>
          </a:solidFill>
          <a:ln>
            <a:noFill/>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dirty="0">
              <a:solidFill>
                <a:schemeClr val="lt1"/>
              </a:solidFill>
              <a:latin typeface="Arial"/>
              <a:ea typeface="Arial"/>
              <a:cs typeface="Arial"/>
              <a:sym typeface="Arial"/>
            </a:endParaRPr>
          </a:p>
        </p:txBody>
      </p:sp>
      <p:pic>
        <p:nvPicPr>
          <p:cNvPr id="2" name="Picture 1" descr="A red letter v with a yellow light&#10;&#10;Description automatically generated">
            <a:extLst>
              <a:ext uri="{FF2B5EF4-FFF2-40B4-BE49-F238E27FC236}">
                <a16:creationId xmlns:a16="http://schemas.microsoft.com/office/drawing/2014/main" id="{EA9EA9FB-9DF1-3A74-9F08-D223500D9C14}"/>
              </a:ext>
            </a:extLst>
          </p:cNvPr>
          <p:cNvPicPr>
            <a:picLocks noChangeAspect="1"/>
          </p:cNvPicPr>
          <p:nvPr userDrawn="1"/>
        </p:nvPicPr>
        <p:blipFill>
          <a:blip r:embed="rId2"/>
          <a:stretch>
            <a:fillRect/>
          </a:stretch>
        </p:blipFill>
        <p:spPr>
          <a:xfrm>
            <a:off x="4059936" y="1524000"/>
            <a:ext cx="4079973" cy="3816096"/>
          </a:xfrm>
          <a:prstGeom prst="rect">
            <a:avLst/>
          </a:prstGeom>
        </p:spPr>
      </p:pic>
    </p:spTree>
    <p:extLst>
      <p:ext uri="{BB962C8B-B14F-4D97-AF65-F5344CB8AC3E}">
        <p14:creationId xmlns:p14="http://schemas.microsoft.com/office/powerpoint/2010/main" val="16707301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Generated Slide 1_1_1_D">
  <p:cSld name="Generated Slide 1_1_1_D">
    <p:spTree>
      <p:nvGrpSpPr>
        <p:cNvPr id="1" name="Shape 284"/>
        <p:cNvGrpSpPr/>
        <p:nvPr/>
      </p:nvGrpSpPr>
      <p:grpSpPr>
        <a:xfrm>
          <a:off x="0" y="0"/>
          <a:ext cx="0" cy="0"/>
          <a:chOff x="0" y="0"/>
          <a:chExt cx="0" cy="0"/>
        </a:xfrm>
      </p:grpSpPr>
      <p:sp>
        <p:nvSpPr>
          <p:cNvPr id="285" name="Google Shape;285;p44"/>
          <p:cNvSpPr txBox="1">
            <a:spLocks noGrp="1"/>
          </p:cNvSpPr>
          <p:nvPr>
            <p:ph type="title"/>
          </p:nvPr>
        </p:nvSpPr>
        <p:spPr>
          <a:xfrm>
            <a:off x="304800" y="1072900"/>
            <a:ext cx="4973600" cy="1060800"/>
          </a:xfrm>
          <a:prstGeom prst="rect">
            <a:avLst/>
          </a:prstGeom>
        </p:spPr>
        <p:txBody>
          <a:bodyPr spcFirstLastPara="1" wrap="square" lIns="0" tIns="0" rIns="0" bIns="0" anchor="t" anchorCtr="0">
            <a:noAutofit/>
          </a:bodyPr>
          <a:lstStyle>
            <a:lvl1pPr lvl="0">
              <a:spcBef>
                <a:spcPts val="0"/>
              </a:spcBef>
              <a:spcAft>
                <a:spcPts val="0"/>
              </a:spcAft>
              <a:buSzPts val="21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286" name="Google Shape;286;p44"/>
          <p:cNvSpPr txBox="1">
            <a:spLocks noGrp="1"/>
          </p:cNvSpPr>
          <p:nvPr>
            <p:ph type="body" idx="1"/>
          </p:nvPr>
        </p:nvSpPr>
        <p:spPr>
          <a:xfrm>
            <a:off x="304800" y="2535939"/>
            <a:ext cx="4973600" cy="3596800"/>
          </a:xfrm>
          <a:prstGeom prst="rect">
            <a:avLst/>
          </a:prstGeom>
        </p:spPr>
        <p:txBody>
          <a:bodyPr spcFirstLastPara="1" wrap="square" lIns="0" tIns="0" rIns="0" bIns="0" anchor="t" anchorCtr="0">
            <a:noAutofit/>
          </a:bodyPr>
          <a:lstStyle>
            <a:lvl1pPr marL="609585" lvl="0" indent="-304792">
              <a:spcBef>
                <a:spcPts val="1067"/>
              </a:spcBef>
              <a:spcAft>
                <a:spcPts val="0"/>
              </a:spcAft>
              <a:buSzPts val="900"/>
              <a:buNone/>
              <a:defRPr/>
            </a:lvl1pPr>
            <a:lvl2pPr marL="1219170" lvl="1" indent="-304792">
              <a:spcBef>
                <a:spcPts val="533"/>
              </a:spcBef>
              <a:spcAft>
                <a:spcPts val="0"/>
              </a:spcAft>
              <a:buSzPts val="900"/>
              <a:buNone/>
              <a:defRPr/>
            </a:lvl2pPr>
            <a:lvl3pPr marL="1828754" lvl="2" indent="-380990">
              <a:spcBef>
                <a:spcPts val="533"/>
              </a:spcBef>
              <a:spcAft>
                <a:spcPts val="0"/>
              </a:spcAft>
              <a:buSzPts val="900"/>
              <a:buChar char="•"/>
              <a:defRPr/>
            </a:lvl3pPr>
            <a:lvl4pPr marL="2438339" lvl="3" indent="-380990">
              <a:spcBef>
                <a:spcPts val="533"/>
              </a:spcBef>
              <a:spcAft>
                <a:spcPts val="0"/>
              </a:spcAft>
              <a:buSzPts val="900"/>
              <a:buChar char="-"/>
              <a:defRPr/>
            </a:lvl4pPr>
            <a:lvl5pPr marL="3047924" lvl="4" indent="-380990">
              <a:spcBef>
                <a:spcPts val="533"/>
              </a:spcBef>
              <a:spcAft>
                <a:spcPts val="0"/>
              </a:spcAft>
              <a:buSzPts val="900"/>
              <a:buChar char="-"/>
              <a:defRPr/>
            </a:lvl5pPr>
            <a:lvl6pPr marL="3657509" lvl="5" indent="-380990">
              <a:spcBef>
                <a:spcPts val="533"/>
              </a:spcBef>
              <a:spcAft>
                <a:spcPts val="0"/>
              </a:spcAft>
              <a:buSzPts val="900"/>
              <a:buChar char="•"/>
              <a:defRPr/>
            </a:lvl6pPr>
            <a:lvl7pPr marL="4267093" lvl="6" indent="-380990">
              <a:spcBef>
                <a:spcPts val="533"/>
              </a:spcBef>
              <a:spcAft>
                <a:spcPts val="0"/>
              </a:spcAft>
              <a:buSzPts val="900"/>
              <a:buChar char="•"/>
              <a:defRPr/>
            </a:lvl7pPr>
            <a:lvl8pPr marL="4876678" lvl="7" indent="-380990">
              <a:spcBef>
                <a:spcPts val="533"/>
              </a:spcBef>
              <a:spcAft>
                <a:spcPts val="0"/>
              </a:spcAft>
              <a:buSzPts val="900"/>
              <a:buChar char="•"/>
              <a:defRPr/>
            </a:lvl8pPr>
            <a:lvl9pPr marL="5486263" lvl="8" indent="-380990">
              <a:spcBef>
                <a:spcPts val="533"/>
              </a:spcBef>
              <a:spcAft>
                <a:spcPts val="0"/>
              </a:spcAft>
              <a:buSzPts val="900"/>
              <a:buChar char="•"/>
              <a:defRPr/>
            </a:lvl9pPr>
          </a:lstStyle>
          <a:p>
            <a:endParaRPr/>
          </a:p>
        </p:txBody>
      </p:sp>
      <p:sp>
        <p:nvSpPr>
          <p:cNvPr id="287" name="Google Shape;287;p44"/>
          <p:cNvSpPr>
            <a:spLocks noGrp="1"/>
          </p:cNvSpPr>
          <p:nvPr>
            <p:ph type="pic" idx="2"/>
          </p:nvPr>
        </p:nvSpPr>
        <p:spPr>
          <a:xfrm>
            <a:off x="5644896" y="304800"/>
            <a:ext cx="6254400" cy="6254400"/>
          </a:xfrm>
          <a:prstGeom prst="round2DiagRect">
            <a:avLst>
              <a:gd name="adj1" fmla="val 16667"/>
              <a:gd name="adj2" fmla="val 0"/>
            </a:avLst>
          </a:prstGeom>
          <a:noFill/>
          <a:ln>
            <a:noFill/>
          </a:ln>
        </p:spPr>
      </p:sp>
    </p:spTree>
    <p:extLst>
      <p:ext uri="{BB962C8B-B14F-4D97-AF65-F5344CB8AC3E}">
        <p14:creationId xmlns:p14="http://schemas.microsoft.com/office/powerpoint/2010/main" val="89243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639B1-95DA-4D5F-A85B-674824B624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4A3FCE-28D1-4A8E-86F0-F0E2B25B39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7A80C1-4CC0-41EE-A766-6358BE0D8433}"/>
              </a:ext>
            </a:extLst>
          </p:cNvPr>
          <p:cNvSpPr>
            <a:spLocks noGrp="1"/>
          </p:cNvSpPr>
          <p:nvPr>
            <p:ph type="dt" sz="half" idx="10"/>
          </p:nvPr>
        </p:nvSpPr>
        <p:spPr/>
        <p:txBody>
          <a:bodyPr/>
          <a:lstStyle/>
          <a:p>
            <a:fld id="{8005AF7B-5F6C-4024-A68D-0B2A123FE4B6}" type="datetimeFigureOut">
              <a:rPr lang="en-US" smtClean="0"/>
              <a:t>6/16/2025</a:t>
            </a:fld>
            <a:endParaRPr lang="en-US"/>
          </a:p>
        </p:txBody>
      </p:sp>
      <p:sp>
        <p:nvSpPr>
          <p:cNvPr id="5" name="Footer Placeholder 4">
            <a:extLst>
              <a:ext uri="{FF2B5EF4-FFF2-40B4-BE49-F238E27FC236}">
                <a16:creationId xmlns:a16="http://schemas.microsoft.com/office/drawing/2014/main" id="{A537CA66-0E49-4BCB-8EA0-AEB833C0FF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C1A3B-4287-4142-8539-AF5EF5DE2BE0}"/>
              </a:ext>
            </a:extLst>
          </p:cNvPr>
          <p:cNvSpPr>
            <a:spLocks noGrp="1"/>
          </p:cNvSpPr>
          <p:nvPr>
            <p:ph type="sldNum" sz="quarter" idx="12"/>
          </p:nvPr>
        </p:nvSpPr>
        <p:spPr/>
        <p:txBody>
          <a:bodyPr/>
          <a:lstStyle/>
          <a:p>
            <a:fld id="{552B079C-B78A-4913-B727-7913982B5B49}" type="slidenum">
              <a:rPr lang="en-US" smtClean="0"/>
              <a:t>‹#›</a:t>
            </a:fld>
            <a:endParaRPr lang="en-US"/>
          </a:p>
        </p:txBody>
      </p:sp>
    </p:spTree>
    <p:extLst>
      <p:ext uri="{BB962C8B-B14F-4D97-AF65-F5344CB8AC3E}">
        <p14:creationId xmlns:p14="http://schemas.microsoft.com/office/powerpoint/2010/main" val="783694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C642F-D18B-4AAE-A733-54984B6247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87B0FA-CA67-4549-9EDC-4A85022C81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A8F5E3-3819-4DC6-A2F1-969D08F66FEB}"/>
              </a:ext>
            </a:extLst>
          </p:cNvPr>
          <p:cNvSpPr>
            <a:spLocks noGrp="1"/>
          </p:cNvSpPr>
          <p:nvPr>
            <p:ph type="dt" sz="half" idx="10"/>
          </p:nvPr>
        </p:nvSpPr>
        <p:spPr/>
        <p:txBody>
          <a:bodyPr/>
          <a:lstStyle/>
          <a:p>
            <a:fld id="{8005AF7B-5F6C-4024-A68D-0B2A123FE4B6}" type="datetimeFigureOut">
              <a:rPr lang="en-US" smtClean="0"/>
              <a:t>6/16/2025</a:t>
            </a:fld>
            <a:endParaRPr lang="en-US"/>
          </a:p>
        </p:txBody>
      </p:sp>
      <p:sp>
        <p:nvSpPr>
          <p:cNvPr id="5" name="Footer Placeholder 4">
            <a:extLst>
              <a:ext uri="{FF2B5EF4-FFF2-40B4-BE49-F238E27FC236}">
                <a16:creationId xmlns:a16="http://schemas.microsoft.com/office/drawing/2014/main" id="{BC3D4666-02E0-4B6A-AC77-7C7041889E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4F32F7-C582-49EE-906A-50A9AB460743}"/>
              </a:ext>
            </a:extLst>
          </p:cNvPr>
          <p:cNvSpPr>
            <a:spLocks noGrp="1"/>
          </p:cNvSpPr>
          <p:nvPr>
            <p:ph type="sldNum" sz="quarter" idx="12"/>
          </p:nvPr>
        </p:nvSpPr>
        <p:spPr/>
        <p:txBody>
          <a:bodyPr/>
          <a:lstStyle/>
          <a:p>
            <a:fld id="{552B079C-B78A-4913-B727-7913982B5B49}" type="slidenum">
              <a:rPr lang="en-US" smtClean="0"/>
              <a:t>‹#›</a:t>
            </a:fld>
            <a:endParaRPr lang="en-US"/>
          </a:p>
        </p:txBody>
      </p:sp>
    </p:spTree>
    <p:extLst>
      <p:ext uri="{BB962C8B-B14F-4D97-AF65-F5344CB8AC3E}">
        <p14:creationId xmlns:p14="http://schemas.microsoft.com/office/powerpoint/2010/main" val="1893616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98C11-055A-4219-8AFB-2B762DED45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E43133-3119-494E-BFB3-3484B83FE0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EE202C-023A-4672-B6A4-69E09742297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D41D17-94AB-4786-A334-9C98EE075532}"/>
              </a:ext>
            </a:extLst>
          </p:cNvPr>
          <p:cNvSpPr>
            <a:spLocks noGrp="1"/>
          </p:cNvSpPr>
          <p:nvPr>
            <p:ph type="dt" sz="half" idx="10"/>
          </p:nvPr>
        </p:nvSpPr>
        <p:spPr/>
        <p:txBody>
          <a:bodyPr/>
          <a:lstStyle/>
          <a:p>
            <a:fld id="{8005AF7B-5F6C-4024-A68D-0B2A123FE4B6}" type="datetimeFigureOut">
              <a:rPr lang="en-US" smtClean="0"/>
              <a:t>6/16/2025</a:t>
            </a:fld>
            <a:endParaRPr lang="en-US"/>
          </a:p>
        </p:txBody>
      </p:sp>
      <p:sp>
        <p:nvSpPr>
          <p:cNvPr id="6" name="Footer Placeholder 5">
            <a:extLst>
              <a:ext uri="{FF2B5EF4-FFF2-40B4-BE49-F238E27FC236}">
                <a16:creationId xmlns:a16="http://schemas.microsoft.com/office/drawing/2014/main" id="{AA09F429-EEC6-4A97-A88C-0F9525ADBF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6472D9-82A0-4748-87DA-3E6C80FDAEDD}"/>
              </a:ext>
            </a:extLst>
          </p:cNvPr>
          <p:cNvSpPr>
            <a:spLocks noGrp="1"/>
          </p:cNvSpPr>
          <p:nvPr>
            <p:ph type="sldNum" sz="quarter" idx="12"/>
          </p:nvPr>
        </p:nvSpPr>
        <p:spPr/>
        <p:txBody>
          <a:bodyPr/>
          <a:lstStyle/>
          <a:p>
            <a:fld id="{552B079C-B78A-4913-B727-7913982B5B49}" type="slidenum">
              <a:rPr lang="en-US" smtClean="0"/>
              <a:t>‹#›</a:t>
            </a:fld>
            <a:endParaRPr lang="en-US"/>
          </a:p>
        </p:txBody>
      </p:sp>
    </p:spTree>
    <p:extLst>
      <p:ext uri="{BB962C8B-B14F-4D97-AF65-F5344CB8AC3E}">
        <p14:creationId xmlns:p14="http://schemas.microsoft.com/office/powerpoint/2010/main" val="660161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83577-488B-4B10-8402-BF20450559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5E287E-BD66-4F4B-ABEB-9E0D1C2571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39392EA-0594-4B1B-86AC-A517A02D08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C1C050-685D-4EB9-8244-2537B1D877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AF4B42-C2E8-45A7-81BD-DD3EEBABF9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D6AC21-BE8F-4C4C-8ACE-2B948DC6D06F}"/>
              </a:ext>
            </a:extLst>
          </p:cNvPr>
          <p:cNvSpPr>
            <a:spLocks noGrp="1"/>
          </p:cNvSpPr>
          <p:nvPr>
            <p:ph type="dt" sz="half" idx="10"/>
          </p:nvPr>
        </p:nvSpPr>
        <p:spPr/>
        <p:txBody>
          <a:bodyPr/>
          <a:lstStyle/>
          <a:p>
            <a:fld id="{8005AF7B-5F6C-4024-A68D-0B2A123FE4B6}" type="datetimeFigureOut">
              <a:rPr lang="en-US" smtClean="0"/>
              <a:t>6/16/2025</a:t>
            </a:fld>
            <a:endParaRPr lang="en-US"/>
          </a:p>
        </p:txBody>
      </p:sp>
      <p:sp>
        <p:nvSpPr>
          <p:cNvPr id="8" name="Footer Placeholder 7">
            <a:extLst>
              <a:ext uri="{FF2B5EF4-FFF2-40B4-BE49-F238E27FC236}">
                <a16:creationId xmlns:a16="http://schemas.microsoft.com/office/drawing/2014/main" id="{E1643BE4-6791-44C8-BABB-E5A91F79F00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1ED69B-80BB-465E-88E4-3EFC83AF98EB}"/>
              </a:ext>
            </a:extLst>
          </p:cNvPr>
          <p:cNvSpPr>
            <a:spLocks noGrp="1"/>
          </p:cNvSpPr>
          <p:nvPr>
            <p:ph type="sldNum" sz="quarter" idx="12"/>
          </p:nvPr>
        </p:nvSpPr>
        <p:spPr/>
        <p:txBody>
          <a:bodyPr/>
          <a:lstStyle/>
          <a:p>
            <a:fld id="{552B079C-B78A-4913-B727-7913982B5B49}" type="slidenum">
              <a:rPr lang="en-US" smtClean="0"/>
              <a:t>‹#›</a:t>
            </a:fld>
            <a:endParaRPr lang="en-US"/>
          </a:p>
        </p:txBody>
      </p:sp>
    </p:spTree>
    <p:extLst>
      <p:ext uri="{BB962C8B-B14F-4D97-AF65-F5344CB8AC3E}">
        <p14:creationId xmlns:p14="http://schemas.microsoft.com/office/powerpoint/2010/main" val="2400933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75171-53AF-49A9-A2A2-23F3C817BF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75EFBC0-9614-4CC4-9790-F63FDCCE4B38}"/>
              </a:ext>
            </a:extLst>
          </p:cNvPr>
          <p:cNvSpPr>
            <a:spLocks noGrp="1"/>
          </p:cNvSpPr>
          <p:nvPr>
            <p:ph type="dt" sz="half" idx="10"/>
          </p:nvPr>
        </p:nvSpPr>
        <p:spPr/>
        <p:txBody>
          <a:bodyPr/>
          <a:lstStyle/>
          <a:p>
            <a:fld id="{8005AF7B-5F6C-4024-A68D-0B2A123FE4B6}" type="datetimeFigureOut">
              <a:rPr lang="en-US" smtClean="0"/>
              <a:t>6/16/2025</a:t>
            </a:fld>
            <a:endParaRPr lang="en-US"/>
          </a:p>
        </p:txBody>
      </p:sp>
      <p:sp>
        <p:nvSpPr>
          <p:cNvPr id="4" name="Footer Placeholder 3">
            <a:extLst>
              <a:ext uri="{FF2B5EF4-FFF2-40B4-BE49-F238E27FC236}">
                <a16:creationId xmlns:a16="http://schemas.microsoft.com/office/drawing/2014/main" id="{A48C79C9-2CB7-4DB2-A656-7A0D266B1F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FAEB1E-5E8C-4785-B222-31EC01916601}"/>
              </a:ext>
            </a:extLst>
          </p:cNvPr>
          <p:cNvSpPr>
            <a:spLocks noGrp="1"/>
          </p:cNvSpPr>
          <p:nvPr>
            <p:ph type="sldNum" sz="quarter" idx="12"/>
          </p:nvPr>
        </p:nvSpPr>
        <p:spPr/>
        <p:txBody>
          <a:bodyPr/>
          <a:lstStyle/>
          <a:p>
            <a:fld id="{552B079C-B78A-4913-B727-7913982B5B49}" type="slidenum">
              <a:rPr lang="en-US" smtClean="0"/>
              <a:t>‹#›</a:t>
            </a:fld>
            <a:endParaRPr lang="en-US"/>
          </a:p>
        </p:txBody>
      </p:sp>
    </p:spTree>
    <p:extLst>
      <p:ext uri="{BB962C8B-B14F-4D97-AF65-F5344CB8AC3E}">
        <p14:creationId xmlns:p14="http://schemas.microsoft.com/office/powerpoint/2010/main" val="1056011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15595F-5164-4BFB-ADE1-681013B7B979}"/>
              </a:ext>
            </a:extLst>
          </p:cNvPr>
          <p:cNvSpPr>
            <a:spLocks noGrp="1"/>
          </p:cNvSpPr>
          <p:nvPr>
            <p:ph type="dt" sz="half" idx="10"/>
          </p:nvPr>
        </p:nvSpPr>
        <p:spPr/>
        <p:txBody>
          <a:bodyPr/>
          <a:lstStyle/>
          <a:p>
            <a:fld id="{8005AF7B-5F6C-4024-A68D-0B2A123FE4B6}" type="datetimeFigureOut">
              <a:rPr lang="en-US" smtClean="0"/>
              <a:t>6/16/2025</a:t>
            </a:fld>
            <a:endParaRPr lang="en-US"/>
          </a:p>
        </p:txBody>
      </p:sp>
      <p:sp>
        <p:nvSpPr>
          <p:cNvPr id="3" name="Footer Placeholder 2">
            <a:extLst>
              <a:ext uri="{FF2B5EF4-FFF2-40B4-BE49-F238E27FC236}">
                <a16:creationId xmlns:a16="http://schemas.microsoft.com/office/drawing/2014/main" id="{780BE09F-54F2-4B49-8110-7CC52F279B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7849E5-4634-4977-95CF-7B76ACCF561E}"/>
              </a:ext>
            </a:extLst>
          </p:cNvPr>
          <p:cNvSpPr>
            <a:spLocks noGrp="1"/>
          </p:cNvSpPr>
          <p:nvPr>
            <p:ph type="sldNum" sz="quarter" idx="12"/>
          </p:nvPr>
        </p:nvSpPr>
        <p:spPr/>
        <p:txBody>
          <a:bodyPr/>
          <a:lstStyle/>
          <a:p>
            <a:fld id="{552B079C-B78A-4913-B727-7913982B5B49}" type="slidenum">
              <a:rPr lang="en-US" smtClean="0"/>
              <a:t>‹#›</a:t>
            </a:fld>
            <a:endParaRPr lang="en-US"/>
          </a:p>
        </p:txBody>
      </p:sp>
    </p:spTree>
    <p:extLst>
      <p:ext uri="{BB962C8B-B14F-4D97-AF65-F5344CB8AC3E}">
        <p14:creationId xmlns:p14="http://schemas.microsoft.com/office/powerpoint/2010/main" val="1019291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2D4DB-C1B8-48BD-A2DB-6EE3EADAE3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044893-BCAD-4A70-9034-3114D44B93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27E1648-8378-45FF-83A9-A0AE1E7A39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3F7CC8-A58F-42C4-94A6-93757D663092}"/>
              </a:ext>
            </a:extLst>
          </p:cNvPr>
          <p:cNvSpPr>
            <a:spLocks noGrp="1"/>
          </p:cNvSpPr>
          <p:nvPr>
            <p:ph type="dt" sz="half" idx="10"/>
          </p:nvPr>
        </p:nvSpPr>
        <p:spPr/>
        <p:txBody>
          <a:bodyPr/>
          <a:lstStyle/>
          <a:p>
            <a:fld id="{8005AF7B-5F6C-4024-A68D-0B2A123FE4B6}" type="datetimeFigureOut">
              <a:rPr lang="en-US" smtClean="0"/>
              <a:t>6/16/2025</a:t>
            </a:fld>
            <a:endParaRPr lang="en-US"/>
          </a:p>
        </p:txBody>
      </p:sp>
      <p:sp>
        <p:nvSpPr>
          <p:cNvPr id="6" name="Footer Placeholder 5">
            <a:extLst>
              <a:ext uri="{FF2B5EF4-FFF2-40B4-BE49-F238E27FC236}">
                <a16:creationId xmlns:a16="http://schemas.microsoft.com/office/drawing/2014/main" id="{BD259D42-228B-4654-8475-9DFD4D51FF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35F91-6E48-486E-938F-89D55BF05ACF}"/>
              </a:ext>
            </a:extLst>
          </p:cNvPr>
          <p:cNvSpPr>
            <a:spLocks noGrp="1"/>
          </p:cNvSpPr>
          <p:nvPr>
            <p:ph type="sldNum" sz="quarter" idx="12"/>
          </p:nvPr>
        </p:nvSpPr>
        <p:spPr/>
        <p:txBody>
          <a:bodyPr/>
          <a:lstStyle/>
          <a:p>
            <a:fld id="{552B079C-B78A-4913-B727-7913982B5B49}" type="slidenum">
              <a:rPr lang="en-US" smtClean="0"/>
              <a:t>‹#›</a:t>
            </a:fld>
            <a:endParaRPr lang="en-US"/>
          </a:p>
        </p:txBody>
      </p:sp>
    </p:spTree>
    <p:extLst>
      <p:ext uri="{BB962C8B-B14F-4D97-AF65-F5344CB8AC3E}">
        <p14:creationId xmlns:p14="http://schemas.microsoft.com/office/powerpoint/2010/main" val="27908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C15EE-CB15-4DA6-9590-8C952DE87D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AAC923-9574-4CA4-A1ED-F4C1F729BD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3C32A54-A49A-4D1F-BBF2-6BCF6CF06B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A0496E-8A42-41BB-B5A4-7AB19BCADD32}"/>
              </a:ext>
            </a:extLst>
          </p:cNvPr>
          <p:cNvSpPr>
            <a:spLocks noGrp="1"/>
          </p:cNvSpPr>
          <p:nvPr>
            <p:ph type="dt" sz="half" idx="10"/>
          </p:nvPr>
        </p:nvSpPr>
        <p:spPr/>
        <p:txBody>
          <a:bodyPr/>
          <a:lstStyle/>
          <a:p>
            <a:fld id="{8005AF7B-5F6C-4024-A68D-0B2A123FE4B6}" type="datetimeFigureOut">
              <a:rPr lang="en-US" smtClean="0"/>
              <a:t>6/16/2025</a:t>
            </a:fld>
            <a:endParaRPr lang="en-US"/>
          </a:p>
        </p:txBody>
      </p:sp>
      <p:sp>
        <p:nvSpPr>
          <p:cNvPr id="6" name="Footer Placeholder 5">
            <a:extLst>
              <a:ext uri="{FF2B5EF4-FFF2-40B4-BE49-F238E27FC236}">
                <a16:creationId xmlns:a16="http://schemas.microsoft.com/office/drawing/2014/main" id="{821D97B2-B951-42B6-8994-7D59A34D6A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B22F11-28A1-41F4-A1FE-186838BF5705}"/>
              </a:ext>
            </a:extLst>
          </p:cNvPr>
          <p:cNvSpPr>
            <a:spLocks noGrp="1"/>
          </p:cNvSpPr>
          <p:nvPr>
            <p:ph type="sldNum" sz="quarter" idx="12"/>
          </p:nvPr>
        </p:nvSpPr>
        <p:spPr/>
        <p:txBody>
          <a:bodyPr/>
          <a:lstStyle/>
          <a:p>
            <a:fld id="{552B079C-B78A-4913-B727-7913982B5B49}" type="slidenum">
              <a:rPr lang="en-US" smtClean="0"/>
              <a:t>‹#›</a:t>
            </a:fld>
            <a:endParaRPr lang="en-US"/>
          </a:p>
        </p:txBody>
      </p:sp>
    </p:spTree>
    <p:extLst>
      <p:ext uri="{BB962C8B-B14F-4D97-AF65-F5344CB8AC3E}">
        <p14:creationId xmlns:p14="http://schemas.microsoft.com/office/powerpoint/2010/main" val="2256728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419826-FEB4-4EA4-9360-968EF51CAA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CF5921-9C63-4DA1-B9FA-C8D4868C18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E5431F-9C0C-403A-B2EC-1BA0BB12A1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05AF7B-5F6C-4024-A68D-0B2A123FE4B6}" type="datetimeFigureOut">
              <a:rPr lang="en-US" smtClean="0"/>
              <a:t>6/16/2025</a:t>
            </a:fld>
            <a:endParaRPr lang="en-US"/>
          </a:p>
        </p:txBody>
      </p:sp>
      <p:sp>
        <p:nvSpPr>
          <p:cNvPr id="5" name="Footer Placeholder 4">
            <a:extLst>
              <a:ext uri="{FF2B5EF4-FFF2-40B4-BE49-F238E27FC236}">
                <a16:creationId xmlns:a16="http://schemas.microsoft.com/office/drawing/2014/main" id="{F7B83F99-9375-4386-ADE9-4C8619A34D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3ABC98B-84B2-4966-A831-3EEF7105B2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2B079C-B78A-4913-B727-7913982B5B49}" type="slidenum">
              <a:rPr lang="en-US" smtClean="0"/>
              <a:t>‹#›</a:t>
            </a:fld>
            <a:endParaRPr lang="en-US"/>
          </a:p>
        </p:txBody>
      </p:sp>
    </p:spTree>
    <p:extLst>
      <p:ext uri="{BB962C8B-B14F-4D97-AF65-F5344CB8AC3E}">
        <p14:creationId xmlns:p14="http://schemas.microsoft.com/office/powerpoint/2010/main" val="1515296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3"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AFA90C6B-995F-013C-6D0A-A85CC14D002D}"/>
              </a:ext>
            </a:extLst>
          </p:cNvPr>
          <p:cNvSpPr>
            <a:spLocks noGrp="1"/>
          </p:cNvSpPr>
          <p:nvPr>
            <p:ph type="body" sz="quarter" idx="15"/>
          </p:nvPr>
        </p:nvSpPr>
        <p:spPr>
          <a:xfrm>
            <a:off x="301625" y="635000"/>
            <a:ext cx="7889231" cy="2094672"/>
          </a:xfrm>
        </p:spPr>
        <p:txBody>
          <a:bodyPr>
            <a:normAutofit fontScale="55000" lnSpcReduction="20000"/>
          </a:bodyPr>
          <a:lstStyle/>
          <a:p>
            <a:pPr>
              <a:lnSpc>
                <a:spcPct val="120000"/>
              </a:lnSpc>
            </a:pPr>
            <a:r>
              <a:rPr lang="en-US" sz="5100" dirty="0">
                <a:solidFill>
                  <a:schemeClr val="tx1"/>
                </a:solidFill>
                <a:latin typeface="+mn-lt"/>
              </a:rPr>
              <a:t>Inquiry On Pole Attachment and Conduit Access on Public Rights of Way</a:t>
            </a:r>
          </a:p>
          <a:p>
            <a:pPr>
              <a:lnSpc>
                <a:spcPct val="120000"/>
              </a:lnSpc>
            </a:pPr>
            <a:r>
              <a:rPr lang="en-US" sz="5100" dirty="0">
                <a:solidFill>
                  <a:schemeClr val="tx1"/>
                </a:solidFill>
                <a:latin typeface="+mn-lt"/>
              </a:rPr>
              <a:t>D.P.U. 25-10/D.T.C. 25-1</a:t>
            </a:r>
          </a:p>
          <a:p>
            <a:pPr>
              <a:lnSpc>
                <a:spcPct val="120000"/>
              </a:lnSpc>
            </a:pPr>
            <a:endParaRPr lang="en-US" sz="4400" dirty="0">
              <a:solidFill>
                <a:schemeClr val="tx1"/>
              </a:solidFill>
              <a:latin typeface="+mn-lt"/>
            </a:endParaRPr>
          </a:p>
          <a:p>
            <a:pPr>
              <a:lnSpc>
                <a:spcPct val="120000"/>
              </a:lnSpc>
            </a:pPr>
            <a:r>
              <a:rPr lang="en-US" sz="4400" dirty="0">
                <a:solidFill>
                  <a:schemeClr val="tx1"/>
                </a:solidFill>
                <a:latin typeface="+mn-lt"/>
              </a:rPr>
              <a:t>Technical Session Presentations</a:t>
            </a:r>
          </a:p>
        </p:txBody>
      </p:sp>
      <p:sp>
        <p:nvSpPr>
          <p:cNvPr id="7" name="Text Placeholder 6">
            <a:extLst>
              <a:ext uri="{FF2B5EF4-FFF2-40B4-BE49-F238E27FC236}">
                <a16:creationId xmlns:a16="http://schemas.microsoft.com/office/drawing/2014/main" id="{FBAC8411-FB64-5B07-2C21-B1F24DA9D2A9}"/>
              </a:ext>
            </a:extLst>
          </p:cNvPr>
          <p:cNvSpPr>
            <a:spLocks noGrp="1"/>
          </p:cNvSpPr>
          <p:nvPr>
            <p:ph type="body" sz="quarter" idx="30"/>
          </p:nvPr>
        </p:nvSpPr>
        <p:spPr>
          <a:xfrm>
            <a:off x="301626" y="3511486"/>
            <a:ext cx="7669213" cy="1875677"/>
          </a:xfrm>
        </p:spPr>
        <p:txBody>
          <a:bodyPr>
            <a:noAutofit/>
          </a:bodyPr>
          <a:lstStyle/>
          <a:p>
            <a:pPr>
              <a:lnSpc>
                <a:spcPct val="90000"/>
              </a:lnSpc>
              <a:spcBef>
                <a:spcPts val="800"/>
              </a:spcBef>
            </a:pPr>
            <a:r>
              <a:rPr lang="en-US" sz="2400" dirty="0">
                <a:solidFill>
                  <a:schemeClr val="tx1"/>
                </a:solidFill>
                <a:latin typeface="+mn-lt"/>
              </a:rPr>
              <a:t>Topic  8:  EVSE</a:t>
            </a:r>
          </a:p>
          <a:p>
            <a:pPr>
              <a:lnSpc>
                <a:spcPct val="90000"/>
              </a:lnSpc>
              <a:spcBef>
                <a:spcPts val="800"/>
              </a:spcBef>
            </a:pPr>
            <a:endParaRPr lang="en-US" sz="2400" dirty="0">
              <a:solidFill>
                <a:schemeClr val="tx1"/>
              </a:solidFill>
              <a:latin typeface="+mn-lt"/>
            </a:endParaRPr>
          </a:p>
          <a:p>
            <a:pPr>
              <a:lnSpc>
                <a:spcPct val="90000"/>
              </a:lnSpc>
              <a:spcBef>
                <a:spcPts val="800"/>
              </a:spcBef>
            </a:pPr>
            <a:r>
              <a:rPr lang="en-US" sz="2400" dirty="0">
                <a:solidFill>
                  <a:schemeClr val="tx1"/>
                </a:solidFill>
                <a:latin typeface="+mn-lt"/>
              </a:rPr>
              <a:t>Tom </a:t>
            </a:r>
            <a:r>
              <a:rPr lang="en-US" sz="2400" dirty="0" err="1">
                <a:solidFill>
                  <a:schemeClr val="tx1"/>
                </a:solidFill>
                <a:latin typeface="+mn-lt"/>
              </a:rPr>
              <a:t>Macnabb</a:t>
            </a:r>
            <a:endParaRPr lang="en-US" sz="2400" dirty="0">
              <a:solidFill>
                <a:schemeClr val="tx1"/>
              </a:solidFill>
              <a:latin typeface="+mn-lt"/>
            </a:endParaRPr>
          </a:p>
          <a:p>
            <a:pPr>
              <a:lnSpc>
                <a:spcPct val="90000"/>
              </a:lnSpc>
              <a:spcBef>
                <a:spcPts val="800"/>
              </a:spcBef>
            </a:pPr>
            <a:endParaRPr lang="en-US" sz="2400" dirty="0">
              <a:solidFill>
                <a:schemeClr val="tx1"/>
              </a:solidFill>
              <a:latin typeface="Verizon NHG DS" panose="020B0604020202020204" pitchFamily="34" charset="0"/>
            </a:endParaRPr>
          </a:p>
          <a:p>
            <a:pPr>
              <a:lnSpc>
                <a:spcPct val="90000"/>
              </a:lnSpc>
              <a:spcBef>
                <a:spcPts val="800"/>
              </a:spcBef>
            </a:pPr>
            <a:endParaRPr lang="en-US" sz="2400" dirty="0">
              <a:solidFill>
                <a:schemeClr val="tx1"/>
              </a:solidFill>
              <a:latin typeface="Verizon NHG DS" panose="020B0604020202020204" pitchFamily="34" charset="0"/>
            </a:endParaRPr>
          </a:p>
        </p:txBody>
      </p:sp>
    </p:spTree>
    <p:extLst>
      <p:ext uri="{BB962C8B-B14F-4D97-AF65-F5344CB8AC3E}">
        <p14:creationId xmlns:p14="http://schemas.microsoft.com/office/powerpoint/2010/main" val="1607225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47"/>
          <p:cNvSpPr txBox="1">
            <a:spLocks noGrp="1"/>
          </p:cNvSpPr>
          <p:nvPr>
            <p:ph type="title"/>
          </p:nvPr>
        </p:nvSpPr>
        <p:spPr>
          <a:xfrm>
            <a:off x="304800" y="1072900"/>
            <a:ext cx="10369062" cy="1060800"/>
          </a:xfrm>
          <a:prstGeom prst="rect">
            <a:avLst/>
          </a:prstGeom>
        </p:spPr>
        <p:txBody>
          <a:bodyPr spcFirstLastPara="1" vert="horz" wrap="square" lIns="0" tIns="0" rIns="0" bIns="0" rtlCol="0" anchor="t" anchorCtr="0">
            <a:normAutofit fontScale="90000"/>
          </a:bodyPr>
          <a:lstStyle/>
          <a:p>
            <a:r>
              <a:rPr lang="en-US" sz="4400" b="1" i="0" u="none" strike="noStrike" baseline="0" dirty="0">
                <a:latin typeface="+mn-lt"/>
              </a:rPr>
              <a:t>Pole Owners Should Not Be Required to Allow EVSE to Be </a:t>
            </a:r>
            <a:r>
              <a:rPr lang="en-US" sz="4400" b="1" dirty="0">
                <a:latin typeface="+mn-lt"/>
              </a:rPr>
              <a:t>A</a:t>
            </a:r>
            <a:r>
              <a:rPr lang="en-US" sz="4400" b="1" i="0" u="none" strike="noStrike" baseline="0" dirty="0">
                <a:latin typeface="+mn-lt"/>
              </a:rPr>
              <a:t>ttached to Their Poles</a:t>
            </a:r>
            <a:endParaRPr dirty="0"/>
          </a:p>
        </p:txBody>
      </p:sp>
      <p:sp>
        <p:nvSpPr>
          <p:cNvPr id="302" name="Google Shape;302;p47"/>
          <p:cNvSpPr txBox="1">
            <a:spLocks noGrp="1"/>
          </p:cNvSpPr>
          <p:nvPr>
            <p:ph type="body" idx="1"/>
          </p:nvPr>
        </p:nvSpPr>
        <p:spPr>
          <a:xfrm>
            <a:off x="425567" y="2426677"/>
            <a:ext cx="10740664" cy="3666392"/>
          </a:xfrm>
          <a:prstGeom prst="rect">
            <a:avLst/>
          </a:prstGeom>
        </p:spPr>
        <p:txBody>
          <a:bodyPr spcFirstLastPara="1" vert="horz" wrap="square" lIns="0" tIns="0" rIns="0" bIns="0" rtlCol="0" anchor="t" anchorCtr="0">
            <a:normAutofit/>
          </a:bodyPr>
          <a:lstStyle/>
          <a:p>
            <a:pPr marL="461963" lvl="2" indent="-234950" algn="l" rtl="0">
              <a:spcBef>
                <a:spcPts val="0"/>
              </a:spcBef>
              <a:spcAft>
                <a:spcPts val="0"/>
              </a:spcAft>
              <a:buSzPts val="1250"/>
              <a:buFont typeface="Verizon NHG DS"/>
              <a:buChar char="•"/>
            </a:pPr>
            <a:r>
              <a:rPr lang="en-US" sz="2800" b="1" i="0" u="none" strike="noStrike" baseline="0" dirty="0">
                <a:latin typeface="+mn-lt"/>
              </a:rPr>
              <a:t>Pole-Mounted EVSE Has Substantial Disadvantages</a:t>
            </a:r>
            <a:endParaRPr lang="en-US" sz="2800" b="0" i="0" u="none" strike="noStrike" baseline="0" dirty="0"/>
          </a:p>
          <a:p>
            <a:pPr marL="687388" lvl="2" indent="-225425" algn="l" rtl="0">
              <a:spcBef>
                <a:spcPts val="0"/>
              </a:spcBef>
              <a:spcAft>
                <a:spcPts val="0"/>
              </a:spcAft>
              <a:buSzPts val="1250"/>
              <a:buFont typeface="Verizon NHG DS"/>
              <a:buChar char="•"/>
            </a:pPr>
            <a:r>
              <a:rPr lang="en-US" sz="2800" b="0" i="0" u="none" strike="noStrike" baseline="0" dirty="0"/>
              <a:t>EVSE would be mounted closer to the ground, making poles more difficult and dangerous to climb or access with ladders. </a:t>
            </a:r>
          </a:p>
          <a:p>
            <a:pPr marL="687388" lvl="2" indent="-225425" algn="l" rtl="0">
              <a:spcBef>
                <a:spcPts val="0"/>
              </a:spcBef>
              <a:spcAft>
                <a:spcPts val="0"/>
              </a:spcAft>
              <a:buSzPts val="1250"/>
              <a:buFont typeface="Verizon NHG DS"/>
              <a:buChar char="•"/>
            </a:pPr>
            <a:r>
              <a:rPr lang="en-US" sz="2800" b="0" i="0" u="none" strike="noStrike" baseline="0" dirty="0"/>
              <a:t>Pole-mounted EVSE also might limit the types of inspection that could be done, such as excavation around the pole, which in some cases could limit pole life because decay would not be detected. </a:t>
            </a:r>
          </a:p>
          <a:p>
            <a:pPr marL="687388" lvl="2" indent="-225425" algn="l" rtl="0">
              <a:spcBef>
                <a:spcPts val="0"/>
              </a:spcBef>
              <a:spcAft>
                <a:spcPts val="0"/>
              </a:spcAft>
              <a:buSzPts val="1250"/>
              <a:buFont typeface="Verizon NHG DS"/>
              <a:buChar char="•"/>
            </a:pPr>
            <a:r>
              <a:rPr lang="en-US" sz="2800" dirty="0"/>
              <a:t>P</a:t>
            </a:r>
            <a:r>
              <a:rPr lang="en-US" sz="2800" b="0" i="0" u="none" strike="noStrike" baseline="0" dirty="0"/>
              <a:t>ole-mounted EVSE would make it more difficult and time-consuming to replace poles, which would cause double poles to remain in place for longer periods. </a:t>
            </a:r>
            <a:endParaRPr lang="en-US" sz="2800" dirty="0">
              <a:ea typeface="Calibri" panose="020F0502020204030204" pitchFamily="34" charset="0"/>
              <a:cs typeface="Calibri" panose="020F0502020204030204" pitchFamily="34" charset="0"/>
              <a:sym typeface="Verizon NHG DS"/>
            </a:endParaRPr>
          </a:p>
          <a:p>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9"/>
        <p:cNvGrpSpPr/>
        <p:nvPr/>
      </p:nvGrpSpPr>
      <p:grpSpPr>
        <a:xfrm>
          <a:off x="0" y="0"/>
          <a:ext cx="0" cy="0"/>
          <a:chOff x="0" y="0"/>
          <a:chExt cx="0" cy="0"/>
        </a:xfrm>
      </p:grpSpPr>
    </p:spTree>
    <p:extLst>
      <p:ext uri="{BB962C8B-B14F-4D97-AF65-F5344CB8AC3E}">
        <p14:creationId xmlns:p14="http://schemas.microsoft.com/office/powerpoint/2010/main" val="1799762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965BC66AD5D04E9A23FB5221A975F9" ma:contentTypeVersion="17" ma:contentTypeDescription="Create a new document." ma:contentTypeScope="" ma:versionID="af3d8b20920c1437d727cace1d79eba6">
  <xsd:schema xmlns:xsd="http://www.w3.org/2001/XMLSchema" xmlns:xs="http://www.w3.org/2001/XMLSchema" xmlns:p="http://schemas.microsoft.com/office/2006/metadata/properties" xmlns:ns2="5144e9f8-d028-4b34-9a0b-fdee0e5e500e" xmlns:ns3="fdcd57df-05e8-4749-9cc8-5afe3dcd00a5" targetNamespace="http://schemas.microsoft.com/office/2006/metadata/properties" ma:root="true" ma:fieldsID="68fbba06969c665ef9651bcaf0906c41" ns2:_="" ns3:_="">
    <xsd:import namespace="5144e9f8-d028-4b34-9a0b-fdee0e5e500e"/>
    <xsd:import namespace="fdcd57df-05e8-4749-9cc8-5afe3dcd00a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44e9f8-d028-4b34-9a0b-fdee0e5e50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description="" ma:indexed="true" ma:internalName="MediaServiceLocation" ma:readOnly="true">
      <xsd:simpleType>
        <xsd:restriction base="dms:Text"/>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dcd57df-05e8-4749-9cc8-5afe3dcd00a5" elementFormDefault="qualified">
    <xsd:import namespace="http://schemas.microsoft.com/office/2006/documentManagement/types"/>
    <xsd:import namespace="http://schemas.microsoft.com/office/infopath/2007/PartnerControls"/>
    <xsd:element name="SharedWithUsers" ma:index="16"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8ab7a541-7184-4c12-9f5b-fab6ad12ba43}" ma:internalName="TaxCatchAll" ma:showField="CatchAllData" ma:web="fdcd57df-05e8-4749-9cc8-5afe3dcd00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144e9f8-d028-4b34-9a0b-fdee0e5e500e">
      <Terms xmlns="http://schemas.microsoft.com/office/infopath/2007/PartnerControls"/>
    </lcf76f155ced4ddcb4097134ff3c332f>
    <TaxCatchAll xmlns="fdcd57df-05e8-4749-9cc8-5afe3dcd00a5" xsi:nil="true"/>
  </documentManagement>
</p:properties>
</file>

<file path=customXml/itemProps1.xml><?xml version="1.0" encoding="utf-8"?>
<ds:datastoreItem xmlns:ds="http://schemas.openxmlformats.org/officeDocument/2006/customXml" ds:itemID="{0939C647-CB7C-4351-B375-066E1D950F22}"/>
</file>

<file path=customXml/itemProps2.xml><?xml version="1.0" encoding="utf-8"?>
<ds:datastoreItem xmlns:ds="http://schemas.openxmlformats.org/officeDocument/2006/customXml" ds:itemID="{8BE44940-1398-400B-90D1-828B7B8E19DE}"/>
</file>

<file path=customXml/itemProps3.xml><?xml version="1.0" encoding="utf-8"?>
<ds:datastoreItem xmlns:ds="http://schemas.openxmlformats.org/officeDocument/2006/customXml" ds:itemID="{84DDCD61-8072-402D-815B-9F4AF40F0957}"/>
</file>

<file path=docProps/app.xml><?xml version="1.0" encoding="utf-8"?>
<Properties xmlns="http://schemas.openxmlformats.org/officeDocument/2006/extended-properties" xmlns:vt="http://schemas.openxmlformats.org/officeDocument/2006/docPropsVTypes">
  <TotalTime>17</TotalTime>
  <Words>140</Words>
  <Application>Microsoft Office PowerPoint</Application>
  <PresentationFormat>Widescreen</PresentationFormat>
  <Paragraphs>12</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Verizon NHG DS</vt:lpstr>
      <vt:lpstr>Verizon NHG TX</vt:lpstr>
      <vt:lpstr>Office Theme</vt:lpstr>
      <vt:lpstr>PowerPoint Presentation</vt:lpstr>
      <vt:lpstr>Pole Owners Should Not Be Required to Allow EVSE to Be Attached to Their Poles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O'Roark, Dulaney L</dc:creator>
  <cp:lastModifiedBy>O'Roark, Dulaney L</cp:lastModifiedBy>
  <cp:revision>4</cp:revision>
  <dcterms:created xsi:type="dcterms:W3CDTF">2025-06-12T17:15:07Z</dcterms:created>
  <dcterms:modified xsi:type="dcterms:W3CDTF">2025-06-16T14:00:31Z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0x010100C0965BC66AD5D04E9A23FB5221A975F9</vt:lpwstr>
  </property>
</Properties>
</file>