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5" r:id="rId18"/>
    <p:sldId id="270" r:id="rId19"/>
    <p:sldId id="276" r:id="rId20"/>
    <p:sldId id="277" r:id="rId21"/>
    <p:sldId id="27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8BF4-294D-4D32-8434-D4D8FDB33528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62AA-2B88-4708-94BC-E3A6D48FA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4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E511-2317-43D4-AE94-4195202D520B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C242-0CD4-4DA2-9088-BF5598139B0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19C7-604B-4AAC-96A7-3E5CCDCFB47D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61F-9107-45BF-A827-1D534929FE0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EB2D-32EC-4AA5-8FE4-233571F8634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8BFE-2F93-4E03-A8AF-FC2C437CB0C3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79F9-46B3-4CB8-808A-E0A21FD503B2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D6C7-2294-49F9-B159-93D50AC309C4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AD93-2B7C-4CBD-A6EA-9A2463238CD3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6D3F-9E5B-45C2-B8EB-5D528177E680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1C00-76BD-47C1-9A13-402D5BF2688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AABE-F6D2-4F96-9470-FB92DCF4B37F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A4462-62A8-4F9B-85E7-549EC266CD5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0FFD2-3D6F-4DBA-BE39-CC700D296185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790F-E91D-4FF5-ADD0-BF3A56BA7CD2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5FF9-2BBD-423E-9067-53D527FA5C2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D1990-AB5A-45FE-9756-519FABD967F8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38A559-4804-4C1F-B4B9-541A6506674B}" type="datetime1">
              <a:rPr lang="en-US" smtClean="0"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Drinking water renewals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54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78" y="1752599"/>
            <a:ext cx="55245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314" y="934460"/>
            <a:ext cx="5734050" cy="52292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smtClean="0"/>
              <a:t>Creating an ePLACE Portal Account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15" y="614581"/>
            <a:ext cx="5490586" cy="61479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Linking a license to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0" y="721996"/>
            <a:ext cx="5436611" cy="613600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Linking a license to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60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96" y="676275"/>
            <a:ext cx="5686425" cy="618172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Linking a license to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3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75" y="674330"/>
            <a:ext cx="5433580" cy="61836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Linking a license to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54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6" y="766619"/>
            <a:ext cx="6383381" cy="308494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Linking a license to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36" y="3453767"/>
            <a:ext cx="6245812" cy="311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9" y="905308"/>
            <a:ext cx="5410200" cy="28860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132" y="2641455"/>
            <a:ext cx="58388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54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14" y="646545"/>
            <a:ext cx="5334686" cy="61581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42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621" y="766618"/>
            <a:ext cx="5360045" cy="6091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17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14" y="766619"/>
            <a:ext cx="5610225" cy="5991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5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4859"/>
            <a:ext cx="8534400" cy="1507067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4327" y="1773382"/>
            <a:ext cx="8192655" cy="313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Open Items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Job-Aid Walk Through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Q &amp; 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99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947" y="690218"/>
            <a:ext cx="5366472" cy="60894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07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908" y="714375"/>
            <a:ext cx="5781675" cy="61436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8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189" y="686873"/>
            <a:ext cx="5365029" cy="61711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Renewing a license via your ePLACE portal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3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4859"/>
            <a:ext cx="8534400" cy="1507067"/>
          </a:xfrm>
        </p:spPr>
        <p:txBody>
          <a:bodyPr/>
          <a:lstStyle/>
          <a:p>
            <a:r>
              <a:rPr lang="en-US" dirty="0" smtClean="0"/>
              <a:t>Open items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4327" y="1385455"/>
            <a:ext cx="8192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Upgraded Licenses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Phone Number – 617-701-8732</a:t>
            </a:r>
            <a:endParaRPr lang="en-US" sz="2800" dirty="0"/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Emails – drinkingwaterboard@mass.gov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Late Fee - Waived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96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04859"/>
            <a:ext cx="8534400" cy="1507067"/>
          </a:xfrm>
        </p:spPr>
        <p:txBody>
          <a:bodyPr/>
          <a:lstStyle/>
          <a:p>
            <a:r>
              <a:rPr lang="en-US" dirty="0" smtClean="0"/>
              <a:t>Job-aid walk through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4327" y="1385455"/>
            <a:ext cx="81926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Creating </a:t>
            </a:r>
            <a:r>
              <a:rPr lang="en-US" sz="2800" dirty="0"/>
              <a:t>an ePLACE Portal </a:t>
            </a:r>
            <a:r>
              <a:rPr lang="en-US" sz="2800" dirty="0" smtClean="0"/>
              <a:t>Account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Linking </a:t>
            </a:r>
            <a:r>
              <a:rPr lang="en-US" sz="2800" dirty="0"/>
              <a:t>a </a:t>
            </a:r>
            <a:r>
              <a:rPr lang="en-US" sz="2800" dirty="0" smtClean="0"/>
              <a:t>License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eriod"/>
            </a:pPr>
            <a:r>
              <a:rPr lang="en-US" sz="2800" dirty="0" smtClean="0"/>
              <a:t>Renewing </a:t>
            </a:r>
            <a:r>
              <a:rPr lang="en-US" sz="2800" dirty="0"/>
              <a:t>a License via ePLACE Portal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5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72" y="910574"/>
            <a:ext cx="5968567" cy="56471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60939" y="109296"/>
            <a:ext cx="8534400" cy="657323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dirty="0"/>
              <a:t>Creating an ePLACE Portal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7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9" y="918440"/>
            <a:ext cx="5229225" cy="2295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67" y="3365786"/>
            <a:ext cx="5810250" cy="32194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000" smtClean="0"/>
              <a:t>Creating an ePLACE Portal Account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542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79" y="628073"/>
            <a:ext cx="5514456" cy="60963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dirty="0" smtClean="0"/>
              <a:t>Creating an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8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442" y="646545"/>
            <a:ext cx="5740327" cy="617768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smtClean="0"/>
              <a:t>Creating an ePLACE Portal Account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6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065" y="616247"/>
            <a:ext cx="5471536" cy="618441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0939" y="109296"/>
            <a:ext cx="8534400" cy="657323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250000"/>
              </a:lnSpc>
            </a:pPr>
            <a:r>
              <a:rPr lang="en-US" smtClean="0"/>
              <a:t>Creating an ePLACE Portal Account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1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196</Words>
  <Application>Microsoft Office PowerPoint</Application>
  <PresentationFormat>Widescreen</PresentationFormat>
  <Paragraphs>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3</vt:lpstr>
      <vt:lpstr>Slice</vt:lpstr>
      <vt:lpstr>Drinking water renewals</vt:lpstr>
      <vt:lpstr>Agenda</vt:lpstr>
      <vt:lpstr>Open items</vt:lpstr>
      <vt:lpstr>Job-aid walk through</vt:lpstr>
      <vt:lpstr>Creating an ePLACE Portal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Fitzpatrick, Katie A (DPL)</dc:creator>
  <cp:lastModifiedBy>Perrino, Andrew (DPL)</cp:lastModifiedBy>
  <cp:revision>5</cp:revision>
  <dcterms:created xsi:type="dcterms:W3CDTF">2020-04-09T14:05:24Z</dcterms:created>
  <dcterms:modified xsi:type="dcterms:W3CDTF">2020-04-15T20:17:00Z</dcterms:modified>
</cp:coreProperties>
</file>