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98" r:id="rId4"/>
  </p:sldMasterIdLst>
  <p:notesMasterIdLst>
    <p:notesMasterId r:id="rId26"/>
  </p:notesMasterIdLst>
  <p:sldIdLst>
    <p:sldId id="256" r:id="rId5"/>
    <p:sldId id="440" r:id="rId6"/>
    <p:sldId id="350" r:id="rId7"/>
    <p:sldId id="354" r:id="rId8"/>
    <p:sldId id="371" r:id="rId9"/>
    <p:sldId id="372" r:id="rId10"/>
    <p:sldId id="482" r:id="rId11"/>
    <p:sldId id="481" r:id="rId12"/>
    <p:sldId id="478" r:id="rId13"/>
    <p:sldId id="480" r:id="rId14"/>
    <p:sldId id="476" r:id="rId15"/>
    <p:sldId id="472" r:id="rId16"/>
    <p:sldId id="473" r:id="rId17"/>
    <p:sldId id="401" r:id="rId18"/>
    <p:sldId id="402" r:id="rId19"/>
    <p:sldId id="403" r:id="rId20"/>
    <p:sldId id="364" r:id="rId21"/>
    <p:sldId id="449" r:id="rId22"/>
    <p:sldId id="358" r:id="rId23"/>
    <p:sldId id="471" r:id="rId24"/>
    <p:sldId id="412" r:id="rId25"/>
  </p:sldIdLst>
  <p:sldSz cx="9144000" cy="6858000" type="screen4x3"/>
  <p:notesSz cx="7010400" cy="9296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dlocal" initials="i" lastIdx="2" clrIdx="0"/>
  <p:cmAuthor id="1" name="Kalagarla, Sneha (EEA)" initials="KS(" lastIdx="26" clrIdx="1">
    <p:extLst>
      <p:ext uri="{19B8F6BF-5375-455C-9EA6-DF929625EA0E}">
        <p15:presenceInfo xmlns:p15="http://schemas.microsoft.com/office/powerpoint/2012/main" userId="S::Sneha.Kalagarla@mass.gov::6a08df25-d23a-48fa-8975-8988dfe3be95" providerId="AD"/>
      </p:ext>
    </p:extLst>
  </p:cmAuthor>
  <p:cmAuthor id="2" name="Kuci, Jona (EEA)" initials="KJ(" lastIdx="7" clrIdx="2">
    <p:extLst>
      <p:ext uri="{19B8F6BF-5375-455C-9EA6-DF929625EA0E}">
        <p15:presenceInfo xmlns:p15="http://schemas.microsoft.com/office/powerpoint/2012/main" userId="S::jona.kuci@mass.gov::765bd1fd-ef45-42c9-99da-af3fd4e61b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95261-C6B0-4373-B5AF-697891973FBF}" v="26" dt="2021-11-08T12:40:43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3750" autoAdjust="0"/>
  </p:normalViewPr>
  <p:slideViewPr>
    <p:cSldViewPr snapToGrid="0">
      <p:cViewPr varScale="1">
        <p:scale>
          <a:sx n="68" d="100"/>
          <a:sy n="68" d="100"/>
        </p:scale>
        <p:origin x="846" y="78"/>
      </p:cViewPr>
      <p:guideLst>
        <p:guide orient="horz" pos="2160"/>
        <p:guide pos="2880"/>
      </p:guideLst>
    </p:cSldViewPr>
  </p:slideViewPr>
  <p:outlineViewPr>
    <p:cViewPr varScale="1">
      <p:scale>
        <a:sx n="30" d="100"/>
        <a:sy n="30" d="100"/>
      </p:scale>
      <p:origin x="0" y="2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76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agarla, Sneha (EEA)" userId="6a08df25-d23a-48fa-8975-8988dfe3be95" providerId="ADAL" clId="{43995261-C6B0-4373-B5AF-697891973FBF}"/>
    <pc:docChg chg="undo custSel modSld">
      <pc:chgData name="Kalagarla, Sneha (EEA)" userId="6a08df25-d23a-48fa-8975-8988dfe3be95" providerId="ADAL" clId="{43995261-C6B0-4373-B5AF-697891973FBF}" dt="2022-11-10T15:16:38.492" v="467" actId="20577"/>
      <pc:docMkLst>
        <pc:docMk/>
      </pc:docMkLst>
      <pc:sldChg chg="modSp mod">
        <pc:chgData name="Kalagarla, Sneha (EEA)" userId="6a08df25-d23a-48fa-8975-8988dfe3be95" providerId="ADAL" clId="{43995261-C6B0-4373-B5AF-697891973FBF}" dt="2021-11-05T16:36:27.999" v="360" actId="1076"/>
        <pc:sldMkLst>
          <pc:docMk/>
          <pc:sldMk cId="2058577486" sldId="350"/>
        </pc:sldMkLst>
        <pc:spChg chg="mod">
          <ac:chgData name="Kalagarla, Sneha (EEA)" userId="6a08df25-d23a-48fa-8975-8988dfe3be95" providerId="ADAL" clId="{43995261-C6B0-4373-B5AF-697891973FBF}" dt="2021-11-05T16:36:27.999" v="360" actId="1076"/>
          <ac:spMkLst>
            <pc:docMk/>
            <pc:sldMk cId="2058577486" sldId="350"/>
            <ac:spMk id="3" creationId="{00000000-0000-0000-0000-000000000000}"/>
          </ac:spMkLst>
        </pc:spChg>
      </pc:sldChg>
      <pc:sldChg chg="addSp delSp modSp mod">
        <pc:chgData name="Kalagarla, Sneha (EEA)" userId="6a08df25-d23a-48fa-8975-8988dfe3be95" providerId="ADAL" clId="{43995261-C6B0-4373-B5AF-697891973FBF}" dt="2021-11-05T16:35:23.390" v="357" actId="14100"/>
        <pc:sldMkLst>
          <pc:docMk/>
          <pc:sldMk cId="3313304587" sldId="364"/>
        </pc:sldMkLst>
        <pc:spChg chg="mod">
          <ac:chgData name="Kalagarla, Sneha (EEA)" userId="6a08df25-d23a-48fa-8975-8988dfe3be95" providerId="ADAL" clId="{43995261-C6B0-4373-B5AF-697891973FBF}" dt="2021-11-05T16:35:17.112" v="356" actId="20577"/>
          <ac:spMkLst>
            <pc:docMk/>
            <pc:sldMk cId="3313304587" sldId="364"/>
            <ac:spMk id="3" creationId="{00000000-0000-0000-0000-000000000000}"/>
          </ac:spMkLst>
        </pc:spChg>
        <pc:picChg chg="add mod ord">
          <ac:chgData name="Kalagarla, Sneha (EEA)" userId="6a08df25-d23a-48fa-8975-8988dfe3be95" providerId="ADAL" clId="{43995261-C6B0-4373-B5AF-697891973FBF}" dt="2021-11-05T16:33:49.043" v="262" actId="167"/>
          <ac:picMkLst>
            <pc:docMk/>
            <pc:sldMk cId="3313304587" sldId="364"/>
            <ac:picMk id="6" creationId="{5C31D7FD-42D2-497F-BBCC-68CBC7D62405}"/>
          </ac:picMkLst>
        </pc:picChg>
        <pc:picChg chg="del">
          <ac:chgData name="Kalagarla, Sneha (EEA)" userId="6a08df25-d23a-48fa-8975-8988dfe3be95" providerId="ADAL" clId="{43995261-C6B0-4373-B5AF-697891973FBF}" dt="2021-11-05T16:33:36.398" v="256" actId="478"/>
          <ac:picMkLst>
            <pc:docMk/>
            <pc:sldMk cId="3313304587" sldId="364"/>
            <ac:picMk id="7" creationId="{2747E9A3-C423-40F0-8609-536F6CCA9E4A}"/>
          </ac:picMkLst>
        </pc:picChg>
        <pc:cxnChg chg="mod">
          <ac:chgData name="Kalagarla, Sneha (EEA)" userId="6a08df25-d23a-48fa-8975-8988dfe3be95" providerId="ADAL" clId="{43995261-C6B0-4373-B5AF-697891973FBF}" dt="2021-11-05T16:35:23.390" v="357" actId="14100"/>
          <ac:cxnSpMkLst>
            <pc:docMk/>
            <pc:sldMk cId="3313304587" sldId="364"/>
            <ac:cxnSpMk id="10" creationId="{231DA034-CF2B-4673-AD00-38456983C55D}"/>
          </ac:cxnSpMkLst>
        </pc:cxnChg>
      </pc:sldChg>
      <pc:sldChg chg="modSp mod">
        <pc:chgData name="Kalagarla, Sneha (EEA)" userId="6a08df25-d23a-48fa-8975-8988dfe3be95" providerId="ADAL" clId="{43995261-C6B0-4373-B5AF-697891973FBF}" dt="2021-11-05T16:36:44.485" v="363" actId="14100"/>
        <pc:sldMkLst>
          <pc:docMk/>
          <pc:sldMk cId="2218635018" sldId="372"/>
        </pc:sldMkLst>
        <pc:spChg chg="mod">
          <ac:chgData name="Kalagarla, Sneha (EEA)" userId="6a08df25-d23a-48fa-8975-8988dfe3be95" providerId="ADAL" clId="{43995261-C6B0-4373-B5AF-697891973FBF}" dt="2021-11-05T16:36:40.111" v="362" actId="14100"/>
          <ac:spMkLst>
            <pc:docMk/>
            <pc:sldMk cId="2218635018" sldId="372"/>
            <ac:spMk id="3" creationId="{00000000-0000-0000-0000-000000000000}"/>
          </ac:spMkLst>
        </pc:spChg>
        <pc:cxnChg chg="mod">
          <ac:chgData name="Kalagarla, Sneha (EEA)" userId="6a08df25-d23a-48fa-8975-8988dfe3be95" providerId="ADAL" clId="{43995261-C6B0-4373-B5AF-697891973FBF}" dt="2021-11-05T16:36:44.485" v="363" actId="14100"/>
          <ac:cxnSpMkLst>
            <pc:docMk/>
            <pc:sldMk cId="2218635018" sldId="372"/>
            <ac:cxnSpMk id="13" creationId="{B2A7086A-9BD5-4141-A105-35C41B76F622}"/>
          </ac:cxnSpMkLst>
        </pc:cxnChg>
      </pc:sldChg>
      <pc:sldChg chg="addSp delSp modSp mod">
        <pc:chgData name="Kalagarla, Sneha (EEA)" userId="6a08df25-d23a-48fa-8975-8988dfe3be95" providerId="ADAL" clId="{43995261-C6B0-4373-B5AF-697891973FBF}" dt="2021-11-08T12:41:02.681" v="466" actId="14100"/>
        <pc:sldMkLst>
          <pc:docMk/>
          <pc:sldMk cId="2691082238" sldId="403"/>
        </pc:sldMkLst>
        <pc:spChg chg="mod">
          <ac:chgData name="Kalagarla, Sneha (EEA)" userId="6a08df25-d23a-48fa-8975-8988dfe3be95" providerId="ADAL" clId="{43995261-C6B0-4373-B5AF-697891973FBF}" dt="2021-11-08T12:40:43.151" v="461" actId="14100"/>
          <ac:spMkLst>
            <pc:docMk/>
            <pc:sldMk cId="2691082238" sldId="403"/>
            <ac:spMk id="3" creationId="{00000000-0000-0000-0000-000000000000}"/>
          </ac:spMkLst>
        </pc:spChg>
        <pc:picChg chg="add mod ord">
          <ac:chgData name="Kalagarla, Sneha (EEA)" userId="6a08df25-d23a-48fa-8975-8988dfe3be95" providerId="ADAL" clId="{43995261-C6B0-4373-B5AF-697891973FBF}" dt="2021-11-08T12:41:02.681" v="466" actId="14100"/>
          <ac:picMkLst>
            <pc:docMk/>
            <pc:sldMk cId="2691082238" sldId="403"/>
            <ac:picMk id="5" creationId="{03A36629-F49F-46D1-BDB0-0E03EA588745}"/>
          </ac:picMkLst>
        </pc:picChg>
        <pc:picChg chg="del mod">
          <ac:chgData name="Kalagarla, Sneha (EEA)" userId="6a08df25-d23a-48fa-8975-8988dfe3be95" providerId="ADAL" clId="{43995261-C6B0-4373-B5AF-697891973FBF}" dt="2021-11-08T12:40:20.064" v="452" actId="478"/>
          <ac:picMkLst>
            <pc:docMk/>
            <pc:sldMk cId="2691082238" sldId="403"/>
            <ac:picMk id="6" creationId="{92247440-10F3-4B0F-A3F3-3C1D3B1A308C}"/>
          </ac:picMkLst>
        </pc:picChg>
        <pc:cxnChg chg="mod">
          <ac:chgData name="Kalagarla, Sneha (EEA)" userId="6a08df25-d23a-48fa-8975-8988dfe3be95" providerId="ADAL" clId="{43995261-C6B0-4373-B5AF-697891973FBF}" dt="2021-11-08T12:40:56.675" v="464" actId="14100"/>
          <ac:cxnSpMkLst>
            <pc:docMk/>
            <pc:sldMk cId="2691082238" sldId="403"/>
            <ac:cxnSpMk id="8" creationId="{D24B69BB-3B65-4AAA-98BB-DCA51B3E84DD}"/>
          </ac:cxnSpMkLst>
        </pc:cxnChg>
        <pc:cxnChg chg="mod">
          <ac:chgData name="Kalagarla, Sneha (EEA)" userId="6a08df25-d23a-48fa-8975-8988dfe3be95" providerId="ADAL" clId="{43995261-C6B0-4373-B5AF-697891973FBF}" dt="2021-11-08T12:40:53.088" v="463" actId="14100"/>
          <ac:cxnSpMkLst>
            <pc:docMk/>
            <pc:sldMk cId="2691082238" sldId="403"/>
            <ac:cxnSpMk id="11" creationId="{D4D95FD4-FEF9-4D87-80C2-54723385F2FF}"/>
          </ac:cxnSpMkLst>
        </pc:cxnChg>
      </pc:sldChg>
      <pc:sldChg chg="addSp delSp modSp mod">
        <pc:chgData name="Kalagarla, Sneha (EEA)" userId="6a08df25-d23a-48fa-8975-8988dfe3be95" providerId="ADAL" clId="{43995261-C6B0-4373-B5AF-697891973FBF}" dt="2021-11-08T12:39:10.258" v="451" actId="14100"/>
        <pc:sldMkLst>
          <pc:docMk/>
          <pc:sldMk cId="3230986863" sldId="472"/>
        </pc:sldMkLst>
        <pc:spChg chg="mod">
          <ac:chgData name="Kalagarla, Sneha (EEA)" userId="6a08df25-d23a-48fa-8975-8988dfe3be95" providerId="ADAL" clId="{43995261-C6B0-4373-B5AF-697891973FBF}" dt="2021-11-08T12:38:49.083" v="447" actId="404"/>
          <ac:spMkLst>
            <pc:docMk/>
            <pc:sldMk cId="3230986863" sldId="472"/>
            <ac:spMk id="6" creationId="{639D66D9-4EDF-4701-BB27-B5FD77CED16C}"/>
          </ac:spMkLst>
        </pc:spChg>
        <pc:picChg chg="del">
          <ac:chgData name="Kalagarla, Sneha (EEA)" userId="6a08df25-d23a-48fa-8975-8988dfe3be95" providerId="ADAL" clId="{43995261-C6B0-4373-B5AF-697891973FBF}" dt="2021-11-05T15:42:49.390" v="88" actId="478"/>
          <ac:picMkLst>
            <pc:docMk/>
            <pc:sldMk cId="3230986863" sldId="472"/>
            <ac:picMk id="3" creationId="{33734888-A02C-44E2-A74D-CEFFBE461F0C}"/>
          </ac:picMkLst>
        </pc:picChg>
        <pc:picChg chg="add mod">
          <ac:chgData name="Kalagarla, Sneha (EEA)" userId="6a08df25-d23a-48fa-8975-8988dfe3be95" providerId="ADAL" clId="{43995261-C6B0-4373-B5AF-697891973FBF}" dt="2021-11-08T12:38:06.236" v="370" actId="1076"/>
          <ac:picMkLst>
            <pc:docMk/>
            <pc:sldMk cId="3230986863" sldId="472"/>
            <ac:picMk id="5" creationId="{998FE413-5E11-4017-9A02-2C1BB09C289B}"/>
          </ac:picMkLst>
        </pc:picChg>
        <pc:picChg chg="add del mod ord">
          <ac:chgData name="Kalagarla, Sneha (EEA)" userId="6a08df25-d23a-48fa-8975-8988dfe3be95" providerId="ADAL" clId="{43995261-C6B0-4373-B5AF-697891973FBF}" dt="2021-11-08T12:37:59.701" v="366" actId="478"/>
          <ac:picMkLst>
            <pc:docMk/>
            <pc:sldMk cId="3230986863" sldId="472"/>
            <ac:picMk id="7" creationId="{713C74FC-9CC7-4D81-95E5-AA4B8676AF40}"/>
          </ac:picMkLst>
        </pc:picChg>
        <pc:cxnChg chg="add mod">
          <ac:chgData name="Kalagarla, Sneha (EEA)" userId="6a08df25-d23a-48fa-8975-8988dfe3be95" providerId="ADAL" clId="{43995261-C6B0-4373-B5AF-697891973FBF}" dt="2021-11-08T12:39:10.258" v="451" actId="14100"/>
          <ac:cxnSpMkLst>
            <pc:docMk/>
            <pc:sldMk cId="3230986863" sldId="472"/>
            <ac:cxnSpMk id="8" creationId="{703541E8-ADE9-451D-8E73-C4377D92320D}"/>
          </ac:cxnSpMkLst>
        </pc:cxnChg>
        <pc:cxnChg chg="del">
          <ac:chgData name="Kalagarla, Sneha (EEA)" userId="6a08df25-d23a-48fa-8975-8988dfe3be95" providerId="ADAL" clId="{43995261-C6B0-4373-B5AF-697891973FBF}" dt="2021-11-05T15:43:32.845" v="100" actId="478"/>
          <ac:cxnSpMkLst>
            <pc:docMk/>
            <pc:sldMk cId="3230986863" sldId="472"/>
            <ac:cxnSpMk id="9" creationId="{A09A1803-2E53-48F5-BB2A-3DCB7CE56CF3}"/>
          </ac:cxnSpMkLst>
        </pc:cxnChg>
        <pc:cxnChg chg="del">
          <ac:chgData name="Kalagarla, Sneha (EEA)" userId="6a08df25-d23a-48fa-8975-8988dfe3be95" providerId="ADAL" clId="{43995261-C6B0-4373-B5AF-697891973FBF}" dt="2021-11-05T15:43:42.175" v="101" actId="478"/>
          <ac:cxnSpMkLst>
            <pc:docMk/>
            <pc:sldMk cId="3230986863" sldId="472"/>
            <ac:cxnSpMk id="10" creationId="{F8D738B3-306E-46CD-81C7-3FF450D7119D}"/>
          </ac:cxnSpMkLst>
        </pc:cxnChg>
        <pc:cxnChg chg="del">
          <ac:chgData name="Kalagarla, Sneha (EEA)" userId="6a08df25-d23a-48fa-8975-8988dfe3be95" providerId="ADAL" clId="{43995261-C6B0-4373-B5AF-697891973FBF}" dt="2021-11-05T15:43:29.200" v="99" actId="478"/>
          <ac:cxnSpMkLst>
            <pc:docMk/>
            <pc:sldMk cId="3230986863" sldId="472"/>
            <ac:cxnSpMk id="11" creationId="{77452B1F-1933-41D4-A39E-51D5CF5B6620}"/>
          </ac:cxnSpMkLst>
        </pc:cxnChg>
      </pc:sldChg>
      <pc:sldChg chg="addSp delSp modSp mod">
        <pc:chgData name="Kalagarla, Sneha (EEA)" userId="6a08df25-d23a-48fa-8975-8988dfe3be95" providerId="ADAL" clId="{43995261-C6B0-4373-B5AF-697891973FBF}" dt="2021-11-05T16:36:59.917" v="365" actId="14100"/>
        <pc:sldMkLst>
          <pc:docMk/>
          <pc:sldMk cId="3006953436" sldId="473"/>
        </pc:sldMkLst>
        <pc:spChg chg="add del mod">
          <ac:chgData name="Kalagarla, Sneha (EEA)" userId="6a08df25-d23a-48fa-8975-8988dfe3be95" providerId="ADAL" clId="{43995261-C6B0-4373-B5AF-697891973FBF}" dt="2021-11-05T16:31:03.158" v="226" actId="478"/>
          <ac:spMkLst>
            <pc:docMk/>
            <pc:sldMk cId="3006953436" sldId="473"/>
            <ac:spMk id="3" creationId="{7D650CEF-1CB1-4807-A856-FAAB238E3DFF}"/>
          </ac:spMkLst>
        </pc:spChg>
        <pc:spChg chg="mod">
          <ac:chgData name="Kalagarla, Sneha (EEA)" userId="6a08df25-d23a-48fa-8975-8988dfe3be95" providerId="ADAL" clId="{43995261-C6B0-4373-B5AF-697891973FBF}" dt="2021-11-05T16:36:57.119" v="364" actId="14100"/>
          <ac:spMkLst>
            <pc:docMk/>
            <pc:sldMk cId="3006953436" sldId="473"/>
            <ac:spMk id="8" creationId="{6AEA4A45-A2D1-4AA2-83E6-5145B8FF5AAA}"/>
          </ac:spMkLst>
        </pc:spChg>
        <pc:picChg chg="del">
          <ac:chgData name="Kalagarla, Sneha (EEA)" userId="6a08df25-d23a-48fa-8975-8988dfe3be95" providerId="ADAL" clId="{43995261-C6B0-4373-B5AF-697891973FBF}" dt="2021-11-05T16:30:57.088" v="223" actId="478"/>
          <ac:picMkLst>
            <pc:docMk/>
            <pc:sldMk cId="3006953436" sldId="473"/>
            <ac:picMk id="6" creationId="{824DF9E1-59B7-4E61-A801-37992B26B6CB}"/>
          </ac:picMkLst>
        </pc:picChg>
        <pc:picChg chg="add mod ord">
          <ac:chgData name="Kalagarla, Sneha (EEA)" userId="6a08df25-d23a-48fa-8975-8988dfe3be95" providerId="ADAL" clId="{43995261-C6B0-4373-B5AF-697891973FBF}" dt="2021-11-05T16:31:17.893" v="232" actId="167"/>
          <ac:picMkLst>
            <pc:docMk/>
            <pc:sldMk cId="3006953436" sldId="473"/>
            <ac:picMk id="7" creationId="{B2A9F33E-F863-41A0-A624-DA75EA460929}"/>
          </ac:picMkLst>
        </pc:picChg>
        <pc:cxnChg chg="mod">
          <ac:chgData name="Kalagarla, Sneha (EEA)" userId="6a08df25-d23a-48fa-8975-8988dfe3be95" providerId="ADAL" clId="{43995261-C6B0-4373-B5AF-697891973FBF}" dt="2021-11-05T16:32:27.758" v="237" actId="14100"/>
          <ac:cxnSpMkLst>
            <pc:docMk/>
            <pc:sldMk cId="3006953436" sldId="473"/>
            <ac:cxnSpMk id="11" creationId="{4251DD34-FD93-4D18-8BEE-1C0A15478547}"/>
          </ac:cxnSpMkLst>
        </pc:cxnChg>
        <pc:cxnChg chg="add mod">
          <ac:chgData name="Kalagarla, Sneha (EEA)" userId="6a08df25-d23a-48fa-8975-8988dfe3be95" providerId="ADAL" clId="{43995261-C6B0-4373-B5AF-697891973FBF}" dt="2021-11-05T16:36:59.917" v="365" actId="14100"/>
          <ac:cxnSpMkLst>
            <pc:docMk/>
            <pc:sldMk cId="3006953436" sldId="473"/>
            <ac:cxnSpMk id="14" creationId="{8484098D-A510-48AE-954C-A1AF2366EDCB}"/>
          </ac:cxnSpMkLst>
        </pc:cxnChg>
      </pc:sldChg>
      <pc:sldChg chg="addSp delSp modSp mod">
        <pc:chgData name="Kalagarla, Sneha (EEA)" userId="6a08df25-d23a-48fa-8975-8988dfe3be95" providerId="ADAL" clId="{43995261-C6B0-4373-B5AF-697891973FBF}" dt="2021-11-05T15:37:12.576" v="87" actId="20577"/>
        <pc:sldMkLst>
          <pc:docMk/>
          <pc:sldMk cId="734378669" sldId="476"/>
        </pc:sldMkLst>
        <pc:spChg chg="mod">
          <ac:chgData name="Kalagarla, Sneha (EEA)" userId="6a08df25-d23a-48fa-8975-8988dfe3be95" providerId="ADAL" clId="{43995261-C6B0-4373-B5AF-697891973FBF}" dt="2021-11-05T15:37:12.576" v="87" actId="20577"/>
          <ac:spMkLst>
            <pc:docMk/>
            <pc:sldMk cId="734378669" sldId="476"/>
            <ac:spMk id="6" creationId="{639D66D9-4EDF-4701-BB27-B5FD77CED16C}"/>
          </ac:spMkLst>
        </pc:spChg>
        <pc:picChg chg="del">
          <ac:chgData name="Kalagarla, Sneha (EEA)" userId="6a08df25-d23a-48fa-8975-8988dfe3be95" providerId="ADAL" clId="{43995261-C6B0-4373-B5AF-697891973FBF}" dt="2021-11-05T15:34:48.570" v="18" actId="478"/>
          <ac:picMkLst>
            <pc:docMk/>
            <pc:sldMk cId="734378669" sldId="476"/>
            <ac:picMk id="5" creationId="{3570C941-ACA5-44FE-8E60-EDB175B3F4F5}"/>
          </ac:picMkLst>
        </pc:picChg>
        <pc:picChg chg="add mod ord">
          <ac:chgData name="Kalagarla, Sneha (EEA)" userId="6a08df25-d23a-48fa-8975-8988dfe3be95" providerId="ADAL" clId="{43995261-C6B0-4373-B5AF-697891973FBF}" dt="2021-11-05T15:37:03.792" v="85" actId="1076"/>
          <ac:picMkLst>
            <pc:docMk/>
            <pc:sldMk cId="734378669" sldId="476"/>
            <ac:picMk id="7" creationId="{DF9DC730-D3A0-47E6-8486-91171C8885CF}"/>
          </ac:picMkLst>
        </pc:picChg>
        <pc:cxnChg chg="mod">
          <ac:chgData name="Kalagarla, Sneha (EEA)" userId="6a08df25-d23a-48fa-8975-8988dfe3be95" providerId="ADAL" clId="{43995261-C6B0-4373-B5AF-697891973FBF}" dt="2021-11-05T15:37:06.254" v="86" actId="14100"/>
          <ac:cxnSpMkLst>
            <pc:docMk/>
            <pc:sldMk cId="734378669" sldId="476"/>
            <ac:cxnSpMk id="10" creationId="{82C128B0-99E0-4EB0-9E91-A3F029D65667}"/>
          </ac:cxnSpMkLst>
        </pc:cxnChg>
        <pc:cxnChg chg="del mod">
          <ac:chgData name="Kalagarla, Sneha (EEA)" userId="6a08df25-d23a-48fa-8975-8988dfe3be95" providerId="ADAL" clId="{43995261-C6B0-4373-B5AF-697891973FBF}" dt="2021-11-05T15:36:45.368" v="79" actId="478"/>
          <ac:cxnSpMkLst>
            <pc:docMk/>
            <pc:sldMk cId="734378669" sldId="476"/>
            <ac:cxnSpMk id="12" creationId="{9F4D7626-5400-49DA-8847-77A114ADBF95}"/>
          </ac:cxnSpMkLst>
        </pc:cxnChg>
        <pc:cxnChg chg="del">
          <ac:chgData name="Kalagarla, Sneha (EEA)" userId="6a08df25-d23a-48fa-8975-8988dfe3be95" providerId="ADAL" clId="{43995261-C6B0-4373-B5AF-697891973FBF}" dt="2021-11-05T15:35:03.940" v="24" actId="478"/>
          <ac:cxnSpMkLst>
            <pc:docMk/>
            <pc:sldMk cId="734378669" sldId="476"/>
            <ac:cxnSpMk id="13" creationId="{CC71014E-EBDB-4059-BB8A-E6FF15DD01D4}"/>
          </ac:cxnSpMkLst>
        </pc:cxnChg>
        <pc:cxnChg chg="del">
          <ac:chgData name="Kalagarla, Sneha (EEA)" userId="6a08df25-d23a-48fa-8975-8988dfe3be95" providerId="ADAL" clId="{43995261-C6B0-4373-B5AF-697891973FBF}" dt="2021-11-05T15:35:03.940" v="24" actId="478"/>
          <ac:cxnSpMkLst>
            <pc:docMk/>
            <pc:sldMk cId="734378669" sldId="476"/>
            <ac:cxnSpMk id="15" creationId="{76BD6E32-6C58-472F-9D89-5297E8215319}"/>
          </ac:cxnSpMkLst>
        </pc:cxnChg>
      </pc:sldChg>
      <pc:sldChg chg="addSp delSp modSp mod">
        <pc:chgData name="Kalagarla, Sneha (EEA)" userId="6a08df25-d23a-48fa-8975-8988dfe3be95" providerId="ADAL" clId="{43995261-C6B0-4373-B5AF-697891973FBF}" dt="2021-11-05T15:33:10.266" v="9" actId="478"/>
        <pc:sldMkLst>
          <pc:docMk/>
          <pc:sldMk cId="2676412364" sldId="478"/>
        </pc:sldMkLst>
        <pc:picChg chg="del">
          <ac:chgData name="Kalagarla, Sneha (EEA)" userId="6a08df25-d23a-48fa-8975-8988dfe3be95" providerId="ADAL" clId="{43995261-C6B0-4373-B5AF-697891973FBF}" dt="2021-11-05T15:32:33.179" v="0" actId="478"/>
          <ac:picMkLst>
            <pc:docMk/>
            <pc:sldMk cId="2676412364" sldId="478"/>
            <ac:picMk id="5" creationId="{40B005C2-BBC4-4F67-8810-C0050F346E29}"/>
          </ac:picMkLst>
        </pc:picChg>
        <pc:picChg chg="add mod ord">
          <ac:chgData name="Kalagarla, Sneha (EEA)" userId="6a08df25-d23a-48fa-8975-8988dfe3be95" providerId="ADAL" clId="{43995261-C6B0-4373-B5AF-697891973FBF}" dt="2021-11-05T15:32:47.710" v="5" actId="167"/>
          <ac:picMkLst>
            <pc:docMk/>
            <pc:sldMk cId="2676412364" sldId="478"/>
            <ac:picMk id="7" creationId="{8CADA39F-7F90-4CA6-8E73-166C68987A8C}"/>
          </ac:picMkLst>
        </pc:picChg>
        <pc:cxnChg chg="del mod">
          <ac:chgData name="Kalagarla, Sneha (EEA)" userId="6a08df25-d23a-48fa-8975-8988dfe3be95" providerId="ADAL" clId="{43995261-C6B0-4373-B5AF-697891973FBF}" dt="2021-11-05T15:33:10.266" v="9" actId="478"/>
          <ac:cxnSpMkLst>
            <pc:docMk/>
            <pc:sldMk cId="2676412364" sldId="478"/>
            <ac:cxnSpMk id="9" creationId="{FFE4561D-581A-4B2C-B774-BBE22DF80754}"/>
          </ac:cxnSpMkLst>
        </pc:cxnChg>
      </pc:sldChg>
      <pc:sldChg chg="addSp delSp modSp mod">
        <pc:chgData name="Kalagarla, Sneha (EEA)" userId="6a08df25-d23a-48fa-8975-8988dfe3be95" providerId="ADAL" clId="{43995261-C6B0-4373-B5AF-697891973FBF}" dt="2022-11-10T15:16:38.492" v="467" actId="20577"/>
        <pc:sldMkLst>
          <pc:docMk/>
          <pc:sldMk cId="3793228785" sldId="480"/>
        </pc:sldMkLst>
        <pc:spChg chg="mod">
          <ac:chgData name="Kalagarla, Sneha (EEA)" userId="6a08df25-d23a-48fa-8975-8988dfe3be95" providerId="ADAL" clId="{43995261-C6B0-4373-B5AF-697891973FBF}" dt="2022-11-10T15:16:38.492" v="467" actId="20577"/>
          <ac:spMkLst>
            <pc:docMk/>
            <pc:sldMk cId="3793228785" sldId="480"/>
            <ac:spMk id="6" creationId="{639D66D9-4EDF-4701-BB27-B5FD77CED16C}"/>
          </ac:spMkLst>
        </pc:spChg>
        <pc:picChg chg="add mod">
          <ac:chgData name="Kalagarla, Sneha (EEA)" userId="6a08df25-d23a-48fa-8975-8988dfe3be95" providerId="ADAL" clId="{43995261-C6B0-4373-B5AF-697891973FBF}" dt="2021-11-05T15:33:58.719" v="16" actId="1076"/>
          <ac:picMkLst>
            <pc:docMk/>
            <pc:sldMk cId="3793228785" sldId="480"/>
            <ac:picMk id="5" creationId="{6631707A-0A69-4C0A-8894-306F6D87EABE}"/>
          </ac:picMkLst>
        </pc:picChg>
        <pc:picChg chg="del">
          <ac:chgData name="Kalagarla, Sneha (EEA)" userId="6a08df25-d23a-48fa-8975-8988dfe3be95" providerId="ADAL" clId="{43995261-C6B0-4373-B5AF-697891973FBF}" dt="2021-11-05T15:33:46.218" v="10" actId="478"/>
          <ac:picMkLst>
            <pc:docMk/>
            <pc:sldMk cId="3793228785" sldId="480"/>
            <ac:picMk id="8" creationId="{3A637ACD-356E-4AC5-9A07-8909D65589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7010400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3584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5025" cy="34829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49" tIns="45725" rIns="91449" bIns="4572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5300" cy="461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3249" tIns="46445" rIns="93249" bIns="464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F679437F-8458-8C47-8CB3-A70E010A6E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08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994D2C95-FDFD-B646-AD21-FB1B35284C31}" type="slidenum">
              <a:rPr lang="en-US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49" tIns="46445" rIns="93249" bIns="46445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SzPct val="100000"/>
              <a:buFont typeface="Times New Roman" charset="0"/>
              <a:buNone/>
            </a:pPr>
            <a:fld id="{09698996-CFBB-2E46-B029-5D8F7BAC270C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>
                <a:buSzPct val="100000"/>
                <a:buFont typeface="Times New Roman" charset="0"/>
                <a:buNone/>
              </a:pPr>
              <a:t>1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solidFill>
            <a:srgbClr val="FFFFFF"/>
          </a:solidFill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8638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charset="0"/>
              </a:rPr>
              <a:t>Bill Oates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0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9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4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0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2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F679437F-8458-8C47-8CB3-A70E010A6E0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2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1.bp.blogspot.com/-zpRD6ykFFTU/T7GbZXnUDgI/AAAAAAAAARg/fnXoYnTRxiM/s1600/300px-Seal_of_Massachusetts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48006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72200" y="5715000"/>
            <a:ext cx="2819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1"/>
            <a:ext cx="7772400" cy="1295400"/>
          </a:xfrm>
        </p:spPr>
        <p:txBody>
          <a:bodyPr/>
          <a:lstStyle>
            <a:lvl1pPr algn="ctr">
              <a:defRPr>
                <a:solidFill>
                  <a:srgbClr val="3F93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838200" y="3886200"/>
            <a:ext cx="7696200" cy="762000"/>
          </a:xfrm>
        </p:spPr>
        <p:txBody>
          <a:bodyPr/>
          <a:lstStyle>
            <a:lvl1pPr algn="ctr">
              <a:defRPr>
                <a:solidFill>
                  <a:srgbClr val="2B399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705600" y="6416675"/>
            <a:ext cx="2133600" cy="21272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fld id="{014C6BB2-ED01-D941-A874-F77E522314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6705600" y="6096000"/>
            <a:ext cx="2133600" cy="38100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8658D7-1126-ED4D-8495-0BFAD5FF0E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229600" cy="452628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1E4BF15A-7CE0-344C-8EF2-3A65B5B1708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0" y="6340475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8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0" y="6569075"/>
            <a:ext cx="2133600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800">
                <a:solidFill>
                  <a:srgbClr val="7F7F7F"/>
                </a:solidFill>
                <a:cs typeface="Arial" charset="0"/>
              </a:defRPr>
            </a:lvl1pPr>
          </a:lstStyle>
          <a:p>
            <a:fld id="{987A5038-E5CA-484B-B742-AF87E36897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0" name="Picture 4" descr="http://1.bp.blogspot.com/-zpRD6ykFFTU/T7GbZXnUDgI/AAAAAAAAARg/fnXoYnTRxiM/s1600/300px-Seal_of_Massachusetts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219200"/>
            <a:ext cx="8229600" cy="46038"/>
          </a:xfrm>
          <a:prstGeom prst="rect">
            <a:avLst/>
          </a:prstGeom>
          <a:solidFill>
            <a:srgbClr val="2B3990"/>
          </a:solidFill>
          <a:ln w="28575" cap="rnd">
            <a:solidFill>
              <a:srgbClr val="2B3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0750" y="6334701"/>
            <a:ext cx="23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EEA ePlace Portal</a:t>
            </a:r>
          </a:p>
        </p:txBody>
      </p:sp>
    </p:spTree>
    <p:extLst>
      <p:ext uri="{BB962C8B-B14F-4D97-AF65-F5344CB8AC3E}">
        <p14:creationId xmlns:p14="http://schemas.microsoft.com/office/powerpoint/2010/main" val="259672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F9365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3F9365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ts val="1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457200" indent="-228600" algn="l" rtl="0" eaLnBrk="1" fontAlgn="base" hangingPunct="1">
        <a:spcBef>
          <a:spcPts val="1000"/>
        </a:spcBef>
        <a:spcAft>
          <a:spcPct val="0"/>
        </a:spcAft>
        <a:buClr>
          <a:srgbClr val="3F9365"/>
        </a:buClr>
        <a:buFont typeface="Wingdings 3" charset="0"/>
        <a:buChar char="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31775" algn="l" rtl="0" eaLnBrk="1" fontAlgn="base" hangingPunct="1">
        <a:spcBef>
          <a:spcPts val="400"/>
        </a:spcBef>
        <a:spcAft>
          <a:spcPct val="0"/>
        </a:spcAft>
        <a:buClr>
          <a:srgbClr val="3F9365"/>
        </a:buClr>
        <a:buFont typeface="Wingdings" charset="0"/>
        <a:buChar char="§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30188" algn="l" rtl="0" eaLnBrk="1" fontAlgn="base" hangingPunct="1">
        <a:spcBef>
          <a:spcPts val="400"/>
        </a:spcBef>
        <a:spcAft>
          <a:spcPct val="0"/>
        </a:spcAft>
        <a:buClr>
          <a:srgbClr val="3F9365"/>
        </a:buClr>
        <a:buFont typeface="Arial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825625" indent="-228600" algn="l" rtl="0" eaLnBrk="1" fontAlgn="base" hangingPunct="1">
        <a:spcBef>
          <a:spcPts val="400"/>
        </a:spcBef>
        <a:spcAft>
          <a:spcPct val="0"/>
        </a:spcAft>
        <a:buClr>
          <a:srgbClr val="3F9365"/>
        </a:buClr>
        <a:buFont typeface="Times New Roman" charset="0"/>
        <a:buChar char="-"/>
        <a:defRPr sz="16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place.eea.mass.gov/citizenacces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PLACE_helpdesk@state.ma.u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place.eea.mass.gov/citizenacces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38200" y="3886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2436813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3F9365"/>
              </a:solidFill>
              <a:cs typeface="Arial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38200" y="2971800"/>
            <a:ext cx="7696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600"/>
              </a:spcBef>
            </a:pPr>
            <a:endParaRPr lang="en-US" sz="2400" dirty="0">
              <a:solidFill>
                <a:srgbClr val="2B3990"/>
              </a:solidFill>
              <a:cs typeface="Arial" charset="0"/>
            </a:endParaRPr>
          </a:p>
        </p:txBody>
      </p:sp>
      <p:sp>
        <p:nvSpPr>
          <p:cNvPr id="6151" name="Title 6"/>
          <p:cNvSpPr>
            <a:spLocks noGrp="1"/>
          </p:cNvSpPr>
          <p:nvPr>
            <p:ph type="ctrTitle"/>
          </p:nvPr>
        </p:nvSpPr>
        <p:spPr>
          <a:xfrm>
            <a:off x="515938" y="1424538"/>
            <a:ext cx="7772400" cy="3773103"/>
          </a:xfrm>
        </p:spPr>
        <p:txBody>
          <a:bodyPr/>
          <a:lstStyle/>
          <a:p>
            <a:br>
              <a:rPr lang="en-US" sz="2800" b="1" dirty="0"/>
            </a:br>
            <a:br>
              <a:rPr lang="en-US" sz="2800" b="1" dirty="0"/>
            </a:br>
            <a:r>
              <a:rPr lang="en-US" sz="4000" dirty="0"/>
              <a:t>EEA General Request</a:t>
            </a:r>
            <a:br>
              <a:rPr lang="en-US" sz="4000" dirty="0"/>
            </a:br>
            <a:r>
              <a:rPr lang="en-US" sz="4000" dirty="0"/>
              <a:t>Claim Authorization Form</a:t>
            </a:r>
            <a:br>
              <a:rPr lang="en-US" dirty="0"/>
            </a:br>
            <a:br>
              <a:rPr lang="en-US" b="1" dirty="0"/>
            </a:br>
            <a:br>
              <a:rPr lang="en-US" b="1" dirty="0"/>
            </a:br>
            <a:endParaRPr lang="en-U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83B9-506B-418E-B8E1-DA5D167B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199"/>
            <a:ext cx="8686800" cy="1117333"/>
          </a:xfrm>
        </p:spPr>
        <p:txBody>
          <a:bodyPr/>
          <a:lstStyle/>
          <a:p>
            <a:r>
              <a:rPr lang="en-US" sz="3200" dirty="0"/>
              <a:t>Step 1: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66D9-4EDF-4701-BB27-B5FD77CED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" y="1471059"/>
            <a:ext cx="3340568" cy="46961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you claim this record </a:t>
            </a:r>
            <a:r>
              <a:rPr lang="en-US" b="1" dirty="0"/>
              <a:t>on behalf of someone else, </a:t>
            </a:r>
            <a:r>
              <a:rPr lang="en-US" dirty="0"/>
              <a:t>you will need to enter the information of the person who holds the authorization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Please read the instructions and add the information accordingly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BC2-9A41-4D4A-B994-FC57F0869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1E4BF15A-7CE0-344C-8EF2-3A65B5B17089}" type="slidenum">
              <a:rPr lang="en-US" smtClean="0"/>
              <a:pPr algn="ctr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1707A-0A69-4C0A-8894-306F6D87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27" y="1786128"/>
            <a:ext cx="5742473" cy="36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9DC730-D3A0-47E6-8486-91171C888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506" y="2049262"/>
            <a:ext cx="5517294" cy="3360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A83B9-506B-418E-B8E1-DA5D167B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2: Application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66D9-4EDF-4701-BB27-B5FD77CED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49888" y="1447799"/>
            <a:ext cx="3488049" cy="47619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Please identify your agency, program and Legacy Record Type by clicking on each of the dropdown menus.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Note: </a:t>
            </a:r>
            <a:r>
              <a:rPr lang="en-US" dirty="0"/>
              <a:t>Legacy Record is your current Permit/License/ Certification that you hold with a particular agency and program.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BC2-9A41-4D4A-B994-FC57F0869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C128B0-99E0-4EB0-9E91-A3F029D65667}"/>
              </a:ext>
            </a:extLst>
          </p:cNvPr>
          <p:cNvCxnSpPr>
            <a:cxnSpLocks/>
          </p:cNvCxnSpPr>
          <p:nvPr/>
        </p:nvCxnSpPr>
        <p:spPr>
          <a:xfrm>
            <a:off x="1840992" y="1813217"/>
            <a:ext cx="1682514" cy="235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7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83B9-506B-418E-B8E1-DA5D167B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91120"/>
          </a:xfrm>
        </p:spPr>
        <p:txBody>
          <a:bodyPr/>
          <a:lstStyle/>
          <a:p>
            <a:r>
              <a:rPr lang="en-US" sz="3200" dirty="0"/>
              <a:t>Step 2: Application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66D9-4EDF-4701-BB27-B5FD77CED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15538" y="1422557"/>
            <a:ext cx="3392722" cy="46961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Please enter the information regarding your Legacy Record ID.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Note:</a:t>
            </a:r>
            <a:r>
              <a:rPr lang="en-US" sz="2000" b="1" dirty="0"/>
              <a:t> </a:t>
            </a:r>
            <a:r>
              <a:rPr lang="en-US" sz="2000" dirty="0"/>
              <a:t>Legacy Record ID is your current Permit/ License/ Certification/EPA Number that you hold with the agency and program.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For more information, please click on the Question mark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BC2-9A41-4D4A-B994-FC57F0869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1E4BF15A-7CE0-344C-8EF2-3A65B5B17089}" type="slidenum">
              <a:rPr lang="en-US" smtClean="0"/>
              <a:pPr algn="ctr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FE413-5E11-4017-9A02-2C1BB09C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4" y="1839910"/>
            <a:ext cx="5594521" cy="34871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3541E8-ADE9-451D-8E73-C4377D92320D}"/>
              </a:ext>
            </a:extLst>
          </p:cNvPr>
          <p:cNvCxnSpPr>
            <a:cxnSpLocks/>
          </p:cNvCxnSpPr>
          <p:nvPr/>
        </p:nvCxnSpPr>
        <p:spPr>
          <a:xfrm flipV="1">
            <a:off x="1291905" y="3020037"/>
            <a:ext cx="4882539" cy="2306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8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A9F33E-F863-41A0-A624-DA75EA460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801" y="1333366"/>
            <a:ext cx="5516880" cy="5130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C135A2-7B14-49FA-8EDD-8A92C20A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3: Document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E9858-2C1A-490B-ADFD-4844A7341E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657600" y="6577784"/>
            <a:ext cx="2133600" cy="212725"/>
          </a:xfrm>
        </p:spPr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AEA4A45-A2D1-4AA2-83E6-5145B8FF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593" y="1543834"/>
            <a:ext cx="3123892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Please attach any supporting documents as specified by your selected agency and program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begin attaching documents, click “Add” button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51DD34-FD93-4D18-8BEE-1C0A15478547}"/>
              </a:ext>
            </a:extLst>
          </p:cNvPr>
          <p:cNvCxnSpPr>
            <a:cxnSpLocks/>
          </p:cNvCxnSpPr>
          <p:nvPr/>
        </p:nvCxnSpPr>
        <p:spPr>
          <a:xfrm>
            <a:off x="2743200" y="3429000"/>
            <a:ext cx="2938272" cy="36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84098D-A510-48AE-954C-A1AF2366EDCB}"/>
              </a:ext>
            </a:extLst>
          </p:cNvPr>
          <p:cNvCxnSpPr>
            <a:cxnSpLocks/>
          </p:cNvCxnSpPr>
          <p:nvPr/>
        </p:nvCxnSpPr>
        <p:spPr>
          <a:xfrm>
            <a:off x="1316736" y="5023104"/>
            <a:ext cx="2141065" cy="825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95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122"/>
            <a:ext cx="8229600" cy="1062458"/>
          </a:xfrm>
        </p:spPr>
        <p:txBody>
          <a:bodyPr>
            <a:normAutofit/>
          </a:bodyPr>
          <a:lstStyle/>
          <a:p>
            <a:r>
              <a:rPr lang="en-US" sz="3200" dirty="0"/>
              <a:t>Step 3: Documents (Attaching)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3727862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 “File Upload” window opens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“Browse”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Choose the file(s) you want to attach.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all files reach 100%, click “Continue”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 descr="\\env.govt.state.ma.us\enterprise\DEP-Winter-U-Home\ESwallow\EIPAS FormTestingScreen Caps\ScreenCaps\AQ09\AQ09_3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51" y="1555668"/>
            <a:ext cx="4421470" cy="40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18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447799"/>
            <a:ext cx="3917868" cy="47389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Select the document type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Provide a description of each document that you uploaded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Click “Browse” to add more documents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When all documents are uploaded and described, click “Save”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Click “Continue Application”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5" name="Picture 3" descr="\\env.govt.state.ma.us\enterprise\DEP-Winter-U-Home\ESwallow\EIPAS FormTestingScreen Caps\ScreenCaps\AQ09\AQ09_3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05" y="1425038"/>
            <a:ext cx="4474444" cy="45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3806456" y="4306186"/>
            <a:ext cx="623349" cy="1180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498112" y="5114260"/>
            <a:ext cx="931693" cy="716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679115" y="1786270"/>
            <a:ext cx="750690" cy="97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195" idx="1"/>
          </p:cNvCxnSpPr>
          <p:nvPr/>
        </p:nvCxnSpPr>
        <p:spPr>
          <a:xfrm>
            <a:off x="3679115" y="2603351"/>
            <a:ext cx="750690" cy="1102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1118435"/>
          </a:xfrm>
        </p:spPr>
        <p:txBody>
          <a:bodyPr>
            <a:normAutofit/>
          </a:bodyPr>
          <a:lstStyle/>
          <a:p>
            <a:r>
              <a:rPr lang="en-US" sz="3200" dirty="0"/>
              <a:t>Step 3: Documents (Attaching)</a:t>
            </a:r>
          </a:p>
        </p:txBody>
      </p:sp>
    </p:spTree>
    <p:extLst>
      <p:ext uri="{BB962C8B-B14F-4D97-AF65-F5344CB8AC3E}">
        <p14:creationId xmlns:p14="http://schemas.microsoft.com/office/powerpoint/2010/main" val="292228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36629-F49F-46D1-BDB0-0E03EA58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242" y="1387630"/>
            <a:ext cx="4771487" cy="5179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4833" y="1498134"/>
            <a:ext cx="3452768" cy="42927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You should see a message that you have successfully attached documents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Review the list of attached documents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ready, click on “Continue Application”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90455"/>
            <a:ext cx="8229600" cy="1008843"/>
          </a:xfrm>
        </p:spPr>
        <p:txBody>
          <a:bodyPr>
            <a:normAutofit/>
          </a:bodyPr>
          <a:lstStyle/>
          <a:p>
            <a:r>
              <a:rPr lang="en-US" sz="3200" dirty="0"/>
              <a:t>Step 3: Documents (Attaching)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4B69BB-3B65-4AAA-98BB-DCA51B3E84DD}"/>
              </a:ext>
            </a:extLst>
          </p:cNvPr>
          <p:cNvCxnSpPr>
            <a:cxnSpLocks/>
          </p:cNvCxnSpPr>
          <p:nvPr/>
        </p:nvCxnSpPr>
        <p:spPr>
          <a:xfrm flipV="1">
            <a:off x="2390862" y="2231472"/>
            <a:ext cx="1635854" cy="545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D95FD4-FEF9-4D87-80C2-54723385F2FF}"/>
              </a:ext>
            </a:extLst>
          </p:cNvPr>
          <p:cNvCxnSpPr>
            <a:cxnSpLocks/>
          </p:cNvCxnSpPr>
          <p:nvPr/>
        </p:nvCxnSpPr>
        <p:spPr>
          <a:xfrm>
            <a:off x="2072081" y="4823670"/>
            <a:ext cx="2046913" cy="1384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8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1D7FD-42D2-497F-BBCC-68CBC7D6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32" y="2188464"/>
            <a:ext cx="5574885" cy="3232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4: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" y="1485011"/>
            <a:ext cx="3291840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application information can be reviewed at this step.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you need to change, click “Edit Application” button.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Otherwise, continue to the bottom of the page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17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1DA034-CF2B-4673-AD00-38456983C55D}"/>
              </a:ext>
            </a:extLst>
          </p:cNvPr>
          <p:cNvCxnSpPr>
            <a:cxnSpLocks/>
          </p:cNvCxnSpPr>
          <p:nvPr/>
        </p:nvCxnSpPr>
        <p:spPr>
          <a:xfrm>
            <a:off x="1926336" y="4206240"/>
            <a:ext cx="3389376" cy="74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30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4: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506523"/>
            <a:ext cx="8229600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Read the Certification Statement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the check the box to complete your certification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on “Continue Application” to proceed with the submittal of your application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8658D7-1126-ED4D-8495-0BFAD5FF0E8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19BA4-E246-4B00-831C-9ED836DF4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01" y="3647349"/>
            <a:ext cx="6976797" cy="247903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19A8EA-0310-4B5B-8F40-C6213B68ACA5}"/>
              </a:ext>
            </a:extLst>
          </p:cNvPr>
          <p:cNvCxnSpPr>
            <a:cxnSpLocks/>
          </p:cNvCxnSpPr>
          <p:nvPr/>
        </p:nvCxnSpPr>
        <p:spPr>
          <a:xfrm>
            <a:off x="687897" y="2434205"/>
            <a:ext cx="471904" cy="3027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50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5: Submission Successful!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you submit your application, you will receive a Record ID so you can track the status of your application when you log back to EEA ePlace Portal. 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F18658D7-1126-ED4D-8495-0BFAD5FF0E82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87792-AEE9-475D-896A-BD65E546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2" y="2689109"/>
            <a:ext cx="6887361" cy="355117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AA0F8C-AABF-4CF2-925E-835E4F305C3E}"/>
              </a:ext>
            </a:extLst>
          </p:cNvPr>
          <p:cNvCxnSpPr>
            <a:cxnSpLocks/>
          </p:cNvCxnSpPr>
          <p:nvPr/>
        </p:nvCxnSpPr>
        <p:spPr>
          <a:xfrm>
            <a:off x="533400" y="1770077"/>
            <a:ext cx="355832" cy="3875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297577"/>
            <a:ext cx="8229600" cy="46765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presentation is to assist in completing </a:t>
            </a:r>
            <a:r>
              <a:rPr lang="en-US" b="1" dirty="0"/>
              <a:t>a Claim Authorization Request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Use this form to link to an existing authorization that is not currently available in the EEA ePlace Portal.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You will need to complete this process first before trying to Amend/Modify or Renew your current existing approval.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presentation will take you screen by screen through the ePlace online permitting application process</a:t>
            </a:r>
            <a:endParaRPr lang="en-US" sz="2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C6BB2-ED01-D941-A874-F77E522314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6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9379-57A3-4841-B31D-C0B21965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Status of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0AA36-D484-43A3-88BC-E74772088E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Log on to EEA ePlace portal</a:t>
            </a:r>
          </a:p>
          <a:p>
            <a:pPr marL="228600" lvl="1" indent="0">
              <a:buNone/>
            </a:pPr>
            <a:r>
              <a:rPr lang="en-US" u="sng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https://eplace.eea.mass.gov/citizenaccess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</a:rPr>
              <a:t>Go to your “My Records” page in ePlace to track the status of  an application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B53D1-6A7D-499E-9D7B-C0A9F523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8658D7-1126-ED4D-8495-0BFAD5FF0E8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4843A9-B563-4FFD-ACB1-9596F523C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1354"/>
            <a:ext cx="4038600" cy="35680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A72F2C-E89E-4BD7-A69F-041FCBBB7CD3}"/>
              </a:ext>
            </a:extLst>
          </p:cNvPr>
          <p:cNvCxnSpPr>
            <a:cxnSpLocks/>
          </p:cNvCxnSpPr>
          <p:nvPr/>
        </p:nvCxnSpPr>
        <p:spPr>
          <a:xfrm flipV="1">
            <a:off x="4303552" y="2286000"/>
            <a:ext cx="1308683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207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47144" y="506076"/>
            <a:ext cx="7772400" cy="668205"/>
          </a:xfrm>
        </p:spPr>
        <p:txBody>
          <a:bodyPr/>
          <a:lstStyle/>
          <a:p>
            <a:pPr algn="l"/>
            <a:r>
              <a:rPr lang="en-US" sz="3200" dirty="0"/>
              <a:t>Questions?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4006" y="2021634"/>
            <a:ext cx="8235193" cy="1971526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For technical assistance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Contact the ePlace Help Desk Team at (844) 733-7522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Or send an email to: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ePLACE_helpdesk@state.ma.us</a:t>
            </a:r>
            <a:endParaRPr lang="en-US" sz="2400" dirty="0"/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A1CB9DC-AE73-6249-B04B-8FC14CD0CF1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355" y="1239926"/>
            <a:ext cx="4055846" cy="486725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/>
              <a:t>First time users: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Click or type this address on your browser: </a:t>
            </a:r>
            <a:r>
              <a:rPr lang="en-US" sz="2000" u="sng" dirty="0">
                <a:hlinkClick r:id="rId2"/>
              </a:rPr>
              <a:t>https://eplace.eea.mass.gov/citizenaccess</a:t>
            </a:r>
            <a:r>
              <a:rPr lang="en-US" sz="2000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Follow the prompts to create a new user account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Log into your account in ePlace using your username/password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1E4BF15A-7CE0-344C-8EF2-3A65B5B17089}" type="slidenum">
              <a:rPr lang="en-US" smtClean="0"/>
              <a:pPr algn="ctr"/>
              <a:t>3</a:t>
            </a:fld>
            <a:endParaRPr lang="en-US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308278" y="4639112"/>
            <a:ext cx="3115979" cy="550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1F399F-E560-429C-B06E-B4E589B67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29398" y="1698445"/>
            <a:ext cx="4457402" cy="4408740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F2912A-8A2A-4B1B-A801-A05E7119C2BE}"/>
              </a:ext>
            </a:extLst>
          </p:cNvPr>
          <p:cNvCxnSpPr>
            <a:cxnSpLocks/>
          </p:cNvCxnSpPr>
          <p:nvPr/>
        </p:nvCxnSpPr>
        <p:spPr>
          <a:xfrm flipV="1">
            <a:off x="3447875" y="2541865"/>
            <a:ext cx="3607266" cy="1929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44F165-ACBE-4A45-AA3C-3306B1042178}"/>
              </a:ext>
            </a:extLst>
          </p:cNvPr>
          <p:cNvCxnSpPr>
            <a:cxnSpLocks/>
          </p:cNvCxnSpPr>
          <p:nvPr/>
        </p:nvCxnSpPr>
        <p:spPr>
          <a:xfrm flipV="1">
            <a:off x="3766657" y="4754461"/>
            <a:ext cx="3464653" cy="1143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7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File an Online Application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here to start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B05E6-C0D7-2E4A-963D-8E79E5BBAD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55668" y="3253839"/>
            <a:ext cx="926275" cy="175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B92763-021D-4524-B1F2-C73B5959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286044"/>
            <a:ext cx="7429500" cy="37623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B333F2-3054-40A8-AB5C-C03D1139F5E7}"/>
              </a:ext>
            </a:extLst>
          </p:cNvPr>
          <p:cNvCxnSpPr>
            <a:cxnSpLocks/>
          </p:cNvCxnSpPr>
          <p:nvPr/>
        </p:nvCxnSpPr>
        <p:spPr>
          <a:xfrm>
            <a:off x="3254928" y="1837189"/>
            <a:ext cx="2625755" cy="1591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6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File an Online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Read and accept the Terms and Conditions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the checkbox and click “Continue”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\\env.govt.state.ma.us\enterprise\DEP-Winter-U-Home\ESwallow\EIPAS FormTestingScreen Caps\ScreenCaps\AQ09\AQ09_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/>
          <a:stretch/>
        </p:blipFill>
        <p:spPr bwMode="auto">
          <a:xfrm>
            <a:off x="1947553" y="2580011"/>
            <a:ext cx="4435580" cy="366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33400" y="2348917"/>
            <a:ext cx="1414153" cy="3105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9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 for EEA General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2310" y="1447800"/>
            <a:ext cx="3149758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on “Apply for an EEA General Request” and select “Claim Authorization Form”.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AC117-57A4-4106-9565-15A3E244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068" y="1606572"/>
            <a:ext cx="5549623" cy="47983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A7086A-9BD5-4141-A105-35C41B76F622}"/>
              </a:ext>
            </a:extLst>
          </p:cNvPr>
          <p:cNvCxnSpPr>
            <a:cxnSpLocks/>
          </p:cNvCxnSpPr>
          <p:nvPr/>
        </p:nvCxnSpPr>
        <p:spPr>
          <a:xfrm>
            <a:off x="1938528" y="3429000"/>
            <a:ext cx="1719072" cy="22335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3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83B9-506B-418E-B8E1-DA5D167B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66D9-4EDF-4701-BB27-B5FD77CED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and Select whether you are claiming this record for yourself or on behalf of someone else.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Click “Continue Application”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BC2-9A41-4D4A-B994-FC57F0869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8DAAD0-8C14-4F0F-9CDE-C175161CD8D7}"/>
              </a:ext>
            </a:extLst>
          </p:cNvPr>
          <p:cNvCxnSpPr>
            <a:cxnSpLocks/>
          </p:cNvCxnSpPr>
          <p:nvPr/>
        </p:nvCxnSpPr>
        <p:spPr>
          <a:xfrm flipV="1">
            <a:off x="2642532" y="3951215"/>
            <a:ext cx="1700625" cy="285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CEA8520-D776-4E6E-9F15-B8B16FD1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25" y="2869873"/>
            <a:ext cx="6137064" cy="333280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842E91-23D1-4D17-A640-C9A47345985A}"/>
              </a:ext>
            </a:extLst>
          </p:cNvPr>
          <p:cNvCxnSpPr>
            <a:cxnSpLocks/>
          </p:cNvCxnSpPr>
          <p:nvPr/>
        </p:nvCxnSpPr>
        <p:spPr>
          <a:xfrm>
            <a:off x="533400" y="2641273"/>
            <a:ext cx="878147" cy="3256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83B9-506B-418E-B8E1-DA5D167B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66D9-4EDF-4701-BB27-B5FD77CED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you are claiming this record for yourself, please select “ Myself” and click continue.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BC2-9A41-4D4A-B994-FC57F0869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20EF84-6DF6-44D6-975B-8ECF0FE68D62}"/>
              </a:ext>
            </a:extLst>
          </p:cNvPr>
          <p:cNvCxnSpPr>
            <a:cxnSpLocks/>
          </p:cNvCxnSpPr>
          <p:nvPr/>
        </p:nvCxnSpPr>
        <p:spPr>
          <a:xfrm>
            <a:off x="2759978" y="3154261"/>
            <a:ext cx="1629143" cy="2232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8DF13C3-3C88-435D-A1FC-B45E689C0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674" y="2268657"/>
            <a:ext cx="6758652" cy="363117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5E8F8F-EF30-499B-A10C-C371DC992240}"/>
              </a:ext>
            </a:extLst>
          </p:cNvPr>
          <p:cNvCxnSpPr>
            <a:cxnSpLocks/>
          </p:cNvCxnSpPr>
          <p:nvPr/>
        </p:nvCxnSpPr>
        <p:spPr>
          <a:xfrm>
            <a:off x="533400" y="1747907"/>
            <a:ext cx="659274" cy="3788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12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ADA39F-7F90-4CA6-8E73-166C68987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939" y="2714976"/>
            <a:ext cx="5166845" cy="3444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8A83B9-506B-418E-B8E1-DA5D167B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Contact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D66D9-4EDF-4701-BB27-B5FD77CED1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If you are claiming this record on behalf of someone else.  Please specify “Who you are?” as you are submitting this application on behalf of someone else.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53BC2-9A41-4D4A-B994-FC57F0869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4BF15A-7CE0-344C-8EF2-3A65B5B17089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B413DF-57F2-4884-A829-AFFC0463C8CA}"/>
              </a:ext>
            </a:extLst>
          </p:cNvPr>
          <p:cNvCxnSpPr>
            <a:cxnSpLocks/>
          </p:cNvCxnSpPr>
          <p:nvPr/>
        </p:nvCxnSpPr>
        <p:spPr>
          <a:xfrm>
            <a:off x="546667" y="1764216"/>
            <a:ext cx="1228272" cy="352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41236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">
  <a:themeElements>
    <a:clrScheme name="Custom 1">
      <a:dk1>
        <a:srgbClr val="000000"/>
      </a:dk1>
      <a:lt1>
        <a:srgbClr val="FFFFFF"/>
      </a:lt1>
      <a:dk2>
        <a:srgbClr val="D4C66F"/>
      </a:dk2>
      <a:lt2>
        <a:srgbClr val="F1F0E7"/>
      </a:lt2>
      <a:accent1>
        <a:srgbClr val="3F9365"/>
      </a:accent1>
      <a:accent2>
        <a:srgbClr val="2B3990"/>
      </a:accent2>
      <a:accent3>
        <a:srgbClr val="F69200"/>
      </a:accent3>
      <a:accent4>
        <a:srgbClr val="BDB58B"/>
      </a:accent4>
      <a:accent5>
        <a:srgbClr val="CDD2F0"/>
      </a:accent5>
      <a:accent6>
        <a:srgbClr val="ABDBC0"/>
      </a:accent6>
      <a:hlink>
        <a:srgbClr val="FF8C00"/>
      </a:hlink>
      <a:folHlink>
        <a:srgbClr val="D4C6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3990"/>
        </a:solidFill>
        <a:ln>
          <a:noFill/>
        </a:ln>
      </a:spPr>
      <a:bodyPr rtlCol="0" anchor="ctr"/>
      <a:lstStyle>
        <a:defPPr algn="ctr">
          <a:defRPr sz="14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BB029BC97D499223F82B61D60BAD" ma:contentTypeVersion="3" ma:contentTypeDescription="Create a new document." ma:contentTypeScope="" ma:versionID="3d747740ad46c4c54dc4edaf48caa2fd">
  <xsd:schema xmlns:xsd="http://www.w3.org/2001/XMLSchema" xmlns:xs="http://www.w3.org/2001/XMLSchema" xmlns:p="http://schemas.microsoft.com/office/2006/metadata/properties" xmlns:ns3="6425fcb7-f2d2-49b1-b408-a97684b8bec8" targetNamespace="http://schemas.microsoft.com/office/2006/metadata/properties" ma:root="true" ma:fieldsID="5e6b223868d311a5923e6e94f37799ab" ns3:_="">
    <xsd:import namespace="6425fcb7-f2d2-49b1-b408-a97684b8be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5fcb7-f2d2-49b1-b408-a97684b8be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0E5075-A99F-472F-9D53-1FAF794B734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425fcb7-f2d2-49b1-b408-a97684b8be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B1DC65-1680-4CD9-9CF6-CE702A13B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E23E1D-2C48-49D7-9540-2D6A1B916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25fcb7-f2d2-49b1-b408-a97684b8be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ppt61D7.tmp</Template>
  <TotalTime>11197</TotalTime>
  <Words>750</Words>
  <Application>Microsoft Office PowerPoint</Application>
  <PresentationFormat>On-screen Show (4:3)</PresentationFormat>
  <Paragraphs>104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Wingdings 3</vt:lpstr>
      <vt:lpstr>Presentation Template </vt:lpstr>
      <vt:lpstr>  EEA General Request Claim Authorization Form   </vt:lpstr>
      <vt:lpstr>Overview</vt:lpstr>
      <vt:lpstr>How to Apply</vt:lpstr>
      <vt:lpstr>File an Online Application</vt:lpstr>
      <vt:lpstr>File an Online Application</vt:lpstr>
      <vt:lpstr>Apply for EEA General Request</vt:lpstr>
      <vt:lpstr>Step 1: Contact Information</vt:lpstr>
      <vt:lpstr>Step 1: Contact Information</vt:lpstr>
      <vt:lpstr>Step 1: Contact Information</vt:lpstr>
      <vt:lpstr>Step 1: Contact Information</vt:lpstr>
      <vt:lpstr>Step 2: Application Information</vt:lpstr>
      <vt:lpstr>Step 2: Application Information</vt:lpstr>
      <vt:lpstr>Step 3: Document</vt:lpstr>
      <vt:lpstr>Step 3: Documents (Attaching)</vt:lpstr>
      <vt:lpstr>Step 3: Documents (Attaching)</vt:lpstr>
      <vt:lpstr>Step 3: Documents (Attaching)</vt:lpstr>
      <vt:lpstr>Step 4: Review</vt:lpstr>
      <vt:lpstr>Step 4: Review </vt:lpstr>
      <vt:lpstr>Step 5: Submission Successful!</vt:lpstr>
      <vt:lpstr>Status of application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gcoetzee</dc:creator>
  <cp:lastModifiedBy>Kalagarla, Sneha (EEA)</cp:lastModifiedBy>
  <cp:revision>639</cp:revision>
  <cp:lastPrinted>1601-01-01T00:00:00Z</cp:lastPrinted>
  <dcterms:created xsi:type="dcterms:W3CDTF">2014-06-17T15:39:54Z</dcterms:created>
  <dcterms:modified xsi:type="dcterms:W3CDTF">2022-11-10T15:16:41Z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0x010100A04CBB029BC97D499223F82B61D60BAD</vt:lpwstr>
  </property>
</Properties>
</file>