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drawings/drawing1.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7" r:id="rId5"/>
    <p:sldMasterId id="2147483710" r:id="rId6"/>
    <p:sldMasterId id="2147483729" r:id="rId7"/>
  </p:sldMasterIdLst>
  <p:notesMasterIdLst>
    <p:notesMasterId r:id="rId49"/>
  </p:notesMasterIdLst>
  <p:sldIdLst>
    <p:sldId id="1241" r:id="rId8"/>
    <p:sldId id="1272" r:id="rId9"/>
    <p:sldId id="1307" r:id="rId10"/>
    <p:sldId id="1308" r:id="rId11"/>
    <p:sldId id="1309" r:id="rId12"/>
    <p:sldId id="334" r:id="rId13"/>
    <p:sldId id="277" r:id="rId14"/>
    <p:sldId id="281" r:id="rId15"/>
    <p:sldId id="494" r:id="rId16"/>
    <p:sldId id="510" r:id="rId17"/>
    <p:sldId id="503" r:id="rId18"/>
    <p:sldId id="1253" r:id="rId19"/>
    <p:sldId id="1310" r:id="rId20"/>
    <p:sldId id="1312" r:id="rId21"/>
    <p:sldId id="1311" r:id="rId22"/>
    <p:sldId id="863" r:id="rId23"/>
    <p:sldId id="1325" r:id="rId24"/>
    <p:sldId id="1314" r:id="rId25"/>
    <p:sldId id="1315" r:id="rId26"/>
    <p:sldId id="1333" r:id="rId27"/>
    <p:sldId id="483" r:id="rId28"/>
    <p:sldId id="995" r:id="rId29"/>
    <p:sldId id="998" r:id="rId30"/>
    <p:sldId id="996" r:id="rId31"/>
    <p:sldId id="999" r:id="rId32"/>
    <p:sldId id="1327" r:id="rId33"/>
    <p:sldId id="1000" r:id="rId34"/>
    <p:sldId id="1316" r:id="rId35"/>
    <p:sldId id="1317" r:id="rId36"/>
    <p:sldId id="1318" r:id="rId37"/>
    <p:sldId id="1313" r:id="rId38"/>
    <p:sldId id="1320" r:id="rId39"/>
    <p:sldId id="1321" r:id="rId40"/>
    <p:sldId id="1322" r:id="rId41"/>
    <p:sldId id="1324" r:id="rId42"/>
    <p:sldId id="1323" r:id="rId43"/>
    <p:sldId id="1331" r:id="rId44"/>
    <p:sldId id="884" r:id="rId45"/>
    <p:sldId id="537" r:id="rId46"/>
    <p:sldId id="538" r:id="rId47"/>
    <p:sldId id="1332" r:id="rId48"/>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Brown, Blair (EOE)" initials="BB(" lastIdx="4" clrIdx="6">
    <p:extLst>
      <p:ext uri="{19B8F6BF-5375-455C-9EA6-DF929625EA0E}">
        <p15:presenceInfo xmlns:p15="http://schemas.microsoft.com/office/powerpoint/2012/main" userId="S::blair.brown@Mass.gov::eaa79805-1faf-4275-89b9-c0d60f8c1510" providerId="AD"/>
      </p:ext>
    </p:extLst>
  </p:cmAuthor>
  <p:cmAuthor id="1" name="Margaret" initials="M" lastIdx="2" clrIdx="0">
    <p:extLst>
      <p:ext uri="{19B8F6BF-5375-455C-9EA6-DF929625EA0E}">
        <p15:presenceInfo xmlns:p15="http://schemas.microsoft.com/office/powerpoint/2012/main" userId="S::mmason@guidehouse.com::dd0f8c14-f265-4aeb-99e1-a4049aab7946" providerId="AD"/>
      </p:ext>
    </p:extLst>
  </p:cmAuthor>
  <p:cmAuthor id="8" name="Reynolds, Sean (EEC)" initials="STR" lastIdx="1" clrIdx="7">
    <p:extLst>
      <p:ext uri="{19B8F6BF-5375-455C-9EA6-DF929625EA0E}">
        <p15:presenceInfo xmlns:p15="http://schemas.microsoft.com/office/powerpoint/2012/main" userId="Reynolds, Sean (EEC)" providerId="None"/>
      </p:ext>
    </p:extLst>
  </p:cmAuthor>
  <p:cmAuthor id="2" name="Emily" initials="E" lastIdx="7" clrIdx="1">
    <p:extLst>
      <p:ext uri="{19B8F6BF-5375-455C-9EA6-DF929625EA0E}">
        <p15:presenceInfo xmlns:p15="http://schemas.microsoft.com/office/powerpoint/2012/main" userId="S::eing@guidehouse.com::b8732aab-4e5e-45ec-96aa-e32324d9c510" providerId="AD"/>
      </p:ext>
    </p:extLst>
  </p:cmAuthor>
  <p:cmAuthor id="9" name="Bowne, Jocelyn (EEC)" initials="BJ(" lastIdx="16" clrIdx="8">
    <p:extLst>
      <p:ext uri="{19B8F6BF-5375-455C-9EA6-DF929625EA0E}">
        <p15:presenceInfo xmlns:p15="http://schemas.microsoft.com/office/powerpoint/2012/main" userId="S::jocelyn.bowne@mass.gov::bc55a913-06f7-4dff-bbda-8ce0600126b4" providerId="AD"/>
      </p:ext>
    </p:extLst>
  </p:cmAuthor>
  <p:cmAuthor id="3" name="Annette Charles" initials="AC" lastIdx="4" clrIdx="2">
    <p:extLst>
      <p:ext uri="{19B8F6BF-5375-455C-9EA6-DF929625EA0E}">
        <p15:presenceInfo xmlns:p15="http://schemas.microsoft.com/office/powerpoint/2012/main" userId="85e70decbad0595c" providerId="Windows Live"/>
      </p:ext>
    </p:extLst>
  </p:cmAuthor>
  <p:cmAuthor id="10" name="Premont, Catherine (EEC)" initials="PC(" lastIdx="12" clrIdx="9">
    <p:extLst>
      <p:ext uri="{19B8F6BF-5375-455C-9EA6-DF929625EA0E}">
        <p15:presenceInfo xmlns:p15="http://schemas.microsoft.com/office/powerpoint/2012/main" userId="S::catherine.premont@mass.gov::a5dc6443-49f0-4e3a-a866-63b8b2ad8f60" providerId="AD"/>
      </p:ext>
    </p:extLst>
  </p:cmAuthor>
  <p:cmAuthor id="4" name="Aigner-Treworgy, Samantha L. (EEC)" initials="ASL(" lastIdx="73" clrIdx="3">
    <p:extLst>
      <p:ext uri="{19B8F6BF-5375-455C-9EA6-DF929625EA0E}">
        <p15:presenceInfo xmlns:p15="http://schemas.microsoft.com/office/powerpoint/2012/main" userId="S::samantha.aigner-treworgy@mass.gov::11de4586-2acf-42b8-b7f7-b431959e6691" providerId="AD"/>
      </p:ext>
    </p:extLst>
  </p:cmAuthor>
  <p:cmAuthor id="11" name="Cole, Eli (EEC)" initials="C(" lastIdx="1" clrIdx="10">
    <p:extLst>
      <p:ext uri="{19B8F6BF-5375-455C-9EA6-DF929625EA0E}">
        <p15:presenceInfo xmlns:p15="http://schemas.microsoft.com/office/powerpoint/2012/main" userId="S::eli.cole@mass.gov::4fdba88a-185e-45bc-96b5-6ca3ab4ec7f8" providerId="AD"/>
      </p:ext>
    </p:extLst>
  </p:cmAuthor>
  <p:cmAuthor id="5" name="Eli Cole" initials="EC" lastIdx="11" clrIdx="4">
    <p:extLst>
      <p:ext uri="{19B8F6BF-5375-455C-9EA6-DF929625EA0E}">
        <p15:presenceInfo xmlns:p15="http://schemas.microsoft.com/office/powerpoint/2012/main" userId="S::eli@aimandarrowgroup.com::a02e39cc-6dc0-41dc-9ef8-09d7e6281242" providerId="AD"/>
      </p:ext>
    </p:extLst>
  </p:cmAuthor>
  <p:cmAuthor id="6" name="Administrator" initials="A" lastIdx="5" clrIdx="5">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E5"/>
    <a:srgbClr val="EFF6FF"/>
    <a:srgbClr val="20BCBD"/>
    <a:srgbClr val="DAF5F1"/>
    <a:srgbClr val="FFAFAF"/>
    <a:srgbClr val="4FD805"/>
    <a:srgbClr val="B9B9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35" autoAdjust="0"/>
    <p:restoredTop sz="86503" autoAdjust="0"/>
  </p:normalViewPr>
  <p:slideViewPr>
    <p:cSldViewPr snapToGrid="0">
      <p:cViewPr varScale="1">
        <p:scale>
          <a:sx n="82" d="100"/>
          <a:sy n="82" d="100"/>
        </p:scale>
        <p:origin x="1736" y="168"/>
      </p:cViewPr>
      <p:guideLst/>
    </p:cSldViewPr>
  </p:slideViewPr>
  <p:notesTextViewPr>
    <p:cViewPr>
      <p:scale>
        <a:sx n="1" d="1"/>
        <a:sy n="1" d="1"/>
      </p:scale>
      <p:origin x="0" y="0"/>
    </p:cViewPr>
  </p:notesTextViewPr>
  <p:sorterViewPr>
    <p:cViewPr>
      <p:scale>
        <a:sx n="100" d="100"/>
        <a:sy n="100" d="100"/>
      </p:scale>
      <p:origin x="0" y="-13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d.docs.live.net/42983bad631afc20/Documents/3SI/MA02/MVP/Data/Copy%20of%20Template%20for%20MVP%20data%20(2021-06-18).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C:\Users\Wendy\Dropbox\SRCD-EEC\ECSO\Data%20for%20Cohort%202\ecso_returned_cohort2.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d.docs.live.net/42983bad631afc20/Documents/3SI/MA02/MVP/Data/Template%20for%20MVP%20data%20(2021-06-28)%20UPDATED.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3si-files\Shared\projects\ma02\Data\MVP%20Deck%20Data\Template%20for%20MVP%20data%20(2021-06-29)%20LATEST.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1.xml"/><Relationship Id="rId4" Type="http://schemas.openxmlformats.org/officeDocument/2006/relationships/oleObject" Target="../embeddings/oleObject1.bin"/></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1.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2.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3.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bar"/>
        <c:grouping val="stacked"/>
        <c:varyColors val="0"/>
        <c:ser>
          <c:idx val="0"/>
          <c:order val="0"/>
          <c:tx>
            <c:strRef>
              <c:f>'Pop by age'!$B$11</c:f>
              <c:strCache>
                <c:ptCount val="1"/>
                <c:pt idx="0">
                  <c:v>0 - 5 years</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'Pop by age'!$A$12</c:f>
              <c:strCache>
                <c:ptCount val="1"/>
                <c:pt idx="0">
                  <c:v>Total children</c:v>
                </c:pt>
              </c:strCache>
            </c:strRef>
          </c:cat>
          <c:val>
            <c:numRef>
              <c:f>'Pop by age'!$B$12</c:f>
              <c:numCache>
                <c:formatCode>#,##0_);[Red]\(#,##0\)</c:formatCode>
                <c:ptCount val="1"/>
                <c:pt idx="0">
                  <c:v>352874</c:v>
                </c:pt>
              </c:numCache>
            </c:numRef>
          </c:val>
          <c:extLst>
            <c:ext xmlns:c16="http://schemas.microsoft.com/office/drawing/2014/chart" uri="{C3380CC4-5D6E-409C-BE32-E72D297353CC}">
              <c16:uniqueId val="{00000000-A7D4-4F91-B834-595B0A307249}"/>
            </c:ext>
          </c:extLst>
        </c:ser>
        <c:ser>
          <c:idx val="1"/>
          <c:order val="1"/>
          <c:tx>
            <c:strRef>
              <c:f>'Pop by age'!$C$11</c:f>
              <c:strCache>
                <c:ptCount val="1"/>
                <c:pt idx="0">
                  <c:v>6 - 12 years</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'Pop by age'!$A$12</c:f>
              <c:strCache>
                <c:ptCount val="1"/>
                <c:pt idx="0">
                  <c:v>Total children</c:v>
                </c:pt>
              </c:strCache>
            </c:strRef>
          </c:cat>
          <c:val>
            <c:numRef>
              <c:f>'Pop by age'!$C$12</c:f>
              <c:numCache>
                <c:formatCode>#,##0_);[Red]\(#,##0\)</c:formatCode>
                <c:ptCount val="1"/>
                <c:pt idx="0">
                  <c:v>595715</c:v>
                </c:pt>
              </c:numCache>
            </c:numRef>
          </c:val>
          <c:extLst>
            <c:ext xmlns:c16="http://schemas.microsoft.com/office/drawing/2014/chart" uri="{C3380CC4-5D6E-409C-BE32-E72D297353CC}">
              <c16:uniqueId val="{00000001-A7D4-4F91-B834-595B0A307249}"/>
            </c:ext>
          </c:extLst>
        </c:ser>
        <c:dLbls>
          <c:dLblPos val="ctr"/>
          <c:showLegendKey val="0"/>
          <c:showVal val="1"/>
          <c:showCatName val="0"/>
          <c:showSerName val="0"/>
          <c:showPercent val="0"/>
          <c:showBubbleSize val="0"/>
        </c:dLbls>
        <c:gapWidth val="150"/>
        <c:overlap val="100"/>
        <c:axId val="786411104"/>
        <c:axId val="786414016"/>
      </c:barChart>
      <c:catAx>
        <c:axId val="786411104"/>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2"/>
                </a:solidFill>
                <a:latin typeface="Century Gothic" panose="020B0502020202020204" pitchFamily="34" charset="0"/>
                <a:ea typeface="+mn-ea"/>
                <a:cs typeface="+mn-cs"/>
              </a:defRPr>
            </a:pPr>
            <a:endParaRPr lang="en-US"/>
          </a:p>
        </c:txPr>
        <c:crossAx val="786414016"/>
        <c:crosses val="autoZero"/>
        <c:auto val="1"/>
        <c:lblAlgn val="ctr"/>
        <c:lblOffset val="100"/>
        <c:noMultiLvlLbl val="0"/>
      </c:catAx>
      <c:valAx>
        <c:axId val="786414016"/>
        <c:scaling>
          <c:orientation val="minMax"/>
        </c:scaling>
        <c:delete val="0"/>
        <c:axPos val="b"/>
        <c:majorGridlines>
          <c:spPr>
            <a:ln w="9525" cap="flat" cmpd="sng" algn="ctr">
              <a:solidFill>
                <a:schemeClr val="tx2">
                  <a:lumMod val="15000"/>
                  <a:lumOff val="85000"/>
                </a:schemeClr>
              </a:solidFill>
              <a:round/>
            </a:ln>
            <a:effectLst/>
          </c:spPr>
        </c:majorGridlines>
        <c:numFmt formatCode="#,##0_);[Red]\(#,##0\)" sourceLinked="1"/>
        <c:majorTickMark val="out"/>
        <c:minorTickMark val="none"/>
        <c:tickLblPos val="nextTo"/>
        <c:spPr>
          <a:noFill/>
          <a:ln>
            <a:noFill/>
          </a:ln>
          <a:effectLst/>
        </c:spPr>
        <c:txPr>
          <a:bodyPr rot="-60000000" spcFirstLastPara="1" vertOverflow="ellipsis" vert="horz" wrap="square" anchor="ctr" anchorCtr="1"/>
          <a:lstStyle/>
          <a:p>
            <a:pPr>
              <a:defRPr sz="800" b="1" i="0" u="none" strike="noStrike" kern="1200" baseline="0">
                <a:solidFill>
                  <a:schemeClr val="tx2"/>
                </a:solidFill>
                <a:latin typeface="Century Gothic" panose="020B0502020202020204" pitchFamily="34" charset="0"/>
                <a:ea typeface="+mn-ea"/>
                <a:cs typeface="+mn-cs"/>
              </a:defRPr>
            </a:pPr>
            <a:endParaRPr lang="en-US"/>
          </a:p>
        </c:txPr>
        <c:crossAx val="786411104"/>
        <c:crosses val="autoZero"/>
        <c:crossBetween val="between"/>
        <c:majorUnit val="50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FFFFFF">
          <a:lumMod val="85000"/>
        </a:srgbClr>
      </a:solidFill>
    </a:ln>
    <a:effectLst/>
  </c:spPr>
  <c:txPr>
    <a:bodyPr/>
    <a:lstStyle/>
    <a:p>
      <a:pPr>
        <a:defRPr>
          <a:latin typeface="Century Gothic" panose="020B0502020202020204" pitchFamily="34" charset="0"/>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'Cohort 2 analyses'!$F$39:$F$43</c:f>
              <c:strCache>
                <c:ptCount val="5"/>
                <c:pt idx="0">
                  <c:v>Central</c:v>
                </c:pt>
                <c:pt idx="1">
                  <c:v>Metro Boston</c:v>
                </c:pt>
                <c:pt idx="2">
                  <c:v>Northeast</c:v>
                </c:pt>
                <c:pt idx="3">
                  <c:v>Southeast and Cape</c:v>
                </c:pt>
                <c:pt idx="4">
                  <c:v>Western</c:v>
                </c:pt>
              </c:strCache>
            </c:strRef>
          </c:cat>
          <c:val>
            <c:numRef>
              <c:f>'Cohort 2 analyses'!$G$39:$G$43</c:f>
              <c:numCache>
                <c:formatCode>0%</c:formatCode>
                <c:ptCount val="5"/>
                <c:pt idx="0">
                  <c:v>0.50539999999999996</c:v>
                </c:pt>
                <c:pt idx="1">
                  <c:v>0.1386</c:v>
                </c:pt>
                <c:pt idx="2">
                  <c:v>0.20600000000000002</c:v>
                </c:pt>
                <c:pt idx="3">
                  <c:v>0.43969999999999998</c:v>
                </c:pt>
                <c:pt idx="4">
                  <c:v>0.36359999999999998</c:v>
                </c:pt>
              </c:numCache>
            </c:numRef>
          </c:val>
          <c:extLst>
            <c:ext xmlns:c16="http://schemas.microsoft.com/office/drawing/2014/chart" uri="{C3380CC4-5D6E-409C-BE32-E72D297353CC}">
              <c16:uniqueId val="{00000000-A6D0-4E4A-BBF2-15889081B4BE}"/>
            </c:ext>
          </c:extLst>
        </c:ser>
        <c:dLbls>
          <c:dLblPos val="outEnd"/>
          <c:showLegendKey val="0"/>
          <c:showVal val="1"/>
          <c:showCatName val="0"/>
          <c:showSerName val="0"/>
          <c:showPercent val="0"/>
          <c:showBubbleSize val="0"/>
        </c:dLbls>
        <c:gapWidth val="219"/>
        <c:axId val="1028374223"/>
        <c:axId val="1703449375"/>
      </c:barChart>
      <c:catAx>
        <c:axId val="102837422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03449375"/>
        <c:crosses val="autoZero"/>
        <c:auto val="1"/>
        <c:lblAlgn val="ctr"/>
        <c:lblOffset val="100"/>
        <c:noMultiLvlLbl val="0"/>
      </c:catAx>
      <c:valAx>
        <c:axId val="1703449375"/>
        <c:scaling>
          <c:orientation val="minMax"/>
          <c:max val="0.60000000000000009"/>
        </c:scaling>
        <c:delete val="1"/>
        <c:axPos val="t"/>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dirty="0">
                    <a:latin typeface="Arial" panose="020B0604020202020204" pitchFamily="34" charset="0"/>
                    <a:cs typeface="Arial" panose="020B0604020202020204" pitchFamily="34" charset="0"/>
                  </a:rPr>
                  <a:t>Licensors referred between 15-50% of </a:t>
                </a:r>
              </a:p>
              <a:p>
                <a:pPr>
                  <a:defRPr sz="1200">
                    <a:latin typeface="Arial" panose="020B0604020202020204" pitchFamily="34" charset="0"/>
                    <a:cs typeface="Arial" panose="020B0604020202020204" pitchFamily="34" charset="0"/>
                  </a:defRPr>
                </a:pPr>
                <a:r>
                  <a:rPr lang="en-US" sz="1200" dirty="0">
                    <a:latin typeface="Arial" panose="020B0604020202020204" pitchFamily="34" charset="0"/>
                    <a:cs typeface="Arial" panose="020B0604020202020204" pitchFamily="34" charset="0"/>
                  </a:rPr>
                  <a:t>programs to ECSOs based on readiness criteria</a:t>
                </a:r>
              </a:p>
            </c:rich>
          </c:tx>
          <c:layout>
            <c:manualLayout>
              <c:xMode val="edge"/>
              <c:yMode val="edge"/>
              <c:x val="9.9988247341419131E-2"/>
              <c:y val="2.950200979294756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crossAx val="10283742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28575" cap="flat" cmpd="sng" algn="ctr">
      <a:solidFill>
        <a:schemeClr val="accent3">
          <a:lumMod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1" i="0" u="none" strike="noStrike" kern="1200" baseline="0">
                <a:solidFill>
                  <a:schemeClr val="tx2"/>
                </a:solidFill>
                <a:latin typeface="Century Gothic" panose="020B0502020202020204" pitchFamily="34" charset="0"/>
                <a:ea typeface="+mn-ea"/>
                <a:cs typeface="+mn-cs"/>
              </a:defRPr>
            </a:pPr>
            <a:r>
              <a:rPr lang="en-US" sz="1000" dirty="0"/>
              <a:t>63</a:t>
            </a:r>
            <a:r>
              <a:rPr lang="en-US" sz="1000" baseline="0" dirty="0"/>
              <a:t>% of children in the state have household incomes below the state median.*</a:t>
            </a:r>
            <a:endParaRPr lang="en-US" sz="1000" dirty="0"/>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2"/>
              </a:solidFill>
              <a:latin typeface="Century Gothic" panose="020B0502020202020204" pitchFamily="34" charset="0"/>
              <a:ea typeface="+mn-ea"/>
              <a:cs typeface="+mn-cs"/>
            </a:defRPr>
          </a:pPr>
          <a:endParaRPr lang="en-US"/>
        </a:p>
      </c:txPr>
    </c:title>
    <c:autoTitleDeleted val="0"/>
    <c:plotArea>
      <c:layout/>
      <c:barChart>
        <c:barDir val="bar"/>
        <c:grouping val="clustered"/>
        <c:varyColors val="0"/>
        <c:ser>
          <c:idx val="0"/>
          <c:order val="0"/>
          <c:tx>
            <c:strRef>
              <c:f>'Population by income'!$B$12</c:f>
              <c:strCache>
                <c:ptCount val="1"/>
                <c:pt idx="0">
                  <c:v>Child Population (0 - 12 years)</c:v>
                </c:pt>
              </c:strCache>
            </c:strRef>
          </c:tx>
          <c:spPr>
            <a:solidFill>
              <a:srgbClr val="5399D9"/>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Century Gothic" panose="020B0502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'Population by income'!$A$13:$A$15</c:f>
              <c:strCache>
                <c:ptCount val="3"/>
                <c:pt idx="0">
                  <c:v>&lt;100% FPL</c:v>
                </c:pt>
                <c:pt idx="1">
                  <c:v>100% - 400% FPL</c:v>
                </c:pt>
                <c:pt idx="2">
                  <c:v>&gt; 400% FPL</c:v>
                </c:pt>
              </c:strCache>
            </c:strRef>
          </c:cat>
          <c:val>
            <c:numRef>
              <c:f>'Population by income'!$B$13:$B$15</c:f>
              <c:numCache>
                <c:formatCode>#,##0_);[Red]\(#,##0\)</c:formatCode>
                <c:ptCount val="3"/>
                <c:pt idx="0">
                  <c:v>129611</c:v>
                </c:pt>
                <c:pt idx="1">
                  <c:v>366919</c:v>
                </c:pt>
                <c:pt idx="2">
                  <c:v>452059</c:v>
                </c:pt>
              </c:numCache>
            </c:numRef>
          </c:val>
          <c:extLst>
            <c:ext xmlns:c16="http://schemas.microsoft.com/office/drawing/2014/chart" uri="{C3380CC4-5D6E-409C-BE32-E72D297353CC}">
              <c16:uniqueId val="{00000000-167B-43EA-9120-B442E9407552}"/>
            </c:ext>
          </c:extLst>
        </c:ser>
        <c:dLbls>
          <c:showLegendKey val="0"/>
          <c:showVal val="1"/>
          <c:showCatName val="0"/>
          <c:showSerName val="0"/>
          <c:showPercent val="0"/>
          <c:showBubbleSize val="0"/>
        </c:dLbls>
        <c:gapWidth val="75"/>
        <c:overlap val="40"/>
        <c:axId val="966870447"/>
        <c:axId val="966872527"/>
      </c:barChart>
      <c:catAx>
        <c:axId val="966870447"/>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2"/>
                </a:solidFill>
                <a:latin typeface="Century Gothic" panose="020B0502020202020204" pitchFamily="34" charset="0"/>
                <a:ea typeface="+mn-ea"/>
                <a:cs typeface="+mn-cs"/>
              </a:defRPr>
            </a:pPr>
            <a:endParaRPr lang="en-US"/>
          </a:p>
        </c:txPr>
        <c:crossAx val="966872527"/>
        <c:crosses val="autoZero"/>
        <c:auto val="1"/>
        <c:lblAlgn val="ctr"/>
        <c:lblOffset val="100"/>
        <c:noMultiLvlLbl val="0"/>
      </c:catAx>
      <c:valAx>
        <c:axId val="966872527"/>
        <c:scaling>
          <c:orientation val="minMax"/>
        </c:scaling>
        <c:delete val="1"/>
        <c:axPos val="b"/>
        <c:majorGridlines>
          <c:spPr>
            <a:ln w="12700" cap="flat" cmpd="sng" algn="ctr">
              <a:solidFill>
                <a:schemeClr val="tx2">
                  <a:lumMod val="15000"/>
                  <a:lumOff val="85000"/>
                </a:schemeClr>
              </a:solidFill>
              <a:prstDash val="sysDot"/>
              <a:round/>
            </a:ln>
            <a:effectLst/>
          </c:spPr>
        </c:majorGridlines>
        <c:numFmt formatCode="#,##0_);[Red]\(#,##0\)" sourceLinked="1"/>
        <c:majorTickMark val="none"/>
        <c:minorTickMark val="none"/>
        <c:tickLblPos val="nextTo"/>
        <c:crossAx val="9668704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entury Gothic" panose="020B0502020202020204"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Sheet1!$C$4</c:f>
              <c:strCache>
                <c:ptCount val="1"/>
                <c:pt idx="0">
                  <c:v>FCC Capacity</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Sheet1!$C$5</c:f>
              <c:numCache>
                <c:formatCode>0</c:formatCode>
                <c:ptCount val="1"/>
                <c:pt idx="0">
                  <c:v>35772</c:v>
                </c:pt>
              </c:numCache>
            </c:numRef>
          </c:val>
          <c:extLst>
            <c:ext xmlns:c16="http://schemas.microsoft.com/office/drawing/2014/chart" uri="{C3380CC4-5D6E-409C-BE32-E72D297353CC}">
              <c16:uniqueId val="{00000000-EF39-480E-AC9F-9B1E190E2B36}"/>
            </c:ext>
          </c:extLst>
        </c:ser>
        <c:ser>
          <c:idx val="1"/>
          <c:order val="1"/>
          <c:tx>
            <c:strRef>
              <c:f>Sheet1!$D$4</c:f>
              <c:strCache>
                <c:ptCount val="1"/>
                <c:pt idx="0">
                  <c:v>Group Capacity</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Sheet1!$D$5</c:f>
              <c:numCache>
                <c:formatCode>General</c:formatCode>
                <c:ptCount val="1"/>
                <c:pt idx="0">
                  <c:v>163893</c:v>
                </c:pt>
              </c:numCache>
            </c:numRef>
          </c:val>
          <c:extLst>
            <c:ext xmlns:c16="http://schemas.microsoft.com/office/drawing/2014/chart" uri="{C3380CC4-5D6E-409C-BE32-E72D297353CC}">
              <c16:uniqueId val="{00000001-EF39-480E-AC9F-9B1E190E2B36}"/>
            </c:ext>
          </c:extLst>
        </c:ser>
        <c:dLbls>
          <c:dLblPos val="ctr"/>
          <c:showLegendKey val="0"/>
          <c:showVal val="1"/>
          <c:showCatName val="0"/>
          <c:showSerName val="0"/>
          <c:showPercent val="0"/>
          <c:showBubbleSize val="0"/>
        </c:dLbls>
        <c:gapWidth val="150"/>
        <c:overlap val="100"/>
        <c:axId val="1693978048"/>
        <c:axId val="1693978880"/>
      </c:barChart>
      <c:catAx>
        <c:axId val="1693978048"/>
        <c:scaling>
          <c:orientation val="minMax"/>
        </c:scaling>
        <c:delete val="1"/>
        <c:axPos val="b"/>
        <c:numFmt formatCode="General" sourceLinked="1"/>
        <c:majorTickMark val="none"/>
        <c:minorTickMark val="none"/>
        <c:tickLblPos val="nextTo"/>
        <c:crossAx val="1693978880"/>
        <c:crosses val="autoZero"/>
        <c:auto val="1"/>
        <c:lblAlgn val="ctr"/>
        <c:lblOffset val="100"/>
        <c:noMultiLvlLbl val="0"/>
      </c:catAx>
      <c:valAx>
        <c:axId val="1693978880"/>
        <c:scaling>
          <c:orientation val="minMax"/>
          <c:max val="2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93978048"/>
        <c:crosses val="autoZero"/>
        <c:crossBetween val="between"/>
        <c:majorUnit val="50000"/>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'Served population by provider'!$C$1</c:f>
              <c:strCache>
                <c:ptCount val="1"/>
                <c:pt idx="0">
                  <c:v>% of served children</c:v>
                </c:pt>
              </c:strCache>
            </c:strRef>
          </c:tx>
          <c:spPr>
            <a:solidFill>
              <a:srgbClr val="70AD47"/>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'Served population by provider'!$A$2:$A$6</c:f>
              <c:strCache>
                <c:ptCount val="5"/>
                <c:pt idx="0">
                  <c:v>Child care centers</c:v>
                </c:pt>
                <c:pt idx="1">
                  <c:v>Family homes</c:v>
                </c:pt>
                <c:pt idx="2">
                  <c:v>Public preschools</c:v>
                </c:pt>
                <c:pt idx="3">
                  <c:v>Private schools</c:v>
                </c:pt>
                <c:pt idx="4">
                  <c:v>Unknown</c:v>
                </c:pt>
              </c:strCache>
            </c:strRef>
          </c:cat>
          <c:val>
            <c:numRef>
              <c:f>'Served population by provider'!$C$2:$C$6</c:f>
              <c:numCache>
                <c:formatCode>0%</c:formatCode>
                <c:ptCount val="5"/>
                <c:pt idx="0">
                  <c:v>0.70252733756529206</c:v>
                </c:pt>
                <c:pt idx="1">
                  <c:v>0.12587117681005017</c:v>
                </c:pt>
                <c:pt idx="2">
                  <c:v>2.4200588922922123E-2</c:v>
                </c:pt>
                <c:pt idx="3">
                  <c:v>2.8817271126500052E-2</c:v>
                </c:pt>
                <c:pt idx="4">
                  <c:v>0.11824329323330522</c:v>
                </c:pt>
              </c:numCache>
            </c:numRef>
          </c:val>
          <c:extLst>
            <c:ext xmlns:c16="http://schemas.microsoft.com/office/drawing/2014/chart" uri="{C3380CC4-5D6E-409C-BE32-E72D297353CC}">
              <c16:uniqueId val="{00000000-2E22-4FB2-A228-633853F86C0F}"/>
            </c:ext>
          </c:extLst>
        </c:ser>
        <c:dLbls>
          <c:showLegendKey val="0"/>
          <c:showVal val="1"/>
          <c:showCatName val="0"/>
          <c:showSerName val="0"/>
          <c:showPercent val="0"/>
          <c:showBubbleSize val="0"/>
        </c:dLbls>
        <c:gapWidth val="75"/>
        <c:axId val="431024560"/>
        <c:axId val="431024976"/>
      </c:barChart>
      <c:catAx>
        <c:axId val="431024560"/>
        <c:scaling>
          <c:orientation val="minMax"/>
        </c:scaling>
        <c:delete val="0"/>
        <c:axPos val="l"/>
        <c:majorGridlines>
          <c:spPr>
            <a:ln w="12700" cap="flat" cmpd="sng" algn="ctr">
              <a:solidFill>
                <a:schemeClr val="tx2">
                  <a:lumMod val="15000"/>
                  <a:lumOff val="85000"/>
                </a:schemeClr>
              </a:solidFill>
              <a:prstDash val="sysDot"/>
              <a:round/>
            </a:ln>
            <a:effectLst/>
          </c:spPr>
        </c:majorGridlines>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431024976"/>
        <c:crosses val="autoZero"/>
        <c:auto val="1"/>
        <c:lblAlgn val="ctr"/>
        <c:lblOffset val="100"/>
        <c:noMultiLvlLbl val="0"/>
      </c:catAx>
      <c:valAx>
        <c:axId val="431024976"/>
        <c:scaling>
          <c:orientation val="minMax"/>
        </c:scaling>
        <c:delete val="1"/>
        <c:axPos val="b"/>
        <c:numFmt formatCode="0%" sourceLinked="1"/>
        <c:majorTickMark val="none"/>
        <c:minorTickMark val="none"/>
        <c:tickLblPos val="nextTo"/>
        <c:crossAx val="431024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entury Gothic" panose="020B0502020202020204" pitchFamily="34"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4880409945414875"/>
          <c:y val="0.1100057168325283"/>
          <c:w val="0.63469289946860807"/>
          <c:h val="0.7799885663349434"/>
        </c:manualLayout>
      </c:layout>
      <c:barChart>
        <c:barDir val="bar"/>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'[Data req from Subsidy MVP lite for senate districts.xlsx]Sheet1'!$A$3:$A$5</c:f>
              <c:strCache>
                <c:ptCount val="3"/>
                <c:pt idx="0">
                  <c:v>Total children eligible for subsidy</c:v>
                </c:pt>
                <c:pt idx="1">
                  <c:v>Children served by subsidy: Feb 2021</c:v>
                </c:pt>
                <c:pt idx="2">
                  <c:v>Children served by subsidy: Jun 2019</c:v>
                </c:pt>
              </c:strCache>
            </c:strRef>
          </c:cat>
          <c:val>
            <c:numRef>
              <c:f>'[Data req from Subsidy MVP lite for senate districts.xlsx]Sheet1'!$C$3:$C$5</c:f>
              <c:numCache>
                <c:formatCode>0%</c:formatCode>
                <c:ptCount val="3"/>
                <c:pt idx="0">
                  <c:v>1</c:v>
                </c:pt>
                <c:pt idx="1">
                  <c:v>8.6491966304339085E-2</c:v>
                </c:pt>
                <c:pt idx="2">
                  <c:v>0.11814802597172719</c:v>
                </c:pt>
              </c:numCache>
            </c:numRef>
          </c:val>
          <c:extLst>
            <c:ext xmlns:c16="http://schemas.microsoft.com/office/drawing/2014/chart" uri="{C3380CC4-5D6E-409C-BE32-E72D297353CC}">
              <c16:uniqueId val="{00000000-9973-4524-8965-3089B61A69B6}"/>
            </c:ext>
          </c:extLst>
        </c:ser>
        <c:dLbls>
          <c:showLegendKey val="0"/>
          <c:showVal val="0"/>
          <c:showCatName val="0"/>
          <c:showSerName val="0"/>
          <c:showPercent val="0"/>
          <c:showBubbleSize val="0"/>
        </c:dLbls>
        <c:gapWidth val="100"/>
        <c:axId val="1629301439"/>
        <c:axId val="1629308095"/>
      </c:barChart>
      <c:catAx>
        <c:axId val="1629301439"/>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29308095"/>
        <c:crosses val="autoZero"/>
        <c:auto val="1"/>
        <c:lblAlgn val="ctr"/>
        <c:lblOffset val="100"/>
        <c:noMultiLvlLbl val="0"/>
      </c:catAx>
      <c:valAx>
        <c:axId val="1629308095"/>
        <c:scaling>
          <c:orientation val="minMax"/>
        </c:scaling>
        <c:delete val="1"/>
        <c:axPos val="b"/>
        <c:numFmt formatCode="0%" sourceLinked="1"/>
        <c:majorTickMark val="none"/>
        <c:minorTickMark val="none"/>
        <c:tickLblPos val="nextTo"/>
        <c:crossAx val="1629301439"/>
        <c:crosses val="autoZero"/>
        <c:crossBetween val="between"/>
      </c:valAx>
      <c:spPr>
        <a:noFill/>
        <a:ln>
          <a:noFill/>
        </a:ln>
        <a:effectLst/>
      </c:spPr>
    </c:plotArea>
    <c:plotVisOnly val="1"/>
    <c:dispBlanksAs val="gap"/>
    <c:showDLblsOverMax val="0"/>
  </c:chart>
  <c:spPr>
    <a:noFill/>
    <a:ln>
      <a:noFill/>
    </a:ln>
    <a:effectLst/>
  </c:spPr>
  <c:txPr>
    <a:bodyPr/>
    <a:lstStyle/>
    <a:p>
      <a:pPr>
        <a:defRPr b="1">
          <a:latin typeface="Century Gothic" panose="020B0502020202020204" pitchFamily="34" charset="0"/>
        </a:defRPr>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dirty="0"/>
              <a:t>EEC Essentials Completion (required of full workforce)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ofPieChart>
        <c:ofPieType val="bar"/>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73E-437F-B410-AF42DEE6679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73E-437F-B410-AF42DEE6679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73E-437F-B410-AF42DEE6679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73E-437F-B410-AF42DEE6679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73E-437F-B410-AF42DEE66791}"/>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Sheet1!$D$19:$D$22</c:f>
              <c:strCache>
                <c:ptCount val="4"/>
                <c:pt idx="0">
                  <c:v>English</c:v>
                </c:pt>
                <c:pt idx="1">
                  <c:v>Spanish</c:v>
                </c:pt>
                <c:pt idx="2">
                  <c:v>Portuguese</c:v>
                </c:pt>
                <c:pt idx="3">
                  <c:v>Chinese</c:v>
                </c:pt>
              </c:strCache>
            </c:strRef>
          </c:cat>
          <c:val>
            <c:numRef>
              <c:f>Sheet1!$C$19:$C$22</c:f>
              <c:numCache>
                <c:formatCode>#,##0</c:formatCode>
                <c:ptCount val="4"/>
                <c:pt idx="0">
                  <c:v>57891</c:v>
                </c:pt>
                <c:pt idx="1">
                  <c:v>1343</c:v>
                </c:pt>
                <c:pt idx="2" formatCode="General">
                  <c:v>338</c:v>
                </c:pt>
                <c:pt idx="3" formatCode="General">
                  <c:v>216</c:v>
                </c:pt>
              </c:numCache>
            </c:numRef>
          </c:val>
          <c:extLst>
            <c:ext xmlns:c16="http://schemas.microsoft.com/office/drawing/2014/chart" uri="{C3380CC4-5D6E-409C-BE32-E72D297353CC}">
              <c16:uniqueId val="{0000000A-E73E-437F-B410-AF42DEE66791}"/>
            </c:ext>
          </c:extLst>
        </c:ser>
        <c:dLbls>
          <c:dLblPos val="bestFit"/>
          <c:showLegendKey val="0"/>
          <c:showVal val="1"/>
          <c:showCatName val="0"/>
          <c:showSerName val="0"/>
          <c:showPercent val="0"/>
          <c:showBubbleSize val="0"/>
          <c:showLeaderLines val="1"/>
        </c:dLbls>
        <c:gapWidth val="150"/>
        <c:splitType val="pos"/>
        <c:splitPos val="3"/>
        <c:secondPieSize val="75"/>
        <c:serLines>
          <c:spPr>
            <a:ln w="9525" cap="flat" cmpd="sng" algn="ctr">
              <a:solidFill>
                <a:schemeClr val="tx1">
                  <a:lumMod val="35000"/>
                  <a:lumOff val="65000"/>
                </a:schemeClr>
              </a:solidFill>
              <a:round/>
            </a:ln>
            <a:effectLst/>
          </c:spPr>
        </c:serLines>
      </c:of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400" dirty="0">
                <a:latin typeface="Arial" panose="020B0604020202020204" pitchFamily="34" charset="0"/>
                <a:cs typeface="Arial" panose="020B0604020202020204" pitchFamily="34" charset="0"/>
              </a:rPr>
              <a:t>February</a:t>
            </a:r>
            <a:r>
              <a:rPr lang="en-US" sz="1400" baseline="0" dirty="0">
                <a:latin typeface="Arial" panose="020B0604020202020204" pitchFamily="34" charset="0"/>
                <a:cs typeface="Arial" panose="020B0604020202020204" pitchFamily="34" charset="0"/>
              </a:rPr>
              <a:t> 2020</a:t>
            </a:r>
            <a:endParaRPr lang="en-US" sz="1400"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Sheet1!$M$9</c:f>
              <c:strCache>
                <c:ptCount val="1"/>
                <c:pt idx="0">
                  <c:v>No subsidy</c:v>
                </c:pt>
              </c:strCache>
            </c:strRef>
          </c:tx>
          <c:spPr>
            <a:solidFill>
              <a:schemeClr val="accent1"/>
            </a:solidFill>
            <a:ln>
              <a:noFill/>
            </a:ln>
            <a:effectLst/>
          </c:spPr>
          <c:invertIfNegative val="0"/>
          <c:cat>
            <c:strRef>
              <c:f>Sheet1!$O$8:$P$8</c:f>
              <c:strCache>
                <c:ptCount val="2"/>
                <c:pt idx="0">
                  <c:v>FCC</c:v>
                </c:pt>
                <c:pt idx="1">
                  <c:v>Group</c:v>
                </c:pt>
              </c:strCache>
            </c:strRef>
          </c:cat>
          <c:val>
            <c:numRef>
              <c:f>Sheet1!$O$9:$P$9</c:f>
              <c:numCache>
                <c:formatCode>#,##0</c:formatCode>
                <c:ptCount val="2"/>
                <c:pt idx="0" formatCode="General">
                  <c:v>2757</c:v>
                </c:pt>
                <c:pt idx="1">
                  <c:v>1369</c:v>
                </c:pt>
              </c:numCache>
            </c:numRef>
          </c:val>
          <c:extLst>
            <c:ext xmlns:c16="http://schemas.microsoft.com/office/drawing/2014/chart" uri="{C3380CC4-5D6E-409C-BE32-E72D297353CC}">
              <c16:uniqueId val="{00000000-5E97-4962-B548-4BD6454A9156}"/>
            </c:ext>
          </c:extLst>
        </c:ser>
        <c:ser>
          <c:idx val="1"/>
          <c:order val="1"/>
          <c:tx>
            <c:strRef>
              <c:f>Sheet1!$M$10</c:f>
              <c:strCache>
                <c:ptCount val="1"/>
                <c:pt idx="0">
                  <c:v>1-33% subsidized</c:v>
                </c:pt>
              </c:strCache>
            </c:strRef>
          </c:tx>
          <c:spPr>
            <a:solidFill>
              <a:schemeClr val="accent2"/>
            </a:solidFill>
            <a:ln>
              <a:noFill/>
            </a:ln>
            <a:effectLst/>
          </c:spPr>
          <c:invertIfNegative val="0"/>
          <c:cat>
            <c:strRef>
              <c:f>Sheet1!$O$8:$P$8</c:f>
              <c:strCache>
                <c:ptCount val="2"/>
                <c:pt idx="0">
                  <c:v>FCC</c:v>
                </c:pt>
                <c:pt idx="1">
                  <c:v>Group</c:v>
                </c:pt>
              </c:strCache>
            </c:strRef>
          </c:cat>
          <c:val>
            <c:numRef>
              <c:f>Sheet1!$O$10:$P$10</c:f>
              <c:numCache>
                <c:formatCode>#,##0</c:formatCode>
                <c:ptCount val="2"/>
                <c:pt idx="0" formatCode="General">
                  <c:v>563</c:v>
                </c:pt>
                <c:pt idx="1">
                  <c:v>889</c:v>
                </c:pt>
              </c:numCache>
            </c:numRef>
          </c:val>
          <c:extLst>
            <c:ext xmlns:c16="http://schemas.microsoft.com/office/drawing/2014/chart" uri="{C3380CC4-5D6E-409C-BE32-E72D297353CC}">
              <c16:uniqueId val="{00000001-5E97-4962-B548-4BD6454A9156}"/>
            </c:ext>
          </c:extLst>
        </c:ser>
        <c:ser>
          <c:idx val="2"/>
          <c:order val="2"/>
          <c:tx>
            <c:strRef>
              <c:f>Sheet1!$M$11</c:f>
              <c:strCache>
                <c:ptCount val="1"/>
                <c:pt idx="0">
                  <c:v>34-66% subsidized</c:v>
                </c:pt>
              </c:strCache>
            </c:strRef>
          </c:tx>
          <c:spPr>
            <a:solidFill>
              <a:schemeClr val="accent3"/>
            </a:solidFill>
            <a:ln>
              <a:noFill/>
            </a:ln>
            <a:effectLst/>
          </c:spPr>
          <c:invertIfNegative val="0"/>
          <c:cat>
            <c:strRef>
              <c:f>Sheet1!$O$8:$P$8</c:f>
              <c:strCache>
                <c:ptCount val="2"/>
                <c:pt idx="0">
                  <c:v>FCC</c:v>
                </c:pt>
                <c:pt idx="1">
                  <c:v>Group</c:v>
                </c:pt>
              </c:strCache>
            </c:strRef>
          </c:cat>
          <c:val>
            <c:numRef>
              <c:f>Sheet1!$O$11:$P$11</c:f>
              <c:numCache>
                <c:formatCode>#,##0</c:formatCode>
                <c:ptCount val="2"/>
                <c:pt idx="0" formatCode="General">
                  <c:v>878</c:v>
                </c:pt>
                <c:pt idx="1">
                  <c:v>334</c:v>
                </c:pt>
              </c:numCache>
            </c:numRef>
          </c:val>
          <c:extLst>
            <c:ext xmlns:c16="http://schemas.microsoft.com/office/drawing/2014/chart" uri="{C3380CC4-5D6E-409C-BE32-E72D297353CC}">
              <c16:uniqueId val="{00000002-5E97-4962-B548-4BD6454A9156}"/>
            </c:ext>
          </c:extLst>
        </c:ser>
        <c:ser>
          <c:idx val="3"/>
          <c:order val="3"/>
          <c:tx>
            <c:strRef>
              <c:f>Sheet1!$M$12</c:f>
              <c:strCache>
                <c:ptCount val="1"/>
                <c:pt idx="0">
                  <c:v>67-100% subsidized</c:v>
                </c:pt>
              </c:strCache>
            </c:strRef>
          </c:tx>
          <c:spPr>
            <a:solidFill>
              <a:schemeClr val="accent4"/>
            </a:solidFill>
            <a:ln>
              <a:noFill/>
            </a:ln>
            <a:effectLst/>
          </c:spPr>
          <c:invertIfNegative val="0"/>
          <c:cat>
            <c:strRef>
              <c:f>Sheet1!$O$8:$P$8</c:f>
              <c:strCache>
                <c:ptCount val="2"/>
                <c:pt idx="0">
                  <c:v>FCC</c:v>
                </c:pt>
                <c:pt idx="1">
                  <c:v>Group</c:v>
                </c:pt>
              </c:strCache>
            </c:strRef>
          </c:cat>
          <c:val>
            <c:numRef>
              <c:f>Sheet1!$O$12:$P$12</c:f>
              <c:numCache>
                <c:formatCode>#,##0</c:formatCode>
                <c:ptCount val="2"/>
                <c:pt idx="0" formatCode="General">
                  <c:v>1133</c:v>
                </c:pt>
                <c:pt idx="1">
                  <c:v>296</c:v>
                </c:pt>
              </c:numCache>
            </c:numRef>
          </c:val>
          <c:extLst>
            <c:ext xmlns:c16="http://schemas.microsoft.com/office/drawing/2014/chart" uri="{C3380CC4-5D6E-409C-BE32-E72D297353CC}">
              <c16:uniqueId val="{00000003-5E97-4962-B548-4BD6454A9156}"/>
            </c:ext>
          </c:extLst>
        </c:ser>
        <c:dLbls>
          <c:showLegendKey val="0"/>
          <c:showVal val="0"/>
          <c:showCatName val="0"/>
          <c:showSerName val="0"/>
          <c:showPercent val="0"/>
          <c:showBubbleSize val="0"/>
        </c:dLbls>
        <c:gapWidth val="150"/>
        <c:overlap val="100"/>
        <c:axId val="1726390848"/>
        <c:axId val="1726392096"/>
      </c:barChart>
      <c:catAx>
        <c:axId val="1726390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26392096"/>
        <c:crosses val="autoZero"/>
        <c:auto val="1"/>
        <c:lblAlgn val="ctr"/>
        <c:lblOffset val="100"/>
        <c:noMultiLvlLbl val="0"/>
      </c:catAx>
      <c:valAx>
        <c:axId val="1726392096"/>
        <c:scaling>
          <c:orientation val="minMax"/>
          <c:max val="60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26390848"/>
        <c:crosses val="autoZero"/>
        <c:crossBetween val="between"/>
        <c:majorUnit val="2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latin typeface="Arial" panose="020B0604020202020204" pitchFamily="34" charset="0"/>
                <a:cs typeface="Arial" panose="020B0604020202020204" pitchFamily="34" charset="0"/>
              </a:rPr>
              <a:t>March 2021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Sheet1!$M$3</c:f>
              <c:strCache>
                <c:ptCount val="1"/>
                <c:pt idx="0">
                  <c:v>No subsidy</c:v>
                </c:pt>
              </c:strCache>
            </c:strRef>
          </c:tx>
          <c:spPr>
            <a:solidFill>
              <a:schemeClr val="accent1"/>
            </a:solidFill>
            <a:ln>
              <a:noFill/>
            </a:ln>
            <a:effectLst/>
          </c:spPr>
          <c:invertIfNegative val="0"/>
          <c:cat>
            <c:strRef>
              <c:f>Sheet1!$O$8:$P$8</c:f>
              <c:strCache>
                <c:ptCount val="2"/>
                <c:pt idx="0">
                  <c:v>FCC</c:v>
                </c:pt>
                <c:pt idx="1">
                  <c:v>Group</c:v>
                </c:pt>
              </c:strCache>
            </c:strRef>
          </c:cat>
          <c:val>
            <c:numRef>
              <c:f>Sheet1!$O$3:$P$3</c:f>
              <c:numCache>
                <c:formatCode>#,##0</c:formatCode>
                <c:ptCount val="2"/>
                <c:pt idx="0">
                  <c:v>2202</c:v>
                </c:pt>
                <c:pt idx="1">
                  <c:v>1292</c:v>
                </c:pt>
              </c:numCache>
            </c:numRef>
          </c:val>
          <c:extLst>
            <c:ext xmlns:c16="http://schemas.microsoft.com/office/drawing/2014/chart" uri="{C3380CC4-5D6E-409C-BE32-E72D297353CC}">
              <c16:uniqueId val="{00000000-7056-4B25-A39E-AFDC2EE55E3B}"/>
            </c:ext>
          </c:extLst>
        </c:ser>
        <c:ser>
          <c:idx val="1"/>
          <c:order val="1"/>
          <c:tx>
            <c:strRef>
              <c:f>Sheet1!$M$4</c:f>
              <c:strCache>
                <c:ptCount val="1"/>
                <c:pt idx="0">
                  <c:v>1-33% subsidized</c:v>
                </c:pt>
              </c:strCache>
            </c:strRef>
          </c:tx>
          <c:spPr>
            <a:solidFill>
              <a:schemeClr val="accent2"/>
            </a:solidFill>
            <a:ln>
              <a:noFill/>
            </a:ln>
            <a:effectLst/>
          </c:spPr>
          <c:invertIfNegative val="0"/>
          <c:cat>
            <c:strRef>
              <c:f>Sheet1!$O$8:$P$8</c:f>
              <c:strCache>
                <c:ptCount val="2"/>
                <c:pt idx="0">
                  <c:v>FCC</c:v>
                </c:pt>
                <c:pt idx="1">
                  <c:v>Group</c:v>
                </c:pt>
              </c:strCache>
            </c:strRef>
          </c:cat>
          <c:val>
            <c:numRef>
              <c:f>Sheet1!$O$4:$P$4</c:f>
              <c:numCache>
                <c:formatCode>General</c:formatCode>
                <c:ptCount val="2"/>
                <c:pt idx="0">
                  <c:v>348</c:v>
                </c:pt>
                <c:pt idx="1">
                  <c:v>725</c:v>
                </c:pt>
              </c:numCache>
            </c:numRef>
          </c:val>
          <c:extLst>
            <c:ext xmlns:c16="http://schemas.microsoft.com/office/drawing/2014/chart" uri="{C3380CC4-5D6E-409C-BE32-E72D297353CC}">
              <c16:uniqueId val="{00000001-7056-4B25-A39E-AFDC2EE55E3B}"/>
            </c:ext>
          </c:extLst>
        </c:ser>
        <c:ser>
          <c:idx val="2"/>
          <c:order val="2"/>
          <c:tx>
            <c:strRef>
              <c:f>Sheet1!$M$5</c:f>
              <c:strCache>
                <c:ptCount val="1"/>
                <c:pt idx="0">
                  <c:v>34-66% subsidized</c:v>
                </c:pt>
              </c:strCache>
            </c:strRef>
          </c:tx>
          <c:spPr>
            <a:solidFill>
              <a:schemeClr val="accent3"/>
            </a:solidFill>
            <a:ln>
              <a:noFill/>
            </a:ln>
            <a:effectLst/>
          </c:spPr>
          <c:invertIfNegative val="0"/>
          <c:cat>
            <c:strRef>
              <c:f>Sheet1!$O$8:$P$8</c:f>
              <c:strCache>
                <c:ptCount val="2"/>
                <c:pt idx="0">
                  <c:v>FCC</c:v>
                </c:pt>
                <c:pt idx="1">
                  <c:v>Group</c:v>
                </c:pt>
              </c:strCache>
            </c:strRef>
          </c:cat>
          <c:val>
            <c:numRef>
              <c:f>Sheet1!$O$5:$P$5</c:f>
              <c:numCache>
                <c:formatCode>General</c:formatCode>
                <c:ptCount val="2"/>
                <c:pt idx="0">
                  <c:v>972</c:v>
                </c:pt>
                <c:pt idx="1">
                  <c:v>297</c:v>
                </c:pt>
              </c:numCache>
            </c:numRef>
          </c:val>
          <c:extLst>
            <c:ext xmlns:c16="http://schemas.microsoft.com/office/drawing/2014/chart" uri="{C3380CC4-5D6E-409C-BE32-E72D297353CC}">
              <c16:uniqueId val="{00000002-7056-4B25-A39E-AFDC2EE55E3B}"/>
            </c:ext>
          </c:extLst>
        </c:ser>
        <c:ser>
          <c:idx val="3"/>
          <c:order val="3"/>
          <c:tx>
            <c:strRef>
              <c:f>Sheet1!$M$6</c:f>
              <c:strCache>
                <c:ptCount val="1"/>
                <c:pt idx="0">
                  <c:v>67-100% subsidized</c:v>
                </c:pt>
              </c:strCache>
            </c:strRef>
          </c:tx>
          <c:spPr>
            <a:solidFill>
              <a:schemeClr val="accent4"/>
            </a:solidFill>
            <a:ln>
              <a:noFill/>
            </a:ln>
            <a:effectLst/>
          </c:spPr>
          <c:invertIfNegative val="0"/>
          <c:cat>
            <c:strRef>
              <c:f>Sheet1!$O$8:$P$8</c:f>
              <c:strCache>
                <c:ptCount val="2"/>
                <c:pt idx="0">
                  <c:v>FCC</c:v>
                </c:pt>
                <c:pt idx="1">
                  <c:v>Group</c:v>
                </c:pt>
              </c:strCache>
            </c:strRef>
          </c:cat>
          <c:val>
            <c:numRef>
              <c:f>Sheet1!$O$6:$P$6</c:f>
              <c:numCache>
                <c:formatCode>General</c:formatCode>
                <c:ptCount val="2"/>
                <c:pt idx="0">
                  <c:v>935</c:v>
                </c:pt>
                <c:pt idx="1">
                  <c:v>147</c:v>
                </c:pt>
              </c:numCache>
            </c:numRef>
          </c:val>
          <c:extLst>
            <c:ext xmlns:c16="http://schemas.microsoft.com/office/drawing/2014/chart" uri="{C3380CC4-5D6E-409C-BE32-E72D297353CC}">
              <c16:uniqueId val="{00000003-7056-4B25-A39E-AFDC2EE55E3B}"/>
            </c:ext>
          </c:extLst>
        </c:ser>
        <c:dLbls>
          <c:showLegendKey val="0"/>
          <c:showVal val="0"/>
          <c:showCatName val="0"/>
          <c:showSerName val="0"/>
          <c:showPercent val="0"/>
          <c:showBubbleSize val="0"/>
        </c:dLbls>
        <c:gapWidth val="150"/>
        <c:overlap val="100"/>
        <c:axId val="636602112"/>
        <c:axId val="636602528"/>
      </c:barChart>
      <c:catAx>
        <c:axId val="636602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36602528"/>
        <c:crosses val="autoZero"/>
        <c:auto val="1"/>
        <c:lblAlgn val="ctr"/>
        <c:lblOffset val="100"/>
        <c:noMultiLvlLbl val="0"/>
      </c:catAx>
      <c:valAx>
        <c:axId val="6366025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6602112"/>
        <c:crosses val="autoZero"/>
        <c:crossBetween val="between"/>
        <c:majorUnit val="2000"/>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200" baseline="0" dirty="0">
                <a:latin typeface="Arial" panose="020B0604020202020204" pitchFamily="34" charset="0"/>
                <a:cs typeface="Arial" panose="020B0604020202020204" pitchFamily="34" charset="0"/>
              </a:rPr>
              <a:t>The majority of licensing visits yield non-compliances</a:t>
            </a:r>
            <a:endParaRPr lang="en-US" sz="1200" dirty="0">
              <a:latin typeface="Arial" panose="020B0604020202020204" pitchFamily="34" charset="0"/>
              <a:cs typeface="Arial" panose="020B0604020202020204" pitchFamily="34" charset="0"/>
            </a:endParaRPr>
          </a:p>
        </c:rich>
      </c:tx>
      <c:layout>
        <c:manualLayout>
          <c:xMode val="edge"/>
          <c:yMode val="edge"/>
          <c:x val="0.15746510059029623"/>
          <c:y val="9.9124310861643927E-3"/>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31276634144902737"/>
          <c:y val="0.23977959850149003"/>
          <c:w val="0.40751104194926019"/>
          <c:h val="0.53136208747047753"/>
        </c:manualLayout>
      </c:layout>
      <c:doughnutChart>
        <c:varyColors val="1"/>
        <c:ser>
          <c:idx val="0"/>
          <c:order val="0"/>
          <c:tx>
            <c:strRef>
              <c:f>Sheet1!$B$1</c:f>
              <c:strCache>
                <c:ptCount val="1"/>
                <c:pt idx="0">
                  <c:v>Percentage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277-4620-ADBB-A5C7C54508D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277-4620-ADBB-A5C7C54508D3}"/>
              </c:ext>
            </c:extLst>
          </c:dPt>
          <c:dPt>
            <c:idx val="2"/>
            <c:bubble3D val="0"/>
            <c:spPr>
              <a:solidFill>
                <a:srgbClr val="0070C0"/>
              </a:solidFill>
              <a:ln w="19050">
                <a:solidFill>
                  <a:schemeClr val="lt1"/>
                </a:solidFill>
              </a:ln>
              <a:effectLst/>
            </c:spPr>
            <c:extLst>
              <c:ext xmlns:c16="http://schemas.microsoft.com/office/drawing/2014/chart" uri="{C3380CC4-5D6E-409C-BE32-E72D297353CC}">
                <c16:uniqueId val="{00000005-5277-4620-ADBB-A5C7C54508D3}"/>
              </c:ext>
            </c:extLst>
          </c:dPt>
          <c:dPt>
            <c:idx val="3"/>
            <c:bubble3D val="0"/>
            <c:spPr>
              <a:solidFill>
                <a:srgbClr val="0000E5"/>
              </a:solidFill>
              <a:ln w="19050">
                <a:solidFill>
                  <a:schemeClr val="lt1"/>
                </a:solidFill>
              </a:ln>
              <a:effectLst/>
            </c:spPr>
            <c:extLst>
              <c:ext xmlns:c16="http://schemas.microsoft.com/office/drawing/2014/chart" uri="{C3380CC4-5D6E-409C-BE32-E72D297353CC}">
                <c16:uniqueId val="{00000007-5277-4620-ADBB-A5C7C54508D3}"/>
              </c:ext>
            </c:extLst>
          </c:dPt>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0 Non-Compliances</c:v>
                </c:pt>
                <c:pt idx="1">
                  <c:v>1-5 Non-Compliances</c:v>
                </c:pt>
                <c:pt idx="2">
                  <c:v>6-15 Non-Compliances</c:v>
                </c:pt>
                <c:pt idx="3">
                  <c:v>16+ Non-Compliances</c:v>
                </c:pt>
              </c:strCache>
            </c:strRef>
          </c:cat>
          <c:val>
            <c:numRef>
              <c:f>Sheet1!$B$2:$B$5</c:f>
              <c:numCache>
                <c:formatCode>0%</c:formatCode>
                <c:ptCount val="4"/>
                <c:pt idx="0">
                  <c:v>0.25</c:v>
                </c:pt>
                <c:pt idx="1">
                  <c:v>0.51</c:v>
                </c:pt>
                <c:pt idx="2">
                  <c:v>0.23</c:v>
                </c:pt>
                <c:pt idx="3">
                  <c:v>0.01</c:v>
                </c:pt>
              </c:numCache>
            </c:numRef>
          </c:val>
          <c:extLst>
            <c:ext xmlns:c16="http://schemas.microsoft.com/office/drawing/2014/chart" uri="{C3380CC4-5D6E-409C-BE32-E72D297353CC}">
              <c16:uniqueId val="{00000008-5277-4620-ADBB-A5C7C54508D3}"/>
            </c:ext>
          </c:extLst>
        </c:ser>
        <c:dLbls>
          <c:showLegendKey val="0"/>
          <c:showVal val="0"/>
          <c:showCatName val="0"/>
          <c:showSerName val="0"/>
          <c:showPercent val="0"/>
          <c:showBubbleSize val="0"/>
          <c:showLeaderLines val="1"/>
        </c:dLbls>
        <c:firstSliceAng val="0"/>
        <c:holeSize val="5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solidFill>
        <a:schemeClr val="bg1">
          <a:lumMod val="85000"/>
        </a:schemeClr>
      </a:solidFill>
    </a:ln>
    <a:effectLst/>
  </c:spPr>
  <c:txPr>
    <a:bodyPr/>
    <a:lstStyle/>
    <a:p>
      <a:pPr>
        <a:defRPr>
          <a:solidFill>
            <a:schemeClr val="tx1"/>
          </a:solidFill>
          <a:latin typeface="+mj-lt"/>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D6E9CD-BB88-4F84-8CC1-E7FF12F72397}" type="doc">
      <dgm:prSet loTypeId="urn:microsoft.com/office/officeart/2005/8/layout/hList7" loCatId="relationship" qsTypeId="urn:microsoft.com/office/officeart/2005/8/quickstyle/simple1" qsCatId="simple" csTypeId="urn:microsoft.com/office/officeart/2005/8/colors/accent1_2" csCatId="accent1" phldr="1"/>
      <dgm:spPr/>
      <dgm:t>
        <a:bodyPr/>
        <a:lstStyle/>
        <a:p>
          <a:endParaRPr lang="en-US"/>
        </a:p>
      </dgm:t>
    </dgm:pt>
    <dgm:pt modelId="{C1B0DFA2-17E9-4B6D-B6FA-5DB47F68CC3E}">
      <dgm:prSet custT="1"/>
      <dgm:spPr>
        <a:effectLst>
          <a:outerShdw blurRad="50800" dist="38100" dir="2700000" algn="tl" rotWithShape="0">
            <a:prstClr val="black">
              <a:alpha val="40000"/>
            </a:prstClr>
          </a:outerShdw>
        </a:effectLst>
      </dgm:spPr>
      <dgm:t>
        <a:bodyPr/>
        <a:lstStyle/>
        <a:p>
          <a:endParaRPr lang="en-US" sz="1400" b="1" dirty="0">
            <a:solidFill>
              <a:schemeClr val="tx1"/>
            </a:solidFill>
          </a:endParaRPr>
        </a:p>
        <a:p>
          <a:endParaRPr lang="en-US" sz="1400" b="1" dirty="0">
            <a:solidFill>
              <a:schemeClr val="tx1"/>
            </a:solidFill>
          </a:endParaRPr>
        </a:p>
        <a:p>
          <a:endParaRPr lang="en-US" sz="1400" b="0" dirty="0">
            <a:solidFill>
              <a:schemeClr val="tx1"/>
            </a:solidFill>
          </a:endParaRPr>
        </a:p>
        <a:p>
          <a:r>
            <a:rPr lang="en-US" sz="1400" b="0" dirty="0">
              <a:solidFill>
                <a:schemeClr val="tx1"/>
              </a:solidFill>
            </a:rPr>
            <a:t>Children are on track for success in school and to reach their full potential. Their families are empowered to work, build their skills, and attain economic mobility while supporting their children’s education and development.</a:t>
          </a:r>
        </a:p>
      </dgm:t>
    </dgm:pt>
    <dgm:pt modelId="{D028CEC0-EC13-44AD-905C-EF9935CC63DD}" type="parTrans" cxnId="{8C3301E7-5AED-484A-A7BF-F06FBEE40CA0}">
      <dgm:prSet/>
      <dgm:spPr/>
      <dgm:t>
        <a:bodyPr/>
        <a:lstStyle/>
        <a:p>
          <a:endParaRPr lang="en-US" sz="1400" b="1">
            <a:solidFill>
              <a:schemeClr val="bg1"/>
            </a:solidFill>
          </a:endParaRPr>
        </a:p>
      </dgm:t>
    </dgm:pt>
    <dgm:pt modelId="{CD6AE7D1-64F1-4BC9-B07C-55F0AA3F2768}" type="sibTrans" cxnId="{8C3301E7-5AED-484A-A7BF-F06FBEE40CA0}">
      <dgm:prSet/>
      <dgm:spPr/>
      <dgm:t>
        <a:bodyPr/>
        <a:lstStyle/>
        <a:p>
          <a:endParaRPr lang="en-US" sz="1400" b="1">
            <a:solidFill>
              <a:schemeClr val="bg1"/>
            </a:solidFill>
          </a:endParaRPr>
        </a:p>
      </dgm:t>
    </dgm:pt>
    <dgm:pt modelId="{8A3FDBA1-1E43-4CB9-9997-A63760C6E7C1}">
      <dgm:prSet custT="1"/>
      <dgm:spPr>
        <a:effectLst>
          <a:outerShdw blurRad="50800" dist="38100" dir="2700000" algn="tl" rotWithShape="0">
            <a:prstClr val="black">
              <a:alpha val="40000"/>
            </a:prstClr>
          </a:outerShdw>
        </a:effectLst>
      </dgm:spPr>
      <dgm:t>
        <a:bodyPr/>
        <a:lstStyle/>
        <a:p>
          <a:endParaRPr lang="en-US" sz="1400" b="0" dirty="0">
            <a:solidFill>
              <a:schemeClr val="tx1"/>
            </a:solidFill>
          </a:endParaRPr>
        </a:p>
        <a:p>
          <a:endParaRPr lang="en-US" sz="1400" b="0" dirty="0">
            <a:solidFill>
              <a:schemeClr val="tx1"/>
            </a:solidFill>
          </a:endParaRPr>
        </a:p>
        <a:p>
          <a:endParaRPr lang="en-US" sz="1400" b="0" dirty="0">
            <a:solidFill>
              <a:schemeClr val="tx1"/>
            </a:solidFill>
          </a:endParaRPr>
        </a:p>
        <a:p>
          <a:r>
            <a:rPr lang="en-US" sz="1400" b="0" dirty="0">
              <a:solidFill>
                <a:schemeClr val="tx1"/>
              </a:solidFill>
            </a:rPr>
            <a:t>The early childhood and out-of-school time workforce is professionally prepared, well supported, adequately compensated, and culturally and linguistically representative of the population it serves. </a:t>
          </a:r>
        </a:p>
      </dgm:t>
    </dgm:pt>
    <dgm:pt modelId="{D0C35159-5DB5-4D87-B079-DF094A660B77}" type="parTrans" cxnId="{05627E5A-DC2C-4ACB-876E-562B8040DE07}">
      <dgm:prSet/>
      <dgm:spPr/>
      <dgm:t>
        <a:bodyPr/>
        <a:lstStyle/>
        <a:p>
          <a:endParaRPr lang="en-US" sz="1400" b="1">
            <a:solidFill>
              <a:schemeClr val="bg1"/>
            </a:solidFill>
          </a:endParaRPr>
        </a:p>
      </dgm:t>
    </dgm:pt>
    <dgm:pt modelId="{4D2E9B91-9A95-49BB-A9DA-CFD03BC1170E}" type="sibTrans" cxnId="{05627E5A-DC2C-4ACB-876E-562B8040DE07}">
      <dgm:prSet/>
      <dgm:spPr/>
      <dgm:t>
        <a:bodyPr/>
        <a:lstStyle/>
        <a:p>
          <a:endParaRPr lang="en-US" sz="1400" b="1">
            <a:solidFill>
              <a:schemeClr val="bg1"/>
            </a:solidFill>
          </a:endParaRPr>
        </a:p>
      </dgm:t>
    </dgm:pt>
    <dgm:pt modelId="{BD8EAE11-941F-482F-9213-28004FCFA5F5}">
      <dgm:prSet custT="1"/>
      <dgm:spPr>
        <a:effectLst>
          <a:outerShdw blurRad="50800" dist="38100" dir="2700000" algn="tl" rotWithShape="0">
            <a:prstClr val="black">
              <a:alpha val="40000"/>
            </a:prstClr>
          </a:outerShdw>
        </a:effectLst>
      </dgm:spPr>
      <dgm:t>
        <a:bodyPr/>
        <a:lstStyle/>
        <a:p>
          <a:endParaRPr lang="en-US" sz="1400" b="0" dirty="0">
            <a:solidFill>
              <a:schemeClr val="tx1"/>
            </a:solidFill>
          </a:endParaRPr>
        </a:p>
        <a:p>
          <a:endParaRPr lang="en-US" sz="1400" b="0" dirty="0">
            <a:solidFill>
              <a:schemeClr val="tx1"/>
            </a:solidFill>
          </a:endParaRPr>
        </a:p>
        <a:p>
          <a:r>
            <a:rPr lang="en-US" sz="1400" b="0" dirty="0">
              <a:solidFill>
                <a:schemeClr val="tx1"/>
              </a:solidFill>
            </a:rPr>
            <a:t>To efficiently and effectively steward public investments in early education and care with utmost integrity, transparency and accountability to the people of Massachusetts. </a:t>
          </a:r>
        </a:p>
      </dgm:t>
    </dgm:pt>
    <dgm:pt modelId="{20BA6A2E-DD2B-478E-84EB-8360A2CA23E1}" type="parTrans" cxnId="{A4E3644A-ECF6-4E21-8D77-A0217AE99691}">
      <dgm:prSet/>
      <dgm:spPr/>
      <dgm:t>
        <a:bodyPr/>
        <a:lstStyle/>
        <a:p>
          <a:endParaRPr lang="en-US" sz="1400" b="1">
            <a:solidFill>
              <a:schemeClr val="bg1"/>
            </a:solidFill>
          </a:endParaRPr>
        </a:p>
      </dgm:t>
    </dgm:pt>
    <dgm:pt modelId="{8D723E77-A9C0-4BF6-990A-6F5A72F6D5CB}" type="sibTrans" cxnId="{A4E3644A-ECF6-4E21-8D77-A0217AE99691}">
      <dgm:prSet/>
      <dgm:spPr/>
      <dgm:t>
        <a:bodyPr/>
        <a:lstStyle/>
        <a:p>
          <a:endParaRPr lang="en-US" sz="1400" b="1">
            <a:solidFill>
              <a:schemeClr val="bg1"/>
            </a:solidFill>
          </a:endParaRPr>
        </a:p>
      </dgm:t>
    </dgm:pt>
    <dgm:pt modelId="{F694A25F-273D-4CE4-B37F-A22617107112}">
      <dgm:prSet custT="1"/>
      <dgm:spPr>
        <a:effectLst>
          <a:outerShdw blurRad="50800" dist="38100" dir="2700000" algn="tl" rotWithShape="0">
            <a:prstClr val="black">
              <a:alpha val="40000"/>
            </a:prstClr>
          </a:outerShdw>
        </a:effectLst>
      </dgm:spPr>
      <dgm:t>
        <a:bodyPr/>
        <a:lstStyle/>
        <a:p>
          <a:endParaRPr lang="en-US" sz="1400" b="0" dirty="0">
            <a:solidFill>
              <a:schemeClr val="tx1"/>
            </a:solidFill>
          </a:endParaRPr>
        </a:p>
        <a:p>
          <a:endParaRPr lang="en-US" sz="1400" b="0" dirty="0">
            <a:solidFill>
              <a:schemeClr val="tx1"/>
            </a:solidFill>
          </a:endParaRPr>
        </a:p>
        <a:p>
          <a:r>
            <a:rPr lang="en-US" sz="1400" b="0" dirty="0">
              <a:solidFill>
                <a:schemeClr val="tx1"/>
              </a:solidFill>
            </a:rPr>
            <a:t> Programs will increase their sustainability, engage in continuous quality improvement, and promote high-quality education and healthy development among children and youth.</a:t>
          </a:r>
        </a:p>
      </dgm:t>
    </dgm:pt>
    <dgm:pt modelId="{5E798D9A-A212-4C3F-AF5C-5E345884AE1C}" type="sibTrans" cxnId="{CAA6C235-030F-413D-BDAD-2E882DFDF10B}">
      <dgm:prSet/>
      <dgm:spPr/>
      <dgm:t>
        <a:bodyPr/>
        <a:lstStyle/>
        <a:p>
          <a:endParaRPr lang="en-US" sz="1400" b="1">
            <a:solidFill>
              <a:schemeClr val="bg1"/>
            </a:solidFill>
          </a:endParaRPr>
        </a:p>
      </dgm:t>
    </dgm:pt>
    <dgm:pt modelId="{1F96F413-C1B8-4EE1-B520-2FC95364B01E}" type="parTrans" cxnId="{CAA6C235-030F-413D-BDAD-2E882DFDF10B}">
      <dgm:prSet/>
      <dgm:spPr/>
      <dgm:t>
        <a:bodyPr/>
        <a:lstStyle/>
        <a:p>
          <a:endParaRPr lang="en-US" sz="1400" b="1">
            <a:solidFill>
              <a:schemeClr val="bg1"/>
            </a:solidFill>
          </a:endParaRPr>
        </a:p>
      </dgm:t>
    </dgm:pt>
    <dgm:pt modelId="{3E24255E-226F-4183-B953-857FACB82FF0}" type="pres">
      <dgm:prSet presAssocID="{FCD6E9CD-BB88-4F84-8CC1-E7FF12F72397}" presName="Name0" presStyleCnt="0">
        <dgm:presLayoutVars>
          <dgm:dir/>
          <dgm:resizeHandles val="exact"/>
        </dgm:presLayoutVars>
      </dgm:prSet>
      <dgm:spPr/>
    </dgm:pt>
    <dgm:pt modelId="{F766E8A3-8D5B-40E9-8CB2-9BBFCC666AFA}" type="pres">
      <dgm:prSet presAssocID="{FCD6E9CD-BB88-4F84-8CC1-E7FF12F72397}" presName="fgShape" presStyleLbl="fgShp" presStyleIdx="0" presStyleCnt="1" custScaleY="29245" custLinFactNeighborX="326" custLinFactNeighborY="64288"/>
      <dgm:spPr/>
    </dgm:pt>
    <dgm:pt modelId="{FAE9133F-6965-4DAC-A308-5FF0F4ED26EE}" type="pres">
      <dgm:prSet presAssocID="{FCD6E9CD-BB88-4F84-8CC1-E7FF12F72397}" presName="linComp" presStyleCnt="0"/>
      <dgm:spPr/>
    </dgm:pt>
    <dgm:pt modelId="{F5E7C6D4-120D-4410-8B8E-FF2D8FB6055C}" type="pres">
      <dgm:prSet presAssocID="{C1B0DFA2-17E9-4B6D-B6FA-5DB47F68CC3E}" presName="compNode" presStyleCnt="0"/>
      <dgm:spPr/>
    </dgm:pt>
    <dgm:pt modelId="{BC75437B-ECE2-4F36-A872-BCD9F08158B8}" type="pres">
      <dgm:prSet presAssocID="{C1B0DFA2-17E9-4B6D-B6FA-5DB47F68CC3E}" presName="bkgdShape" presStyleLbl="node1" presStyleIdx="0" presStyleCnt="4"/>
      <dgm:spPr/>
    </dgm:pt>
    <dgm:pt modelId="{8F1D532D-0284-42F7-861E-DB9DE6298C4A}" type="pres">
      <dgm:prSet presAssocID="{C1B0DFA2-17E9-4B6D-B6FA-5DB47F68CC3E}" presName="nodeTx" presStyleLbl="node1" presStyleIdx="0" presStyleCnt="4">
        <dgm:presLayoutVars>
          <dgm:bulletEnabled val="1"/>
        </dgm:presLayoutVars>
      </dgm:prSet>
      <dgm:spPr/>
    </dgm:pt>
    <dgm:pt modelId="{197E9BA6-2BB2-4292-B2F2-7EC07F08CDB2}" type="pres">
      <dgm:prSet presAssocID="{C1B0DFA2-17E9-4B6D-B6FA-5DB47F68CC3E}" presName="invisiNode" presStyleLbl="node1" presStyleIdx="0" presStyleCnt="4"/>
      <dgm:spPr/>
    </dgm:pt>
    <dgm:pt modelId="{AD1AB66F-3733-4104-BAE0-97F7DC24F59C}" type="pres">
      <dgm:prSet presAssocID="{C1B0DFA2-17E9-4B6D-B6FA-5DB47F68CC3E}" presName="imagNode" presStyleLbl="fgImgPlace1" presStyleIdx="0" presStyleCnt="4"/>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3000" r="-3000"/>
          </a:stretch>
        </a:blipFill>
        <a:effectLst/>
      </dgm:spPr>
      <dgm:extLst>
        <a:ext uri="{E40237B7-FDA0-4F09-8148-C483321AD2D9}">
          <dgm14:cNvPr xmlns:dgm14="http://schemas.microsoft.com/office/drawing/2010/diagram" id="0" name="" descr="Family with two children"/>
        </a:ext>
      </dgm:extLst>
    </dgm:pt>
    <dgm:pt modelId="{27F57B3A-0103-4ED0-93BC-69A8E99A47D2}" type="pres">
      <dgm:prSet presAssocID="{CD6AE7D1-64F1-4BC9-B07C-55F0AA3F2768}" presName="sibTrans" presStyleLbl="sibTrans2D1" presStyleIdx="0" presStyleCnt="0"/>
      <dgm:spPr/>
    </dgm:pt>
    <dgm:pt modelId="{72118434-7CC2-4784-BD51-34162EC1E811}" type="pres">
      <dgm:prSet presAssocID="{8A3FDBA1-1E43-4CB9-9997-A63760C6E7C1}" presName="compNode" presStyleCnt="0"/>
      <dgm:spPr/>
    </dgm:pt>
    <dgm:pt modelId="{6FB0864E-A548-4E73-B923-7BE2E26BDC3F}" type="pres">
      <dgm:prSet presAssocID="{8A3FDBA1-1E43-4CB9-9997-A63760C6E7C1}" presName="bkgdShape" presStyleLbl="node1" presStyleIdx="1" presStyleCnt="4"/>
      <dgm:spPr/>
    </dgm:pt>
    <dgm:pt modelId="{40A209CB-7257-4CF8-B2BF-7E13F1E0E8B7}" type="pres">
      <dgm:prSet presAssocID="{8A3FDBA1-1E43-4CB9-9997-A63760C6E7C1}" presName="nodeTx" presStyleLbl="node1" presStyleIdx="1" presStyleCnt="4">
        <dgm:presLayoutVars>
          <dgm:bulletEnabled val="1"/>
        </dgm:presLayoutVars>
      </dgm:prSet>
      <dgm:spPr/>
    </dgm:pt>
    <dgm:pt modelId="{BCE968E2-1380-49F2-BACC-AAB6E2C2FA03}" type="pres">
      <dgm:prSet presAssocID="{8A3FDBA1-1E43-4CB9-9997-A63760C6E7C1}" presName="invisiNode" presStyleLbl="node1" presStyleIdx="1" presStyleCnt="4"/>
      <dgm:spPr/>
    </dgm:pt>
    <dgm:pt modelId="{BE73AD07-55EC-49EA-B56A-A7759F16D003}" type="pres">
      <dgm:prSet presAssocID="{8A3FDBA1-1E43-4CB9-9997-A63760C6E7C1}" presName="imagNode" presStyleLbl="fgImgPlace1" presStyleIdx="1" presStyleCnt="4"/>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3000" r="-3000"/>
          </a:stretch>
        </a:blipFill>
        <a:effectLst/>
      </dgm:spPr>
      <dgm:extLst>
        <a:ext uri="{E40237B7-FDA0-4F09-8148-C483321AD2D9}">
          <dgm14:cNvPr xmlns:dgm14="http://schemas.microsoft.com/office/drawing/2010/diagram" id="0" name="" descr="Professor"/>
        </a:ext>
      </dgm:extLst>
    </dgm:pt>
    <dgm:pt modelId="{C3235384-2735-441D-8919-19562719A24A}" type="pres">
      <dgm:prSet presAssocID="{4D2E9B91-9A95-49BB-A9DA-CFD03BC1170E}" presName="sibTrans" presStyleLbl="sibTrans2D1" presStyleIdx="0" presStyleCnt="0"/>
      <dgm:spPr/>
    </dgm:pt>
    <dgm:pt modelId="{71A157F5-69AC-4D35-9680-3A028FDF61A6}" type="pres">
      <dgm:prSet presAssocID="{F694A25F-273D-4CE4-B37F-A22617107112}" presName="compNode" presStyleCnt="0"/>
      <dgm:spPr/>
    </dgm:pt>
    <dgm:pt modelId="{75F09DDC-16D7-44DC-B926-4C2F5C13ACC9}" type="pres">
      <dgm:prSet presAssocID="{F694A25F-273D-4CE4-B37F-A22617107112}" presName="bkgdShape" presStyleLbl="node1" presStyleIdx="2" presStyleCnt="4"/>
      <dgm:spPr/>
    </dgm:pt>
    <dgm:pt modelId="{CB37DF9F-54F5-442A-B0D0-2239C1ED2637}" type="pres">
      <dgm:prSet presAssocID="{F694A25F-273D-4CE4-B37F-A22617107112}" presName="nodeTx" presStyleLbl="node1" presStyleIdx="2" presStyleCnt="4">
        <dgm:presLayoutVars>
          <dgm:bulletEnabled val="1"/>
        </dgm:presLayoutVars>
      </dgm:prSet>
      <dgm:spPr/>
    </dgm:pt>
    <dgm:pt modelId="{5CDE5787-CA1F-42D8-A629-4F7DEC7F6329}" type="pres">
      <dgm:prSet presAssocID="{F694A25F-273D-4CE4-B37F-A22617107112}" presName="invisiNode" presStyleLbl="node1" presStyleIdx="2" presStyleCnt="4"/>
      <dgm:spPr/>
    </dgm:pt>
    <dgm:pt modelId="{EFB37949-4D24-44DC-B316-262AD1A9D160}" type="pres">
      <dgm:prSet presAssocID="{F694A25F-273D-4CE4-B37F-A22617107112}" presName="imagNode" presStyleLbl="fgImgPlace1" presStyleIdx="2" presStyleCnt="4"/>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l="-3000" r="-3000"/>
          </a:stretch>
        </a:blipFill>
        <a:effectLst/>
      </dgm:spPr>
      <dgm:extLst>
        <a:ext uri="{E40237B7-FDA0-4F09-8148-C483321AD2D9}">
          <dgm14:cNvPr xmlns:dgm14="http://schemas.microsoft.com/office/drawing/2010/diagram" id="0" name="" descr="Playground"/>
        </a:ext>
      </dgm:extLst>
    </dgm:pt>
    <dgm:pt modelId="{17CFEB49-6117-4580-BA16-367F187F1162}" type="pres">
      <dgm:prSet presAssocID="{5E798D9A-A212-4C3F-AF5C-5E345884AE1C}" presName="sibTrans" presStyleLbl="sibTrans2D1" presStyleIdx="0" presStyleCnt="0"/>
      <dgm:spPr/>
    </dgm:pt>
    <dgm:pt modelId="{AE588095-9F5E-4F3C-B570-96B4661042F9}" type="pres">
      <dgm:prSet presAssocID="{BD8EAE11-941F-482F-9213-28004FCFA5F5}" presName="compNode" presStyleCnt="0"/>
      <dgm:spPr/>
    </dgm:pt>
    <dgm:pt modelId="{FF4ACE5C-7C06-4110-AD67-0BC1DCF9659C}" type="pres">
      <dgm:prSet presAssocID="{BD8EAE11-941F-482F-9213-28004FCFA5F5}" presName="bkgdShape" presStyleLbl="node1" presStyleIdx="3" presStyleCnt="4"/>
      <dgm:spPr/>
    </dgm:pt>
    <dgm:pt modelId="{A8CFA231-C4E9-4BB3-B1EF-362A2045BE4A}" type="pres">
      <dgm:prSet presAssocID="{BD8EAE11-941F-482F-9213-28004FCFA5F5}" presName="nodeTx" presStyleLbl="node1" presStyleIdx="3" presStyleCnt="4">
        <dgm:presLayoutVars>
          <dgm:bulletEnabled val="1"/>
        </dgm:presLayoutVars>
      </dgm:prSet>
      <dgm:spPr/>
    </dgm:pt>
    <dgm:pt modelId="{B1DA803C-3A3B-4694-8A65-9DA19E21F959}" type="pres">
      <dgm:prSet presAssocID="{BD8EAE11-941F-482F-9213-28004FCFA5F5}" presName="invisiNode" presStyleLbl="node1" presStyleIdx="3" presStyleCnt="4"/>
      <dgm:spPr/>
    </dgm:pt>
    <dgm:pt modelId="{2B87B120-05BA-4AD9-B6D8-C33073964D2D}" type="pres">
      <dgm:prSet presAssocID="{BD8EAE11-941F-482F-9213-28004FCFA5F5}" presName="imagNode" presStyleLbl="fgImgPlace1" presStyleIdx="3" presStyleCnt="4"/>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l="-3000" r="-3000"/>
          </a:stretch>
        </a:blipFill>
        <a:effectLst/>
      </dgm:spPr>
      <dgm:extLst>
        <a:ext uri="{E40237B7-FDA0-4F09-8148-C483321AD2D9}">
          <dgm14:cNvPr xmlns:dgm14="http://schemas.microsoft.com/office/drawing/2010/diagram" id="0" name="" descr="Continuous Improvement"/>
        </a:ext>
      </dgm:extLst>
    </dgm:pt>
  </dgm:ptLst>
  <dgm:cxnLst>
    <dgm:cxn modelId="{CAA6C235-030F-413D-BDAD-2E882DFDF10B}" srcId="{FCD6E9CD-BB88-4F84-8CC1-E7FF12F72397}" destId="{F694A25F-273D-4CE4-B37F-A22617107112}" srcOrd="2" destOrd="0" parTransId="{1F96F413-C1B8-4EE1-B520-2FC95364B01E}" sibTransId="{5E798D9A-A212-4C3F-AF5C-5E345884AE1C}"/>
    <dgm:cxn modelId="{A4E3644A-ECF6-4E21-8D77-A0217AE99691}" srcId="{FCD6E9CD-BB88-4F84-8CC1-E7FF12F72397}" destId="{BD8EAE11-941F-482F-9213-28004FCFA5F5}" srcOrd="3" destOrd="0" parTransId="{20BA6A2E-DD2B-478E-84EB-8360A2CA23E1}" sibTransId="{8D723E77-A9C0-4BF6-990A-6F5A72F6D5CB}"/>
    <dgm:cxn modelId="{05627E5A-DC2C-4ACB-876E-562B8040DE07}" srcId="{FCD6E9CD-BB88-4F84-8CC1-E7FF12F72397}" destId="{8A3FDBA1-1E43-4CB9-9997-A63760C6E7C1}" srcOrd="1" destOrd="0" parTransId="{D0C35159-5DB5-4D87-B079-DF094A660B77}" sibTransId="{4D2E9B91-9A95-49BB-A9DA-CFD03BC1170E}"/>
    <dgm:cxn modelId="{F4E27269-9797-4D73-B725-FA602BD1ABBE}" type="presOf" srcId="{FCD6E9CD-BB88-4F84-8CC1-E7FF12F72397}" destId="{3E24255E-226F-4183-B953-857FACB82FF0}" srcOrd="0" destOrd="0" presId="urn:microsoft.com/office/officeart/2005/8/layout/hList7"/>
    <dgm:cxn modelId="{550F0F71-92DF-496B-9FAF-11BBB83AA405}" type="presOf" srcId="{C1B0DFA2-17E9-4B6D-B6FA-5DB47F68CC3E}" destId="{BC75437B-ECE2-4F36-A872-BCD9F08158B8}" srcOrd="0" destOrd="0" presId="urn:microsoft.com/office/officeart/2005/8/layout/hList7"/>
    <dgm:cxn modelId="{A97D579A-174A-45CF-863C-91A12BD19753}" type="presOf" srcId="{BD8EAE11-941F-482F-9213-28004FCFA5F5}" destId="{A8CFA231-C4E9-4BB3-B1EF-362A2045BE4A}" srcOrd="1" destOrd="0" presId="urn:microsoft.com/office/officeart/2005/8/layout/hList7"/>
    <dgm:cxn modelId="{A63B79A2-AB03-4681-A1BE-D8D422C29DCF}" type="presOf" srcId="{5E798D9A-A212-4C3F-AF5C-5E345884AE1C}" destId="{17CFEB49-6117-4580-BA16-367F187F1162}" srcOrd="0" destOrd="0" presId="urn:microsoft.com/office/officeart/2005/8/layout/hList7"/>
    <dgm:cxn modelId="{0C52C6B5-B285-4C6E-AB23-1B0E32B8890C}" type="presOf" srcId="{8A3FDBA1-1E43-4CB9-9997-A63760C6E7C1}" destId="{6FB0864E-A548-4E73-B923-7BE2E26BDC3F}" srcOrd="0" destOrd="0" presId="urn:microsoft.com/office/officeart/2005/8/layout/hList7"/>
    <dgm:cxn modelId="{878AEEC2-DD82-4DF3-86D4-4E06E4716F25}" type="presOf" srcId="{8A3FDBA1-1E43-4CB9-9997-A63760C6E7C1}" destId="{40A209CB-7257-4CF8-B2BF-7E13F1E0E8B7}" srcOrd="1" destOrd="0" presId="urn:microsoft.com/office/officeart/2005/8/layout/hList7"/>
    <dgm:cxn modelId="{282CD0C5-BE46-44A8-A7E3-25FE9CF41EBD}" type="presOf" srcId="{BD8EAE11-941F-482F-9213-28004FCFA5F5}" destId="{FF4ACE5C-7C06-4110-AD67-0BC1DCF9659C}" srcOrd="0" destOrd="0" presId="urn:microsoft.com/office/officeart/2005/8/layout/hList7"/>
    <dgm:cxn modelId="{6E3FA7D3-5F62-4412-B3B6-826A0D04AFEF}" type="presOf" srcId="{F694A25F-273D-4CE4-B37F-A22617107112}" destId="{CB37DF9F-54F5-442A-B0D0-2239C1ED2637}" srcOrd="1" destOrd="0" presId="urn:microsoft.com/office/officeart/2005/8/layout/hList7"/>
    <dgm:cxn modelId="{F0C31CD9-25BE-462F-8727-F775F341A952}" type="presOf" srcId="{C1B0DFA2-17E9-4B6D-B6FA-5DB47F68CC3E}" destId="{8F1D532D-0284-42F7-861E-DB9DE6298C4A}" srcOrd="1" destOrd="0" presId="urn:microsoft.com/office/officeart/2005/8/layout/hList7"/>
    <dgm:cxn modelId="{E9A6D2D9-00A5-4806-A2CA-74640930619A}" type="presOf" srcId="{4D2E9B91-9A95-49BB-A9DA-CFD03BC1170E}" destId="{C3235384-2735-441D-8919-19562719A24A}" srcOrd="0" destOrd="0" presId="urn:microsoft.com/office/officeart/2005/8/layout/hList7"/>
    <dgm:cxn modelId="{510442E2-1D32-49D5-A65E-8D26AB86E7CE}" type="presOf" srcId="{F694A25F-273D-4CE4-B37F-A22617107112}" destId="{75F09DDC-16D7-44DC-B926-4C2F5C13ACC9}" srcOrd="0" destOrd="0" presId="urn:microsoft.com/office/officeart/2005/8/layout/hList7"/>
    <dgm:cxn modelId="{8C3301E7-5AED-484A-A7BF-F06FBEE40CA0}" srcId="{FCD6E9CD-BB88-4F84-8CC1-E7FF12F72397}" destId="{C1B0DFA2-17E9-4B6D-B6FA-5DB47F68CC3E}" srcOrd="0" destOrd="0" parTransId="{D028CEC0-EC13-44AD-905C-EF9935CC63DD}" sibTransId="{CD6AE7D1-64F1-4BC9-B07C-55F0AA3F2768}"/>
    <dgm:cxn modelId="{3EA43EEE-4B24-4AAC-9516-C8C577216E4D}" type="presOf" srcId="{CD6AE7D1-64F1-4BC9-B07C-55F0AA3F2768}" destId="{27F57B3A-0103-4ED0-93BC-69A8E99A47D2}" srcOrd="0" destOrd="0" presId="urn:microsoft.com/office/officeart/2005/8/layout/hList7"/>
    <dgm:cxn modelId="{05D9A6E6-3F09-47E5-90ED-E2EC1AD85128}" type="presParOf" srcId="{3E24255E-226F-4183-B953-857FACB82FF0}" destId="{F766E8A3-8D5B-40E9-8CB2-9BBFCC666AFA}" srcOrd="0" destOrd="0" presId="urn:microsoft.com/office/officeart/2005/8/layout/hList7"/>
    <dgm:cxn modelId="{55ADC79F-1550-4E9D-AC37-1CF51F74C5F6}" type="presParOf" srcId="{3E24255E-226F-4183-B953-857FACB82FF0}" destId="{FAE9133F-6965-4DAC-A308-5FF0F4ED26EE}" srcOrd="1" destOrd="0" presId="urn:microsoft.com/office/officeart/2005/8/layout/hList7"/>
    <dgm:cxn modelId="{683D5807-9041-46DA-AD80-35CC91074009}" type="presParOf" srcId="{FAE9133F-6965-4DAC-A308-5FF0F4ED26EE}" destId="{F5E7C6D4-120D-4410-8B8E-FF2D8FB6055C}" srcOrd="0" destOrd="0" presId="urn:microsoft.com/office/officeart/2005/8/layout/hList7"/>
    <dgm:cxn modelId="{6BB861B0-B0F3-459A-BACD-9024F742384B}" type="presParOf" srcId="{F5E7C6D4-120D-4410-8B8E-FF2D8FB6055C}" destId="{BC75437B-ECE2-4F36-A872-BCD9F08158B8}" srcOrd="0" destOrd="0" presId="urn:microsoft.com/office/officeart/2005/8/layout/hList7"/>
    <dgm:cxn modelId="{1E5DF91D-3FF9-422A-BD4C-3D4CEA38FC7B}" type="presParOf" srcId="{F5E7C6D4-120D-4410-8B8E-FF2D8FB6055C}" destId="{8F1D532D-0284-42F7-861E-DB9DE6298C4A}" srcOrd="1" destOrd="0" presId="urn:microsoft.com/office/officeart/2005/8/layout/hList7"/>
    <dgm:cxn modelId="{694AE7D3-2DE2-4045-9F01-29A650FDA90B}" type="presParOf" srcId="{F5E7C6D4-120D-4410-8B8E-FF2D8FB6055C}" destId="{197E9BA6-2BB2-4292-B2F2-7EC07F08CDB2}" srcOrd="2" destOrd="0" presId="urn:microsoft.com/office/officeart/2005/8/layout/hList7"/>
    <dgm:cxn modelId="{F2526375-823D-4AD4-95BF-210F64C1D149}" type="presParOf" srcId="{F5E7C6D4-120D-4410-8B8E-FF2D8FB6055C}" destId="{AD1AB66F-3733-4104-BAE0-97F7DC24F59C}" srcOrd="3" destOrd="0" presId="urn:microsoft.com/office/officeart/2005/8/layout/hList7"/>
    <dgm:cxn modelId="{FDE1DFB9-8971-4F26-8A36-B6BC97B3BC94}" type="presParOf" srcId="{FAE9133F-6965-4DAC-A308-5FF0F4ED26EE}" destId="{27F57B3A-0103-4ED0-93BC-69A8E99A47D2}" srcOrd="1" destOrd="0" presId="urn:microsoft.com/office/officeart/2005/8/layout/hList7"/>
    <dgm:cxn modelId="{88410132-0C2B-4C36-AB1F-1E94E798B531}" type="presParOf" srcId="{FAE9133F-6965-4DAC-A308-5FF0F4ED26EE}" destId="{72118434-7CC2-4784-BD51-34162EC1E811}" srcOrd="2" destOrd="0" presId="urn:microsoft.com/office/officeart/2005/8/layout/hList7"/>
    <dgm:cxn modelId="{A9AB4CB7-4A6A-42AC-9F66-3F2C99654587}" type="presParOf" srcId="{72118434-7CC2-4784-BD51-34162EC1E811}" destId="{6FB0864E-A548-4E73-B923-7BE2E26BDC3F}" srcOrd="0" destOrd="0" presId="urn:microsoft.com/office/officeart/2005/8/layout/hList7"/>
    <dgm:cxn modelId="{30089582-F392-4FDB-8627-01DF74582495}" type="presParOf" srcId="{72118434-7CC2-4784-BD51-34162EC1E811}" destId="{40A209CB-7257-4CF8-B2BF-7E13F1E0E8B7}" srcOrd="1" destOrd="0" presId="urn:microsoft.com/office/officeart/2005/8/layout/hList7"/>
    <dgm:cxn modelId="{7AE28597-4C2C-48FB-BFAE-C13F992EB6DE}" type="presParOf" srcId="{72118434-7CC2-4784-BD51-34162EC1E811}" destId="{BCE968E2-1380-49F2-BACC-AAB6E2C2FA03}" srcOrd="2" destOrd="0" presId="urn:microsoft.com/office/officeart/2005/8/layout/hList7"/>
    <dgm:cxn modelId="{E761F910-F914-46B4-90BF-C275576D80BD}" type="presParOf" srcId="{72118434-7CC2-4784-BD51-34162EC1E811}" destId="{BE73AD07-55EC-49EA-B56A-A7759F16D003}" srcOrd="3" destOrd="0" presId="urn:microsoft.com/office/officeart/2005/8/layout/hList7"/>
    <dgm:cxn modelId="{0F9CDC2A-5295-458C-8067-13055A77AB7C}" type="presParOf" srcId="{FAE9133F-6965-4DAC-A308-5FF0F4ED26EE}" destId="{C3235384-2735-441D-8919-19562719A24A}" srcOrd="3" destOrd="0" presId="urn:microsoft.com/office/officeart/2005/8/layout/hList7"/>
    <dgm:cxn modelId="{0224DC37-5D24-462D-8BDA-83ECA1686C81}" type="presParOf" srcId="{FAE9133F-6965-4DAC-A308-5FF0F4ED26EE}" destId="{71A157F5-69AC-4D35-9680-3A028FDF61A6}" srcOrd="4" destOrd="0" presId="urn:microsoft.com/office/officeart/2005/8/layout/hList7"/>
    <dgm:cxn modelId="{CC478EA7-D68E-4A35-926C-AE2F1A77D8BE}" type="presParOf" srcId="{71A157F5-69AC-4D35-9680-3A028FDF61A6}" destId="{75F09DDC-16D7-44DC-B926-4C2F5C13ACC9}" srcOrd="0" destOrd="0" presId="urn:microsoft.com/office/officeart/2005/8/layout/hList7"/>
    <dgm:cxn modelId="{AE013BFE-384C-4442-AE4A-C0859E7E5D49}" type="presParOf" srcId="{71A157F5-69AC-4D35-9680-3A028FDF61A6}" destId="{CB37DF9F-54F5-442A-B0D0-2239C1ED2637}" srcOrd="1" destOrd="0" presId="urn:microsoft.com/office/officeart/2005/8/layout/hList7"/>
    <dgm:cxn modelId="{1CFB61C9-CC6E-46B8-9F10-8477FA30048E}" type="presParOf" srcId="{71A157F5-69AC-4D35-9680-3A028FDF61A6}" destId="{5CDE5787-CA1F-42D8-A629-4F7DEC7F6329}" srcOrd="2" destOrd="0" presId="urn:microsoft.com/office/officeart/2005/8/layout/hList7"/>
    <dgm:cxn modelId="{237184F3-ED55-453B-BF70-5C33506420B6}" type="presParOf" srcId="{71A157F5-69AC-4D35-9680-3A028FDF61A6}" destId="{EFB37949-4D24-44DC-B316-262AD1A9D160}" srcOrd="3" destOrd="0" presId="urn:microsoft.com/office/officeart/2005/8/layout/hList7"/>
    <dgm:cxn modelId="{66BCACA9-E46E-4A56-A651-30C2BC78E7CF}" type="presParOf" srcId="{FAE9133F-6965-4DAC-A308-5FF0F4ED26EE}" destId="{17CFEB49-6117-4580-BA16-367F187F1162}" srcOrd="5" destOrd="0" presId="urn:microsoft.com/office/officeart/2005/8/layout/hList7"/>
    <dgm:cxn modelId="{7565B091-E484-41E1-8DB6-328310EB2156}" type="presParOf" srcId="{FAE9133F-6965-4DAC-A308-5FF0F4ED26EE}" destId="{AE588095-9F5E-4F3C-B570-96B4661042F9}" srcOrd="6" destOrd="0" presId="urn:microsoft.com/office/officeart/2005/8/layout/hList7"/>
    <dgm:cxn modelId="{C4BC4326-A633-4D36-B253-4DAABA793840}" type="presParOf" srcId="{AE588095-9F5E-4F3C-B570-96B4661042F9}" destId="{FF4ACE5C-7C06-4110-AD67-0BC1DCF9659C}" srcOrd="0" destOrd="0" presId="urn:microsoft.com/office/officeart/2005/8/layout/hList7"/>
    <dgm:cxn modelId="{2852AF5B-4093-4F6B-AF5E-BADD648843E4}" type="presParOf" srcId="{AE588095-9F5E-4F3C-B570-96B4661042F9}" destId="{A8CFA231-C4E9-4BB3-B1EF-362A2045BE4A}" srcOrd="1" destOrd="0" presId="urn:microsoft.com/office/officeart/2005/8/layout/hList7"/>
    <dgm:cxn modelId="{B12D5753-14BD-4468-9874-7EA287E372B8}" type="presParOf" srcId="{AE588095-9F5E-4F3C-B570-96B4661042F9}" destId="{B1DA803C-3A3B-4694-8A65-9DA19E21F959}" srcOrd="2" destOrd="0" presId="urn:microsoft.com/office/officeart/2005/8/layout/hList7"/>
    <dgm:cxn modelId="{DA6E0A7F-E486-486F-8A95-14C557FC8162}" type="presParOf" srcId="{AE588095-9F5E-4F3C-B570-96B4661042F9}" destId="{2B87B120-05BA-4AD9-B6D8-C33073964D2D}"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C8B94D-B1AE-574B-9334-6809E3B81FDE}"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D3B84D36-DB85-7347-BF70-813CAA796C05}">
      <dgm:prSet phldrT="[Text]"/>
      <dgm:spPr/>
      <dgm:t>
        <a:bodyPr/>
        <a:lstStyle/>
        <a:p>
          <a:r>
            <a:rPr lang="en-US" dirty="0">
              <a:solidFill>
                <a:schemeClr val="tx1"/>
              </a:solidFill>
            </a:rPr>
            <a:t>Children, Youth &amp; Families</a:t>
          </a:r>
        </a:p>
      </dgm:t>
    </dgm:pt>
    <dgm:pt modelId="{30B8B64C-46A9-214D-A88D-1D3CEA5D7471}" type="parTrans" cxnId="{9C6F15CE-B2DB-4D40-A37C-878EE7A18594}">
      <dgm:prSet/>
      <dgm:spPr/>
      <dgm:t>
        <a:bodyPr/>
        <a:lstStyle/>
        <a:p>
          <a:endParaRPr lang="en-US">
            <a:solidFill>
              <a:schemeClr val="tx1"/>
            </a:solidFill>
          </a:endParaRPr>
        </a:p>
      </dgm:t>
    </dgm:pt>
    <dgm:pt modelId="{4BF2BCBE-0D62-BC4E-ACC4-1441996D3646}" type="sibTrans" cxnId="{9C6F15CE-B2DB-4D40-A37C-878EE7A18594}">
      <dgm:prSet/>
      <dgm:spPr/>
      <dgm:t>
        <a:bodyPr/>
        <a:lstStyle/>
        <a:p>
          <a:endParaRPr lang="en-US">
            <a:solidFill>
              <a:schemeClr val="tx1"/>
            </a:solidFill>
          </a:endParaRPr>
        </a:p>
      </dgm:t>
    </dgm:pt>
    <dgm:pt modelId="{B08FDBBD-B9E9-CF42-BA9D-D52A7349EAFC}">
      <dgm:prSet phldrT="[Text]"/>
      <dgm:spPr/>
      <dgm:t>
        <a:bodyPr/>
        <a:lstStyle/>
        <a:p>
          <a:r>
            <a:rPr lang="en-US" dirty="0">
              <a:solidFill>
                <a:schemeClr val="tx1"/>
              </a:solidFill>
            </a:rPr>
            <a:t>Programs</a:t>
          </a:r>
        </a:p>
      </dgm:t>
    </dgm:pt>
    <dgm:pt modelId="{8AE60A55-17BD-F14A-96D3-EF64C4EB1F3B}" type="parTrans" cxnId="{DD3E7CFA-F8A4-C04F-993C-CE36586AFEED}">
      <dgm:prSet/>
      <dgm:spPr/>
      <dgm:t>
        <a:bodyPr/>
        <a:lstStyle/>
        <a:p>
          <a:endParaRPr lang="en-US">
            <a:solidFill>
              <a:schemeClr val="tx1"/>
            </a:solidFill>
          </a:endParaRPr>
        </a:p>
      </dgm:t>
    </dgm:pt>
    <dgm:pt modelId="{E4B34EB8-89AB-9B43-99D3-63EB0BBE5477}" type="sibTrans" cxnId="{DD3E7CFA-F8A4-C04F-993C-CE36586AFEED}">
      <dgm:prSet/>
      <dgm:spPr/>
      <dgm:t>
        <a:bodyPr/>
        <a:lstStyle/>
        <a:p>
          <a:endParaRPr lang="en-US">
            <a:solidFill>
              <a:schemeClr val="tx1"/>
            </a:solidFill>
          </a:endParaRPr>
        </a:p>
      </dgm:t>
    </dgm:pt>
    <dgm:pt modelId="{03367EF5-2AB8-413C-BF86-68E5DFDDD1AD}">
      <dgm:prSet phldrT="[Text]"/>
      <dgm:spPr/>
      <dgm:t>
        <a:bodyPr/>
        <a:lstStyle/>
        <a:p>
          <a:r>
            <a:rPr lang="en-US" dirty="0">
              <a:solidFill>
                <a:schemeClr val="tx1"/>
              </a:solidFill>
            </a:rPr>
            <a:t>3. Build an educator credentialing framework</a:t>
          </a:r>
        </a:p>
      </dgm:t>
    </dgm:pt>
    <dgm:pt modelId="{FA109F00-2957-4533-B67C-8EE87D9788CB}" type="parTrans" cxnId="{9E4DE5C0-E124-4861-ABC8-9A4BF11CAE9D}">
      <dgm:prSet/>
      <dgm:spPr/>
      <dgm:t>
        <a:bodyPr/>
        <a:lstStyle/>
        <a:p>
          <a:endParaRPr lang="en-US">
            <a:solidFill>
              <a:schemeClr val="tx1"/>
            </a:solidFill>
          </a:endParaRPr>
        </a:p>
      </dgm:t>
    </dgm:pt>
    <dgm:pt modelId="{23D17D59-ED0B-44D4-BD56-A98BE3BD9F54}" type="sibTrans" cxnId="{9E4DE5C0-E124-4861-ABC8-9A4BF11CAE9D}">
      <dgm:prSet/>
      <dgm:spPr/>
      <dgm:t>
        <a:bodyPr/>
        <a:lstStyle/>
        <a:p>
          <a:endParaRPr lang="en-US">
            <a:solidFill>
              <a:schemeClr val="tx1"/>
            </a:solidFill>
          </a:endParaRPr>
        </a:p>
      </dgm:t>
    </dgm:pt>
    <dgm:pt modelId="{3E7643C0-29A0-4553-9314-AD67C7146E6F}">
      <dgm:prSet/>
      <dgm:spPr/>
      <dgm:t>
        <a:bodyPr/>
        <a:lstStyle/>
        <a:p>
          <a:r>
            <a:rPr lang="en-US" dirty="0">
              <a:solidFill>
                <a:schemeClr val="tx1"/>
              </a:solidFill>
            </a:rPr>
            <a:t>1. Address affordability and build community capacity to serve families</a:t>
          </a:r>
        </a:p>
      </dgm:t>
    </dgm:pt>
    <dgm:pt modelId="{C59F013B-5773-4965-BC08-21B21B9D3D97}" type="parTrans" cxnId="{925A6482-8BB7-46A3-A27A-B6E0D9C6071A}">
      <dgm:prSet/>
      <dgm:spPr/>
      <dgm:t>
        <a:bodyPr/>
        <a:lstStyle/>
        <a:p>
          <a:endParaRPr lang="en-US">
            <a:solidFill>
              <a:schemeClr val="tx1"/>
            </a:solidFill>
          </a:endParaRPr>
        </a:p>
      </dgm:t>
    </dgm:pt>
    <dgm:pt modelId="{4BCA8DA4-9DB1-48D7-ACFF-7FBB9971C277}" type="sibTrans" cxnId="{925A6482-8BB7-46A3-A27A-B6E0D9C6071A}">
      <dgm:prSet/>
      <dgm:spPr/>
      <dgm:t>
        <a:bodyPr/>
        <a:lstStyle/>
        <a:p>
          <a:endParaRPr lang="en-US">
            <a:solidFill>
              <a:schemeClr val="tx1"/>
            </a:solidFill>
          </a:endParaRPr>
        </a:p>
      </dgm:t>
    </dgm:pt>
    <dgm:pt modelId="{F6755670-9042-4D65-818C-AE177AFFCB4D}">
      <dgm:prSet phldrT="[Text]"/>
      <dgm:spPr/>
      <dgm:t>
        <a:bodyPr/>
        <a:lstStyle/>
        <a:p>
          <a:r>
            <a:rPr lang="en-US" dirty="0">
              <a:solidFill>
                <a:schemeClr val="tx1"/>
              </a:solidFill>
            </a:rPr>
            <a:t>5. Build a backbone for quality to drive investment in ECE</a:t>
          </a:r>
        </a:p>
      </dgm:t>
    </dgm:pt>
    <dgm:pt modelId="{B527C673-5F45-46EB-9D31-D2A7DC0ED9DC}" type="parTrans" cxnId="{70F6ABA6-FAA8-4EA1-9BBB-B9F827CF7737}">
      <dgm:prSet/>
      <dgm:spPr/>
      <dgm:t>
        <a:bodyPr/>
        <a:lstStyle/>
        <a:p>
          <a:endParaRPr lang="en-US">
            <a:solidFill>
              <a:schemeClr val="tx1"/>
            </a:solidFill>
          </a:endParaRPr>
        </a:p>
      </dgm:t>
    </dgm:pt>
    <dgm:pt modelId="{8FEBF0B3-62CA-4286-8DBE-409E17E8653B}" type="sibTrans" cxnId="{70F6ABA6-FAA8-4EA1-9BBB-B9F827CF7737}">
      <dgm:prSet/>
      <dgm:spPr/>
      <dgm:t>
        <a:bodyPr/>
        <a:lstStyle/>
        <a:p>
          <a:endParaRPr lang="en-US">
            <a:solidFill>
              <a:schemeClr val="tx1"/>
            </a:solidFill>
          </a:endParaRPr>
        </a:p>
      </dgm:t>
    </dgm:pt>
    <dgm:pt modelId="{42F0F5D7-3E62-4F9E-BA57-8CB0A3D67553}">
      <dgm:prSet/>
      <dgm:spPr/>
      <dgm:t>
        <a:bodyPr/>
        <a:lstStyle/>
        <a:p>
          <a:r>
            <a:rPr lang="en-US" dirty="0">
              <a:solidFill>
                <a:schemeClr val="tx1"/>
              </a:solidFill>
            </a:rPr>
            <a:t>2. Ensure children are on track to third grade success</a:t>
          </a:r>
        </a:p>
      </dgm:t>
    </dgm:pt>
    <dgm:pt modelId="{2A09ECFF-B1BF-410B-B25B-8C3060CD39A3}" type="parTrans" cxnId="{566DDE88-D94B-48EF-A6D3-AE2844E5D585}">
      <dgm:prSet/>
      <dgm:spPr/>
      <dgm:t>
        <a:bodyPr/>
        <a:lstStyle/>
        <a:p>
          <a:endParaRPr lang="en-US">
            <a:solidFill>
              <a:schemeClr val="tx1"/>
            </a:solidFill>
          </a:endParaRPr>
        </a:p>
      </dgm:t>
    </dgm:pt>
    <dgm:pt modelId="{1E5E1E29-C9AD-44E7-89E4-CBFE8B1AF156}" type="sibTrans" cxnId="{566DDE88-D94B-48EF-A6D3-AE2844E5D585}">
      <dgm:prSet/>
      <dgm:spPr/>
      <dgm:t>
        <a:bodyPr/>
        <a:lstStyle/>
        <a:p>
          <a:endParaRPr lang="en-US">
            <a:solidFill>
              <a:schemeClr val="tx1"/>
            </a:solidFill>
          </a:endParaRPr>
        </a:p>
      </dgm:t>
    </dgm:pt>
    <dgm:pt modelId="{6BC38C14-C170-8341-BF81-51B30D6506FE}">
      <dgm:prSet phldrT="[Text]"/>
      <dgm:spPr/>
      <dgm:t>
        <a:bodyPr/>
        <a:lstStyle/>
        <a:p>
          <a:r>
            <a:rPr lang="en-US" dirty="0">
              <a:solidFill>
                <a:schemeClr val="tx1"/>
              </a:solidFill>
            </a:rPr>
            <a:t>Educators</a:t>
          </a:r>
        </a:p>
      </dgm:t>
    </dgm:pt>
    <dgm:pt modelId="{5514669A-A714-ED4F-B425-D286F0C7C5F0}" type="sibTrans" cxnId="{A1EBFEE5-3993-694C-8E60-CF035384B07D}">
      <dgm:prSet/>
      <dgm:spPr/>
      <dgm:t>
        <a:bodyPr/>
        <a:lstStyle/>
        <a:p>
          <a:endParaRPr lang="en-US">
            <a:solidFill>
              <a:schemeClr val="tx1"/>
            </a:solidFill>
          </a:endParaRPr>
        </a:p>
      </dgm:t>
    </dgm:pt>
    <dgm:pt modelId="{29A790F1-09F6-D14F-99D7-3F7677637D87}" type="parTrans" cxnId="{A1EBFEE5-3993-694C-8E60-CF035384B07D}">
      <dgm:prSet/>
      <dgm:spPr/>
      <dgm:t>
        <a:bodyPr/>
        <a:lstStyle/>
        <a:p>
          <a:endParaRPr lang="en-US">
            <a:solidFill>
              <a:schemeClr val="tx1"/>
            </a:solidFill>
          </a:endParaRPr>
        </a:p>
      </dgm:t>
    </dgm:pt>
    <dgm:pt modelId="{204A16C7-0F6E-477B-8AB2-8F787ED05582}">
      <dgm:prSet/>
      <dgm:spPr/>
      <dgm:t>
        <a:bodyPr/>
        <a:lstStyle/>
        <a:p>
          <a:r>
            <a:rPr lang="en-US" dirty="0">
              <a:solidFill>
                <a:schemeClr val="tx1"/>
              </a:solidFill>
            </a:rPr>
            <a:t>6. Ensure comprehensive program supports</a:t>
          </a:r>
        </a:p>
      </dgm:t>
    </dgm:pt>
    <dgm:pt modelId="{FAAFA586-2A14-48A0-AD0A-CD96C086C3F0}" type="parTrans" cxnId="{9525B903-B663-42CB-85F9-4F379ADF1D46}">
      <dgm:prSet/>
      <dgm:spPr/>
      <dgm:t>
        <a:bodyPr/>
        <a:lstStyle/>
        <a:p>
          <a:endParaRPr lang="en-US">
            <a:solidFill>
              <a:schemeClr val="tx1"/>
            </a:solidFill>
          </a:endParaRPr>
        </a:p>
      </dgm:t>
    </dgm:pt>
    <dgm:pt modelId="{75B35150-2D72-4D40-8682-583DE7B468C2}" type="sibTrans" cxnId="{9525B903-B663-42CB-85F9-4F379ADF1D46}">
      <dgm:prSet/>
      <dgm:spPr/>
      <dgm:t>
        <a:bodyPr/>
        <a:lstStyle/>
        <a:p>
          <a:endParaRPr lang="en-US">
            <a:solidFill>
              <a:schemeClr val="tx1"/>
            </a:solidFill>
          </a:endParaRPr>
        </a:p>
      </dgm:t>
    </dgm:pt>
    <dgm:pt modelId="{20BF94AC-5944-4908-9632-72AB12062993}">
      <dgm:prSet phldrT="[Text]"/>
      <dgm:spPr/>
      <dgm:t>
        <a:bodyPr/>
        <a:lstStyle/>
        <a:p>
          <a:r>
            <a:rPr lang="en-US" dirty="0">
              <a:solidFill>
                <a:schemeClr val="tx1"/>
              </a:solidFill>
            </a:rPr>
            <a:t>4. Align PD pathways to credentialing framework</a:t>
          </a:r>
        </a:p>
      </dgm:t>
    </dgm:pt>
    <dgm:pt modelId="{4F3384D2-24FE-4E17-8A79-905C462DAB6C}" type="parTrans" cxnId="{E6EAA1E9-EAC4-46BA-8CA8-F60E8A881300}">
      <dgm:prSet/>
      <dgm:spPr/>
      <dgm:t>
        <a:bodyPr/>
        <a:lstStyle/>
        <a:p>
          <a:endParaRPr lang="en-US">
            <a:solidFill>
              <a:schemeClr val="tx1"/>
            </a:solidFill>
          </a:endParaRPr>
        </a:p>
      </dgm:t>
    </dgm:pt>
    <dgm:pt modelId="{04336982-59B2-4CB0-8DD1-A80AAC22E911}" type="sibTrans" cxnId="{E6EAA1E9-EAC4-46BA-8CA8-F60E8A881300}">
      <dgm:prSet/>
      <dgm:spPr/>
      <dgm:t>
        <a:bodyPr/>
        <a:lstStyle/>
        <a:p>
          <a:endParaRPr lang="en-US">
            <a:solidFill>
              <a:schemeClr val="tx1"/>
            </a:solidFill>
          </a:endParaRPr>
        </a:p>
      </dgm:t>
    </dgm:pt>
    <dgm:pt modelId="{7C7BCFA0-3EB5-41EF-85CA-E9C760540EDE}" type="pres">
      <dgm:prSet presAssocID="{B6C8B94D-B1AE-574B-9334-6809E3B81FDE}" presName="theList" presStyleCnt="0">
        <dgm:presLayoutVars>
          <dgm:dir/>
          <dgm:animLvl val="lvl"/>
          <dgm:resizeHandles val="exact"/>
        </dgm:presLayoutVars>
      </dgm:prSet>
      <dgm:spPr/>
    </dgm:pt>
    <dgm:pt modelId="{258C97DF-23F3-4CDB-981C-1440550BF9F1}" type="pres">
      <dgm:prSet presAssocID="{D3B84D36-DB85-7347-BF70-813CAA796C05}" presName="compNode" presStyleCnt="0"/>
      <dgm:spPr/>
    </dgm:pt>
    <dgm:pt modelId="{D4F216DA-E1F4-4FFF-AF85-F46CBD6ECA06}" type="pres">
      <dgm:prSet presAssocID="{D3B84D36-DB85-7347-BF70-813CAA796C05}" presName="aNode" presStyleLbl="bgShp" presStyleIdx="0" presStyleCnt="3"/>
      <dgm:spPr/>
    </dgm:pt>
    <dgm:pt modelId="{9692D406-A71F-425A-AA92-18AF61FA0F34}" type="pres">
      <dgm:prSet presAssocID="{D3B84D36-DB85-7347-BF70-813CAA796C05}" presName="textNode" presStyleLbl="bgShp" presStyleIdx="0" presStyleCnt="3"/>
      <dgm:spPr/>
    </dgm:pt>
    <dgm:pt modelId="{9B2670EF-A652-4BD1-B5E8-7112253B03E0}" type="pres">
      <dgm:prSet presAssocID="{D3B84D36-DB85-7347-BF70-813CAA796C05}" presName="compChildNode" presStyleCnt="0"/>
      <dgm:spPr/>
    </dgm:pt>
    <dgm:pt modelId="{EA4A65E1-47B5-47FE-A1AF-D846BEF3075E}" type="pres">
      <dgm:prSet presAssocID="{D3B84D36-DB85-7347-BF70-813CAA796C05}" presName="theInnerList" presStyleCnt="0"/>
      <dgm:spPr/>
    </dgm:pt>
    <dgm:pt modelId="{08E98EBE-05AA-46D0-AD95-EED2285BA8E3}" type="pres">
      <dgm:prSet presAssocID="{3E7643C0-29A0-4553-9314-AD67C7146E6F}" presName="childNode" presStyleLbl="node1" presStyleIdx="0" presStyleCnt="6">
        <dgm:presLayoutVars>
          <dgm:bulletEnabled val="1"/>
        </dgm:presLayoutVars>
      </dgm:prSet>
      <dgm:spPr/>
    </dgm:pt>
    <dgm:pt modelId="{11B826EE-E56B-4198-8ACD-B9B6859B198C}" type="pres">
      <dgm:prSet presAssocID="{3E7643C0-29A0-4553-9314-AD67C7146E6F}" presName="aSpace2" presStyleCnt="0"/>
      <dgm:spPr/>
    </dgm:pt>
    <dgm:pt modelId="{A1AA6D4E-A85F-4CC5-A756-725BE10803E6}" type="pres">
      <dgm:prSet presAssocID="{42F0F5D7-3E62-4F9E-BA57-8CB0A3D67553}" presName="childNode" presStyleLbl="node1" presStyleIdx="1" presStyleCnt="6">
        <dgm:presLayoutVars>
          <dgm:bulletEnabled val="1"/>
        </dgm:presLayoutVars>
      </dgm:prSet>
      <dgm:spPr/>
    </dgm:pt>
    <dgm:pt modelId="{B3C9FE31-EACA-4912-909C-B810FA2F8148}" type="pres">
      <dgm:prSet presAssocID="{D3B84D36-DB85-7347-BF70-813CAA796C05}" presName="aSpace" presStyleCnt="0"/>
      <dgm:spPr/>
    </dgm:pt>
    <dgm:pt modelId="{617A3E1B-7899-43C1-A452-C2D771B662B6}" type="pres">
      <dgm:prSet presAssocID="{6BC38C14-C170-8341-BF81-51B30D6506FE}" presName="compNode" presStyleCnt="0"/>
      <dgm:spPr/>
    </dgm:pt>
    <dgm:pt modelId="{1FF9DC43-FB6A-4585-9401-6D7D4E6018E6}" type="pres">
      <dgm:prSet presAssocID="{6BC38C14-C170-8341-BF81-51B30D6506FE}" presName="aNode" presStyleLbl="bgShp" presStyleIdx="1" presStyleCnt="3"/>
      <dgm:spPr/>
    </dgm:pt>
    <dgm:pt modelId="{CD6891AD-6DF4-4D60-88AE-F02C8EE85B1B}" type="pres">
      <dgm:prSet presAssocID="{6BC38C14-C170-8341-BF81-51B30D6506FE}" presName="textNode" presStyleLbl="bgShp" presStyleIdx="1" presStyleCnt="3"/>
      <dgm:spPr/>
    </dgm:pt>
    <dgm:pt modelId="{A1B57F42-E52B-4E67-AC5A-8063B45372B7}" type="pres">
      <dgm:prSet presAssocID="{6BC38C14-C170-8341-BF81-51B30D6506FE}" presName="compChildNode" presStyleCnt="0"/>
      <dgm:spPr/>
    </dgm:pt>
    <dgm:pt modelId="{6D91157E-CA45-472B-A1C7-4F007F190D76}" type="pres">
      <dgm:prSet presAssocID="{6BC38C14-C170-8341-BF81-51B30D6506FE}" presName="theInnerList" presStyleCnt="0"/>
      <dgm:spPr/>
    </dgm:pt>
    <dgm:pt modelId="{BD01171B-1450-489B-97A0-E319339C3DCE}" type="pres">
      <dgm:prSet presAssocID="{03367EF5-2AB8-413C-BF86-68E5DFDDD1AD}" presName="childNode" presStyleLbl="node1" presStyleIdx="2" presStyleCnt="6">
        <dgm:presLayoutVars>
          <dgm:bulletEnabled val="1"/>
        </dgm:presLayoutVars>
      </dgm:prSet>
      <dgm:spPr/>
    </dgm:pt>
    <dgm:pt modelId="{7C161558-6E83-42EE-B46C-63B06BD334E6}" type="pres">
      <dgm:prSet presAssocID="{03367EF5-2AB8-413C-BF86-68E5DFDDD1AD}" presName="aSpace2" presStyleCnt="0"/>
      <dgm:spPr/>
    </dgm:pt>
    <dgm:pt modelId="{559E05F3-4FD6-475B-A409-7EB30529DD99}" type="pres">
      <dgm:prSet presAssocID="{20BF94AC-5944-4908-9632-72AB12062993}" presName="childNode" presStyleLbl="node1" presStyleIdx="3" presStyleCnt="6">
        <dgm:presLayoutVars>
          <dgm:bulletEnabled val="1"/>
        </dgm:presLayoutVars>
      </dgm:prSet>
      <dgm:spPr/>
    </dgm:pt>
    <dgm:pt modelId="{BB7C3A1B-F96B-4182-9126-D0B40B687697}" type="pres">
      <dgm:prSet presAssocID="{6BC38C14-C170-8341-BF81-51B30D6506FE}" presName="aSpace" presStyleCnt="0"/>
      <dgm:spPr/>
    </dgm:pt>
    <dgm:pt modelId="{9E0147DB-FB02-4FE5-9BB9-310764F0954E}" type="pres">
      <dgm:prSet presAssocID="{B08FDBBD-B9E9-CF42-BA9D-D52A7349EAFC}" presName="compNode" presStyleCnt="0"/>
      <dgm:spPr/>
    </dgm:pt>
    <dgm:pt modelId="{E9D641C6-5120-4979-9F20-47D50CE2D406}" type="pres">
      <dgm:prSet presAssocID="{B08FDBBD-B9E9-CF42-BA9D-D52A7349EAFC}" presName="aNode" presStyleLbl="bgShp" presStyleIdx="2" presStyleCnt="3"/>
      <dgm:spPr/>
    </dgm:pt>
    <dgm:pt modelId="{F32734DB-4305-422A-9ACB-5A2C4E4589C4}" type="pres">
      <dgm:prSet presAssocID="{B08FDBBD-B9E9-CF42-BA9D-D52A7349EAFC}" presName="textNode" presStyleLbl="bgShp" presStyleIdx="2" presStyleCnt="3"/>
      <dgm:spPr/>
    </dgm:pt>
    <dgm:pt modelId="{58B3BDB2-1679-47D5-A648-887B9AA4A557}" type="pres">
      <dgm:prSet presAssocID="{B08FDBBD-B9E9-CF42-BA9D-D52A7349EAFC}" presName="compChildNode" presStyleCnt="0"/>
      <dgm:spPr/>
    </dgm:pt>
    <dgm:pt modelId="{86F88C2D-4416-4966-A321-2AD01B47F2CF}" type="pres">
      <dgm:prSet presAssocID="{B08FDBBD-B9E9-CF42-BA9D-D52A7349EAFC}" presName="theInnerList" presStyleCnt="0"/>
      <dgm:spPr/>
    </dgm:pt>
    <dgm:pt modelId="{06AFC699-F66C-4B20-93C9-B4A59670303A}" type="pres">
      <dgm:prSet presAssocID="{F6755670-9042-4D65-818C-AE177AFFCB4D}" presName="childNode" presStyleLbl="node1" presStyleIdx="4" presStyleCnt="6">
        <dgm:presLayoutVars>
          <dgm:bulletEnabled val="1"/>
        </dgm:presLayoutVars>
      </dgm:prSet>
      <dgm:spPr/>
    </dgm:pt>
    <dgm:pt modelId="{E6B08ED6-C230-48BC-B57B-112EE5F78A48}" type="pres">
      <dgm:prSet presAssocID="{F6755670-9042-4D65-818C-AE177AFFCB4D}" presName="aSpace2" presStyleCnt="0"/>
      <dgm:spPr/>
    </dgm:pt>
    <dgm:pt modelId="{0745918A-227F-41B8-954C-F9D144D0754F}" type="pres">
      <dgm:prSet presAssocID="{204A16C7-0F6E-477B-8AB2-8F787ED05582}" presName="childNode" presStyleLbl="node1" presStyleIdx="5" presStyleCnt="6">
        <dgm:presLayoutVars>
          <dgm:bulletEnabled val="1"/>
        </dgm:presLayoutVars>
      </dgm:prSet>
      <dgm:spPr/>
    </dgm:pt>
  </dgm:ptLst>
  <dgm:cxnLst>
    <dgm:cxn modelId="{9525B903-B663-42CB-85F9-4F379ADF1D46}" srcId="{B08FDBBD-B9E9-CF42-BA9D-D52A7349EAFC}" destId="{204A16C7-0F6E-477B-8AB2-8F787ED05582}" srcOrd="1" destOrd="0" parTransId="{FAAFA586-2A14-48A0-AD0A-CD96C086C3F0}" sibTransId="{75B35150-2D72-4D40-8682-583DE7B468C2}"/>
    <dgm:cxn modelId="{31CE9E28-1CAE-4D47-B65B-C0506328BE16}" type="presOf" srcId="{6BC38C14-C170-8341-BF81-51B30D6506FE}" destId="{CD6891AD-6DF4-4D60-88AE-F02C8EE85B1B}" srcOrd="1" destOrd="0" presId="urn:microsoft.com/office/officeart/2005/8/layout/lProcess2"/>
    <dgm:cxn modelId="{6B760C35-E17C-407E-9D3D-CE8B672A1136}" type="presOf" srcId="{6BC38C14-C170-8341-BF81-51B30D6506FE}" destId="{1FF9DC43-FB6A-4585-9401-6D7D4E6018E6}" srcOrd="0" destOrd="0" presId="urn:microsoft.com/office/officeart/2005/8/layout/lProcess2"/>
    <dgm:cxn modelId="{9DD75E4F-85E4-4CFD-9EA3-DECAD26B5D79}" type="presOf" srcId="{B08FDBBD-B9E9-CF42-BA9D-D52A7349EAFC}" destId="{F32734DB-4305-422A-9ACB-5A2C4E4589C4}" srcOrd="1" destOrd="0" presId="urn:microsoft.com/office/officeart/2005/8/layout/lProcess2"/>
    <dgm:cxn modelId="{925A6482-8BB7-46A3-A27A-B6E0D9C6071A}" srcId="{D3B84D36-DB85-7347-BF70-813CAA796C05}" destId="{3E7643C0-29A0-4553-9314-AD67C7146E6F}" srcOrd="0" destOrd="0" parTransId="{C59F013B-5773-4965-BC08-21B21B9D3D97}" sibTransId="{4BCA8DA4-9DB1-48D7-ACFF-7FBB9971C277}"/>
    <dgm:cxn modelId="{16E7AA84-8726-4A2C-884D-A10625287675}" type="presOf" srcId="{3E7643C0-29A0-4553-9314-AD67C7146E6F}" destId="{08E98EBE-05AA-46D0-AD95-EED2285BA8E3}" srcOrd="0" destOrd="0" presId="urn:microsoft.com/office/officeart/2005/8/layout/lProcess2"/>
    <dgm:cxn modelId="{566DDE88-D94B-48EF-A6D3-AE2844E5D585}" srcId="{D3B84D36-DB85-7347-BF70-813CAA796C05}" destId="{42F0F5D7-3E62-4F9E-BA57-8CB0A3D67553}" srcOrd="1" destOrd="0" parTransId="{2A09ECFF-B1BF-410B-B25B-8C3060CD39A3}" sibTransId="{1E5E1E29-C9AD-44E7-89E4-CBFE8B1AF156}"/>
    <dgm:cxn modelId="{288F9E8F-C987-4BCC-9D9A-EA5285320C7A}" type="presOf" srcId="{F6755670-9042-4D65-818C-AE177AFFCB4D}" destId="{06AFC699-F66C-4B20-93C9-B4A59670303A}" srcOrd="0" destOrd="0" presId="urn:microsoft.com/office/officeart/2005/8/layout/lProcess2"/>
    <dgm:cxn modelId="{008B38A5-133B-4AE8-8D44-D0DB4C0CE893}" type="presOf" srcId="{D3B84D36-DB85-7347-BF70-813CAA796C05}" destId="{9692D406-A71F-425A-AA92-18AF61FA0F34}" srcOrd="1" destOrd="0" presId="urn:microsoft.com/office/officeart/2005/8/layout/lProcess2"/>
    <dgm:cxn modelId="{70F6ABA6-FAA8-4EA1-9BBB-B9F827CF7737}" srcId="{B08FDBBD-B9E9-CF42-BA9D-D52A7349EAFC}" destId="{F6755670-9042-4D65-818C-AE177AFFCB4D}" srcOrd="0" destOrd="0" parTransId="{B527C673-5F45-46EB-9D31-D2A7DC0ED9DC}" sibTransId="{8FEBF0B3-62CA-4286-8DBE-409E17E8653B}"/>
    <dgm:cxn modelId="{9A08DAA9-E68F-4F89-A525-A03FEF4C88E2}" type="presOf" srcId="{03367EF5-2AB8-413C-BF86-68E5DFDDD1AD}" destId="{BD01171B-1450-489B-97A0-E319339C3DCE}" srcOrd="0" destOrd="0" presId="urn:microsoft.com/office/officeart/2005/8/layout/lProcess2"/>
    <dgm:cxn modelId="{562768B2-472B-4F3F-A667-3FA5F88B238B}" type="presOf" srcId="{B6C8B94D-B1AE-574B-9334-6809E3B81FDE}" destId="{7C7BCFA0-3EB5-41EF-85CA-E9C760540EDE}" srcOrd="0" destOrd="0" presId="urn:microsoft.com/office/officeart/2005/8/layout/lProcess2"/>
    <dgm:cxn modelId="{9E4DE5C0-E124-4861-ABC8-9A4BF11CAE9D}" srcId="{6BC38C14-C170-8341-BF81-51B30D6506FE}" destId="{03367EF5-2AB8-413C-BF86-68E5DFDDD1AD}" srcOrd="0" destOrd="0" parTransId="{FA109F00-2957-4533-B67C-8EE87D9788CB}" sibTransId="{23D17D59-ED0B-44D4-BD56-A98BE3BD9F54}"/>
    <dgm:cxn modelId="{9C6F15CE-B2DB-4D40-A37C-878EE7A18594}" srcId="{B6C8B94D-B1AE-574B-9334-6809E3B81FDE}" destId="{D3B84D36-DB85-7347-BF70-813CAA796C05}" srcOrd="0" destOrd="0" parTransId="{30B8B64C-46A9-214D-A88D-1D3CEA5D7471}" sibTransId="{4BF2BCBE-0D62-BC4E-ACC4-1441996D3646}"/>
    <dgm:cxn modelId="{44134ED4-80B3-49FB-AFE2-4678DC5C1AFA}" type="presOf" srcId="{20BF94AC-5944-4908-9632-72AB12062993}" destId="{559E05F3-4FD6-475B-A409-7EB30529DD99}" srcOrd="0" destOrd="0" presId="urn:microsoft.com/office/officeart/2005/8/layout/lProcess2"/>
    <dgm:cxn modelId="{B1A933D8-C689-4E38-B332-0CB7AC114945}" type="presOf" srcId="{42F0F5D7-3E62-4F9E-BA57-8CB0A3D67553}" destId="{A1AA6D4E-A85F-4CC5-A756-725BE10803E6}" srcOrd="0" destOrd="0" presId="urn:microsoft.com/office/officeart/2005/8/layout/lProcess2"/>
    <dgm:cxn modelId="{A1EBFEE5-3993-694C-8E60-CF035384B07D}" srcId="{B6C8B94D-B1AE-574B-9334-6809E3B81FDE}" destId="{6BC38C14-C170-8341-BF81-51B30D6506FE}" srcOrd="1" destOrd="0" parTransId="{29A790F1-09F6-D14F-99D7-3F7677637D87}" sibTransId="{5514669A-A714-ED4F-B425-D286F0C7C5F0}"/>
    <dgm:cxn modelId="{FABA48E7-D3C1-4A13-9D49-25F9A8829910}" type="presOf" srcId="{B08FDBBD-B9E9-CF42-BA9D-D52A7349EAFC}" destId="{E9D641C6-5120-4979-9F20-47D50CE2D406}" srcOrd="0" destOrd="0" presId="urn:microsoft.com/office/officeart/2005/8/layout/lProcess2"/>
    <dgm:cxn modelId="{E6EAA1E9-EAC4-46BA-8CA8-F60E8A881300}" srcId="{6BC38C14-C170-8341-BF81-51B30D6506FE}" destId="{20BF94AC-5944-4908-9632-72AB12062993}" srcOrd="1" destOrd="0" parTransId="{4F3384D2-24FE-4E17-8A79-905C462DAB6C}" sibTransId="{04336982-59B2-4CB0-8DD1-A80AAC22E911}"/>
    <dgm:cxn modelId="{FE5755EE-9C09-4649-9E9F-E45F9F57F73A}" type="presOf" srcId="{D3B84D36-DB85-7347-BF70-813CAA796C05}" destId="{D4F216DA-E1F4-4FFF-AF85-F46CBD6ECA06}" srcOrd="0" destOrd="0" presId="urn:microsoft.com/office/officeart/2005/8/layout/lProcess2"/>
    <dgm:cxn modelId="{78E8E3F4-64C5-4436-90C7-DC7BC576372E}" type="presOf" srcId="{204A16C7-0F6E-477B-8AB2-8F787ED05582}" destId="{0745918A-227F-41B8-954C-F9D144D0754F}" srcOrd="0" destOrd="0" presId="urn:microsoft.com/office/officeart/2005/8/layout/lProcess2"/>
    <dgm:cxn modelId="{DD3E7CFA-F8A4-C04F-993C-CE36586AFEED}" srcId="{B6C8B94D-B1AE-574B-9334-6809E3B81FDE}" destId="{B08FDBBD-B9E9-CF42-BA9D-D52A7349EAFC}" srcOrd="2" destOrd="0" parTransId="{8AE60A55-17BD-F14A-96D3-EF64C4EB1F3B}" sibTransId="{E4B34EB8-89AB-9B43-99D3-63EB0BBE5477}"/>
    <dgm:cxn modelId="{0AB003C2-CB3A-4C81-A344-CBAC8BB49790}" type="presParOf" srcId="{7C7BCFA0-3EB5-41EF-85CA-E9C760540EDE}" destId="{258C97DF-23F3-4CDB-981C-1440550BF9F1}" srcOrd="0" destOrd="0" presId="urn:microsoft.com/office/officeart/2005/8/layout/lProcess2"/>
    <dgm:cxn modelId="{7180DBBA-3EE6-4CAF-9201-F2B092DA000B}" type="presParOf" srcId="{258C97DF-23F3-4CDB-981C-1440550BF9F1}" destId="{D4F216DA-E1F4-4FFF-AF85-F46CBD6ECA06}" srcOrd="0" destOrd="0" presId="urn:microsoft.com/office/officeart/2005/8/layout/lProcess2"/>
    <dgm:cxn modelId="{0FBCEA0A-E90F-4695-83A0-C90F29C137C6}" type="presParOf" srcId="{258C97DF-23F3-4CDB-981C-1440550BF9F1}" destId="{9692D406-A71F-425A-AA92-18AF61FA0F34}" srcOrd="1" destOrd="0" presId="urn:microsoft.com/office/officeart/2005/8/layout/lProcess2"/>
    <dgm:cxn modelId="{3B5D050F-74D4-4B5D-947E-FDBA2C54578D}" type="presParOf" srcId="{258C97DF-23F3-4CDB-981C-1440550BF9F1}" destId="{9B2670EF-A652-4BD1-B5E8-7112253B03E0}" srcOrd="2" destOrd="0" presId="urn:microsoft.com/office/officeart/2005/8/layout/lProcess2"/>
    <dgm:cxn modelId="{6E352D9F-AE6F-4A67-99F0-AB5B52477E39}" type="presParOf" srcId="{9B2670EF-A652-4BD1-B5E8-7112253B03E0}" destId="{EA4A65E1-47B5-47FE-A1AF-D846BEF3075E}" srcOrd="0" destOrd="0" presId="urn:microsoft.com/office/officeart/2005/8/layout/lProcess2"/>
    <dgm:cxn modelId="{40A9A871-50FB-4F8A-B4F1-C649AC33AA19}" type="presParOf" srcId="{EA4A65E1-47B5-47FE-A1AF-D846BEF3075E}" destId="{08E98EBE-05AA-46D0-AD95-EED2285BA8E3}" srcOrd="0" destOrd="0" presId="urn:microsoft.com/office/officeart/2005/8/layout/lProcess2"/>
    <dgm:cxn modelId="{598312B1-A483-4B35-A4C7-12C636C36ABB}" type="presParOf" srcId="{EA4A65E1-47B5-47FE-A1AF-D846BEF3075E}" destId="{11B826EE-E56B-4198-8ACD-B9B6859B198C}" srcOrd="1" destOrd="0" presId="urn:microsoft.com/office/officeart/2005/8/layout/lProcess2"/>
    <dgm:cxn modelId="{7A592317-72AC-4C54-91F8-15DCD7FC0FF2}" type="presParOf" srcId="{EA4A65E1-47B5-47FE-A1AF-D846BEF3075E}" destId="{A1AA6D4E-A85F-4CC5-A756-725BE10803E6}" srcOrd="2" destOrd="0" presId="urn:microsoft.com/office/officeart/2005/8/layout/lProcess2"/>
    <dgm:cxn modelId="{E5A8371E-0A87-4F95-9DEA-E5A82DE25809}" type="presParOf" srcId="{7C7BCFA0-3EB5-41EF-85CA-E9C760540EDE}" destId="{B3C9FE31-EACA-4912-909C-B810FA2F8148}" srcOrd="1" destOrd="0" presId="urn:microsoft.com/office/officeart/2005/8/layout/lProcess2"/>
    <dgm:cxn modelId="{C5F18233-7667-42D9-923D-4DA8E506445E}" type="presParOf" srcId="{7C7BCFA0-3EB5-41EF-85CA-E9C760540EDE}" destId="{617A3E1B-7899-43C1-A452-C2D771B662B6}" srcOrd="2" destOrd="0" presId="urn:microsoft.com/office/officeart/2005/8/layout/lProcess2"/>
    <dgm:cxn modelId="{39607D34-645E-4D72-B177-3C9E9A077A00}" type="presParOf" srcId="{617A3E1B-7899-43C1-A452-C2D771B662B6}" destId="{1FF9DC43-FB6A-4585-9401-6D7D4E6018E6}" srcOrd="0" destOrd="0" presId="urn:microsoft.com/office/officeart/2005/8/layout/lProcess2"/>
    <dgm:cxn modelId="{DF2DB7B7-372E-4941-AAE6-BB62F1C72C86}" type="presParOf" srcId="{617A3E1B-7899-43C1-A452-C2D771B662B6}" destId="{CD6891AD-6DF4-4D60-88AE-F02C8EE85B1B}" srcOrd="1" destOrd="0" presId="urn:microsoft.com/office/officeart/2005/8/layout/lProcess2"/>
    <dgm:cxn modelId="{37642F5B-7180-416A-AF8B-953ECEF88295}" type="presParOf" srcId="{617A3E1B-7899-43C1-A452-C2D771B662B6}" destId="{A1B57F42-E52B-4E67-AC5A-8063B45372B7}" srcOrd="2" destOrd="0" presId="urn:microsoft.com/office/officeart/2005/8/layout/lProcess2"/>
    <dgm:cxn modelId="{1BD7F774-EBC6-4644-9DE3-23D6677786BF}" type="presParOf" srcId="{A1B57F42-E52B-4E67-AC5A-8063B45372B7}" destId="{6D91157E-CA45-472B-A1C7-4F007F190D76}" srcOrd="0" destOrd="0" presId="urn:microsoft.com/office/officeart/2005/8/layout/lProcess2"/>
    <dgm:cxn modelId="{4B433556-E707-4575-BAFE-95181E358C17}" type="presParOf" srcId="{6D91157E-CA45-472B-A1C7-4F007F190D76}" destId="{BD01171B-1450-489B-97A0-E319339C3DCE}" srcOrd="0" destOrd="0" presId="urn:microsoft.com/office/officeart/2005/8/layout/lProcess2"/>
    <dgm:cxn modelId="{1D3DBF78-0653-4D3E-B0B1-FC5513543152}" type="presParOf" srcId="{6D91157E-CA45-472B-A1C7-4F007F190D76}" destId="{7C161558-6E83-42EE-B46C-63B06BD334E6}" srcOrd="1" destOrd="0" presId="urn:microsoft.com/office/officeart/2005/8/layout/lProcess2"/>
    <dgm:cxn modelId="{896A72D0-1B69-4225-89AA-E666767147FA}" type="presParOf" srcId="{6D91157E-CA45-472B-A1C7-4F007F190D76}" destId="{559E05F3-4FD6-475B-A409-7EB30529DD99}" srcOrd="2" destOrd="0" presId="urn:microsoft.com/office/officeart/2005/8/layout/lProcess2"/>
    <dgm:cxn modelId="{201AD774-39DE-4499-A464-110B48545103}" type="presParOf" srcId="{7C7BCFA0-3EB5-41EF-85CA-E9C760540EDE}" destId="{BB7C3A1B-F96B-4182-9126-D0B40B687697}" srcOrd="3" destOrd="0" presId="urn:microsoft.com/office/officeart/2005/8/layout/lProcess2"/>
    <dgm:cxn modelId="{808E34BE-1F7D-4824-8066-CD49415BF6E8}" type="presParOf" srcId="{7C7BCFA0-3EB5-41EF-85CA-E9C760540EDE}" destId="{9E0147DB-FB02-4FE5-9BB9-310764F0954E}" srcOrd="4" destOrd="0" presId="urn:microsoft.com/office/officeart/2005/8/layout/lProcess2"/>
    <dgm:cxn modelId="{54C6C807-5621-48B8-8DB8-87D2E25AD401}" type="presParOf" srcId="{9E0147DB-FB02-4FE5-9BB9-310764F0954E}" destId="{E9D641C6-5120-4979-9F20-47D50CE2D406}" srcOrd="0" destOrd="0" presId="urn:microsoft.com/office/officeart/2005/8/layout/lProcess2"/>
    <dgm:cxn modelId="{03585C12-DD82-416C-9DF5-13EF79930A87}" type="presParOf" srcId="{9E0147DB-FB02-4FE5-9BB9-310764F0954E}" destId="{F32734DB-4305-422A-9ACB-5A2C4E4589C4}" srcOrd="1" destOrd="0" presId="urn:microsoft.com/office/officeart/2005/8/layout/lProcess2"/>
    <dgm:cxn modelId="{F3D0E3C1-B34D-431A-BF97-01DD1B33E0F0}" type="presParOf" srcId="{9E0147DB-FB02-4FE5-9BB9-310764F0954E}" destId="{58B3BDB2-1679-47D5-A648-887B9AA4A557}" srcOrd="2" destOrd="0" presId="urn:microsoft.com/office/officeart/2005/8/layout/lProcess2"/>
    <dgm:cxn modelId="{D404B4A9-E510-4A0F-9BA7-295D71E41D92}" type="presParOf" srcId="{58B3BDB2-1679-47D5-A648-887B9AA4A557}" destId="{86F88C2D-4416-4966-A321-2AD01B47F2CF}" srcOrd="0" destOrd="0" presId="urn:microsoft.com/office/officeart/2005/8/layout/lProcess2"/>
    <dgm:cxn modelId="{5AD8C877-2627-4167-BEB6-9D2AD631E069}" type="presParOf" srcId="{86F88C2D-4416-4966-A321-2AD01B47F2CF}" destId="{06AFC699-F66C-4B20-93C9-B4A59670303A}" srcOrd="0" destOrd="0" presId="urn:microsoft.com/office/officeart/2005/8/layout/lProcess2"/>
    <dgm:cxn modelId="{BD2A1B57-993D-4701-B40B-6E05F8547734}" type="presParOf" srcId="{86F88C2D-4416-4966-A321-2AD01B47F2CF}" destId="{E6B08ED6-C230-48BC-B57B-112EE5F78A48}" srcOrd="1" destOrd="0" presId="urn:microsoft.com/office/officeart/2005/8/layout/lProcess2"/>
    <dgm:cxn modelId="{F51DA932-486D-4FD9-8CE9-28E2BCC82F17}" type="presParOf" srcId="{86F88C2D-4416-4966-A321-2AD01B47F2CF}" destId="{0745918A-227F-41B8-954C-F9D144D0754F}"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A1F4CD-0708-4339-A47D-25F76AEDB4DB}"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n-US"/>
        </a:p>
      </dgm:t>
    </dgm:pt>
    <dgm:pt modelId="{9016E96E-0AC7-45E1-8A5C-4CC52B01F5C1}">
      <dgm:prSet phldrT="[Text]" custT="1"/>
      <dgm:spPr/>
      <dgm:t>
        <a:bodyPr/>
        <a:lstStyle/>
        <a:p>
          <a:r>
            <a:rPr lang="en-US" sz="800" dirty="0">
              <a:solidFill>
                <a:schemeClr val="tx1"/>
              </a:solidFill>
            </a:rPr>
            <a:t>Legal</a:t>
          </a:r>
        </a:p>
      </dgm:t>
    </dgm:pt>
    <dgm:pt modelId="{D53C8706-DE5E-4517-A4ED-E279D32B4E00}" type="parTrans" cxnId="{0173DF6D-D460-4DA2-AF3B-6A2B3DC52B2E}">
      <dgm:prSet/>
      <dgm:spPr/>
      <dgm:t>
        <a:bodyPr/>
        <a:lstStyle/>
        <a:p>
          <a:endParaRPr lang="en-US" sz="800">
            <a:solidFill>
              <a:schemeClr val="tx1"/>
            </a:solidFill>
          </a:endParaRPr>
        </a:p>
      </dgm:t>
    </dgm:pt>
    <dgm:pt modelId="{BC78E8BB-3B76-4089-BAE8-FC593D3D76AE}" type="sibTrans" cxnId="{0173DF6D-D460-4DA2-AF3B-6A2B3DC52B2E}">
      <dgm:prSet/>
      <dgm:spPr/>
      <dgm:t>
        <a:bodyPr/>
        <a:lstStyle/>
        <a:p>
          <a:endParaRPr lang="en-US" sz="800">
            <a:solidFill>
              <a:schemeClr val="tx1"/>
            </a:solidFill>
          </a:endParaRPr>
        </a:p>
      </dgm:t>
    </dgm:pt>
    <dgm:pt modelId="{2EA33616-6C58-403A-899C-3B7D55F71B27}">
      <dgm:prSet phldrT="[Text]" custT="1"/>
      <dgm:spPr/>
      <dgm:t>
        <a:bodyPr/>
        <a:lstStyle/>
        <a:p>
          <a:r>
            <a:rPr lang="en-US" sz="800" dirty="0">
              <a:solidFill>
                <a:schemeClr val="tx1"/>
              </a:solidFill>
            </a:rPr>
            <a:t>Commissioner</a:t>
          </a:r>
        </a:p>
      </dgm:t>
    </dgm:pt>
    <dgm:pt modelId="{163CC27F-84E5-444B-8EA9-ABC32484E352}" type="sibTrans" cxnId="{B5368AB3-6A09-4986-8A56-83DA555636EB}">
      <dgm:prSet/>
      <dgm:spPr/>
      <dgm:t>
        <a:bodyPr/>
        <a:lstStyle/>
        <a:p>
          <a:endParaRPr lang="en-US" sz="800">
            <a:solidFill>
              <a:schemeClr val="tx1"/>
            </a:solidFill>
          </a:endParaRPr>
        </a:p>
      </dgm:t>
    </dgm:pt>
    <dgm:pt modelId="{D5F52E3B-7BE2-4E80-90FF-8306A17CFF8A}" type="parTrans" cxnId="{B5368AB3-6A09-4986-8A56-83DA555636EB}">
      <dgm:prSet/>
      <dgm:spPr/>
      <dgm:t>
        <a:bodyPr/>
        <a:lstStyle/>
        <a:p>
          <a:endParaRPr lang="en-US" sz="800">
            <a:solidFill>
              <a:schemeClr val="tx1"/>
            </a:solidFill>
          </a:endParaRPr>
        </a:p>
      </dgm:t>
    </dgm:pt>
    <dgm:pt modelId="{BF6A1873-24E9-47A8-9904-257E9FAD8A2A}">
      <dgm:prSet phldrT="[Text]" custT="1"/>
      <dgm:spPr/>
      <dgm:t>
        <a:bodyPr/>
        <a:lstStyle/>
        <a:p>
          <a:r>
            <a:rPr lang="en-US" sz="800" dirty="0">
              <a:solidFill>
                <a:schemeClr val="tx1"/>
              </a:solidFill>
            </a:rPr>
            <a:t>General Counsel</a:t>
          </a:r>
        </a:p>
      </dgm:t>
    </dgm:pt>
    <dgm:pt modelId="{59FEB937-768B-49F5-A423-6002140438CA}" type="parTrans" cxnId="{1B333267-9647-42B9-834A-D5D35A45FADF}">
      <dgm:prSet/>
      <dgm:spPr/>
      <dgm:t>
        <a:bodyPr/>
        <a:lstStyle/>
        <a:p>
          <a:endParaRPr lang="en-US" sz="800">
            <a:solidFill>
              <a:schemeClr val="tx1"/>
            </a:solidFill>
          </a:endParaRPr>
        </a:p>
      </dgm:t>
    </dgm:pt>
    <dgm:pt modelId="{466F8097-B6AD-4DC1-B95C-45E4C468C421}" type="sibTrans" cxnId="{1B333267-9647-42B9-834A-D5D35A45FADF}">
      <dgm:prSet/>
      <dgm:spPr/>
      <dgm:t>
        <a:bodyPr/>
        <a:lstStyle/>
        <a:p>
          <a:endParaRPr lang="en-US" sz="800">
            <a:solidFill>
              <a:schemeClr val="tx1"/>
            </a:solidFill>
          </a:endParaRPr>
        </a:p>
      </dgm:t>
    </dgm:pt>
    <dgm:pt modelId="{41F51A87-47D1-43E6-8441-5958728B6A5F}">
      <dgm:prSet phldrT="[Text]" custT="1"/>
      <dgm:spPr/>
      <dgm:t>
        <a:bodyPr/>
        <a:lstStyle/>
        <a:p>
          <a:r>
            <a:rPr lang="en-US" sz="800" dirty="0">
              <a:solidFill>
                <a:schemeClr val="tx1"/>
              </a:solidFill>
            </a:rPr>
            <a:t>Internal Operations</a:t>
          </a:r>
        </a:p>
      </dgm:t>
    </dgm:pt>
    <dgm:pt modelId="{DF2DAF89-9538-4F45-B850-3886CB2370E2}" type="parTrans" cxnId="{C0DD7F12-0A43-4C9A-85FE-EDF7ADA19EAF}">
      <dgm:prSet/>
      <dgm:spPr/>
      <dgm:t>
        <a:bodyPr/>
        <a:lstStyle/>
        <a:p>
          <a:endParaRPr lang="en-US" sz="800">
            <a:solidFill>
              <a:schemeClr val="tx1"/>
            </a:solidFill>
          </a:endParaRPr>
        </a:p>
      </dgm:t>
    </dgm:pt>
    <dgm:pt modelId="{D3AA2EA3-8398-49E1-B231-4722542D01DC}" type="sibTrans" cxnId="{C0DD7F12-0A43-4C9A-85FE-EDF7ADA19EAF}">
      <dgm:prSet/>
      <dgm:spPr/>
      <dgm:t>
        <a:bodyPr/>
        <a:lstStyle/>
        <a:p>
          <a:endParaRPr lang="en-US" sz="800">
            <a:solidFill>
              <a:schemeClr val="tx1"/>
            </a:solidFill>
          </a:endParaRPr>
        </a:p>
      </dgm:t>
    </dgm:pt>
    <dgm:pt modelId="{8B457254-3A2B-4414-B727-22F9E800A3AC}">
      <dgm:prSet phldrT="[Text]" custT="1"/>
      <dgm:spPr/>
      <dgm:t>
        <a:bodyPr/>
        <a:lstStyle/>
        <a:p>
          <a:r>
            <a:rPr lang="en-US" sz="800" dirty="0">
              <a:solidFill>
                <a:schemeClr val="tx1"/>
              </a:solidFill>
            </a:rPr>
            <a:t>Office Infrastructure and Coordination</a:t>
          </a:r>
        </a:p>
      </dgm:t>
    </dgm:pt>
    <dgm:pt modelId="{290D72E5-3177-43E4-8CCA-5AEB07B3E541}" type="parTrans" cxnId="{49F790DD-E6E9-4873-9FA5-9463F009B290}">
      <dgm:prSet/>
      <dgm:spPr/>
      <dgm:t>
        <a:bodyPr/>
        <a:lstStyle/>
        <a:p>
          <a:endParaRPr lang="en-US" sz="800">
            <a:solidFill>
              <a:schemeClr val="tx1"/>
            </a:solidFill>
          </a:endParaRPr>
        </a:p>
      </dgm:t>
    </dgm:pt>
    <dgm:pt modelId="{FF435A35-2935-4573-9E66-E0B80B368A58}" type="sibTrans" cxnId="{49F790DD-E6E9-4873-9FA5-9463F009B290}">
      <dgm:prSet/>
      <dgm:spPr/>
      <dgm:t>
        <a:bodyPr/>
        <a:lstStyle/>
        <a:p>
          <a:endParaRPr lang="en-US" sz="800">
            <a:solidFill>
              <a:schemeClr val="tx1"/>
            </a:solidFill>
          </a:endParaRPr>
        </a:p>
      </dgm:t>
    </dgm:pt>
    <dgm:pt modelId="{3042E6D5-F8B5-4269-A596-26D32F1C6F84}">
      <dgm:prSet phldrT="[Text]" custT="1"/>
      <dgm:spPr>
        <a:solidFill>
          <a:schemeClr val="bg1"/>
        </a:solidFill>
      </dgm:spPr>
      <dgm:t>
        <a:bodyPr/>
        <a:lstStyle/>
        <a:p>
          <a:r>
            <a:rPr lang="en-US" sz="800" dirty="0">
              <a:solidFill>
                <a:schemeClr val="tx1"/>
              </a:solidFill>
            </a:rPr>
            <a:t>Staff Resources and Support</a:t>
          </a:r>
        </a:p>
      </dgm:t>
    </dgm:pt>
    <dgm:pt modelId="{13BD608B-5677-4682-8C89-6593598CDBBF}" type="parTrans" cxnId="{F80A7495-C1A4-43B2-B003-C9B320907FBE}">
      <dgm:prSet/>
      <dgm:spPr/>
      <dgm:t>
        <a:bodyPr/>
        <a:lstStyle/>
        <a:p>
          <a:endParaRPr lang="en-US" sz="800">
            <a:solidFill>
              <a:schemeClr val="tx1"/>
            </a:solidFill>
          </a:endParaRPr>
        </a:p>
      </dgm:t>
    </dgm:pt>
    <dgm:pt modelId="{FFC2BC34-2452-42D4-815C-FC47AE5CAEE4}" type="sibTrans" cxnId="{F80A7495-C1A4-43B2-B003-C9B320907FBE}">
      <dgm:prSet/>
      <dgm:spPr/>
      <dgm:t>
        <a:bodyPr/>
        <a:lstStyle/>
        <a:p>
          <a:endParaRPr lang="en-US" sz="800">
            <a:solidFill>
              <a:schemeClr val="tx1"/>
            </a:solidFill>
          </a:endParaRPr>
        </a:p>
      </dgm:t>
    </dgm:pt>
    <dgm:pt modelId="{F9E2D1AA-34E6-4F51-AAC3-6C8F9C1E0741}">
      <dgm:prSet phldrT="[Text]" custT="1"/>
      <dgm:spPr>
        <a:solidFill>
          <a:schemeClr val="bg1"/>
        </a:solidFill>
      </dgm:spPr>
      <dgm:t>
        <a:bodyPr/>
        <a:lstStyle/>
        <a:p>
          <a:r>
            <a:rPr lang="en-US" sz="800" dirty="0">
              <a:solidFill>
                <a:schemeClr val="tx1"/>
              </a:solidFill>
            </a:rPr>
            <a:t>Research, Innovation and Supports</a:t>
          </a:r>
        </a:p>
      </dgm:t>
    </dgm:pt>
    <dgm:pt modelId="{0CD8712C-D03A-4A02-A655-C14A319C7860}" type="parTrans" cxnId="{2B13CDB1-5BC5-426A-AA6F-D2F226280441}">
      <dgm:prSet/>
      <dgm:spPr/>
      <dgm:t>
        <a:bodyPr/>
        <a:lstStyle/>
        <a:p>
          <a:endParaRPr lang="en-US" sz="800">
            <a:solidFill>
              <a:schemeClr val="tx1"/>
            </a:solidFill>
          </a:endParaRPr>
        </a:p>
      </dgm:t>
    </dgm:pt>
    <dgm:pt modelId="{9934DC10-C32F-41EF-85A1-C9276EEB6FE2}" type="sibTrans" cxnId="{2B13CDB1-5BC5-426A-AA6F-D2F226280441}">
      <dgm:prSet/>
      <dgm:spPr/>
      <dgm:t>
        <a:bodyPr/>
        <a:lstStyle/>
        <a:p>
          <a:endParaRPr lang="en-US" sz="800">
            <a:solidFill>
              <a:schemeClr val="tx1"/>
            </a:solidFill>
          </a:endParaRPr>
        </a:p>
      </dgm:t>
    </dgm:pt>
    <dgm:pt modelId="{344D0239-A925-41CB-93E7-A6B34D571CC6}">
      <dgm:prSet phldrT="[Text]" custT="1"/>
      <dgm:spPr/>
      <dgm:t>
        <a:bodyPr/>
        <a:lstStyle/>
        <a:p>
          <a:r>
            <a:rPr lang="en-US" sz="800" dirty="0">
              <a:solidFill>
                <a:schemeClr val="tx1"/>
              </a:solidFill>
            </a:rPr>
            <a:t>A&amp;F</a:t>
          </a:r>
        </a:p>
      </dgm:t>
    </dgm:pt>
    <dgm:pt modelId="{74FA7CE8-814B-4FEE-8332-A2CB40D3E7CD}" type="parTrans" cxnId="{278893E8-1A24-4277-BB3B-B9EB44235FED}">
      <dgm:prSet/>
      <dgm:spPr/>
      <dgm:t>
        <a:bodyPr/>
        <a:lstStyle/>
        <a:p>
          <a:endParaRPr lang="en-US" sz="800">
            <a:solidFill>
              <a:schemeClr val="tx1"/>
            </a:solidFill>
          </a:endParaRPr>
        </a:p>
      </dgm:t>
    </dgm:pt>
    <dgm:pt modelId="{0AA3A836-8BA6-4D9C-AC86-511CD2146D82}" type="sibTrans" cxnId="{278893E8-1A24-4277-BB3B-B9EB44235FED}">
      <dgm:prSet/>
      <dgm:spPr/>
      <dgm:t>
        <a:bodyPr/>
        <a:lstStyle/>
        <a:p>
          <a:endParaRPr lang="en-US" sz="800">
            <a:solidFill>
              <a:schemeClr val="tx1"/>
            </a:solidFill>
          </a:endParaRPr>
        </a:p>
      </dgm:t>
    </dgm:pt>
    <dgm:pt modelId="{2F414D9E-0325-4E06-B0A7-8D68CE034E74}">
      <dgm:prSet phldrT="[Text]" custT="1"/>
      <dgm:spPr/>
      <dgm:t>
        <a:bodyPr/>
        <a:lstStyle/>
        <a:p>
          <a:r>
            <a:rPr lang="en-US" sz="800" dirty="0">
              <a:solidFill>
                <a:schemeClr val="tx1"/>
              </a:solidFill>
            </a:rPr>
            <a:t>Budget and Grant Management</a:t>
          </a:r>
        </a:p>
      </dgm:t>
    </dgm:pt>
    <dgm:pt modelId="{9D411610-47DF-4578-92A9-12105F93762A}" type="parTrans" cxnId="{E0A9C38D-7580-4E0C-BEAA-CF61B75E2BCE}">
      <dgm:prSet/>
      <dgm:spPr/>
      <dgm:t>
        <a:bodyPr/>
        <a:lstStyle/>
        <a:p>
          <a:endParaRPr lang="en-US" sz="800">
            <a:solidFill>
              <a:schemeClr val="tx1"/>
            </a:solidFill>
          </a:endParaRPr>
        </a:p>
      </dgm:t>
    </dgm:pt>
    <dgm:pt modelId="{80594899-FC51-4D4A-9E8D-EADD182C82AC}" type="sibTrans" cxnId="{E0A9C38D-7580-4E0C-BEAA-CF61B75E2BCE}">
      <dgm:prSet/>
      <dgm:spPr/>
      <dgm:t>
        <a:bodyPr/>
        <a:lstStyle/>
        <a:p>
          <a:endParaRPr lang="en-US" sz="800">
            <a:solidFill>
              <a:schemeClr val="tx1"/>
            </a:solidFill>
          </a:endParaRPr>
        </a:p>
      </dgm:t>
    </dgm:pt>
    <dgm:pt modelId="{DD511385-F1E1-4432-A791-C8D76FBC1A6F}">
      <dgm:prSet phldrT="[Text]" custT="1"/>
      <dgm:spPr/>
      <dgm:t>
        <a:bodyPr/>
        <a:lstStyle/>
        <a:p>
          <a:r>
            <a:rPr lang="en-US" sz="800" dirty="0">
              <a:solidFill>
                <a:schemeClr val="tx1"/>
              </a:solidFill>
            </a:rPr>
            <a:t>Audit Resolution</a:t>
          </a:r>
        </a:p>
      </dgm:t>
    </dgm:pt>
    <dgm:pt modelId="{2E6F14C5-2EC0-435B-B340-10181A4D8FC2}" type="parTrans" cxnId="{538D0568-FE36-401C-A277-16B52C64B656}">
      <dgm:prSet/>
      <dgm:spPr/>
      <dgm:t>
        <a:bodyPr/>
        <a:lstStyle/>
        <a:p>
          <a:endParaRPr lang="en-US" sz="800">
            <a:solidFill>
              <a:schemeClr val="tx1"/>
            </a:solidFill>
          </a:endParaRPr>
        </a:p>
      </dgm:t>
    </dgm:pt>
    <dgm:pt modelId="{41265B45-E5A9-46D8-B06E-5CD5A60BA95F}" type="sibTrans" cxnId="{538D0568-FE36-401C-A277-16B52C64B656}">
      <dgm:prSet/>
      <dgm:spPr/>
      <dgm:t>
        <a:bodyPr/>
        <a:lstStyle/>
        <a:p>
          <a:endParaRPr lang="en-US" sz="800">
            <a:solidFill>
              <a:schemeClr val="tx1"/>
            </a:solidFill>
          </a:endParaRPr>
        </a:p>
      </dgm:t>
    </dgm:pt>
    <dgm:pt modelId="{92D330A5-119B-41B2-B8ED-56E6B4993CC7}">
      <dgm:prSet phldrT="[Text]" custT="1"/>
      <dgm:spPr/>
      <dgm:t>
        <a:bodyPr/>
        <a:lstStyle/>
        <a:p>
          <a:r>
            <a:rPr lang="en-US" sz="800" dirty="0">
              <a:solidFill>
                <a:schemeClr val="tx1"/>
              </a:solidFill>
            </a:rPr>
            <a:t>Financial Management</a:t>
          </a:r>
        </a:p>
      </dgm:t>
    </dgm:pt>
    <dgm:pt modelId="{BB699F6B-30FA-4FA8-9EC3-C78121A5A71D}" type="parTrans" cxnId="{3A9E2C73-2868-4165-88B5-CD9D41E389B0}">
      <dgm:prSet/>
      <dgm:spPr/>
      <dgm:t>
        <a:bodyPr/>
        <a:lstStyle/>
        <a:p>
          <a:endParaRPr lang="en-US" sz="800">
            <a:solidFill>
              <a:schemeClr val="tx1"/>
            </a:solidFill>
          </a:endParaRPr>
        </a:p>
      </dgm:t>
    </dgm:pt>
    <dgm:pt modelId="{CF7A6130-92C8-48ED-8D35-3564BBDEB713}" type="sibTrans" cxnId="{3A9E2C73-2868-4165-88B5-CD9D41E389B0}">
      <dgm:prSet/>
      <dgm:spPr/>
      <dgm:t>
        <a:bodyPr/>
        <a:lstStyle/>
        <a:p>
          <a:endParaRPr lang="en-US" sz="800">
            <a:solidFill>
              <a:schemeClr val="tx1"/>
            </a:solidFill>
          </a:endParaRPr>
        </a:p>
      </dgm:t>
    </dgm:pt>
    <dgm:pt modelId="{D4804DC0-4EC8-4582-AEE0-75A257E6ED93}">
      <dgm:prSet phldrT="[Text]" custT="1"/>
      <dgm:spPr/>
      <dgm:t>
        <a:bodyPr/>
        <a:lstStyle/>
        <a:p>
          <a:r>
            <a:rPr lang="en-US" sz="800" dirty="0">
              <a:solidFill>
                <a:schemeClr val="tx1"/>
              </a:solidFill>
            </a:rPr>
            <a:t>Field Operations</a:t>
          </a:r>
        </a:p>
      </dgm:t>
    </dgm:pt>
    <dgm:pt modelId="{54DB0ED1-C7BE-4E11-A0E5-8670AB01D2C3}" type="parTrans" cxnId="{491DD4AD-735E-4A82-9419-6A42EB756A90}">
      <dgm:prSet/>
      <dgm:spPr/>
      <dgm:t>
        <a:bodyPr/>
        <a:lstStyle/>
        <a:p>
          <a:endParaRPr lang="en-US" sz="800">
            <a:solidFill>
              <a:schemeClr val="tx1"/>
            </a:solidFill>
          </a:endParaRPr>
        </a:p>
      </dgm:t>
    </dgm:pt>
    <dgm:pt modelId="{7D8DDA46-C581-4D0B-AF64-CECE86C9576E}" type="sibTrans" cxnId="{491DD4AD-735E-4A82-9419-6A42EB756A90}">
      <dgm:prSet/>
      <dgm:spPr/>
      <dgm:t>
        <a:bodyPr/>
        <a:lstStyle/>
        <a:p>
          <a:endParaRPr lang="en-US" sz="800">
            <a:solidFill>
              <a:schemeClr val="tx1"/>
            </a:solidFill>
          </a:endParaRPr>
        </a:p>
      </dgm:t>
    </dgm:pt>
    <dgm:pt modelId="{7A72574A-EB56-4185-A46B-D1E3871B8192}">
      <dgm:prSet phldrT="[Text]" custT="1"/>
      <dgm:spPr/>
      <dgm:t>
        <a:bodyPr/>
        <a:lstStyle/>
        <a:p>
          <a:r>
            <a:rPr lang="en-US" sz="800" dirty="0">
              <a:solidFill>
                <a:schemeClr val="tx1"/>
              </a:solidFill>
            </a:rPr>
            <a:t>BRC</a:t>
          </a:r>
        </a:p>
      </dgm:t>
    </dgm:pt>
    <dgm:pt modelId="{379F0FEE-075A-45FF-A071-B0ABB6BF08A5}" type="parTrans" cxnId="{873FB835-D487-44F1-908E-B7A7A0324266}">
      <dgm:prSet/>
      <dgm:spPr/>
      <dgm:t>
        <a:bodyPr/>
        <a:lstStyle/>
        <a:p>
          <a:endParaRPr lang="en-US" sz="800">
            <a:solidFill>
              <a:schemeClr val="tx1"/>
            </a:solidFill>
          </a:endParaRPr>
        </a:p>
      </dgm:t>
    </dgm:pt>
    <dgm:pt modelId="{7BDC4CCA-6F80-4C6C-90AC-CC5F967E8A04}" type="sibTrans" cxnId="{873FB835-D487-44F1-908E-B7A7A0324266}">
      <dgm:prSet/>
      <dgm:spPr/>
      <dgm:t>
        <a:bodyPr/>
        <a:lstStyle/>
        <a:p>
          <a:endParaRPr lang="en-US" sz="800">
            <a:solidFill>
              <a:schemeClr val="tx1"/>
            </a:solidFill>
          </a:endParaRPr>
        </a:p>
      </dgm:t>
    </dgm:pt>
    <dgm:pt modelId="{4B2A8AFE-4C41-4744-949F-72235FF509B7}">
      <dgm:prSet phldrT="[Text]" custT="1"/>
      <dgm:spPr/>
      <dgm:t>
        <a:bodyPr/>
        <a:lstStyle/>
        <a:p>
          <a:r>
            <a:rPr lang="en-US" sz="800" dirty="0">
              <a:solidFill>
                <a:schemeClr val="tx1"/>
              </a:solidFill>
            </a:rPr>
            <a:t>Investigations</a:t>
          </a:r>
        </a:p>
      </dgm:t>
    </dgm:pt>
    <dgm:pt modelId="{037D2185-CC10-4D32-876F-A1DF5D59FB1F}" type="parTrans" cxnId="{3A359B26-43AD-4409-93D1-7331F95AAA93}">
      <dgm:prSet/>
      <dgm:spPr/>
      <dgm:t>
        <a:bodyPr/>
        <a:lstStyle/>
        <a:p>
          <a:endParaRPr lang="en-US" sz="800">
            <a:solidFill>
              <a:schemeClr val="tx1"/>
            </a:solidFill>
          </a:endParaRPr>
        </a:p>
      </dgm:t>
    </dgm:pt>
    <dgm:pt modelId="{08071F77-6AA7-44D2-BBAC-7B80922A0075}" type="sibTrans" cxnId="{3A359B26-43AD-4409-93D1-7331F95AAA93}">
      <dgm:prSet/>
      <dgm:spPr/>
      <dgm:t>
        <a:bodyPr/>
        <a:lstStyle/>
        <a:p>
          <a:endParaRPr lang="en-US" sz="800">
            <a:solidFill>
              <a:schemeClr val="tx1"/>
            </a:solidFill>
          </a:endParaRPr>
        </a:p>
      </dgm:t>
    </dgm:pt>
    <dgm:pt modelId="{B4B1871C-1C27-4F87-AB9E-8900D85ECEDE}">
      <dgm:prSet phldrT="[Text]" custT="1"/>
      <dgm:spPr/>
      <dgm:t>
        <a:bodyPr/>
        <a:lstStyle/>
        <a:p>
          <a:r>
            <a:rPr lang="en-US" sz="800" dirty="0">
              <a:solidFill>
                <a:schemeClr val="tx1"/>
              </a:solidFill>
            </a:rPr>
            <a:t>Residential and Placement Licensing</a:t>
          </a:r>
        </a:p>
      </dgm:t>
    </dgm:pt>
    <dgm:pt modelId="{6C08BBE9-6C07-4DF0-B9D6-6E410A4E11A9}" type="parTrans" cxnId="{CA24A4E1-5349-4234-B1D9-E18703EBC2B7}">
      <dgm:prSet/>
      <dgm:spPr/>
      <dgm:t>
        <a:bodyPr/>
        <a:lstStyle/>
        <a:p>
          <a:endParaRPr lang="en-US" sz="800">
            <a:solidFill>
              <a:schemeClr val="tx1"/>
            </a:solidFill>
          </a:endParaRPr>
        </a:p>
      </dgm:t>
    </dgm:pt>
    <dgm:pt modelId="{05C6B53D-8CA1-49CB-B059-622C97A66C98}" type="sibTrans" cxnId="{CA24A4E1-5349-4234-B1D9-E18703EBC2B7}">
      <dgm:prSet/>
      <dgm:spPr/>
      <dgm:t>
        <a:bodyPr/>
        <a:lstStyle/>
        <a:p>
          <a:endParaRPr lang="en-US" sz="800">
            <a:solidFill>
              <a:schemeClr val="tx1"/>
            </a:solidFill>
          </a:endParaRPr>
        </a:p>
      </dgm:t>
    </dgm:pt>
    <dgm:pt modelId="{9BAB6BDA-67B6-4C0F-BBC5-ADBF7ED8CAC6}">
      <dgm:prSet phldrT="[Text]" custT="1"/>
      <dgm:spPr/>
      <dgm:t>
        <a:bodyPr/>
        <a:lstStyle/>
        <a:p>
          <a:r>
            <a:rPr lang="en-US" sz="800" dirty="0">
              <a:solidFill>
                <a:schemeClr val="tx1"/>
              </a:solidFill>
            </a:rPr>
            <a:t>Research and Data</a:t>
          </a:r>
        </a:p>
      </dgm:t>
    </dgm:pt>
    <dgm:pt modelId="{FBB0D96F-E0C8-4217-83C3-EA4EC4A4B8BF}" type="parTrans" cxnId="{F1F0DB29-21E2-42CE-959F-2129F0236232}">
      <dgm:prSet/>
      <dgm:spPr/>
      <dgm:t>
        <a:bodyPr/>
        <a:lstStyle/>
        <a:p>
          <a:endParaRPr lang="en-US" sz="800">
            <a:solidFill>
              <a:schemeClr val="tx1"/>
            </a:solidFill>
          </a:endParaRPr>
        </a:p>
      </dgm:t>
    </dgm:pt>
    <dgm:pt modelId="{D5DCD728-96E7-41F3-A6C5-580EB9C6C5B9}" type="sibTrans" cxnId="{F1F0DB29-21E2-42CE-959F-2129F0236232}">
      <dgm:prSet/>
      <dgm:spPr/>
      <dgm:t>
        <a:bodyPr/>
        <a:lstStyle/>
        <a:p>
          <a:endParaRPr lang="en-US" sz="800">
            <a:solidFill>
              <a:schemeClr val="tx1"/>
            </a:solidFill>
          </a:endParaRPr>
        </a:p>
      </dgm:t>
    </dgm:pt>
    <dgm:pt modelId="{8E1BDE50-7A09-416A-82C0-50164A88C85D}">
      <dgm:prSet phldrT="[Text]" custT="1"/>
      <dgm:spPr/>
      <dgm:t>
        <a:bodyPr/>
        <a:lstStyle/>
        <a:p>
          <a:r>
            <a:rPr lang="en-US" sz="800" dirty="0">
              <a:solidFill>
                <a:schemeClr val="tx1"/>
              </a:solidFill>
            </a:rPr>
            <a:t>Policy Development</a:t>
          </a:r>
        </a:p>
      </dgm:t>
    </dgm:pt>
    <dgm:pt modelId="{30A2B966-5838-4896-84EC-D38E4D9B3113}" type="parTrans" cxnId="{D754557E-D908-41B9-B904-7880105A0FF1}">
      <dgm:prSet/>
      <dgm:spPr/>
      <dgm:t>
        <a:bodyPr/>
        <a:lstStyle/>
        <a:p>
          <a:endParaRPr lang="en-US" sz="800">
            <a:solidFill>
              <a:schemeClr val="tx1"/>
            </a:solidFill>
          </a:endParaRPr>
        </a:p>
      </dgm:t>
    </dgm:pt>
    <dgm:pt modelId="{DC31D69C-5C4C-4F1F-A769-6CDD3A6412F9}" type="sibTrans" cxnId="{D754557E-D908-41B9-B904-7880105A0FF1}">
      <dgm:prSet/>
      <dgm:spPr/>
      <dgm:t>
        <a:bodyPr/>
        <a:lstStyle/>
        <a:p>
          <a:endParaRPr lang="en-US" sz="800">
            <a:solidFill>
              <a:schemeClr val="tx1"/>
            </a:solidFill>
          </a:endParaRPr>
        </a:p>
      </dgm:t>
    </dgm:pt>
    <dgm:pt modelId="{8356FAE6-D4D3-431E-BF7A-709D2D880F19}" type="asst">
      <dgm:prSet custT="1"/>
      <dgm:spPr/>
      <dgm:t>
        <a:bodyPr/>
        <a:lstStyle/>
        <a:p>
          <a:r>
            <a:rPr lang="en-US" sz="800" dirty="0">
              <a:solidFill>
                <a:schemeClr val="tx1"/>
              </a:solidFill>
            </a:rPr>
            <a:t>Commissioner’s Office</a:t>
          </a:r>
        </a:p>
      </dgm:t>
    </dgm:pt>
    <dgm:pt modelId="{B32CD18B-0671-48A8-BFCA-D2F43E7862B2}" type="parTrans" cxnId="{A87C6BC0-1A5F-4A38-8B15-7AD08804233D}">
      <dgm:prSet/>
      <dgm:spPr/>
      <dgm:t>
        <a:bodyPr/>
        <a:lstStyle/>
        <a:p>
          <a:endParaRPr lang="en-US" sz="800">
            <a:solidFill>
              <a:schemeClr val="tx1"/>
            </a:solidFill>
          </a:endParaRPr>
        </a:p>
      </dgm:t>
    </dgm:pt>
    <dgm:pt modelId="{B2D5A1C0-76FA-4D01-A1C5-0666429E1F25}" type="sibTrans" cxnId="{A87C6BC0-1A5F-4A38-8B15-7AD08804233D}">
      <dgm:prSet/>
      <dgm:spPr/>
      <dgm:t>
        <a:bodyPr/>
        <a:lstStyle/>
        <a:p>
          <a:endParaRPr lang="en-US" sz="800">
            <a:solidFill>
              <a:schemeClr val="tx1"/>
            </a:solidFill>
          </a:endParaRPr>
        </a:p>
      </dgm:t>
    </dgm:pt>
    <dgm:pt modelId="{B52520E2-2A6B-4B99-8AC0-2F1C8DC0B2F2}">
      <dgm:prSet phldrT="[Text]" custT="1"/>
      <dgm:spPr/>
      <dgm:t>
        <a:bodyPr/>
        <a:lstStyle/>
        <a:p>
          <a:r>
            <a:rPr lang="en-US" sz="800" dirty="0">
              <a:solidFill>
                <a:schemeClr val="tx1"/>
              </a:solidFill>
            </a:rPr>
            <a:t>Community Engagement </a:t>
          </a:r>
        </a:p>
      </dgm:t>
    </dgm:pt>
    <dgm:pt modelId="{AFA62E18-A652-442A-8A8E-B283539183AF}" type="parTrans" cxnId="{685EE83F-C028-4510-8F95-D618C81EBF59}">
      <dgm:prSet/>
      <dgm:spPr/>
      <dgm:t>
        <a:bodyPr/>
        <a:lstStyle/>
        <a:p>
          <a:endParaRPr lang="en-US" sz="800">
            <a:solidFill>
              <a:schemeClr val="tx1"/>
            </a:solidFill>
          </a:endParaRPr>
        </a:p>
      </dgm:t>
    </dgm:pt>
    <dgm:pt modelId="{464C0AB0-FE3E-45A2-9A7E-B4BCA9EDCDDB}" type="sibTrans" cxnId="{685EE83F-C028-4510-8F95-D618C81EBF59}">
      <dgm:prSet/>
      <dgm:spPr/>
      <dgm:t>
        <a:bodyPr/>
        <a:lstStyle/>
        <a:p>
          <a:endParaRPr lang="en-US" sz="800">
            <a:solidFill>
              <a:schemeClr val="tx1"/>
            </a:solidFill>
          </a:endParaRPr>
        </a:p>
      </dgm:t>
    </dgm:pt>
    <dgm:pt modelId="{0D1407E8-6BC2-4391-95F8-1CA6AEC9614B}">
      <dgm:prSet phldrT="[Text]" custT="1"/>
      <dgm:spPr/>
      <dgm:t>
        <a:bodyPr/>
        <a:lstStyle/>
        <a:p>
          <a:r>
            <a:rPr lang="en-US" sz="800" dirty="0">
              <a:solidFill>
                <a:schemeClr val="tx1"/>
              </a:solidFill>
            </a:rPr>
            <a:t>Contact Center</a:t>
          </a:r>
        </a:p>
      </dgm:t>
    </dgm:pt>
    <dgm:pt modelId="{BD17FE40-7035-4993-B92B-9B6249C544F5}" type="parTrans" cxnId="{1B5F9F13-0242-41CD-A828-BF666D804915}">
      <dgm:prSet/>
      <dgm:spPr/>
      <dgm:t>
        <a:bodyPr/>
        <a:lstStyle/>
        <a:p>
          <a:endParaRPr lang="en-US" sz="800">
            <a:solidFill>
              <a:schemeClr val="tx1"/>
            </a:solidFill>
          </a:endParaRPr>
        </a:p>
      </dgm:t>
    </dgm:pt>
    <dgm:pt modelId="{4174CE6E-7E9B-41D9-A571-826C2A61894C}" type="sibTrans" cxnId="{1B5F9F13-0242-41CD-A828-BF666D804915}">
      <dgm:prSet/>
      <dgm:spPr/>
      <dgm:t>
        <a:bodyPr/>
        <a:lstStyle/>
        <a:p>
          <a:endParaRPr lang="en-US" sz="800">
            <a:solidFill>
              <a:schemeClr val="tx1"/>
            </a:solidFill>
          </a:endParaRPr>
        </a:p>
      </dgm:t>
    </dgm:pt>
    <dgm:pt modelId="{9DB2708A-EB2A-4C82-9904-D004558617D9}">
      <dgm:prSet phldrT="[Text]" custT="1"/>
      <dgm:spPr/>
      <dgm:t>
        <a:bodyPr/>
        <a:lstStyle/>
        <a:p>
          <a:r>
            <a:rPr lang="en-US" sz="800" dirty="0">
              <a:solidFill>
                <a:schemeClr val="tx1"/>
              </a:solidFill>
            </a:rPr>
            <a:t>Legislative Affairs</a:t>
          </a:r>
        </a:p>
      </dgm:t>
    </dgm:pt>
    <dgm:pt modelId="{0B1D5A61-9101-421C-A6BF-52F8CDF2B359}" type="parTrans" cxnId="{6E7A7012-C91E-4246-8FE2-9C7EEB7011A8}">
      <dgm:prSet/>
      <dgm:spPr/>
      <dgm:t>
        <a:bodyPr/>
        <a:lstStyle/>
        <a:p>
          <a:endParaRPr lang="en-US" sz="800">
            <a:solidFill>
              <a:schemeClr val="tx1"/>
            </a:solidFill>
          </a:endParaRPr>
        </a:p>
      </dgm:t>
    </dgm:pt>
    <dgm:pt modelId="{2E655E20-CED9-46F9-A0B0-9C9D160A621B}" type="sibTrans" cxnId="{6E7A7012-C91E-4246-8FE2-9C7EEB7011A8}">
      <dgm:prSet/>
      <dgm:spPr/>
      <dgm:t>
        <a:bodyPr/>
        <a:lstStyle/>
        <a:p>
          <a:endParaRPr lang="en-US" sz="800">
            <a:solidFill>
              <a:schemeClr val="tx1"/>
            </a:solidFill>
          </a:endParaRPr>
        </a:p>
      </dgm:t>
    </dgm:pt>
    <dgm:pt modelId="{F6147114-7187-4823-AB62-E50BF713FE0D}">
      <dgm:prSet phldrT="[Text]" custT="1"/>
      <dgm:spPr/>
      <dgm:t>
        <a:bodyPr/>
        <a:lstStyle/>
        <a:p>
          <a:r>
            <a:rPr lang="en-US" sz="800" dirty="0">
              <a:solidFill>
                <a:schemeClr val="tx1"/>
              </a:solidFill>
            </a:rPr>
            <a:t>Communications</a:t>
          </a:r>
        </a:p>
      </dgm:t>
    </dgm:pt>
    <dgm:pt modelId="{5C03F30C-3C4A-4392-8E72-E887D029F78D}" type="parTrans" cxnId="{742A6122-485A-4850-8889-FABBAE46A665}">
      <dgm:prSet/>
      <dgm:spPr/>
      <dgm:t>
        <a:bodyPr/>
        <a:lstStyle/>
        <a:p>
          <a:endParaRPr lang="en-US" sz="800">
            <a:solidFill>
              <a:schemeClr val="tx1"/>
            </a:solidFill>
          </a:endParaRPr>
        </a:p>
      </dgm:t>
    </dgm:pt>
    <dgm:pt modelId="{62525F51-5358-4351-B53C-9D0E02736916}" type="sibTrans" cxnId="{742A6122-485A-4850-8889-FABBAE46A665}">
      <dgm:prSet/>
      <dgm:spPr/>
      <dgm:t>
        <a:bodyPr/>
        <a:lstStyle/>
        <a:p>
          <a:endParaRPr lang="en-US" sz="800">
            <a:solidFill>
              <a:schemeClr val="tx1"/>
            </a:solidFill>
          </a:endParaRPr>
        </a:p>
      </dgm:t>
    </dgm:pt>
    <dgm:pt modelId="{91F38FC5-B213-4845-821F-6D0CF5FAA5B3}">
      <dgm:prSet phldrT="[Text]" custT="1"/>
      <dgm:spPr/>
      <dgm:t>
        <a:bodyPr/>
        <a:lstStyle/>
        <a:p>
          <a:r>
            <a:rPr lang="en-US" sz="800" dirty="0">
              <a:solidFill>
                <a:schemeClr val="tx1"/>
              </a:solidFill>
            </a:rPr>
            <a:t>Program Supports </a:t>
          </a:r>
        </a:p>
      </dgm:t>
    </dgm:pt>
    <dgm:pt modelId="{D6ED5F37-544B-404F-92D1-3FF299837681}" type="parTrans" cxnId="{AEBC09A0-61ED-4D7E-95FB-F669B538AF31}">
      <dgm:prSet/>
      <dgm:spPr/>
      <dgm:t>
        <a:bodyPr/>
        <a:lstStyle/>
        <a:p>
          <a:endParaRPr lang="en-US" sz="800">
            <a:solidFill>
              <a:schemeClr val="tx1"/>
            </a:solidFill>
          </a:endParaRPr>
        </a:p>
      </dgm:t>
    </dgm:pt>
    <dgm:pt modelId="{1AE0E83D-BB98-4286-A9C1-E938B81A5F60}" type="sibTrans" cxnId="{AEBC09A0-61ED-4D7E-95FB-F669B538AF31}">
      <dgm:prSet/>
      <dgm:spPr/>
      <dgm:t>
        <a:bodyPr/>
        <a:lstStyle/>
        <a:p>
          <a:endParaRPr lang="en-US" sz="800">
            <a:solidFill>
              <a:schemeClr val="tx1"/>
            </a:solidFill>
          </a:endParaRPr>
        </a:p>
      </dgm:t>
    </dgm:pt>
    <dgm:pt modelId="{C5DD9623-93DC-4478-BB7D-C8738F7A7E72}">
      <dgm:prSet phldrT="[Text]" custT="1"/>
      <dgm:spPr/>
      <dgm:t>
        <a:bodyPr/>
        <a:lstStyle/>
        <a:p>
          <a:r>
            <a:rPr lang="en-US" sz="800" dirty="0">
              <a:solidFill>
                <a:schemeClr val="tx1"/>
              </a:solidFill>
            </a:rPr>
            <a:t>Policy Drafting and Alignment</a:t>
          </a:r>
        </a:p>
      </dgm:t>
    </dgm:pt>
    <dgm:pt modelId="{AFD3D1C5-BFC5-4723-A16B-1620D5BA5750}" type="parTrans" cxnId="{CAF1E6D5-1942-46CB-A100-756BDF5C50E8}">
      <dgm:prSet/>
      <dgm:spPr/>
      <dgm:t>
        <a:bodyPr/>
        <a:lstStyle/>
        <a:p>
          <a:endParaRPr lang="en-US" sz="800">
            <a:solidFill>
              <a:schemeClr val="tx1"/>
            </a:solidFill>
          </a:endParaRPr>
        </a:p>
      </dgm:t>
    </dgm:pt>
    <dgm:pt modelId="{03CED0A7-E412-4013-B53D-09FC939B2FF7}" type="sibTrans" cxnId="{CAF1E6D5-1942-46CB-A100-756BDF5C50E8}">
      <dgm:prSet/>
      <dgm:spPr/>
      <dgm:t>
        <a:bodyPr/>
        <a:lstStyle/>
        <a:p>
          <a:endParaRPr lang="en-US" sz="800">
            <a:solidFill>
              <a:schemeClr val="tx1"/>
            </a:solidFill>
          </a:endParaRPr>
        </a:p>
      </dgm:t>
    </dgm:pt>
    <dgm:pt modelId="{56662411-3BFF-46B5-B135-D1B9E9138AA4}">
      <dgm:prSet phldrT="[Text]" custT="1"/>
      <dgm:spPr/>
      <dgm:t>
        <a:bodyPr/>
        <a:lstStyle/>
        <a:p>
          <a:r>
            <a:rPr lang="en-US" sz="800" dirty="0">
              <a:solidFill>
                <a:schemeClr val="tx1"/>
              </a:solidFill>
            </a:rPr>
            <a:t>Strategic Partnership </a:t>
          </a:r>
        </a:p>
      </dgm:t>
    </dgm:pt>
    <dgm:pt modelId="{F8CD5B15-ACE2-4E11-90EB-0DD4A571E63F}" type="parTrans" cxnId="{FE120C57-5881-484C-A7A9-DCE76B618299}">
      <dgm:prSet/>
      <dgm:spPr/>
      <dgm:t>
        <a:bodyPr/>
        <a:lstStyle/>
        <a:p>
          <a:endParaRPr lang="en-US" sz="800">
            <a:solidFill>
              <a:schemeClr val="tx1"/>
            </a:solidFill>
          </a:endParaRPr>
        </a:p>
      </dgm:t>
    </dgm:pt>
    <dgm:pt modelId="{37C00DCC-9BB5-418E-9C9B-4C526D65C895}" type="sibTrans" cxnId="{FE120C57-5881-484C-A7A9-DCE76B618299}">
      <dgm:prSet/>
      <dgm:spPr/>
      <dgm:t>
        <a:bodyPr/>
        <a:lstStyle/>
        <a:p>
          <a:endParaRPr lang="en-US" sz="800">
            <a:solidFill>
              <a:schemeClr val="tx1"/>
            </a:solidFill>
          </a:endParaRPr>
        </a:p>
      </dgm:t>
    </dgm:pt>
    <dgm:pt modelId="{639BB05B-3572-432C-AD18-BBA6B31F5C38}">
      <dgm:prSet phldrT="[Text]" custT="1"/>
      <dgm:spPr/>
      <dgm:t>
        <a:bodyPr/>
        <a:lstStyle/>
        <a:p>
          <a:r>
            <a:rPr lang="en-US" sz="800" dirty="0">
              <a:solidFill>
                <a:schemeClr val="tx1"/>
              </a:solidFill>
            </a:rPr>
            <a:t>Technology Project Management </a:t>
          </a:r>
        </a:p>
      </dgm:t>
    </dgm:pt>
    <dgm:pt modelId="{799D7ABE-4C95-495A-B983-EE6884D70AF4}" type="parTrans" cxnId="{C4DE518E-0001-40EC-9E8A-68E8037D6226}">
      <dgm:prSet/>
      <dgm:spPr/>
      <dgm:t>
        <a:bodyPr/>
        <a:lstStyle/>
        <a:p>
          <a:endParaRPr lang="en-US" sz="800">
            <a:solidFill>
              <a:schemeClr val="tx1"/>
            </a:solidFill>
          </a:endParaRPr>
        </a:p>
      </dgm:t>
    </dgm:pt>
    <dgm:pt modelId="{8B7BA669-9925-4026-AC0D-3747C6020650}" type="sibTrans" cxnId="{C4DE518E-0001-40EC-9E8A-68E8037D6226}">
      <dgm:prSet/>
      <dgm:spPr/>
      <dgm:t>
        <a:bodyPr/>
        <a:lstStyle/>
        <a:p>
          <a:endParaRPr lang="en-US" sz="800">
            <a:solidFill>
              <a:schemeClr val="tx1"/>
            </a:solidFill>
          </a:endParaRPr>
        </a:p>
      </dgm:t>
    </dgm:pt>
    <dgm:pt modelId="{3EA296A2-436C-4D33-804C-66BE356C6ABF}">
      <dgm:prSet phldrT="[Text]" custT="1"/>
      <dgm:spPr>
        <a:solidFill>
          <a:schemeClr val="bg1"/>
        </a:solidFill>
      </dgm:spPr>
      <dgm:t>
        <a:bodyPr/>
        <a:lstStyle/>
        <a:p>
          <a:r>
            <a:rPr lang="en-US" sz="800" dirty="0">
              <a:solidFill>
                <a:schemeClr val="tx1"/>
              </a:solidFill>
            </a:rPr>
            <a:t>Program Innovation</a:t>
          </a:r>
        </a:p>
      </dgm:t>
    </dgm:pt>
    <dgm:pt modelId="{C209F2DB-4516-4501-B94C-35F1D88999CB}" type="parTrans" cxnId="{2CDD4936-314A-4D79-9E83-DA53B4C2B6D1}">
      <dgm:prSet/>
      <dgm:spPr/>
      <dgm:t>
        <a:bodyPr/>
        <a:lstStyle/>
        <a:p>
          <a:endParaRPr lang="en-US" sz="800">
            <a:solidFill>
              <a:schemeClr val="tx1"/>
            </a:solidFill>
          </a:endParaRPr>
        </a:p>
      </dgm:t>
    </dgm:pt>
    <dgm:pt modelId="{8B53B1A9-8C1C-4DB5-A710-90B00B3A6D5B}" type="sibTrans" cxnId="{2CDD4936-314A-4D79-9E83-DA53B4C2B6D1}">
      <dgm:prSet/>
      <dgm:spPr/>
      <dgm:t>
        <a:bodyPr/>
        <a:lstStyle/>
        <a:p>
          <a:endParaRPr lang="en-US" sz="800">
            <a:solidFill>
              <a:schemeClr val="tx1"/>
            </a:solidFill>
          </a:endParaRPr>
        </a:p>
      </dgm:t>
    </dgm:pt>
    <dgm:pt modelId="{5A63E292-0E8B-47E3-883C-7BCEF0FD5AF7}">
      <dgm:prSet phldrT="[Text]" custT="1"/>
      <dgm:spPr>
        <a:solidFill>
          <a:schemeClr val="bg1"/>
        </a:solidFill>
      </dgm:spPr>
      <dgm:t>
        <a:bodyPr/>
        <a:lstStyle/>
        <a:p>
          <a:r>
            <a:rPr lang="en-US" sz="800" dirty="0">
              <a:solidFill>
                <a:schemeClr val="tx1"/>
              </a:solidFill>
            </a:rPr>
            <a:t>Subsidy Management</a:t>
          </a:r>
        </a:p>
      </dgm:t>
    </dgm:pt>
    <dgm:pt modelId="{EDA4FCB9-330E-447F-B1A5-F4079D262C2F}" type="parTrans" cxnId="{185C1B76-3904-4601-955F-5FB5DBC6DB4D}">
      <dgm:prSet/>
      <dgm:spPr/>
      <dgm:t>
        <a:bodyPr/>
        <a:lstStyle/>
        <a:p>
          <a:endParaRPr lang="en-US" sz="800">
            <a:solidFill>
              <a:schemeClr val="tx1"/>
            </a:solidFill>
          </a:endParaRPr>
        </a:p>
      </dgm:t>
    </dgm:pt>
    <dgm:pt modelId="{A33E6114-5557-45C5-BF22-4F34E076DB8B}" type="sibTrans" cxnId="{185C1B76-3904-4601-955F-5FB5DBC6DB4D}">
      <dgm:prSet/>
      <dgm:spPr/>
      <dgm:t>
        <a:bodyPr/>
        <a:lstStyle/>
        <a:p>
          <a:endParaRPr lang="en-US" sz="800">
            <a:solidFill>
              <a:schemeClr val="tx1"/>
            </a:solidFill>
          </a:endParaRPr>
        </a:p>
      </dgm:t>
    </dgm:pt>
    <dgm:pt modelId="{310AD97B-8445-4E5B-A8C9-3612B62ED1D9}">
      <dgm:prSet custT="1"/>
      <dgm:spPr/>
      <dgm:t>
        <a:bodyPr/>
        <a:lstStyle/>
        <a:p>
          <a:r>
            <a:rPr lang="en-US" sz="800" dirty="0">
              <a:solidFill>
                <a:schemeClr val="tx1"/>
              </a:solidFill>
            </a:rPr>
            <a:t>Federal Regulations and Monitoring</a:t>
          </a:r>
        </a:p>
      </dgm:t>
    </dgm:pt>
    <dgm:pt modelId="{3E7BA416-FA8C-411F-A568-EB5F083FA320}" type="parTrans" cxnId="{E7EDB74C-C977-48B4-8C0F-9C23BF129AD7}">
      <dgm:prSet/>
      <dgm:spPr/>
      <dgm:t>
        <a:bodyPr/>
        <a:lstStyle/>
        <a:p>
          <a:endParaRPr lang="en-US" sz="800">
            <a:solidFill>
              <a:schemeClr val="tx1"/>
            </a:solidFill>
          </a:endParaRPr>
        </a:p>
      </dgm:t>
    </dgm:pt>
    <dgm:pt modelId="{74BBC9B8-5419-4C90-ADE7-071477480C12}" type="sibTrans" cxnId="{E7EDB74C-C977-48B4-8C0F-9C23BF129AD7}">
      <dgm:prSet/>
      <dgm:spPr/>
      <dgm:t>
        <a:bodyPr/>
        <a:lstStyle/>
        <a:p>
          <a:endParaRPr lang="en-US" sz="800">
            <a:solidFill>
              <a:schemeClr val="tx1"/>
            </a:solidFill>
          </a:endParaRPr>
        </a:p>
      </dgm:t>
    </dgm:pt>
    <dgm:pt modelId="{84EC6838-0B0D-4639-8A23-D66CB8CDEB4A}">
      <dgm:prSet custT="1"/>
      <dgm:spPr/>
      <dgm:t>
        <a:bodyPr/>
        <a:lstStyle/>
        <a:p>
          <a:r>
            <a:rPr lang="en-US" sz="800" dirty="0">
              <a:solidFill>
                <a:schemeClr val="tx1"/>
              </a:solidFill>
            </a:rPr>
            <a:t>Project Management</a:t>
          </a:r>
        </a:p>
      </dgm:t>
    </dgm:pt>
    <dgm:pt modelId="{88E327C9-C0AD-4946-B9BC-8B12F6EBA083}" type="parTrans" cxnId="{869D77AA-B900-4205-827E-010F1E917A3C}">
      <dgm:prSet/>
      <dgm:spPr/>
      <dgm:t>
        <a:bodyPr/>
        <a:lstStyle/>
        <a:p>
          <a:endParaRPr lang="en-US" sz="800">
            <a:solidFill>
              <a:schemeClr val="tx1"/>
            </a:solidFill>
          </a:endParaRPr>
        </a:p>
      </dgm:t>
    </dgm:pt>
    <dgm:pt modelId="{845A9CC4-9DB6-4537-9ABE-1D2A5EB42C21}" type="sibTrans" cxnId="{869D77AA-B900-4205-827E-010F1E917A3C}">
      <dgm:prSet/>
      <dgm:spPr/>
      <dgm:t>
        <a:bodyPr/>
        <a:lstStyle/>
        <a:p>
          <a:endParaRPr lang="en-US" sz="800">
            <a:solidFill>
              <a:schemeClr val="tx1"/>
            </a:solidFill>
          </a:endParaRPr>
        </a:p>
      </dgm:t>
    </dgm:pt>
    <dgm:pt modelId="{8F44037A-B9FB-4C2C-9A4E-F8A8498C48EC}">
      <dgm:prSet custT="1"/>
      <dgm:spPr/>
      <dgm:t>
        <a:bodyPr/>
        <a:lstStyle/>
        <a:p>
          <a:r>
            <a:rPr lang="en-US" sz="800" dirty="0">
              <a:solidFill>
                <a:schemeClr val="tx1"/>
              </a:solidFill>
            </a:rPr>
            <a:t>Family Access and Services</a:t>
          </a:r>
        </a:p>
      </dgm:t>
    </dgm:pt>
    <dgm:pt modelId="{C35DD509-6558-4587-921B-B639747D0468}" type="parTrans" cxnId="{6BA05DA2-16F5-40BE-85DE-D3F98152ED02}">
      <dgm:prSet/>
      <dgm:spPr/>
      <dgm:t>
        <a:bodyPr/>
        <a:lstStyle/>
        <a:p>
          <a:endParaRPr lang="en-US" sz="800">
            <a:solidFill>
              <a:schemeClr val="tx1"/>
            </a:solidFill>
          </a:endParaRPr>
        </a:p>
      </dgm:t>
    </dgm:pt>
    <dgm:pt modelId="{D9D06E24-8368-43A0-B096-F94E38FFA94F}" type="sibTrans" cxnId="{6BA05DA2-16F5-40BE-85DE-D3F98152ED02}">
      <dgm:prSet/>
      <dgm:spPr/>
      <dgm:t>
        <a:bodyPr/>
        <a:lstStyle/>
        <a:p>
          <a:endParaRPr lang="en-US" sz="800">
            <a:solidFill>
              <a:schemeClr val="tx1"/>
            </a:solidFill>
          </a:endParaRPr>
        </a:p>
      </dgm:t>
    </dgm:pt>
    <dgm:pt modelId="{A592B86C-59B2-4464-BBB6-13A1819049AD}">
      <dgm:prSet custT="1"/>
      <dgm:spPr/>
      <dgm:t>
        <a:bodyPr/>
        <a:lstStyle/>
        <a:p>
          <a:r>
            <a:rPr lang="en-US" sz="800" dirty="0">
              <a:solidFill>
                <a:schemeClr val="tx1"/>
              </a:solidFill>
            </a:rPr>
            <a:t>Community</a:t>
          </a:r>
          <a:r>
            <a:rPr lang="en-US" sz="800" baseline="0" dirty="0">
              <a:solidFill>
                <a:schemeClr val="tx1"/>
              </a:solidFill>
            </a:rPr>
            <a:t> Collaborations</a:t>
          </a:r>
          <a:endParaRPr lang="en-US" sz="800" dirty="0">
            <a:solidFill>
              <a:schemeClr val="tx1"/>
            </a:solidFill>
          </a:endParaRPr>
        </a:p>
      </dgm:t>
    </dgm:pt>
    <dgm:pt modelId="{082B8A40-18E1-4E21-939A-3FDE56855B04}" type="parTrans" cxnId="{597653AA-FFE4-4791-B8AC-3F90312230E1}">
      <dgm:prSet/>
      <dgm:spPr/>
      <dgm:t>
        <a:bodyPr/>
        <a:lstStyle/>
        <a:p>
          <a:endParaRPr lang="en-US" sz="800">
            <a:solidFill>
              <a:schemeClr val="tx1"/>
            </a:solidFill>
          </a:endParaRPr>
        </a:p>
      </dgm:t>
    </dgm:pt>
    <dgm:pt modelId="{0F223103-0C59-40DB-ADEF-4925ACDFE73B}" type="sibTrans" cxnId="{597653AA-FFE4-4791-B8AC-3F90312230E1}">
      <dgm:prSet/>
      <dgm:spPr/>
      <dgm:t>
        <a:bodyPr/>
        <a:lstStyle/>
        <a:p>
          <a:endParaRPr lang="en-US" sz="800">
            <a:solidFill>
              <a:schemeClr val="tx1"/>
            </a:solidFill>
          </a:endParaRPr>
        </a:p>
      </dgm:t>
    </dgm:pt>
    <dgm:pt modelId="{A124470E-0CC4-4197-B493-8D297DD74BDD}">
      <dgm:prSet custT="1"/>
      <dgm:spPr/>
      <dgm:t>
        <a:bodyPr/>
        <a:lstStyle/>
        <a:p>
          <a:r>
            <a:rPr lang="en-US" sz="800" dirty="0">
              <a:solidFill>
                <a:schemeClr val="tx1"/>
              </a:solidFill>
            </a:rPr>
            <a:t>Family  Supports</a:t>
          </a:r>
        </a:p>
      </dgm:t>
    </dgm:pt>
    <dgm:pt modelId="{EC3008AD-A9D6-4468-AA63-A5777485EC4C}" type="parTrans" cxnId="{2F2320EE-B110-4080-ADCC-67A0438070A2}">
      <dgm:prSet/>
      <dgm:spPr/>
      <dgm:t>
        <a:bodyPr/>
        <a:lstStyle/>
        <a:p>
          <a:endParaRPr lang="en-US" sz="800">
            <a:solidFill>
              <a:schemeClr val="tx1"/>
            </a:solidFill>
          </a:endParaRPr>
        </a:p>
      </dgm:t>
    </dgm:pt>
    <dgm:pt modelId="{5292AA4F-DBCB-4931-9A64-FCFBE21FF93E}" type="sibTrans" cxnId="{2F2320EE-B110-4080-ADCC-67A0438070A2}">
      <dgm:prSet/>
      <dgm:spPr/>
      <dgm:t>
        <a:bodyPr/>
        <a:lstStyle/>
        <a:p>
          <a:endParaRPr lang="en-US" sz="800">
            <a:solidFill>
              <a:schemeClr val="tx1"/>
            </a:solidFill>
          </a:endParaRPr>
        </a:p>
      </dgm:t>
    </dgm:pt>
    <dgm:pt modelId="{072B3CF2-A851-47D9-A5DB-1CEA52BD6FFD}">
      <dgm:prSet custT="1"/>
      <dgm:spPr/>
      <dgm:t>
        <a:bodyPr/>
        <a:lstStyle/>
        <a:p>
          <a:r>
            <a:rPr lang="en-US" sz="800" dirty="0">
              <a:solidFill>
                <a:schemeClr val="tx1"/>
              </a:solidFill>
            </a:rPr>
            <a:t>Educator Supports</a:t>
          </a:r>
        </a:p>
      </dgm:t>
    </dgm:pt>
    <dgm:pt modelId="{6A0B2350-7AB7-4E95-A8DA-174588778242}" type="parTrans" cxnId="{036521CE-5CAD-49EF-AF3B-EA72DDE71827}">
      <dgm:prSet/>
      <dgm:spPr/>
      <dgm:t>
        <a:bodyPr/>
        <a:lstStyle/>
        <a:p>
          <a:endParaRPr lang="en-US" sz="800">
            <a:solidFill>
              <a:schemeClr val="tx1"/>
            </a:solidFill>
          </a:endParaRPr>
        </a:p>
      </dgm:t>
    </dgm:pt>
    <dgm:pt modelId="{E6571BAB-DD3B-46B5-B9E1-2B85D731A29F}" type="sibTrans" cxnId="{036521CE-5CAD-49EF-AF3B-EA72DDE71827}">
      <dgm:prSet/>
      <dgm:spPr/>
      <dgm:t>
        <a:bodyPr/>
        <a:lstStyle/>
        <a:p>
          <a:endParaRPr lang="en-US" sz="800">
            <a:solidFill>
              <a:schemeClr val="tx1"/>
            </a:solidFill>
          </a:endParaRPr>
        </a:p>
      </dgm:t>
    </dgm:pt>
    <dgm:pt modelId="{598EE134-3E41-4EAC-88BC-F0A0CF2B4A1C}">
      <dgm:prSet custT="1"/>
      <dgm:spPr/>
      <dgm:t>
        <a:bodyPr/>
        <a:lstStyle/>
        <a:p>
          <a:r>
            <a:rPr lang="en-US" sz="800" dirty="0">
              <a:solidFill>
                <a:schemeClr val="tx1"/>
              </a:solidFill>
            </a:rPr>
            <a:t>Grantee Management</a:t>
          </a:r>
        </a:p>
      </dgm:t>
    </dgm:pt>
    <dgm:pt modelId="{99613B8D-CE97-4488-BFE7-7CCB0F8FBBAC}" type="parTrans" cxnId="{E8DB4BCD-669F-4F2E-9A91-96D28B06BAE8}">
      <dgm:prSet/>
      <dgm:spPr/>
      <dgm:t>
        <a:bodyPr/>
        <a:lstStyle/>
        <a:p>
          <a:endParaRPr lang="en-US" sz="800">
            <a:solidFill>
              <a:schemeClr val="tx1"/>
            </a:solidFill>
          </a:endParaRPr>
        </a:p>
      </dgm:t>
    </dgm:pt>
    <dgm:pt modelId="{01DF0927-9565-40BE-8EE2-7A78BEFDA095}" type="sibTrans" cxnId="{E8DB4BCD-669F-4F2E-9A91-96D28B06BAE8}">
      <dgm:prSet/>
      <dgm:spPr/>
      <dgm:t>
        <a:bodyPr/>
        <a:lstStyle/>
        <a:p>
          <a:endParaRPr lang="en-US" sz="800">
            <a:solidFill>
              <a:schemeClr val="tx1"/>
            </a:solidFill>
          </a:endParaRPr>
        </a:p>
      </dgm:t>
    </dgm:pt>
    <dgm:pt modelId="{66C1C54C-BD86-4924-A04A-223A57D488B7}">
      <dgm:prSet custT="1"/>
      <dgm:spPr/>
      <dgm:t>
        <a:bodyPr/>
        <a:lstStyle/>
        <a:p>
          <a:r>
            <a:rPr lang="en-US" sz="900" dirty="0"/>
            <a:t>Childcare Operations</a:t>
          </a:r>
        </a:p>
      </dgm:t>
    </dgm:pt>
    <dgm:pt modelId="{AEDE6D73-108F-4958-A388-7D6F3BE03F0D}" type="parTrans" cxnId="{863EB650-979C-453A-916F-332923C0A1B7}">
      <dgm:prSet/>
      <dgm:spPr/>
      <dgm:t>
        <a:bodyPr/>
        <a:lstStyle/>
        <a:p>
          <a:endParaRPr lang="en-US"/>
        </a:p>
      </dgm:t>
    </dgm:pt>
    <dgm:pt modelId="{A4914486-DE52-414F-9A0F-27BE001928C5}" type="sibTrans" cxnId="{863EB650-979C-453A-916F-332923C0A1B7}">
      <dgm:prSet/>
      <dgm:spPr/>
      <dgm:t>
        <a:bodyPr/>
        <a:lstStyle/>
        <a:p>
          <a:endParaRPr lang="en-US"/>
        </a:p>
      </dgm:t>
    </dgm:pt>
    <dgm:pt modelId="{957A7120-CE96-4387-B51A-1A31FB729441}">
      <dgm:prSet custT="1"/>
      <dgm:spPr/>
      <dgm:t>
        <a:bodyPr/>
        <a:lstStyle/>
        <a:p>
          <a:r>
            <a:rPr lang="en-US" sz="900" dirty="0"/>
            <a:t>Regional Licensing</a:t>
          </a:r>
        </a:p>
      </dgm:t>
    </dgm:pt>
    <dgm:pt modelId="{553F7492-6D47-463F-AAFF-63C14476737E}" type="parTrans" cxnId="{4537BBC2-970F-4490-8BC1-6104376F55B4}">
      <dgm:prSet/>
      <dgm:spPr/>
      <dgm:t>
        <a:bodyPr/>
        <a:lstStyle/>
        <a:p>
          <a:endParaRPr lang="en-US"/>
        </a:p>
      </dgm:t>
    </dgm:pt>
    <dgm:pt modelId="{FD616D69-DF44-41DB-9F9E-9D68441551AE}" type="sibTrans" cxnId="{4537BBC2-970F-4490-8BC1-6104376F55B4}">
      <dgm:prSet/>
      <dgm:spPr/>
      <dgm:t>
        <a:bodyPr/>
        <a:lstStyle/>
        <a:p>
          <a:endParaRPr lang="en-US"/>
        </a:p>
      </dgm:t>
    </dgm:pt>
    <dgm:pt modelId="{593F1E6E-49B6-48FC-B5DF-B3B1E3EAE090}">
      <dgm:prSet custT="1"/>
      <dgm:spPr/>
      <dgm:t>
        <a:bodyPr/>
        <a:lstStyle/>
        <a:p>
          <a:r>
            <a:rPr lang="en-US" sz="800" dirty="0"/>
            <a:t>Program Infrastructure and Quality</a:t>
          </a:r>
        </a:p>
      </dgm:t>
    </dgm:pt>
    <dgm:pt modelId="{7E72C375-7248-44B6-B9B0-22A973B076C3}" type="parTrans" cxnId="{0EEA0726-B751-4A52-A8B1-A7C8E43965F0}">
      <dgm:prSet/>
      <dgm:spPr/>
      <dgm:t>
        <a:bodyPr/>
        <a:lstStyle/>
        <a:p>
          <a:endParaRPr lang="en-US"/>
        </a:p>
      </dgm:t>
    </dgm:pt>
    <dgm:pt modelId="{006A61A5-5B17-471D-AE0E-00C938FBAB7A}" type="sibTrans" cxnId="{0EEA0726-B751-4A52-A8B1-A7C8E43965F0}">
      <dgm:prSet/>
      <dgm:spPr/>
      <dgm:t>
        <a:bodyPr/>
        <a:lstStyle/>
        <a:p>
          <a:endParaRPr lang="en-US"/>
        </a:p>
      </dgm:t>
    </dgm:pt>
    <dgm:pt modelId="{3485B244-AA83-48AB-8026-1F8DEDA9D246}">
      <dgm:prSet custT="1"/>
      <dgm:spPr/>
      <dgm:t>
        <a:bodyPr/>
        <a:lstStyle/>
        <a:p>
          <a:r>
            <a:rPr lang="en-US" sz="800" dirty="0"/>
            <a:t>Educator Qualifications</a:t>
          </a:r>
        </a:p>
      </dgm:t>
    </dgm:pt>
    <dgm:pt modelId="{62A5F5F1-0DD9-4777-942F-8C996113F89E}" type="parTrans" cxnId="{FB33041C-4504-4E70-BEFE-FF6FEE5992A7}">
      <dgm:prSet/>
      <dgm:spPr/>
      <dgm:t>
        <a:bodyPr/>
        <a:lstStyle/>
        <a:p>
          <a:endParaRPr lang="en-US"/>
        </a:p>
      </dgm:t>
    </dgm:pt>
    <dgm:pt modelId="{36CA99C6-73B6-40CF-9AAD-281F9EC66E7E}" type="sibTrans" cxnId="{FB33041C-4504-4E70-BEFE-FF6FEE5992A7}">
      <dgm:prSet/>
      <dgm:spPr/>
      <dgm:t>
        <a:bodyPr/>
        <a:lstStyle/>
        <a:p>
          <a:endParaRPr lang="en-US"/>
        </a:p>
      </dgm:t>
    </dgm:pt>
    <dgm:pt modelId="{CCFB6F7B-8361-4227-8943-841F218FF0D8}">
      <dgm:prSet custT="1"/>
      <dgm:spPr/>
      <dgm:t>
        <a:bodyPr/>
        <a:lstStyle/>
        <a:p>
          <a:r>
            <a:rPr lang="en-US" sz="800" dirty="0"/>
            <a:t>Project Management</a:t>
          </a:r>
        </a:p>
      </dgm:t>
    </dgm:pt>
    <dgm:pt modelId="{777D45B1-717C-4654-81AF-600C70F2CA9B}" type="parTrans" cxnId="{B0475F6A-CF44-4A67-AE2E-223ED55071BF}">
      <dgm:prSet/>
      <dgm:spPr/>
      <dgm:t>
        <a:bodyPr/>
        <a:lstStyle/>
        <a:p>
          <a:endParaRPr lang="en-US"/>
        </a:p>
      </dgm:t>
    </dgm:pt>
    <dgm:pt modelId="{DFFAFFA5-31CE-475F-B186-301B9FC6F1C2}" type="sibTrans" cxnId="{B0475F6A-CF44-4A67-AE2E-223ED55071BF}">
      <dgm:prSet/>
      <dgm:spPr/>
      <dgm:t>
        <a:bodyPr/>
        <a:lstStyle/>
        <a:p>
          <a:endParaRPr lang="en-US"/>
        </a:p>
      </dgm:t>
    </dgm:pt>
    <dgm:pt modelId="{BE809DCD-C791-4D06-B74E-636465068ABF}" type="pres">
      <dgm:prSet presAssocID="{6EA1F4CD-0708-4339-A47D-25F76AEDB4DB}" presName="hierChild1" presStyleCnt="0">
        <dgm:presLayoutVars>
          <dgm:orgChart val="1"/>
          <dgm:chPref val="1"/>
          <dgm:dir/>
          <dgm:animOne val="branch"/>
          <dgm:animLvl val="lvl"/>
          <dgm:resizeHandles/>
        </dgm:presLayoutVars>
      </dgm:prSet>
      <dgm:spPr/>
    </dgm:pt>
    <dgm:pt modelId="{CBC44882-21AA-4C17-849C-D9C786CEEDB2}" type="pres">
      <dgm:prSet presAssocID="{2EA33616-6C58-403A-899C-3B7D55F71B27}" presName="hierRoot1" presStyleCnt="0">
        <dgm:presLayoutVars>
          <dgm:hierBranch val="init"/>
        </dgm:presLayoutVars>
      </dgm:prSet>
      <dgm:spPr/>
    </dgm:pt>
    <dgm:pt modelId="{D34B3118-2238-4881-A51D-D88F2B6A435D}" type="pres">
      <dgm:prSet presAssocID="{2EA33616-6C58-403A-899C-3B7D55F71B27}" presName="rootComposite1" presStyleCnt="0"/>
      <dgm:spPr/>
    </dgm:pt>
    <dgm:pt modelId="{6EC8FE8C-3EAF-4DCB-B78C-936D0F26F435}" type="pres">
      <dgm:prSet presAssocID="{2EA33616-6C58-403A-899C-3B7D55F71B27}" presName="rootText1" presStyleLbl="node0" presStyleIdx="0" presStyleCnt="1" custScaleX="167518" custScaleY="125528">
        <dgm:presLayoutVars>
          <dgm:chPref val="3"/>
        </dgm:presLayoutVars>
      </dgm:prSet>
      <dgm:spPr/>
    </dgm:pt>
    <dgm:pt modelId="{EFD0803D-D0E7-4BD0-BD15-D56AA3DD3146}" type="pres">
      <dgm:prSet presAssocID="{2EA33616-6C58-403A-899C-3B7D55F71B27}" presName="rootConnector1" presStyleLbl="node1" presStyleIdx="0" presStyleCnt="0"/>
      <dgm:spPr/>
    </dgm:pt>
    <dgm:pt modelId="{76D3F05A-4157-40B3-A88D-439316AD0519}" type="pres">
      <dgm:prSet presAssocID="{2EA33616-6C58-403A-899C-3B7D55F71B27}" presName="hierChild2" presStyleCnt="0"/>
      <dgm:spPr/>
    </dgm:pt>
    <dgm:pt modelId="{4E512FB1-3894-4606-9DBE-0C1E8225F744}" type="pres">
      <dgm:prSet presAssocID="{59FEB937-768B-49F5-A423-6002140438CA}" presName="Name37" presStyleLbl="parChTrans1D2" presStyleIdx="0" presStyleCnt="10"/>
      <dgm:spPr/>
    </dgm:pt>
    <dgm:pt modelId="{143E7EA8-609E-48B6-A3C9-E303DF469E21}" type="pres">
      <dgm:prSet presAssocID="{BF6A1873-24E9-47A8-9904-257E9FAD8A2A}" presName="hierRoot2" presStyleCnt="0">
        <dgm:presLayoutVars>
          <dgm:hierBranch/>
        </dgm:presLayoutVars>
      </dgm:prSet>
      <dgm:spPr/>
    </dgm:pt>
    <dgm:pt modelId="{EE661E62-7DFB-430C-8349-7127F8999C90}" type="pres">
      <dgm:prSet presAssocID="{BF6A1873-24E9-47A8-9904-257E9FAD8A2A}" presName="rootComposite" presStyleCnt="0"/>
      <dgm:spPr/>
    </dgm:pt>
    <dgm:pt modelId="{8F2C0EB8-8014-4A13-92B7-7540DA776DA8}" type="pres">
      <dgm:prSet presAssocID="{BF6A1873-24E9-47A8-9904-257E9FAD8A2A}" presName="rootText" presStyleLbl="node2" presStyleIdx="0" presStyleCnt="9">
        <dgm:presLayoutVars>
          <dgm:chPref val="3"/>
        </dgm:presLayoutVars>
      </dgm:prSet>
      <dgm:spPr/>
    </dgm:pt>
    <dgm:pt modelId="{D10C3B1D-410F-4F1C-9164-AC94778E122A}" type="pres">
      <dgm:prSet presAssocID="{BF6A1873-24E9-47A8-9904-257E9FAD8A2A}" presName="rootConnector" presStyleLbl="node2" presStyleIdx="0" presStyleCnt="9"/>
      <dgm:spPr/>
    </dgm:pt>
    <dgm:pt modelId="{09801D81-18F8-4F2E-B0CD-EBCD5FCBD7DA}" type="pres">
      <dgm:prSet presAssocID="{BF6A1873-24E9-47A8-9904-257E9FAD8A2A}" presName="hierChild4" presStyleCnt="0"/>
      <dgm:spPr/>
    </dgm:pt>
    <dgm:pt modelId="{A2D95BC2-5C49-42A5-BAD7-D0F3A7478C6A}" type="pres">
      <dgm:prSet presAssocID="{D53C8706-DE5E-4517-A4ED-E279D32B4E00}" presName="Name35" presStyleLbl="parChTrans1D3" presStyleIdx="0" presStyleCnt="29"/>
      <dgm:spPr/>
    </dgm:pt>
    <dgm:pt modelId="{DB92E5DF-E8FE-466F-BA7E-B33B9E7C8E44}" type="pres">
      <dgm:prSet presAssocID="{9016E96E-0AC7-45E1-8A5C-4CC52B01F5C1}" presName="hierRoot2" presStyleCnt="0">
        <dgm:presLayoutVars>
          <dgm:hierBranch val="init"/>
        </dgm:presLayoutVars>
      </dgm:prSet>
      <dgm:spPr/>
    </dgm:pt>
    <dgm:pt modelId="{AE625436-A333-47F9-BDFC-C8303080F661}" type="pres">
      <dgm:prSet presAssocID="{9016E96E-0AC7-45E1-8A5C-4CC52B01F5C1}" presName="rootComposite" presStyleCnt="0"/>
      <dgm:spPr/>
    </dgm:pt>
    <dgm:pt modelId="{4B7BE2A1-AF2B-4D2B-807C-2F3127C9058C}" type="pres">
      <dgm:prSet presAssocID="{9016E96E-0AC7-45E1-8A5C-4CC52B01F5C1}" presName="rootText" presStyleLbl="node3" presStyleIdx="0" presStyleCnt="29">
        <dgm:presLayoutVars>
          <dgm:chPref val="3"/>
        </dgm:presLayoutVars>
      </dgm:prSet>
      <dgm:spPr/>
    </dgm:pt>
    <dgm:pt modelId="{C8C0E2C2-A299-4D73-81A8-D21B2DBAD4F2}" type="pres">
      <dgm:prSet presAssocID="{9016E96E-0AC7-45E1-8A5C-4CC52B01F5C1}" presName="rootConnector" presStyleLbl="node3" presStyleIdx="0" presStyleCnt="29"/>
      <dgm:spPr/>
    </dgm:pt>
    <dgm:pt modelId="{179EAA86-F10F-4BF2-8C88-63477BE0CCB7}" type="pres">
      <dgm:prSet presAssocID="{9016E96E-0AC7-45E1-8A5C-4CC52B01F5C1}" presName="hierChild4" presStyleCnt="0"/>
      <dgm:spPr/>
    </dgm:pt>
    <dgm:pt modelId="{D2623AFF-A62C-48B3-8A53-1C7CDA29C0A6}" type="pres">
      <dgm:prSet presAssocID="{9016E96E-0AC7-45E1-8A5C-4CC52B01F5C1}" presName="hierChild5" presStyleCnt="0"/>
      <dgm:spPr/>
    </dgm:pt>
    <dgm:pt modelId="{F9EB3DCC-87FF-4A0D-A5C7-EA294D0CCD38}" type="pres">
      <dgm:prSet presAssocID="{BF6A1873-24E9-47A8-9904-257E9FAD8A2A}" presName="hierChild5" presStyleCnt="0"/>
      <dgm:spPr/>
    </dgm:pt>
    <dgm:pt modelId="{F0268CB7-A280-4BFA-89BF-FDE6E559E68A}" type="pres">
      <dgm:prSet presAssocID="{74FA7CE8-814B-4FEE-8332-A2CB40D3E7CD}" presName="Name37" presStyleLbl="parChTrans1D2" presStyleIdx="1" presStyleCnt="10"/>
      <dgm:spPr/>
    </dgm:pt>
    <dgm:pt modelId="{2ED3A52B-A83C-4CF3-864A-D9B87D386E5A}" type="pres">
      <dgm:prSet presAssocID="{344D0239-A925-41CB-93E7-A6B34D571CC6}" presName="hierRoot2" presStyleCnt="0">
        <dgm:presLayoutVars>
          <dgm:hierBranch val="l"/>
        </dgm:presLayoutVars>
      </dgm:prSet>
      <dgm:spPr/>
    </dgm:pt>
    <dgm:pt modelId="{5285B549-5BE4-4C86-AA2E-296391B39240}" type="pres">
      <dgm:prSet presAssocID="{344D0239-A925-41CB-93E7-A6B34D571CC6}" presName="rootComposite" presStyleCnt="0"/>
      <dgm:spPr/>
    </dgm:pt>
    <dgm:pt modelId="{E5F94941-2F03-40A7-82C2-2BE713B90B6A}" type="pres">
      <dgm:prSet presAssocID="{344D0239-A925-41CB-93E7-A6B34D571CC6}" presName="rootText" presStyleLbl="node2" presStyleIdx="1" presStyleCnt="9">
        <dgm:presLayoutVars>
          <dgm:chPref val="3"/>
        </dgm:presLayoutVars>
      </dgm:prSet>
      <dgm:spPr/>
    </dgm:pt>
    <dgm:pt modelId="{716CE6BB-679E-4B2D-AA49-875F9A5BCE32}" type="pres">
      <dgm:prSet presAssocID="{344D0239-A925-41CB-93E7-A6B34D571CC6}" presName="rootConnector" presStyleLbl="node2" presStyleIdx="1" presStyleCnt="9"/>
      <dgm:spPr/>
    </dgm:pt>
    <dgm:pt modelId="{43ADED2D-D4EA-48EA-B652-772AB15031B5}" type="pres">
      <dgm:prSet presAssocID="{344D0239-A925-41CB-93E7-A6B34D571CC6}" presName="hierChild4" presStyleCnt="0"/>
      <dgm:spPr/>
    </dgm:pt>
    <dgm:pt modelId="{940C81D5-0886-43AD-B127-E0C7123435FA}" type="pres">
      <dgm:prSet presAssocID="{BB699F6B-30FA-4FA8-9EC3-C78121A5A71D}" presName="Name50" presStyleLbl="parChTrans1D3" presStyleIdx="1" presStyleCnt="29"/>
      <dgm:spPr/>
    </dgm:pt>
    <dgm:pt modelId="{9E68918A-0C14-4DB2-99BE-5D2EC719C838}" type="pres">
      <dgm:prSet presAssocID="{92D330A5-119B-41B2-B8ED-56E6B4993CC7}" presName="hierRoot2" presStyleCnt="0">
        <dgm:presLayoutVars>
          <dgm:hierBranch val="init"/>
        </dgm:presLayoutVars>
      </dgm:prSet>
      <dgm:spPr/>
    </dgm:pt>
    <dgm:pt modelId="{DEEE0B31-AC93-4DDA-B922-431011FDA246}" type="pres">
      <dgm:prSet presAssocID="{92D330A5-119B-41B2-B8ED-56E6B4993CC7}" presName="rootComposite" presStyleCnt="0"/>
      <dgm:spPr/>
    </dgm:pt>
    <dgm:pt modelId="{56EE84C8-0108-45A6-9CF4-EECAD06F5909}" type="pres">
      <dgm:prSet presAssocID="{92D330A5-119B-41B2-B8ED-56E6B4993CC7}" presName="rootText" presStyleLbl="node3" presStyleIdx="1" presStyleCnt="29" custScaleY="94920">
        <dgm:presLayoutVars>
          <dgm:chPref val="3"/>
        </dgm:presLayoutVars>
      </dgm:prSet>
      <dgm:spPr/>
    </dgm:pt>
    <dgm:pt modelId="{419AB547-6279-4AF9-809F-653309E8763B}" type="pres">
      <dgm:prSet presAssocID="{92D330A5-119B-41B2-B8ED-56E6B4993CC7}" presName="rootConnector" presStyleLbl="node3" presStyleIdx="1" presStyleCnt="29"/>
      <dgm:spPr/>
    </dgm:pt>
    <dgm:pt modelId="{1CDF5214-13D6-4698-BE37-85A550B0D1E5}" type="pres">
      <dgm:prSet presAssocID="{92D330A5-119B-41B2-B8ED-56E6B4993CC7}" presName="hierChild4" presStyleCnt="0"/>
      <dgm:spPr/>
    </dgm:pt>
    <dgm:pt modelId="{C2222F3B-7207-4C25-864C-CEFD75BA9D1C}" type="pres">
      <dgm:prSet presAssocID="{92D330A5-119B-41B2-B8ED-56E6B4993CC7}" presName="hierChild5" presStyleCnt="0"/>
      <dgm:spPr/>
    </dgm:pt>
    <dgm:pt modelId="{633364A5-7E91-4D70-9AC0-6181DF7439CE}" type="pres">
      <dgm:prSet presAssocID="{9D411610-47DF-4578-92A9-12105F93762A}" presName="Name50" presStyleLbl="parChTrans1D3" presStyleIdx="2" presStyleCnt="29"/>
      <dgm:spPr/>
    </dgm:pt>
    <dgm:pt modelId="{7FA6F470-E749-48B0-9EDA-736997202BF8}" type="pres">
      <dgm:prSet presAssocID="{2F414D9E-0325-4E06-B0A7-8D68CE034E74}" presName="hierRoot2" presStyleCnt="0">
        <dgm:presLayoutVars>
          <dgm:hierBranch val="init"/>
        </dgm:presLayoutVars>
      </dgm:prSet>
      <dgm:spPr/>
    </dgm:pt>
    <dgm:pt modelId="{9F5D4B61-E4E5-4AEB-BE74-456D0D962ECC}" type="pres">
      <dgm:prSet presAssocID="{2F414D9E-0325-4E06-B0A7-8D68CE034E74}" presName="rootComposite" presStyleCnt="0"/>
      <dgm:spPr/>
    </dgm:pt>
    <dgm:pt modelId="{EEC55279-5CF3-4EAF-ACC9-1C62EFA42BF5}" type="pres">
      <dgm:prSet presAssocID="{2F414D9E-0325-4E06-B0A7-8D68CE034E74}" presName="rootText" presStyleLbl="node3" presStyleIdx="2" presStyleCnt="29">
        <dgm:presLayoutVars>
          <dgm:chPref val="3"/>
        </dgm:presLayoutVars>
      </dgm:prSet>
      <dgm:spPr/>
    </dgm:pt>
    <dgm:pt modelId="{A8BBE559-F7AF-42A9-BE35-2A43C08560BB}" type="pres">
      <dgm:prSet presAssocID="{2F414D9E-0325-4E06-B0A7-8D68CE034E74}" presName="rootConnector" presStyleLbl="node3" presStyleIdx="2" presStyleCnt="29"/>
      <dgm:spPr/>
    </dgm:pt>
    <dgm:pt modelId="{F7FCAC0B-901F-4CA3-B45E-F2237F202ADC}" type="pres">
      <dgm:prSet presAssocID="{2F414D9E-0325-4E06-B0A7-8D68CE034E74}" presName="hierChild4" presStyleCnt="0"/>
      <dgm:spPr/>
    </dgm:pt>
    <dgm:pt modelId="{32BD6557-A435-4620-A293-1F6279E14D92}" type="pres">
      <dgm:prSet presAssocID="{2F414D9E-0325-4E06-B0A7-8D68CE034E74}" presName="hierChild5" presStyleCnt="0"/>
      <dgm:spPr/>
    </dgm:pt>
    <dgm:pt modelId="{D8072A40-A1E6-46E0-B506-468670B58696}" type="pres">
      <dgm:prSet presAssocID="{2E6F14C5-2EC0-435B-B340-10181A4D8FC2}" presName="Name50" presStyleLbl="parChTrans1D3" presStyleIdx="3" presStyleCnt="29"/>
      <dgm:spPr/>
    </dgm:pt>
    <dgm:pt modelId="{4BF64C74-9105-41B5-A38E-0F96BBDD7FE1}" type="pres">
      <dgm:prSet presAssocID="{DD511385-F1E1-4432-A791-C8D76FBC1A6F}" presName="hierRoot2" presStyleCnt="0">
        <dgm:presLayoutVars>
          <dgm:hierBranch val="init"/>
        </dgm:presLayoutVars>
      </dgm:prSet>
      <dgm:spPr/>
    </dgm:pt>
    <dgm:pt modelId="{C90F5814-F20B-4B50-A0CE-FF28C526484F}" type="pres">
      <dgm:prSet presAssocID="{DD511385-F1E1-4432-A791-C8D76FBC1A6F}" presName="rootComposite" presStyleCnt="0"/>
      <dgm:spPr/>
    </dgm:pt>
    <dgm:pt modelId="{4C841BC4-B90B-41D6-BDE0-F1ED1DB06956}" type="pres">
      <dgm:prSet presAssocID="{DD511385-F1E1-4432-A791-C8D76FBC1A6F}" presName="rootText" presStyleLbl="node3" presStyleIdx="3" presStyleCnt="29">
        <dgm:presLayoutVars>
          <dgm:chPref val="3"/>
        </dgm:presLayoutVars>
      </dgm:prSet>
      <dgm:spPr/>
    </dgm:pt>
    <dgm:pt modelId="{EC1F5F7B-A497-43C7-A920-6DFB16F4D081}" type="pres">
      <dgm:prSet presAssocID="{DD511385-F1E1-4432-A791-C8D76FBC1A6F}" presName="rootConnector" presStyleLbl="node3" presStyleIdx="3" presStyleCnt="29"/>
      <dgm:spPr/>
    </dgm:pt>
    <dgm:pt modelId="{BE30E377-809B-4011-88C7-E0F6B520A2BA}" type="pres">
      <dgm:prSet presAssocID="{DD511385-F1E1-4432-A791-C8D76FBC1A6F}" presName="hierChild4" presStyleCnt="0"/>
      <dgm:spPr/>
    </dgm:pt>
    <dgm:pt modelId="{424EC85A-8BEC-4FF6-9CB2-EBF55ACFACA8}" type="pres">
      <dgm:prSet presAssocID="{DD511385-F1E1-4432-A791-C8D76FBC1A6F}" presName="hierChild5" presStyleCnt="0"/>
      <dgm:spPr/>
    </dgm:pt>
    <dgm:pt modelId="{90F238EB-14C1-4F5E-A207-2826B58D4850}" type="pres">
      <dgm:prSet presAssocID="{EDA4FCB9-330E-447F-B1A5-F4079D262C2F}" presName="Name50" presStyleLbl="parChTrans1D3" presStyleIdx="4" presStyleCnt="29"/>
      <dgm:spPr/>
    </dgm:pt>
    <dgm:pt modelId="{3D70BCCE-F2BC-4DD6-BB88-923E2B9A0C78}" type="pres">
      <dgm:prSet presAssocID="{5A63E292-0E8B-47E3-883C-7BCEF0FD5AF7}" presName="hierRoot2" presStyleCnt="0">
        <dgm:presLayoutVars>
          <dgm:hierBranch val="init"/>
        </dgm:presLayoutVars>
      </dgm:prSet>
      <dgm:spPr/>
    </dgm:pt>
    <dgm:pt modelId="{08FE2184-9595-4E6B-AF7E-3E0E5EDAA767}" type="pres">
      <dgm:prSet presAssocID="{5A63E292-0E8B-47E3-883C-7BCEF0FD5AF7}" presName="rootComposite" presStyleCnt="0"/>
      <dgm:spPr/>
    </dgm:pt>
    <dgm:pt modelId="{FDDAB576-E1C2-4553-B628-46939F1502D9}" type="pres">
      <dgm:prSet presAssocID="{5A63E292-0E8B-47E3-883C-7BCEF0FD5AF7}" presName="rootText" presStyleLbl="node3" presStyleIdx="4" presStyleCnt="29">
        <dgm:presLayoutVars>
          <dgm:chPref val="3"/>
        </dgm:presLayoutVars>
      </dgm:prSet>
      <dgm:spPr/>
    </dgm:pt>
    <dgm:pt modelId="{FEC8A08B-C535-4253-8351-939DC4A2FD94}" type="pres">
      <dgm:prSet presAssocID="{5A63E292-0E8B-47E3-883C-7BCEF0FD5AF7}" presName="rootConnector" presStyleLbl="node3" presStyleIdx="4" presStyleCnt="29"/>
      <dgm:spPr/>
    </dgm:pt>
    <dgm:pt modelId="{B27E518A-81A4-4F80-AD32-0C3D1ADA9A72}" type="pres">
      <dgm:prSet presAssocID="{5A63E292-0E8B-47E3-883C-7BCEF0FD5AF7}" presName="hierChild4" presStyleCnt="0"/>
      <dgm:spPr/>
    </dgm:pt>
    <dgm:pt modelId="{AD9A6BDB-F2BC-4D9D-B4D1-B42313CE0D4B}" type="pres">
      <dgm:prSet presAssocID="{5A63E292-0E8B-47E3-883C-7BCEF0FD5AF7}" presName="hierChild5" presStyleCnt="0"/>
      <dgm:spPr/>
    </dgm:pt>
    <dgm:pt modelId="{D1653AD9-8651-498D-92AC-F092F34C5FA5}" type="pres">
      <dgm:prSet presAssocID="{3E7BA416-FA8C-411F-A568-EB5F083FA320}" presName="Name50" presStyleLbl="parChTrans1D3" presStyleIdx="5" presStyleCnt="29"/>
      <dgm:spPr/>
    </dgm:pt>
    <dgm:pt modelId="{ED687D44-12EA-43AD-A0FF-3432CB24E947}" type="pres">
      <dgm:prSet presAssocID="{310AD97B-8445-4E5B-A8C9-3612B62ED1D9}" presName="hierRoot2" presStyleCnt="0">
        <dgm:presLayoutVars>
          <dgm:hierBranch val="init"/>
        </dgm:presLayoutVars>
      </dgm:prSet>
      <dgm:spPr/>
    </dgm:pt>
    <dgm:pt modelId="{8AF59520-8837-41AE-A30E-0F0202E71164}" type="pres">
      <dgm:prSet presAssocID="{310AD97B-8445-4E5B-A8C9-3612B62ED1D9}" presName="rootComposite" presStyleCnt="0"/>
      <dgm:spPr/>
    </dgm:pt>
    <dgm:pt modelId="{82DB2579-79E1-45BD-92BE-2B757959F96A}" type="pres">
      <dgm:prSet presAssocID="{310AD97B-8445-4E5B-A8C9-3612B62ED1D9}" presName="rootText" presStyleLbl="node3" presStyleIdx="5" presStyleCnt="29" custScaleY="96002">
        <dgm:presLayoutVars>
          <dgm:chPref val="3"/>
        </dgm:presLayoutVars>
      </dgm:prSet>
      <dgm:spPr/>
    </dgm:pt>
    <dgm:pt modelId="{4B6FB311-8125-4D71-8B7F-3FD3CA8F77D4}" type="pres">
      <dgm:prSet presAssocID="{310AD97B-8445-4E5B-A8C9-3612B62ED1D9}" presName="rootConnector" presStyleLbl="node3" presStyleIdx="5" presStyleCnt="29"/>
      <dgm:spPr/>
    </dgm:pt>
    <dgm:pt modelId="{06B6A3C1-FA6E-4A01-811B-EF9F38582423}" type="pres">
      <dgm:prSet presAssocID="{310AD97B-8445-4E5B-A8C9-3612B62ED1D9}" presName="hierChild4" presStyleCnt="0"/>
      <dgm:spPr/>
    </dgm:pt>
    <dgm:pt modelId="{7E32A7E4-9C5F-4614-A1AA-9F97782A992D}" type="pres">
      <dgm:prSet presAssocID="{310AD97B-8445-4E5B-A8C9-3612B62ED1D9}" presName="hierChild5" presStyleCnt="0"/>
      <dgm:spPr/>
    </dgm:pt>
    <dgm:pt modelId="{0E611B77-1FDC-44BE-BC3E-23E3919E81E5}" type="pres">
      <dgm:prSet presAssocID="{344D0239-A925-41CB-93E7-A6B34D571CC6}" presName="hierChild5" presStyleCnt="0"/>
      <dgm:spPr/>
    </dgm:pt>
    <dgm:pt modelId="{8743CFD9-8E23-4E22-B0C0-EEBA086224A1}" type="pres">
      <dgm:prSet presAssocID="{0CD8712C-D03A-4A02-A655-C14A319C7860}" presName="Name37" presStyleLbl="parChTrans1D2" presStyleIdx="2" presStyleCnt="10"/>
      <dgm:spPr/>
    </dgm:pt>
    <dgm:pt modelId="{65C61DFC-8B85-4259-AC48-92E122D12907}" type="pres">
      <dgm:prSet presAssocID="{F9E2D1AA-34E6-4F51-AAC3-6C8F9C1E0741}" presName="hierRoot2" presStyleCnt="0">
        <dgm:presLayoutVars>
          <dgm:hierBranch val="l"/>
        </dgm:presLayoutVars>
      </dgm:prSet>
      <dgm:spPr/>
    </dgm:pt>
    <dgm:pt modelId="{92FAC25C-8251-49BD-A0B1-300E83BF9F80}" type="pres">
      <dgm:prSet presAssocID="{F9E2D1AA-34E6-4F51-AAC3-6C8F9C1E0741}" presName="rootComposite" presStyleCnt="0"/>
      <dgm:spPr/>
    </dgm:pt>
    <dgm:pt modelId="{10628C42-0D28-475A-BCA9-D3388F3720D1}" type="pres">
      <dgm:prSet presAssocID="{F9E2D1AA-34E6-4F51-AAC3-6C8F9C1E0741}" presName="rootText" presStyleLbl="node2" presStyleIdx="2" presStyleCnt="9" custScaleY="122284">
        <dgm:presLayoutVars>
          <dgm:chPref val="3"/>
        </dgm:presLayoutVars>
      </dgm:prSet>
      <dgm:spPr/>
    </dgm:pt>
    <dgm:pt modelId="{952A3082-E7A3-476D-A09B-4E6DFB0C0C9B}" type="pres">
      <dgm:prSet presAssocID="{F9E2D1AA-34E6-4F51-AAC3-6C8F9C1E0741}" presName="rootConnector" presStyleLbl="node2" presStyleIdx="2" presStyleCnt="9"/>
      <dgm:spPr/>
    </dgm:pt>
    <dgm:pt modelId="{C2011AB5-4CD5-4661-B933-67145DCDACF4}" type="pres">
      <dgm:prSet presAssocID="{F9E2D1AA-34E6-4F51-AAC3-6C8F9C1E0741}" presName="hierChild4" presStyleCnt="0"/>
      <dgm:spPr/>
    </dgm:pt>
    <dgm:pt modelId="{910D095B-D2F7-43C3-A5B9-5D36CA99DA9F}" type="pres">
      <dgm:prSet presAssocID="{C209F2DB-4516-4501-B94C-35F1D88999CB}" presName="Name50" presStyleLbl="parChTrans1D3" presStyleIdx="6" presStyleCnt="29"/>
      <dgm:spPr/>
    </dgm:pt>
    <dgm:pt modelId="{0997439F-5AC9-423D-B0CE-9CFF76EB1829}" type="pres">
      <dgm:prSet presAssocID="{3EA296A2-436C-4D33-804C-66BE356C6ABF}" presName="hierRoot2" presStyleCnt="0">
        <dgm:presLayoutVars>
          <dgm:hierBranch val="init"/>
        </dgm:presLayoutVars>
      </dgm:prSet>
      <dgm:spPr/>
    </dgm:pt>
    <dgm:pt modelId="{259E002F-44E5-41F6-817B-FF7683EBC96F}" type="pres">
      <dgm:prSet presAssocID="{3EA296A2-436C-4D33-804C-66BE356C6ABF}" presName="rootComposite" presStyleCnt="0"/>
      <dgm:spPr/>
    </dgm:pt>
    <dgm:pt modelId="{E1E12B79-0BA1-42DF-8424-881800BDA819}" type="pres">
      <dgm:prSet presAssocID="{3EA296A2-436C-4D33-804C-66BE356C6ABF}" presName="rootText" presStyleLbl="node3" presStyleIdx="6" presStyleCnt="29">
        <dgm:presLayoutVars>
          <dgm:chPref val="3"/>
        </dgm:presLayoutVars>
      </dgm:prSet>
      <dgm:spPr/>
    </dgm:pt>
    <dgm:pt modelId="{E841285B-722E-4E17-A0FB-011849804D7E}" type="pres">
      <dgm:prSet presAssocID="{3EA296A2-436C-4D33-804C-66BE356C6ABF}" presName="rootConnector" presStyleLbl="node3" presStyleIdx="6" presStyleCnt="29"/>
      <dgm:spPr/>
    </dgm:pt>
    <dgm:pt modelId="{E7C9BFEF-3A64-4ED3-8E2D-A2D84C5767CD}" type="pres">
      <dgm:prSet presAssocID="{3EA296A2-436C-4D33-804C-66BE356C6ABF}" presName="hierChild4" presStyleCnt="0"/>
      <dgm:spPr/>
    </dgm:pt>
    <dgm:pt modelId="{2F611A0A-80FB-4097-A82C-D4D0165DE083}" type="pres">
      <dgm:prSet presAssocID="{3EA296A2-436C-4D33-804C-66BE356C6ABF}" presName="hierChild5" presStyleCnt="0"/>
      <dgm:spPr/>
    </dgm:pt>
    <dgm:pt modelId="{FA5131FE-BCF7-4BBA-9A39-3CF8FDA9359D}" type="pres">
      <dgm:prSet presAssocID="{FBB0D96F-E0C8-4217-83C3-EA4EC4A4B8BF}" presName="Name50" presStyleLbl="parChTrans1D3" presStyleIdx="7" presStyleCnt="29"/>
      <dgm:spPr/>
    </dgm:pt>
    <dgm:pt modelId="{28721F77-8858-488E-8EAD-111720194982}" type="pres">
      <dgm:prSet presAssocID="{9BAB6BDA-67B6-4C0F-BBC5-ADBF7ED8CAC6}" presName="hierRoot2" presStyleCnt="0">
        <dgm:presLayoutVars>
          <dgm:hierBranch val="init"/>
        </dgm:presLayoutVars>
      </dgm:prSet>
      <dgm:spPr/>
    </dgm:pt>
    <dgm:pt modelId="{62CA03FF-08A0-4F7A-BBCB-04788BBC9CCF}" type="pres">
      <dgm:prSet presAssocID="{9BAB6BDA-67B6-4C0F-BBC5-ADBF7ED8CAC6}" presName="rootComposite" presStyleCnt="0"/>
      <dgm:spPr/>
    </dgm:pt>
    <dgm:pt modelId="{81F7737E-AB9E-44C6-913C-2397418C37EB}" type="pres">
      <dgm:prSet presAssocID="{9BAB6BDA-67B6-4C0F-BBC5-ADBF7ED8CAC6}" presName="rootText" presStyleLbl="node3" presStyleIdx="7" presStyleCnt="29">
        <dgm:presLayoutVars>
          <dgm:chPref val="3"/>
        </dgm:presLayoutVars>
      </dgm:prSet>
      <dgm:spPr/>
    </dgm:pt>
    <dgm:pt modelId="{A679CB3F-E3C8-4FD2-8E4E-7E3B3FD1A08D}" type="pres">
      <dgm:prSet presAssocID="{9BAB6BDA-67B6-4C0F-BBC5-ADBF7ED8CAC6}" presName="rootConnector" presStyleLbl="node3" presStyleIdx="7" presStyleCnt="29"/>
      <dgm:spPr/>
    </dgm:pt>
    <dgm:pt modelId="{46CD11B6-EB52-4FAC-B3BB-EC29E0CF7276}" type="pres">
      <dgm:prSet presAssocID="{9BAB6BDA-67B6-4C0F-BBC5-ADBF7ED8CAC6}" presName="hierChild4" presStyleCnt="0"/>
      <dgm:spPr/>
    </dgm:pt>
    <dgm:pt modelId="{0222EA60-AF1A-4D9F-A13E-9BE5ADE0909C}" type="pres">
      <dgm:prSet presAssocID="{9BAB6BDA-67B6-4C0F-BBC5-ADBF7ED8CAC6}" presName="hierChild5" presStyleCnt="0"/>
      <dgm:spPr/>
    </dgm:pt>
    <dgm:pt modelId="{0B829233-CCFB-4945-A753-6992ACEA781D}" type="pres">
      <dgm:prSet presAssocID="{D6ED5F37-544B-404F-92D1-3FF299837681}" presName="Name50" presStyleLbl="parChTrans1D3" presStyleIdx="8" presStyleCnt="29"/>
      <dgm:spPr/>
    </dgm:pt>
    <dgm:pt modelId="{C2CC0968-D794-43CD-8463-C1B5A04EC27E}" type="pres">
      <dgm:prSet presAssocID="{91F38FC5-B213-4845-821F-6D0CF5FAA5B3}" presName="hierRoot2" presStyleCnt="0">
        <dgm:presLayoutVars>
          <dgm:hierBranch val="l"/>
        </dgm:presLayoutVars>
      </dgm:prSet>
      <dgm:spPr/>
    </dgm:pt>
    <dgm:pt modelId="{E4DEDF9F-2B84-4847-BC4E-25B14B3E061D}" type="pres">
      <dgm:prSet presAssocID="{91F38FC5-B213-4845-821F-6D0CF5FAA5B3}" presName="rootComposite" presStyleCnt="0"/>
      <dgm:spPr/>
    </dgm:pt>
    <dgm:pt modelId="{BD9CB271-BFF2-4F81-A070-EEFEB5ED598A}" type="pres">
      <dgm:prSet presAssocID="{91F38FC5-B213-4845-821F-6D0CF5FAA5B3}" presName="rootText" presStyleLbl="node3" presStyleIdx="8" presStyleCnt="29">
        <dgm:presLayoutVars>
          <dgm:chPref val="3"/>
        </dgm:presLayoutVars>
      </dgm:prSet>
      <dgm:spPr/>
    </dgm:pt>
    <dgm:pt modelId="{595491A2-A522-4D99-B670-AB03AF74F008}" type="pres">
      <dgm:prSet presAssocID="{91F38FC5-B213-4845-821F-6D0CF5FAA5B3}" presName="rootConnector" presStyleLbl="node3" presStyleIdx="8" presStyleCnt="29"/>
      <dgm:spPr/>
    </dgm:pt>
    <dgm:pt modelId="{F50652C7-3A95-46EB-A772-9AD72D0A3588}" type="pres">
      <dgm:prSet presAssocID="{91F38FC5-B213-4845-821F-6D0CF5FAA5B3}" presName="hierChild4" presStyleCnt="0"/>
      <dgm:spPr/>
    </dgm:pt>
    <dgm:pt modelId="{91409FB6-C1D8-49BE-BA93-17EED3EF365C}" type="pres">
      <dgm:prSet presAssocID="{91F38FC5-B213-4845-821F-6D0CF5FAA5B3}" presName="hierChild5" presStyleCnt="0"/>
      <dgm:spPr/>
    </dgm:pt>
    <dgm:pt modelId="{585749DE-F2AF-4446-9000-3236E1ACE2DE}" type="pres">
      <dgm:prSet presAssocID="{6A0B2350-7AB7-4E95-A8DA-174588778242}" presName="Name50" presStyleLbl="parChTrans1D3" presStyleIdx="9" presStyleCnt="29"/>
      <dgm:spPr/>
    </dgm:pt>
    <dgm:pt modelId="{8CF4266C-2EA8-4048-B2F7-3E146C024D47}" type="pres">
      <dgm:prSet presAssocID="{072B3CF2-A851-47D9-A5DB-1CEA52BD6FFD}" presName="hierRoot2" presStyleCnt="0">
        <dgm:presLayoutVars>
          <dgm:hierBranch val="init"/>
        </dgm:presLayoutVars>
      </dgm:prSet>
      <dgm:spPr/>
    </dgm:pt>
    <dgm:pt modelId="{E7BFF86A-D40C-47E0-A9E2-4CA42C329505}" type="pres">
      <dgm:prSet presAssocID="{072B3CF2-A851-47D9-A5DB-1CEA52BD6FFD}" presName="rootComposite" presStyleCnt="0"/>
      <dgm:spPr/>
    </dgm:pt>
    <dgm:pt modelId="{3179BAC4-1D81-4CE8-9264-D441EB81A46C}" type="pres">
      <dgm:prSet presAssocID="{072B3CF2-A851-47D9-A5DB-1CEA52BD6FFD}" presName="rootText" presStyleLbl="node3" presStyleIdx="9" presStyleCnt="29">
        <dgm:presLayoutVars>
          <dgm:chPref val="3"/>
        </dgm:presLayoutVars>
      </dgm:prSet>
      <dgm:spPr/>
    </dgm:pt>
    <dgm:pt modelId="{68AEAB5D-99AD-4563-89F7-7D7941AAA675}" type="pres">
      <dgm:prSet presAssocID="{072B3CF2-A851-47D9-A5DB-1CEA52BD6FFD}" presName="rootConnector" presStyleLbl="node3" presStyleIdx="9" presStyleCnt="29"/>
      <dgm:spPr/>
    </dgm:pt>
    <dgm:pt modelId="{AE49520A-B3BC-4681-BDFC-C3073F67B555}" type="pres">
      <dgm:prSet presAssocID="{072B3CF2-A851-47D9-A5DB-1CEA52BD6FFD}" presName="hierChild4" presStyleCnt="0"/>
      <dgm:spPr/>
    </dgm:pt>
    <dgm:pt modelId="{E2BD8520-C3D9-4C7A-A16C-2195E5DED9EF}" type="pres">
      <dgm:prSet presAssocID="{072B3CF2-A851-47D9-A5DB-1CEA52BD6FFD}" presName="hierChild5" presStyleCnt="0"/>
      <dgm:spPr/>
    </dgm:pt>
    <dgm:pt modelId="{730A14CB-03A7-4D29-B091-3DAFDBF02E7E}" type="pres">
      <dgm:prSet presAssocID="{99613B8D-CE97-4488-BFE7-7CCB0F8FBBAC}" presName="Name50" presStyleLbl="parChTrans1D3" presStyleIdx="10" presStyleCnt="29"/>
      <dgm:spPr/>
    </dgm:pt>
    <dgm:pt modelId="{49A083CE-1F06-451B-95F7-6E0E391E63ED}" type="pres">
      <dgm:prSet presAssocID="{598EE134-3E41-4EAC-88BC-F0A0CF2B4A1C}" presName="hierRoot2" presStyleCnt="0">
        <dgm:presLayoutVars>
          <dgm:hierBranch val="init"/>
        </dgm:presLayoutVars>
      </dgm:prSet>
      <dgm:spPr/>
    </dgm:pt>
    <dgm:pt modelId="{99E4DD53-7DA0-4479-97A2-42B990169A29}" type="pres">
      <dgm:prSet presAssocID="{598EE134-3E41-4EAC-88BC-F0A0CF2B4A1C}" presName="rootComposite" presStyleCnt="0"/>
      <dgm:spPr/>
    </dgm:pt>
    <dgm:pt modelId="{A7040518-A0D6-42EA-8065-10643B5023A7}" type="pres">
      <dgm:prSet presAssocID="{598EE134-3E41-4EAC-88BC-F0A0CF2B4A1C}" presName="rootText" presStyleLbl="node3" presStyleIdx="10" presStyleCnt="29">
        <dgm:presLayoutVars>
          <dgm:chPref val="3"/>
        </dgm:presLayoutVars>
      </dgm:prSet>
      <dgm:spPr/>
    </dgm:pt>
    <dgm:pt modelId="{33C43974-DF6A-41E6-9838-2240AFFAAD44}" type="pres">
      <dgm:prSet presAssocID="{598EE134-3E41-4EAC-88BC-F0A0CF2B4A1C}" presName="rootConnector" presStyleLbl="node3" presStyleIdx="10" presStyleCnt="29"/>
      <dgm:spPr/>
    </dgm:pt>
    <dgm:pt modelId="{04AEDE90-9394-4D97-BFD0-3E31A236BA9B}" type="pres">
      <dgm:prSet presAssocID="{598EE134-3E41-4EAC-88BC-F0A0CF2B4A1C}" presName="hierChild4" presStyleCnt="0"/>
      <dgm:spPr/>
    </dgm:pt>
    <dgm:pt modelId="{3DDCFBDD-B2AB-49B1-9CC3-46243B99A375}" type="pres">
      <dgm:prSet presAssocID="{598EE134-3E41-4EAC-88BC-F0A0CF2B4A1C}" presName="hierChild5" presStyleCnt="0"/>
      <dgm:spPr/>
    </dgm:pt>
    <dgm:pt modelId="{DA85F46C-CB9E-43D8-B185-599562EEB478}" type="pres">
      <dgm:prSet presAssocID="{F9E2D1AA-34E6-4F51-AAC3-6C8F9C1E0741}" presName="hierChild5" presStyleCnt="0"/>
      <dgm:spPr/>
    </dgm:pt>
    <dgm:pt modelId="{7A48912F-C9E1-4928-BBBC-A88BD51ED053}" type="pres">
      <dgm:prSet presAssocID="{54DB0ED1-C7BE-4E11-A0E5-8670AB01D2C3}" presName="Name37" presStyleLbl="parChTrans1D2" presStyleIdx="3" presStyleCnt="10"/>
      <dgm:spPr/>
    </dgm:pt>
    <dgm:pt modelId="{55B03E40-5A56-48AE-9856-7C8E1DF0D273}" type="pres">
      <dgm:prSet presAssocID="{D4804DC0-4EC8-4582-AEE0-75A257E6ED93}" presName="hierRoot2" presStyleCnt="0">
        <dgm:presLayoutVars>
          <dgm:hierBranch val="l"/>
        </dgm:presLayoutVars>
      </dgm:prSet>
      <dgm:spPr/>
    </dgm:pt>
    <dgm:pt modelId="{F7917BE0-0A8D-48E1-BB3A-7012A2267343}" type="pres">
      <dgm:prSet presAssocID="{D4804DC0-4EC8-4582-AEE0-75A257E6ED93}" presName="rootComposite" presStyleCnt="0"/>
      <dgm:spPr/>
    </dgm:pt>
    <dgm:pt modelId="{8744E35A-FC14-4389-A39F-72CB3B29385D}" type="pres">
      <dgm:prSet presAssocID="{D4804DC0-4EC8-4582-AEE0-75A257E6ED93}" presName="rootText" presStyleLbl="node2" presStyleIdx="3" presStyleCnt="9">
        <dgm:presLayoutVars>
          <dgm:chPref val="3"/>
        </dgm:presLayoutVars>
      </dgm:prSet>
      <dgm:spPr/>
    </dgm:pt>
    <dgm:pt modelId="{A49AA5F5-430E-4BDB-905B-1B389088F45B}" type="pres">
      <dgm:prSet presAssocID="{D4804DC0-4EC8-4582-AEE0-75A257E6ED93}" presName="rootConnector" presStyleLbl="node2" presStyleIdx="3" presStyleCnt="9"/>
      <dgm:spPr/>
    </dgm:pt>
    <dgm:pt modelId="{5CF79803-3B94-43C4-A789-7112EF956406}" type="pres">
      <dgm:prSet presAssocID="{D4804DC0-4EC8-4582-AEE0-75A257E6ED93}" presName="hierChild4" presStyleCnt="0"/>
      <dgm:spPr/>
    </dgm:pt>
    <dgm:pt modelId="{142B8836-68EF-459C-A91C-DEDCFF3854D3}" type="pres">
      <dgm:prSet presAssocID="{379F0FEE-075A-45FF-A071-B0ABB6BF08A5}" presName="Name50" presStyleLbl="parChTrans1D3" presStyleIdx="11" presStyleCnt="29"/>
      <dgm:spPr/>
    </dgm:pt>
    <dgm:pt modelId="{D242535C-F406-42C9-AB59-3197C5BAC466}" type="pres">
      <dgm:prSet presAssocID="{7A72574A-EB56-4185-A46B-D1E3871B8192}" presName="hierRoot2" presStyleCnt="0">
        <dgm:presLayoutVars>
          <dgm:hierBranch/>
        </dgm:presLayoutVars>
      </dgm:prSet>
      <dgm:spPr/>
    </dgm:pt>
    <dgm:pt modelId="{C1C1FD7E-E0C5-47B7-9F53-EBF579E87360}" type="pres">
      <dgm:prSet presAssocID="{7A72574A-EB56-4185-A46B-D1E3871B8192}" presName="rootComposite" presStyleCnt="0"/>
      <dgm:spPr/>
    </dgm:pt>
    <dgm:pt modelId="{890140B3-CAFD-4977-B21F-AE900869D139}" type="pres">
      <dgm:prSet presAssocID="{7A72574A-EB56-4185-A46B-D1E3871B8192}" presName="rootText" presStyleLbl="node3" presStyleIdx="11" presStyleCnt="29">
        <dgm:presLayoutVars>
          <dgm:chPref val="3"/>
        </dgm:presLayoutVars>
      </dgm:prSet>
      <dgm:spPr/>
    </dgm:pt>
    <dgm:pt modelId="{534223BC-CC1A-48D4-9D7B-8CD35D7FF1EE}" type="pres">
      <dgm:prSet presAssocID="{7A72574A-EB56-4185-A46B-D1E3871B8192}" presName="rootConnector" presStyleLbl="node3" presStyleIdx="11" presStyleCnt="29"/>
      <dgm:spPr/>
    </dgm:pt>
    <dgm:pt modelId="{9E7E8D91-02E4-46D6-9632-0B2107D77259}" type="pres">
      <dgm:prSet presAssocID="{7A72574A-EB56-4185-A46B-D1E3871B8192}" presName="hierChild4" presStyleCnt="0"/>
      <dgm:spPr/>
    </dgm:pt>
    <dgm:pt modelId="{4D52F11D-C121-4DE4-8346-564123B2362A}" type="pres">
      <dgm:prSet presAssocID="{7A72574A-EB56-4185-A46B-D1E3871B8192}" presName="hierChild5" presStyleCnt="0"/>
      <dgm:spPr/>
    </dgm:pt>
    <dgm:pt modelId="{8781ED98-F7B2-456B-945B-A8CE97E808D7}" type="pres">
      <dgm:prSet presAssocID="{037D2185-CC10-4D32-876F-A1DF5D59FB1F}" presName="Name50" presStyleLbl="parChTrans1D3" presStyleIdx="12" presStyleCnt="29"/>
      <dgm:spPr/>
    </dgm:pt>
    <dgm:pt modelId="{BB41B383-684B-42DC-9FC9-EED9B707696B}" type="pres">
      <dgm:prSet presAssocID="{4B2A8AFE-4C41-4744-949F-72235FF509B7}" presName="hierRoot2" presStyleCnt="0">
        <dgm:presLayoutVars>
          <dgm:hierBranch/>
        </dgm:presLayoutVars>
      </dgm:prSet>
      <dgm:spPr/>
    </dgm:pt>
    <dgm:pt modelId="{27F1943B-A0BD-4A7A-84CA-EFD112C446CF}" type="pres">
      <dgm:prSet presAssocID="{4B2A8AFE-4C41-4744-949F-72235FF509B7}" presName="rootComposite" presStyleCnt="0"/>
      <dgm:spPr/>
    </dgm:pt>
    <dgm:pt modelId="{4BB65C6A-54AA-4EA8-9896-88E83AD9C07B}" type="pres">
      <dgm:prSet presAssocID="{4B2A8AFE-4C41-4744-949F-72235FF509B7}" presName="rootText" presStyleLbl="node3" presStyleIdx="12" presStyleCnt="29">
        <dgm:presLayoutVars>
          <dgm:chPref val="3"/>
        </dgm:presLayoutVars>
      </dgm:prSet>
      <dgm:spPr/>
    </dgm:pt>
    <dgm:pt modelId="{ED6BA7D1-BE24-46B9-9228-D4D7D2565F5D}" type="pres">
      <dgm:prSet presAssocID="{4B2A8AFE-4C41-4744-949F-72235FF509B7}" presName="rootConnector" presStyleLbl="node3" presStyleIdx="12" presStyleCnt="29"/>
      <dgm:spPr/>
    </dgm:pt>
    <dgm:pt modelId="{963B24CC-E0D2-481C-A591-B41ACC10D41B}" type="pres">
      <dgm:prSet presAssocID="{4B2A8AFE-4C41-4744-949F-72235FF509B7}" presName="hierChild4" presStyleCnt="0"/>
      <dgm:spPr/>
    </dgm:pt>
    <dgm:pt modelId="{B10392C8-FE8C-4E38-9FD2-DCBD911DB1F2}" type="pres">
      <dgm:prSet presAssocID="{4B2A8AFE-4C41-4744-949F-72235FF509B7}" presName="hierChild5" presStyleCnt="0"/>
      <dgm:spPr/>
    </dgm:pt>
    <dgm:pt modelId="{258A2052-0004-4A3F-81D7-1F9246CFB46E}" type="pres">
      <dgm:prSet presAssocID="{6C08BBE9-6C07-4DF0-B9D6-6E410A4E11A9}" presName="Name50" presStyleLbl="parChTrans1D3" presStyleIdx="13" presStyleCnt="29"/>
      <dgm:spPr/>
    </dgm:pt>
    <dgm:pt modelId="{09A1C356-A273-43A0-84F4-E38D8DBD7264}" type="pres">
      <dgm:prSet presAssocID="{B4B1871C-1C27-4F87-AB9E-8900D85ECEDE}" presName="hierRoot2" presStyleCnt="0">
        <dgm:presLayoutVars>
          <dgm:hierBranch/>
        </dgm:presLayoutVars>
      </dgm:prSet>
      <dgm:spPr/>
    </dgm:pt>
    <dgm:pt modelId="{2AE02F85-FEE0-44C1-972F-3AB35DCDB1B8}" type="pres">
      <dgm:prSet presAssocID="{B4B1871C-1C27-4F87-AB9E-8900D85ECEDE}" presName="rootComposite" presStyleCnt="0"/>
      <dgm:spPr/>
    </dgm:pt>
    <dgm:pt modelId="{47A32192-BC7E-40E4-933C-ECD0AF404A97}" type="pres">
      <dgm:prSet presAssocID="{B4B1871C-1C27-4F87-AB9E-8900D85ECEDE}" presName="rootText" presStyleLbl="node3" presStyleIdx="13" presStyleCnt="29" custScaleY="128552">
        <dgm:presLayoutVars>
          <dgm:chPref val="3"/>
        </dgm:presLayoutVars>
      </dgm:prSet>
      <dgm:spPr/>
    </dgm:pt>
    <dgm:pt modelId="{96D9521D-6EC1-431B-8A79-8EA3AE8886C8}" type="pres">
      <dgm:prSet presAssocID="{B4B1871C-1C27-4F87-AB9E-8900D85ECEDE}" presName="rootConnector" presStyleLbl="node3" presStyleIdx="13" presStyleCnt="29"/>
      <dgm:spPr/>
    </dgm:pt>
    <dgm:pt modelId="{A22260BD-2E13-41A8-82EA-B922F88F880C}" type="pres">
      <dgm:prSet presAssocID="{B4B1871C-1C27-4F87-AB9E-8900D85ECEDE}" presName="hierChild4" presStyleCnt="0"/>
      <dgm:spPr/>
    </dgm:pt>
    <dgm:pt modelId="{168E37E4-0A56-41BC-911A-B876E2D2F12B}" type="pres">
      <dgm:prSet presAssocID="{B4B1871C-1C27-4F87-AB9E-8900D85ECEDE}" presName="hierChild5" presStyleCnt="0"/>
      <dgm:spPr/>
    </dgm:pt>
    <dgm:pt modelId="{889F29CB-172C-4097-86EE-1898CB57DB90}" type="pres">
      <dgm:prSet presAssocID="{88E327C9-C0AD-4946-B9BC-8B12F6EBA083}" presName="Name50" presStyleLbl="parChTrans1D3" presStyleIdx="14" presStyleCnt="29"/>
      <dgm:spPr/>
    </dgm:pt>
    <dgm:pt modelId="{4016EBB7-F37A-4152-8600-D5A8199BD967}" type="pres">
      <dgm:prSet presAssocID="{84EC6838-0B0D-4639-8A23-D66CB8CDEB4A}" presName="hierRoot2" presStyleCnt="0">
        <dgm:presLayoutVars>
          <dgm:hierBranch val="init"/>
        </dgm:presLayoutVars>
      </dgm:prSet>
      <dgm:spPr/>
    </dgm:pt>
    <dgm:pt modelId="{93FB1F10-AF5D-4ED2-B174-16F33119A887}" type="pres">
      <dgm:prSet presAssocID="{84EC6838-0B0D-4639-8A23-D66CB8CDEB4A}" presName="rootComposite" presStyleCnt="0"/>
      <dgm:spPr/>
    </dgm:pt>
    <dgm:pt modelId="{73F3E6E7-0A39-4F78-9766-2F0A178A8E42}" type="pres">
      <dgm:prSet presAssocID="{84EC6838-0B0D-4639-8A23-D66CB8CDEB4A}" presName="rootText" presStyleLbl="node3" presStyleIdx="14" presStyleCnt="29">
        <dgm:presLayoutVars>
          <dgm:chPref val="3"/>
        </dgm:presLayoutVars>
      </dgm:prSet>
      <dgm:spPr/>
    </dgm:pt>
    <dgm:pt modelId="{4E410BE4-A142-425E-9535-80D925EC4C07}" type="pres">
      <dgm:prSet presAssocID="{84EC6838-0B0D-4639-8A23-D66CB8CDEB4A}" presName="rootConnector" presStyleLbl="node3" presStyleIdx="14" presStyleCnt="29"/>
      <dgm:spPr/>
    </dgm:pt>
    <dgm:pt modelId="{537EF24D-79AF-48BE-8E0B-DF911F7936B2}" type="pres">
      <dgm:prSet presAssocID="{84EC6838-0B0D-4639-8A23-D66CB8CDEB4A}" presName="hierChild4" presStyleCnt="0"/>
      <dgm:spPr/>
    </dgm:pt>
    <dgm:pt modelId="{64215657-C2D8-4A58-B5B8-16A0201F3C13}" type="pres">
      <dgm:prSet presAssocID="{84EC6838-0B0D-4639-8A23-D66CB8CDEB4A}" presName="hierChild5" presStyleCnt="0"/>
      <dgm:spPr/>
    </dgm:pt>
    <dgm:pt modelId="{A5BBA158-3D92-4DA8-B492-4D901ADA0C11}" type="pres">
      <dgm:prSet presAssocID="{D4804DC0-4EC8-4582-AEE0-75A257E6ED93}" presName="hierChild5" presStyleCnt="0"/>
      <dgm:spPr/>
    </dgm:pt>
    <dgm:pt modelId="{5A5B3F33-28C9-4D4A-A484-E9CB10D466A9}" type="pres">
      <dgm:prSet presAssocID="{AFA62E18-A652-442A-8A8E-B283539183AF}" presName="Name37" presStyleLbl="parChTrans1D2" presStyleIdx="4" presStyleCnt="10"/>
      <dgm:spPr/>
    </dgm:pt>
    <dgm:pt modelId="{5368BDCB-A6A0-4668-90EC-F6D1FF5AC4E5}" type="pres">
      <dgm:prSet presAssocID="{B52520E2-2A6B-4B99-8AC0-2F1C8DC0B2F2}" presName="hierRoot2" presStyleCnt="0">
        <dgm:presLayoutVars>
          <dgm:hierBranch val="init"/>
        </dgm:presLayoutVars>
      </dgm:prSet>
      <dgm:spPr/>
    </dgm:pt>
    <dgm:pt modelId="{4A9F5BB5-8AB0-4AC8-A007-8A389BE98077}" type="pres">
      <dgm:prSet presAssocID="{B52520E2-2A6B-4B99-8AC0-2F1C8DC0B2F2}" presName="rootComposite" presStyleCnt="0"/>
      <dgm:spPr/>
    </dgm:pt>
    <dgm:pt modelId="{B5FDCB58-B7C2-4CD7-B1BD-5F28606CDA5C}" type="pres">
      <dgm:prSet presAssocID="{B52520E2-2A6B-4B99-8AC0-2F1C8DC0B2F2}" presName="rootText" presStyleLbl="node2" presStyleIdx="4" presStyleCnt="9">
        <dgm:presLayoutVars>
          <dgm:chPref val="3"/>
        </dgm:presLayoutVars>
      </dgm:prSet>
      <dgm:spPr/>
    </dgm:pt>
    <dgm:pt modelId="{64C6A316-8763-4BA4-89BC-E994DC717318}" type="pres">
      <dgm:prSet presAssocID="{B52520E2-2A6B-4B99-8AC0-2F1C8DC0B2F2}" presName="rootConnector" presStyleLbl="node2" presStyleIdx="4" presStyleCnt="9"/>
      <dgm:spPr/>
    </dgm:pt>
    <dgm:pt modelId="{C8C42F1D-2F34-4FE4-93BE-3F5934B801E4}" type="pres">
      <dgm:prSet presAssocID="{B52520E2-2A6B-4B99-8AC0-2F1C8DC0B2F2}" presName="hierChild4" presStyleCnt="0"/>
      <dgm:spPr/>
    </dgm:pt>
    <dgm:pt modelId="{656460AF-9787-4361-8BD9-9A7D563E3740}" type="pres">
      <dgm:prSet presAssocID="{0B1D5A61-9101-421C-A6BF-52F8CDF2B359}" presName="Name37" presStyleLbl="parChTrans1D3" presStyleIdx="15" presStyleCnt="29"/>
      <dgm:spPr/>
    </dgm:pt>
    <dgm:pt modelId="{87D4E6D6-EC0C-499F-86BF-C1253AE1EFC6}" type="pres">
      <dgm:prSet presAssocID="{9DB2708A-EB2A-4C82-9904-D004558617D9}" presName="hierRoot2" presStyleCnt="0">
        <dgm:presLayoutVars>
          <dgm:hierBranch val="init"/>
        </dgm:presLayoutVars>
      </dgm:prSet>
      <dgm:spPr/>
    </dgm:pt>
    <dgm:pt modelId="{BC794556-88ED-4BD3-9C49-4EDE2BE36E33}" type="pres">
      <dgm:prSet presAssocID="{9DB2708A-EB2A-4C82-9904-D004558617D9}" presName="rootComposite" presStyleCnt="0"/>
      <dgm:spPr/>
    </dgm:pt>
    <dgm:pt modelId="{F1573889-6834-4798-980C-DBCC55C44410}" type="pres">
      <dgm:prSet presAssocID="{9DB2708A-EB2A-4C82-9904-D004558617D9}" presName="rootText" presStyleLbl="node3" presStyleIdx="15" presStyleCnt="29">
        <dgm:presLayoutVars>
          <dgm:chPref val="3"/>
        </dgm:presLayoutVars>
      </dgm:prSet>
      <dgm:spPr/>
    </dgm:pt>
    <dgm:pt modelId="{5BA4493D-AEB8-4F93-8F13-B405481BB8DF}" type="pres">
      <dgm:prSet presAssocID="{9DB2708A-EB2A-4C82-9904-D004558617D9}" presName="rootConnector" presStyleLbl="node3" presStyleIdx="15" presStyleCnt="29"/>
      <dgm:spPr/>
    </dgm:pt>
    <dgm:pt modelId="{40533157-3FD3-4738-9143-6B900DB689B0}" type="pres">
      <dgm:prSet presAssocID="{9DB2708A-EB2A-4C82-9904-D004558617D9}" presName="hierChild4" presStyleCnt="0"/>
      <dgm:spPr/>
    </dgm:pt>
    <dgm:pt modelId="{8BE9B102-3E4A-4B42-BC19-32CD6FF86426}" type="pres">
      <dgm:prSet presAssocID="{9DB2708A-EB2A-4C82-9904-D004558617D9}" presName="hierChild5" presStyleCnt="0"/>
      <dgm:spPr/>
    </dgm:pt>
    <dgm:pt modelId="{F5BCDE12-A2B5-47E5-B4E7-AF4419722F24}" type="pres">
      <dgm:prSet presAssocID="{5C03F30C-3C4A-4392-8E72-E887D029F78D}" presName="Name37" presStyleLbl="parChTrans1D3" presStyleIdx="16" presStyleCnt="29"/>
      <dgm:spPr/>
    </dgm:pt>
    <dgm:pt modelId="{53B7526F-55CC-4DA2-85FE-DB683AF44CA8}" type="pres">
      <dgm:prSet presAssocID="{F6147114-7187-4823-AB62-E50BF713FE0D}" presName="hierRoot2" presStyleCnt="0">
        <dgm:presLayoutVars>
          <dgm:hierBranch val="init"/>
        </dgm:presLayoutVars>
      </dgm:prSet>
      <dgm:spPr/>
    </dgm:pt>
    <dgm:pt modelId="{9A031C42-6B2C-48E1-8B7A-6136859D620C}" type="pres">
      <dgm:prSet presAssocID="{F6147114-7187-4823-AB62-E50BF713FE0D}" presName="rootComposite" presStyleCnt="0"/>
      <dgm:spPr/>
    </dgm:pt>
    <dgm:pt modelId="{123FA5D6-19A9-46F4-B3FD-7996951551BB}" type="pres">
      <dgm:prSet presAssocID="{F6147114-7187-4823-AB62-E50BF713FE0D}" presName="rootText" presStyleLbl="node3" presStyleIdx="16" presStyleCnt="29">
        <dgm:presLayoutVars>
          <dgm:chPref val="3"/>
        </dgm:presLayoutVars>
      </dgm:prSet>
      <dgm:spPr/>
    </dgm:pt>
    <dgm:pt modelId="{D64BEE47-29A1-4AF4-BEF2-72BF9D68CC20}" type="pres">
      <dgm:prSet presAssocID="{F6147114-7187-4823-AB62-E50BF713FE0D}" presName="rootConnector" presStyleLbl="node3" presStyleIdx="16" presStyleCnt="29"/>
      <dgm:spPr/>
    </dgm:pt>
    <dgm:pt modelId="{E7AD8F2E-1ABC-430A-A233-64EA9912A02C}" type="pres">
      <dgm:prSet presAssocID="{F6147114-7187-4823-AB62-E50BF713FE0D}" presName="hierChild4" presStyleCnt="0"/>
      <dgm:spPr/>
    </dgm:pt>
    <dgm:pt modelId="{6A53FB63-5805-4AEF-859A-5BB21E425FCD}" type="pres">
      <dgm:prSet presAssocID="{F6147114-7187-4823-AB62-E50BF713FE0D}" presName="hierChild5" presStyleCnt="0"/>
      <dgm:spPr/>
    </dgm:pt>
    <dgm:pt modelId="{3192AFBA-43CD-4F0F-8107-8883A6627DD3}" type="pres">
      <dgm:prSet presAssocID="{F8CD5B15-ACE2-4E11-90EB-0DD4A571E63F}" presName="Name37" presStyleLbl="parChTrans1D3" presStyleIdx="17" presStyleCnt="29"/>
      <dgm:spPr/>
    </dgm:pt>
    <dgm:pt modelId="{D0C33846-7F8E-4F4E-BFE7-C705C6F455B2}" type="pres">
      <dgm:prSet presAssocID="{56662411-3BFF-46B5-B135-D1B9E9138AA4}" presName="hierRoot2" presStyleCnt="0">
        <dgm:presLayoutVars>
          <dgm:hierBranch val="init"/>
        </dgm:presLayoutVars>
      </dgm:prSet>
      <dgm:spPr/>
    </dgm:pt>
    <dgm:pt modelId="{9487631F-F680-4DC4-97E4-B8C36A9C4FE8}" type="pres">
      <dgm:prSet presAssocID="{56662411-3BFF-46B5-B135-D1B9E9138AA4}" presName="rootComposite" presStyleCnt="0"/>
      <dgm:spPr/>
    </dgm:pt>
    <dgm:pt modelId="{37E2501A-B005-467A-AAF0-6BDA9C7797DA}" type="pres">
      <dgm:prSet presAssocID="{56662411-3BFF-46B5-B135-D1B9E9138AA4}" presName="rootText" presStyleLbl="node3" presStyleIdx="17" presStyleCnt="29">
        <dgm:presLayoutVars>
          <dgm:chPref val="3"/>
        </dgm:presLayoutVars>
      </dgm:prSet>
      <dgm:spPr/>
    </dgm:pt>
    <dgm:pt modelId="{0F405716-3D9A-40CB-8484-1BB3CBC4BEE9}" type="pres">
      <dgm:prSet presAssocID="{56662411-3BFF-46B5-B135-D1B9E9138AA4}" presName="rootConnector" presStyleLbl="node3" presStyleIdx="17" presStyleCnt="29"/>
      <dgm:spPr/>
    </dgm:pt>
    <dgm:pt modelId="{B9500437-0A0F-41A5-92DE-8A8F25EAF470}" type="pres">
      <dgm:prSet presAssocID="{56662411-3BFF-46B5-B135-D1B9E9138AA4}" presName="hierChild4" presStyleCnt="0"/>
      <dgm:spPr/>
    </dgm:pt>
    <dgm:pt modelId="{BA4A4F47-685F-40EB-89AB-BE06CBCEE91B}" type="pres">
      <dgm:prSet presAssocID="{56662411-3BFF-46B5-B135-D1B9E9138AA4}" presName="hierChild5" presStyleCnt="0"/>
      <dgm:spPr/>
    </dgm:pt>
    <dgm:pt modelId="{11FB8587-245B-4D9E-BDD6-B7417EDB37F9}" type="pres">
      <dgm:prSet presAssocID="{B52520E2-2A6B-4B99-8AC0-2F1C8DC0B2F2}" presName="hierChild5" presStyleCnt="0"/>
      <dgm:spPr/>
    </dgm:pt>
    <dgm:pt modelId="{9AA39CFC-A87E-4C9A-900C-2DDCF3F752BD}" type="pres">
      <dgm:prSet presAssocID="{DF2DAF89-9538-4F45-B850-3886CB2370E2}" presName="Name37" presStyleLbl="parChTrans1D2" presStyleIdx="5" presStyleCnt="10"/>
      <dgm:spPr/>
    </dgm:pt>
    <dgm:pt modelId="{918A3F71-BD72-4A17-8A7D-683A80C95859}" type="pres">
      <dgm:prSet presAssocID="{41F51A87-47D1-43E6-8441-5958728B6A5F}" presName="hierRoot2" presStyleCnt="0">
        <dgm:presLayoutVars>
          <dgm:hierBranch val="r"/>
        </dgm:presLayoutVars>
      </dgm:prSet>
      <dgm:spPr/>
    </dgm:pt>
    <dgm:pt modelId="{34B5747E-2F26-4CE4-9CEA-229565251C6B}" type="pres">
      <dgm:prSet presAssocID="{41F51A87-47D1-43E6-8441-5958728B6A5F}" presName="rootComposite" presStyleCnt="0"/>
      <dgm:spPr/>
    </dgm:pt>
    <dgm:pt modelId="{0C5404B7-5323-4818-8445-8D7E7444F98E}" type="pres">
      <dgm:prSet presAssocID="{41F51A87-47D1-43E6-8441-5958728B6A5F}" presName="rootText" presStyleLbl="node2" presStyleIdx="5" presStyleCnt="9">
        <dgm:presLayoutVars>
          <dgm:chPref val="3"/>
        </dgm:presLayoutVars>
      </dgm:prSet>
      <dgm:spPr/>
    </dgm:pt>
    <dgm:pt modelId="{C672C045-9FD5-43E7-8A10-A8524BA058B7}" type="pres">
      <dgm:prSet presAssocID="{41F51A87-47D1-43E6-8441-5958728B6A5F}" presName="rootConnector" presStyleLbl="node2" presStyleIdx="5" presStyleCnt="9"/>
      <dgm:spPr/>
    </dgm:pt>
    <dgm:pt modelId="{093D8512-D786-4D86-B3E5-7BCC13DC85F7}" type="pres">
      <dgm:prSet presAssocID="{41F51A87-47D1-43E6-8441-5958728B6A5F}" presName="hierChild4" presStyleCnt="0"/>
      <dgm:spPr/>
    </dgm:pt>
    <dgm:pt modelId="{CFCCBD01-0E2E-4A19-8E14-79F00ED30CB4}" type="pres">
      <dgm:prSet presAssocID="{290D72E5-3177-43E4-8CCA-5AEB07B3E541}" presName="Name50" presStyleLbl="parChTrans1D3" presStyleIdx="18" presStyleCnt="29"/>
      <dgm:spPr/>
    </dgm:pt>
    <dgm:pt modelId="{B2EDC8B6-B44D-4A86-AFE0-62F6E971BBCB}" type="pres">
      <dgm:prSet presAssocID="{8B457254-3A2B-4414-B727-22F9E800A3AC}" presName="hierRoot2" presStyleCnt="0">
        <dgm:presLayoutVars>
          <dgm:hierBranch val="init"/>
        </dgm:presLayoutVars>
      </dgm:prSet>
      <dgm:spPr/>
    </dgm:pt>
    <dgm:pt modelId="{C81A9AD7-AAD2-4207-B31C-720C13EE4826}" type="pres">
      <dgm:prSet presAssocID="{8B457254-3A2B-4414-B727-22F9E800A3AC}" presName="rootComposite" presStyleCnt="0"/>
      <dgm:spPr/>
    </dgm:pt>
    <dgm:pt modelId="{1C89F1E8-BAF4-4C98-9121-C515603FC118}" type="pres">
      <dgm:prSet presAssocID="{8B457254-3A2B-4414-B727-22F9E800A3AC}" presName="rootText" presStyleLbl="node3" presStyleIdx="18" presStyleCnt="29" custScaleY="117273">
        <dgm:presLayoutVars>
          <dgm:chPref val="3"/>
        </dgm:presLayoutVars>
      </dgm:prSet>
      <dgm:spPr/>
    </dgm:pt>
    <dgm:pt modelId="{20993784-56A1-4A40-8676-34B4AEAD4F01}" type="pres">
      <dgm:prSet presAssocID="{8B457254-3A2B-4414-B727-22F9E800A3AC}" presName="rootConnector" presStyleLbl="node3" presStyleIdx="18" presStyleCnt="29"/>
      <dgm:spPr/>
    </dgm:pt>
    <dgm:pt modelId="{E7426324-19C3-4102-8880-39E142B6D469}" type="pres">
      <dgm:prSet presAssocID="{8B457254-3A2B-4414-B727-22F9E800A3AC}" presName="hierChild4" presStyleCnt="0"/>
      <dgm:spPr/>
    </dgm:pt>
    <dgm:pt modelId="{159FAC3D-51E0-4A50-9723-CB9CB304D82D}" type="pres">
      <dgm:prSet presAssocID="{8B457254-3A2B-4414-B727-22F9E800A3AC}" presName="hierChild5" presStyleCnt="0"/>
      <dgm:spPr/>
    </dgm:pt>
    <dgm:pt modelId="{362ED14A-5085-42A2-A61A-F269570066A7}" type="pres">
      <dgm:prSet presAssocID="{13BD608B-5677-4682-8C89-6593598CDBBF}" presName="Name50" presStyleLbl="parChTrans1D3" presStyleIdx="19" presStyleCnt="29"/>
      <dgm:spPr/>
    </dgm:pt>
    <dgm:pt modelId="{6E458F94-1E51-4E67-BB35-F8EF62DFAFDC}" type="pres">
      <dgm:prSet presAssocID="{3042E6D5-F8B5-4269-A596-26D32F1C6F84}" presName="hierRoot2" presStyleCnt="0">
        <dgm:presLayoutVars>
          <dgm:hierBranch val="init"/>
        </dgm:presLayoutVars>
      </dgm:prSet>
      <dgm:spPr/>
    </dgm:pt>
    <dgm:pt modelId="{F3ADB57D-4D8A-4C98-9DE9-CE2152CA30DA}" type="pres">
      <dgm:prSet presAssocID="{3042E6D5-F8B5-4269-A596-26D32F1C6F84}" presName="rootComposite" presStyleCnt="0"/>
      <dgm:spPr/>
    </dgm:pt>
    <dgm:pt modelId="{E8F9F202-BF51-47D7-B06F-DD94F9186FD2}" type="pres">
      <dgm:prSet presAssocID="{3042E6D5-F8B5-4269-A596-26D32F1C6F84}" presName="rootText" presStyleLbl="node3" presStyleIdx="19" presStyleCnt="29">
        <dgm:presLayoutVars>
          <dgm:chPref val="3"/>
        </dgm:presLayoutVars>
      </dgm:prSet>
      <dgm:spPr/>
    </dgm:pt>
    <dgm:pt modelId="{0CD3C8A0-7041-4836-A96C-5F104ED0ADE2}" type="pres">
      <dgm:prSet presAssocID="{3042E6D5-F8B5-4269-A596-26D32F1C6F84}" presName="rootConnector" presStyleLbl="node3" presStyleIdx="19" presStyleCnt="29"/>
      <dgm:spPr/>
    </dgm:pt>
    <dgm:pt modelId="{F89B4C0C-4779-47BB-9D86-DFEC7AA77E9E}" type="pres">
      <dgm:prSet presAssocID="{3042E6D5-F8B5-4269-A596-26D32F1C6F84}" presName="hierChild4" presStyleCnt="0"/>
      <dgm:spPr/>
    </dgm:pt>
    <dgm:pt modelId="{136D9A46-6D34-4001-96AE-022EE86DC416}" type="pres">
      <dgm:prSet presAssocID="{3042E6D5-F8B5-4269-A596-26D32F1C6F84}" presName="hierChild5" presStyleCnt="0"/>
      <dgm:spPr/>
    </dgm:pt>
    <dgm:pt modelId="{AE79A09C-BBCA-48F1-8762-45B9F634E886}" type="pres">
      <dgm:prSet presAssocID="{BD17FE40-7035-4993-B92B-9B6249C544F5}" presName="Name50" presStyleLbl="parChTrans1D3" presStyleIdx="20" presStyleCnt="29"/>
      <dgm:spPr/>
    </dgm:pt>
    <dgm:pt modelId="{6D107055-6295-47ED-9F18-1D98983F719E}" type="pres">
      <dgm:prSet presAssocID="{0D1407E8-6BC2-4391-95F8-1CA6AEC9614B}" presName="hierRoot2" presStyleCnt="0">
        <dgm:presLayoutVars>
          <dgm:hierBranch val="init"/>
        </dgm:presLayoutVars>
      </dgm:prSet>
      <dgm:spPr/>
    </dgm:pt>
    <dgm:pt modelId="{3E38EDC1-8287-4F60-9E68-827F23F0AA8A}" type="pres">
      <dgm:prSet presAssocID="{0D1407E8-6BC2-4391-95F8-1CA6AEC9614B}" presName="rootComposite" presStyleCnt="0"/>
      <dgm:spPr/>
    </dgm:pt>
    <dgm:pt modelId="{1AAEEFDC-A8FE-4D7A-9329-CDB3F6184D2A}" type="pres">
      <dgm:prSet presAssocID="{0D1407E8-6BC2-4391-95F8-1CA6AEC9614B}" presName="rootText" presStyleLbl="node3" presStyleIdx="20" presStyleCnt="29">
        <dgm:presLayoutVars>
          <dgm:chPref val="3"/>
        </dgm:presLayoutVars>
      </dgm:prSet>
      <dgm:spPr/>
    </dgm:pt>
    <dgm:pt modelId="{D5A78747-1B0F-4F42-AABE-E17E54DC921D}" type="pres">
      <dgm:prSet presAssocID="{0D1407E8-6BC2-4391-95F8-1CA6AEC9614B}" presName="rootConnector" presStyleLbl="node3" presStyleIdx="20" presStyleCnt="29"/>
      <dgm:spPr/>
    </dgm:pt>
    <dgm:pt modelId="{92B8680B-FC7D-406D-8502-C9F30F4F91F1}" type="pres">
      <dgm:prSet presAssocID="{0D1407E8-6BC2-4391-95F8-1CA6AEC9614B}" presName="hierChild4" presStyleCnt="0"/>
      <dgm:spPr/>
    </dgm:pt>
    <dgm:pt modelId="{EEF344DA-4BFC-4CE1-8A79-AF8CAA63AEB2}" type="pres">
      <dgm:prSet presAssocID="{0D1407E8-6BC2-4391-95F8-1CA6AEC9614B}" presName="hierChild5" presStyleCnt="0"/>
      <dgm:spPr/>
    </dgm:pt>
    <dgm:pt modelId="{FE5BF3C3-DA49-4B9D-B603-3903D5825AD1}" type="pres">
      <dgm:prSet presAssocID="{799D7ABE-4C95-495A-B983-EE6884D70AF4}" presName="Name50" presStyleLbl="parChTrans1D3" presStyleIdx="21" presStyleCnt="29"/>
      <dgm:spPr/>
    </dgm:pt>
    <dgm:pt modelId="{361CD707-F301-4B84-8C66-556216ED1C31}" type="pres">
      <dgm:prSet presAssocID="{639BB05B-3572-432C-AD18-BBA6B31F5C38}" presName="hierRoot2" presStyleCnt="0">
        <dgm:presLayoutVars>
          <dgm:hierBranch val="init"/>
        </dgm:presLayoutVars>
      </dgm:prSet>
      <dgm:spPr/>
    </dgm:pt>
    <dgm:pt modelId="{379571D9-A178-4077-9DFB-A4A42FCF0B78}" type="pres">
      <dgm:prSet presAssocID="{639BB05B-3572-432C-AD18-BBA6B31F5C38}" presName="rootComposite" presStyleCnt="0"/>
      <dgm:spPr/>
    </dgm:pt>
    <dgm:pt modelId="{5A52C71C-5219-4ABD-A8F6-1CF65420FB65}" type="pres">
      <dgm:prSet presAssocID="{639BB05B-3572-432C-AD18-BBA6B31F5C38}" presName="rootText" presStyleLbl="node3" presStyleIdx="21" presStyleCnt="29" custScaleY="136034">
        <dgm:presLayoutVars>
          <dgm:chPref val="3"/>
        </dgm:presLayoutVars>
      </dgm:prSet>
      <dgm:spPr/>
    </dgm:pt>
    <dgm:pt modelId="{2CAE85B4-FBE0-468C-A229-1ED1D9506CB5}" type="pres">
      <dgm:prSet presAssocID="{639BB05B-3572-432C-AD18-BBA6B31F5C38}" presName="rootConnector" presStyleLbl="node3" presStyleIdx="21" presStyleCnt="29"/>
      <dgm:spPr/>
    </dgm:pt>
    <dgm:pt modelId="{98448A16-A518-4602-B4E6-03423A6C97FE}" type="pres">
      <dgm:prSet presAssocID="{639BB05B-3572-432C-AD18-BBA6B31F5C38}" presName="hierChild4" presStyleCnt="0"/>
      <dgm:spPr/>
    </dgm:pt>
    <dgm:pt modelId="{ACF08F97-A478-4B79-8D75-8907D8E7967A}" type="pres">
      <dgm:prSet presAssocID="{639BB05B-3572-432C-AD18-BBA6B31F5C38}" presName="hierChild5" presStyleCnt="0"/>
      <dgm:spPr/>
    </dgm:pt>
    <dgm:pt modelId="{E5F706B2-4151-429B-A580-854E719497FA}" type="pres">
      <dgm:prSet presAssocID="{41F51A87-47D1-43E6-8441-5958728B6A5F}" presName="hierChild5" presStyleCnt="0"/>
      <dgm:spPr/>
    </dgm:pt>
    <dgm:pt modelId="{D9E4B5D6-ADA2-434B-8CD2-F33AD4880203}" type="pres">
      <dgm:prSet presAssocID="{30A2B966-5838-4896-84EC-D38E4D9B3113}" presName="Name37" presStyleLbl="parChTrans1D2" presStyleIdx="6" presStyleCnt="10"/>
      <dgm:spPr/>
    </dgm:pt>
    <dgm:pt modelId="{8BD1F60A-BF7E-4B3E-A016-BD7361510510}" type="pres">
      <dgm:prSet presAssocID="{8E1BDE50-7A09-416A-82C0-50164A88C85D}" presName="hierRoot2" presStyleCnt="0">
        <dgm:presLayoutVars>
          <dgm:hierBranch val="init"/>
        </dgm:presLayoutVars>
      </dgm:prSet>
      <dgm:spPr/>
    </dgm:pt>
    <dgm:pt modelId="{FA5B915A-02BE-46F7-B257-A1319CB775A3}" type="pres">
      <dgm:prSet presAssocID="{8E1BDE50-7A09-416A-82C0-50164A88C85D}" presName="rootComposite" presStyleCnt="0"/>
      <dgm:spPr/>
    </dgm:pt>
    <dgm:pt modelId="{B1C09E13-B88A-455A-80C0-D79B79C79FD8}" type="pres">
      <dgm:prSet presAssocID="{8E1BDE50-7A09-416A-82C0-50164A88C85D}" presName="rootText" presStyleLbl="node2" presStyleIdx="6" presStyleCnt="9">
        <dgm:presLayoutVars>
          <dgm:chPref val="3"/>
        </dgm:presLayoutVars>
      </dgm:prSet>
      <dgm:spPr/>
    </dgm:pt>
    <dgm:pt modelId="{53F9996B-7E56-41CA-8891-AB5425EC9687}" type="pres">
      <dgm:prSet presAssocID="{8E1BDE50-7A09-416A-82C0-50164A88C85D}" presName="rootConnector" presStyleLbl="node2" presStyleIdx="6" presStyleCnt="9"/>
      <dgm:spPr/>
    </dgm:pt>
    <dgm:pt modelId="{FB0AA02E-02AD-4C5F-9EB5-3110D7F8D23A}" type="pres">
      <dgm:prSet presAssocID="{8E1BDE50-7A09-416A-82C0-50164A88C85D}" presName="hierChild4" presStyleCnt="0"/>
      <dgm:spPr/>
    </dgm:pt>
    <dgm:pt modelId="{8247B58A-9052-42FA-9A9F-3EB393AC25A8}" type="pres">
      <dgm:prSet presAssocID="{AFD3D1C5-BFC5-4723-A16B-1620D5BA5750}" presName="Name37" presStyleLbl="parChTrans1D3" presStyleIdx="22" presStyleCnt="29"/>
      <dgm:spPr/>
    </dgm:pt>
    <dgm:pt modelId="{85431D76-2AB2-4E41-B5DA-53015D8DBABD}" type="pres">
      <dgm:prSet presAssocID="{C5DD9623-93DC-4478-BB7D-C8738F7A7E72}" presName="hierRoot2" presStyleCnt="0">
        <dgm:presLayoutVars>
          <dgm:hierBranch val="init"/>
        </dgm:presLayoutVars>
      </dgm:prSet>
      <dgm:spPr/>
    </dgm:pt>
    <dgm:pt modelId="{6CB9CFFC-BA2A-4112-A0C6-0EC8BFDBEA59}" type="pres">
      <dgm:prSet presAssocID="{C5DD9623-93DC-4478-BB7D-C8738F7A7E72}" presName="rootComposite" presStyleCnt="0"/>
      <dgm:spPr/>
    </dgm:pt>
    <dgm:pt modelId="{C2E11330-3B7F-4C11-B538-BE52123C5051}" type="pres">
      <dgm:prSet presAssocID="{C5DD9623-93DC-4478-BB7D-C8738F7A7E72}" presName="rootText" presStyleLbl="node3" presStyleIdx="22" presStyleCnt="29">
        <dgm:presLayoutVars>
          <dgm:chPref val="3"/>
        </dgm:presLayoutVars>
      </dgm:prSet>
      <dgm:spPr/>
    </dgm:pt>
    <dgm:pt modelId="{D03A19D7-7D3B-4720-AEA7-7096FFC47ABE}" type="pres">
      <dgm:prSet presAssocID="{C5DD9623-93DC-4478-BB7D-C8738F7A7E72}" presName="rootConnector" presStyleLbl="node3" presStyleIdx="22" presStyleCnt="29"/>
      <dgm:spPr/>
    </dgm:pt>
    <dgm:pt modelId="{65E66C27-F308-415F-BECD-78C9076F99FD}" type="pres">
      <dgm:prSet presAssocID="{C5DD9623-93DC-4478-BB7D-C8738F7A7E72}" presName="hierChild4" presStyleCnt="0"/>
      <dgm:spPr/>
    </dgm:pt>
    <dgm:pt modelId="{44D66B47-F7B6-40CA-9E61-E9B06FD4D001}" type="pres">
      <dgm:prSet presAssocID="{C5DD9623-93DC-4478-BB7D-C8738F7A7E72}" presName="hierChild5" presStyleCnt="0"/>
      <dgm:spPr/>
    </dgm:pt>
    <dgm:pt modelId="{51397ED0-522E-46FA-9F92-00395B8F21CB}" type="pres">
      <dgm:prSet presAssocID="{8E1BDE50-7A09-416A-82C0-50164A88C85D}" presName="hierChild5" presStyleCnt="0"/>
      <dgm:spPr/>
    </dgm:pt>
    <dgm:pt modelId="{61874CE3-C6C2-4D6A-BB6A-576C889AE1DA}" type="pres">
      <dgm:prSet presAssocID="{C35DD509-6558-4587-921B-B639747D0468}" presName="Name37" presStyleLbl="parChTrans1D2" presStyleIdx="7" presStyleCnt="10"/>
      <dgm:spPr/>
    </dgm:pt>
    <dgm:pt modelId="{80C1C4D0-E1ED-40AD-A815-8A9DB5EC8648}" type="pres">
      <dgm:prSet presAssocID="{8F44037A-B9FB-4C2C-9A4E-F8A8498C48EC}" presName="hierRoot2" presStyleCnt="0">
        <dgm:presLayoutVars>
          <dgm:hierBranch val="init"/>
        </dgm:presLayoutVars>
      </dgm:prSet>
      <dgm:spPr/>
    </dgm:pt>
    <dgm:pt modelId="{EE0CF952-DDCB-41D2-8D91-F3268F4AACF9}" type="pres">
      <dgm:prSet presAssocID="{8F44037A-B9FB-4C2C-9A4E-F8A8498C48EC}" presName="rootComposite" presStyleCnt="0"/>
      <dgm:spPr/>
    </dgm:pt>
    <dgm:pt modelId="{23C492BA-37E1-4E21-B869-14965D22103E}" type="pres">
      <dgm:prSet presAssocID="{8F44037A-B9FB-4C2C-9A4E-F8A8498C48EC}" presName="rootText" presStyleLbl="node2" presStyleIdx="7" presStyleCnt="9">
        <dgm:presLayoutVars>
          <dgm:chPref val="3"/>
        </dgm:presLayoutVars>
      </dgm:prSet>
      <dgm:spPr/>
    </dgm:pt>
    <dgm:pt modelId="{6EBCFBC6-99A5-4DFD-BB42-AAE7D6236E06}" type="pres">
      <dgm:prSet presAssocID="{8F44037A-B9FB-4C2C-9A4E-F8A8498C48EC}" presName="rootConnector" presStyleLbl="node2" presStyleIdx="7" presStyleCnt="9"/>
      <dgm:spPr/>
    </dgm:pt>
    <dgm:pt modelId="{A01BED1E-E304-43FE-B67F-A6C3D728047A}" type="pres">
      <dgm:prSet presAssocID="{8F44037A-B9FB-4C2C-9A4E-F8A8498C48EC}" presName="hierChild4" presStyleCnt="0"/>
      <dgm:spPr/>
    </dgm:pt>
    <dgm:pt modelId="{B29251B0-7A91-470F-86A9-448527E1A742}" type="pres">
      <dgm:prSet presAssocID="{082B8A40-18E1-4E21-939A-3FDE56855B04}" presName="Name37" presStyleLbl="parChTrans1D3" presStyleIdx="23" presStyleCnt="29"/>
      <dgm:spPr/>
    </dgm:pt>
    <dgm:pt modelId="{1E115E33-0A7A-4167-82B6-96158E29619C}" type="pres">
      <dgm:prSet presAssocID="{A592B86C-59B2-4464-BBB6-13A1819049AD}" presName="hierRoot2" presStyleCnt="0">
        <dgm:presLayoutVars>
          <dgm:hierBranch val="init"/>
        </dgm:presLayoutVars>
      </dgm:prSet>
      <dgm:spPr/>
    </dgm:pt>
    <dgm:pt modelId="{DD2AE15B-460B-4A27-B378-20022AFC113E}" type="pres">
      <dgm:prSet presAssocID="{A592B86C-59B2-4464-BBB6-13A1819049AD}" presName="rootComposite" presStyleCnt="0"/>
      <dgm:spPr/>
    </dgm:pt>
    <dgm:pt modelId="{A891273B-BA14-4E72-B751-8AA132A59391}" type="pres">
      <dgm:prSet presAssocID="{A592B86C-59B2-4464-BBB6-13A1819049AD}" presName="rootText" presStyleLbl="node3" presStyleIdx="23" presStyleCnt="29" custScaleY="83803" custLinFactNeighborX="140">
        <dgm:presLayoutVars>
          <dgm:chPref val="3"/>
        </dgm:presLayoutVars>
      </dgm:prSet>
      <dgm:spPr/>
    </dgm:pt>
    <dgm:pt modelId="{5E392485-0393-4A67-9E59-DC97F1F5AEE3}" type="pres">
      <dgm:prSet presAssocID="{A592B86C-59B2-4464-BBB6-13A1819049AD}" presName="rootConnector" presStyleLbl="node3" presStyleIdx="23" presStyleCnt="29"/>
      <dgm:spPr/>
    </dgm:pt>
    <dgm:pt modelId="{599E230B-6387-4F9B-8314-C107B52BA162}" type="pres">
      <dgm:prSet presAssocID="{A592B86C-59B2-4464-BBB6-13A1819049AD}" presName="hierChild4" presStyleCnt="0"/>
      <dgm:spPr/>
    </dgm:pt>
    <dgm:pt modelId="{ED5CD5CC-50DA-40A0-B2A6-D54B5DADC236}" type="pres">
      <dgm:prSet presAssocID="{A592B86C-59B2-4464-BBB6-13A1819049AD}" presName="hierChild5" presStyleCnt="0"/>
      <dgm:spPr/>
    </dgm:pt>
    <dgm:pt modelId="{4680E798-5835-451B-8DA0-61FA21E4C70A}" type="pres">
      <dgm:prSet presAssocID="{EC3008AD-A9D6-4468-AA63-A5777485EC4C}" presName="Name37" presStyleLbl="parChTrans1D3" presStyleIdx="24" presStyleCnt="29"/>
      <dgm:spPr/>
    </dgm:pt>
    <dgm:pt modelId="{A6890546-5B4C-4A7A-830A-C5ADC571E620}" type="pres">
      <dgm:prSet presAssocID="{A124470E-0CC4-4197-B493-8D297DD74BDD}" presName="hierRoot2" presStyleCnt="0">
        <dgm:presLayoutVars>
          <dgm:hierBranch val="init"/>
        </dgm:presLayoutVars>
      </dgm:prSet>
      <dgm:spPr/>
    </dgm:pt>
    <dgm:pt modelId="{AF4E8BEF-4433-4FEF-9998-9FD3B6C24078}" type="pres">
      <dgm:prSet presAssocID="{A124470E-0CC4-4197-B493-8D297DD74BDD}" presName="rootComposite" presStyleCnt="0"/>
      <dgm:spPr/>
    </dgm:pt>
    <dgm:pt modelId="{55FF2975-A9DF-41B1-BB70-21FA90467F85}" type="pres">
      <dgm:prSet presAssocID="{A124470E-0CC4-4197-B493-8D297DD74BDD}" presName="rootText" presStyleLbl="node3" presStyleIdx="24" presStyleCnt="29" custScaleY="85419" custLinFactNeighborX="140">
        <dgm:presLayoutVars>
          <dgm:chPref val="3"/>
        </dgm:presLayoutVars>
      </dgm:prSet>
      <dgm:spPr/>
    </dgm:pt>
    <dgm:pt modelId="{ED021BDA-0059-41C7-A870-B00224212C01}" type="pres">
      <dgm:prSet presAssocID="{A124470E-0CC4-4197-B493-8D297DD74BDD}" presName="rootConnector" presStyleLbl="node3" presStyleIdx="24" presStyleCnt="29"/>
      <dgm:spPr/>
    </dgm:pt>
    <dgm:pt modelId="{89F2FA59-A65C-4750-ABD8-5A77573A8427}" type="pres">
      <dgm:prSet presAssocID="{A124470E-0CC4-4197-B493-8D297DD74BDD}" presName="hierChild4" presStyleCnt="0"/>
      <dgm:spPr/>
    </dgm:pt>
    <dgm:pt modelId="{EA72E465-8E00-4C83-A3B1-021361C14172}" type="pres">
      <dgm:prSet presAssocID="{A124470E-0CC4-4197-B493-8D297DD74BDD}" presName="hierChild5" presStyleCnt="0"/>
      <dgm:spPr/>
    </dgm:pt>
    <dgm:pt modelId="{DB811FD8-CA72-480E-BF0C-63EBB27BA7FA}" type="pres">
      <dgm:prSet presAssocID="{8F44037A-B9FB-4C2C-9A4E-F8A8498C48EC}" presName="hierChild5" presStyleCnt="0"/>
      <dgm:spPr/>
    </dgm:pt>
    <dgm:pt modelId="{0BB66065-3E42-4C5C-9B6C-435AC325298E}" type="pres">
      <dgm:prSet presAssocID="{AEDE6D73-108F-4958-A388-7D6F3BE03F0D}" presName="Name37" presStyleLbl="parChTrans1D2" presStyleIdx="8" presStyleCnt="10"/>
      <dgm:spPr/>
    </dgm:pt>
    <dgm:pt modelId="{95A75D92-177D-4AAE-9965-3A559E73ACC4}" type="pres">
      <dgm:prSet presAssocID="{66C1C54C-BD86-4924-A04A-223A57D488B7}" presName="hierRoot2" presStyleCnt="0">
        <dgm:presLayoutVars>
          <dgm:hierBranch val="init"/>
        </dgm:presLayoutVars>
      </dgm:prSet>
      <dgm:spPr/>
    </dgm:pt>
    <dgm:pt modelId="{CB91F0EB-83BE-4EDD-A6AD-66EFA11E8045}" type="pres">
      <dgm:prSet presAssocID="{66C1C54C-BD86-4924-A04A-223A57D488B7}" presName="rootComposite" presStyleCnt="0"/>
      <dgm:spPr/>
    </dgm:pt>
    <dgm:pt modelId="{F5FB5BA2-00EA-40B5-8A18-7702B28FE4AD}" type="pres">
      <dgm:prSet presAssocID="{66C1C54C-BD86-4924-A04A-223A57D488B7}" presName="rootText" presStyleLbl="node2" presStyleIdx="8" presStyleCnt="9">
        <dgm:presLayoutVars>
          <dgm:chPref val="3"/>
        </dgm:presLayoutVars>
      </dgm:prSet>
      <dgm:spPr/>
    </dgm:pt>
    <dgm:pt modelId="{74A3F02A-FF93-4379-9544-02D0B2B9B5EF}" type="pres">
      <dgm:prSet presAssocID="{66C1C54C-BD86-4924-A04A-223A57D488B7}" presName="rootConnector" presStyleLbl="node2" presStyleIdx="8" presStyleCnt="9"/>
      <dgm:spPr/>
    </dgm:pt>
    <dgm:pt modelId="{91635ABA-7792-4EE5-B07D-94930DC64548}" type="pres">
      <dgm:prSet presAssocID="{66C1C54C-BD86-4924-A04A-223A57D488B7}" presName="hierChild4" presStyleCnt="0"/>
      <dgm:spPr/>
    </dgm:pt>
    <dgm:pt modelId="{4333A322-A46A-4EF8-A227-C297D094FE11}" type="pres">
      <dgm:prSet presAssocID="{553F7492-6D47-463F-AAFF-63C14476737E}" presName="Name37" presStyleLbl="parChTrans1D3" presStyleIdx="25" presStyleCnt="29"/>
      <dgm:spPr/>
    </dgm:pt>
    <dgm:pt modelId="{292B1512-2A2C-4602-A138-E14696D24EB5}" type="pres">
      <dgm:prSet presAssocID="{957A7120-CE96-4387-B51A-1A31FB729441}" presName="hierRoot2" presStyleCnt="0">
        <dgm:presLayoutVars>
          <dgm:hierBranch val="init"/>
        </dgm:presLayoutVars>
      </dgm:prSet>
      <dgm:spPr/>
    </dgm:pt>
    <dgm:pt modelId="{6528D08E-582D-47D1-BD53-F65FAC657C3C}" type="pres">
      <dgm:prSet presAssocID="{957A7120-CE96-4387-B51A-1A31FB729441}" presName="rootComposite" presStyleCnt="0"/>
      <dgm:spPr/>
    </dgm:pt>
    <dgm:pt modelId="{3E87CD34-ED01-43E3-9E05-A47DCE172854}" type="pres">
      <dgm:prSet presAssocID="{957A7120-CE96-4387-B51A-1A31FB729441}" presName="rootText" presStyleLbl="node3" presStyleIdx="25" presStyleCnt="29">
        <dgm:presLayoutVars>
          <dgm:chPref val="3"/>
        </dgm:presLayoutVars>
      </dgm:prSet>
      <dgm:spPr/>
    </dgm:pt>
    <dgm:pt modelId="{918F2953-1E0B-4E20-8876-7C8D5482182B}" type="pres">
      <dgm:prSet presAssocID="{957A7120-CE96-4387-B51A-1A31FB729441}" presName="rootConnector" presStyleLbl="node3" presStyleIdx="25" presStyleCnt="29"/>
      <dgm:spPr/>
    </dgm:pt>
    <dgm:pt modelId="{ECE500DB-3CE0-4680-ACC3-6A9052EFAC4A}" type="pres">
      <dgm:prSet presAssocID="{957A7120-CE96-4387-B51A-1A31FB729441}" presName="hierChild4" presStyleCnt="0"/>
      <dgm:spPr/>
    </dgm:pt>
    <dgm:pt modelId="{23D8F6A5-D529-48C2-8925-CBDEA4C3334F}" type="pres">
      <dgm:prSet presAssocID="{957A7120-CE96-4387-B51A-1A31FB729441}" presName="hierChild5" presStyleCnt="0"/>
      <dgm:spPr/>
    </dgm:pt>
    <dgm:pt modelId="{222A493D-9A0E-4272-8D34-C7030D9363B5}" type="pres">
      <dgm:prSet presAssocID="{7E72C375-7248-44B6-B9B0-22A973B076C3}" presName="Name37" presStyleLbl="parChTrans1D3" presStyleIdx="26" presStyleCnt="29"/>
      <dgm:spPr/>
    </dgm:pt>
    <dgm:pt modelId="{B0512614-E4A2-44B9-9EAE-FF85DCBE1A6C}" type="pres">
      <dgm:prSet presAssocID="{593F1E6E-49B6-48FC-B5DF-B3B1E3EAE090}" presName="hierRoot2" presStyleCnt="0">
        <dgm:presLayoutVars>
          <dgm:hierBranch val="init"/>
        </dgm:presLayoutVars>
      </dgm:prSet>
      <dgm:spPr/>
    </dgm:pt>
    <dgm:pt modelId="{90B950C2-A064-4513-9AF6-47303FDC474D}" type="pres">
      <dgm:prSet presAssocID="{593F1E6E-49B6-48FC-B5DF-B3B1E3EAE090}" presName="rootComposite" presStyleCnt="0"/>
      <dgm:spPr/>
    </dgm:pt>
    <dgm:pt modelId="{66E934C1-F929-4F87-9D20-EA1706200F36}" type="pres">
      <dgm:prSet presAssocID="{593F1E6E-49B6-48FC-B5DF-B3B1E3EAE090}" presName="rootText" presStyleLbl="node3" presStyleIdx="26" presStyleCnt="29">
        <dgm:presLayoutVars>
          <dgm:chPref val="3"/>
        </dgm:presLayoutVars>
      </dgm:prSet>
      <dgm:spPr/>
    </dgm:pt>
    <dgm:pt modelId="{DE090846-DE0C-4531-AFD7-972560A0AFEA}" type="pres">
      <dgm:prSet presAssocID="{593F1E6E-49B6-48FC-B5DF-B3B1E3EAE090}" presName="rootConnector" presStyleLbl="node3" presStyleIdx="26" presStyleCnt="29"/>
      <dgm:spPr/>
    </dgm:pt>
    <dgm:pt modelId="{F4CAD703-FA09-4CA7-B6B2-B659FE6D5A95}" type="pres">
      <dgm:prSet presAssocID="{593F1E6E-49B6-48FC-B5DF-B3B1E3EAE090}" presName="hierChild4" presStyleCnt="0"/>
      <dgm:spPr/>
    </dgm:pt>
    <dgm:pt modelId="{96C90EA0-6135-4508-9753-DAE2812ABACA}" type="pres">
      <dgm:prSet presAssocID="{593F1E6E-49B6-48FC-B5DF-B3B1E3EAE090}" presName="hierChild5" presStyleCnt="0"/>
      <dgm:spPr/>
    </dgm:pt>
    <dgm:pt modelId="{299C08B2-F927-4442-8846-A10A4A69FAF5}" type="pres">
      <dgm:prSet presAssocID="{62A5F5F1-0DD9-4777-942F-8C996113F89E}" presName="Name37" presStyleLbl="parChTrans1D3" presStyleIdx="27" presStyleCnt="29"/>
      <dgm:spPr/>
    </dgm:pt>
    <dgm:pt modelId="{561E6021-3183-4C07-8B21-C96632114458}" type="pres">
      <dgm:prSet presAssocID="{3485B244-AA83-48AB-8026-1F8DEDA9D246}" presName="hierRoot2" presStyleCnt="0">
        <dgm:presLayoutVars>
          <dgm:hierBranch val="init"/>
        </dgm:presLayoutVars>
      </dgm:prSet>
      <dgm:spPr/>
    </dgm:pt>
    <dgm:pt modelId="{D660F227-0032-4E30-97D6-170E069AEDA4}" type="pres">
      <dgm:prSet presAssocID="{3485B244-AA83-48AB-8026-1F8DEDA9D246}" presName="rootComposite" presStyleCnt="0"/>
      <dgm:spPr/>
    </dgm:pt>
    <dgm:pt modelId="{B88E6427-AFA9-4C04-91DB-C801E8F2C60C}" type="pres">
      <dgm:prSet presAssocID="{3485B244-AA83-48AB-8026-1F8DEDA9D246}" presName="rootText" presStyleLbl="node3" presStyleIdx="27" presStyleCnt="29">
        <dgm:presLayoutVars>
          <dgm:chPref val="3"/>
        </dgm:presLayoutVars>
      </dgm:prSet>
      <dgm:spPr/>
    </dgm:pt>
    <dgm:pt modelId="{0E56B832-7EC1-4923-AF32-CB49B7457ABE}" type="pres">
      <dgm:prSet presAssocID="{3485B244-AA83-48AB-8026-1F8DEDA9D246}" presName="rootConnector" presStyleLbl="node3" presStyleIdx="27" presStyleCnt="29"/>
      <dgm:spPr/>
    </dgm:pt>
    <dgm:pt modelId="{B593376C-A4B4-45E3-89E1-812A72BA1F52}" type="pres">
      <dgm:prSet presAssocID="{3485B244-AA83-48AB-8026-1F8DEDA9D246}" presName="hierChild4" presStyleCnt="0"/>
      <dgm:spPr/>
    </dgm:pt>
    <dgm:pt modelId="{DF844AD3-62D0-41A2-B9AA-9E2ABBD95032}" type="pres">
      <dgm:prSet presAssocID="{3485B244-AA83-48AB-8026-1F8DEDA9D246}" presName="hierChild5" presStyleCnt="0"/>
      <dgm:spPr/>
    </dgm:pt>
    <dgm:pt modelId="{3E43FE3B-FF38-4F6B-94EB-DECDBA809BB6}" type="pres">
      <dgm:prSet presAssocID="{777D45B1-717C-4654-81AF-600C70F2CA9B}" presName="Name37" presStyleLbl="parChTrans1D3" presStyleIdx="28" presStyleCnt="29"/>
      <dgm:spPr/>
    </dgm:pt>
    <dgm:pt modelId="{20D67F96-61B8-4A7F-9A2D-C6823DE39A07}" type="pres">
      <dgm:prSet presAssocID="{CCFB6F7B-8361-4227-8943-841F218FF0D8}" presName="hierRoot2" presStyleCnt="0">
        <dgm:presLayoutVars>
          <dgm:hierBranch val="init"/>
        </dgm:presLayoutVars>
      </dgm:prSet>
      <dgm:spPr/>
    </dgm:pt>
    <dgm:pt modelId="{3F1EB4B3-9DF8-4DB6-9EBC-06F2C0DE706F}" type="pres">
      <dgm:prSet presAssocID="{CCFB6F7B-8361-4227-8943-841F218FF0D8}" presName="rootComposite" presStyleCnt="0"/>
      <dgm:spPr/>
    </dgm:pt>
    <dgm:pt modelId="{D5CE77EE-6A7C-4E90-A93D-89C61E1282B1}" type="pres">
      <dgm:prSet presAssocID="{CCFB6F7B-8361-4227-8943-841F218FF0D8}" presName="rootText" presStyleLbl="node3" presStyleIdx="28" presStyleCnt="29">
        <dgm:presLayoutVars>
          <dgm:chPref val="3"/>
        </dgm:presLayoutVars>
      </dgm:prSet>
      <dgm:spPr/>
    </dgm:pt>
    <dgm:pt modelId="{50BC669C-E101-4103-8AE7-05C6433928D1}" type="pres">
      <dgm:prSet presAssocID="{CCFB6F7B-8361-4227-8943-841F218FF0D8}" presName="rootConnector" presStyleLbl="node3" presStyleIdx="28" presStyleCnt="29"/>
      <dgm:spPr/>
    </dgm:pt>
    <dgm:pt modelId="{51216DD7-2A2F-452E-BFDD-7EBA6264CB8D}" type="pres">
      <dgm:prSet presAssocID="{CCFB6F7B-8361-4227-8943-841F218FF0D8}" presName="hierChild4" presStyleCnt="0"/>
      <dgm:spPr/>
    </dgm:pt>
    <dgm:pt modelId="{1DABF2DD-5F16-4F67-A263-E736EF6D6357}" type="pres">
      <dgm:prSet presAssocID="{CCFB6F7B-8361-4227-8943-841F218FF0D8}" presName="hierChild5" presStyleCnt="0"/>
      <dgm:spPr/>
    </dgm:pt>
    <dgm:pt modelId="{046E458E-DE77-4D12-95AD-92E163A019FA}" type="pres">
      <dgm:prSet presAssocID="{66C1C54C-BD86-4924-A04A-223A57D488B7}" presName="hierChild5" presStyleCnt="0"/>
      <dgm:spPr/>
    </dgm:pt>
    <dgm:pt modelId="{EA281039-C4FE-49BC-B3AA-ED7A04EBF118}" type="pres">
      <dgm:prSet presAssocID="{2EA33616-6C58-403A-899C-3B7D55F71B27}" presName="hierChild3" presStyleCnt="0"/>
      <dgm:spPr/>
    </dgm:pt>
    <dgm:pt modelId="{D6C7BB5B-5501-4DF2-AB4F-97C73ACC50A7}" type="pres">
      <dgm:prSet presAssocID="{B32CD18B-0671-48A8-BFCA-D2F43E7862B2}" presName="Name111" presStyleLbl="parChTrans1D2" presStyleIdx="9" presStyleCnt="10"/>
      <dgm:spPr/>
    </dgm:pt>
    <dgm:pt modelId="{4799D455-2CC0-421B-AA85-F70C70A4D036}" type="pres">
      <dgm:prSet presAssocID="{8356FAE6-D4D3-431E-BF7A-709D2D880F19}" presName="hierRoot3" presStyleCnt="0">
        <dgm:presLayoutVars>
          <dgm:hierBranch val="init"/>
        </dgm:presLayoutVars>
      </dgm:prSet>
      <dgm:spPr/>
    </dgm:pt>
    <dgm:pt modelId="{2C6E1C03-EC29-471B-B0C1-22E05ADD1E6D}" type="pres">
      <dgm:prSet presAssocID="{8356FAE6-D4D3-431E-BF7A-709D2D880F19}" presName="rootComposite3" presStyleCnt="0"/>
      <dgm:spPr/>
    </dgm:pt>
    <dgm:pt modelId="{F36D088D-BAED-4FEB-88B0-3D3AEC7B2D4C}" type="pres">
      <dgm:prSet presAssocID="{8356FAE6-D4D3-431E-BF7A-709D2D880F19}" presName="rootText3" presStyleLbl="asst1" presStyleIdx="0" presStyleCnt="1" custScaleX="127782" custScaleY="125478">
        <dgm:presLayoutVars>
          <dgm:chPref val="3"/>
        </dgm:presLayoutVars>
      </dgm:prSet>
      <dgm:spPr/>
    </dgm:pt>
    <dgm:pt modelId="{AE51E76E-4760-4BA3-9B2C-03DADEB43BFB}" type="pres">
      <dgm:prSet presAssocID="{8356FAE6-D4D3-431E-BF7A-709D2D880F19}" presName="rootConnector3" presStyleLbl="asst1" presStyleIdx="0" presStyleCnt="1"/>
      <dgm:spPr/>
    </dgm:pt>
    <dgm:pt modelId="{F4D5CAF7-AC32-4FEB-B7D3-61D3E134FCDF}" type="pres">
      <dgm:prSet presAssocID="{8356FAE6-D4D3-431E-BF7A-709D2D880F19}" presName="hierChild6" presStyleCnt="0"/>
      <dgm:spPr/>
    </dgm:pt>
    <dgm:pt modelId="{C7CA974D-5A73-4415-BAE9-7F36D470F8BA}" type="pres">
      <dgm:prSet presAssocID="{8356FAE6-D4D3-431E-BF7A-709D2D880F19}" presName="hierChild7" presStyleCnt="0"/>
      <dgm:spPr/>
    </dgm:pt>
  </dgm:ptLst>
  <dgm:cxnLst>
    <dgm:cxn modelId="{AFD47C01-0C3E-40EE-8018-C82BE74F4A6E}" type="presOf" srcId="{290D72E5-3177-43E4-8CCA-5AEB07B3E541}" destId="{CFCCBD01-0E2E-4A19-8E14-79F00ED30CB4}" srcOrd="0" destOrd="0" presId="urn:microsoft.com/office/officeart/2005/8/layout/orgChart1"/>
    <dgm:cxn modelId="{61322F02-616C-42E4-BCB1-6387EDD246EB}" type="presOf" srcId="{5C03F30C-3C4A-4392-8E72-E887D029F78D}" destId="{F5BCDE12-A2B5-47E5-B4E7-AF4419722F24}" srcOrd="0" destOrd="0" presId="urn:microsoft.com/office/officeart/2005/8/layout/orgChart1"/>
    <dgm:cxn modelId="{8005C102-468C-4D17-99AB-A72198B9A23A}" type="presOf" srcId="{3E7BA416-FA8C-411F-A568-EB5F083FA320}" destId="{D1653AD9-8651-498D-92AC-F092F34C5FA5}" srcOrd="0" destOrd="0" presId="urn:microsoft.com/office/officeart/2005/8/layout/orgChart1"/>
    <dgm:cxn modelId="{E90F5103-2F29-41C2-A758-B96617E51C8E}" type="presOf" srcId="{777D45B1-717C-4654-81AF-600C70F2CA9B}" destId="{3E43FE3B-FF38-4F6B-94EB-DECDBA809BB6}" srcOrd="0" destOrd="0" presId="urn:microsoft.com/office/officeart/2005/8/layout/orgChart1"/>
    <dgm:cxn modelId="{D3830707-1DA2-43DC-9D42-69F3E8EBC828}" type="presOf" srcId="{8B457254-3A2B-4414-B727-22F9E800A3AC}" destId="{1C89F1E8-BAF4-4C98-9121-C515603FC118}" srcOrd="0" destOrd="0" presId="urn:microsoft.com/office/officeart/2005/8/layout/orgChart1"/>
    <dgm:cxn modelId="{01E8450A-BDB1-4231-B245-8C0C76A711C6}" type="presOf" srcId="{A592B86C-59B2-4464-BBB6-13A1819049AD}" destId="{A891273B-BA14-4E72-B751-8AA132A59391}" srcOrd="0" destOrd="0" presId="urn:microsoft.com/office/officeart/2005/8/layout/orgChart1"/>
    <dgm:cxn modelId="{C4ABFF0A-6EB4-4936-A4C0-FA09A3AAEB6B}" type="presOf" srcId="{082B8A40-18E1-4E21-939A-3FDE56855B04}" destId="{B29251B0-7A91-470F-86A9-448527E1A742}" srcOrd="0" destOrd="0" presId="urn:microsoft.com/office/officeart/2005/8/layout/orgChart1"/>
    <dgm:cxn modelId="{C459030B-BD26-4C1E-95FB-F126F978EE79}" type="presOf" srcId="{A124470E-0CC4-4197-B493-8D297DD74BDD}" destId="{ED021BDA-0059-41C7-A870-B00224212C01}" srcOrd="1" destOrd="0" presId="urn:microsoft.com/office/officeart/2005/8/layout/orgChart1"/>
    <dgm:cxn modelId="{2F4E0C0B-243C-433D-9CD7-3D7592D3892F}" type="presOf" srcId="{8E1BDE50-7A09-416A-82C0-50164A88C85D}" destId="{B1C09E13-B88A-455A-80C0-D79B79C79FD8}" srcOrd="0" destOrd="0" presId="urn:microsoft.com/office/officeart/2005/8/layout/orgChart1"/>
    <dgm:cxn modelId="{E82E930B-662A-4615-ABFC-A1BA6AE92399}" type="presOf" srcId="{D4804DC0-4EC8-4582-AEE0-75A257E6ED93}" destId="{A49AA5F5-430E-4BDB-905B-1B389088F45B}" srcOrd="1" destOrd="0" presId="urn:microsoft.com/office/officeart/2005/8/layout/orgChart1"/>
    <dgm:cxn modelId="{FFF65D0C-B7B2-4674-A13C-04FC513A6960}" type="presOf" srcId="{8F44037A-B9FB-4C2C-9A4E-F8A8498C48EC}" destId="{6EBCFBC6-99A5-4DFD-BB42-AAE7D6236E06}" srcOrd="1" destOrd="0" presId="urn:microsoft.com/office/officeart/2005/8/layout/orgChart1"/>
    <dgm:cxn modelId="{1392C80C-2D47-4F58-9D6C-055F6937445F}" type="presOf" srcId="{7E72C375-7248-44B6-B9B0-22A973B076C3}" destId="{222A493D-9A0E-4272-8D34-C7030D9363B5}" srcOrd="0" destOrd="0" presId="urn:microsoft.com/office/officeart/2005/8/layout/orgChart1"/>
    <dgm:cxn modelId="{6E7A7012-C91E-4246-8FE2-9C7EEB7011A8}" srcId="{B52520E2-2A6B-4B99-8AC0-2F1C8DC0B2F2}" destId="{9DB2708A-EB2A-4C82-9904-D004558617D9}" srcOrd="0" destOrd="0" parTransId="{0B1D5A61-9101-421C-A6BF-52F8CDF2B359}" sibTransId="{2E655E20-CED9-46F9-A0B0-9C9D160A621B}"/>
    <dgm:cxn modelId="{C0DD7F12-0A43-4C9A-85FE-EDF7ADA19EAF}" srcId="{2EA33616-6C58-403A-899C-3B7D55F71B27}" destId="{41F51A87-47D1-43E6-8441-5958728B6A5F}" srcOrd="6" destOrd="0" parTransId="{DF2DAF89-9538-4F45-B850-3886CB2370E2}" sibTransId="{D3AA2EA3-8398-49E1-B231-4722542D01DC}"/>
    <dgm:cxn modelId="{1B5F9F13-0242-41CD-A828-BF666D804915}" srcId="{41F51A87-47D1-43E6-8441-5958728B6A5F}" destId="{0D1407E8-6BC2-4391-95F8-1CA6AEC9614B}" srcOrd="2" destOrd="0" parTransId="{BD17FE40-7035-4993-B92B-9B6249C544F5}" sibTransId="{4174CE6E-7E9B-41D9-A571-826C2A61894C}"/>
    <dgm:cxn modelId="{2A9EEA13-B279-44BD-A22F-4571134D64DA}" type="presOf" srcId="{41F51A87-47D1-43E6-8441-5958728B6A5F}" destId="{0C5404B7-5323-4818-8445-8D7E7444F98E}" srcOrd="0" destOrd="0" presId="urn:microsoft.com/office/officeart/2005/8/layout/orgChart1"/>
    <dgm:cxn modelId="{25BAEE13-2A09-4018-AEE7-1809E91A5A5D}" type="presOf" srcId="{BB699F6B-30FA-4FA8-9EC3-C78121A5A71D}" destId="{940C81D5-0886-43AD-B127-E0C7123435FA}" srcOrd="0" destOrd="0" presId="urn:microsoft.com/office/officeart/2005/8/layout/orgChart1"/>
    <dgm:cxn modelId="{CA36C115-BE5C-4ABE-B6A9-C3AA876A6686}" type="presOf" srcId="{F9E2D1AA-34E6-4F51-AAC3-6C8F9C1E0741}" destId="{952A3082-E7A3-476D-A09B-4E6DFB0C0C9B}" srcOrd="1" destOrd="0" presId="urn:microsoft.com/office/officeart/2005/8/layout/orgChart1"/>
    <dgm:cxn modelId="{BD7DCB18-56D8-4A64-BE91-54C0011E0166}" type="presOf" srcId="{66C1C54C-BD86-4924-A04A-223A57D488B7}" destId="{F5FB5BA2-00EA-40B5-8A18-7702B28FE4AD}" srcOrd="0" destOrd="0" presId="urn:microsoft.com/office/officeart/2005/8/layout/orgChart1"/>
    <dgm:cxn modelId="{D7B32F19-BEEE-41D6-A11E-E48BA9F8EBAC}" type="presOf" srcId="{593F1E6E-49B6-48FC-B5DF-B3B1E3EAE090}" destId="{DE090846-DE0C-4531-AFD7-972560A0AFEA}" srcOrd="1" destOrd="0" presId="urn:microsoft.com/office/officeart/2005/8/layout/orgChart1"/>
    <dgm:cxn modelId="{FB33041C-4504-4E70-BEFE-FF6FEE5992A7}" srcId="{66C1C54C-BD86-4924-A04A-223A57D488B7}" destId="{3485B244-AA83-48AB-8026-1F8DEDA9D246}" srcOrd="2" destOrd="0" parTransId="{62A5F5F1-0DD9-4777-942F-8C996113F89E}" sibTransId="{36CA99C6-73B6-40CF-9AAD-281F9EC66E7E}"/>
    <dgm:cxn modelId="{4DA7491C-39BE-46A1-860A-8B5BE454E224}" type="presOf" srcId="{072B3CF2-A851-47D9-A5DB-1CEA52BD6FFD}" destId="{3179BAC4-1D81-4CE8-9264-D441EB81A46C}" srcOrd="0" destOrd="0" presId="urn:microsoft.com/office/officeart/2005/8/layout/orgChart1"/>
    <dgm:cxn modelId="{FE237A1D-6931-4C26-96CF-C929FC215CBA}" type="presOf" srcId="{A592B86C-59B2-4464-BBB6-13A1819049AD}" destId="{5E392485-0393-4A67-9E59-DC97F1F5AEE3}" srcOrd="1" destOrd="0" presId="urn:microsoft.com/office/officeart/2005/8/layout/orgChart1"/>
    <dgm:cxn modelId="{BC24091E-0DCE-4DE6-8D9C-A29B4146EC0C}" type="presOf" srcId="{9D411610-47DF-4578-92A9-12105F93762A}" destId="{633364A5-7E91-4D70-9AC0-6181DF7439CE}" srcOrd="0" destOrd="0" presId="urn:microsoft.com/office/officeart/2005/8/layout/orgChart1"/>
    <dgm:cxn modelId="{1AFA1E20-30B1-47F4-B312-A0C968A71898}" type="presOf" srcId="{66C1C54C-BD86-4924-A04A-223A57D488B7}" destId="{74A3F02A-FF93-4379-9544-02D0B2B9B5EF}" srcOrd="1" destOrd="0" presId="urn:microsoft.com/office/officeart/2005/8/layout/orgChart1"/>
    <dgm:cxn modelId="{739D1021-4930-4358-872A-7693C4FDD45E}" type="presOf" srcId="{C209F2DB-4516-4501-B94C-35F1D88999CB}" destId="{910D095B-D2F7-43C3-A5B9-5D36CA99DA9F}" srcOrd="0" destOrd="0" presId="urn:microsoft.com/office/officeart/2005/8/layout/orgChart1"/>
    <dgm:cxn modelId="{0F532021-5B12-46A8-964F-85A98C24CAEB}" type="presOf" srcId="{F8CD5B15-ACE2-4E11-90EB-0DD4A571E63F}" destId="{3192AFBA-43CD-4F0F-8107-8883A6627DD3}" srcOrd="0" destOrd="0" presId="urn:microsoft.com/office/officeart/2005/8/layout/orgChart1"/>
    <dgm:cxn modelId="{F0B15822-D72F-457B-A35D-B6DF5CD44417}" type="presOf" srcId="{91F38FC5-B213-4845-821F-6D0CF5FAA5B3}" destId="{595491A2-A522-4D99-B670-AB03AF74F008}" srcOrd="1" destOrd="0" presId="urn:microsoft.com/office/officeart/2005/8/layout/orgChart1"/>
    <dgm:cxn modelId="{742A6122-485A-4850-8889-FABBAE46A665}" srcId="{B52520E2-2A6B-4B99-8AC0-2F1C8DC0B2F2}" destId="{F6147114-7187-4823-AB62-E50BF713FE0D}" srcOrd="1" destOrd="0" parTransId="{5C03F30C-3C4A-4392-8E72-E887D029F78D}" sibTransId="{62525F51-5358-4351-B53C-9D0E02736916}"/>
    <dgm:cxn modelId="{0EEA0726-B751-4A52-A8B1-A7C8E43965F0}" srcId="{66C1C54C-BD86-4924-A04A-223A57D488B7}" destId="{593F1E6E-49B6-48FC-B5DF-B3B1E3EAE090}" srcOrd="1" destOrd="0" parTransId="{7E72C375-7248-44B6-B9B0-22A973B076C3}" sibTransId="{006A61A5-5B17-471D-AE0E-00C938FBAB7A}"/>
    <dgm:cxn modelId="{3A359B26-43AD-4409-93D1-7331F95AAA93}" srcId="{D4804DC0-4EC8-4582-AEE0-75A257E6ED93}" destId="{4B2A8AFE-4C41-4744-949F-72235FF509B7}" srcOrd="1" destOrd="0" parTransId="{037D2185-CC10-4D32-876F-A1DF5D59FB1F}" sibTransId="{08071F77-6AA7-44D2-BBAC-7B80922A0075}"/>
    <dgm:cxn modelId="{E563C926-94D7-4B72-BFB7-53E0238B4A08}" type="presOf" srcId="{99613B8D-CE97-4488-BFE7-7CCB0F8FBBAC}" destId="{730A14CB-03A7-4D29-B091-3DAFDBF02E7E}" srcOrd="0" destOrd="0" presId="urn:microsoft.com/office/officeart/2005/8/layout/orgChart1"/>
    <dgm:cxn modelId="{E56BFB27-46CF-41CE-AD1D-49FF0983D758}" type="presOf" srcId="{C5DD9623-93DC-4478-BB7D-C8738F7A7E72}" destId="{D03A19D7-7D3B-4720-AEA7-7096FFC47ABE}" srcOrd="1" destOrd="0" presId="urn:microsoft.com/office/officeart/2005/8/layout/orgChart1"/>
    <dgm:cxn modelId="{F1F0DB29-21E2-42CE-959F-2129F0236232}" srcId="{F9E2D1AA-34E6-4F51-AAC3-6C8F9C1E0741}" destId="{9BAB6BDA-67B6-4C0F-BBC5-ADBF7ED8CAC6}" srcOrd="1" destOrd="0" parTransId="{FBB0D96F-E0C8-4217-83C3-EA4EC4A4B8BF}" sibTransId="{D5DCD728-96E7-41F3-A6C5-580EB9C6C5B9}"/>
    <dgm:cxn modelId="{C92FBA2E-E1F6-40C8-B3F8-0E9396E0A51C}" type="presOf" srcId="{AFD3D1C5-BFC5-4723-A16B-1620D5BA5750}" destId="{8247B58A-9052-42FA-9A9F-3EB393AC25A8}" srcOrd="0" destOrd="0" presId="urn:microsoft.com/office/officeart/2005/8/layout/orgChart1"/>
    <dgm:cxn modelId="{A6039C34-0660-47FB-A2E1-FAE54CF0129E}" type="presOf" srcId="{B4B1871C-1C27-4F87-AB9E-8900D85ECEDE}" destId="{47A32192-BC7E-40E4-933C-ECD0AF404A97}" srcOrd="0" destOrd="0" presId="urn:microsoft.com/office/officeart/2005/8/layout/orgChart1"/>
    <dgm:cxn modelId="{873FB835-D487-44F1-908E-B7A7A0324266}" srcId="{D4804DC0-4EC8-4582-AEE0-75A257E6ED93}" destId="{7A72574A-EB56-4185-A46B-D1E3871B8192}" srcOrd="0" destOrd="0" parTransId="{379F0FEE-075A-45FF-A071-B0ABB6BF08A5}" sibTransId="{7BDC4CCA-6F80-4C6C-90AC-CC5F967E8A04}"/>
    <dgm:cxn modelId="{2CDD4936-314A-4D79-9E83-DA53B4C2B6D1}" srcId="{F9E2D1AA-34E6-4F51-AAC3-6C8F9C1E0741}" destId="{3EA296A2-436C-4D33-804C-66BE356C6ABF}" srcOrd="0" destOrd="0" parTransId="{C209F2DB-4516-4501-B94C-35F1D88999CB}" sibTransId="{8B53B1A9-8C1C-4DB5-A710-90B00B3A6D5B}"/>
    <dgm:cxn modelId="{A2FEEB3E-94CE-4AC5-9850-66257D5E72A0}" type="presOf" srcId="{9DB2708A-EB2A-4C82-9904-D004558617D9}" destId="{F1573889-6834-4798-980C-DBCC55C44410}" srcOrd="0" destOrd="0" presId="urn:microsoft.com/office/officeart/2005/8/layout/orgChart1"/>
    <dgm:cxn modelId="{99437A3F-1246-452A-8C5E-18FFB9F28B70}" type="presOf" srcId="{5A63E292-0E8B-47E3-883C-7BCEF0FD5AF7}" destId="{FDDAB576-E1C2-4553-B628-46939F1502D9}" srcOrd="0" destOrd="0" presId="urn:microsoft.com/office/officeart/2005/8/layout/orgChart1"/>
    <dgm:cxn modelId="{0DFA8F3F-C5B6-4EFB-80D5-E61FC0A7FAA0}" type="presOf" srcId="{D53C8706-DE5E-4517-A4ED-E279D32B4E00}" destId="{A2D95BC2-5C49-42A5-BAD7-D0F3A7478C6A}" srcOrd="0" destOrd="0" presId="urn:microsoft.com/office/officeart/2005/8/layout/orgChart1"/>
    <dgm:cxn modelId="{685EE83F-C028-4510-8F95-D618C81EBF59}" srcId="{2EA33616-6C58-403A-899C-3B7D55F71B27}" destId="{B52520E2-2A6B-4B99-8AC0-2F1C8DC0B2F2}" srcOrd="5" destOrd="0" parTransId="{AFA62E18-A652-442A-8A8E-B283539183AF}" sibTransId="{464C0AB0-FE3E-45A2-9A7E-B4BCA9EDCDDB}"/>
    <dgm:cxn modelId="{E0B39F40-BD38-40A1-9C1E-87F120F12022}" type="presOf" srcId="{379F0FEE-075A-45FF-A071-B0ABB6BF08A5}" destId="{142B8836-68EF-459C-A91C-DEDCFF3854D3}" srcOrd="0" destOrd="0" presId="urn:microsoft.com/office/officeart/2005/8/layout/orgChart1"/>
    <dgm:cxn modelId="{A129A340-85F5-4E87-93C9-6191A94777C3}" type="presOf" srcId="{037D2185-CC10-4D32-876F-A1DF5D59FB1F}" destId="{8781ED98-F7B2-456B-945B-A8CE97E808D7}" srcOrd="0" destOrd="0" presId="urn:microsoft.com/office/officeart/2005/8/layout/orgChart1"/>
    <dgm:cxn modelId="{33F1A841-012C-4CDE-BC42-556391AFFB80}" type="presOf" srcId="{EC3008AD-A9D6-4468-AA63-A5777485EC4C}" destId="{4680E798-5835-451B-8DA0-61FA21E4C70A}" srcOrd="0" destOrd="0" presId="urn:microsoft.com/office/officeart/2005/8/layout/orgChart1"/>
    <dgm:cxn modelId="{04531D43-2362-4C92-8B0A-82BB44ACDF82}" type="presOf" srcId="{3EA296A2-436C-4D33-804C-66BE356C6ABF}" destId="{E841285B-722E-4E17-A0FB-011849804D7E}" srcOrd="1" destOrd="0" presId="urn:microsoft.com/office/officeart/2005/8/layout/orgChart1"/>
    <dgm:cxn modelId="{7261A744-031B-46F6-BD3A-E8835251BFE1}" type="presOf" srcId="{F6147114-7187-4823-AB62-E50BF713FE0D}" destId="{123FA5D6-19A9-46F4-B3FD-7996951551BB}" srcOrd="0" destOrd="0" presId="urn:microsoft.com/office/officeart/2005/8/layout/orgChart1"/>
    <dgm:cxn modelId="{02A9C847-1A50-417A-AD99-3432952B65F9}" type="presOf" srcId="{598EE134-3E41-4EAC-88BC-F0A0CF2B4A1C}" destId="{33C43974-DF6A-41E6-9838-2240AFFAAD44}" srcOrd="1" destOrd="0" presId="urn:microsoft.com/office/officeart/2005/8/layout/orgChart1"/>
    <dgm:cxn modelId="{BA605248-9660-42E7-9FDB-0C47576A9C6E}" type="presOf" srcId="{8F44037A-B9FB-4C2C-9A4E-F8A8498C48EC}" destId="{23C492BA-37E1-4E21-B869-14965D22103E}" srcOrd="0" destOrd="0" presId="urn:microsoft.com/office/officeart/2005/8/layout/orgChart1"/>
    <dgm:cxn modelId="{23D66B48-8D32-4A48-B4B6-E9F1E56EF165}" type="presOf" srcId="{593F1E6E-49B6-48FC-B5DF-B3B1E3EAE090}" destId="{66E934C1-F929-4F87-9D20-EA1706200F36}" srcOrd="0" destOrd="0" presId="urn:microsoft.com/office/officeart/2005/8/layout/orgChart1"/>
    <dgm:cxn modelId="{DEA7FC49-2EB2-4859-9693-343AC44AF3E4}" type="presOf" srcId="{0B1D5A61-9101-421C-A6BF-52F8CDF2B359}" destId="{656460AF-9787-4361-8BD9-9A7D563E3740}" srcOrd="0" destOrd="0" presId="urn:microsoft.com/office/officeart/2005/8/layout/orgChart1"/>
    <dgm:cxn modelId="{B0C2E74B-EC36-4E1B-A1DD-3E8845FF02C2}" type="presOf" srcId="{41F51A87-47D1-43E6-8441-5958728B6A5F}" destId="{C672C045-9FD5-43E7-8A10-A8524BA058B7}" srcOrd="1" destOrd="0" presId="urn:microsoft.com/office/officeart/2005/8/layout/orgChart1"/>
    <dgm:cxn modelId="{83153A4C-84D4-4F6F-A52A-5A3E3DE61DA6}" type="presOf" srcId="{344D0239-A925-41CB-93E7-A6B34D571CC6}" destId="{716CE6BB-679E-4B2D-AA49-875F9A5BCE32}" srcOrd="1" destOrd="0" presId="urn:microsoft.com/office/officeart/2005/8/layout/orgChart1"/>
    <dgm:cxn modelId="{E7EDB74C-C977-48B4-8C0F-9C23BF129AD7}" srcId="{344D0239-A925-41CB-93E7-A6B34D571CC6}" destId="{310AD97B-8445-4E5B-A8C9-3612B62ED1D9}" srcOrd="4" destOrd="0" parTransId="{3E7BA416-FA8C-411F-A568-EB5F083FA320}" sibTransId="{74BBC9B8-5419-4C90-ADE7-071477480C12}"/>
    <dgm:cxn modelId="{863EB650-979C-453A-916F-332923C0A1B7}" srcId="{2EA33616-6C58-403A-899C-3B7D55F71B27}" destId="{66C1C54C-BD86-4924-A04A-223A57D488B7}" srcOrd="9" destOrd="0" parTransId="{AEDE6D73-108F-4958-A388-7D6F3BE03F0D}" sibTransId="{A4914486-DE52-414F-9A0F-27BE001928C5}"/>
    <dgm:cxn modelId="{79581B52-1196-4A20-8C34-D381E3CEDAB9}" type="presOf" srcId="{0D1407E8-6BC2-4391-95F8-1CA6AEC9614B}" destId="{D5A78747-1B0F-4F42-AABE-E17E54DC921D}" srcOrd="1" destOrd="0" presId="urn:microsoft.com/office/officeart/2005/8/layout/orgChart1"/>
    <dgm:cxn modelId="{DD6E5253-2147-41F5-BBDB-6A587709CA3C}" type="presOf" srcId="{92D330A5-119B-41B2-B8ED-56E6B4993CC7}" destId="{56EE84C8-0108-45A6-9CF4-EECAD06F5909}" srcOrd="0" destOrd="0" presId="urn:microsoft.com/office/officeart/2005/8/layout/orgChart1"/>
    <dgm:cxn modelId="{7D4B7355-D5A0-47FF-9355-E78AEBA163C6}" type="presOf" srcId="{56662411-3BFF-46B5-B135-D1B9E9138AA4}" destId="{0F405716-3D9A-40CB-8484-1BB3CBC4BEE9}" srcOrd="1" destOrd="0" presId="urn:microsoft.com/office/officeart/2005/8/layout/orgChart1"/>
    <dgm:cxn modelId="{BD68C255-7524-4FEA-93FD-55BC2E7C1358}" type="presOf" srcId="{0CD8712C-D03A-4A02-A655-C14A319C7860}" destId="{8743CFD9-8E23-4E22-B0C0-EEBA086224A1}" srcOrd="0" destOrd="0" presId="urn:microsoft.com/office/officeart/2005/8/layout/orgChart1"/>
    <dgm:cxn modelId="{FE120C57-5881-484C-A7A9-DCE76B618299}" srcId="{B52520E2-2A6B-4B99-8AC0-2F1C8DC0B2F2}" destId="{56662411-3BFF-46B5-B135-D1B9E9138AA4}" srcOrd="2" destOrd="0" parTransId="{F8CD5B15-ACE2-4E11-90EB-0DD4A571E63F}" sibTransId="{37C00DCC-9BB5-418E-9C9B-4C526D65C895}"/>
    <dgm:cxn modelId="{2EAA335D-9F81-4E1A-9224-D1BF9BE8E06A}" type="presOf" srcId="{AEDE6D73-108F-4958-A388-7D6F3BE03F0D}" destId="{0BB66065-3E42-4C5C-9B6C-435AC325298E}" srcOrd="0" destOrd="0" presId="urn:microsoft.com/office/officeart/2005/8/layout/orgChart1"/>
    <dgm:cxn modelId="{3BDD855F-46D7-471D-8902-607506AC3D96}" type="presOf" srcId="{8356FAE6-D4D3-431E-BF7A-709D2D880F19}" destId="{AE51E76E-4760-4BA3-9B2C-03DADEB43BFB}" srcOrd="1" destOrd="0" presId="urn:microsoft.com/office/officeart/2005/8/layout/orgChart1"/>
    <dgm:cxn modelId="{00881260-BE00-4050-9649-2CA1476B974E}" type="presOf" srcId="{CCFB6F7B-8361-4227-8943-841F218FF0D8}" destId="{50BC669C-E101-4103-8AE7-05C6433928D1}" srcOrd="1" destOrd="0" presId="urn:microsoft.com/office/officeart/2005/8/layout/orgChart1"/>
    <dgm:cxn modelId="{7B137365-B056-4C94-9AC4-59947B61E9D3}" type="presOf" srcId="{2EA33616-6C58-403A-899C-3B7D55F71B27}" destId="{6EC8FE8C-3EAF-4DCB-B78C-936D0F26F435}" srcOrd="0" destOrd="0" presId="urn:microsoft.com/office/officeart/2005/8/layout/orgChart1"/>
    <dgm:cxn modelId="{1B333267-9647-42B9-834A-D5D35A45FADF}" srcId="{2EA33616-6C58-403A-899C-3B7D55F71B27}" destId="{BF6A1873-24E9-47A8-9904-257E9FAD8A2A}" srcOrd="0" destOrd="0" parTransId="{59FEB937-768B-49F5-A423-6002140438CA}" sibTransId="{466F8097-B6AD-4DC1-B95C-45E4C468C421}"/>
    <dgm:cxn modelId="{56915867-2286-4181-B176-631A5710B38D}" type="presOf" srcId="{9DB2708A-EB2A-4C82-9904-D004558617D9}" destId="{5BA4493D-AEB8-4F93-8F13-B405481BB8DF}" srcOrd="1" destOrd="0" presId="urn:microsoft.com/office/officeart/2005/8/layout/orgChart1"/>
    <dgm:cxn modelId="{538D0568-FE36-401C-A277-16B52C64B656}" srcId="{344D0239-A925-41CB-93E7-A6B34D571CC6}" destId="{DD511385-F1E1-4432-A791-C8D76FBC1A6F}" srcOrd="2" destOrd="0" parTransId="{2E6F14C5-2EC0-435B-B340-10181A4D8FC2}" sibTransId="{41265B45-E5A9-46D8-B06E-5CD5A60BA95F}"/>
    <dgm:cxn modelId="{BD784F69-4EB1-4D72-A1B1-37EFA947C5FE}" type="presOf" srcId="{13BD608B-5677-4682-8C89-6593598CDBBF}" destId="{362ED14A-5085-42A2-A61A-F269570066A7}" srcOrd="0" destOrd="0" presId="urn:microsoft.com/office/officeart/2005/8/layout/orgChart1"/>
    <dgm:cxn modelId="{B0475F6A-CF44-4A67-AE2E-223ED55071BF}" srcId="{66C1C54C-BD86-4924-A04A-223A57D488B7}" destId="{CCFB6F7B-8361-4227-8943-841F218FF0D8}" srcOrd="3" destOrd="0" parTransId="{777D45B1-717C-4654-81AF-600C70F2CA9B}" sibTransId="{DFFAFFA5-31CE-475F-B186-301B9FC6F1C2}"/>
    <dgm:cxn modelId="{BF29F86C-7F4E-4C74-AC23-4FFCB6D22E48}" type="presOf" srcId="{3042E6D5-F8B5-4269-A596-26D32F1C6F84}" destId="{0CD3C8A0-7041-4836-A96C-5F104ED0ADE2}" srcOrd="1" destOrd="0" presId="urn:microsoft.com/office/officeart/2005/8/layout/orgChart1"/>
    <dgm:cxn modelId="{0173DF6D-D460-4DA2-AF3B-6A2B3DC52B2E}" srcId="{BF6A1873-24E9-47A8-9904-257E9FAD8A2A}" destId="{9016E96E-0AC7-45E1-8A5C-4CC52B01F5C1}" srcOrd="0" destOrd="0" parTransId="{D53C8706-DE5E-4517-A4ED-E279D32B4E00}" sibTransId="{BC78E8BB-3B76-4089-BAE8-FC593D3D76AE}"/>
    <dgm:cxn modelId="{A9989470-B265-4846-84A4-9C3DABF15460}" type="presOf" srcId="{54DB0ED1-C7BE-4E11-A0E5-8670AB01D2C3}" destId="{7A48912F-C9E1-4928-BBBC-A88BD51ED053}" srcOrd="0" destOrd="0" presId="urn:microsoft.com/office/officeart/2005/8/layout/orgChart1"/>
    <dgm:cxn modelId="{A3C17771-A44F-4206-ACBB-0C042191CDA1}" type="presOf" srcId="{B52520E2-2A6B-4B99-8AC0-2F1C8DC0B2F2}" destId="{64C6A316-8763-4BA4-89BC-E994DC717318}" srcOrd="1" destOrd="0" presId="urn:microsoft.com/office/officeart/2005/8/layout/orgChart1"/>
    <dgm:cxn modelId="{AFCE3272-7351-4B79-84AD-CA41B6D69982}" type="presOf" srcId="{0D1407E8-6BC2-4391-95F8-1CA6AEC9614B}" destId="{1AAEEFDC-A8FE-4D7A-9329-CDB3F6184D2A}" srcOrd="0" destOrd="0" presId="urn:microsoft.com/office/officeart/2005/8/layout/orgChart1"/>
    <dgm:cxn modelId="{3A9E2C73-2868-4165-88B5-CD9D41E389B0}" srcId="{344D0239-A925-41CB-93E7-A6B34D571CC6}" destId="{92D330A5-119B-41B2-B8ED-56E6B4993CC7}" srcOrd="0" destOrd="0" parTransId="{BB699F6B-30FA-4FA8-9EC3-C78121A5A71D}" sibTransId="{CF7A6130-92C8-48ED-8D35-3564BBDEB713}"/>
    <dgm:cxn modelId="{92DBE274-1388-46CB-889D-385DC98345E3}" type="presOf" srcId="{84EC6838-0B0D-4639-8A23-D66CB8CDEB4A}" destId="{73F3E6E7-0A39-4F78-9766-2F0A178A8E42}" srcOrd="0" destOrd="0" presId="urn:microsoft.com/office/officeart/2005/8/layout/orgChart1"/>
    <dgm:cxn modelId="{185C1B76-3904-4601-955F-5FB5DBC6DB4D}" srcId="{344D0239-A925-41CB-93E7-A6B34D571CC6}" destId="{5A63E292-0E8B-47E3-883C-7BCEF0FD5AF7}" srcOrd="3" destOrd="0" parTransId="{EDA4FCB9-330E-447F-B1A5-F4079D262C2F}" sibTransId="{A33E6114-5557-45C5-BF22-4F34E076DB8B}"/>
    <dgm:cxn modelId="{D5114576-907B-46FF-975B-56A89D8BC519}" type="presOf" srcId="{344D0239-A925-41CB-93E7-A6B34D571CC6}" destId="{E5F94941-2F03-40A7-82C2-2BE713B90B6A}" srcOrd="0" destOrd="0" presId="urn:microsoft.com/office/officeart/2005/8/layout/orgChart1"/>
    <dgm:cxn modelId="{665FD078-B07D-4DE9-A36A-1DC9F35D0A5C}" type="presOf" srcId="{88E327C9-C0AD-4946-B9BC-8B12F6EBA083}" destId="{889F29CB-172C-4097-86EE-1898CB57DB90}" srcOrd="0" destOrd="0" presId="urn:microsoft.com/office/officeart/2005/8/layout/orgChart1"/>
    <dgm:cxn modelId="{D754557E-D908-41B9-B904-7880105A0FF1}" srcId="{2EA33616-6C58-403A-899C-3B7D55F71B27}" destId="{8E1BDE50-7A09-416A-82C0-50164A88C85D}" srcOrd="7" destOrd="0" parTransId="{30A2B966-5838-4896-84EC-D38E4D9B3113}" sibTransId="{DC31D69C-5C4C-4F1F-A769-6CDD3A6412F9}"/>
    <dgm:cxn modelId="{69CDF682-1B47-4145-918B-89BB7A9BF0D4}" type="presOf" srcId="{DF2DAF89-9538-4F45-B850-3886CB2370E2}" destId="{9AA39CFC-A87E-4C9A-900C-2DDCF3F752BD}" srcOrd="0" destOrd="0" presId="urn:microsoft.com/office/officeart/2005/8/layout/orgChart1"/>
    <dgm:cxn modelId="{2CA02688-3C88-4F03-A644-D77F4CC3B244}" type="presOf" srcId="{8E1BDE50-7A09-416A-82C0-50164A88C85D}" destId="{53F9996B-7E56-41CA-8891-AB5425EC9687}" srcOrd="1" destOrd="0" presId="urn:microsoft.com/office/officeart/2005/8/layout/orgChart1"/>
    <dgm:cxn modelId="{EAF2BF89-2F08-4F51-87A7-FB23A7C778DA}" type="presOf" srcId="{C5DD9623-93DC-4478-BB7D-C8738F7A7E72}" destId="{C2E11330-3B7F-4C11-B538-BE52123C5051}" srcOrd="0" destOrd="0" presId="urn:microsoft.com/office/officeart/2005/8/layout/orgChart1"/>
    <dgm:cxn modelId="{23DC448A-B2C8-462B-84BE-549126BA72B1}" type="presOf" srcId="{8356FAE6-D4D3-431E-BF7A-709D2D880F19}" destId="{F36D088D-BAED-4FEB-88B0-3D3AEC7B2D4C}" srcOrd="0" destOrd="0" presId="urn:microsoft.com/office/officeart/2005/8/layout/orgChart1"/>
    <dgm:cxn modelId="{E0A9C38D-7580-4E0C-BEAA-CF61B75E2BCE}" srcId="{344D0239-A925-41CB-93E7-A6B34D571CC6}" destId="{2F414D9E-0325-4E06-B0A7-8D68CE034E74}" srcOrd="1" destOrd="0" parTransId="{9D411610-47DF-4578-92A9-12105F93762A}" sibTransId="{80594899-FC51-4D4A-9E8D-EADD182C82AC}"/>
    <dgm:cxn modelId="{E14C508E-9264-4519-906E-694409565FA7}" type="presOf" srcId="{F6147114-7187-4823-AB62-E50BF713FE0D}" destId="{D64BEE47-29A1-4AF4-BEF2-72BF9D68CC20}" srcOrd="1" destOrd="0" presId="urn:microsoft.com/office/officeart/2005/8/layout/orgChart1"/>
    <dgm:cxn modelId="{C4DE518E-0001-40EC-9E8A-68E8037D6226}" srcId="{41F51A87-47D1-43E6-8441-5958728B6A5F}" destId="{639BB05B-3572-432C-AD18-BBA6B31F5C38}" srcOrd="3" destOrd="0" parTransId="{799D7ABE-4C95-495A-B983-EE6884D70AF4}" sibTransId="{8B7BA669-9925-4026-AC0D-3747C6020650}"/>
    <dgm:cxn modelId="{820EF191-833F-496D-BB5D-1D4ECCAB8AE1}" type="presOf" srcId="{62A5F5F1-0DD9-4777-942F-8C996113F89E}" destId="{299C08B2-F927-4442-8846-A10A4A69FAF5}" srcOrd="0" destOrd="0" presId="urn:microsoft.com/office/officeart/2005/8/layout/orgChart1"/>
    <dgm:cxn modelId="{B6704B93-84B9-44DE-A411-E55188114826}" type="presOf" srcId="{C35DD509-6558-4587-921B-B639747D0468}" destId="{61874CE3-C6C2-4D6A-BB6A-576C889AE1DA}" srcOrd="0" destOrd="0" presId="urn:microsoft.com/office/officeart/2005/8/layout/orgChart1"/>
    <dgm:cxn modelId="{F80A7495-C1A4-43B2-B003-C9B320907FBE}" srcId="{41F51A87-47D1-43E6-8441-5958728B6A5F}" destId="{3042E6D5-F8B5-4269-A596-26D32F1C6F84}" srcOrd="1" destOrd="0" parTransId="{13BD608B-5677-4682-8C89-6593598CDBBF}" sibTransId="{FFC2BC34-2452-42D4-815C-FC47AE5CAEE4}"/>
    <dgm:cxn modelId="{4DC67496-CD43-4317-ACF8-EB8580A866ED}" type="presOf" srcId="{310AD97B-8445-4E5B-A8C9-3612B62ED1D9}" destId="{4B6FB311-8125-4D71-8B7F-3FD3CA8F77D4}" srcOrd="1" destOrd="0" presId="urn:microsoft.com/office/officeart/2005/8/layout/orgChart1"/>
    <dgm:cxn modelId="{2EA54098-9E04-4C74-9C4C-053CD7AAFB97}" type="presOf" srcId="{7A72574A-EB56-4185-A46B-D1E3871B8192}" destId="{534223BC-CC1A-48D4-9D7B-8CD35D7FF1EE}" srcOrd="1" destOrd="0" presId="urn:microsoft.com/office/officeart/2005/8/layout/orgChart1"/>
    <dgm:cxn modelId="{7984379A-41BB-43A7-B569-1767D46B14E7}" type="presOf" srcId="{BF6A1873-24E9-47A8-9904-257E9FAD8A2A}" destId="{8F2C0EB8-8014-4A13-92B7-7540DA776DA8}" srcOrd="0" destOrd="0" presId="urn:microsoft.com/office/officeart/2005/8/layout/orgChart1"/>
    <dgm:cxn modelId="{DB5F119B-BCE0-42EF-96FE-C6435B85478E}" type="presOf" srcId="{74FA7CE8-814B-4FEE-8332-A2CB40D3E7CD}" destId="{F0268CB7-A280-4BFA-89BF-FDE6E559E68A}" srcOrd="0" destOrd="0" presId="urn:microsoft.com/office/officeart/2005/8/layout/orgChart1"/>
    <dgm:cxn modelId="{1B8AD69B-7A26-4931-B72D-62215776E2D8}" type="presOf" srcId="{553F7492-6D47-463F-AAFF-63C14476737E}" destId="{4333A322-A46A-4EF8-A227-C297D094FE11}" srcOrd="0" destOrd="0" presId="urn:microsoft.com/office/officeart/2005/8/layout/orgChart1"/>
    <dgm:cxn modelId="{9814F29B-E963-46FF-AED5-3A7C4F4E11BE}" type="presOf" srcId="{A124470E-0CC4-4197-B493-8D297DD74BDD}" destId="{55FF2975-A9DF-41B1-BB70-21FA90467F85}" srcOrd="0" destOrd="0" presId="urn:microsoft.com/office/officeart/2005/8/layout/orgChart1"/>
    <dgm:cxn modelId="{AEBC09A0-61ED-4D7E-95FB-F669B538AF31}" srcId="{F9E2D1AA-34E6-4F51-AAC3-6C8F9C1E0741}" destId="{91F38FC5-B213-4845-821F-6D0CF5FAA5B3}" srcOrd="2" destOrd="0" parTransId="{D6ED5F37-544B-404F-92D1-3FF299837681}" sibTransId="{1AE0E83D-BB98-4286-A9C1-E938B81A5F60}"/>
    <dgm:cxn modelId="{75291FA0-140C-4C20-8937-BCACE603DCB1}" type="presOf" srcId="{84EC6838-0B0D-4639-8A23-D66CB8CDEB4A}" destId="{4E410BE4-A142-425E-9535-80D925EC4C07}" srcOrd="1" destOrd="0" presId="urn:microsoft.com/office/officeart/2005/8/layout/orgChart1"/>
    <dgm:cxn modelId="{6BA05DA2-16F5-40BE-85DE-D3F98152ED02}" srcId="{2EA33616-6C58-403A-899C-3B7D55F71B27}" destId="{8F44037A-B9FB-4C2C-9A4E-F8A8498C48EC}" srcOrd="8" destOrd="0" parTransId="{C35DD509-6558-4587-921B-B639747D0468}" sibTransId="{D9D06E24-8368-43A0-B096-F94E38FFA94F}"/>
    <dgm:cxn modelId="{891A3AA3-7CE1-47AA-8D8F-08E9A8A41DCA}" type="presOf" srcId="{DD511385-F1E1-4432-A791-C8D76FBC1A6F}" destId="{4C841BC4-B90B-41D6-BDE0-F1ED1DB06956}" srcOrd="0" destOrd="0" presId="urn:microsoft.com/office/officeart/2005/8/layout/orgChart1"/>
    <dgm:cxn modelId="{075341A6-AC39-482D-9FF5-1076D0B7CFC5}" type="presOf" srcId="{B52520E2-2A6B-4B99-8AC0-2F1C8DC0B2F2}" destId="{B5FDCB58-B7C2-4CD7-B1BD-5F28606CDA5C}" srcOrd="0" destOrd="0" presId="urn:microsoft.com/office/officeart/2005/8/layout/orgChart1"/>
    <dgm:cxn modelId="{640CFBA6-4F9B-4774-B606-1C1E0D91C6B0}" type="presOf" srcId="{56662411-3BFF-46B5-B135-D1B9E9138AA4}" destId="{37E2501A-B005-467A-AAF0-6BDA9C7797DA}" srcOrd="0" destOrd="0" presId="urn:microsoft.com/office/officeart/2005/8/layout/orgChart1"/>
    <dgm:cxn modelId="{431015A7-69C7-4573-A823-1E67344292AA}" type="presOf" srcId="{D6ED5F37-544B-404F-92D1-3FF299837681}" destId="{0B829233-CCFB-4945-A753-6992ACEA781D}" srcOrd="0" destOrd="0" presId="urn:microsoft.com/office/officeart/2005/8/layout/orgChart1"/>
    <dgm:cxn modelId="{4413B0A7-6FD2-4674-89AC-AD01CB123AD8}" type="presOf" srcId="{FBB0D96F-E0C8-4217-83C3-EA4EC4A4B8BF}" destId="{FA5131FE-BCF7-4BBA-9A39-3CF8FDA9359D}" srcOrd="0" destOrd="0" presId="urn:microsoft.com/office/officeart/2005/8/layout/orgChart1"/>
    <dgm:cxn modelId="{597653AA-FFE4-4791-B8AC-3F90312230E1}" srcId="{8F44037A-B9FB-4C2C-9A4E-F8A8498C48EC}" destId="{A592B86C-59B2-4464-BBB6-13A1819049AD}" srcOrd="0" destOrd="0" parTransId="{082B8A40-18E1-4E21-939A-3FDE56855B04}" sibTransId="{0F223103-0C59-40DB-ADEF-4925ACDFE73B}"/>
    <dgm:cxn modelId="{869D77AA-B900-4205-827E-010F1E917A3C}" srcId="{D4804DC0-4EC8-4582-AEE0-75A257E6ED93}" destId="{84EC6838-0B0D-4639-8A23-D66CB8CDEB4A}" srcOrd="3" destOrd="0" parTransId="{88E327C9-C0AD-4946-B9BC-8B12F6EBA083}" sibTransId="{845A9CC4-9DB6-4537-9ABE-1D2A5EB42C21}"/>
    <dgm:cxn modelId="{B9D270AD-2194-4121-9570-31E324D615F5}" type="presOf" srcId="{30A2B966-5838-4896-84EC-D38E4D9B3113}" destId="{D9E4B5D6-ADA2-434B-8CD2-F33AD4880203}" srcOrd="0" destOrd="0" presId="urn:microsoft.com/office/officeart/2005/8/layout/orgChart1"/>
    <dgm:cxn modelId="{491DD4AD-735E-4A82-9419-6A42EB756A90}" srcId="{2EA33616-6C58-403A-899C-3B7D55F71B27}" destId="{D4804DC0-4EC8-4582-AEE0-75A257E6ED93}" srcOrd="4" destOrd="0" parTransId="{54DB0ED1-C7BE-4E11-A0E5-8670AB01D2C3}" sibTransId="{7D8DDA46-C581-4D0B-AF64-CECE86C9576E}"/>
    <dgm:cxn modelId="{29C528AF-627D-47B1-88D3-9B0AC96ABF6B}" type="presOf" srcId="{9BAB6BDA-67B6-4C0F-BBC5-ADBF7ED8CAC6}" destId="{A679CB3F-E3C8-4FD2-8E4E-7E3B3FD1A08D}" srcOrd="1" destOrd="0" presId="urn:microsoft.com/office/officeart/2005/8/layout/orgChart1"/>
    <dgm:cxn modelId="{09B3AAAF-82CC-42D6-9FD9-786020EEC075}" type="presOf" srcId="{639BB05B-3572-432C-AD18-BBA6B31F5C38}" destId="{2CAE85B4-FBE0-468C-A229-1ED1D9506CB5}" srcOrd="1" destOrd="0" presId="urn:microsoft.com/office/officeart/2005/8/layout/orgChart1"/>
    <dgm:cxn modelId="{2B13CDB1-5BC5-426A-AA6F-D2F226280441}" srcId="{2EA33616-6C58-403A-899C-3B7D55F71B27}" destId="{F9E2D1AA-34E6-4F51-AAC3-6C8F9C1E0741}" srcOrd="3" destOrd="0" parTransId="{0CD8712C-D03A-4A02-A655-C14A319C7860}" sibTransId="{9934DC10-C32F-41EF-85A1-C9276EEB6FE2}"/>
    <dgm:cxn modelId="{B5368AB3-6A09-4986-8A56-83DA555636EB}" srcId="{6EA1F4CD-0708-4339-A47D-25F76AEDB4DB}" destId="{2EA33616-6C58-403A-899C-3B7D55F71B27}" srcOrd="0" destOrd="0" parTransId="{D5F52E3B-7BE2-4E80-90FF-8306A17CFF8A}" sibTransId="{163CC27F-84E5-444B-8EA9-ABC32484E352}"/>
    <dgm:cxn modelId="{AA258FB9-99B5-4437-BF7B-770C6B981332}" type="presOf" srcId="{310AD97B-8445-4E5B-A8C9-3612B62ED1D9}" destId="{82DB2579-79E1-45BD-92BE-2B757959F96A}" srcOrd="0" destOrd="0" presId="urn:microsoft.com/office/officeart/2005/8/layout/orgChart1"/>
    <dgm:cxn modelId="{3B77B9BB-CD5C-488C-9B96-D3FD1864A673}" type="presOf" srcId="{9016E96E-0AC7-45E1-8A5C-4CC52B01F5C1}" destId="{C8C0E2C2-A299-4D73-81A8-D21B2DBAD4F2}" srcOrd="1" destOrd="0" presId="urn:microsoft.com/office/officeart/2005/8/layout/orgChart1"/>
    <dgm:cxn modelId="{0A58BFBB-9924-4F93-9F0A-18ACC873E55B}" type="presOf" srcId="{DD511385-F1E1-4432-A791-C8D76FBC1A6F}" destId="{EC1F5F7B-A497-43C7-A920-6DFB16F4D081}" srcOrd="1" destOrd="0" presId="urn:microsoft.com/office/officeart/2005/8/layout/orgChart1"/>
    <dgm:cxn modelId="{514ED4BB-6819-4B7A-B306-F8C94C120249}" type="presOf" srcId="{639BB05B-3572-432C-AD18-BBA6B31F5C38}" destId="{5A52C71C-5219-4ABD-A8F6-1CF65420FB65}" srcOrd="0" destOrd="0" presId="urn:microsoft.com/office/officeart/2005/8/layout/orgChart1"/>
    <dgm:cxn modelId="{781FFFBD-F562-47A4-A209-7471E9DFA9EA}" type="presOf" srcId="{7A72574A-EB56-4185-A46B-D1E3871B8192}" destId="{890140B3-CAFD-4977-B21F-AE900869D139}" srcOrd="0" destOrd="0" presId="urn:microsoft.com/office/officeart/2005/8/layout/orgChart1"/>
    <dgm:cxn modelId="{A87C6BC0-1A5F-4A38-8B15-7AD08804233D}" srcId="{2EA33616-6C58-403A-899C-3B7D55F71B27}" destId="{8356FAE6-D4D3-431E-BF7A-709D2D880F19}" srcOrd="1" destOrd="0" parTransId="{B32CD18B-0671-48A8-BFCA-D2F43E7862B2}" sibTransId="{B2D5A1C0-76FA-4D01-A1C5-0666429E1F25}"/>
    <dgm:cxn modelId="{4537BBC2-970F-4490-8BC1-6104376F55B4}" srcId="{66C1C54C-BD86-4924-A04A-223A57D488B7}" destId="{957A7120-CE96-4387-B51A-1A31FB729441}" srcOrd="0" destOrd="0" parTransId="{553F7492-6D47-463F-AAFF-63C14476737E}" sibTransId="{FD616D69-DF44-41DB-9F9E-9D68441551AE}"/>
    <dgm:cxn modelId="{E8481FC6-BBED-4433-962B-FE08E7F9734C}" type="presOf" srcId="{072B3CF2-A851-47D9-A5DB-1CEA52BD6FFD}" destId="{68AEAB5D-99AD-4563-89F7-7D7941AAA675}" srcOrd="1" destOrd="0" presId="urn:microsoft.com/office/officeart/2005/8/layout/orgChart1"/>
    <dgm:cxn modelId="{57CC67C8-96AA-41DF-BFB4-E0A0B44FC6B9}" type="presOf" srcId="{4B2A8AFE-4C41-4744-949F-72235FF509B7}" destId="{ED6BA7D1-BE24-46B9-9228-D4D7D2565F5D}" srcOrd="1" destOrd="0" presId="urn:microsoft.com/office/officeart/2005/8/layout/orgChart1"/>
    <dgm:cxn modelId="{04AE88CB-4C14-4CC3-B6E3-EA3EDF005707}" type="presOf" srcId="{3042E6D5-F8B5-4269-A596-26D32F1C6F84}" destId="{E8F9F202-BF51-47D7-B06F-DD94F9186FD2}" srcOrd="0" destOrd="0" presId="urn:microsoft.com/office/officeart/2005/8/layout/orgChart1"/>
    <dgm:cxn modelId="{E8DB4BCD-669F-4F2E-9A91-96D28B06BAE8}" srcId="{F9E2D1AA-34E6-4F51-AAC3-6C8F9C1E0741}" destId="{598EE134-3E41-4EAC-88BC-F0A0CF2B4A1C}" srcOrd="4" destOrd="0" parTransId="{99613B8D-CE97-4488-BFE7-7CCB0F8FBBAC}" sibTransId="{01DF0927-9565-40BE-8EE2-7A78BEFDA095}"/>
    <dgm:cxn modelId="{036521CE-5CAD-49EF-AF3B-EA72DDE71827}" srcId="{F9E2D1AA-34E6-4F51-AAC3-6C8F9C1E0741}" destId="{072B3CF2-A851-47D9-A5DB-1CEA52BD6FFD}" srcOrd="3" destOrd="0" parTransId="{6A0B2350-7AB7-4E95-A8DA-174588778242}" sibTransId="{E6571BAB-DD3B-46B5-B9E1-2B85D731A29F}"/>
    <dgm:cxn modelId="{ADFEEFD0-F9FA-4937-8E30-7A56593B80BF}" type="presOf" srcId="{BF6A1873-24E9-47A8-9904-257E9FAD8A2A}" destId="{D10C3B1D-410F-4F1C-9164-AC94778E122A}" srcOrd="1" destOrd="0" presId="urn:microsoft.com/office/officeart/2005/8/layout/orgChart1"/>
    <dgm:cxn modelId="{CF2B77D1-37E6-4942-952F-455E9A952DB5}" type="presOf" srcId="{3485B244-AA83-48AB-8026-1F8DEDA9D246}" destId="{B88E6427-AFA9-4C04-91DB-C801E8F2C60C}" srcOrd="0" destOrd="0" presId="urn:microsoft.com/office/officeart/2005/8/layout/orgChart1"/>
    <dgm:cxn modelId="{CAE688D1-03A3-4179-911A-165196CDDC90}" type="presOf" srcId="{AFA62E18-A652-442A-8A8E-B283539183AF}" destId="{5A5B3F33-28C9-4D4A-A484-E9CB10D466A9}" srcOrd="0" destOrd="0" presId="urn:microsoft.com/office/officeart/2005/8/layout/orgChart1"/>
    <dgm:cxn modelId="{0EA200D2-03C1-4FBA-92A6-C6A751E1A211}" type="presOf" srcId="{9016E96E-0AC7-45E1-8A5C-4CC52B01F5C1}" destId="{4B7BE2A1-AF2B-4D2B-807C-2F3127C9058C}" srcOrd="0" destOrd="0" presId="urn:microsoft.com/office/officeart/2005/8/layout/orgChart1"/>
    <dgm:cxn modelId="{F94036D3-52D5-4480-B303-6B9D8157BAC6}" type="presOf" srcId="{5A63E292-0E8B-47E3-883C-7BCEF0FD5AF7}" destId="{FEC8A08B-C535-4253-8351-939DC4A2FD94}" srcOrd="1" destOrd="0" presId="urn:microsoft.com/office/officeart/2005/8/layout/orgChart1"/>
    <dgm:cxn modelId="{CAF1E6D5-1942-46CB-A100-756BDF5C50E8}" srcId="{8E1BDE50-7A09-416A-82C0-50164A88C85D}" destId="{C5DD9623-93DC-4478-BB7D-C8738F7A7E72}" srcOrd="0" destOrd="0" parTransId="{AFD3D1C5-BFC5-4723-A16B-1620D5BA5750}" sibTransId="{03CED0A7-E412-4013-B53D-09FC939B2FF7}"/>
    <dgm:cxn modelId="{F0C5E7D6-1761-48F1-83FB-DD555647EE75}" type="presOf" srcId="{2EA33616-6C58-403A-899C-3B7D55F71B27}" destId="{EFD0803D-D0E7-4BD0-BD15-D56AA3DD3146}" srcOrd="1" destOrd="0" presId="urn:microsoft.com/office/officeart/2005/8/layout/orgChart1"/>
    <dgm:cxn modelId="{DBD738D8-CC79-48CA-AC49-F12DCAEF019A}" type="presOf" srcId="{6A0B2350-7AB7-4E95-A8DA-174588778242}" destId="{585749DE-F2AF-4446-9000-3236E1ACE2DE}" srcOrd="0" destOrd="0" presId="urn:microsoft.com/office/officeart/2005/8/layout/orgChart1"/>
    <dgm:cxn modelId="{6195B3D8-3F56-4CCE-BA96-7240F4EDF495}" type="presOf" srcId="{CCFB6F7B-8361-4227-8943-841F218FF0D8}" destId="{D5CE77EE-6A7C-4E90-A93D-89C61E1282B1}" srcOrd="0" destOrd="0" presId="urn:microsoft.com/office/officeart/2005/8/layout/orgChart1"/>
    <dgm:cxn modelId="{FB7732D9-26A2-4D3E-921C-CFA2E7C1F1D1}" type="presOf" srcId="{6C08BBE9-6C07-4DF0-B9D6-6E410A4E11A9}" destId="{258A2052-0004-4A3F-81D7-1F9246CFB46E}" srcOrd="0" destOrd="0" presId="urn:microsoft.com/office/officeart/2005/8/layout/orgChart1"/>
    <dgm:cxn modelId="{E66B9ED9-72B1-4243-A8C7-73AD74020D7B}" type="presOf" srcId="{BD17FE40-7035-4993-B92B-9B6249C544F5}" destId="{AE79A09C-BBCA-48F1-8762-45B9F634E886}" srcOrd="0" destOrd="0" presId="urn:microsoft.com/office/officeart/2005/8/layout/orgChart1"/>
    <dgm:cxn modelId="{12A7A5DA-269C-43B2-B69A-4C919ED5A8C4}" type="presOf" srcId="{92D330A5-119B-41B2-B8ED-56E6B4993CC7}" destId="{419AB547-6279-4AF9-809F-653309E8763B}" srcOrd="1" destOrd="0" presId="urn:microsoft.com/office/officeart/2005/8/layout/orgChart1"/>
    <dgm:cxn modelId="{CB76CDDA-C52B-4513-86B9-DEC9A448707A}" type="presOf" srcId="{2F414D9E-0325-4E06-B0A7-8D68CE034E74}" destId="{A8BBE559-F7AF-42A9-BE35-2A43C08560BB}" srcOrd="1" destOrd="0" presId="urn:microsoft.com/office/officeart/2005/8/layout/orgChart1"/>
    <dgm:cxn modelId="{605341DB-A1AA-4CA3-BF3B-DA9BC900B084}" type="presOf" srcId="{91F38FC5-B213-4845-821F-6D0CF5FAA5B3}" destId="{BD9CB271-BFF2-4F81-A070-EEFEB5ED598A}" srcOrd="0" destOrd="0" presId="urn:microsoft.com/office/officeart/2005/8/layout/orgChart1"/>
    <dgm:cxn modelId="{5CA214DD-7323-4B76-96FC-06F31C492224}" type="presOf" srcId="{B32CD18B-0671-48A8-BFCA-D2F43E7862B2}" destId="{D6C7BB5B-5501-4DF2-AB4F-97C73ACC50A7}" srcOrd="0" destOrd="0" presId="urn:microsoft.com/office/officeart/2005/8/layout/orgChart1"/>
    <dgm:cxn modelId="{AF371DDD-8682-4E4E-8C0B-317EDD4E740C}" type="presOf" srcId="{6EA1F4CD-0708-4339-A47D-25F76AEDB4DB}" destId="{BE809DCD-C791-4D06-B74E-636465068ABF}" srcOrd="0" destOrd="0" presId="urn:microsoft.com/office/officeart/2005/8/layout/orgChart1"/>
    <dgm:cxn modelId="{C7721EDD-76A9-4739-A26F-98A82696F586}" type="presOf" srcId="{B4B1871C-1C27-4F87-AB9E-8900D85ECEDE}" destId="{96D9521D-6EC1-431B-8A79-8EA3AE8886C8}" srcOrd="1" destOrd="0" presId="urn:microsoft.com/office/officeart/2005/8/layout/orgChart1"/>
    <dgm:cxn modelId="{49F790DD-E6E9-4873-9FA5-9463F009B290}" srcId="{41F51A87-47D1-43E6-8441-5958728B6A5F}" destId="{8B457254-3A2B-4414-B727-22F9E800A3AC}" srcOrd="0" destOrd="0" parTransId="{290D72E5-3177-43E4-8CCA-5AEB07B3E541}" sibTransId="{FF435A35-2935-4573-9E66-E0B80B368A58}"/>
    <dgm:cxn modelId="{2C8AEEDF-1553-4E56-8FAF-7DB450F31C83}" type="presOf" srcId="{799D7ABE-4C95-495A-B983-EE6884D70AF4}" destId="{FE5BF3C3-DA49-4B9D-B603-3903D5825AD1}" srcOrd="0" destOrd="0" presId="urn:microsoft.com/office/officeart/2005/8/layout/orgChart1"/>
    <dgm:cxn modelId="{CA24A4E1-5349-4234-B1D9-E18703EBC2B7}" srcId="{D4804DC0-4EC8-4582-AEE0-75A257E6ED93}" destId="{B4B1871C-1C27-4F87-AB9E-8900D85ECEDE}" srcOrd="2" destOrd="0" parTransId="{6C08BBE9-6C07-4DF0-B9D6-6E410A4E11A9}" sibTransId="{05C6B53D-8CA1-49CB-B059-622C97A66C98}"/>
    <dgm:cxn modelId="{2A319BE6-74BD-4ACE-9DAF-034F1D77A929}" type="presOf" srcId="{D4804DC0-4EC8-4582-AEE0-75A257E6ED93}" destId="{8744E35A-FC14-4389-A39F-72CB3B29385D}" srcOrd="0" destOrd="0" presId="urn:microsoft.com/office/officeart/2005/8/layout/orgChart1"/>
    <dgm:cxn modelId="{9C5FCDE7-7D12-47AA-810F-C11000AFE38E}" type="presOf" srcId="{957A7120-CE96-4387-B51A-1A31FB729441}" destId="{3E87CD34-ED01-43E3-9E05-A47DCE172854}" srcOrd="0" destOrd="0" presId="urn:microsoft.com/office/officeart/2005/8/layout/orgChart1"/>
    <dgm:cxn modelId="{336313E8-1B13-4F19-B402-E8438A5BEFF3}" type="presOf" srcId="{F9E2D1AA-34E6-4F51-AAC3-6C8F9C1E0741}" destId="{10628C42-0D28-475A-BCA9-D3388F3720D1}" srcOrd="0" destOrd="0" presId="urn:microsoft.com/office/officeart/2005/8/layout/orgChart1"/>
    <dgm:cxn modelId="{278893E8-1A24-4277-BB3B-B9EB44235FED}" srcId="{2EA33616-6C58-403A-899C-3B7D55F71B27}" destId="{344D0239-A925-41CB-93E7-A6B34D571CC6}" srcOrd="2" destOrd="0" parTransId="{74FA7CE8-814B-4FEE-8332-A2CB40D3E7CD}" sibTransId="{0AA3A836-8BA6-4D9C-AC86-511CD2146D82}"/>
    <dgm:cxn modelId="{2FA1A2E9-2DAA-4426-83AB-3DF650A9D0EB}" type="presOf" srcId="{3EA296A2-436C-4D33-804C-66BE356C6ABF}" destId="{E1E12B79-0BA1-42DF-8424-881800BDA819}" srcOrd="0" destOrd="0" presId="urn:microsoft.com/office/officeart/2005/8/layout/orgChart1"/>
    <dgm:cxn modelId="{009777EC-FBE3-4896-A7CA-1396A1A86047}" type="presOf" srcId="{2E6F14C5-2EC0-435B-B340-10181A4D8FC2}" destId="{D8072A40-A1E6-46E0-B506-468670B58696}" srcOrd="0" destOrd="0" presId="urn:microsoft.com/office/officeart/2005/8/layout/orgChart1"/>
    <dgm:cxn modelId="{928E22ED-21C7-492D-B023-DE8D73711B3F}" type="presOf" srcId="{598EE134-3E41-4EAC-88BC-F0A0CF2B4A1C}" destId="{A7040518-A0D6-42EA-8065-10643B5023A7}" srcOrd="0" destOrd="0" presId="urn:microsoft.com/office/officeart/2005/8/layout/orgChart1"/>
    <dgm:cxn modelId="{2F2320EE-B110-4080-ADCC-67A0438070A2}" srcId="{8F44037A-B9FB-4C2C-9A4E-F8A8498C48EC}" destId="{A124470E-0CC4-4197-B493-8D297DD74BDD}" srcOrd="1" destOrd="0" parTransId="{EC3008AD-A9D6-4468-AA63-A5777485EC4C}" sibTransId="{5292AA4F-DBCB-4931-9A64-FCFBE21FF93E}"/>
    <dgm:cxn modelId="{FF4CA8EE-DDDE-4418-B7A9-332E13DF42FA}" type="presOf" srcId="{8B457254-3A2B-4414-B727-22F9E800A3AC}" destId="{20993784-56A1-4A40-8676-34B4AEAD4F01}" srcOrd="1" destOrd="0" presId="urn:microsoft.com/office/officeart/2005/8/layout/orgChart1"/>
    <dgm:cxn modelId="{DE91D2EE-206C-4E9B-A579-52627ACDBA4D}" type="presOf" srcId="{957A7120-CE96-4387-B51A-1A31FB729441}" destId="{918F2953-1E0B-4E20-8876-7C8D5482182B}" srcOrd="1" destOrd="0" presId="urn:microsoft.com/office/officeart/2005/8/layout/orgChart1"/>
    <dgm:cxn modelId="{484E80F1-1E28-464E-AA75-5C03FA17EE23}" type="presOf" srcId="{4B2A8AFE-4C41-4744-949F-72235FF509B7}" destId="{4BB65C6A-54AA-4EA8-9896-88E83AD9C07B}" srcOrd="0" destOrd="0" presId="urn:microsoft.com/office/officeart/2005/8/layout/orgChart1"/>
    <dgm:cxn modelId="{D8BDFEF1-45C0-4CF8-8F1A-DF639FE33032}" type="presOf" srcId="{3485B244-AA83-48AB-8026-1F8DEDA9D246}" destId="{0E56B832-7EC1-4923-AF32-CB49B7457ABE}" srcOrd="1" destOrd="0" presId="urn:microsoft.com/office/officeart/2005/8/layout/orgChart1"/>
    <dgm:cxn modelId="{F5D204F2-BB30-46E2-807A-DF548CE92256}" type="presOf" srcId="{59FEB937-768B-49F5-A423-6002140438CA}" destId="{4E512FB1-3894-4606-9DBE-0C1E8225F744}" srcOrd="0" destOrd="0" presId="urn:microsoft.com/office/officeart/2005/8/layout/orgChart1"/>
    <dgm:cxn modelId="{11DBD8F4-E5B4-4AC1-A77A-333DF74D3D45}" type="presOf" srcId="{EDA4FCB9-330E-447F-B1A5-F4079D262C2F}" destId="{90F238EB-14C1-4F5E-A207-2826B58D4850}" srcOrd="0" destOrd="0" presId="urn:microsoft.com/office/officeart/2005/8/layout/orgChart1"/>
    <dgm:cxn modelId="{4960F7F7-B892-460D-9C57-D6D81BC690FF}" type="presOf" srcId="{9BAB6BDA-67B6-4C0F-BBC5-ADBF7ED8CAC6}" destId="{81F7737E-AB9E-44C6-913C-2397418C37EB}" srcOrd="0" destOrd="0" presId="urn:microsoft.com/office/officeart/2005/8/layout/orgChart1"/>
    <dgm:cxn modelId="{C966B0FF-F6FE-4B5A-A8CF-6D0B2A6031E0}" type="presOf" srcId="{2F414D9E-0325-4E06-B0A7-8D68CE034E74}" destId="{EEC55279-5CF3-4EAF-ACC9-1C62EFA42BF5}" srcOrd="0" destOrd="0" presId="urn:microsoft.com/office/officeart/2005/8/layout/orgChart1"/>
    <dgm:cxn modelId="{907E2875-9A47-4467-B4B5-6346E5DE0882}" type="presParOf" srcId="{BE809DCD-C791-4D06-B74E-636465068ABF}" destId="{CBC44882-21AA-4C17-849C-D9C786CEEDB2}" srcOrd="0" destOrd="0" presId="urn:microsoft.com/office/officeart/2005/8/layout/orgChart1"/>
    <dgm:cxn modelId="{FE2F8A2C-F7AF-432E-BCA3-098B8CA66893}" type="presParOf" srcId="{CBC44882-21AA-4C17-849C-D9C786CEEDB2}" destId="{D34B3118-2238-4881-A51D-D88F2B6A435D}" srcOrd="0" destOrd="0" presId="urn:microsoft.com/office/officeart/2005/8/layout/orgChart1"/>
    <dgm:cxn modelId="{11D28576-45DC-417E-BC10-3CCAB5D8CDF1}" type="presParOf" srcId="{D34B3118-2238-4881-A51D-D88F2B6A435D}" destId="{6EC8FE8C-3EAF-4DCB-B78C-936D0F26F435}" srcOrd="0" destOrd="0" presId="urn:microsoft.com/office/officeart/2005/8/layout/orgChart1"/>
    <dgm:cxn modelId="{0E652897-FF60-43BD-BF58-0F592810AC2B}" type="presParOf" srcId="{D34B3118-2238-4881-A51D-D88F2B6A435D}" destId="{EFD0803D-D0E7-4BD0-BD15-D56AA3DD3146}" srcOrd="1" destOrd="0" presId="urn:microsoft.com/office/officeart/2005/8/layout/orgChart1"/>
    <dgm:cxn modelId="{0E86E0A1-3818-4949-BB2D-3A2248E8FD9B}" type="presParOf" srcId="{CBC44882-21AA-4C17-849C-D9C786CEEDB2}" destId="{76D3F05A-4157-40B3-A88D-439316AD0519}" srcOrd="1" destOrd="0" presId="urn:microsoft.com/office/officeart/2005/8/layout/orgChart1"/>
    <dgm:cxn modelId="{CF56A7C0-F774-4FDD-B269-C0AEBAD5D219}" type="presParOf" srcId="{76D3F05A-4157-40B3-A88D-439316AD0519}" destId="{4E512FB1-3894-4606-9DBE-0C1E8225F744}" srcOrd="0" destOrd="0" presId="urn:microsoft.com/office/officeart/2005/8/layout/orgChart1"/>
    <dgm:cxn modelId="{8386D67A-8003-4AEA-9E4B-8EE05E68D44E}" type="presParOf" srcId="{76D3F05A-4157-40B3-A88D-439316AD0519}" destId="{143E7EA8-609E-48B6-A3C9-E303DF469E21}" srcOrd="1" destOrd="0" presId="urn:microsoft.com/office/officeart/2005/8/layout/orgChart1"/>
    <dgm:cxn modelId="{E2EBED94-9AA6-4A14-BE8D-3D34D858F5F2}" type="presParOf" srcId="{143E7EA8-609E-48B6-A3C9-E303DF469E21}" destId="{EE661E62-7DFB-430C-8349-7127F8999C90}" srcOrd="0" destOrd="0" presId="urn:microsoft.com/office/officeart/2005/8/layout/orgChart1"/>
    <dgm:cxn modelId="{D9F28D4F-F347-4438-949E-CB64C0A7B46A}" type="presParOf" srcId="{EE661E62-7DFB-430C-8349-7127F8999C90}" destId="{8F2C0EB8-8014-4A13-92B7-7540DA776DA8}" srcOrd="0" destOrd="0" presId="urn:microsoft.com/office/officeart/2005/8/layout/orgChart1"/>
    <dgm:cxn modelId="{61C515E2-37AD-4D33-8144-EC0FF19B022D}" type="presParOf" srcId="{EE661E62-7DFB-430C-8349-7127F8999C90}" destId="{D10C3B1D-410F-4F1C-9164-AC94778E122A}" srcOrd="1" destOrd="0" presId="urn:microsoft.com/office/officeart/2005/8/layout/orgChart1"/>
    <dgm:cxn modelId="{9F2482EA-4756-4631-8210-7B772518AC39}" type="presParOf" srcId="{143E7EA8-609E-48B6-A3C9-E303DF469E21}" destId="{09801D81-18F8-4F2E-B0CD-EBCD5FCBD7DA}" srcOrd="1" destOrd="0" presId="urn:microsoft.com/office/officeart/2005/8/layout/orgChart1"/>
    <dgm:cxn modelId="{95CEF3AA-128A-4E27-8BF7-08E7C904F454}" type="presParOf" srcId="{09801D81-18F8-4F2E-B0CD-EBCD5FCBD7DA}" destId="{A2D95BC2-5C49-42A5-BAD7-D0F3A7478C6A}" srcOrd="0" destOrd="0" presId="urn:microsoft.com/office/officeart/2005/8/layout/orgChart1"/>
    <dgm:cxn modelId="{65D8F554-C8E4-431B-B07E-6BDFB4B20C3D}" type="presParOf" srcId="{09801D81-18F8-4F2E-B0CD-EBCD5FCBD7DA}" destId="{DB92E5DF-E8FE-466F-BA7E-B33B9E7C8E44}" srcOrd="1" destOrd="0" presId="urn:microsoft.com/office/officeart/2005/8/layout/orgChart1"/>
    <dgm:cxn modelId="{2C74CAD5-3C3D-4B6D-BAEE-999B476639C4}" type="presParOf" srcId="{DB92E5DF-E8FE-466F-BA7E-B33B9E7C8E44}" destId="{AE625436-A333-47F9-BDFC-C8303080F661}" srcOrd="0" destOrd="0" presId="urn:microsoft.com/office/officeart/2005/8/layout/orgChart1"/>
    <dgm:cxn modelId="{8FE241CB-60B6-43C4-AC5B-1147F0B72C16}" type="presParOf" srcId="{AE625436-A333-47F9-BDFC-C8303080F661}" destId="{4B7BE2A1-AF2B-4D2B-807C-2F3127C9058C}" srcOrd="0" destOrd="0" presId="urn:microsoft.com/office/officeart/2005/8/layout/orgChart1"/>
    <dgm:cxn modelId="{85674BDF-31B9-49B6-8F0B-36F0E8D80811}" type="presParOf" srcId="{AE625436-A333-47F9-BDFC-C8303080F661}" destId="{C8C0E2C2-A299-4D73-81A8-D21B2DBAD4F2}" srcOrd="1" destOrd="0" presId="urn:microsoft.com/office/officeart/2005/8/layout/orgChart1"/>
    <dgm:cxn modelId="{482805D6-9296-440A-AA4E-FE096E3247B5}" type="presParOf" srcId="{DB92E5DF-E8FE-466F-BA7E-B33B9E7C8E44}" destId="{179EAA86-F10F-4BF2-8C88-63477BE0CCB7}" srcOrd="1" destOrd="0" presId="urn:microsoft.com/office/officeart/2005/8/layout/orgChart1"/>
    <dgm:cxn modelId="{F2D9BE21-7C11-4BE4-8FB3-1232641C1239}" type="presParOf" srcId="{DB92E5DF-E8FE-466F-BA7E-B33B9E7C8E44}" destId="{D2623AFF-A62C-48B3-8A53-1C7CDA29C0A6}" srcOrd="2" destOrd="0" presId="urn:microsoft.com/office/officeart/2005/8/layout/orgChart1"/>
    <dgm:cxn modelId="{83F3DAC6-8842-4D2C-8DE8-F95046297A38}" type="presParOf" srcId="{143E7EA8-609E-48B6-A3C9-E303DF469E21}" destId="{F9EB3DCC-87FF-4A0D-A5C7-EA294D0CCD38}" srcOrd="2" destOrd="0" presId="urn:microsoft.com/office/officeart/2005/8/layout/orgChart1"/>
    <dgm:cxn modelId="{7F145100-BDB8-4B73-82E4-52986F13A8BB}" type="presParOf" srcId="{76D3F05A-4157-40B3-A88D-439316AD0519}" destId="{F0268CB7-A280-4BFA-89BF-FDE6E559E68A}" srcOrd="2" destOrd="0" presId="urn:microsoft.com/office/officeart/2005/8/layout/orgChart1"/>
    <dgm:cxn modelId="{6DD8EB72-0BBB-419A-8622-DEDCAE0DB7FF}" type="presParOf" srcId="{76D3F05A-4157-40B3-A88D-439316AD0519}" destId="{2ED3A52B-A83C-4CF3-864A-D9B87D386E5A}" srcOrd="3" destOrd="0" presId="urn:microsoft.com/office/officeart/2005/8/layout/orgChart1"/>
    <dgm:cxn modelId="{73AD26CF-28FE-4DAF-9152-9B38AE1F94AA}" type="presParOf" srcId="{2ED3A52B-A83C-4CF3-864A-D9B87D386E5A}" destId="{5285B549-5BE4-4C86-AA2E-296391B39240}" srcOrd="0" destOrd="0" presId="urn:microsoft.com/office/officeart/2005/8/layout/orgChart1"/>
    <dgm:cxn modelId="{3CC8D2CC-044A-497B-A33A-AA7590B7FBC4}" type="presParOf" srcId="{5285B549-5BE4-4C86-AA2E-296391B39240}" destId="{E5F94941-2F03-40A7-82C2-2BE713B90B6A}" srcOrd="0" destOrd="0" presId="urn:microsoft.com/office/officeart/2005/8/layout/orgChart1"/>
    <dgm:cxn modelId="{EF9B896E-881C-4E29-A472-2078020624C5}" type="presParOf" srcId="{5285B549-5BE4-4C86-AA2E-296391B39240}" destId="{716CE6BB-679E-4B2D-AA49-875F9A5BCE32}" srcOrd="1" destOrd="0" presId="urn:microsoft.com/office/officeart/2005/8/layout/orgChart1"/>
    <dgm:cxn modelId="{3DE92CCD-76FD-4B1A-9372-28EE079C5E47}" type="presParOf" srcId="{2ED3A52B-A83C-4CF3-864A-D9B87D386E5A}" destId="{43ADED2D-D4EA-48EA-B652-772AB15031B5}" srcOrd="1" destOrd="0" presId="urn:microsoft.com/office/officeart/2005/8/layout/orgChart1"/>
    <dgm:cxn modelId="{4768B281-6C2D-4A34-885D-096909927812}" type="presParOf" srcId="{43ADED2D-D4EA-48EA-B652-772AB15031B5}" destId="{940C81D5-0886-43AD-B127-E0C7123435FA}" srcOrd="0" destOrd="0" presId="urn:microsoft.com/office/officeart/2005/8/layout/orgChart1"/>
    <dgm:cxn modelId="{701E4D74-7E65-44DA-A4AC-EC5FAD9E31A8}" type="presParOf" srcId="{43ADED2D-D4EA-48EA-B652-772AB15031B5}" destId="{9E68918A-0C14-4DB2-99BE-5D2EC719C838}" srcOrd="1" destOrd="0" presId="urn:microsoft.com/office/officeart/2005/8/layout/orgChart1"/>
    <dgm:cxn modelId="{F90FBC98-9799-40A5-99EA-7CB9623A7513}" type="presParOf" srcId="{9E68918A-0C14-4DB2-99BE-5D2EC719C838}" destId="{DEEE0B31-AC93-4DDA-B922-431011FDA246}" srcOrd="0" destOrd="0" presId="urn:microsoft.com/office/officeart/2005/8/layout/orgChart1"/>
    <dgm:cxn modelId="{27243311-9687-467F-B5BD-E4E0C02A72C7}" type="presParOf" srcId="{DEEE0B31-AC93-4DDA-B922-431011FDA246}" destId="{56EE84C8-0108-45A6-9CF4-EECAD06F5909}" srcOrd="0" destOrd="0" presId="urn:microsoft.com/office/officeart/2005/8/layout/orgChart1"/>
    <dgm:cxn modelId="{74B5C76A-222C-4D16-B2A8-843A888D5D76}" type="presParOf" srcId="{DEEE0B31-AC93-4DDA-B922-431011FDA246}" destId="{419AB547-6279-4AF9-809F-653309E8763B}" srcOrd="1" destOrd="0" presId="urn:microsoft.com/office/officeart/2005/8/layout/orgChart1"/>
    <dgm:cxn modelId="{77F4841A-C3FA-4575-8690-4E225F29B2DA}" type="presParOf" srcId="{9E68918A-0C14-4DB2-99BE-5D2EC719C838}" destId="{1CDF5214-13D6-4698-BE37-85A550B0D1E5}" srcOrd="1" destOrd="0" presId="urn:microsoft.com/office/officeart/2005/8/layout/orgChart1"/>
    <dgm:cxn modelId="{46FB38A6-727C-44AC-9951-7DCA5A69F275}" type="presParOf" srcId="{9E68918A-0C14-4DB2-99BE-5D2EC719C838}" destId="{C2222F3B-7207-4C25-864C-CEFD75BA9D1C}" srcOrd="2" destOrd="0" presId="urn:microsoft.com/office/officeart/2005/8/layout/orgChart1"/>
    <dgm:cxn modelId="{63C0D4F1-805A-4AE4-A0EE-D3A0ACC4ED1E}" type="presParOf" srcId="{43ADED2D-D4EA-48EA-B652-772AB15031B5}" destId="{633364A5-7E91-4D70-9AC0-6181DF7439CE}" srcOrd="2" destOrd="0" presId="urn:microsoft.com/office/officeart/2005/8/layout/orgChart1"/>
    <dgm:cxn modelId="{D9C17750-832E-4176-9B2D-E837D13578C2}" type="presParOf" srcId="{43ADED2D-D4EA-48EA-B652-772AB15031B5}" destId="{7FA6F470-E749-48B0-9EDA-736997202BF8}" srcOrd="3" destOrd="0" presId="urn:microsoft.com/office/officeart/2005/8/layout/orgChart1"/>
    <dgm:cxn modelId="{FC63E3EA-C4A5-492E-8372-8E430B7380A8}" type="presParOf" srcId="{7FA6F470-E749-48B0-9EDA-736997202BF8}" destId="{9F5D4B61-E4E5-4AEB-BE74-456D0D962ECC}" srcOrd="0" destOrd="0" presId="urn:microsoft.com/office/officeart/2005/8/layout/orgChart1"/>
    <dgm:cxn modelId="{7DB7D004-A09D-4474-A6E7-D06073A48DCB}" type="presParOf" srcId="{9F5D4B61-E4E5-4AEB-BE74-456D0D962ECC}" destId="{EEC55279-5CF3-4EAF-ACC9-1C62EFA42BF5}" srcOrd="0" destOrd="0" presId="urn:microsoft.com/office/officeart/2005/8/layout/orgChart1"/>
    <dgm:cxn modelId="{4749522B-535E-4CDB-BF6D-39265C328AD1}" type="presParOf" srcId="{9F5D4B61-E4E5-4AEB-BE74-456D0D962ECC}" destId="{A8BBE559-F7AF-42A9-BE35-2A43C08560BB}" srcOrd="1" destOrd="0" presId="urn:microsoft.com/office/officeart/2005/8/layout/orgChart1"/>
    <dgm:cxn modelId="{CB0D08F8-6F99-4158-A3E0-A67A14959858}" type="presParOf" srcId="{7FA6F470-E749-48B0-9EDA-736997202BF8}" destId="{F7FCAC0B-901F-4CA3-B45E-F2237F202ADC}" srcOrd="1" destOrd="0" presId="urn:microsoft.com/office/officeart/2005/8/layout/orgChart1"/>
    <dgm:cxn modelId="{6884AF5E-4308-4959-AAB2-EF571B023B1C}" type="presParOf" srcId="{7FA6F470-E749-48B0-9EDA-736997202BF8}" destId="{32BD6557-A435-4620-A293-1F6279E14D92}" srcOrd="2" destOrd="0" presId="urn:microsoft.com/office/officeart/2005/8/layout/orgChart1"/>
    <dgm:cxn modelId="{921B72C0-12D7-45AB-ACB1-958A48103A2D}" type="presParOf" srcId="{43ADED2D-D4EA-48EA-B652-772AB15031B5}" destId="{D8072A40-A1E6-46E0-B506-468670B58696}" srcOrd="4" destOrd="0" presId="urn:microsoft.com/office/officeart/2005/8/layout/orgChart1"/>
    <dgm:cxn modelId="{1DEC17A2-ACD0-4BB8-8C38-58E7F3F701D7}" type="presParOf" srcId="{43ADED2D-D4EA-48EA-B652-772AB15031B5}" destId="{4BF64C74-9105-41B5-A38E-0F96BBDD7FE1}" srcOrd="5" destOrd="0" presId="urn:microsoft.com/office/officeart/2005/8/layout/orgChart1"/>
    <dgm:cxn modelId="{3E852F85-A08B-4722-A502-CF846AE8C059}" type="presParOf" srcId="{4BF64C74-9105-41B5-A38E-0F96BBDD7FE1}" destId="{C90F5814-F20B-4B50-A0CE-FF28C526484F}" srcOrd="0" destOrd="0" presId="urn:microsoft.com/office/officeart/2005/8/layout/orgChart1"/>
    <dgm:cxn modelId="{AC041530-F789-4BCA-8CC5-C2CB1D006A23}" type="presParOf" srcId="{C90F5814-F20B-4B50-A0CE-FF28C526484F}" destId="{4C841BC4-B90B-41D6-BDE0-F1ED1DB06956}" srcOrd="0" destOrd="0" presId="urn:microsoft.com/office/officeart/2005/8/layout/orgChart1"/>
    <dgm:cxn modelId="{18C21641-FF88-4FDE-9A13-2C3699EEE94E}" type="presParOf" srcId="{C90F5814-F20B-4B50-A0CE-FF28C526484F}" destId="{EC1F5F7B-A497-43C7-A920-6DFB16F4D081}" srcOrd="1" destOrd="0" presId="urn:microsoft.com/office/officeart/2005/8/layout/orgChart1"/>
    <dgm:cxn modelId="{9B1C9D6D-D2C7-41E7-BA35-D2E9A3401BC4}" type="presParOf" srcId="{4BF64C74-9105-41B5-A38E-0F96BBDD7FE1}" destId="{BE30E377-809B-4011-88C7-E0F6B520A2BA}" srcOrd="1" destOrd="0" presId="urn:microsoft.com/office/officeart/2005/8/layout/orgChart1"/>
    <dgm:cxn modelId="{3EEAB010-C6D0-4468-9931-27CC1CA2AEC8}" type="presParOf" srcId="{4BF64C74-9105-41B5-A38E-0F96BBDD7FE1}" destId="{424EC85A-8BEC-4FF6-9CB2-EBF55ACFACA8}" srcOrd="2" destOrd="0" presId="urn:microsoft.com/office/officeart/2005/8/layout/orgChart1"/>
    <dgm:cxn modelId="{70D4C201-E790-4EF9-908A-DB26A9C00CCC}" type="presParOf" srcId="{43ADED2D-D4EA-48EA-B652-772AB15031B5}" destId="{90F238EB-14C1-4F5E-A207-2826B58D4850}" srcOrd="6" destOrd="0" presId="urn:microsoft.com/office/officeart/2005/8/layout/orgChart1"/>
    <dgm:cxn modelId="{5FD1B511-09B2-4C7F-8D7A-AC7C746D8F14}" type="presParOf" srcId="{43ADED2D-D4EA-48EA-B652-772AB15031B5}" destId="{3D70BCCE-F2BC-4DD6-BB88-923E2B9A0C78}" srcOrd="7" destOrd="0" presId="urn:microsoft.com/office/officeart/2005/8/layout/orgChart1"/>
    <dgm:cxn modelId="{DCA1057E-341E-442F-9F8A-95E4EB59573A}" type="presParOf" srcId="{3D70BCCE-F2BC-4DD6-BB88-923E2B9A0C78}" destId="{08FE2184-9595-4E6B-AF7E-3E0E5EDAA767}" srcOrd="0" destOrd="0" presId="urn:microsoft.com/office/officeart/2005/8/layout/orgChart1"/>
    <dgm:cxn modelId="{3D862F90-FF8E-432F-888F-9F2AAB7B4E15}" type="presParOf" srcId="{08FE2184-9595-4E6B-AF7E-3E0E5EDAA767}" destId="{FDDAB576-E1C2-4553-B628-46939F1502D9}" srcOrd="0" destOrd="0" presId="urn:microsoft.com/office/officeart/2005/8/layout/orgChart1"/>
    <dgm:cxn modelId="{5BF4ECE0-073E-4730-8C53-3729A0BA43F3}" type="presParOf" srcId="{08FE2184-9595-4E6B-AF7E-3E0E5EDAA767}" destId="{FEC8A08B-C535-4253-8351-939DC4A2FD94}" srcOrd="1" destOrd="0" presId="urn:microsoft.com/office/officeart/2005/8/layout/orgChart1"/>
    <dgm:cxn modelId="{61552277-B7CB-4AA3-A163-75150ECCC13A}" type="presParOf" srcId="{3D70BCCE-F2BC-4DD6-BB88-923E2B9A0C78}" destId="{B27E518A-81A4-4F80-AD32-0C3D1ADA9A72}" srcOrd="1" destOrd="0" presId="urn:microsoft.com/office/officeart/2005/8/layout/orgChart1"/>
    <dgm:cxn modelId="{0C20164F-A76E-4868-9BC7-28633969E1F4}" type="presParOf" srcId="{3D70BCCE-F2BC-4DD6-BB88-923E2B9A0C78}" destId="{AD9A6BDB-F2BC-4D9D-B4D1-B42313CE0D4B}" srcOrd="2" destOrd="0" presId="urn:microsoft.com/office/officeart/2005/8/layout/orgChart1"/>
    <dgm:cxn modelId="{EFE7C104-5ACC-4396-BC95-E0A803C48492}" type="presParOf" srcId="{43ADED2D-D4EA-48EA-B652-772AB15031B5}" destId="{D1653AD9-8651-498D-92AC-F092F34C5FA5}" srcOrd="8" destOrd="0" presId="urn:microsoft.com/office/officeart/2005/8/layout/orgChart1"/>
    <dgm:cxn modelId="{9B3B9DE7-682E-49A9-85EA-FB608C0DCD74}" type="presParOf" srcId="{43ADED2D-D4EA-48EA-B652-772AB15031B5}" destId="{ED687D44-12EA-43AD-A0FF-3432CB24E947}" srcOrd="9" destOrd="0" presId="urn:microsoft.com/office/officeart/2005/8/layout/orgChart1"/>
    <dgm:cxn modelId="{DA6D485F-FCBD-4E89-B574-53E6B0263A7D}" type="presParOf" srcId="{ED687D44-12EA-43AD-A0FF-3432CB24E947}" destId="{8AF59520-8837-41AE-A30E-0F0202E71164}" srcOrd="0" destOrd="0" presId="urn:microsoft.com/office/officeart/2005/8/layout/orgChart1"/>
    <dgm:cxn modelId="{320AC703-6ADD-4BF3-BD29-7BA2A4A1590E}" type="presParOf" srcId="{8AF59520-8837-41AE-A30E-0F0202E71164}" destId="{82DB2579-79E1-45BD-92BE-2B757959F96A}" srcOrd="0" destOrd="0" presId="urn:microsoft.com/office/officeart/2005/8/layout/orgChart1"/>
    <dgm:cxn modelId="{1FE017E6-5D22-4FC3-9374-EA645CFB6CD5}" type="presParOf" srcId="{8AF59520-8837-41AE-A30E-0F0202E71164}" destId="{4B6FB311-8125-4D71-8B7F-3FD3CA8F77D4}" srcOrd="1" destOrd="0" presId="urn:microsoft.com/office/officeart/2005/8/layout/orgChart1"/>
    <dgm:cxn modelId="{3920D4C7-CDE5-45DA-8B0D-C420942A2237}" type="presParOf" srcId="{ED687D44-12EA-43AD-A0FF-3432CB24E947}" destId="{06B6A3C1-FA6E-4A01-811B-EF9F38582423}" srcOrd="1" destOrd="0" presId="urn:microsoft.com/office/officeart/2005/8/layout/orgChart1"/>
    <dgm:cxn modelId="{771D761C-67D6-4CF5-B47A-D4AE37DF6C29}" type="presParOf" srcId="{ED687D44-12EA-43AD-A0FF-3432CB24E947}" destId="{7E32A7E4-9C5F-4614-A1AA-9F97782A992D}" srcOrd="2" destOrd="0" presId="urn:microsoft.com/office/officeart/2005/8/layout/orgChart1"/>
    <dgm:cxn modelId="{EC2E8B10-411D-417E-AFB7-99D8C5FC6E35}" type="presParOf" srcId="{2ED3A52B-A83C-4CF3-864A-D9B87D386E5A}" destId="{0E611B77-1FDC-44BE-BC3E-23E3919E81E5}" srcOrd="2" destOrd="0" presId="urn:microsoft.com/office/officeart/2005/8/layout/orgChart1"/>
    <dgm:cxn modelId="{C41991CC-32AD-4454-8115-250A78C75358}" type="presParOf" srcId="{76D3F05A-4157-40B3-A88D-439316AD0519}" destId="{8743CFD9-8E23-4E22-B0C0-EEBA086224A1}" srcOrd="4" destOrd="0" presId="urn:microsoft.com/office/officeart/2005/8/layout/orgChart1"/>
    <dgm:cxn modelId="{DAB0FA85-9943-4393-8B80-6DBB0D3C6900}" type="presParOf" srcId="{76D3F05A-4157-40B3-A88D-439316AD0519}" destId="{65C61DFC-8B85-4259-AC48-92E122D12907}" srcOrd="5" destOrd="0" presId="urn:microsoft.com/office/officeart/2005/8/layout/orgChart1"/>
    <dgm:cxn modelId="{4D711EE3-54A9-4962-AF26-82E20C9E77D2}" type="presParOf" srcId="{65C61DFC-8B85-4259-AC48-92E122D12907}" destId="{92FAC25C-8251-49BD-A0B1-300E83BF9F80}" srcOrd="0" destOrd="0" presId="urn:microsoft.com/office/officeart/2005/8/layout/orgChart1"/>
    <dgm:cxn modelId="{6145312B-F375-47B3-BE13-1E3F5D972026}" type="presParOf" srcId="{92FAC25C-8251-49BD-A0B1-300E83BF9F80}" destId="{10628C42-0D28-475A-BCA9-D3388F3720D1}" srcOrd="0" destOrd="0" presId="urn:microsoft.com/office/officeart/2005/8/layout/orgChart1"/>
    <dgm:cxn modelId="{94228E5E-E23D-40C4-A286-C92F414C954C}" type="presParOf" srcId="{92FAC25C-8251-49BD-A0B1-300E83BF9F80}" destId="{952A3082-E7A3-476D-A09B-4E6DFB0C0C9B}" srcOrd="1" destOrd="0" presId="urn:microsoft.com/office/officeart/2005/8/layout/orgChart1"/>
    <dgm:cxn modelId="{F3E73F4D-775E-44B4-963E-8B5DC843C67A}" type="presParOf" srcId="{65C61DFC-8B85-4259-AC48-92E122D12907}" destId="{C2011AB5-4CD5-4661-B933-67145DCDACF4}" srcOrd="1" destOrd="0" presId="urn:microsoft.com/office/officeart/2005/8/layout/orgChart1"/>
    <dgm:cxn modelId="{1000BDEC-0575-47C7-B5E9-F8C2DD4B9069}" type="presParOf" srcId="{C2011AB5-4CD5-4661-B933-67145DCDACF4}" destId="{910D095B-D2F7-43C3-A5B9-5D36CA99DA9F}" srcOrd="0" destOrd="0" presId="urn:microsoft.com/office/officeart/2005/8/layout/orgChart1"/>
    <dgm:cxn modelId="{82846EB2-C645-4C3F-93D9-B245B8B83E8F}" type="presParOf" srcId="{C2011AB5-4CD5-4661-B933-67145DCDACF4}" destId="{0997439F-5AC9-423D-B0CE-9CFF76EB1829}" srcOrd="1" destOrd="0" presId="urn:microsoft.com/office/officeart/2005/8/layout/orgChart1"/>
    <dgm:cxn modelId="{D034E4FF-B1B4-4266-9D03-E66D495CCBB3}" type="presParOf" srcId="{0997439F-5AC9-423D-B0CE-9CFF76EB1829}" destId="{259E002F-44E5-41F6-817B-FF7683EBC96F}" srcOrd="0" destOrd="0" presId="urn:microsoft.com/office/officeart/2005/8/layout/orgChart1"/>
    <dgm:cxn modelId="{4BB051EF-5C2B-4D25-B018-FB6BB206F088}" type="presParOf" srcId="{259E002F-44E5-41F6-817B-FF7683EBC96F}" destId="{E1E12B79-0BA1-42DF-8424-881800BDA819}" srcOrd="0" destOrd="0" presId="urn:microsoft.com/office/officeart/2005/8/layout/orgChart1"/>
    <dgm:cxn modelId="{E97AF15A-C823-4BA6-9283-64CC78AADAE8}" type="presParOf" srcId="{259E002F-44E5-41F6-817B-FF7683EBC96F}" destId="{E841285B-722E-4E17-A0FB-011849804D7E}" srcOrd="1" destOrd="0" presId="urn:microsoft.com/office/officeart/2005/8/layout/orgChart1"/>
    <dgm:cxn modelId="{2525FCDA-1194-4B43-BBF3-F22002C7A756}" type="presParOf" srcId="{0997439F-5AC9-423D-B0CE-9CFF76EB1829}" destId="{E7C9BFEF-3A64-4ED3-8E2D-A2D84C5767CD}" srcOrd="1" destOrd="0" presId="urn:microsoft.com/office/officeart/2005/8/layout/orgChart1"/>
    <dgm:cxn modelId="{13687ABA-971C-4393-9B54-097AD86C6FF1}" type="presParOf" srcId="{0997439F-5AC9-423D-B0CE-9CFF76EB1829}" destId="{2F611A0A-80FB-4097-A82C-D4D0165DE083}" srcOrd="2" destOrd="0" presId="urn:microsoft.com/office/officeart/2005/8/layout/orgChart1"/>
    <dgm:cxn modelId="{D89DA8B2-7794-4CC7-9CE4-999C99998047}" type="presParOf" srcId="{C2011AB5-4CD5-4661-B933-67145DCDACF4}" destId="{FA5131FE-BCF7-4BBA-9A39-3CF8FDA9359D}" srcOrd="2" destOrd="0" presId="urn:microsoft.com/office/officeart/2005/8/layout/orgChart1"/>
    <dgm:cxn modelId="{D76C0DC7-636C-40C6-8154-895D89D2FC37}" type="presParOf" srcId="{C2011AB5-4CD5-4661-B933-67145DCDACF4}" destId="{28721F77-8858-488E-8EAD-111720194982}" srcOrd="3" destOrd="0" presId="urn:microsoft.com/office/officeart/2005/8/layout/orgChart1"/>
    <dgm:cxn modelId="{2BC7C4E1-B088-4394-8401-19F86036F66A}" type="presParOf" srcId="{28721F77-8858-488E-8EAD-111720194982}" destId="{62CA03FF-08A0-4F7A-BBCB-04788BBC9CCF}" srcOrd="0" destOrd="0" presId="urn:microsoft.com/office/officeart/2005/8/layout/orgChart1"/>
    <dgm:cxn modelId="{8C59239C-97AD-454A-94E8-C048304C3C32}" type="presParOf" srcId="{62CA03FF-08A0-4F7A-BBCB-04788BBC9CCF}" destId="{81F7737E-AB9E-44C6-913C-2397418C37EB}" srcOrd="0" destOrd="0" presId="urn:microsoft.com/office/officeart/2005/8/layout/orgChart1"/>
    <dgm:cxn modelId="{E707A02D-2373-4387-9438-4DC252507B05}" type="presParOf" srcId="{62CA03FF-08A0-4F7A-BBCB-04788BBC9CCF}" destId="{A679CB3F-E3C8-4FD2-8E4E-7E3B3FD1A08D}" srcOrd="1" destOrd="0" presId="urn:microsoft.com/office/officeart/2005/8/layout/orgChart1"/>
    <dgm:cxn modelId="{ABF17512-25B4-43B8-88F3-F0BB28F81248}" type="presParOf" srcId="{28721F77-8858-488E-8EAD-111720194982}" destId="{46CD11B6-EB52-4FAC-B3BB-EC29E0CF7276}" srcOrd="1" destOrd="0" presId="urn:microsoft.com/office/officeart/2005/8/layout/orgChart1"/>
    <dgm:cxn modelId="{FC14FFC0-36E2-4666-86BA-710026499B11}" type="presParOf" srcId="{28721F77-8858-488E-8EAD-111720194982}" destId="{0222EA60-AF1A-4D9F-A13E-9BE5ADE0909C}" srcOrd="2" destOrd="0" presId="urn:microsoft.com/office/officeart/2005/8/layout/orgChart1"/>
    <dgm:cxn modelId="{A3C76810-C187-4333-A189-C1665B49AD8D}" type="presParOf" srcId="{C2011AB5-4CD5-4661-B933-67145DCDACF4}" destId="{0B829233-CCFB-4945-A753-6992ACEA781D}" srcOrd="4" destOrd="0" presId="urn:microsoft.com/office/officeart/2005/8/layout/orgChart1"/>
    <dgm:cxn modelId="{3798C257-1BDA-4B2C-A0FD-974643DDEA94}" type="presParOf" srcId="{C2011AB5-4CD5-4661-B933-67145DCDACF4}" destId="{C2CC0968-D794-43CD-8463-C1B5A04EC27E}" srcOrd="5" destOrd="0" presId="urn:microsoft.com/office/officeart/2005/8/layout/orgChart1"/>
    <dgm:cxn modelId="{98B7CA90-78AF-43DA-BFE5-704824331258}" type="presParOf" srcId="{C2CC0968-D794-43CD-8463-C1B5A04EC27E}" destId="{E4DEDF9F-2B84-4847-BC4E-25B14B3E061D}" srcOrd="0" destOrd="0" presId="urn:microsoft.com/office/officeart/2005/8/layout/orgChart1"/>
    <dgm:cxn modelId="{832FEBA0-DE5F-460F-BFF6-7A53323A3896}" type="presParOf" srcId="{E4DEDF9F-2B84-4847-BC4E-25B14B3E061D}" destId="{BD9CB271-BFF2-4F81-A070-EEFEB5ED598A}" srcOrd="0" destOrd="0" presId="urn:microsoft.com/office/officeart/2005/8/layout/orgChart1"/>
    <dgm:cxn modelId="{3C33F119-FD56-403D-9026-FC634AF88011}" type="presParOf" srcId="{E4DEDF9F-2B84-4847-BC4E-25B14B3E061D}" destId="{595491A2-A522-4D99-B670-AB03AF74F008}" srcOrd="1" destOrd="0" presId="urn:microsoft.com/office/officeart/2005/8/layout/orgChart1"/>
    <dgm:cxn modelId="{71BE097C-5D4D-4A22-A852-1CA68BA24AF9}" type="presParOf" srcId="{C2CC0968-D794-43CD-8463-C1B5A04EC27E}" destId="{F50652C7-3A95-46EB-A772-9AD72D0A3588}" srcOrd="1" destOrd="0" presId="urn:microsoft.com/office/officeart/2005/8/layout/orgChart1"/>
    <dgm:cxn modelId="{89A7D7BD-7E8F-4915-9BC4-FD2855F9F5EA}" type="presParOf" srcId="{C2CC0968-D794-43CD-8463-C1B5A04EC27E}" destId="{91409FB6-C1D8-49BE-BA93-17EED3EF365C}" srcOrd="2" destOrd="0" presId="urn:microsoft.com/office/officeart/2005/8/layout/orgChart1"/>
    <dgm:cxn modelId="{FB36B4BF-8769-47D5-8522-43B96688AA4C}" type="presParOf" srcId="{C2011AB5-4CD5-4661-B933-67145DCDACF4}" destId="{585749DE-F2AF-4446-9000-3236E1ACE2DE}" srcOrd="6" destOrd="0" presId="urn:microsoft.com/office/officeart/2005/8/layout/orgChart1"/>
    <dgm:cxn modelId="{81C1A0C4-07ED-49BF-9201-8879DF738459}" type="presParOf" srcId="{C2011AB5-4CD5-4661-B933-67145DCDACF4}" destId="{8CF4266C-2EA8-4048-B2F7-3E146C024D47}" srcOrd="7" destOrd="0" presId="urn:microsoft.com/office/officeart/2005/8/layout/orgChart1"/>
    <dgm:cxn modelId="{7DFF0081-A1A1-4DB6-8C39-2CD2C4E17B2C}" type="presParOf" srcId="{8CF4266C-2EA8-4048-B2F7-3E146C024D47}" destId="{E7BFF86A-D40C-47E0-A9E2-4CA42C329505}" srcOrd="0" destOrd="0" presId="urn:microsoft.com/office/officeart/2005/8/layout/orgChart1"/>
    <dgm:cxn modelId="{A9E01041-57D2-4263-836A-A62CE68FAA70}" type="presParOf" srcId="{E7BFF86A-D40C-47E0-A9E2-4CA42C329505}" destId="{3179BAC4-1D81-4CE8-9264-D441EB81A46C}" srcOrd="0" destOrd="0" presId="urn:microsoft.com/office/officeart/2005/8/layout/orgChart1"/>
    <dgm:cxn modelId="{FB7E15C2-DDE8-4FEA-B38C-A9A08DEB2262}" type="presParOf" srcId="{E7BFF86A-D40C-47E0-A9E2-4CA42C329505}" destId="{68AEAB5D-99AD-4563-89F7-7D7941AAA675}" srcOrd="1" destOrd="0" presId="urn:microsoft.com/office/officeart/2005/8/layout/orgChart1"/>
    <dgm:cxn modelId="{F9E241F3-EFE3-4586-B84E-1A965E718E0F}" type="presParOf" srcId="{8CF4266C-2EA8-4048-B2F7-3E146C024D47}" destId="{AE49520A-B3BC-4681-BDFC-C3073F67B555}" srcOrd="1" destOrd="0" presId="urn:microsoft.com/office/officeart/2005/8/layout/orgChart1"/>
    <dgm:cxn modelId="{401D1650-571C-497E-B246-3EFBB9080D68}" type="presParOf" srcId="{8CF4266C-2EA8-4048-B2F7-3E146C024D47}" destId="{E2BD8520-C3D9-4C7A-A16C-2195E5DED9EF}" srcOrd="2" destOrd="0" presId="urn:microsoft.com/office/officeart/2005/8/layout/orgChart1"/>
    <dgm:cxn modelId="{056F46D5-3780-42BA-8709-9DAFA7B7A0A2}" type="presParOf" srcId="{C2011AB5-4CD5-4661-B933-67145DCDACF4}" destId="{730A14CB-03A7-4D29-B091-3DAFDBF02E7E}" srcOrd="8" destOrd="0" presId="urn:microsoft.com/office/officeart/2005/8/layout/orgChart1"/>
    <dgm:cxn modelId="{8FF59DF5-9DF7-4D25-B2F6-F346B8778128}" type="presParOf" srcId="{C2011AB5-4CD5-4661-B933-67145DCDACF4}" destId="{49A083CE-1F06-451B-95F7-6E0E391E63ED}" srcOrd="9" destOrd="0" presId="urn:microsoft.com/office/officeart/2005/8/layout/orgChart1"/>
    <dgm:cxn modelId="{DDABE32F-C582-453D-8C19-3A19F80D648F}" type="presParOf" srcId="{49A083CE-1F06-451B-95F7-6E0E391E63ED}" destId="{99E4DD53-7DA0-4479-97A2-42B990169A29}" srcOrd="0" destOrd="0" presId="urn:microsoft.com/office/officeart/2005/8/layout/orgChart1"/>
    <dgm:cxn modelId="{0F73B1F3-6053-4837-93D1-C1AE0962F659}" type="presParOf" srcId="{99E4DD53-7DA0-4479-97A2-42B990169A29}" destId="{A7040518-A0D6-42EA-8065-10643B5023A7}" srcOrd="0" destOrd="0" presId="urn:microsoft.com/office/officeart/2005/8/layout/orgChart1"/>
    <dgm:cxn modelId="{B46CD159-2796-4BE1-94A5-B89A8558DA32}" type="presParOf" srcId="{99E4DD53-7DA0-4479-97A2-42B990169A29}" destId="{33C43974-DF6A-41E6-9838-2240AFFAAD44}" srcOrd="1" destOrd="0" presId="urn:microsoft.com/office/officeart/2005/8/layout/orgChart1"/>
    <dgm:cxn modelId="{CE35C9A5-C8CB-4928-840A-FA6C8CC15176}" type="presParOf" srcId="{49A083CE-1F06-451B-95F7-6E0E391E63ED}" destId="{04AEDE90-9394-4D97-BFD0-3E31A236BA9B}" srcOrd="1" destOrd="0" presId="urn:microsoft.com/office/officeart/2005/8/layout/orgChart1"/>
    <dgm:cxn modelId="{B78A2641-DFCB-4795-93FA-11B5C1253866}" type="presParOf" srcId="{49A083CE-1F06-451B-95F7-6E0E391E63ED}" destId="{3DDCFBDD-B2AB-49B1-9CC3-46243B99A375}" srcOrd="2" destOrd="0" presId="urn:microsoft.com/office/officeart/2005/8/layout/orgChart1"/>
    <dgm:cxn modelId="{3D876448-116D-4D32-A03C-DB738E36AC0A}" type="presParOf" srcId="{65C61DFC-8B85-4259-AC48-92E122D12907}" destId="{DA85F46C-CB9E-43D8-B185-599562EEB478}" srcOrd="2" destOrd="0" presId="urn:microsoft.com/office/officeart/2005/8/layout/orgChart1"/>
    <dgm:cxn modelId="{0A7125EC-DA5E-4958-A15C-90FF4DC353C5}" type="presParOf" srcId="{76D3F05A-4157-40B3-A88D-439316AD0519}" destId="{7A48912F-C9E1-4928-BBBC-A88BD51ED053}" srcOrd="6" destOrd="0" presId="urn:microsoft.com/office/officeart/2005/8/layout/orgChart1"/>
    <dgm:cxn modelId="{601B8B09-43AE-4733-9A17-14DE1F042C88}" type="presParOf" srcId="{76D3F05A-4157-40B3-A88D-439316AD0519}" destId="{55B03E40-5A56-48AE-9856-7C8E1DF0D273}" srcOrd="7" destOrd="0" presId="urn:microsoft.com/office/officeart/2005/8/layout/orgChart1"/>
    <dgm:cxn modelId="{7EF994A6-27BE-4AF3-BDDE-E70DB7622D38}" type="presParOf" srcId="{55B03E40-5A56-48AE-9856-7C8E1DF0D273}" destId="{F7917BE0-0A8D-48E1-BB3A-7012A2267343}" srcOrd="0" destOrd="0" presId="urn:microsoft.com/office/officeart/2005/8/layout/orgChart1"/>
    <dgm:cxn modelId="{60EBE3F2-7E10-4B21-AB4F-056388F97DA6}" type="presParOf" srcId="{F7917BE0-0A8D-48E1-BB3A-7012A2267343}" destId="{8744E35A-FC14-4389-A39F-72CB3B29385D}" srcOrd="0" destOrd="0" presId="urn:microsoft.com/office/officeart/2005/8/layout/orgChart1"/>
    <dgm:cxn modelId="{C66B6300-25C1-481A-9BFF-A3C3F79668CB}" type="presParOf" srcId="{F7917BE0-0A8D-48E1-BB3A-7012A2267343}" destId="{A49AA5F5-430E-4BDB-905B-1B389088F45B}" srcOrd="1" destOrd="0" presId="urn:microsoft.com/office/officeart/2005/8/layout/orgChart1"/>
    <dgm:cxn modelId="{D070B6F8-1274-4C7E-A4B1-447182A54A00}" type="presParOf" srcId="{55B03E40-5A56-48AE-9856-7C8E1DF0D273}" destId="{5CF79803-3B94-43C4-A789-7112EF956406}" srcOrd="1" destOrd="0" presId="urn:microsoft.com/office/officeart/2005/8/layout/orgChart1"/>
    <dgm:cxn modelId="{4A8341DF-CD08-4605-B3FA-913F08F2EC31}" type="presParOf" srcId="{5CF79803-3B94-43C4-A789-7112EF956406}" destId="{142B8836-68EF-459C-A91C-DEDCFF3854D3}" srcOrd="0" destOrd="0" presId="urn:microsoft.com/office/officeart/2005/8/layout/orgChart1"/>
    <dgm:cxn modelId="{9AD0B4BF-9907-4D9A-9252-F4C2768FA00A}" type="presParOf" srcId="{5CF79803-3B94-43C4-A789-7112EF956406}" destId="{D242535C-F406-42C9-AB59-3197C5BAC466}" srcOrd="1" destOrd="0" presId="urn:microsoft.com/office/officeart/2005/8/layout/orgChart1"/>
    <dgm:cxn modelId="{1182CA40-4FE9-4075-B0B8-15526D9E5B3F}" type="presParOf" srcId="{D242535C-F406-42C9-AB59-3197C5BAC466}" destId="{C1C1FD7E-E0C5-47B7-9F53-EBF579E87360}" srcOrd="0" destOrd="0" presId="urn:microsoft.com/office/officeart/2005/8/layout/orgChart1"/>
    <dgm:cxn modelId="{0384ED59-7295-4DD3-8DF6-FAC47DF30C68}" type="presParOf" srcId="{C1C1FD7E-E0C5-47B7-9F53-EBF579E87360}" destId="{890140B3-CAFD-4977-B21F-AE900869D139}" srcOrd="0" destOrd="0" presId="urn:microsoft.com/office/officeart/2005/8/layout/orgChart1"/>
    <dgm:cxn modelId="{B4DA3746-D448-4B85-BD23-EBDEA9595D51}" type="presParOf" srcId="{C1C1FD7E-E0C5-47B7-9F53-EBF579E87360}" destId="{534223BC-CC1A-48D4-9D7B-8CD35D7FF1EE}" srcOrd="1" destOrd="0" presId="urn:microsoft.com/office/officeart/2005/8/layout/orgChart1"/>
    <dgm:cxn modelId="{65E0CDC7-6B3A-4A1F-927B-7C9634A1C051}" type="presParOf" srcId="{D242535C-F406-42C9-AB59-3197C5BAC466}" destId="{9E7E8D91-02E4-46D6-9632-0B2107D77259}" srcOrd="1" destOrd="0" presId="urn:microsoft.com/office/officeart/2005/8/layout/orgChart1"/>
    <dgm:cxn modelId="{93F25DDD-0584-4C25-824C-CF91899A9AD5}" type="presParOf" srcId="{D242535C-F406-42C9-AB59-3197C5BAC466}" destId="{4D52F11D-C121-4DE4-8346-564123B2362A}" srcOrd="2" destOrd="0" presId="urn:microsoft.com/office/officeart/2005/8/layout/orgChart1"/>
    <dgm:cxn modelId="{93C3CDEA-92DC-40A5-A03A-A179547192B0}" type="presParOf" srcId="{5CF79803-3B94-43C4-A789-7112EF956406}" destId="{8781ED98-F7B2-456B-945B-A8CE97E808D7}" srcOrd="2" destOrd="0" presId="urn:microsoft.com/office/officeart/2005/8/layout/orgChart1"/>
    <dgm:cxn modelId="{02E2B2BF-5796-463D-A3DC-23C4725898BE}" type="presParOf" srcId="{5CF79803-3B94-43C4-A789-7112EF956406}" destId="{BB41B383-684B-42DC-9FC9-EED9B707696B}" srcOrd="3" destOrd="0" presId="urn:microsoft.com/office/officeart/2005/8/layout/orgChart1"/>
    <dgm:cxn modelId="{0B8DB730-191D-4644-B49F-7A68A734067F}" type="presParOf" srcId="{BB41B383-684B-42DC-9FC9-EED9B707696B}" destId="{27F1943B-A0BD-4A7A-84CA-EFD112C446CF}" srcOrd="0" destOrd="0" presId="urn:microsoft.com/office/officeart/2005/8/layout/orgChart1"/>
    <dgm:cxn modelId="{16B1BA26-4803-45C1-B0F1-20C046D58B07}" type="presParOf" srcId="{27F1943B-A0BD-4A7A-84CA-EFD112C446CF}" destId="{4BB65C6A-54AA-4EA8-9896-88E83AD9C07B}" srcOrd="0" destOrd="0" presId="urn:microsoft.com/office/officeart/2005/8/layout/orgChart1"/>
    <dgm:cxn modelId="{E93390AF-9B56-42C0-BB7F-FBA61FCA2F2A}" type="presParOf" srcId="{27F1943B-A0BD-4A7A-84CA-EFD112C446CF}" destId="{ED6BA7D1-BE24-46B9-9228-D4D7D2565F5D}" srcOrd="1" destOrd="0" presId="urn:microsoft.com/office/officeart/2005/8/layout/orgChart1"/>
    <dgm:cxn modelId="{B8D1B6D8-E0B3-4D4D-A3C9-763F18447F8E}" type="presParOf" srcId="{BB41B383-684B-42DC-9FC9-EED9B707696B}" destId="{963B24CC-E0D2-481C-A591-B41ACC10D41B}" srcOrd="1" destOrd="0" presId="urn:microsoft.com/office/officeart/2005/8/layout/orgChart1"/>
    <dgm:cxn modelId="{892C6EFB-527F-4565-A960-490260166C13}" type="presParOf" srcId="{BB41B383-684B-42DC-9FC9-EED9B707696B}" destId="{B10392C8-FE8C-4E38-9FD2-DCBD911DB1F2}" srcOrd="2" destOrd="0" presId="urn:microsoft.com/office/officeart/2005/8/layout/orgChart1"/>
    <dgm:cxn modelId="{F70C4DBE-D563-42C8-9C69-F3D545C03A40}" type="presParOf" srcId="{5CF79803-3B94-43C4-A789-7112EF956406}" destId="{258A2052-0004-4A3F-81D7-1F9246CFB46E}" srcOrd="4" destOrd="0" presId="urn:microsoft.com/office/officeart/2005/8/layout/orgChart1"/>
    <dgm:cxn modelId="{1AF0E86A-9852-4864-87EF-54A5F1E31F43}" type="presParOf" srcId="{5CF79803-3B94-43C4-A789-7112EF956406}" destId="{09A1C356-A273-43A0-84F4-E38D8DBD7264}" srcOrd="5" destOrd="0" presId="urn:microsoft.com/office/officeart/2005/8/layout/orgChart1"/>
    <dgm:cxn modelId="{E5237FB2-CC41-4FEC-ABFB-0B9B54BE9A5F}" type="presParOf" srcId="{09A1C356-A273-43A0-84F4-E38D8DBD7264}" destId="{2AE02F85-FEE0-44C1-972F-3AB35DCDB1B8}" srcOrd="0" destOrd="0" presId="urn:microsoft.com/office/officeart/2005/8/layout/orgChart1"/>
    <dgm:cxn modelId="{9285C1CE-1122-4CA5-8A89-6EDCBDE206B9}" type="presParOf" srcId="{2AE02F85-FEE0-44C1-972F-3AB35DCDB1B8}" destId="{47A32192-BC7E-40E4-933C-ECD0AF404A97}" srcOrd="0" destOrd="0" presId="urn:microsoft.com/office/officeart/2005/8/layout/orgChart1"/>
    <dgm:cxn modelId="{F3AC8E85-6828-442C-A00E-744BB0A25B02}" type="presParOf" srcId="{2AE02F85-FEE0-44C1-972F-3AB35DCDB1B8}" destId="{96D9521D-6EC1-431B-8A79-8EA3AE8886C8}" srcOrd="1" destOrd="0" presId="urn:microsoft.com/office/officeart/2005/8/layout/orgChart1"/>
    <dgm:cxn modelId="{812D9AA5-CCCF-4620-9082-55554BA9F0DC}" type="presParOf" srcId="{09A1C356-A273-43A0-84F4-E38D8DBD7264}" destId="{A22260BD-2E13-41A8-82EA-B922F88F880C}" srcOrd="1" destOrd="0" presId="urn:microsoft.com/office/officeart/2005/8/layout/orgChart1"/>
    <dgm:cxn modelId="{D0F8E722-778D-41FA-B628-91F0D526F301}" type="presParOf" srcId="{09A1C356-A273-43A0-84F4-E38D8DBD7264}" destId="{168E37E4-0A56-41BC-911A-B876E2D2F12B}" srcOrd="2" destOrd="0" presId="urn:microsoft.com/office/officeart/2005/8/layout/orgChart1"/>
    <dgm:cxn modelId="{D54D7261-B1D1-4783-8BFF-2FED161F31B6}" type="presParOf" srcId="{5CF79803-3B94-43C4-A789-7112EF956406}" destId="{889F29CB-172C-4097-86EE-1898CB57DB90}" srcOrd="6" destOrd="0" presId="urn:microsoft.com/office/officeart/2005/8/layout/orgChart1"/>
    <dgm:cxn modelId="{2EE4EE46-8128-4A23-9F8C-DD3A3B9CCF69}" type="presParOf" srcId="{5CF79803-3B94-43C4-A789-7112EF956406}" destId="{4016EBB7-F37A-4152-8600-D5A8199BD967}" srcOrd="7" destOrd="0" presId="urn:microsoft.com/office/officeart/2005/8/layout/orgChart1"/>
    <dgm:cxn modelId="{C9D9DFD3-1543-42AE-AC57-974BC51814CB}" type="presParOf" srcId="{4016EBB7-F37A-4152-8600-D5A8199BD967}" destId="{93FB1F10-AF5D-4ED2-B174-16F33119A887}" srcOrd="0" destOrd="0" presId="urn:microsoft.com/office/officeart/2005/8/layout/orgChart1"/>
    <dgm:cxn modelId="{07739FDD-A619-4A52-8486-8DE40D139C26}" type="presParOf" srcId="{93FB1F10-AF5D-4ED2-B174-16F33119A887}" destId="{73F3E6E7-0A39-4F78-9766-2F0A178A8E42}" srcOrd="0" destOrd="0" presId="urn:microsoft.com/office/officeart/2005/8/layout/orgChart1"/>
    <dgm:cxn modelId="{D594AB60-D2AA-4591-8712-3DA51D2BB462}" type="presParOf" srcId="{93FB1F10-AF5D-4ED2-B174-16F33119A887}" destId="{4E410BE4-A142-425E-9535-80D925EC4C07}" srcOrd="1" destOrd="0" presId="urn:microsoft.com/office/officeart/2005/8/layout/orgChart1"/>
    <dgm:cxn modelId="{6D51F68C-233F-4F24-AD0E-902A361317AF}" type="presParOf" srcId="{4016EBB7-F37A-4152-8600-D5A8199BD967}" destId="{537EF24D-79AF-48BE-8E0B-DF911F7936B2}" srcOrd="1" destOrd="0" presId="urn:microsoft.com/office/officeart/2005/8/layout/orgChart1"/>
    <dgm:cxn modelId="{2CB09864-1F39-4F60-BC94-6151C080A0DB}" type="presParOf" srcId="{4016EBB7-F37A-4152-8600-D5A8199BD967}" destId="{64215657-C2D8-4A58-B5B8-16A0201F3C13}" srcOrd="2" destOrd="0" presId="urn:microsoft.com/office/officeart/2005/8/layout/orgChart1"/>
    <dgm:cxn modelId="{B63ABEEE-0826-4379-9CD8-35B4922903D5}" type="presParOf" srcId="{55B03E40-5A56-48AE-9856-7C8E1DF0D273}" destId="{A5BBA158-3D92-4DA8-B492-4D901ADA0C11}" srcOrd="2" destOrd="0" presId="urn:microsoft.com/office/officeart/2005/8/layout/orgChart1"/>
    <dgm:cxn modelId="{1AA1A715-A254-46F6-AEFD-027436C95E15}" type="presParOf" srcId="{76D3F05A-4157-40B3-A88D-439316AD0519}" destId="{5A5B3F33-28C9-4D4A-A484-E9CB10D466A9}" srcOrd="8" destOrd="0" presId="urn:microsoft.com/office/officeart/2005/8/layout/orgChart1"/>
    <dgm:cxn modelId="{6E3FE89C-5CD0-4773-A539-ED3C15A96739}" type="presParOf" srcId="{76D3F05A-4157-40B3-A88D-439316AD0519}" destId="{5368BDCB-A6A0-4668-90EC-F6D1FF5AC4E5}" srcOrd="9" destOrd="0" presId="urn:microsoft.com/office/officeart/2005/8/layout/orgChart1"/>
    <dgm:cxn modelId="{A5D11AD6-66B1-4814-ADB1-03F6F889F8A4}" type="presParOf" srcId="{5368BDCB-A6A0-4668-90EC-F6D1FF5AC4E5}" destId="{4A9F5BB5-8AB0-4AC8-A007-8A389BE98077}" srcOrd="0" destOrd="0" presId="urn:microsoft.com/office/officeart/2005/8/layout/orgChart1"/>
    <dgm:cxn modelId="{1EF72E80-06AB-40A6-A01E-AA3B8424DE1D}" type="presParOf" srcId="{4A9F5BB5-8AB0-4AC8-A007-8A389BE98077}" destId="{B5FDCB58-B7C2-4CD7-B1BD-5F28606CDA5C}" srcOrd="0" destOrd="0" presId="urn:microsoft.com/office/officeart/2005/8/layout/orgChart1"/>
    <dgm:cxn modelId="{278C76C6-FAD3-4730-950B-B542B3D286C6}" type="presParOf" srcId="{4A9F5BB5-8AB0-4AC8-A007-8A389BE98077}" destId="{64C6A316-8763-4BA4-89BC-E994DC717318}" srcOrd="1" destOrd="0" presId="urn:microsoft.com/office/officeart/2005/8/layout/orgChart1"/>
    <dgm:cxn modelId="{13258AAC-7E0F-437B-BEBF-380F31C003B8}" type="presParOf" srcId="{5368BDCB-A6A0-4668-90EC-F6D1FF5AC4E5}" destId="{C8C42F1D-2F34-4FE4-93BE-3F5934B801E4}" srcOrd="1" destOrd="0" presId="urn:microsoft.com/office/officeart/2005/8/layout/orgChart1"/>
    <dgm:cxn modelId="{718268F9-6356-43F3-A950-630C62FBF05E}" type="presParOf" srcId="{C8C42F1D-2F34-4FE4-93BE-3F5934B801E4}" destId="{656460AF-9787-4361-8BD9-9A7D563E3740}" srcOrd="0" destOrd="0" presId="urn:microsoft.com/office/officeart/2005/8/layout/orgChart1"/>
    <dgm:cxn modelId="{D5959972-6C97-40A3-A366-CFE0DAED7D55}" type="presParOf" srcId="{C8C42F1D-2F34-4FE4-93BE-3F5934B801E4}" destId="{87D4E6D6-EC0C-499F-86BF-C1253AE1EFC6}" srcOrd="1" destOrd="0" presId="urn:microsoft.com/office/officeart/2005/8/layout/orgChart1"/>
    <dgm:cxn modelId="{58743B13-26CC-499F-AC3B-0103DBD72326}" type="presParOf" srcId="{87D4E6D6-EC0C-499F-86BF-C1253AE1EFC6}" destId="{BC794556-88ED-4BD3-9C49-4EDE2BE36E33}" srcOrd="0" destOrd="0" presId="urn:microsoft.com/office/officeart/2005/8/layout/orgChart1"/>
    <dgm:cxn modelId="{19F844B9-74D9-4327-8D4B-DC3E6A3C684E}" type="presParOf" srcId="{BC794556-88ED-4BD3-9C49-4EDE2BE36E33}" destId="{F1573889-6834-4798-980C-DBCC55C44410}" srcOrd="0" destOrd="0" presId="urn:microsoft.com/office/officeart/2005/8/layout/orgChart1"/>
    <dgm:cxn modelId="{533ECC83-41F5-4508-B54E-F4A6766326F6}" type="presParOf" srcId="{BC794556-88ED-4BD3-9C49-4EDE2BE36E33}" destId="{5BA4493D-AEB8-4F93-8F13-B405481BB8DF}" srcOrd="1" destOrd="0" presId="urn:microsoft.com/office/officeart/2005/8/layout/orgChart1"/>
    <dgm:cxn modelId="{EFEC3F5E-E4E3-4F1C-A8EB-5E01DCAA2844}" type="presParOf" srcId="{87D4E6D6-EC0C-499F-86BF-C1253AE1EFC6}" destId="{40533157-3FD3-4738-9143-6B900DB689B0}" srcOrd="1" destOrd="0" presId="urn:microsoft.com/office/officeart/2005/8/layout/orgChart1"/>
    <dgm:cxn modelId="{0E2100A3-1B77-41C0-A932-A92EC86A9355}" type="presParOf" srcId="{87D4E6D6-EC0C-499F-86BF-C1253AE1EFC6}" destId="{8BE9B102-3E4A-4B42-BC19-32CD6FF86426}" srcOrd="2" destOrd="0" presId="urn:microsoft.com/office/officeart/2005/8/layout/orgChart1"/>
    <dgm:cxn modelId="{7D625364-3AE6-4B03-8D3E-BE0F952EA992}" type="presParOf" srcId="{C8C42F1D-2F34-4FE4-93BE-3F5934B801E4}" destId="{F5BCDE12-A2B5-47E5-B4E7-AF4419722F24}" srcOrd="2" destOrd="0" presId="urn:microsoft.com/office/officeart/2005/8/layout/orgChart1"/>
    <dgm:cxn modelId="{8120DFF8-2375-42B7-BD25-5ED58B12F011}" type="presParOf" srcId="{C8C42F1D-2F34-4FE4-93BE-3F5934B801E4}" destId="{53B7526F-55CC-4DA2-85FE-DB683AF44CA8}" srcOrd="3" destOrd="0" presId="urn:microsoft.com/office/officeart/2005/8/layout/orgChart1"/>
    <dgm:cxn modelId="{3C6AF323-EAC9-4475-9035-4DE6744F0871}" type="presParOf" srcId="{53B7526F-55CC-4DA2-85FE-DB683AF44CA8}" destId="{9A031C42-6B2C-48E1-8B7A-6136859D620C}" srcOrd="0" destOrd="0" presId="urn:microsoft.com/office/officeart/2005/8/layout/orgChart1"/>
    <dgm:cxn modelId="{845283A7-F5FC-4A33-8927-B9A8D8EEE398}" type="presParOf" srcId="{9A031C42-6B2C-48E1-8B7A-6136859D620C}" destId="{123FA5D6-19A9-46F4-B3FD-7996951551BB}" srcOrd="0" destOrd="0" presId="urn:microsoft.com/office/officeart/2005/8/layout/orgChart1"/>
    <dgm:cxn modelId="{DB1FEAD6-8A3E-4C09-B81D-E06A1E6BC102}" type="presParOf" srcId="{9A031C42-6B2C-48E1-8B7A-6136859D620C}" destId="{D64BEE47-29A1-4AF4-BEF2-72BF9D68CC20}" srcOrd="1" destOrd="0" presId="urn:microsoft.com/office/officeart/2005/8/layout/orgChart1"/>
    <dgm:cxn modelId="{44FC4C55-6CF8-4167-A92A-5DF7F6FA8D1D}" type="presParOf" srcId="{53B7526F-55CC-4DA2-85FE-DB683AF44CA8}" destId="{E7AD8F2E-1ABC-430A-A233-64EA9912A02C}" srcOrd="1" destOrd="0" presId="urn:microsoft.com/office/officeart/2005/8/layout/orgChart1"/>
    <dgm:cxn modelId="{F29E9B5B-57D4-456D-A349-D7E747A75191}" type="presParOf" srcId="{53B7526F-55CC-4DA2-85FE-DB683AF44CA8}" destId="{6A53FB63-5805-4AEF-859A-5BB21E425FCD}" srcOrd="2" destOrd="0" presId="urn:microsoft.com/office/officeart/2005/8/layout/orgChart1"/>
    <dgm:cxn modelId="{250328B1-EE32-4B90-940C-74E8C2BE022B}" type="presParOf" srcId="{C8C42F1D-2F34-4FE4-93BE-3F5934B801E4}" destId="{3192AFBA-43CD-4F0F-8107-8883A6627DD3}" srcOrd="4" destOrd="0" presId="urn:microsoft.com/office/officeart/2005/8/layout/orgChart1"/>
    <dgm:cxn modelId="{83B8DF71-57F9-4990-B092-EB9529A6DB1B}" type="presParOf" srcId="{C8C42F1D-2F34-4FE4-93BE-3F5934B801E4}" destId="{D0C33846-7F8E-4F4E-BFE7-C705C6F455B2}" srcOrd="5" destOrd="0" presId="urn:microsoft.com/office/officeart/2005/8/layout/orgChart1"/>
    <dgm:cxn modelId="{CA590F25-E4AA-4362-8DEF-546E2C7D25BF}" type="presParOf" srcId="{D0C33846-7F8E-4F4E-BFE7-C705C6F455B2}" destId="{9487631F-F680-4DC4-97E4-B8C36A9C4FE8}" srcOrd="0" destOrd="0" presId="urn:microsoft.com/office/officeart/2005/8/layout/orgChart1"/>
    <dgm:cxn modelId="{4754A4D7-A44F-49F5-AE3C-53C74F180516}" type="presParOf" srcId="{9487631F-F680-4DC4-97E4-B8C36A9C4FE8}" destId="{37E2501A-B005-467A-AAF0-6BDA9C7797DA}" srcOrd="0" destOrd="0" presId="urn:microsoft.com/office/officeart/2005/8/layout/orgChart1"/>
    <dgm:cxn modelId="{520FD83D-1BAC-4E02-93BC-A0CC9B8A06FD}" type="presParOf" srcId="{9487631F-F680-4DC4-97E4-B8C36A9C4FE8}" destId="{0F405716-3D9A-40CB-8484-1BB3CBC4BEE9}" srcOrd="1" destOrd="0" presId="urn:microsoft.com/office/officeart/2005/8/layout/orgChart1"/>
    <dgm:cxn modelId="{41FDB0F2-B9AA-4125-B9BE-00F5CEEB9329}" type="presParOf" srcId="{D0C33846-7F8E-4F4E-BFE7-C705C6F455B2}" destId="{B9500437-0A0F-41A5-92DE-8A8F25EAF470}" srcOrd="1" destOrd="0" presId="urn:microsoft.com/office/officeart/2005/8/layout/orgChart1"/>
    <dgm:cxn modelId="{CF0C1AD5-72B1-428F-B6A5-E8E3E3DC531F}" type="presParOf" srcId="{D0C33846-7F8E-4F4E-BFE7-C705C6F455B2}" destId="{BA4A4F47-685F-40EB-89AB-BE06CBCEE91B}" srcOrd="2" destOrd="0" presId="urn:microsoft.com/office/officeart/2005/8/layout/orgChart1"/>
    <dgm:cxn modelId="{5443B4A5-B703-4708-8886-0E165BD82749}" type="presParOf" srcId="{5368BDCB-A6A0-4668-90EC-F6D1FF5AC4E5}" destId="{11FB8587-245B-4D9E-BDD6-B7417EDB37F9}" srcOrd="2" destOrd="0" presId="urn:microsoft.com/office/officeart/2005/8/layout/orgChart1"/>
    <dgm:cxn modelId="{D0270E2A-13C2-4B68-A7EC-A41173649BDA}" type="presParOf" srcId="{76D3F05A-4157-40B3-A88D-439316AD0519}" destId="{9AA39CFC-A87E-4C9A-900C-2DDCF3F752BD}" srcOrd="10" destOrd="0" presId="urn:microsoft.com/office/officeart/2005/8/layout/orgChart1"/>
    <dgm:cxn modelId="{B5093141-705A-4433-AFA2-4D557C00CB87}" type="presParOf" srcId="{76D3F05A-4157-40B3-A88D-439316AD0519}" destId="{918A3F71-BD72-4A17-8A7D-683A80C95859}" srcOrd="11" destOrd="0" presId="urn:microsoft.com/office/officeart/2005/8/layout/orgChart1"/>
    <dgm:cxn modelId="{41390CB5-E529-4C75-8D98-BB1063D43A5F}" type="presParOf" srcId="{918A3F71-BD72-4A17-8A7D-683A80C95859}" destId="{34B5747E-2F26-4CE4-9CEA-229565251C6B}" srcOrd="0" destOrd="0" presId="urn:microsoft.com/office/officeart/2005/8/layout/orgChart1"/>
    <dgm:cxn modelId="{D2B61076-8204-4371-82A9-28984D729194}" type="presParOf" srcId="{34B5747E-2F26-4CE4-9CEA-229565251C6B}" destId="{0C5404B7-5323-4818-8445-8D7E7444F98E}" srcOrd="0" destOrd="0" presId="urn:microsoft.com/office/officeart/2005/8/layout/orgChart1"/>
    <dgm:cxn modelId="{0E7D6AC7-D58E-4F5E-B9C9-D6E35F3A95E8}" type="presParOf" srcId="{34B5747E-2F26-4CE4-9CEA-229565251C6B}" destId="{C672C045-9FD5-43E7-8A10-A8524BA058B7}" srcOrd="1" destOrd="0" presId="urn:microsoft.com/office/officeart/2005/8/layout/orgChart1"/>
    <dgm:cxn modelId="{EF6B15A5-5FA7-4792-89D7-BB08AF2EF09F}" type="presParOf" srcId="{918A3F71-BD72-4A17-8A7D-683A80C95859}" destId="{093D8512-D786-4D86-B3E5-7BCC13DC85F7}" srcOrd="1" destOrd="0" presId="urn:microsoft.com/office/officeart/2005/8/layout/orgChart1"/>
    <dgm:cxn modelId="{3CDE79B9-08F3-4A18-906A-887FD4FF4375}" type="presParOf" srcId="{093D8512-D786-4D86-B3E5-7BCC13DC85F7}" destId="{CFCCBD01-0E2E-4A19-8E14-79F00ED30CB4}" srcOrd="0" destOrd="0" presId="urn:microsoft.com/office/officeart/2005/8/layout/orgChart1"/>
    <dgm:cxn modelId="{3335F357-45C2-4230-A51B-6F18A8FCBAB6}" type="presParOf" srcId="{093D8512-D786-4D86-B3E5-7BCC13DC85F7}" destId="{B2EDC8B6-B44D-4A86-AFE0-62F6E971BBCB}" srcOrd="1" destOrd="0" presId="urn:microsoft.com/office/officeart/2005/8/layout/orgChart1"/>
    <dgm:cxn modelId="{F39072C2-7E72-44BB-BBB5-26294F3CCB3D}" type="presParOf" srcId="{B2EDC8B6-B44D-4A86-AFE0-62F6E971BBCB}" destId="{C81A9AD7-AAD2-4207-B31C-720C13EE4826}" srcOrd="0" destOrd="0" presId="urn:microsoft.com/office/officeart/2005/8/layout/orgChart1"/>
    <dgm:cxn modelId="{B665506C-D10A-43DC-A76D-4646DE691099}" type="presParOf" srcId="{C81A9AD7-AAD2-4207-B31C-720C13EE4826}" destId="{1C89F1E8-BAF4-4C98-9121-C515603FC118}" srcOrd="0" destOrd="0" presId="urn:microsoft.com/office/officeart/2005/8/layout/orgChart1"/>
    <dgm:cxn modelId="{649A7544-2249-4C6A-ABC5-66315591B15E}" type="presParOf" srcId="{C81A9AD7-AAD2-4207-B31C-720C13EE4826}" destId="{20993784-56A1-4A40-8676-34B4AEAD4F01}" srcOrd="1" destOrd="0" presId="urn:microsoft.com/office/officeart/2005/8/layout/orgChart1"/>
    <dgm:cxn modelId="{84182DD3-C17E-4838-B617-9F550EB4AC62}" type="presParOf" srcId="{B2EDC8B6-B44D-4A86-AFE0-62F6E971BBCB}" destId="{E7426324-19C3-4102-8880-39E142B6D469}" srcOrd="1" destOrd="0" presId="urn:microsoft.com/office/officeart/2005/8/layout/orgChart1"/>
    <dgm:cxn modelId="{6ABE3BE5-D177-4E3F-B1A8-7C88150798E5}" type="presParOf" srcId="{B2EDC8B6-B44D-4A86-AFE0-62F6E971BBCB}" destId="{159FAC3D-51E0-4A50-9723-CB9CB304D82D}" srcOrd="2" destOrd="0" presId="urn:microsoft.com/office/officeart/2005/8/layout/orgChart1"/>
    <dgm:cxn modelId="{A53E0230-839B-463E-9327-B9B32E270E48}" type="presParOf" srcId="{093D8512-D786-4D86-B3E5-7BCC13DC85F7}" destId="{362ED14A-5085-42A2-A61A-F269570066A7}" srcOrd="2" destOrd="0" presId="urn:microsoft.com/office/officeart/2005/8/layout/orgChart1"/>
    <dgm:cxn modelId="{5765D079-7A56-44A6-AC6A-881D5AD8B011}" type="presParOf" srcId="{093D8512-D786-4D86-B3E5-7BCC13DC85F7}" destId="{6E458F94-1E51-4E67-BB35-F8EF62DFAFDC}" srcOrd="3" destOrd="0" presId="urn:microsoft.com/office/officeart/2005/8/layout/orgChart1"/>
    <dgm:cxn modelId="{EE7EC2E5-DB7F-4DB3-B62B-169259B6E3E7}" type="presParOf" srcId="{6E458F94-1E51-4E67-BB35-F8EF62DFAFDC}" destId="{F3ADB57D-4D8A-4C98-9DE9-CE2152CA30DA}" srcOrd="0" destOrd="0" presId="urn:microsoft.com/office/officeart/2005/8/layout/orgChart1"/>
    <dgm:cxn modelId="{1E51CD86-E41B-40F4-8C56-D368BF08158E}" type="presParOf" srcId="{F3ADB57D-4D8A-4C98-9DE9-CE2152CA30DA}" destId="{E8F9F202-BF51-47D7-B06F-DD94F9186FD2}" srcOrd="0" destOrd="0" presId="urn:microsoft.com/office/officeart/2005/8/layout/orgChart1"/>
    <dgm:cxn modelId="{01651D50-ACA3-410C-83C2-43B155AEDDFF}" type="presParOf" srcId="{F3ADB57D-4D8A-4C98-9DE9-CE2152CA30DA}" destId="{0CD3C8A0-7041-4836-A96C-5F104ED0ADE2}" srcOrd="1" destOrd="0" presId="urn:microsoft.com/office/officeart/2005/8/layout/orgChart1"/>
    <dgm:cxn modelId="{2B7E5C56-BBD1-4EF8-B4F0-0490CBE97DDE}" type="presParOf" srcId="{6E458F94-1E51-4E67-BB35-F8EF62DFAFDC}" destId="{F89B4C0C-4779-47BB-9D86-DFEC7AA77E9E}" srcOrd="1" destOrd="0" presId="urn:microsoft.com/office/officeart/2005/8/layout/orgChart1"/>
    <dgm:cxn modelId="{A631D99C-5732-4016-8645-B705232B9877}" type="presParOf" srcId="{6E458F94-1E51-4E67-BB35-F8EF62DFAFDC}" destId="{136D9A46-6D34-4001-96AE-022EE86DC416}" srcOrd="2" destOrd="0" presId="urn:microsoft.com/office/officeart/2005/8/layout/orgChart1"/>
    <dgm:cxn modelId="{FB43AAB5-D844-4791-A331-5B596C36E857}" type="presParOf" srcId="{093D8512-D786-4D86-B3E5-7BCC13DC85F7}" destId="{AE79A09C-BBCA-48F1-8762-45B9F634E886}" srcOrd="4" destOrd="0" presId="urn:microsoft.com/office/officeart/2005/8/layout/orgChart1"/>
    <dgm:cxn modelId="{69AE17DF-1DA6-45B3-8A79-32B17BA6105F}" type="presParOf" srcId="{093D8512-D786-4D86-B3E5-7BCC13DC85F7}" destId="{6D107055-6295-47ED-9F18-1D98983F719E}" srcOrd="5" destOrd="0" presId="urn:microsoft.com/office/officeart/2005/8/layout/orgChart1"/>
    <dgm:cxn modelId="{844B09F1-E1DF-4608-8686-42CE8CA68C72}" type="presParOf" srcId="{6D107055-6295-47ED-9F18-1D98983F719E}" destId="{3E38EDC1-8287-4F60-9E68-827F23F0AA8A}" srcOrd="0" destOrd="0" presId="urn:microsoft.com/office/officeart/2005/8/layout/orgChart1"/>
    <dgm:cxn modelId="{37393C72-5C41-45B9-8AEF-A60EF9C66293}" type="presParOf" srcId="{3E38EDC1-8287-4F60-9E68-827F23F0AA8A}" destId="{1AAEEFDC-A8FE-4D7A-9329-CDB3F6184D2A}" srcOrd="0" destOrd="0" presId="urn:microsoft.com/office/officeart/2005/8/layout/orgChart1"/>
    <dgm:cxn modelId="{C01284AE-11FC-4654-9E63-1222F6C406F0}" type="presParOf" srcId="{3E38EDC1-8287-4F60-9E68-827F23F0AA8A}" destId="{D5A78747-1B0F-4F42-AABE-E17E54DC921D}" srcOrd="1" destOrd="0" presId="urn:microsoft.com/office/officeart/2005/8/layout/orgChart1"/>
    <dgm:cxn modelId="{95E1F2DA-FBDA-47D0-9BB1-142C92EDA915}" type="presParOf" srcId="{6D107055-6295-47ED-9F18-1D98983F719E}" destId="{92B8680B-FC7D-406D-8502-C9F30F4F91F1}" srcOrd="1" destOrd="0" presId="urn:microsoft.com/office/officeart/2005/8/layout/orgChart1"/>
    <dgm:cxn modelId="{A530997E-A76E-40B2-8961-052146563D9A}" type="presParOf" srcId="{6D107055-6295-47ED-9F18-1D98983F719E}" destId="{EEF344DA-4BFC-4CE1-8A79-AF8CAA63AEB2}" srcOrd="2" destOrd="0" presId="urn:microsoft.com/office/officeart/2005/8/layout/orgChart1"/>
    <dgm:cxn modelId="{4276597D-BCC3-4DC4-A642-D9EF41A634DF}" type="presParOf" srcId="{093D8512-D786-4D86-B3E5-7BCC13DC85F7}" destId="{FE5BF3C3-DA49-4B9D-B603-3903D5825AD1}" srcOrd="6" destOrd="0" presId="urn:microsoft.com/office/officeart/2005/8/layout/orgChart1"/>
    <dgm:cxn modelId="{61320604-751F-4325-AA91-E938ED84433D}" type="presParOf" srcId="{093D8512-D786-4D86-B3E5-7BCC13DC85F7}" destId="{361CD707-F301-4B84-8C66-556216ED1C31}" srcOrd="7" destOrd="0" presId="urn:microsoft.com/office/officeart/2005/8/layout/orgChart1"/>
    <dgm:cxn modelId="{28A1EB4A-BBE8-4E47-A709-4F43D93191C8}" type="presParOf" srcId="{361CD707-F301-4B84-8C66-556216ED1C31}" destId="{379571D9-A178-4077-9DFB-A4A42FCF0B78}" srcOrd="0" destOrd="0" presId="urn:microsoft.com/office/officeart/2005/8/layout/orgChart1"/>
    <dgm:cxn modelId="{BDA29CA9-1076-463F-9281-8660405533E5}" type="presParOf" srcId="{379571D9-A178-4077-9DFB-A4A42FCF0B78}" destId="{5A52C71C-5219-4ABD-A8F6-1CF65420FB65}" srcOrd="0" destOrd="0" presId="urn:microsoft.com/office/officeart/2005/8/layout/orgChart1"/>
    <dgm:cxn modelId="{3C16D08A-F25D-4DE0-BACE-1BDD0836C129}" type="presParOf" srcId="{379571D9-A178-4077-9DFB-A4A42FCF0B78}" destId="{2CAE85B4-FBE0-468C-A229-1ED1D9506CB5}" srcOrd="1" destOrd="0" presId="urn:microsoft.com/office/officeart/2005/8/layout/orgChart1"/>
    <dgm:cxn modelId="{6F5322DE-88F8-4828-A46E-B54A07E064B6}" type="presParOf" srcId="{361CD707-F301-4B84-8C66-556216ED1C31}" destId="{98448A16-A518-4602-B4E6-03423A6C97FE}" srcOrd="1" destOrd="0" presId="urn:microsoft.com/office/officeart/2005/8/layout/orgChart1"/>
    <dgm:cxn modelId="{FE7265DA-DC85-4426-8CC9-B35E8A773800}" type="presParOf" srcId="{361CD707-F301-4B84-8C66-556216ED1C31}" destId="{ACF08F97-A478-4B79-8D75-8907D8E7967A}" srcOrd="2" destOrd="0" presId="urn:microsoft.com/office/officeart/2005/8/layout/orgChart1"/>
    <dgm:cxn modelId="{D3CB0CFE-2EFE-4E70-A3AA-F4CBC81815F8}" type="presParOf" srcId="{918A3F71-BD72-4A17-8A7D-683A80C95859}" destId="{E5F706B2-4151-429B-A580-854E719497FA}" srcOrd="2" destOrd="0" presId="urn:microsoft.com/office/officeart/2005/8/layout/orgChart1"/>
    <dgm:cxn modelId="{6266D00F-F739-4B87-ADED-2B79ECA911C0}" type="presParOf" srcId="{76D3F05A-4157-40B3-A88D-439316AD0519}" destId="{D9E4B5D6-ADA2-434B-8CD2-F33AD4880203}" srcOrd="12" destOrd="0" presId="urn:microsoft.com/office/officeart/2005/8/layout/orgChart1"/>
    <dgm:cxn modelId="{1230D6B8-D3C8-493F-8444-BE765AA72492}" type="presParOf" srcId="{76D3F05A-4157-40B3-A88D-439316AD0519}" destId="{8BD1F60A-BF7E-4B3E-A016-BD7361510510}" srcOrd="13" destOrd="0" presId="urn:microsoft.com/office/officeart/2005/8/layout/orgChart1"/>
    <dgm:cxn modelId="{C060AA63-977C-4C91-A0C3-745C708AFFC1}" type="presParOf" srcId="{8BD1F60A-BF7E-4B3E-A016-BD7361510510}" destId="{FA5B915A-02BE-46F7-B257-A1319CB775A3}" srcOrd="0" destOrd="0" presId="urn:microsoft.com/office/officeart/2005/8/layout/orgChart1"/>
    <dgm:cxn modelId="{BEB850EA-927F-4FF1-A2E8-E3AA82839605}" type="presParOf" srcId="{FA5B915A-02BE-46F7-B257-A1319CB775A3}" destId="{B1C09E13-B88A-455A-80C0-D79B79C79FD8}" srcOrd="0" destOrd="0" presId="urn:microsoft.com/office/officeart/2005/8/layout/orgChart1"/>
    <dgm:cxn modelId="{58B3E979-4F5C-4E79-A400-6C630B7DF9BD}" type="presParOf" srcId="{FA5B915A-02BE-46F7-B257-A1319CB775A3}" destId="{53F9996B-7E56-41CA-8891-AB5425EC9687}" srcOrd="1" destOrd="0" presId="urn:microsoft.com/office/officeart/2005/8/layout/orgChart1"/>
    <dgm:cxn modelId="{94B4D2C5-B6F8-44B7-9746-2AC3475F08EA}" type="presParOf" srcId="{8BD1F60A-BF7E-4B3E-A016-BD7361510510}" destId="{FB0AA02E-02AD-4C5F-9EB5-3110D7F8D23A}" srcOrd="1" destOrd="0" presId="urn:microsoft.com/office/officeart/2005/8/layout/orgChart1"/>
    <dgm:cxn modelId="{79BD0AE1-B3E7-431A-BF7C-BCC2BA93044B}" type="presParOf" srcId="{FB0AA02E-02AD-4C5F-9EB5-3110D7F8D23A}" destId="{8247B58A-9052-42FA-9A9F-3EB393AC25A8}" srcOrd="0" destOrd="0" presId="urn:microsoft.com/office/officeart/2005/8/layout/orgChart1"/>
    <dgm:cxn modelId="{8BBB4DAB-8E2A-45BA-9AEA-DAAA1519A374}" type="presParOf" srcId="{FB0AA02E-02AD-4C5F-9EB5-3110D7F8D23A}" destId="{85431D76-2AB2-4E41-B5DA-53015D8DBABD}" srcOrd="1" destOrd="0" presId="urn:microsoft.com/office/officeart/2005/8/layout/orgChart1"/>
    <dgm:cxn modelId="{DA3C59B9-BD8C-4DFD-8A6D-E29271712F48}" type="presParOf" srcId="{85431D76-2AB2-4E41-B5DA-53015D8DBABD}" destId="{6CB9CFFC-BA2A-4112-A0C6-0EC8BFDBEA59}" srcOrd="0" destOrd="0" presId="urn:microsoft.com/office/officeart/2005/8/layout/orgChart1"/>
    <dgm:cxn modelId="{1CDD0FA3-2A51-4724-B08F-EF85E761ECAF}" type="presParOf" srcId="{6CB9CFFC-BA2A-4112-A0C6-0EC8BFDBEA59}" destId="{C2E11330-3B7F-4C11-B538-BE52123C5051}" srcOrd="0" destOrd="0" presId="urn:microsoft.com/office/officeart/2005/8/layout/orgChart1"/>
    <dgm:cxn modelId="{16248A47-AA28-4F17-8056-089F5F9ADFCF}" type="presParOf" srcId="{6CB9CFFC-BA2A-4112-A0C6-0EC8BFDBEA59}" destId="{D03A19D7-7D3B-4720-AEA7-7096FFC47ABE}" srcOrd="1" destOrd="0" presId="urn:microsoft.com/office/officeart/2005/8/layout/orgChart1"/>
    <dgm:cxn modelId="{8B425E4F-2A94-4C4F-A568-C4E9A7DE5058}" type="presParOf" srcId="{85431D76-2AB2-4E41-B5DA-53015D8DBABD}" destId="{65E66C27-F308-415F-BECD-78C9076F99FD}" srcOrd="1" destOrd="0" presId="urn:microsoft.com/office/officeart/2005/8/layout/orgChart1"/>
    <dgm:cxn modelId="{D42D9178-E394-4220-9B32-EAE3BCEF4DFA}" type="presParOf" srcId="{85431D76-2AB2-4E41-B5DA-53015D8DBABD}" destId="{44D66B47-F7B6-40CA-9E61-E9B06FD4D001}" srcOrd="2" destOrd="0" presId="urn:microsoft.com/office/officeart/2005/8/layout/orgChart1"/>
    <dgm:cxn modelId="{18B56F61-9DCE-4362-9E9C-9980B8DB522A}" type="presParOf" srcId="{8BD1F60A-BF7E-4B3E-A016-BD7361510510}" destId="{51397ED0-522E-46FA-9F92-00395B8F21CB}" srcOrd="2" destOrd="0" presId="urn:microsoft.com/office/officeart/2005/8/layout/orgChart1"/>
    <dgm:cxn modelId="{02E91121-3337-411C-9D93-F83154F21DB8}" type="presParOf" srcId="{76D3F05A-4157-40B3-A88D-439316AD0519}" destId="{61874CE3-C6C2-4D6A-BB6A-576C889AE1DA}" srcOrd="14" destOrd="0" presId="urn:microsoft.com/office/officeart/2005/8/layout/orgChart1"/>
    <dgm:cxn modelId="{840172C6-B1FA-443F-B555-2AA0D84A7327}" type="presParOf" srcId="{76D3F05A-4157-40B3-A88D-439316AD0519}" destId="{80C1C4D0-E1ED-40AD-A815-8A9DB5EC8648}" srcOrd="15" destOrd="0" presId="urn:microsoft.com/office/officeart/2005/8/layout/orgChart1"/>
    <dgm:cxn modelId="{9EE53626-ED7B-4270-A320-E4050CFA2A13}" type="presParOf" srcId="{80C1C4D0-E1ED-40AD-A815-8A9DB5EC8648}" destId="{EE0CF952-DDCB-41D2-8D91-F3268F4AACF9}" srcOrd="0" destOrd="0" presId="urn:microsoft.com/office/officeart/2005/8/layout/orgChart1"/>
    <dgm:cxn modelId="{DFC316F5-1440-4319-A1E9-7A6863DB9E5D}" type="presParOf" srcId="{EE0CF952-DDCB-41D2-8D91-F3268F4AACF9}" destId="{23C492BA-37E1-4E21-B869-14965D22103E}" srcOrd="0" destOrd="0" presId="urn:microsoft.com/office/officeart/2005/8/layout/orgChart1"/>
    <dgm:cxn modelId="{409AB82B-CC52-481E-B2E6-F111F56620F1}" type="presParOf" srcId="{EE0CF952-DDCB-41D2-8D91-F3268F4AACF9}" destId="{6EBCFBC6-99A5-4DFD-BB42-AAE7D6236E06}" srcOrd="1" destOrd="0" presId="urn:microsoft.com/office/officeart/2005/8/layout/orgChart1"/>
    <dgm:cxn modelId="{BA823275-3DEB-4B6B-9D14-04E0C8B506B5}" type="presParOf" srcId="{80C1C4D0-E1ED-40AD-A815-8A9DB5EC8648}" destId="{A01BED1E-E304-43FE-B67F-A6C3D728047A}" srcOrd="1" destOrd="0" presId="urn:microsoft.com/office/officeart/2005/8/layout/orgChart1"/>
    <dgm:cxn modelId="{01B6A26E-275E-4A3F-A379-8BE4372F6082}" type="presParOf" srcId="{A01BED1E-E304-43FE-B67F-A6C3D728047A}" destId="{B29251B0-7A91-470F-86A9-448527E1A742}" srcOrd="0" destOrd="0" presId="urn:microsoft.com/office/officeart/2005/8/layout/orgChart1"/>
    <dgm:cxn modelId="{42BBA1D3-1649-437A-A5EB-38CBE0BA5AEF}" type="presParOf" srcId="{A01BED1E-E304-43FE-B67F-A6C3D728047A}" destId="{1E115E33-0A7A-4167-82B6-96158E29619C}" srcOrd="1" destOrd="0" presId="urn:microsoft.com/office/officeart/2005/8/layout/orgChart1"/>
    <dgm:cxn modelId="{89378DF2-94FD-44E8-AA34-FAD5E6109493}" type="presParOf" srcId="{1E115E33-0A7A-4167-82B6-96158E29619C}" destId="{DD2AE15B-460B-4A27-B378-20022AFC113E}" srcOrd="0" destOrd="0" presId="urn:microsoft.com/office/officeart/2005/8/layout/orgChart1"/>
    <dgm:cxn modelId="{E1279126-910F-4C16-A52D-F1CE89AA7592}" type="presParOf" srcId="{DD2AE15B-460B-4A27-B378-20022AFC113E}" destId="{A891273B-BA14-4E72-B751-8AA132A59391}" srcOrd="0" destOrd="0" presId="urn:microsoft.com/office/officeart/2005/8/layout/orgChart1"/>
    <dgm:cxn modelId="{E3F02822-101E-4578-BA11-A9B4728CE408}" type="presParOf" srcId="{DD2AE15B-460B-4A27-B378-20022AFC113E}" destId="{5E392485-0393-4A67-9E59-DC97F1F5AEE3}" srcOrd="1" destOrd="0" presId="urn:microsoft.com/office/officeart/2005/8/layout/orgChart1"/>
    <dgm:cxn modelId="{6C3175E0-08CC-4FE4-B082-35946EF66C54}" type="presParOf" srcId="{1E115E33-0A7A-4167-82B6-96158E29619C}" destId="{599E230B-6387-4F9B-8314-C107B52BA162}" srcOrd="1" destOrd="0" presId="urn:microsoft.com/office/officeart/2005/8/layout/orgChart1"/>
    <dgm:cxn modelId="{CA69D50C-4CF2-45E2-8CE5-FEA7EA7FF51E}" type="presParOf" srcId="{1E115E33-0A7A-4167-82B6-96158E29619C}" destId="{ED5CD5CC-50DA-40A0-B2A6-D54B5DADC236}" srcOrd="2" destOrd="0" presId="urn:microsoft.com/office/officeart/2005/8/layout/orgChart1"/>
    <dgm:cxn modelId="{A9CDFB61-B4E0-4F18-B1EB-A3F79A01652E}" type="presParOf" srcId="{A01BED1E-E304-43FE-B67F-A6C3D728047A}" destId="{4680E798-5835-451B-8DA0-61FA21E4C70A}" srcOrd="2" destOrd="0" presId="urn:microsoft.com/office/officeart/2005/8/layout/orgChart1"/>
    <dgm:cxn modelId="{D0EC9AA8-D68F-42C0-9F57-FD6150D73F65}" type="presParOf" srcId="{A01BED1E-E304-43FE-B67F-A6C3D728047A}" destId="{A6890546-5B4C-4A7A-830A-C5ADC571E620}" srcOrd="3" destOrd="0" presId="urn:microsoft.com/office/officeart/2005/8/layout/orgChart1"/>
    <dgm:cxn modelId="{80DC342D-3049-481C-A7A1-0A564F8F2626}" type="presParOf" srcId="{A6890546-5B4C-4A7A-830A-C5ADC571E620}" destId="{AF4E8BEF-4433-4FEF-9998-9FD3B6C24078}" srcOrd="0" destOrd="0" presId="urn:microsoft.com/office/officeart/2005/8/layout/orgChart1"/>
    <dgm:cxn modelId="{B8B8FA5A-2F01-4500-B82E-6D834CE7D30B}" type="presParOf" srcId="{AF4E8BEF-4433-4FEF-9998-9FD3B6C24078}" destId="{55FF2975-A9DF-41B1-BB70-21FA90467F85}" srcOrd="0" destOrd="0" presId="urn:microsoft.com/office/officeart/2005/8/layout/orgChart1"/>
    <dgm:cxn modelId="{421FF364-E063-44B3-80CD-1FABBA1D1347}" type="presParOf" srcId="{AF4E8BEF-4433-4FEF-9998-9FD3B6C24078}" destId="{ED021BDA-0059-41C7-A870-B00224212C01}" srcOrd="1" destOrd="0" presId="urn:microsoft.com/office/officeart/2005/8/layout/orgChart1"/>
    <dgm:cxn modelId="{674E3A3B-39BA-43B1-A60F-56438F7009BF}" type="presParOf" srcId="{A6890546-5B4C-4A7A-830A-C5ADC571E620}" destId="{89F2FA59-A65C-4750-ABD8-5A77573A8427}" srcOrd="1" destOrd="0" presId="urn:microsoft.com/office/officeart/2005/8/layout/orgChart1"/>
    <dgm:cxn modelId="{3B64F2A1-B733-48AD-A921-590E160C8D7C}" type="presParOf" srcId="{A6890546-5B4C-4A7A-830A-C5ADC571E620}" destId="{EA72E465-8E00-4C83-A3B1-021361C14172}" srcOrd="2" destOrd="0" presId="urn:microsoft.com/office/officeart/2005/8/layout/orgChart1"/>
    <dgm:cxn modelId="{7FF7AF20-8E91-4BB4-AA97-2F50C6014935}" type="presParOf" srcId="{80C1C4D0-E1ED-40AD-A815-8A9DB5EC8648}" destId="{DB811FD8-CA72-480E-BF0C-63EBB27BA7FA}" srcOrd="2" destOrd="0" presId="urn:microsoft.com/office/officeart/2005/8/layout/orgChart1"/>
    <dgm:cxn modelId="{A7A752E6-2DB8-4D0C-8F63-B66B81EECB33}" type="presParOf" srcId="{76D3F05A-4157-40B3-A88D-439316AD0519}" destId="{0BB66065-3E42-4C5C-9B6C-435AC325298E}" srcOrd="16" destOrd="0" presId="urn:microsoft.com/office/officeart/2005/8/layout/orgChart1"/>
    <dgm:cxn modelId="{B97C68EC-4AA1-4CE3-82BB-2D1CB4E9080D}" type="presParOf" srcId="{76D3F05A-4157-40B3-A88D-439316AD0519}" destId="{95A75D92-177D-4AAE-9965-3A559E73ACC4}" srcOrd="17" destOrd="0" presId="urn:microsoft.com/office/officeart/2005/8/layout/orgChart1"/>
    <dgm:cxn modelId="{47AF6137-478C-4B6D-B89D-53F1C8E87AD9}" type="presParOf" srcId="{95A75D92-177D-4AAE-9965-3A559E73ACC4}" destId="{CB91F0EB-83BE-4EDD-A6AD-66EFA11E8045}" srcOrd="0" destOrd="0" presId="urn:microsoft.com/office/officeart/2005/8/layout/orgChart1"/>
    <dgm:cxn modelId="{C25C4F10-019E-46C6-8C12-DF3083620C40}" type="presParOf" srcId="{CB91F0EB-83BE-4EDD-A6AD-66EFA11E8045}" destId="{F5FB5BA2-00EA-40B5-8A18-7702B28FE4AD}" srcOrd="0" destOrd="0" presId="urn:microsoft.com/office/officeart/2005/8/layout/orgChart1"/>
    <dgm:cxn modelId="{598A2CC9-A2B3-4937-A428-5E5BAA03AE57}" type="presParOf" srcId="{CB91F0EB-83BE-4EDD-A6AD-66EFA11E8045}" destId="{74A3F02A-FF93-4379-9544-02D0B2B9B5EF}" srcOrd="1" destOrd="0" presId="urn:microsoft.com/office/officeart/2005/8/layout/orgChart1"/>
    <dgm:cxn modelId="{B8B821B3-13A9-46BF-B417-194052BFF672}" type="presParOf" srcId="{95A75D92-177D-4AAE-9965-3A559E73ACC4}" destId="{91635ABA-7792-4EE5-B07D-94930DC64548}" srcOrd="1" destOrd="0" presId="urn:microsoft.com/office/officeart/2005/8/layout/orgChart1"/>
    <dgm:cxn modelId="{42481A38-D25C-48F2-8E8D-A38379EE7928}" type="presParOf" srcId="{91635ABA-7792-4EE5-B07D-94930DC64548}" destId="{4333A322-A46A-4EF8-A227-C297D094FE11}" srcOrd="0" destOrd="0" presId="urn:microsoft.com/office/officeart/2005/8/layout/orgChart1"/>
    <dgm:cxn modelId="{3CCCCAC7-8606-4400-A6FB-2A5C5AD7CDEF}" type="presParOf" srcId="{91635ABA-7792-4EE5-B07D-94930DC64548}" destId="{292B1512-2A2C-4602-A138-E14696D24EB5}" srcOrd="1" destOrd="0" presId="urn:microsoft.com/office/officeart/2005/8/layout/orgChart1"/>
    <dgm:cxn modelId="{3CEA5ADD-140B-4D2B-8750-030840036E74}" type="presParOf" srcId="{292B1512-2A2C-4602-A138-E14696D24EB5}" destId="{6528D08E-582D-47D1-BD53-F65FAC657C3C}" srcOrd="0" destOrd="0" presId="urn:microsoft.com/office/officeart/2005/8/layout/orgChart1"/>
    <dgm:cxn modelId="{5EB67580-3BEA-408F-B761-48E7C6DDE0F6}" type="presParOf" srcId="{6528D08E-582D-47D1-BD53-F65FAC657C3C}" destId="{3E87CD34-ED01-43E3-9E05-A47DCE172854}" srcOrd="0" destOrd="0" presId="urn:microsoft.com/office/officeart/2005/8/layout/orgChart1"/>
    <dgm:cxn modelId="{E574F20C-746B-4694-A66E-918FA968179D}" type="presParOf" srcId="{6528D08E-582D-47D1-BD53-F65FAC657C3C}" destId="{918F2953-1E0B-4E20-8876-7C8D5482182B}" srcOrd="1" destOrd="0" presId="urn:microsoft.com/office/officeart/2005/8/layout/orgChart1"/>
    <dgm:cxn modelId="{BA57A438-AB02-4474-9444-EDD1E6EF099C}" type="presParOf" srcId="{292B1512-2A2C-4602-A138-E14696D24EB5}" destId="{ECE500DB-3CE0-4680-ACC3-6A9052EFAC4A}" srcOrd="1" destOrd="0" presId="urn:microsoft.com/office/officeart/2005/8/layout/orgChart1"/>
    <dgm:cxn modelId="{78C3664F-4492-4847-8C84-A397A228E176}" type="presParOf" srcId="{292B1512-2A2C-4602-A138-E14696D24EB5}" destId="{23D8F6A5-D529-48C2-8925-CBDEA4C3334F}" srcOrd="2" destOrd="0" presId="urn:microsoft.com/office/officeart/2005/8/layout/orgChart1"/>
    <dgm:cxn modelId="{A42AA132-58B5-40F4-88D1-17D9F949278E}" type="presParOf" srcId="{91635ABA-7792-4EE5-B07D-94930DC64548}" destId="{222A493D-9A0E-4272-8D34-C7030D9363B5}" srcOrd="2" destOrd="0" presId="urn:microsoft.com/office/officeart/2005/8/layout/orgChart1"/>
    <dgm:cxn modelId="{5F0EF4F9-63D1-4A10-B5DC-004469FDE790}" type="presParOf" srcId="{91635ABA-7792-4EE5-B07D-94930DC64548}" destId="{B0512614-E4A2-44B9-9EAE-FF85DCBE1A6C}" srcOrd="3" destOrd="0" presId="urn:microsoft.com/office/officeart/2005/8/layout/orgChart1"/>
    <dgm:cxn modelId="{F7A216C4-0323-4ACE-A017-FCA39E8D38F3}" type="presParOf" srcId="{B0512614-E4A2-44B9-9EAE-FF85DCBE1A6C}" destId="{90B950C2-A064-4513-9AF6-47303FDC474D}" srcOrd="0" destOrd="0" presId="urn:microsoft.com/office/officeart/2005/8/layout/orgChart1"/>
    <dgm:cxn modelId="{DBAEB21B-F841-4246-973B-310EE8328AC5}" type="presParOf" srcId="{90B950C2-A064-4513-9AF6-47303FDC474D}" destId="{66E934C1-F929-4F87-9D20-EA1706200F36}" srcOrd="0" destOrd="0" presId="urn:microsoft.com/office/officeart/2005/8/layout/orgChart1"/>
    <dgm:cxn modelId="{67A39268-2D85-4AE1-AF7A-050B7B667097}" type="presParOf" srcId="{90B950C2-A064-4513-9AF6-47303FDC474D}" destId="{DE090846-DE0C-4531-AFD7-972560A0AFEA}" srcOrd="1" destOrd="0" presId="urn:microsoft.com/office/officeart/2005/8/layout/orgChart1"/>
    <dgm:cxn modelId="{357A915B-D3E5-466C-81B8-2CD64F629FFF}" type="presParOf" srcId="{B0512614-E4A2-44B9-9EAE-FF85DCBE1A6C}" destId="{F4CAD703-FA09-4CA7-B6B2-B659FE6D5A95}" srcOrd="1" destOrd="0" presId="urn:microsoft.com/office/officeart/2005/8/layout/orgChart1"/>
    <dgm:cxn modelId="{7DDCF0FD-62A2-4444-87FB-87AD09EB2E32}" type="presParOf" srcId="{B0512614-E4A2-44B9-9EAE-FF85DCBE1A6C}" destId="{96C90EA0-6135-4508-9753-DAE2812ABACA}" srcOrd="2" destOrd="0" presId="urn:microsoft.com/office/officeart/2005/8/layout/orgChart1"/>
    <dgm:cxn modelId="{77EB4F1E-1366-4EC7-A591-2061D05C5F93}" type="presParOf" srcId="{91635ABA-7792-4EE5-B07D-94930DC64548}" destId="{299C08B2-F927-4442-8846-A10A4A69FAF5}" srcOrd="4" destOrd="0" presId="urn:microsoft.com/office/officeart/2005/8/layout/orgChart1"/>
    <dgm:cxn modelId="{31DE1DEE-748C-4781-BCA7-10F01884F82F}" type="presParOf" srcId="{91635ABA-7792-4EE5-B07D-94930DC64548}" destId="{561E6021-3183-4C07-8B21-C96632114458}" srcOrd="5" destOrd="0" presId="urn:microsoft.com/office/officeart/2005/8/layout/orgChart1"/>
    <dgm:cxn modelId="{C291D6B9-6262-46CF-B210-8D7F6FF1EF27}" type="presParOf" srcId="{561E6021-3183-4C07-8B21-C96632114458}" destId="{D660F227-0032-4E30-97D6-170E069AEDA4}" srcOrd="0" destOrd="0" presId="urn:microsoft.com/office/officeart/2005/8/layout/orgChart1"/>
    <dgm:cxn modelId="{E0DEBF3E-201F-46CB-805E-78DC6DB9AB4A}" type="presParOf" srcId="{D660F227-0032-4E30-97D6-170E069AEDA4}" destId="{B88E6427-AFA9-4C04-91DB-C801E8F2C60C}" srcOrd="0" destOrd="0" presId="urn:microsoft.com/office/officeart/2005/8/layout/orgChart1"/>
    <dgm:cxn modelId="{C3801ACE-FFAA-4FE6-A5F8-CC8064141804}" type="presParOf" srcId="{D660F227-0032-4E30-97D6-170E069AEDA4}" destId="{0E56B832-7EC1-4923-AF32-CB49B7457ABE}" srcOrd="1" destOrd="0" presId="urn:microsoft.com/office/officeart/2005/8/layout/orgChart1"/>
    <dgm:cxn modelId="{9A365ED4-C53A-4198-8358-34D8AE708DC1}" type="presParOf" srcId="{561E6021-3183-4C07-8B21-C96632114458}" destId="{B593376C-A4B4-45E3-89E1-812A72BA1F52}" srcOrd="1" destOrd="0" presId="urn:microsoft.com/office/officeart/2005/8/layout/orgChart1"/>
    <dgm:cxn modelId="{FEAAB585-0C5F-45D0-8052-1D85BBC26218}" type="presParOf" srcId="{561E6021-3183-4C07-8B21-C96632114458}" destId="{DF844AD3-62D0-41A2-B9AA-9E2ABBD95032}" srcOrd="2" destOrd="0" presId="urn:microsoft.com/office/officeart/2005/8/layout/orgChart1"/>
    <dgm:cxn modelId="{365B82D5-37BA-4067-9BA8-F998261A5246}" type="presParOf" srcId="{91635ABA-7792-4EE5-B07D-94930DC64548}" destId="{3E43FE3B-FF38-4F6B-94EB-DECDBA809BB6}" srcOrd="6" destOrd="0" presId="urn:microsoft.com/office/officeart/2005/8/layout/orgChart1"/>
    <dgm:cxn modelId="{D4DFAC2B-B7C4-45FD-BAF3-AF086EC44426}" type="presParOf" srcId="{91635ABA-7792-4EE5-B07D-94930DC64548}" destId="{20D67F96-61B8-4A7F-9A2D-C6823DE39A07}" srcOrd="7" destOrd="0" presId="urn:microsoft.com/office/officeart/2005/8/layout/orgChart1"/>
    <dgm:cxn modelId="{932A06D1-ACBC-4AEA-9E94-60CF8C706FE7}" type="presParOf" srcId="{20D67F96-61B8-4A7F-9A2D-C6823DE39A07}" destId="{3F1EB4B3-9DF8-4DB6-9EBC-06F2C0DE706F}" srcOrd="0" destOrd="0" presId="urn:microsoft.com/office/officeart/2005/8/layout/orgChart1"/>
    <dgm:cxn modelId="{237FBA0F-B1AF-4DD4-89A7-C9F1DD7E009A}" type="presParOf" srcId="{3F1EB4B3-9DF8-4DB6-9EBC-06F2C0DE706F}" destId="{D5CE77EE-6A7C-4E90-A93D-89C61E1282B1}" srcOrd="0" destOrd="0" presId="urn:microsoft.com/office/officeart/2005/8/layout/orgChart1"/>
    <dgm:cxn modelId="{E708A96C-7B2A-4D86-B89F-B9A1B245C3DC}" type="presParOf" srcId="{3F1EB4B3-9DF8-4DB6-9EBC-06F2C0DE706F}" destId="{50BC669C-E101-4103-8AE7-05C6433928D1}" srcOrd="1" destOrd="0" presId="urn:microsoft.com/office/officeart/2005/8/layout/orgChart1"/>
    <dgm:cxn modelId="{5F6646C2-3BB9-4B83-85C7-8492CF098A6B}" type="presParOf" srcId="{20D67F96-61B8-4A7F-9A2D-C6823DE39A07}" destId="{51216DD7-2A2F-452E-BFDD-7EBA6264CB8D}" srcOrd="1" destOrd="0" presId="urn:microsoft.com/office/officeart/2005/8/layout/orgChart1"/>
    <dgm:cxn modelId="{1D65B09E-08E3-454B-A9A1-38976930D4A2}" type="presParOf" srcId="{20D67F96-61B8-4A7F-9A2D-C6823DE39A07}" destId="{1DABF2DD-5F16-4F67-A263-E736EF6D6357}" srcOrd="2" destOrd="0" presId="urn:microsoft.com/office/officeart/2005/8/layout/orgChart1"/>
    <dgm:cxn modelId="{04E4BA4A-26D4-46A1-9A6B-853FEA36A8A2}" type="presParOf" srcId="{95A75D92-177D-4AAE-9965-3A559E73ACC4}" destId="{046E458E-DE77-4D12-95AD-92E163A019FA}" srcOrd="2" destOrd="0" presId="urn:microsoft.com/office/officeart/2005/8/layout/orgChart1"/>
    <dgm:cxn modelId="{11BAB236-D500-467A-AEB4-CFBDD2063477}" type="presParOf" srcId="{CBC44882-21AA-4C17-849C-D9C786CEEDB2}" destId="{EA281039-C4FE-49BC-B3AA-ED7A04EBF118}" srcOrd="2" destOrd="0" presId="urn:microsoft.com/office/officeart/2005/8/layout/orgChart1"/>
    <dgm:cxn modelId="{DA18515B-6EFA-40E4-B98C-B38890808236}" type="presParOf" srcId="{EA281039-C4FE-49BC-B3AA-ED7A04EBF118}" destId="{D6C7BB5B-5501-4DF2-AB4F-97C73ACC50A7}" srcOrd="0" destOrd="0" presId="urn:microsoft.com/office/officeart/2005/8/layout/orgChart1"/>
    <dgm:cxn modelId="{4625EC21-5BA5-4107-B111-672E4F33F1DF}" type="presParOf" srcId="{EA281039-C4FE-49BC-B3AA-ED7A04EBF118}" destId="{4799D455-2CC0-421B-AA85-F70C70A4D036}" srcOrd="1" destOrd="0" presId="urn:microsoft.com/office/officeart/2005/8/layout/orgChart1"/>
    <dgm:cxn modelId="{3C56388B-4BDE-4291-9673-7DC019D3FEEC}" type="presParOf" srcId="{4799D455-2CC0-421B-AA85-F70C70A4D036}" destId="{2C6E1C03-EC29-471B-B0C1-22E05ADD1E6D}" srcOrd="0" destOrd="0" presId="urn:microsoft.com/office/officeart/2005/8/layout/orgChart1"/>
    <dgm:cxn modelId="{239623D8-0CCD-49DC-ABF2-FF8F4344C0E3}" type="presParOf" srcId="{2C6E1C03-EC29-471B-B0C1-22E05ADD1E6D}" destId="{F36D088D-BAED-4FEB-88B0-3D3AEC7B2D4C}" srcOrd="0" destOrd="0" presId="urn:microsoft.com/office/officeart/2005/8/layout/orgChart1"/>
    <dgm:cxn modelId="{6238E87E-481F-4453-ABF8-734F1D1BA6FD}" type="presParOf" srcId="{2C6E1C03-EC29-471B-B0C1-22E05ADD1E6D}" destId="{AE51E76E-4760-4BA3-9B2C-03DADEB43BFB}" srcOrd="1" destOrd="0" presId="urn:microsoft.com/office/officeart/2005/8/layout/orgChart1"/>
    <dgm:cxn modelId="{EA30B594-8FE4-40D2-9888-A92339A4D7E7}" type="presParOf" srcId="{4799D455-2CC0-421B-AA85-F70C70A4D036}" destId="{F4D5CAF7-AC32-4FEB-B7D3-61D3E134FCDF}" srcOrd="1" destOrd="0" presId="urn:microsoft.com/office/officeart/2005/8/layout/orgChart1"/>
    <dgm:cxn modelId="{6493FFAE-2EFB-4314-AF03-1A4053DB3AA0}" type="presParOf" srcId="{4799D455-2CC0-421B-AA85-F70C70A4D036}" destId="{C7CA974D-5A73-4415-BAE9-7F36D470F8BA}"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75437B-ECE2-4F36-A872-BCD9F08158B8}">
      <dsp:nvSpPr>
        <dsp:cNvPr id="0" name=""/>
        <dsp:cNvSpPr/>
      </dsp:nvSpPr>
      <dsp:spPr>
        <a:xfrm>
          <a:off x="1893" y="0"/>
          <a:ext cx="1984745" cy="42838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en-US" sz="1400" b="1" kern="1200" dirty="0">
            <a:solidFill>
              <a:schemeClr val="tx1"/>
            </a:solidFill>
          </a:endParaRPr>
        </a:p>
        <a:p>
          <a:pPr marL="0" lvl="0" indent="0" algn="ctr" defTabSz="622300">
            <a:lnSpc>
              <a:spcPct val="90000"/>
            </a:lnSpc>
            <a:spcBef>
              <a:spcPct val="0"/>
            </a:spcBef>
            <a:spcAft>
              <a:spcPct val="35000"/>
            </a:spcAft>
            <a:buNone/>
          </a:pPr>
          <a:endParaRPr lang="en-US" sz="1400" b="1" kern="1200" dirty="0">
            <a:solidFill>
              <a:schemeClr val="tx1"/>
            </a:solidFill>
          </a:endParaRPr>
        </a:p>
        <a:p>
          <a:pPr marL="0" lvl="0" indent="0" algn="ctr" defTabSz="622300">
            <a:lnSpc>
              <a:spcPct val="90000"/>
            </a:lnSpc>
            <a:spcBef>
              <a:spcPct val="0"/>
            </a:spcBef>
            <a:spcAft>
              <a:spcPct val="35000"/>
            </a:spcAft>
            <a:buNone/>
          </a:pPr>
          <a:endParaRPr lang="en-US" sz="1400" b="0" kern="1200" dirty="0">
            <a:solidFill>
              <a:schemeClr val="tx1"/>
            </a:solidFill>
          </a:endParaRPr>
        </a:p>
        <a:p>
          <a:pPr marL="0" lvl="0" indent="0" algn="ctr" defTabSz="622300">
            <a:lnSpc>
              <a:spcPct val="90000"/>
            </a:lnSpc>
            <a:spcBef>
              <a:spcPct val="0"/>
            </a:spcBef>
            <a:spcAft>
              <a:spcPct val="35000"/>
            </a:spcAft>
            <a:buNone/>
          </a:pPr>
          <a:r>
            <a:rPr lang="en-US" sz="1400" b="0" kern="1200" dirty="0">
              <a:solidFill>
                <a:schemeClr val="tx1"/>
              </a:solidFill>
            </a:rPr>
            <a:t>Children are on track for success in school and to reach their full potential. Their families are empowered to work, build their skills, and attain economic mobility while supporting their children’s education and development.</a:t>
          </a:r>
        </a:p>
      </dsp:txBody>
      <dsp:txXfrm>
        <a:off x="1893" y="1713558"/>
        <a:ext cx="1984745" cy="1713558"/>
      </dsp:txXfrm>
    </dsp:sp>
    <dsp:sp modelId="{AD1AB66F-3733-4104-BAE0-97F7DC24F59C}">
      <dsp:nvSpPr>
        <dsp:cNvPr id="0" name=""/>
        <dsp:cNvSpPr/>
      </dsp:nvSpPr>
      <dsp:spPr>
        <a:xfrm>
          <a:off x="280997" y="257033"/>
          <a:ext cx="1426537" cy="1426537"/>
        </a:xfrm>
        <a:prstGeom prst="ellipse">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B0864E-A548-4E73-B923-7BE2E26BDC3F}">
      <dsp:nvSpPr>
        <dsp:cNvPr id="0" name=""/>
        <dsp:cNvSpPr/>
      </dsp:nvSpPr>
      <dsp:spPr>
        <a:xfrm>
          <a:off x="2046181" y="0"/>
          <a:ext cx="1984745" cy="42838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en-US" sz="1400" b="0" kern="1200" dirty="0">
            <a:solidFill>
              <a:schemeClr val="tx1"/>
            </a:solidFill>
          </a:endParaRPr>
        </a:p>
        <a:p>
          <a:pPr marL="0" lvl="0" indent="0" algn="ctr" defTabSz="622300">
            <a:lnSpc>
              <a:spcPct val="90000"/>
            </a:lnSpc>
            <a:spcBef>
              <a:spcPct val="0"/>
            </a:spcBef>
            <a:spcAft>
              <a:spcPct val="35000"/>
            </a:spcAft>
            <a:buNone/>
          </a:pPr>
          <a:endParaRPr lang="en-US" sz="1400" b="0" kern="1200" dirty="0">
            <a:solidFill>
              <a:schemeClr val="tx1"/>
            </a:solidFill>
          </a:endParaRPr>
        </a:p>
        <a:p>
          <a:pPr marL="0" lvl="0" indent="0" algn="ctr" defTabSz="622300">
            <a:lnSpc>
              <a:spcPct val="90000"/>
            </a:lnSpc>
            <a:spcBef>
              <a:spcPct val="0"/>
            </a:spcBef>
            <a:spcAft>
              <a:spcPct val="35000"/>
            </a:spcAft>
            <a:buNone/>
          </a:pPr>
          <a:endParaRPr lang="en-US" sz="1400" b="0" kern="1200" dirty="0">
            <a:solidFill>
              <a:schemeClr val="tx1"/>
            </a:solidFill>
          </a:endParaRPr>
        </a:p>
        <a:p>
          <a:pPr marL="0" lvl="0" indent="0" algn="ctr" defTabSz="622300">
            <a:lnSpc>
              <a:spcPct val="90000"/>
            </a:lnSpc>
            <a:spcBef>
              <a:spcPct val="0"/>
            </a:spcBef>
            <a:spcAft>
              <a:spcPct val="35000"/>
            </a:spcAft>
            <a:buNone/>
          </a:pPr>
          <a:r>
            <a:rPr lang="en-US" sz="1400" b="0" kern="1200" dirty="0">
              <a:solidFill>
                <a:schemeClr val="tx1"/>
              </a:solidFill>
            </a:rPr>
            <a:t>The early childhood and out-of-school time workforce is professionally prepared, well supported, adequately compensated, and culturally and linguistically representative of the population it serves. </a:t>
          </a:r>
        </a:p>
      </dsp:txBody>
      <dsp:txXfrm>
        <a:off x="2046181" y="1713558"/>
        <a:ext cx="1984745" cy="1713558"/>
      </dsp:txXfrm>
    </dsp:sp>
    <dsp:sp modelId="{BE73AD07-55EC-49EA-B56A-A7759F16D003}">
      <dsp:nvSpPr>
        <dsp:cNvPr id="0" name=""/>
        <dsp:cNvSpPr/>
      </dsp:nvSpPr>
      <dsp:spPr>
        <a:xfrm>
          <a:off x="2325284" y="257033"/>
          <a:ext cx="1426537" cy="1426537"/>
        </a:xfrm>
        <a:prstGeom prst="ellipse">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F09DDC-16D7-44DC-B926-4C2F5C13ACC9}">
      <dsp:nvSpPr>
        <dsp:cNvPr id="0" name=""/>
        <dsp:cNvSpPr/>
      </dsp:nvSpPr>
      <dsp:spPr>
        <a:xfrm>
          <a:off x="4090468" y="0"/>
          <a:ext cx="1984745" cy="42838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en-US" sz="1400" b="0" kern="1200" dirty="0">
            <a:solidFill>
              <a:schemeClr val="tx1"/>
            </a:solidFill>
          </a:endParaRPr>
        </a:p>
        <a:p>
          <a:pPr marL="0" lvl="0" indent="0" algn="ctr" defTabSz="622300">
            <a:lnSpc>
              <a:spcPct val="90000"/>
            </a:lnSpc>
            <a:spcBef>
              <a:spcPct val="0"/>
            </a:spcBef>
            <a:spcAft>
              <a:spcPct val="35000"/>
            </a:spcAft>
            <a:buNone/>
          </a:pPr>
          <a:endParaRPr lang="en-US" sz="1400" b="0" kern="1200" dirty="0">
            <a:solidFill>
              <a:schemeClr val="tx1"/>
            </a:solidFill>
          </a:endParaRPr>
        </a:p>
        <a:p>
          <a:pPr marL="0" lvl="0" indent="0" algn="ctr" defTabSz="622300">
            <a:lnSpc>
              <a:spcPct val="90000"/>
            </a:lnSpc>
            <a:spcBef>
              <a:spcPct val="0"/>
            </a:spcBef>
            <a:spcAft>
              <a:spcPct val="35000"/>
            </a:spcAft>
            <a:buNone/>
          </a:pPr>
          <a:r>
            <a:rPr lang="en-US" sz="1400" b="0" kern="1200" dirty="0">
              <a:solidFill>
                <a:schemeClr val="tx1"/>
              </a:solidFill>
            </a:rPr>
            <a:t> Programs will increase their sustainability, engage in continuous quality improvement, and promote high-quality education and healthy development among children and youth.</a:t>
          </a:r>
        </a:p>
      </dsp:txBody>
      <dsp:txXfrm>
        <a:off x="4090468" y="1713558"/>
        <a:ext cx="1984745" cy="1713558"/>
      </dsp:txXfrm>
    </dsp:sp>
    <dsp:sp modelId="{EFB37949-4D24-44DC-B316-262AD1A9D160}">
      <dsp:nvSpPr>
        <dsp:cNvPr id="0" name=""/>
        <dsp:cNvSpPr/>
      </dsp:nvSpPr>
      <dsp:spPr>
        <a:xfrm>
          <a:off x="4369572" y="257033"/>
          <a:ext cx="1426537" cy="1426537"/>
        </a:xfrm>
        <a:prstGeom prst="ellipse">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4ACE5C-7C06-4110-AD67-0BC1DCF9659C}">
      <dsp:nvSpPr>
        <dsp:cNvPr id="0" name=""/>
        <dsp:cNvSpPr/>
      </dsp:nvSpPr>
      <dsp:spPr>
        <a:xfrm>
          <a:off x="6134756" y="0"/>
          <a:ext cx="1984745" cy="42838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en-US" sz="1400" b="0" kern="1200" dirty="0">
            <a:solidFill>
              <a:schemeClr val="tx1"/>
            </a:solidFill>
          </a:endParaRPr>
        </a:p>
        <a:p>
          <a:pPr marL="0" lvl="0" indent="0" algn="ctr" defTabSz="622300">
            <a:lnSpc>
              <a:spcPct val="90000"/>
            </a:lnSpc>
            <a:spcBef>
              <a:spcPct val="0"/>
            </a:spcBef>
            <a:spcAft>
              <a:spcPct val="35000"/>
            </a:spcAft>
            <a:buNone/>
          </a:pPr>
          <a:endParaRPr lang="en-US" sz="1400" b="0" kern="1200" dirty="0">
            <a:solidFill>
              <a:schemeClr val="tx1"/>
            </a:solidFill>
          </a:endParaRPr>
        </a:p>
        <a:p>
          <a:pPr marL="0" lvl="0" indent="0" algn="ctr" defTabSz="622300">
            <a:lnSpc>
              <a:spcPct val="90000"/>
            </a:lnSpc>
            <a:spcBef>
              <a:spcPct val="0"/>
            </a:spcBef>
            <a:spcAft>
              <a:spcPct val="35000"/>
            </a:spcAft>
            <a:buNone/>
          </a:pPr>
          <a:r>
            <a:rPr lang="en-US" sz="1400" b="0" kern="1200" dirty="0">
              <a:solidFill>
                <a:schemeClr val="tx1"/>
              </a:solidFill>
            </a:rPr>
            <a:t>To efficiently and effectively steward public investments in early education and care with utmost integrity, transparency and accountability to the people of Massachusetts. </a:t>
          </a:r>
        </a:p>
      </dsp:txBody>
      <dsp:txXfrm>
        <a:off x="6134756" y="1713558"/>
        <a:ext cx="1984745" cy="1713558"/>
      </dsp:txXfrm>
    </dsp:sp>
    <dsp:sp modelId="{2B87B120-05BA-4AD9-B6D8-C33073964D2D}">
      <dsp:nvSpPr>
        <dsp:cNvPr id="0" name=""/>
        <dsp:cNvSpPr/>
      </dsp:nvSpPr>
      <dsp:spPr>
        <a:xfrm>
          <a:off x="6413860" y="257033"/>
          <a:ext cx="1426537" cy="1426537"/>
        </a:xfrm>
        <a:prstGeom prst="ellipse">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66E8A3-8D5B-40E9-8CB2-9BBFCC666AFA}">
      <dsp:nvSpPr>
        <dsp:cNvPr id="0" name=""/>
        <dsp:cNvSpPr/>
      </dsp:nvSpPr>
      <dsp:spPr>
        <a:xfrm>
          <a:off x="349213" y="4067552"/>
          <a:ext cx="7471683" cy="187923"/>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F216DA-E1F4-4FFF-AF85-F46CBD6ECA06}">
      <dsp:nvSpPr>
        <dsp:cNvPr id="0" name=""/>
        <dsp:cNvSpPr/>
      </dsp:nvSpPr>
      <dsp:spPr>
        <a:xfrm>
          <a:off x="684" y="0"/>
          <a:ext cx="1778699" cy="28191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Children, Youth &amp; Families</a:t>
          </a:r>
        </a:p>
      </dsp:txBody>
      <dsp:txXfrm>
        <a:off x="684" y="0"/>
        <a:ext cx="1778699" cy="845731"/>
      </dsp:txXfrm>
    </dsp:sp>
    <dsp:sp modelId="{08E98EBE-05AA-46D0-AD95-EED2285BA8E3}">
      <dsp:nvSpPr>
        <dsp:cNvPr id="0" name=""/>
        <dsp:cNvSpPr/>
      </dsp:nvSpPr>
      <dsp:spPr>
        <a:xfrm>
          <a:off x="178554" y="846557"/>
          <a:ext cx="1422959" cy="8499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1. Address affordability and build community capacity to serve families</a:t>
          </a:r>
        </a:p>
      </dsp:txBody>
      <dsp:txXfrm>
        <a:off x="203450" y="871453"/>
        <a:ext cx="1373167" cy="800207"/>
      </dsp:txXfrm>
    </dsp:sp>
    <dsp:sp modelId="{A1AA6D4E-A85F-4CC5-A756-725BE10803E6}">
      <dsp:nvSpPr>
        <dsp:cNvPr id="0" name=""/>
        <dsp:cNvSpPr/>
      </dsp:nvSpPr>
      <dsp:spPr>
        <a:xfrm>
          <a:off x="178554" y="1827325"/>
          <a:ext cx="1422959" cy="8499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2. Ensure children are on track to third grade success</a:t>
          </a:r>
        </a:p>
      </dsp:txBody>
      <dsp:txXfrm>
        <a:off x="203450" y="1852221"/>
        <a:ext cx="1373167" cy="800207"/>
      </dsp:txXfrm>
    </dsp:sp>
    <dsp:sp modelId="{1FF9DC43-FB6A-4585-9401-6D7D4E6018E6}">
      <dsp:nvSpPr>
        <dsp:cNvPr id="0" name=""/>
        <dsp:cNvSpPr/>
      </dsp:nvSpPr>
      <dsp:spPr>
        <a:xfrm>
          <a:off x="1912786" y="0"/>
          <a:ext cx="1778699" cy="28191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Educators</a:t>
          </a:r>
        </a:p>
      </dsp:txBody>
      <dsp:txXfrm>
        <a:off x="1912786" y="0"/>
        <a:ext cx="1778699" cy="845731"/>
      </dsp:txXfrm>
    </dsp:sp>
    <dsp:sp modelId="{BD01171B-1450-489B-97A0-E319339C3DCE}">
      <dsp:nvSpPr>
        <dsp:cNvPr id="0" name=""/>
        <dsp:cNvSpPr/>
      </dsp:nvSpPr>
      <dsp:spPr>
        <a:xfrm>
          <a:off x="2090656" y="846557"/>
          <a:ext cx="1422959" cy="8499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3. Build an educator credentialing framework</a:t>
          </a:r>
        </a:p>
      </dsp:txBody>
      <dsp:txXfrm>
        <a:off x="2115552" y="871453"/>
        <a:ext cx="1373167" cy="800207"/>
      </dsp:txXfrm>
    </dsp:sp>
    <dsp:sp modelId="{559E05F3-4FD6-475B-A409-7EB30529DD99}">
      <dsp:nvSpPr>
        <dsp:cNvPr id="0" name=""/>
        <dsp:cNvSpPr/>
      </dsp:nvSpPr>
      <dsp:spPr>
        <a:xfrm>
          <a:off x="2090656" y="1827325"/>
          <a:ext cx="1422959" cy="8499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4. Align PD pathways to credentialing framework</a:t>
          </a:r>
        </a:p>
      </dsp:txBody>
      <dsp:txXfrm>
        <a:off x="2115552" y="1852221"/>
        <a:ext cx="1373167" cy="800207"/>
      </dsp:txXfrm>
    </dsp:sp>
    <dsp:sp modelId="{E9D641C6-5120-4979-9F20-47D50CE2D406}">
      <dsp:nvSpPr>
        <dsp:cNvPr id="0" name=""/>
        <dsp:cNvSpPr/>
      </dsp:nvSpPr>
      <dsp:spPr>
        <a:xfrm>
          <a:off x="3824888" y="0"/>
          <a:ext cx="1778699" cy="28191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Programs</a:t>
          </a:r>
        </a:p>
      </dsp:txBody>
      <dsp:txXfrm>
        <a:off x="3824888" y="0"/>
        <a:ext cx="1778699" cy="845731"/>
      </dsp:txXfrm>
    </dsp:sp>
    <dsp:sp modelId="{06AFC699-F66C-4B20-93C9-B4A59670303A}">
      <dsp:nvSpPr>
        <dsp:cNvPr id="0" name=""/>
        <dsp:cNvSpPr/>
      </dsp:nvSpPr>
      <dsp:spPr>
        <a:xfrm>
          <a:off x="4002758" y="846557"/>
          <a:ext cx="1422959" cy="8499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5. Build a backbone for quality to drive investment in ECE</a:t>
          </a:r>
        </a:p>
      </dsp:txBody>
      <dsp:txXfrm>
        <a:off x="4027654" y="871453"/>
        <a:ext cx="1373167" cy="800207"/>
      </dsp:txXfrm>
    </dsp:sp>
    <dsp:sp modelId="{0745918A-227F-41B8-954C-F9D144D0754F}">
      <dsp:nvSpPr>
        <dsp:cNvPr id="0" name=""/>
        <dsp:cNvSpPr/>
      </dsp:nvSpPr>
      <dsp:spPr>
        <a:xfrm>
          <a:off x="4002758" y="1827325"/>
          <a:ext cx="1422959" cy="8499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6. Ensure comprehensive program supports</a:t>
          </a:r>
        </a:p>
      </dsp:txBody>
      <dsp:txXfrm>
        <a:off x="4027654" y="1852221"/>
        <a:ext cx="1373167" cy="8002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C7BB5B-5501-4DF2-AB4F-97C73ACC50A7}">
      <dsp:nvSpPr>
        <dsp:cNvPr id="0" name=""/>
        <dsp:cNvSpPr/>
      </dsp:nvSpPr>
      <dsp:spPr>
        <a:xfrm>
          <a:off x="4138216" y="631610"/>
          <a:ext cx="91440" cy="408650"/>
        </a:xfrm>
        <a:custGeom>
          <a:avLst/>
          <a:gdLst/>
          <a:ahLst/>
          <a:cxnLst/>
          <a:rect l="0" t="0" r="0" b="0"/>
          <a:pathLst>
            <a:path>
              <a:moveTo>
                <a:pt x="127653" y="0"/>
              </a:moveTo>
              <a:lnTo>
                <a:pt x="127653" y="408650"/>
              </a:lnTo>
              <a:lnTo>
                <a:pt x="45720" y="40865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43FE3B-FF38-4F6B-94EB-DECDBA809BB6}">
      <dsp:nvSpPr>
        <dsp:cNvPr id="0" name=""/>
        <dsp:cNvSpPr/>
      </dsp:nvSpPr>
      <dsp:spPr>
        <a:xfrm>
          <a:off x="7828038" y="1839072"/>
          <a:ext cx="117048" cy="2021033"/>
        </a:xfrm>
        <a:custGeom>
          <a:avLst/>
          <a:gdLst/>
          <a:ahLst/>
          <a:cxnLst/>
          <a:rect l="0" t="0" r="0" b="0"/>
          <a:pathLst>
            <a:path>
              <a:moveTo>
                <a:pt x="0" y="0"/>
              </a:moveTo>
              <a:lnTo>
                <a:pt x="0" y="2021033"/>
              </a:lnTo>
              <a:lnTo>
                <a:pt x="117048" y="2021033"/>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9C08B2-F927-4442-8846-A10A4A69FAF5}">
      <dsp:nvSpPr>
        <dsp:cNvPr id="0" name=""/>
        <dsp:cNvSpPr/>
      </dsp:nvSpPr>
      <dsp:spPr>
        <a:xfrm>
          <a:off x="7828038" y="1839072"/>
          <a:ext cx="117048" cy="1467004"/>
        </a:xfrm>
        <a:custGeom>
          <a:avLst/>
          <a:gdLst/>
          <a:ahLst/>
          <a:cxnLst/>
          <a:rect l="0" t="0" r="0" b="0"/>
          <a:pathLst>
            <a:path>
              <a:moveTo>
                <a:pt x="0" y="0"/>
              </a:moveTo>
              <a:lnTo>
                <a:pt x="0" y="1467004"/>
              </a:lnTo>
              <a:lnTo>
                <a:pt x="117048" y="1467004"/>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2A493D-9A0E-4272-8D34-C7030D9363B5}">
      <dsp:nvSpPr>
        <dsp:cNvPr id="0" name=""/>
        <dsp:cNvSpPr/>
      </dsp:nvSpPr>
      <dsp:spPr>
        <a:xfrm>
          <a:off x="7828038" y="1839072"/>
          <a:ext cx="117048" cy="912976"/>
        </a:xfrm>
        <a:custGeom>
          <a:avLst/>
          <a:gdLst/>
          <a:ahLst/>
          <a:cxnLst/>
          <a:rect l="0" t="0" r="0" b="0"/>
          <a:pathLst>
            <a:path>
              <a:moveTo>
                <a:pt x="0" y="0"/>
              </a:moveTo>
              <a:lnTo>
                <a:pt x="0" y="912976"/>
              </a:lnTo>
              <a:lnTo>
                <a:pt x="117048" y="91297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33A322-A46A-4EF8-A227-C297D094FE11}">
      <dsp:nvSpPr>
        <dsp:cNvPr id="0" name=""/>
        <dsp:cNvSpPr/>
      </dsp:nvSpPr>
      <dsp:spPr>
        <a:xfrm>
          <a:off x="7828038" y="1839072"/>
          <a:ext cx="117048" cy="358947"/>
        </a:xfrm>
        <a:custGeom>
          <a:avLst/>
          <a:gdLst/>
          <a:ahLst/>
          <a:cxnLst/>
          <a:rect l="0" t="0" r="0" b="0"/>
          <a:pathLst>
            <a:path>
              <a:moveTo>
                <a:pt x="0" y="0"/>
              </a:moveTo>
              <a:lnTo>
                <a:pt x="0" y="358947"/>
              </a:lnTo>
              <a:lnTo>
                <a:pt x="117048" y="358947"/>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B66065-3E42-4C5C-9B6C-435AC325298E}">
      <dsp:nvSpPr>
        <dsp:cNvPr id="0" name=""/>
        <dsp:cNvSpPr/>
      </dsp:nvSpPr>
      <dsp:spPr>
        <a:xfrm>
          <a:off x="4265869" y="631610"/>
          <a:ext cx="3874297" cy="817301"/>
        </a:xfrm>
        <a:custGeom>
          <a:avLst/>
          <a:gdLst/>
          <a:ahLst/>
          <a:cxnLst/>
          <a:rect l="0" t="0" r="0" b="0"/>
          <a:pathLst>
            <a:path>
              <a:moveTo>
                <a:pt x="0" y="0"/>
              </a:moveTo>
              <a:lnTo>
                <a:pt x="0" y="735367"/>
              </a:lnTo>
              <a:lnTo>
                <a:pt x="3874297" y="735367"/>
              </a:lnTo>
              <a:lnTo>
                <a:pt x="3874297" y="817301"/>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80E798-5835-451B-8DA0-61FA21E4C70A}">
      <dsp:nvSpPr>
        <dsp:cNvPr id="0" name=""/>
        <dsp:cNvSpPr/>
      </dsp:nvSpPr>
      <dsp:spPr>
        <a:xfrm>
          <a:off x="6883849" y="1839072"/>
          <a:ext cx="118140" cy="821337"/>
        </a:xfrm>
        <a:custGeom>
          <a:avLst/>
          <a:gdLst/>
          <a:ahLst/>
          <a:cxnLst/>
          <a:rect l="0" t="0" r="0" b="0"/>
          <a:pathLst>
            <a:path>
              <a:moveTo>
                <a:pt x="0" y="0"/>
              </a:moveTo>
              <a:lnTo>
                <a:pt x="0" y="821337"/>
              </a:lnTo>
              <a:lnTo>
                <a:pt x="118140" y="821337"/>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9251B0-7A91-470F-86A9-448527E1A742}">
      <dsp:nvSpPr>
        <dsp:cNvPr id="0" name=""/>
        <dsp:cNvSpPr/>
      </dsp:nvSpPr>
      <dsp:spPr>
        <a:xfrm>
          <a:off x="6883849" y="1839072"/>
          <a:ext cx="118140" cy="327350"/>
        </a:xfrm>
        <a:custGeom>
          <a:avLst/>
          <a:gdLst/>
          <a:ahLst/>
          <a:cxnLst/>
          <a:rect l="0" t="0" r="0" b="0"/>
          <a:pathLst>
            <a:path>
              <a:moveTo>
                <a:pt x="0" y="0"/>
              </a:moveTo>
              <a:lnTo>
                <a:pt x="0" y="327350"/>
              </a:lnTo>
              <a:lnTo>
                <a:pt x="118140" y="32735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874CE3-C6C2-4D6A-BB6A-576C889AE1DA}">
      <dsp:nvSpPr>
        <dsp:cNvPr id="0" name=""/>
        <dsp:cNvSpPr/>
      </dsp:nvSpPr>
      <dsp:spPr>
        <a:xfrm>
          <a:off x="4265869" y="631610"/>
          <a:ext cx="2930108" cy="817301"/>
        </a:xfrm>
        <a:custGeom>
          <a:avLst/>
          <a:gdLst/>
          <a:ahLst/>
          <a:cxnLst/>
          <a:rect l="0" t="0" r="0" b="0"/>
          <a:pathLst>
            <a:path>
              <a:moveTo>
                <a:pt x="0" y="0"/>
              </a:moveTo>
              <a:lnTo>
                <a:pt x="0" y="735367"/>
              </a:lnTo>
              <a:lnTo>
                <a:pt x="2930108" y="735367"/>
              </a:lnTo>
              <a:lnTo>
                <a:pt x="2930108" y="817301"/>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47B58A-9052-42FA-9A9F-3EB393AC25A8}">
      <dsp:nvSpPr>
        <dsp:cNvPr id="0" name=""/>
        <dsp:cNvSpPr/>
      </dsp:nvSpPr>
      <dsp:spPr>
        <a:xfrm>
          <a:off x="5939659" y="1839072"/>
          <a:ext cx="117048" cy="358947"/>
        </a:xfrm>
        <a:custGeom>
          <a:avLst/>
          <a:gdLst/>
          <a:ahLst/>
          <a:cxnLst/>
          <a:rect l="0" t="0" r="0" b="0"/>
          <a:pathLst>
            <a:path>
              <a:moveTo>
                <a:pt x="0" y="0"/>
              </a:moveTo>
              <a:lnTo>
                <a:pt x="0" y="358947"/>
              </a:lnTo>
              <a:lnTo>
                <a:pt x="117048" y="358947"/>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E4B5D6-ADA2-434B-8CD2-F33AD4880203}">
      <dsp:nvSpPr>
        <dsp:cNvPr id="0" name=""/>
        <dsp:cNvSpPr/>
      </dsp:nvSpPr>
      <dsp:spPr>
        <a:xfrm>
          <a:off x="4265869" y="631610"/>
          <a:ext cx="1985918" cy="817301"/>
        </a:xfrm>
        <a:custGeom>
          <a:avLst/>
          <a:gdLst/>
          <a:ahLst/>
          <a:cxnLst/>
          <a:rect l="0" t="0" r="0" b="0"/>
          <a:pathLst>
            <a:path>
              <a:moveTo>
                <a:pt x="0" y="0"/>
              </a:moveTo>
              <a:lnTo>
                <a:pt x="0" y="735367"/>
              </a:lnTo>
              <a:lnTo>
                <a:pt x="1985918" y="735367"/>
              </a:lnTo>
              <a:lnTo>
                <a:pt x="1985918" y="817301"/>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5BF3C3-DA49-4B9D-B603-3903D5825AD1}">
      <dsp:nvSpPr>
        <dsp:cNvPr id="0" name=""/>
        <dsp:cNvSpPr/>
      </dsp:nvSpPr>
      <dsp:spPr>
        <a:xfrm>
          <a:off x="4995470" y="1839072"/>
          <a:ext cx="117048" cy="2158721"/>
        </a:xfrm>
        <a:custGeom>
          <a:avLst/>
          <a:gdLst/>
          <a:ahLst/>
          <a:cxnLst/>
          <a:rect l="0" t="0" r="0" b="0"/>
          <a:pathLst>
            <a:path>
              <a:moveTo>
                <a:pt x="0" y="0"/>
              </a:moveTo>
              <a:lnTo>
                <a:pt x="0" y="2158721"/>
              </a:lnTo>
              <a:lnTo>
                <a:pt x="117048" y="2158721"/>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79A09C-BBCA-48F1-8762-45B9F634E886}">
      <dsp:nvSpPr>
        <dsp:cNvPr id="0" name=""/>
        <dsp:cNvSpPr/>
      </dsp:nvSpPr>
      <dsp:spPr>
        <a:xfrm>
          <a:off x="4995470" y="1839072"/>
          <a:ext cx="117048" cy="1534397"/>
        </a:xfrm>
        <a:custGeom>
          <a:avLst/>
          <a:gdLst/>
          <a:ahLst/>
          <a:cxnLst/>
          <a:rect l="0" t="0" r="0" b="0"/>
          <a:pathLst>
            <a:path>
              <a:moveTo>
                <a:pt x="0" y="0"/>
              </a:moveTo>
              <a:lnTo>
                <a:pt x="0" y="1534397"/>
              </a:lnTo>
              <a:lnTo>
                <a:pt x="117048" y="1534397"/>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2ED14A-5085-42A2-A61A-F269570066A7}">
      <dsp:nvSpPr>
        <dsp:cNvPr id="0" name=""/>
        <dsp:cNvSpPr/>
      </dsp:nvSpPr>
      <dsp:spPr>
        <a:xfrm>
          <a:off x="4995470" y="1839072"/>
          <a:ext cx="117048" cy="980368"/>
        </a:xfrm>
        <a:custGeom>
          <a:avLst/>
          <a:gdLst/>
          <a:ahLst/>
          <a:cxnLst/>
          <a:rect l="0" t="0" r="0" b="0"/>
          <a:pathLst>
            <a:path>
              <a:moveTo>
                <a:pt x="0" y="0"/>
              </a:moveTo>
              <a:lnTo>
                <a:pt x="0" y="980368"/>
              </a:lnTo>
              <a:lnTo>
                <a:pt x="117048" y="980368"/>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CCBD01-0E2E-4A19-8E14-79F00ED30CB4}">
      <dsp:nvSpPr>
        <dsp:cNvPr id="0" name=""/>
        <dsp:cNvSpPr/>
      </dsp:nvSpPr>
      <dsp:spPr>
        <a:xfrm>
          <a:off x="4995470" y="1839072"/>
          <a:ext cx="117048" cy="392644"/>
        </a:xfrm>
        <a:custGeom>
          <a:avLst/>
          <a:gdLst/>
          <a:ahLst/>
          <a:cxnLst/>
          <a:rect l="0" t="0" r="0" b="0"/>
          <a:pathLst>
            <a:path>
              <a:moveTo>
                <a:pt x="0" y="0"/>
              </a:moveTo>
              <a:lnTo>
                <a:pt x="0" y="392644"/>
              </a:lnTo>
              <a:lnTo>
                <a:pt x="117048" y="392644"/>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A39CFC-A87E-4C9A-900C-2DDCF3F752BD}">
      <dsp:nvSpPr>
        <dsp:cNvPr id="0" name=""/>
        <dsp:cNvSpPr/>
      </dsp:nvSpPr>
      <dsp:spPr>
        <a:xfrm>
          <a:off x="4265869" y="631610"/>
          <a:ext cx="1041729" cy="817301"/>
        </a:xfrm>
        <a:custGeom>
          <a:avLst/>
          <a:gdLst/>
          <a:ahLst/>
          <a:cxnLst/>
          <a:rect l="0" t="0" r="0" b="0"/>
          <a:pathLst>
            <a:path>
              <a:moveTo>
                <a:pt x="0" y="0"/>
              </a:moveTo>
              <a:lnTo>
                <a:pt x="0" y="735367"/>
              </a:lnTo>
              <a:lnTo>
                <a:pt x="1041729" y="735367"/>
              </a:lnTo>
              <a:lnTo>
                <a:pt x="1041729" y="817301"/>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92AFBA-43CD-4F0F-8107-8883A6627DD3}">
      <dsp:nvSpPr>
        <dsp:cNvPr id="0" name=""/>
        <dsp:cNvSpPr/>
      </dsp:nvSpPr>
      <dsp:spPr>
        <a:xfrm>
          <a:off x="4051281" y="1839072"/>
          <a:ext cx="117048" cy="1467004"/>
        </a:xfrm>
        <a:custGeom>
          <a:avLst/>
          <a:gdLst/>
          <a:ahLst/>
          <a:cxnLst/>
          <a:rect l="0" t="0" r="0" b="0"/>
          <a:pathLst>
            <a:path>
              <a:moveTo>
                <a:pt x="0" y="0"/>
              </a:moveTo>
              <a:lnTo>
                <a:pt x="0" y="1467004"/>
              </a:lnTo>
              <a:lnTo>
                <a:pt x="117048" y="1467004"/>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BCDE12-A2B5-47E5-B4E7-AF4419722F24}">
      <dsp:nvSpPr>
        <dsp:cNvPr id="0" name=""/>
        <dsp:cNvSpPr/>
      </dsp:nvSpPr>
      <dsp:spPr>
        <a:xfrm>
          <a:off x="4051281" y="1839072"/>
          <a:ext cx="117048" cy="912976"/>
        </a:xfrm>
        <a:custGeom>
          <a:avLst/>
          <a:gdLst/>
          <a:ahLst/>
          <a:cxnLst/>
          <a:rect l="0" t="0" r="0" b="0"/>
          <a:pathLst>
            <a:path>
              <a:moveTo>
                <a:pt x="0" y="0"/>
              </a:moveTo>
              <a:lnTo>
                <a:pt x="0" y="912976"/>
              </a:lnTo>
              <a:lnTo>
                <a:pt x="117048" y="91297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6460AF-9787-4361-8BD9-9A7D563E3740}">
      <dsp:nvSpPr>
        <dsp:cNvPr id="0" name=""/>
        <dsp:cNvSpPr/>
      </dsp:nvSpPr>
      <dsp:spPr>
        <a:xfrm>
          <a:off x="4051281" y="1839072"/>
          <a:ext cx="117048" cy="358947"/>
        </a:xfrm>
        <a:custGeom>
          <a:avLst/>
          <a:gdLst/>
          <a:ahLst/>
          <a:cxnLst/>
          <a:rect l="0" t="0" r="0" b="0"/>
          <a:pathLst>
            <a:path>
              <a:moveTo>
                <a:pt x="0" y="0"/>
              </a:moveTo>
              <a:lnTo>
                <a:pt x="0" y="358947"/>
              </a:lnTo>
              <a:lnTo>
                <a:pt x="117048" y="358947"/>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5B3F33-28C9-4D4A-A484-E9CB10D466A9}">
      <dsp:nvSpPr>
        <dsp:cNvPr id="0" name=""/>
        <dsp:cNvSpPr/>
      </dsp:nvSpPr>
      <dsp:spPr>
        <a:xfrm>
          <a:off x="4265869" y="631610"/>
          <a:ext cx="97540" cy="817301"/>
        </a:xfrm>
        <a:custGeom>
          <a:avLst/>
          <a:gdLst/>
          <a:ahLst/>
          <a:cxnLst/>
          <a:rect l="0" t="0" r="0" b="0"/>
          <a:pathLst>
            <a:path>
              <a:moveTo>
                <a:pt x="0" y="0"/>
              </a:moveTo>
              <a:lnTo>
                <a:pt x="0" y="735367"/>
              </a:lnTo>
              <a:lnTo>
                <a:pt x="97540" y="735367"/>
              </a:lnTo>
              <a:lnTo>
                <a:pt x="97540" y="817301"/>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9F29CB-172C-4097-86EE-1898CB57DB90}">
      <dsp:nvSpPr>
        <dsp:cNvPr id="0" name=""/>
        <dsp:cNvSpPr/>
      </dsp:nvSpPr>
      <dsp:spPr>
        <a:xfrm>
          <a:off x="3614301" y="1839072"/>
          <a:ext cx="117048" cy="2132432"/>
        </a:xfrm>
        <a:custGeom>
          <a:avLst/>
          <a:gdLst/>
          <a:ahLst/>
          <a:cxnLst/>
          <a:rect l="0" t="0" r="0" b="0"/>
          <a:pathLst>
            <a:path>
              <a:moveTo>
                <a:pt x="117048" y="0"/>
              </a:moveTo>
              <a:lnTo>
                <a:pt x="117048" y="2132432"/>
              </a:lnTo>
              <a:lnTo>
                <a:pt x="0" y="2132432"/>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8A2052-0004-4A3F-81D7-1F9246CFB46E}">
      <dsp:nvSpPr>
        <dsp:cNvPr id="0" name=""/>
        <dsp:cNvSpPr/>
      </dsp:nvSpPr>
      <dsp:spPr>
        <a:xfrm>
          <a:off x="3614301" y="1839072"/>
          <a:ext cx="117048" cy="1522704"/>
        </a:xfrm>
        <a:custGeom>
          <a:avLst/>
          <a:gdLst/>
          <a:ahLst/>
          <a:cxnLst/>
          <a:rect l="0" t="0" r="0" b="0"/>
          <a:pathLst>
            <a:path>
              <a:moveTo>
                <a:pt x="117048" y="0"/>
              </a:moveTo>
              <a:lnTo>
                <a:pt x="117048" y="1522704"/>
              </a:lnTo>
              <a:lnTo>
                <a:pt x="0" y="1522704"/>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81ED98-F7B2-456B-945B-A8CE97E808D7}">
      <dsp:nvSpPr>
        <dsp:cNvPr id="0" name=""/>
        <dsp:cNvSpPr/>
      </dsp:nvSpPr>
      <dsp:spPr>
        <a:xfrm>
          <a:off x="3614301" y="1839072"/>
          <a:ext cx="117048" cy="912976"/>
        </a:xfrm>
        <a:custGeom>
          <a:avLst/>
          <a:gdLst/>
          <a:ahLst/>
          <a:cxnLst/>
          <a:rect l="0" t="0" r="0" b="0"/>
          <a:pathLst>
            <a:path>
              <a:moveTo>
                <a:pt x="117048" y="0"/>
              </a:moveTo>
              <a:lnTo>
                <a:pt x="117048" y="912976"/>
              </a:lnTo>
              <a:lnTo>
                <a:pt x="0" y="91297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2B8836-68EF-459C-A91C-DEDCFF3854D3}">
      <dsp:nvSpPr>
        <dsp:cNvPr id="0" name=""/>
        <dsp:cNvSpPr/>
      </dsp:nvSpPr>
      <dsp:spPr>
        <a:xfrm>
          <a:off x="3614301" y="1839072"/>
          <a:ext cx="117048" cy="358947"/>
        </a:xfrm>
        <a:custGeom>
          <a:avLst/>
          <a:gdLst/>
          <a:ahLst/>
          <a:cxnLst/>
          <a:rect l="0" t="0" r="0" b="0"/>
          <a:pathLst>
            <a:path>
              <a:moveTo>
                <a:pt x="117048" y="0"/>
              </a:moveTo>
              <a:lnTo>
                <a:pt x="117048" y="358947"/>
              </a:lnTo>
              <a:lnTo>
                <a:pt x="0" y="358947"/>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48912F-C9E1-4928-BBBC-A88BD51ED053}">
      <dsp:nvSpPr>
        <dsp:cNvPr id="0" name=""/>
        <dsp:cNvSpPr/>
      </dsp:nvSpPr>
      <dsp:spPr>
        <a:xfrm>
          <a:off x="3419220" y="631610"/>
          <a:ext cx="846649" cy="817301"/>
        </a:xfrm>
        <a:custGeom>
          <a:avLst/>
          <a:gdLst/>
          <a:ahLst/>
          <a:cxnLst/>
          <a:rect l="0" t="0" r="0" b="0"/>
          <a:pathLst>
            <a:path>
              <a:moveTo>
                <a:pt x="846649" y="0"/>
              </a:moveTo>
              <a:lnTo>
                <a:pt x="846649" y="735367"/>
              </a:lnTo>
              <a:lnTo>
                <a:pt x="0" y="735367"/>
              </a:lnTo>
              <a:lnTo>
                <a:pt x="0" y="817301"/>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0A14CB-03A7-4D29-B091-3DAFDBF02E7E}">
      <dsp:nvSpPr>
        <dsp:cNvPr id="0" name=""/>
        <dsp:cNvSpPr/>
      </dsp:nvSpPr>
      <dsp:spPr>
        <a:xfrm>
          <a:off x="2670111" y="1926015"/>
          <a:ext cx="117048" cy="2575061"/>
        </a:xfrm>
        <a:custGeom>
          <a:avLst/>
          <a:gdLst/>
          <a:ahLst/>
          <a:cxnLst/>
          <a:rect l="0" t="0" r="0" b="0"/>
          <a:pathLst>
            <a:path>
              <a:moveTo>
                <a:pt x="117048" y="0"/>
              </a:moveTo>
              <a:lnTo>
                <a:pt x="117048" y="2575061"/>
              </a:lnTo>
              <a:lnTo>
                <a:pt x="0" y="2575061"/>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5749DE-F2AF-4446-9000-3236E1ACE2DE}">
      <dsp:nvSpPr>
        <dsp:cNvPr id="0" name=""/>
        <dsp:cNvSpPr/>
      </dsp:nvSpPr>
      <dsp:spPr>
        <a:xfrm>
          <a:off x="2670111" y="1926015"/>
          <a:ext cx="117048" cy="2021033"/>
        </a:xfrm>
        <a:custGeom>
          <a:avLst/>
          <a:gdLst/>
          <a:ahLst/>
          <a:cxnLst/>
          <a:rect l="0" t="0" r="0" b="0"/>
          <a:pathLst>
            <a:path>
              <a:moveTo>
                <a:pt x="117048" y="0"/>
              </a:moveTo>
              <a:lnTo>
                <a:pt x="117048" y="2021033"/>
              </a:lnTo>
              <a:lnTo>
                <a:pt x="0" y="2021033"/>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829233-CCFB-4945-A753-6992ACEA781D}">
      <dsp:nvSpPr>
        <dsp:cNvPr id="0" name=""/>
        <dsp:cNvSpPr/>
      </dsp:nvSpPr>
      <dsp:spPr>
        <a:xfrm>
          <a:off x="2670111" y="1926015"/>
          <a:ext cx="117048" cy="1467004"/>
        </a:xfrm>
        <a:custGeom>
          <a:avLst/>
          <a:gdLst/>
          <a:ahLst/>
          <a:cxnLst/>
          <a:rect l="0" t="0" r="0" b="0"/>
          <a:pathLst>
            <a:path>
              <a:moveTo>
                <a:pt x="117048" y="0"/>
              </a:moveTo>
              <a:lnTo>
                <a:pt x="117048" y="1467004"/>
              </a:lnTo>
              <a:lnTo>
                <a:pt x="0" y="1467004"/>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5131FE-BCF7-4BBA-9A39-3CF8FDA9359D}">
      <dsp:nvSpPr>
        <dsp:cNvPr id="0" name=""/>
        <dsp:cNvSpPr/>
      </dsp:nvSpPr>
      <dsp:spPr>
        <a:xfrm>
          <a:off x="2670111" y="1926015"/>
          <a:ext cx="117048" cy="912976"/>
        </a:xfrm>
        <a:custGeom>
          <a:avLst/>
          <a:gdLst/>
          <a:ahLst/>
          <a:cxnLst/>
          <a:rect l="0" t="0" r="0" b="0"/>
          <a:pathLst>
            <a:path>
              <a:moveTo>
                <a:pt x="117048" y="0"/>
              </a:moveTo>
              <a:lnTo>
                <a:pt x="117048" y="912976"/>
              </a:lnTo>
              <a:lnTo>
                <a:pt x="0" y="91297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0D095B-D2F7-43C3-A5B9-5D36CA99DA9F}">
      <dsp:nvSpPr>
        <dsp:cNvPr id="0" name=""/>
        <dsp:cNvSpPr/>
      </dsp:nvSpPr>
      <dsp:spPr>
        <a:xfrm>
          <a:off x="2670111" y="1926015"/>
          <a:ext cx="117048" cy="358947"/>
        </a:xfrm>
        <a:custGeom>
          <a:avLst/>
          <a:gdLst/>
          <a:ahLst/>
          <a:cxnLst/>
          <a:rect l="0" t="0" r="0" b="0"/>
          <a:pathLst>
            <a:path>
              <a:moveTo>
                <a:pt x="117048" y="0"/>
              </a:moveTo>
              <a:lnTo>
                <a:pt x="117048" y="358947"/>
              </a:lnTo>
              <a:lnTo>
                <a:pt x="0" y="358947"/>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43CFD9-8E23-4E22-B0C0-EEBA086224A1}">
      <dsp:nvSpPr>
        <dsp:cNvPr id="0" name=""/>
        <dsp:cNvSpPr/>
      </dsp:nvSpPr>
      <dsp:spPr>
        <a:xfrm>
          <a:off x="2475031" y="631610"/>
          <a:ext cx="1790838" cy="817301"/>
        </a:xfrm>
        <a:custGeom>
          <a:avLst/>
          <a:gdLst/>
          <a:ahLst/>
          <a:cxnLst/>
          <a:rect l="0" t="0" r="0" b="0"/>
          <a:pathLst>
            <a:path>
              <a:moveTo>
                <a:pt x="1790838" y="0"/>
              </a:moveTo>
              <a:lnTo>
                <a:pt x="1790838" y="735367"/>
              </a:lnTo>
              <a:lnTo>
                <a:pt x="0" y="735367"/>
              </a:lnTo>
              <a:lnTo>
                <a:pt x="0" y="817301"/>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653AD9-8651-498D-92AC-F092F34C5FA5}">
      <dsp:nvSpPr>
        <dsp:cNvPr id="0" name=""/>
        <dsp:cNvSpPr/>
      </dsp:nvSpPr>
      <dsp:spPr>
        <a:xfrm>
          <a:off x="1725922" y="1839072"/>
          <a:ext cx="117048" cy="2547442"/>
        </a:xfrm>
        <a:custGeom>
          <a:avLst/>
          <a:gdLst/>
          <a:ahLst/>
          <a:cxnLst/>
          <a:rect l="0" t="0" r="0" b="0"/>
          <a:pathLst>
            <a:path>
              <a:moveTo>
                <a:pt x="117048" y="0"/>
              </a:moveTo>
              <a:lnTo>
                <a:pt x="117048" y="2547442"/>
              </a:lnTo>
              <a:lnTo>
                <a:pt x="0" y="2547442"/>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F238EB-14C1-4F5E-A207-2826B58D4850}">
      <dsp:nvSpPr>
        <dsp:cNvPr id="0" name=""/>
        <dsp:cNvSpPr/>
      </dsp:nvSpPr>
      <dsp:spPr>
        <a:xfrm>
          <a:off x="1725922" y="1839072"/>
          <a:ext cx="117048" cy="2001213"/>
        </a:xfrm>
        <a:custGeom>
          <a:avLst/>
          <a:gdLst/>
          <a:ahLst/>
          <a:cxnLst/>
          <a:rect l="0" t="0" r="0" b="0"/>
          <a:pathLst>
            <a:path>
              <a:moveTo>
                <a:pt x="117048" y="0"/>
              </a:moveTo>
              <a:lnTo>
                <a:pt x="117048" y="2001213"/>
              </a:lnTo>
              <a:lnTo>
                <a:pt x="0" y="2001213"/>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072A40-A1E6-46E0-B506-468670B58696}">
      <dsp:nvSpPr>
        <dsp:cNvPr id="0" name=""/>
        <dsp:cNvSpPr/>
      </dsp:nvSpPr>
      <dsp:spPr>
        <a:xfrm>
          <a:off x="1725922" y="1839072"/>
          <a:ext cx="117048" cy="1447184"/>
        </a:xfrm>
        <a:custGeom>
          <a:avLst/>
          <a:gdLst/>
          <a:ahLst/>
          <a:cxnLst/>
          <a:rect l="0" t="0" r="0" b="0"/>
          <a:pathLst>
            <a:path>
              <a:moveTo>
                <a:pt x="117048" y="0"/>
              </a:moveTo>
              <a:lnTo>
                <a:pt x="117048" y="1447184"/>
              </a:lnTo>
              <a:lnTo>
                <a:pt x="0" y="1447184"/>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3364A5-7E91-4D70-9AC0-6181DF7439CE}">
      <dsp:nvSpPr>
        <dsp:cNvPr id="0" name=""/>
        <dsp:cNvSpPr/>
      </dsp:nvSpPr>
      <dsp:spPr>
        <a:xfrm>
          <a:off x="1725922" y="1839072"/>
          <a:ext cx="117048" cy="893156"/>
        </a:xfrm>
        <a:custGeom>
          <a:avLst/>
          <a:gdLst/>
          <a:ahLst/>
          <a:cxnLst/>
          <a:rect l="0" t="0" r="0" b="0"/>
          <a:pathLst>
            <a:path>
              <a:moveTo>
                <a:pt x="117048" y="0"/>
              </a:moveTo>
              <a:lnTo>
                <a:pt x="117048" y="893156"/>
              </a:lnTo>
              <a:lnTo>
                <a:pt x="0" y="89315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0C81D5-0886-43AD-B127-E0C7123435FA}">
      <dsp:nvSpPr>
        <dsp:cNvPr id="0" name=""/>
        <dsp:cNvSpPr/>
      </dsp:nvSpPr>
      <dsp:spPr>
        <a:xfrm>
          <a:off x="1725922" y="1839072"/>
          <a:ext cx="117048" cy="349037"/>
        </a:xfrm>
        <a:custGeom>
          <a:avLst/>
          <a:gdLst/>
          <a:ahLst/>
          <a:cxnLst/>
          <a:rect l="0" t="0" r="0" b="0"/>
          <a:pathLst>
            <a:path>
              <a:moveTo>
                <a:pt x="117048" y="0"/>
              </a:moveTo>
              <a:lnTo>
                <a:pt x="117048" y="349037"/>
              </a:lnTo>
              <a:lnTo>
                <a:pt x="0" y="349037"/>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268CB7-A280-4BFA-89BF-FDE6E559E68A}">
      <dsp:nvSpPr>
        <dsp:cNvPr id="0" name=""/>
        <dsp:cNvSpPr/>
      </dsp:nvSpPr>
      <dsp:spPr>
        <a:xfrm>
          <a:off x="1530842" y="631610"/>
          <a:ext cx="2735027" cy="817301"/>
        </a:xfrm>
        <a:custGeom>
          <a:avLst/>
          <a:gdLst/>
          <a:ahLst/>
          <a:cxnLst/>
          <a:rect l="0" t="0" r="0" b="0"/>
          <a:pathLst>
            <a:path>
              <a:moveTo>
                <a:pt x="2735027" y="0"/>
              </a:moveTo>
              <a:lnTo>
                <a:pt x="2735027" y="735367"/>
              </a:lnTo>
              <a:lnTo>
                <a:pt x="0" y="735367"/>
              </a:lnTo>
              <a:lnTo>
                <a:pt x="0" y="817301"/>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D95BC2-5C49-42A5-BAD7-D0F3A7478C6A}">
      <dsp:nvSpPr>
        <dsp:cNvPr id="0" name=""/>
        <dsp:cNvSpPr/>
      </dsp:nvSpPr>
      <dsp:spPr>
        <a:xfrm>
          <a:off x="345852" y="1839072"/>
          <a:ext cx="91440" cy="163867"/>
        </a:xfrm>
        <a:custGeom>
          <a:avLst/>
          <a:gdLst/>
          <a:ahLst/>
          <a:cxnLst/>
          <a:rect l="0" t="0" r="0" b="0"/>
          <a:pathLst>
            <a:path>
              <a:moveTo>
                <a:pt x="45720" y="0"/>
              </a:moveTo>
              <a:lnTo>
                <a:pt x="45720" y="163867"/>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512FB1-3894-4606-9DBE-0C1E8225F744}">
      <dsp:nvSpPr>
        <dsp:cNvPr id="0" name=""/>
        <dsp:cNvSpPr/>
      </dsp:nvSpPr>
      <dsp:spPr>
        <a:xfrm>
          <a:off x="391572" y="631610"/>
          <a:ext cx="3874297" cy="817301"/>
        </a:xfrm>
        <a:custGeom>
          <a:avLst/>
          <a:gdLst/>
          <a:ahLst/>
          <a:cxnLst/>
          <a:rect l="0" t="0" r="0" b="0"/>
          <a:pathLst>
            <a:path>
              <a:moveTo>
                <a:pt x="3874297" y="0"/>
              </a:moveTo>
              <a:lnTo>
                <a:pt x="3874297" y="735367"/>
              </a:lnTo>
              <a:lnTo>
                <a:pt x="0" y="735367"/>
              </a:lnTo>
              <a:lnTo>
                <a:pt x="0" y="817301"/>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C8FE8C-3EAF-4DCB-B78C-936D0F26F435}">
      <dsp:nvSpPr>
        <dsp:cNvPr id="0" name=""/>
        <dsp:cNvSpPr/>
      </dsp:nvSpPr>
      <dsp:spPr>
        <a:xfrm>
          <a:off x="3612280" y="141849"/>
          <a:ext cx="1307179" cy="48976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Commissioner</a:t>
          </a:r>
        </a:p>
      </dsp:txBody>
      <dsp:txXfrm>
        <a:off x="3612280" y="141849"/>
        <a:ext cx="1307179" cy="489761"/>
      </dsp:txXfrm>
    </dsp:sp>
    <dsp:sp modelId="{8F2C0EB8-8014-4A13-92B7-7540DA776DA8}">
      <dsp:nvSpPr>
        <dsp:cNvPr id="0" name=""/>
        <dsp:cNvSpPr/>
      </dsp:nvSpPr>
      <dsp:spPr>
        <a:xfrm>
          <a:off x="1411" y="1448911"/>
          <a:ext cx="780321" cy="3901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General Counsel</a:t>
          </a:r>
        </a:p>
      </dsp:txBody>
      <dsp:txXfrm>
        <a:off x="1411" y="1448911"/>
        <a:ext cx="780321" cy="390160"/>
      </dsp:txXfrm>
    </dsp:sp>
    <dsp:sp modelId="{4B7BE2A1-AF2B-4D2B-807C-2F3127C9058C}">
      <dsp:nvSpPr>
        <dsp:cNvPr id="0" name=""/>
        <dsp:cNvSpPr/>
      </dsp:nvSpPr>
      <dsp:spPr>
        <a:xfrm>
          <a:off x="1411" y="2002939"/>
          <a:ext cx="780321" cy="3901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Legal</a:t>
          </a:r>
        </a:p>
      </dsp:txBody>
      <dsp:txXfrm>
        <a:off x="1411" y="2002939"/>
        <a:ext cx="780321" cy="390160"/>
      </dsp:txXfrm>
    </dsp:sp>
    <dsp:sp modelId="{E5F94941-2F03-40A7-82C2-2BE713B90B6A}">
      <dsp:nvSpPr>
        <dsp:cNvPr id="0" name=""/>
        <dsp:cNvSpPr/>
      </dsp:nvSpPr>
      <dsp:spPr>
        <a:xfrm>
          <a:off x="1140681" y="1448911"/>
          <a:ext cx="780321" cy="3901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A&amp;F</a:t>
          </a:r>
        </a:p>
      </dsp:txBody>
      <dsp:txXfrm>
        <a:off x="1140681" y="1448911"/>
        <a:ext cx="780321" cy="390160"/>
      </dsp:txXfrm>
    </dsp:sp>
    <dsp:sp modelId="{56EE84C8-0108-45A6-9CF4-EECAD06F5909}">
      <dsp:nvSpPr>
        <dsp:cNvPr id="0" name=""/>
        <dsp:cNvSpPr/>
      </dsp:nvSpPr>
      <dsp:spPr>
        <a:xfrm>
          <a:off x="945600" y="2002939"/>
          <a:ext cx="780321" cy="37034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Financial Management</a:t>
          </a:r>
        </a:p>
      </dsp:txBody>
      <dsp:txXfrm>
        <a:off x="945600" y="2002939"/>
        <a:ext cx="780321" cy="370340"/>
      </dsp:txXfrm>
    </dsp:sp>
    <dsp:sp modelId="{EEC55279-5CF3-4EAF-ACC9-1C62EFA42BF5}">
      <dsp:nvSpPr>
        <dsp:cNvPr id="0" name=""/>
        <dsp:cNvSpPr/>
      </dsp:nvSpPr>
      <dsp:spPr>
        <a:xfrm>
          <a:off x="945600" y="2537148"/>
          <a:ext cx="780321" cy="3901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Budget and Grant Management</a:t>
          </a:r>
        </a:p>
      </dsp:txBody>
      <dsp:txXfrm>
        <a:off x="945600" y="2537148"/>
        <a:ext cx="780321" cy="390160"/>
      </dsp:txXfrm>
    </dsp:sp>
    <dsp:sp modelId="{4C841BC4-B90B-41D6-BDE0-F1ED1DB06956}">
      <dsp:nvSpPr>
        <dsp:cNvPr id="0" name=""/>
        <dsp:cNvSpPr/>
      </dsp:nvSpPr>
      <dsp:spPr>
        <a:xfrm>
          <a:off x="945600" y="3091176"/>
          <a:ext cx="780321" cy="3901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Audit Resolution</a:t>
          </a:r>
        </a:p>
      </dsp:txBody>
      <dsp:txXfrm>
        <a:off x="945600" y="3091176"/>
        <a:ext cx="780321" cy="390160"/>
      </dsp:txXfrm>
    </dsp:sp>
    <dsp:sp modelId="{FDDAB576-E1C2-4553-B628-46939F1502D9}">
      <dsp:nvSpPr>
        <dsp:cNvPr id="0" name=""/>
        <dsp:cNvSpPr/>
      </dsp:nvSpPr>
      <dsp:spPr>
        <a:xfrm>
          <a:off x="945600" y="3645204"/>
          <a:ext cx="780321" cy="390160"/>
        </a:xfrm>
        <a:prstGeom prst="rect">
          <a:avLst/>
        </a:prstGeom>
        <a:solidFill>
          <a:schemeClr val="bg1"/>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Subsidy Management</a:t>
          </a:r>
        </a:p>
      </dsp:txBody>
      <dsp:txXfrm>
        <a:off x="945600" y="3645204"/>
        <a:ext cx="780321" cy="390160"/>
      </dsp:txXfrm>
    </dsp:sp>
    <dsp:sp modelId="{82DB2579-79E1-45BD-92BE-2B757959F96A}">
      <dsp:nvSpPr>
        <dsp:cNvPr id="0" name=""/>
        <dsp:cNvSpPr/>
      </dsp:nvSpPr>
      <dsp:spPr>
        <a:xfrm>
          <a:off x="945600" y="4199233"/>
          <a:ext cx="780321" cy="37456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Federal Regulations and Monitoring</a:t>
          </a:r>
        </a:p>
      </dsp:txBody>
      <dsp:txXfrm>
        <a:off x="945600" y="4199233"/>
        <a:ext cx="780321" cy="374562"/>
      </dsp:txXfrm>
    </dsp:sp>
    <dsp:sp modelId="{10628C42-0D28-475A-BCA9-D3388F3720D1}">
      <dsp:nvSpPr>
        <dsp:cNvPr id="0" name=""/>
        <dsp:cNvSpPr/>
      </dsp:nvSpPr>
      <dsp:spPr>
        <a:xfrm>
          <a:off x="2084870" y="1448911"/>
          <a:ext cx="780321" cy="477104"/>
        </a:xfrm>
        <a:prstGeom prst="rect">
          <a:avLst/>
        </a:prstGeom>
        <a:solidFill>
          <a:schemeClr val="bg1"/>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Research, Innovation and Supports</a:t>
          </a:r>
        </a:p>
      </dsp:txBody>
      <dsp:txXfrm>
        <a:off x="2084870" y="1448911"/>
        <a:ext cx="780321" cy="477104"/>
      </dsp:txXfrm>
    </dsp:sp>
    <dsp:sp modelId="{E1E12B79-0BA1-42DF-8424-881800BDA819}">
      <dsp:nvSpPr>
        <dsp:cNvPr id="0" name=""/>
        <dsp:cNvSpPr/>
      </dsp:nvSpPr>
      <dsp:spPr>
        <a:xfrm>
          <a:off x="1889790" y="2089883"/>
          <a:ext cx="780321" cy="390160"/>
        </a:xfrm>
        <a:prstGeom prst="rect">
          <a:avLst/>
        </a:prstGeom>
        <a:solidFill>
          <a:schemeClr val="bg1"/>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Program Innovation</a:t>
          </a:r>
        </a:p>
      </dsp:txBody>
      <dsp:txXfrm>
        <a:off x="1889790" y="2089883"/>
        <a:ext cx="780321" cy="390160"/>
      </dsp:txXfrm>
    </dsp:sp>
    <dsp:sp modelId="{81F7737E-AB9E-44C6-913C-2397418C37EB}">
      <dsp:nvSpPr>
        <dsp:cNvPr id="0" name=""/>
        <dsp:cNvSpPr/>
      </dsp:nvSpPr>
      <dsp:spPr>
        <a:xfrm>
          <a:off x="1889790" y="2643911"/>
          <a:ext cx="780321" cy="3901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Research and Data</a:t>
          </a:r>
        </a:p>
      </dsp:txBody>
      <dsp:txXfrm>
        <a:off x="1889790" y="2643911"/>
        <a:ext cx="780321" cy="390160"/>
      </dsp:txXfrm>
    </dsp:sp>
    <dsp:sp modelId="{BD9CB271-BFF2-4F81-A070-EEFEB5ED598A}">
      <dsp:nvSpPr>
        <dsp:cNvPr id="0" name=""/>
        <dsp:cNvSpPr/>
      </dsp:nvSpPr>
      <dsp:spPr>
        <a:xfrm>
          <a:off x="1889790" y="3197940"/>
          <a:ext cx="780321" cy="3901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Program Supports </a:t>
          </a:r>
        </a:p>
      </dsp:txBody>
      <dsp:txXfrm>
        <a:off x="1889790" y="3197940"/>
        <a:ext cx="780321" cy="390160"/>
      </dsp:txXfrm>
    </dsp:sp>
    <dsp:sp modelId="{3179BAC4-1D81-4CE8-9264-D441EB81A46C}">
      <dsp:nvSpPr>
        <dsp:cNvPr id="0" name=""/>
        <dsp:cNvSpPr/>
      </dsp:nvSpPr>
      <dsp:spPr>
        <a:xfrm>
          <a:off x="1889790" y="3751968"/>
          <a:ext cx="780321" cy="3901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Educator Supports</a:t>
          </a:r>
        </a:p>
      </dsp:txBody>
      <dsp:txXfrm>
        <a:off x="1889790" y="3751968"/>
        <a:ext cx="780321" cy="390160"/>
      </dsp:txXfrm>
    </dsp:sp>
    <dsp:sp modelId="{A7040518-A0D6-42EA-8065-10643B5023A7}">
      <dsp:nvSpPr>
        <dsp:cNvPr id="0" name=""/>
        <dsp:cNvSpPr/>
      </dsp:nvSpPr>
      <dsp:spPr>
        <a:xfrm>
          <a:off x="1889790" y="4305997"/>
          <a:ext cx="780321" cy="3901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Grantee Management</a:t>
          </a:r>
        </a:p>
      </dsp:txBody>
      <dsp:txXfrm>
        <a:off x="1889790" y="4305997"/>
        <a:ext cx="780321" cy="390160"/>
      </dsp:txXfrm>
    </dsp:sp>
    <dsp:sp modelId="{8744E35A-FC14-4389-A39F-72CB3B29385D}">
      <dsp:nvSpPr>
        <dsp:cNvPr id="0" name=""/>
        <dsp:cNvSpPr/>
      </dsp:nvSpPr>
      <dsp:spPr>
        <a:xfrm>
          <a:off x="3029059" y="1448911"/>
          <a:ext cx="780321" cy="3901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Field Operations</a:t>
          </a:r>
        </a:p>
      </dsp:txBody>
      <dsp:txXfrm>
        <a:off x="3029059" y="1448911"/>
        <a:ext cx="780321" cy="390160"/>
      </dsp:txXfrm>
    </dsp:sp>
    <dsp:sp modelId="{890140B3-CAFD-4977-B21F-AE900869D139}">
      <dsp:nvSpPr>
        <dsp:cNvPr id="0" name=""/>
        <dsp:cNvSpPr/>
      </dsp:nvSpPr>
      <dsp:spPr>
        <a:xfrm>
          <a:off x="2833979" y="2002939"/>
          <a:ext cx="780321" cy="3901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BRC</a:t>
          </a:r>
        </a:p>
      </dsp:txBody>
      <dsp:txXfrm>
        <a:off x="2833979" y="2002939"/>
        <a:ext cx="780321" cy="390160"/>
      </dsp:txXfrm>
    </dsp:sp>
    <dsp:sp modelId="{4BB65C6A-54AA-4EA8-9896-88E83AD9C07B}">
      <dsp:nvSpPr>
        <dsp:cNvPr id="0" name=""/>
        <dsp:cNvSpPr/>
      </dsp:nvSpPr>
      <dsp:spPr>
        <a:xfrm>
          <a:off x="2833979" y="2556968"/>
          <a:ext cx="780321" cy="3901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Investigations</a:t>
          </a:r>
        </a:p>
      </dsp:txBody>
      <dsp:txXfrm>
        <a:off x="2833979" y="2556968"/>
        <a:ext cx="780321" cy="390160"/>
      </dsp:txXfrm>
    </dsp:sp>
    <dsp:sp modelId="{47A32192-BC7E-40E4-933C-ECD0AF404A97}">
      <dsp:nvSpPr>
        <dsp:cNvPr id="0" name=""/>
        <dsp:cNvSpPr/>
      </dsp:nvSpPr>
      <dsp:spPr>
        <a:xfrm>
          <a:off x="2833979" y="3110996"/>
          <a:ext cx="780321" cy="501559"/>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Residential and Placement Licensing</a:t>
          </a:r>
        </a:p>
      </dsp:txBody>
      <dsp:txXfrm>
        <a:off x="2833979" y="3110996"/>
        <a:ext cx="780321" cy="501559"/>
      </dsp:txXfrm>
    </dsp:sp>
    <dsp:sp modelId="{73F3E6E7-0A39-4F78-9766-2F0A178A8E42}">
      <dsp:nvSpPr>
        <dsp:cNvPr id="0" name=""/>
        <dsp:cNvSpPr/>
      </dsp:nvSpPr>
      <dsp:spPr>
        <a:xfrm>
          <a:off x="2833979" y="3776423"/>
          <a:ext cx="780321" cy="3901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Project Management</a:t>
          </a:r>
        </a:p>
      </dsp:txBody>
      <dsp:txXfrm>
        <a:off x="2833979" y="3776423"/>
        <a:ext cx="780321" cy="390160"/>
      </dsp:txXfrm>
    </dsp:sp>
    <dsp:sp modelId="{B5FDCB58-B7C2-4CD7-B1BD-5F28606CDA5C}">
      <dsp:nvSpPr>
        <dsp:cNvPr id="0" name=""/>
        <dsp:cNvSpPr/>
      </dsp:nvSpPr>
      <dsp:spPr>
        <a:xfrm>
          <a:off x="3973249" y="1448911"/>
          <a:ext cx="780321" cy="3901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Community Engagement </a:t>
          </a:r>
        </a:p>
      </dsp:txBody>
      <dsp:txXfrm>
        <a:off x="3973249" y="1448911"/>
        <a:ext cx="780321" cy="390160"/>
      </dsp:txXfrm>
    </dsp:sp>
    <dsp:sp modelId="{F1573889-6834-4798-980C-DBCC55C44410}">
      <dsp:nvSpPr>
        <dsp:cNvPr id="0" name=""/>
        <dsp:cNvSpPr/>
      </dsp:nvSpPr>
      <dsp:spPr>
        <a:xfrm>
          <a:off x="4168329" y="2002939"/>
          <a:ext cx="780321" cy="3901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Legislative Affairs</a:t>
          </a:r>
        </a:p>
      </dsp:txBody>
      <dsp:txXfrm>
        <a:off x="4168329" y="2002939"/>
        <a:ext cx="780321" cy="390160"/>
      </dsp:txXfrm>
    </dsp:sp>
    <dsp:sp modelId="{123FA5D6-19A9-46F4-B3FD-7996951551BB}">
      <dsp:nvSpPr>
        <dsp:cNvPr id="0" name=""/>
        <dsp:cNvSpPr/>
      </dsp:nvSpPr>
      <dsp:spPr>
        <a:xfrm>
          <a:off x="4168329" y="2556968"/>
          <a:ext cx="780321" cy="3901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Communications</a:t>
          </a:r>
        </a:p>
      </dsp:txBody>
      <dsp:txXfrm>
        <a:off x="4168329" y="2556968"/>
        <a:ext cx="780321" cy="390160"/>
      </dsp:txXfrm>
    </dsp:sp>
    <dsp:sp modelId="{37E2501A-B005-467A-AAF0-6BDA9C7797DA}">
      <dsp:nvSpPr>
        <dsp:cNvPr id="0" name=""/>
        <dsp:cNvSpPr/>
      </dsp:nvSpPr>
      <dsp:spPr>
        <a:xfrm>
          <a:off x="4168329" y="3110996"/>
          <a:ext cx="780321" cy="3901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Strategic Partnership </a:t>
          </a:r>
        </a:p>
      </dsp:txBody>
      <dsp:txXfrm>
        <a:off x="4168329" y="3110996"/>
        <a:ext cx="780321" cy="390160"/>
      </dsp:txXfrm>
    </dsp:sp>
    <dsp:sp modelId="{0C5404B7-5323-4818-8445-8D7E7444F98E}">
      <dsp:nvSpPr>
        <dsp:cNvPr id="0" name=""/>
        <dsp:cNvSpPr/>
      </dsp:nvSpPr>
      <dsp:spPr>
        <a:xfrm>
          <a:off x="4917438" y="1448911"/>
          <a:ext cx="780321" cy="3901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Internal Operations</a:t>
          </a:r>
        </a:p>
      </dsp:txBody>
      <dsp:txXfrm>
        <a:off x="4917438" y="1448911"/>
        <a:ext cx="780321" cy="390160"/>
      </dsp:txXfrm>
    </dsp:sp>
    <dsp:sp modelId="{1C89F1E8-BAF4-4C98-9121-C515603FC118}">
      <dsp:nvSpPr>
        <dsp:cNvPr id="0" name=""/>
        <dsp:cNvSpPr/>
      </dsp:nvSpPr>
      <dsp:spPr>
        <a:xfrm>
          <a:off x="5112518" y="2002939"/>
          <a:ext cx="780321" cy="45755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Office Infrastructure and Coordination</a:t>
          </a:r>
        </a:p>
      </dsp:txBody>
      <dsp:txXfrm>
        <a:off x="5112518" y="2002939"/>
        <a:ext cx="780321" cy="457553"/>
      </dsp:txXfrm>
    </dsp:sp>
    <dsp:sp modelId="{E8F9F202-BF51-47D7-B06F-DD94F9186FD2}">
      <dsp:nvSpPr>
        <dsp:cNvPr id="0" name=""/>
        <dsp:cNvSpPr/>
      </dsp:nvSpPr>
      <dsp:spPr>
        <a:xfrm>
          <a:off x="5112518" y="2624360"/>
          <a:ext cx="780321" cy="390160"/>
        </a:xfrm>
        <a:prstGeom prst="rect">
          <a:avLst/>
        </a:prstGeom>
        <a:solidFill>
          <a:schemeClr val="bg1"/>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Staff Resources and Support</a:t>
          </a:r>
        </a:p>
      </dsp:txBody>
      <dsp:txXfrm>
        <a:off x="5112518" y="2624360"/>
        <a:ext cx="780321" cy="390160"/>
      </dsp:txXfrm>
    </dsp:sp>
    <dsp:sp modelId="{1AAEEFDC-A8FE-4D7A-9329-CDB3F6184D2A}">
      <dsp:nvSpPr>
        <dsp:cNvPr id="0" name=""/>
        <dsp:cNvSpPr/>
      </dsp:nvSpPr>
      <dsp:spPr>
        <a:xfrm>
          <a:off x="5112518" y="3178389"/>
          <a:ext cx="780321" cy="3901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Contact Center</a:t>
          </a:r>
        </a:p>
      </dsp:txBody>
      <dsp:txXfrm>
        <a:off x="5112518" y="3178389"/>
        <a:ext cx="780321" cy="390160"/>
      </dsp:txXfrm>
    </dsp:sp>
    <dsp:sp modelId="{5A52C71C-5219-4ABD-A8F6-1CF65420FB65}">
      <dsp:nvSpPr>
        <dsp:cNvPr id="0" name=""/>
        <dsp:cNvSpPr/>
      </dsp:nvSpPr>
      <dsp:spPr>
        <a:xfrm>
          <a:off x="5112518" y="3732417"/>
          <a:ext cx="780321" cy="53075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Technology Project Management </a:t>
          </a:r>
        </a:p>
      </dsp:txBody>
      <dsp:txXfrm>
        <a:off x="5112518" y="3732417"/>
        <a:ext cx="780321" cy="530751"/>
      </dsp:txXfrm>
    </dsp:sp>
    <dsp:sp modelId="{B1C09E13-B88A-455A-80C0-D79B79C79FD8}">
      <dsp:nvSpPr>
        <dsp:cNvPr id="0" name=""/>
        <dsp:cNvSpPr/>
      </dsp:nvSpPr>
      <dsp:spPr>
        <a:xfrm>
          <a:off x="5861627" y="1448911"/>
          <a:ext cx="780321" cy="3901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Policy Development</a:t>
          </a:r>
        </a:p>
      </dsp:txBody>
      <dsp:txXfrm>
        <a:off x="5861627" y="1448911"/>
        <a:ext cx="780321" cy="390160"/>
      </dsp:txXfrm>
    </dsp:sp>
    <dsp:sp modelId="{C2E11330-3B7F-4C11-B538-BE52123C5051}">
      <dsp:nvSpPr>
        <dsp:cNvPr id="0" name=""/>
        <dsp:cNvSpPr/>
      </dsp:nvSpPr>
      <dsp:spPr>
        <a:xfrm>
          <a:off x="6056708" y="2002939"/>
          <a:ext cx="780321" cy="3901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Policy Drafting and Alignment</a:t>
          </a:r>
        </a:p>
      </dsp:txBody>
      <dsp:txXfrm>
        <a:off x="6056708" y="2002939"/>
        <a:ext cx="780321" cy="390160"/>
      </dsp:txXfrm>
    </dsp:sp>
    <dsp:sp modelId="{23C492BA-37E1-4E21-B869-14965D22103E}">
      <dsp:nvSpPr>
        <dsp:cNvPr id="0" name=""/>
        <dsp:cNvSpPr/>
      </dsp:nvSpPr>
      <dsp:spPr>
        <a:xfrm>
          <a:off x="6805817" y="1448911"/>
          <a:ext cx="780321" cy="3901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Family Access and Services</a:t>
          </a:r>
        </a:p>
      </dsp:txBody>
      <dsp:txXfrm>
        <a:off x="6805817" y="1448911"/>
        <a:ext cx="780321" cy="390160"/>
      </dsp:txXfrm>
    </dsp:sp>
    <dsp:sp modelId="{A891273B-BA14-4E72-B751-8AA132A59391}">
      <dsp:nvSpPr>
        <dsp:cNvPr id="0" name=""/>
        <dsp:cNvSpPr/>
      </dsp:nvSpPr>
      <dsp:spPr>
        <a:xfrm>
          <a:off x="7001989" y="2002939"/>
          <a:ext cx="780321" cy="32696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Community</a:t>
          </a:r>
          <a:r>
            <a:rPr lang="en-US" sz="800" kern="1200" baseline="0" dirty="0">
              <a:solidFill>
                <a:schemeClr val="tx1"/>
              </a:solidFill>
            </a:rPr>
            <a:t> Collaborations</a:t>
          </a:r>
          <a:endParaRPr lang="en-US" sz="800" kern="1200" dirty="0">
            <a:solidFill>
              <a:schemeClr val="tx1"/>
            </a:solidFill>
          </a:endParaRPr>
        </a:p>
      </dsp:txBody>
      <dsp:txXfrm>
        <a:off x="7001989" y="2002939"/>
        <a:ext cx="780321" cy="326966"/>
      </dsp:txXfrm>
    </dsp:sp>
    <dsp:sp modelId="{55FF2975-A9DF-41B1-BB70-21FA90467F85}">
      <dsp:nvSpPr>
        <dsp:cNvPr id="0" name=""/>
        <dsp:cNvSpPr/>
      </dsp:nvSpPr>
      <dsp:spPr>
        <a:xfrm>
          <a:off x="7001989" y="2493773"/>
          <a:ext cx="780321" cy="33327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Family  Supports</a:t>
          </a:r>
        </a:p>
      </dsp:txBody>
      <dsp:txXfrm>
        <a:off x="7001989" y="2493773"/>
        <a:ext cx="780321" cy="333271"/>
      </dsp:txXfrm>
    </dsp:sp>
    <dsp:sp modelId="{F5FB5BA2-00EA-40B5-8A18-7702B28FE4AD}">
      <dsp:nvSpPr>
        <dsp:cNvPr id="0" name=""/>
        <dsp:cNvSpPr/>
      </dsp:nvSpPr>
      <dsp:spPr>
        <a:xfrm>
          <a:off x="7750006" y="1448911"/>
          <a:ext cx="780321" cy="3901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Childcare Operations</a:t>
          </a:r>
        </a:p>
      </dsp:txBody>
      <dsp:txXfrm>
        <a:off x="7750006" y="1448911"/>
        <a:ext cx="780321" cy="390160"/>
      </dsp:txXfrm>
    </dsp:sp>
    <dsp:sp modelId="{3E87CD34-ED01-43E3-9E05-A47DCE172854}">
      <dsp:nvSpPr>
        <dsp:cNvPr id="0" name=""/>
        <dsp:cNvSpPr/>
      </dsp:nvSpPr>
      <dsp:spPr>
        <a:xfrm>
          <a:off x="7945086" y="2002939"/>
          <a:ext cx="780321" cy="3901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Regional Licensing</a:t>
          </a:r>
        </a:p>
      </dsp:txBody>
      <dsp:txXfrm>
        <a:off x="7945086" y="2002939"/>
        <a:ext cx="780321" cy="390160"/>
      </dsp:txXfrm>
    </dsp:sp>
    <dsp:sp modelId="{66E934C1-F929-4F87-9D20-EA1706200F36}">
      <dsp:nvSpPr>
        <dsp:cNvPr id="0" name=""/>
        <dsp:cNvSpPr/>
      </dsp:nvSpPr>
      <dsp:spPr>
        <a:xfrm>
          <a:off x="7945086" y="2556968"/>
          <a:ext cx="780321" cy="3901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Program Infrastructure and Quality</a:t>
          </a:r>
        </a:p>
      </dsp:txBody>
      <dsp:txXfrm>
        <a:off x="7945086" y="2556968"/>
        <a:ext cx="780321" cy="390160"/>
      </dsp:txXfrm>
    </dsp:sp>
    <dsp:sp modelId="{B88E6427-AFA9-4C04-91DB-C801E8F2C60C}">
      <dsp:nvSpPr>
        <dsp:cNvPr id="0" name=""/>
        <dsp:cNvSpPr/>
      </dsp:nvSpPr>
      <dsp:spPr>
        <a:xfrm>
          <a:off x="7945086" y="3110996"/>
          <a:ext cx="780321" cy="3901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Educator Qualifications</a:t>
          </a:r>
        </a:p>
      </dsp:txBody>
      <dsp:txXfrm>
        <a:off x="7945086" y="3110996"/>
        <a:ext cx="780321" cy="390160"/>
      </dsp:txXfrm>
    </dsp:sp>
    <dsp:sp modelId="{D5CE77EE-6A7C-4E90-A93D-89C61E1282B1}">
      <dsp:nvSpPr>
        <dsp:cNvPr id="0" name=""/>
        <dsp:cNvSpPr/>
      </dsp:nvSpPr>
      <dsp:spPr>
        <a:xfrm>
          <a:off x="7945086" y="3665025"/>
          <a:ext cx="780321" cy="3901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Project Management</a:t>
          </a:r>
        </a:p>
      </dsp:txBody>
      <dsp:txXfrm>
        <a:off x="7945086" y="3665025"/>
        <a:ext cx="780321" cy="390160"/>
      </dsp:txXfrm>
    </dsp:sp>
    <dsp:sp modelId="{F36D088D-BAED-4FEB-88B0-3D3AEC7B2D4C}">
      <dsp:nvSpPr>
        <dsp:cNvPr id="0" name=""/>
        <dsp:cNvSpPr/>
      </dsp:nvSpPr>
      <dsp:spPr>
        <a:xfrm>
          <a:off x="3186825" y="795477"/>
          <a:ext cx="997110" cy="48956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tx1"/>
              </a:solidFill>
            </a:rPr>
            <a:t>Commissioner’s Office</a:t>
          </a:r>
        </a:p>
      </dsp:txBody>
      <dsp:txXfrm>
        <a:off x="3186825" y="795477"/>
        <a:ext cx="997110" cy="489566"/>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0.87938</cdr:x>
      <cdr:y>0.66017</cdr:y>
    </cdr:from>
    <cdr:to>
      <cdr:x>0.97122</cdr:x>
      <cdr:y>0.85221</cdr:y>
    </cdr:to>
    <cdr:sp macro="" textlink="">
      <cdr:nvSpPr>
        <cdr:cNvPr id="2" name="TextBox 23">
          <a:extLst xmlns:a="http://schemas.openxmlformats.org/drawingml/2006/main">
            <a:ext uri="{FF2B5EF4-FFF2-40B4-BE49-F238E27FC236}">
              <a16:creationId xmlns:a16="http://schemas.microsoft.com/office/drawing/2014/main" id="{EEB4FBA9-DBAA-4B02-9403-F9C335C1AEC0}"/>
            </a:ext>
          </a:extLst>
        </cdr:cNvPr>
        <cdr:cNvSpPr txBox="1"/>
      </cdr:nvSpPr>
      <cdr:spPr>
        <a:xfrm xmlns:a="http://schemas.openxmlformats.org/drawingml/2006/main">
          <a:off x="7444062" y="838371"/>
          <a:ext cx="777479" cy="243875"/>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no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1050" b="1" dirty="0">
              <a:latin typeface="Century Gothic" panose="020B0502020202020204" pitchFamily="34" charset="0"/>
            </a:rPr>
            <a:t>497,152*</a:t>
          </a:r>
        </a:p>
      </cdr:txBody>
    </cdr:sp>
  </cdr:relSizeAnchor>
  <cdr:relSizeAnchor xmlns:cdr="http://schemas.openxmlformats.org/drawingml/2006/chartDrawing">
    <cdr:from>
      <cdr:x>0.87984</cdr:x>
      <cdr:y>0.12454</cdr:y>
    </cdr:from>
    <cdr:to>
      <cdr:x>0.97116</cdr:x>
      <cdr:y>0.31855</cdr:y>
    </cdr:to>
    <cdr:sp macro="" textlink="">
      <cdr:nvSpPr>
        <cdr:cNvPr id="3" name="TextBox 23">
          <a:extLst xmlns:a="http://schemas.openxmlformats.org/drawingml/2006/main">
            <a:ext uri="{FF2B5EF4-FFF2-40B4-BE49-F238E27FC236}">
              <a16:creationId xmlns:a16="http://schemas.microsoft.com/office/drawing/2014/main" id="{BE025F70-3A9B-4904-BA46-46C67FBE4FED}"/>
            </a:ext>
          </a:extLst>
        </cdr:cNvPr>
        <cdr:cNvSpPr txBox="1"/>
      </cdr:nvSpPr>
      <cdr:spPr>
        <a:xfrm xmlns:a="http://schemas.openxmlformats.org/drawingml/2006/main">
          <a:off x="7447957" y="158158"/>
          <a:ext cx="773028" cy="246381"/>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050" b="1" dirty="0">
              <a:latin typeface="Century Gothic" panose="020B0502020202020204" pitchFamily="34" charset="0"/>
            </a:rPr>
            <a:t>58,738</a:t>
          </a:r>
        </a:p>
      </cdr:txBody>
    </cdr:sp>
  </cdr:relSizeAnchor>
  <cdr:relSizeAnchor xmlns:cdr="http://schemas.openxmlformats.org/drawingml/2006/chartDrawing">
    <cdr:from>
      <cdr:x>0.87984</cdr:x>
      <cdr:y>0.39235</cdr:y>
    </cdr:from>
    <cdr:to>
      <cdr:x>0.97116</cdr:x>
      <cdr:y>0.58637</cdr:y>
    </cdr:to>
    <cdr:sp macro="" textlink="">
      <cdr:nvSpPr>
        <cdr:cNvPr id="4" name="TextBox 23">
          <a:extLst xmlns:a="http://schemas.openxmlformats.org/drawingml/2006/main">
            <a:ext uri="{FF2B5EF4-FFF2-40B4-BE49-F238E27FC236}">
              <a16:creationId xmlns:a16="http://schemas.microsoft.com/office/drawing/2014/main" id="{4AD0BBE3-49BD-44A7-85AA-B048644EC308}"/>
            </a:ext>
          </a:extLst>
        </cdr:cNvPr>
        <cdr:cNvSpPr txBox="1"/>
      </cdr:nvSpPr>
      <cdr:spPr>
        <a:xfrm xmlns:a="http://schemas.openxmlformats.org/drawingml/2006/main">
          <a:off x="7447957" y="498259"/>
          <a:ext cx="773028" cy="246393"/>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050" b="1" dirty="0">
              <a:latin typeface="Century Gothic" panose="020B0502020202020204" pitchFamily="34" charset="0"/>
            </a:rPr>
            <a:t>43,000</a:t>
          </a:r>
        </a:p>
      </cdr:txBody>
    </cdr:sp>
  </cdr:relSizeAnchor>
  <cdr:relSizeAnchor xmlns:cdr="http://schemas.openxmlformats.org/drawingml/2006/chartDrawing">
    <cdr:from>
      <cdr:x>0.00111</cdr:x>
      <cdr:y>0.60289</cdr:y>
    </cdr:from>
    <cdr:to>
      <cdr:x>0.99564</cdr:x>
      <cdr:y>0.83928</cdr:y>
    </cdr:to>
    <cdr:sp macro="" textlink="">
      <cdr:nvSpPr>
        <cdr:cNvPr id="5" name="Rectangle 4">
          <a:extLst xmlns:a="http://schemas.openxmlformats.org/drawingml/2006/main">
            <a:ext uri="{FF2B5EF4-FFF2-40B4-BE49-F238E27FC236}">
              <a16:creationId xmlns:a16="http://schemas.microsoft.com/office/drawing/2014/main" id="{E6C524CC-1E73-4476-81D8-0CE79ED9FCC4}"/>
            </a:ext>
          </a:extLst>
        </cdr:cNvPr>
        <cdr:cNvSpPr/>
      </cdr:nvSpPr>
      <cdr:spPr bwMode="auto">
        <a:xfrm xmlns:a="http://schemas.openxmlformats.org/drawingml/2006/main">
          <a:off x="9433" y="765634"/>
          <a:ext cx="8418744" cy="300198"/>
        </a:xfrm>
        <a:prstGeom xmlns:a="http://schemas.openxmlformats.org/drawingml/2006/main" prst="rect">
          <a:avLst/>
        </a:prstGeom>
        <a:solidFill xmlns:a="http://schemas.openxmlformats.org/drawingml/2006/main">
          <a:schemeClr val="bg1"/>
        </a:solidFill>
        <a:ln xmlns:a="http://schemas.openxmlformats.org/drawingml/2006/main" w="9525" cap="flat" cmpd="sng" algn="ctr">
          <a:noFill/>
          <a:prstDash val="solid"/>
          <a:round/>
          <a:headEnd type="none" w="med" len="med"/>
          <a:tailEnd type="none" w="med" len="med"/>
        </a:ln>
        <a:effectLst xmlns:a="http://schemas.openxmlformats.org/drawingml/2006/main"/>
      </cdr:spPr>
      <cdr:txBody>
        <a:bodyPr xmlns:a="http://schemas.openxmlformats.org/drawingml/2006/main" vertOverflow="clip" vert="horz" wrap="square" lIns="91440" tIns="45720" rIns="91440" bIns="45720" numCol="1" anchor="t" anchorCtr="0" compatLnSpc="1">
          <a:prstTxWarp prst="textNoShape">
            <a:avLst/>
          </a:prstTxWarp>
          <a:spAutoFit/>
        </a:bodyPr>
        <a:lstStyle xmlns:a="http://schemas.openxmlformats.org/drawingml/2006/main"/>
        <a:p xmlns:a="http://schemas.openxmlformats.org/drawingml/2006/main">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DF1342FB-DDB7-4092-8C6E-7E63FE5A1DCD}" type="datetimeFigureOut">
              <a:rPr lang="en-US" smtClean="0"/>
              <a:t>8/16/21</a:t>
            </a:fld>
            <a:endParaRPr lang="en-US" dirty="0"/>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5FC96D1-829A-4326-B953-95C07ACFCC67}" type="slidenum">
              <a:rPr lang="en-US" smtClean="0"/>
              <a:t>‹#›</a:t>
            </a:fld>
            <a:endParaRPr lang="en-US" dirty="0"/>
          </a:p>
        </p:txBody>
      </p:sp>
    </p:spTree>
    <p:extLst>
      <p:ext uri="{BB962C8B-B14F-4D97-AF65-F5344CB8AC3E}">
        <p14:creationId xmlns:p14="http://schemas.microsoft.com/office/powerpoint/2010/main" val="1246717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1446A4-B631-4AFD-B557-20EC68D4BD91}" type="slidenum">
              <a:rPr lang="en-US" altLang="en-US"/>
              <a:pPr/>
              <a:t>1</a:t>
            </a:fld>
            <a:endParaRPr lang="en-US" altLang="en-US" dirty="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2471204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3230E-AD8D-45F3-A73A-9D8E943289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360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Capture authentically – ex. DEI work at the agency</a:t>
            </a:r>
          </a:p>
        </p:txBody>
      </p:sp>
      <p:sp>
        <p:nvSpPr>
          <p:cNvPr id="4" name="Slide Number Placeholder 3"/>
          <p:cNvSpPr>
            <a:spLocks noGrp="1"/>
          </p:cNvSpPr>
          <p:nvPr>
            <p:ph type="sldNum" sz="quarter" idx="5"/>
          </p:nvPr>
        </p:nvSpPr>
        <p:spPr/>
        <p:txBody>
          <a:bodyPr/>
          <a:lstStyle/>
          <a:p>
            <a:fld id="{45FC96D1-829A-4326-B953-95C07ACFCC67}" type="slidenum">
              <a:rPr lang="en-US" smtClean="0"/>
              <a:t>14</a:t>
            </a:fld>
            <a:endParaRPr lang="en-US" dirty="0"/>
          </a:p>
        </p:txBody>
      </p:sp>
    </p:spTree>
    <p:extLst>
      <p:ext uri="{BB962C8B-B14F-4D97-AF65-F5344CB8AC3E}">
        <p14:creationId xmlns:p14="http://schemas.microsoft.com/office/powerpoint/2010/main" val="3923403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Identify target areas to address through increased capacity and finances, including</a:t>
            </a:r>
            <a:endParaRPr lang="en-US" sz="18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System stabilization and re-building</a:t>
            </a:r>
            <a:endParaRPr lang="en-US" sz="18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Workforce pipeline and compensation</a:t>
            </a:r>
            <a:endParaRPr lang="en-US" sz="18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Family affordability/ market rates </a:t>
            </a:r>
            <a:endParaRPr lang="en-US" sz="18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Positive child outcomes through high quality programming</a:t>
            </a:r>
            <a:endParaRPr lang="en-US" sz="18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3230E-AD8D-45F3-A73A-9D8E943289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792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3230E-AD8D-45F3-A73A-9D8E943289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341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Capture authentically – ex. DEI work at the agency</a:t>
            </a:r>
          </a:p>
        </p:txBody>
      </p:sp>
      <p:sp>
        <p:nvSpPr>
          <p:cNvPr id="4" name="Slide Number Placeholder 3"/>
          <p:cNvSpPr>
            <a:spLocks noGrp="1"/>
          </p:cNvSpPr>
          <p:nvPr>
            <p:ph type="sldNum" sz="quarter" idx="5"/>
          </p:nvPr>
        </p:nvSpPr>
        <p:spPr/>
        <p:txBody>
          <a:bodyPr/>
          <a:lstStyle/>
          <a:p>
            <a:fld id="{45FC96D1-829A-4326-B953-95C07ACFCC67}" type="slidenum">
              <a:rPr lang="en-US" smtClean="0"/>
              <a:t>17</a:t>
            </a:fld>
            <a:endParaRPr lang="en-US" dirty="0"/>
          </a:p>
        </p:txBody>
      </p:sp>
    </p:spTree>
    <p:extLst>
      <p:ext uri="{BB962C8B-B14F-4D97-AF65-F5344CB8AC3E}">
        <p14:creationId xmlns:p14="http://schemas.microsoft.com/office/powerpoint/2010/main" val="3027778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43230E-AD8D-45F3-A73A-9D8E94328919}" type="slidenum">
              <a:rPr lang="en-US" smtClean="0"/>
              <a:t>18</a:t>
            </a:fld>
            <a:endParaRPr lang="en-US" dirty="0"/>
          </a:p>
        </p:txBody>
      </p:sp>
    </p:spTree>
    <p:extLst>
      <p:ext uri="{BB962C8B-B14F-4D97-AF65-F5344CB8AC3E}">
        <p14:creationId xmlns:p14="http://schemas.microsoft.com/office/powerpoint/2010/main" val="4002695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A0731A-ECD6-8D4F-9B7A-82F617284D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779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Capture authentically – ex. DEI work at the agency</a:t>
            </a:r>
          </a:p>
        </p:txBody>
      </p:sp>
      <p:sp>
        <p:nvSpPr>
          <p:cNvPr id="4" name="Slide Number Placeholder 3"/>
          <p:cNvSpPr>
            <a:spLocks noGrp="1"/>
          </p:cNvSpPr>
          <p:nvPr>
            <p:ph type="sldNum" sz="quarter" idx="5"/>
          </p:nvPr>
        </p:nvSpPr>
        <p:spPr/>
        <p:txBody>
          <a:bodyPr/>
          <a:lstStyle/>
          <a:p>
            <a:fld id="{45FC96D1-829A-4326-B953-95C07ACFCC67}" type="slidenum">
              <a:rPr lang="en-US" smtClean="0"/>
              <a:t>28</a:t>
            </a:fld>
            <a:endParaRPr lang="en-US" dirty="0"/>
          </a:p>
        </p:txBody>
      </p:sp>
    </p:spTree>
    <p:extLst>
      <p:ext uri="{BB962C8B-B14F-4D97-AF65-F5344CB8AC3E}">
        <p14:creationId xmlns:p14="http://schemas.microsoft.com/office/powerpoint/2010/main" val="4005581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43230E-AD8D-45F3-A73A-9D8E94328919}" type="slidenum">
              <a:rPr lang="en-US" smtClean="0"/>
              <a:t>29</a:t>
            </a:fld>
            <a:endParaRPr lang="en-US" dirty="0"/>
          </a:p>
        </p:txBody>
      </p:sp>
    </p:spTree>
    <p:extLst>
      <p:ext uri="{BB962C8B-B14F-4D97-AF65-F5344CB8AC3E}">
        <p14:creationId xmlns:p14="http://schemas.microsoft.com/office/powerpoint/2010/main" val="2437788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Capture authentically – ex. DEI work at the agency</a:t>
            </a:r>
          </a:p>
        </p:txBody>
      </p:sp>
      <p:sp>
        <p:nvSpPr>
          <p:cNvPr id="4" name="Slide Number Placeholder 3"/>
          <p:cNvSpPr>
            <a:spLocks noGrp="1"/>
          </p:cNvSpPr>
          <p:nvPr>
            <p:ph type="sldNum" sz="quarter" idx="5"/>
          </p:nvPr>
        </p:nvSpPr>
        <p:spPr/>
        <p:txBody>
          <a:bodyPr/>
          <a:lstStyle/>
          <a:p>
            <a:fld id="{45FC96D1-829A-4326-B953-95C07ACFCC67}" type="slidenum">
              <a:rPr lang="en-US" smtClean="0"/>
              <a:t>30</a:t>
            </a:fld>
            <a:endParaRPr lang="en-US" dirty="0"/>
          </a:p>
        </p:txBody>
      </p:sp>
    </p:spTree>
    <p:extLst>
      <p:ext uri="{BB962C8B-B14F-4D97-AF65-F5344CB8AC3E}">
        <p14:creationId xmlns:p14="http://schemas.microsoft.com/office/powerpoint/2010/main" val="3462186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43230E-AD8D-45F3-A73A-9D8E94328919}" type="slidenum">
              <a:rPr lang="en-US" smtClean="0"/>
              <a:t>4</a:t>
            </a:fld>
            <a:endParaRPr lang="en-US" dirty="0"/>
          </a:p>
        </p:txBody>
      </p:sp>
    </p:spTree>
    <p:extLst>
      <p:ext uri="{BB962C8B-B14F-4D97-AF65-F5344CB8AC3E}">
        <p14:creationId xmlns:p14="http://schemas.microsoft.com/office/powerpoint/2010/main" val="933453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3230E-AD8D-45F3-A73A-9D8E943289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946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3230E-AD8D-45F3-A73A-9D8E943289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474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43230E-AD8D-45F3-A73A-9D8E94328919}" type="slidenum">
              <a:rPr lang="en-US" smtClean="0"/>
              <a:t>33</a:t>
            </a:fld>
            <a:endParaRPr lang="en-US" dirty="0"/>
          </a:p>
        </p:txBody>
      </p:sp>
    </p:spTree>
    <p:extLst>
      <p:ext uri="{BB962C8B-B14F-4D97-AF65-F5344CB8AC3E}">
        <p14:creationId xmlns:p14="http://schemas.microsoft.com/office/powerpoint/2010/main" val="4097471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Capture authentically – ex. DEI work at the agency</a:t>
            </a:r>
          </a:p>
        </p:txBody>
      </p:sp>
      <p:sp>
        <p:nvSpPr>
          <p:cNvPr id="4" name="Slide Number Placeholder 3"/>
          <p:cNvSpPr>
            <a:spLocks noGrp="1"/>
          </p:cNvSpPr>
          <p:nvPr>
            <p:ph type="sldNum" sz="quarter" idx="5"/>
          </p:nvPr>
        </p:nvSpPr>
        <p:spPr/>
        <p:txBody>
          <a:bodyPr/>
          <a:lstStyle/>
          <a:p>
            <a:fld id="{45FC96D1-829A-4326-B953-95C07ACFCC67}" type="slidenum">
              <a:rPr lang="en-US" smtClean="0"/>
              <a:t>34</a:t>
            </a:fld>
            <a:endParaRPr lang="en-US" dirty="0"/>
          </a:p>
        </p:txBody>
      </p:sp>
    </p:spTree>
    <p:extLst>
      <p:ext uri="{BB962C8B-B14F-4D97-AF65-F5344CB8AC3E}">
        <p14:creationId xmlns:p14="http://schemas.microsoft.com/office/powerpoint/2010/main" val="3134724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Nonie/Sam lay out the key milestones lays out key milestones and existing commitments for the year (i.e. budget, Advisory Council/Workforce Council and additional known approvals and content)</a:t>
            </a:r>
            <a:endParaRPr lang="en-US" sz="18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Based on today’s conversations and considering the agency’s priority areas for growth and enhanced impact, and with special attention to the possibility of supporting public-private partnerships, let’s discuss strategic work. </a:t>
            </a:r>
            <a:endParaRPr lang="en-US" sz="18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Nonie/Sam identify potential/proposed committee content/structure that is emerging</a:t>
            </a:r>
            <a:endParaRPr lang="en-US" sz="18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Identifies priority presentations for the meetings</a:t>
            </a:r>
          </a:p>
          <a:p>
            <a:pPr lvl="1"/>
            <a:endParaRPr lang="en-US" sz="1200" kern="1200" dirty="0">
              <a:solidFill>
                <a:schemeClr val="tx1"/>
              </a:solidFill>
              <a:effectLst/>
              <a:latin typeface="+mn-lt"/>
              <a:ea typeface="+mn-ea"/>
              <a:cs typeface="+mn-cs"/>
            </a:endParaRPr>
          </a:p>
          <a:p>
            <a:pPr marL="342900" indent="-342900" algn="l">
              <a:buFont typeface="+mj-lt"/>
              <a:buAutoNum type="arabicPeriod"/>
            </a:pPr>
            <a:r>
              <a:rPr lang="en-US" sz="1500" b="0" dirty="0"/>
              <a:t>What aspects of the transformation do you believe are most important to regularly address and discuss at board meetings?</a:t>
            </a:r>
          </a:p>
          <a:p>
            <a:pPr marL="342900" indent="-342900" algn="l">
              <a:buFont typeface="+mj-lt"/>
              <a:buAutoNum type="arabicPeriod"/>
            </a:pPr>
            <a:r>
              <a:rPr lang="en-US" sz="1500" b="0" dirty="0"/>
              <a:t>How do you see the board leading the Department’s efforts to forge public private partnerships and ensure data based/driven progress monitoring?</a:t>
            </a:r>
          </a:p>
          <a:p>
            <a:pPr marL="342900" indent="-342900" algn="l">
              <a:buFont typeface="+mj-lt"/>
              <a:buAutoNum type="arabicPeriod"/>
            </a:pPr>
            <a:r>
              <a:rPr lang="en-US" sz="1500" b="0" dirty="0"/>
              <a:t>Are there areas where you see the board needing to play a secondary or supporting role?</a:t>
            </a:r>
          </a:p>
          <a:p>
            <a:pPr lvl="1"/>
            <a:endParaRPr lang="en-US" sz="1800" kern="1200" dirty="0">
              <a:solidFill>
                <a:schemeClr val="tx1"/>
              </a:solidFill>
              <a:effectLst/>
              <a:latin typeface="+mn-lt"/>
              <a:ea typeface="+mn-ea"/>
              <a:cs typeface="+mn-cs"/>
            </a:endParaRP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5FC96D1-829A-4326-B953-95C07ACFCC67}" type="slidenum">
              <a:rPr lang="en-US" smtClean="0"/>
              <a:t>35</a:t>
            </a:fld>
            <a:endParaRPr lang="en-US" dirty="0"/>
          </a:p>
        </p:txBody>
      </p:sp>
    </p:spTree>
    <p:extLst>
      <p:ext uri="{BB962C8B-B14F-4D97-AF65-F5344CB8AC3E}">
        <p14:creationId xmlns:p14="http://schemas.microsoft.com/office/powerpoint/2010/main" val="4247202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43230E-AD8D-45F3-A73A-9D8E94328919}" type="slidenum">
              <a:rPr lang="en-US" smtClean="0"/>
              <a:t>36</a:t>
            </a:fld>
            <a:endParaRPr lang="en-US" dirty="0"/>
          </a:p>
        </p:txBody>
      </p:sp>
    </p:spTree>
    <p:extLst>
      <p:ext uri="{BB962C8B-B14F-4D97-AF65-F5344CB8AC3E}">
        <p14:creationId xmlns:p14="http://schemas.microsoft.com/office/powerpoint/2010/main" val="35489921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5FC96D1-829A-4326-B953-95C07ACFCC67}" type="slidenum">
              <a:rPr lang="en-US" smtClean="0"/>
              <a:t>37</a:t>
            </a:fld>
            <a:endParaRPr lang="en-US" dirty="0"/>
          </a:p>
        </p:txBody>
      </p:sp>
    </p:spTree>
    <p:extLst>
      <p:ext uri="{BB962C8B-B14F-4D97-AF65-F5344CB8AC3E}">
        <p14:creationId xmlns:p14="http://schemas.microsoft.com/office/powerpoint/2010/main" val="2501702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44A223-775E-40BD-BFEA-12557CE13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483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3230E-AD8D-45F3-A73A-9D8E943289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035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Broad alignment in the large areas of purpose for EEC – keeping children safe, making child care and education resources affordable, and advocating for quality care.</a:t>
            </a:r>
          </a:p>
          <a:p>
            <a:endParaRPr lang="en-US" dirty="0"/>
          </a:p>
          <a:p>
            <a:r>
              <a:rPr lang="en-US" dirty="0"/>
              <a:t>But the emphasis on each of these areas varied widely. In general, staff emphasize health and safety more, while external parties spoke more often to quality and access – not as a dichotomy but as the two sides of the equity equation coin.</a:t>
            </a:r>
          </a:p>
          <a:p>
            <a:endParaRPr lang="en-US" dirty="0"/>
          </a:p>
          <a:p>
            <a:r>
              <a:rPr lang="en-US" sz="1600" b="0" dirty="0"/>
              <a:t>Commonly cited strengths include…</a:t>
            </a:r>
          </a:p>
          <a:p>
            <a:pPr lvl="1"/>
            <a:r>
              <a:rPr lang="en-US" sz="1400" dirty="0"/>
              <a:t>The people of EEC</a:t>
            </a:r>
          </a:p>
          <a:p>
            <a:pPr lvl="1"/>
            <a:r>
              <a:rPr lang="en-US" sz="1400" b="0" dirty="0"/>
              <a:t>Programs </a:t>
            </a:r>
            <a:r>
              <a:rPr lang="en-US" sz="1400" dirty="0"/>
              <a:t>and community partners</a:t>
            </a:r>
          </a:p>
          <a:p>
            <a:pPr lvl="1"/>
            <a:r>
              <a:rPr lang="en-US" sz="1400" b="0" dirty="0"/>
              <a:t>Financial assistance, PD and family engagement</a:t>
            </a:r>
          </a:p>
          <a:p>
            <a:pPr lvl="1"/>
            <a:r>
              <a:rPr lang="en-US" sz="1400" dirty="0"/>
              <a:t>Safety and quality standards</a:t>
            </a:r>
            <a:endParaRPr lang="en-US" sz="1600" b="0" dirty="0"/>
          </a:p>
          <a:p>
            <a:r>
              <a:rPr lang="en-US" sz="1600" b="0" dirty="0"/>
              <a:t>Commonly cited weaknesses include…</a:t>
            </a:r>
          </a:p>
          <a:p>
            <a:pPr lvl="1"/>
            <a:r>
              <a:rPr lang="en-US" sz="1400" dirty="0"/>
              <a:t>S</a:t>
            </a:r>
            <a:r>
              <a:rPr lang="en-US" sz="1400" b="0" dirty="0"/>
              <a:t>taffing capacity is not enough to meet the needs of the field</a:t>
            </a:r>
          </a:p>
          <a:p>
            <a:pPr lvl="1"/>
            <a:r>
              <a:rPr lang="en-US" sz="1400" dirty="0"/>
              <a:t>Siloes within EEC and across state agencies</a:t>
            </a:r>
          </a:p>
          <a:p>
            <a:pPr lvl="1"/>
            <a:r>
              <a:rPr lang="en-US" sz="1400" b="0" dirty="0"/>
              <a:t>Inflexible and outdated regulations</a:t>
            </a:r>
          </a:p>
          <a:p>
            <a:pPr lvl="1"/>
            <a:r>
              <a:rPr lang="en-US" sz="1400" dirty="0"/>
              <a:t>Gap between subsidies and affordability</a:t>
            </a:r>
          </a:p>
          <a:p>
            <a:pPr lvl="1"/>
            <a:r>
              <a:rPr lang="en-US" sz="1400" b="0" dirty="0"/>
              <a:t>Outreach to families, feedback loops, field engagement in planning</a:t>
            </a:r>
            <a:endParaRPr lang="en-US" sz="1400" dirty="0"/>
          </a:p>
          <a:p>
            <a:endParaRPr lang="en-US" dirty="0"/>
          </a:p>
        </p:txBody>
      </p:sp>
      <p:sp>
        <p:nvSpPr>
          <p:cNvPr id="4" name="Slide Number Placeholder 3"/>
          <p:cNvSpPr>
            <a:spLocks noGrp="1"/>
          </p:cNvSpPr>
          <p:nvPr>
            <p:ph type="sldNum" sz="quarter" idx="5"/>
          </p:nvPr>
        </p:nvSpPr>
        <p:spPr/>
        <p:txBody>
          <a:bodyPr/>
          <a:lstStyle/>
          <a:p>
            <a:fld id="{E143230E-AD8D-45F3-A73A-9D8E94328919}" type="slidenum">
              <a:rPr lang="en-US" smtClean="0"/>
              <a:t>8</a:t>
            </a:fld>
            <a:endParaRPr lang="en-US"/>
          </a:p>
        </p:txBody>
      </p:sp>
    </p:spTree>
    <p:extLst>
      <p:ext uri="{BB962C8B-B14F-4D97-AF65-F5344CB8AC3E}">
        <p14:creationId xmlns:p14="http://schemas.microsoft.com/office/powerpoint/2010/main" val="2315201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a:p>
            <a:r>
              <a:rPr lang="en-US" dirty="0"/>
              <a:t>Vision: a concise capture of the world you wish to see. While the vision should relate clearly and directly to your work, it does not have to be accomplished by you alone.</a:t>
            </a:r>
          </a:p>
          <a:p>
            <a:r>
              <a:rPr lang="en-US" dirty="0"/>
              <a:t>Mission: a concise capture of the reason you exist—what role do you play in bringing your vision to life? </a:t>
            </a:r>
          </a:p>
          <a:p>
            <a:endParaRPr lang="en-US" dirty="0"/>
          </a:p>
        </p:txBody>
      </p:sp>
      <p:sp>
        <p:nvSpPr>
          <p:cNvPr id="4" name="Slide Number Placeholder 3"/>
          <p:cNvSpPr>
            <a:spLocks noGrp="1"/>
          </p:cNvSpPr>
          <p:nvPr>
            <p:ph type="sldNum" sz="quarter" idx="10"/>
          </p:nvPr>
        </p:nvSpPr>
        <p:spPr/>
        <p:txBody>
          <a:bodyPr/>
          <a:lstStyle/>
          <a:p>
            <a:fld id="{D02390E5-8BD2-424C-B007-707DD6F5E852}" type="slidenum">
              <a:rPr lang="en-US" smtClean="0"/>
              <a:pPr/>
              <a:t>9</a:t>
            </a:fld>
            <a:endParaRPr lang="en-US"/>
          </a:p>
        </p:txBody>
      </p:sp>
    </p:spTree>
    <p:extLst>
      <p:ext uri="{BB962C8B-B14F-4D97-AF65-F5344CB8AC3E}">
        <p14:creationId xmlns:p14="http://schemas.microsoft.com/office/powerpoint/2010/main" val="1200534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Segoe UI" panose="020B0502040204020203" pitchFamily="34" charset="0"/>
              </a:rPr>
              <a:t>introduce the goals - can quickly state that the program goal is the relevant one for this discussion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390E5-8BD2-424C-B007-707DD6F5E8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623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Segoe UI" panose="020B0502040204020203" pitchFamily="34" charset="0"/>
              </a:rPr>
              <a:t>Again can quickly remind audience that the actions supporting the plan goals tie to each of the four audiences on previous slide - and for programs, and most relevant action area is the backbone for quality to drive investment in early childhood education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B477C-A2D7-1A40-AD80-FAD5248B47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345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9520AE-202A-4467-B149-299C35C3D7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6167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8" descr="The Commonwealth of Massachusetts state seal"/>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9425" y="1125538"/>
            <a:ext cx="1479550" cy="1414462"/>
          </a:xfrm>
          <a:prstGeom prst="rect">
            <a:avLst/>
          </a:prstGeom>
          <a:noFill/>
          <a:ln w="9525">
            <a:noFill/>
            <a:miter lim="800000"/>
            <a:headEnd/>
            <a:tailEnd/>
          </a:ln>
        </p:spPr>
      </p:pic>
      <p:sp>
        <p:nvSpPr>
          <p:cNvPr id="5" name="Line 10"/>
          <p:cNvSpPr>
            <a:spLocks noChangeShapeType="1"/>
          </p:cNvSpPr>
          <p:nvPr/>
        </p:nvSpPr>
        <p:spPr bwMode="auto">
          <a:xfrm>
            <a:off x="2065338" y="1165225"/>
            <a:ext cx="14287" cy="4557713"/>
          </a:xfrm>
          <a:prstGeom prst="line">
            <a:avLst/>
          </a:prstGeom>
          <a:noFill/>
          <a:ln w="9525">
            <a:solidFill>
              <a:srgbClr val="0033CC"/>
            </a:solidFill>
            <a:round/>
            <a:headEnd/>
            <a:tailEnd/>
          </a:ln>
        </p:spPr>
        <p:txBody>
          <a:bodyPr/>
          <a:lstStyle/>
          <a:p>
            <a:pPr fontAlgn="base">
              <a:spcBef>
                <a:spcPct val="0"/>
              </a:spcBef>
              <a:spcAft>
                <a:spcPct val="0"/>
              </a:spcAft>
              <a:defRPr/>
            </a:pPr>
            <a:endParaRPr lang="en-US" b="1" dirty="0">
              <a:solidFill>
                <a:srgbClr val="000000"/>
              </a:solidFill>
              <a:latin typeface="Arial" charset="0"/>
            </a:endParaRPr>
          </a:p>
        </p:txBody>
      </p:sp>
      <p:sp>
        <p:nvSpPr>
          <p:cNvPr id="6" name="Line 11"/>
          <p:cNvSpPr>
            <a:spLocks noChangeShapeType="1"/>
          </p:cNvSpPr>
          <p:nvPr/>
        </p:nvSpPr>
        <p:spPr bwMode="auto">
          <a:xfrm>
            <a:off x="2443163" y="3752850"/>
            <a:ext cx="5722937" cy="0"/>
          </a:xfrm>
          <a:prstGeom prst="line">
            <a:avLst/>
          </a:prstGeom>
          <a:noFill/>
          <a:ln w="9525">
            <a:solidFill>
              <a:srgbClr val="0033CC"/>
            </a:solidFill>
            <a:round/>
            <a:headEnd/>
            <a:tailEnd/>
          </a:ln>
        </p:spPr>
        <p:txBody>
          <a:bodyPr/>
          <a:lstStyle/>
          <a:p>
            <a:pPr fontAlgn="base">
              <a:spcBef>
                <a:spcPct val="0"/>
              </a:spcBef>
              <a:spcAft>
                <a:spcPct val="0"/>
              </a:spcAft>
              <a:defRPr/>
            </a:pPr>
            <a:endParaRPr lang="en-US" b="1" dirty="0">
              <a:solidFill>
                <a:srgbClr val="000000"/>
              </a:solidFill>
              <a:latin typeface="Arial" charset="0"/>
            </a:endParaRPr>
          </a:p>
        </p:txBody>
      </p:sp>
      <p:pic>
        <p:nvPicPr>
          <p:cNvPr id="7" name="Picture 11" descr="EEC.gif"/>
          <p:cNvPicPr>
            <a:picLocks noChangeAspect="1"/>
          </p:cNvPicPr>
          <p:nvPr userDrawn="1"/>
        </p:nvPicPr>
        <p:blipFill>
          <a:blip r:embed="rId3" cstate="print"/>
          <a:srcRect/>
          <a:stretch>
            <a:fillRect/>
          </a:stretch>
        </p:blipFill>
        <p:spPr bwMode="auto">
          <a:xfrm>
            <a:off x="5815013" y="5591175"/>
            <a:ext cx="2857500" cy="638175"/>
          </a:xfrm>
          <a:prstGeom prst="rect">
            <a:avLst/>
          </a:prstGeom>
          <a:noFill/>
          <a:ln w="9525">
            <a:noFill/>
            <a:miter lim="800000"/>
            <a:headEnd/>
            <a:tailEnd/>
          </a:ln>
        </p:spPr>
      </p:pic>
      <p:sp>
        <p:nvSpPr>
          <p:cNvPr id="105478" name="Rectangle 6"/>
          <p:cNvSpPr>
            <a:spLocks noGrp="1" noChangeArrowheads="1"/>
          </p:cNvSpPr>
          <p:nvPr>
            <p:ph type="ctrTitle"/>
          </p:nvPr>
        </p:nvSpPr>
        <p:spPr>
          <a:xfrm>
            <a:off x="2352675" y="1143000"/>
            <a:ext cx="6105525" cy="2457450"/>
          </a:xfrm>
        </p:spPr>
        <p:txBody>
          <a:bodyPr anchor="t"/>
          <a:lstStyle>
            <a:lvl1pPr>
              <a:spcAft>
                <a:spcPct val="25000"/>
              </a:spcAft>
              <a:defRPr/>
            </a:lvl1pPr>
          </a:lstStyle>
          <a:p>
            <a:r>
              <a:rPr lang="en-US"/>
              <a:t>Click to edit Master title style</a:t>
            </a:r>
          </a:p>
        </p:txBody>
      </p:sp>
      <p:sp>
        <p:nvSpPr>
          <p:cNvPr id="13" name="Text Placeholder 12"/>
          <p:cNvSpPr>
            <a:spLocks noGrp="1"/>
          </p:cNvSpPr>
          <p:nvPr>
            <p:ph type="body" sz="quarter" idx="13"/>
          </p:nvPr>
        </p:nvSpPr>
        <p:spPr>
          <a:xfrm>
            <a:off x="2449513" y="3927475"/>
            <a:ext cx="5716587" cy="446088"/>
          </a:xfrm>
        </p:spPr>
        <p:txBody>
          <a:bodyPr/>
          <a:lstStyle>
            <a:lvl1pPr>
              <a:buNone/>
              <a:defRPr sz="1800">
                <a:solidFill>
                  <a:srgbClr val="000099"/>
                </a:solidFill>
              </a:defRPr>
            </a:lvl1pPr>
          </a:lstStyle>
          <a:p>
            <a:pPr lvl="0"/>
            <a:r>
              <a:rPr lang="en-US"/>
              <a:t>Click to edit Master text styles</a:t>
            </a:r>
          </a:p>
        </p:txBody>
      </p:sp>
      <p:sp>
        <p:nvSpPr>
          <p:cNvPr id="8" name="Rectangle 3"/>
          <p:cNvSpPr>
            <a:spLocks noGrp="1" noChangeArrowheads="1"/>
          </p:cNvSpPr>
          <p:nvPr>
            <p:ph type="dt" sz="half" idx="14"/>
          </p:nvPr>
        </p:nvSpPr>
        <p:spPr>
          <a:xfrm>
            <a:off x="457200" y="6245225"/>
            <a:ext cx="2133600" cy="476250"/>
          </a:xfrm>
        </p:spPr>
        <p:txBody>
          <a:bodyPr/>
          <a:lstStyle>
            <a:lvl1pPr>
              <a:defRPr/>
            </a:lvl1pPr>
          </a:lstStyle>
          <a:p>
            <a:pPr>
              <a:defRPr/>
            </a:pPr>
            <a:fld id="{2200DE78-286F-4487-B6BC-3C13584D420A}" type="datetime1">
              <a:rPr lang="en-US" smtClean="0">
                <a:solidFill>
                  <a:srgbClr val="000000"/>
                </a:solidFill>
              </a:rPr>
              <a:t>8/16/21</a:t>
            </a:fld>
            <a:endParaRPr lang="en-US" dirty="0">
              <a:solidFill>
                <a:srgbClr val="000000"/>
              </a:solidFill>
            </a:endParaRPr>
          </a:p>
        </p:txBody>
      </p:sp>
      <p:sp>
        <p:nvSpPr>
          <p:cNvPr id="9" name="Rectangle 4"/>
          <p:cNvSpPr>
            <a:spLocks noGrp="1" noChangeArrowheads="1"/>
          </p:cNvSpPr>
          <p:nvPr>
            <p:ph type="ftr" sz="quarter" idx="15"/>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spcBef>
                <a:spcPct val="0"/>
              </a:spcBef>
              <a:defRPr sz="800" b="0">
                <a:latin typeface="Verdana" pitchFamily="96" charset="0"/>
              </a:defRPr>
            </a:lvl1pPr>
          </a:lstStyle>
          <a:p>
            <a:pPr fontAlgn="base">
              <a:spcAft>
                <a:spcPct val="0"/>
              </a:spcAft>
              <a:defRPr/>
            </a:pPr>
            <a:endParaRPr lang="en-US" dirty="0">
              <a:solidFill>
                <a:srgbClr val="000000"/>
              </a:solidFill>
            </a:endParaRPr>
          </a:p>
        </p:txBody>
      </p:sp>
      <p:sp>
        <p:nvSpPr>
          <p:cNvPr id="10" name="Rectangle 5"/>
          <p:cNvSpPr>
            <a:spLocks noGrp="1" noChangeArrowheads="1"/>
          </p:cNvSpPr>
          <p:nvPr>
            <p:ph type="sldNum" sz="quarter" idx="16"/>
          </p:nvPr>
        </p:nvSpPr>
        <p:spPr>
          <a:xfrm>
            <a:off x="6553200" y="6245225"/>
            <a:ext cx="2133600" cy="476250"/>
          </a:xfrm>
        </p:spPr>
        <p:txBody>
          <a:bodyPr/>
          <a:lstStyle>
            <a:lvl1pPr>
              <a:defRPr/>
            </a:lvl1pPr>
          </a:lstStyle>
          <a:p>
            <a:pPr>
              <a:defRPr/>
            </a:pPr>
            <a:fld id="{97659502-4112-4662-9C36-34E6E9D3DB7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4471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105479" name="Line 7"/>
          <p:cNvSpPr>
            <a:spLocks noChangeShapeType="1"/>
          </p:cNvSpPr>
          <p:nvPr/>
        </p:nvSpPr>
        <p:spPr bwMode="auto">
          <a:xfrm>
            <a:off x="0" y="747713"/>
            <a:ext cx="91440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5483" name="Line 11"/>
          <p:cNvSpPr>
            <a:spLocks noChangeShapeType="1"/>
          </p:cNvSpPr>
          <p:nvPr/>
        </p:nvSpPr>
        <p:spPr bwMode="auto">
          <a:xfrm>
            <a:off x="2443163" y="3752850"/>
            <a:ext cx="5722937"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pic>
        <p:nvPicPr>
          <p:cNvPr id="1026" name="Picture 2" descr="https://upload.wikimedia.org/wikipedia/commons/thumb/8/82/Seal_of_Massachusetts.svg/2000px-Seal_of_Massachusetts.svg.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70786" y="2030667"/>
            <a:ext cx="1365477" cy="136547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p:cNvSpPr>
            <a:spLocks noGrp="1" noChangeArrowheads="1"/>
          </p:cNvSpPr>
          <p:nvPr>
            <p:ph type="ctrTitle"/>
          </p:nvPr>
        </p:nvSpPr>
        <p:spPr>
          <a:xfrm>
            <a:off x="2274970" y="1814170"/>
            <a:ext cx="6069891" cy="1843430"/>
          </a:xfrm>
          <a:prstGeom prst="rect">
            <a:avLst/>
          </a:prstGeom>
        </p:spPr>
        <p:txBody>
          <a:bodyPr anchor="ctr"/>
          <a:lstStyle/>
          <a:p>
            <a:pPr>
              <a:lnSpc>
                <a:spcPct val="100000"/>
              </a:lnSpc>
              <a:spcAft>
                <a:spcPts val="600"/>
              </a:spcAft>
            </a:pPr>
            <a:r>
              <a:rPr lang="en-US" sz="2800">
                <a:solidFill>
                  <a:srgbClr val="00269E"/>
                </a:solidFill>
                <a:latin typeface="Arial" pitchFamily="34" charset="0"/>
                <a:cs typeface="Arial" pitchFamily="34" charset="0"/>
              </a:rPr>
              <a:t>Commonwealth of Massachusetts</a:t>
            </a:r>
            <a:br>
              <a:rPr lang="en-US" sz="2800">
                <a:solidFill>
                  <a:srgbClr val="00269E"/>
                </a:solidFill>
                <a:latin typeface="Arial" pitchFamily="34" charset="0"/>
                <a:cs typeface="Arial" pitchFamily="34" charset="0"/>
              </a:rPr>
            </a:br>
            <a:br>
              <a:rPr lang="en-US" sz="1600">
                <a:solidFill>
                  <a:srgbClr val="00269E"/>
                </a:solidFill>
                <a:latin typeface="Arial" pitchFamily="34" charset="0"/>
                <a:cs typeface="Arial" pitchFamily="34" charset="0"/>
              </a:rPr>
            </a:br>
            <a:r>
              <a:rPr lang="en-US" sz="1600">
                <a:solidFill>
                  <a:srgbClr val="00269E"/>
                </a:solidFill>
                <a:latin typeface="Arial" pitchFamily="34" charset="0"/>
                <a:cs typeface="Arial" pitchFamily="34" charset="0"/>
              </a:rPr>
              <a:t>[SECRETARIAT]</a:t>
            </a:r>
            <a:br>
              <a:rPr lang="en-US" sz="1800">
                <a:solidFill>
                  <a:srgbClr val="00269E"/>
                </a:solidFill>
                <a:latin typeface="Arial" pitchFamily="34" charset="0"/>
                <a:cs typeface="Arial" pitchFamily="34" charset="0"/>
              </a:rPr>
            </a:br>
            <a:br>
              <a:rPr lang="en-US" sz="1000">
                <a:solidFill>
                  <a:srgbClr val="00269E"/>
                </a:solidFill>
                <a:latin typeface="Arial" pitchFamily="34" charset="0"/>
                <a:cs typeface="Arial" pitchFamily="34" charset="0"/>
              </a:rPr>
            </a:br>
            <a:r>
              <a:rPr lang="en-US" sz="1600">
                <a:solidFill>
                  <a:srgbClr val="00269E"/>
                </a:solidFill>
                <a:latin typeface="Arial" pitchFamily="34" charset="0"/>
                <a:cs typeface="Arial" pitchFamily="34" charset="0"/>
              </a:rPr>
              <a:t>Presentation to the Governor</a:t>
            </a:r>
            <a:endParaRPr lang="en-US" sz="2400">
              <a:solidFill>
                <a:srgbClr val="00269E"/>
              </a:solidFill>
              <a:latin typeface="Arial" pitchFamily="34" charset="0"/>
              <a:cs typeface="Arial" pitchFamily="34" charset="0"/>
            </a:endParaRPr>
          </a:p>
        </p:txBody>
      </p:sp>
      <p:sp>
        <p:nvSpPr>
          <p:cNvPr id="7" name="TextBox 6"/>
          <p:cNvSpPr txBox="1"/>
          <p:nvPr userDrawn="1"/>
        </p:nvSpPr>
        <p:spPr>
          <a:xfrm>
            <a:off x="3265714" y="6283293"/>
            <a:ext cx="2612572" cy="215444"/>
          </a:xfrm>
          <a:prstGeom prst="rect">
            <a:avLst/>
          </a:prstGeom>
          <a:noFill/>
        </p:spPr>
        <p:txBody>
          <a:bodyPr wrap="square" rtlCol="0">
            <a:spAutoFit/>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800" dirty="0"/>
              <a:t>DRAFT &amp; CONFIDENTIAL</a:t>
            </a:r>
          </a:p>
        </p:txBody>
      </p:sp>
    </p:spTree>
    <p:extLst>
      <p:ext uri="{BB962C8B-B14F-4D97-AF65-F5344CB8AC3E}">
        <p14:creationId xmlns:p14="http://schemas.microsoft.com/office/powerpoint/2010/main" val="336530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39942"/>
            <a:ext cx="8382000" cy="4525963"/>
          </a:xfrm>
        </p:spPr>
        <p:txBody>
          <a:bodyPr/>
          <a:lstStyle>
            <a:lvl1pPr>
              <a:defRPr sz="1600" b="0"/>
            </a:lvl1pPr>
            <a:lvl2pPr>
              <a:defRPr sz="1600" b="0"/>
            </a:lvl2pPr>
            <a:lvl3pPr>
              <a:defRPr sz="1600" b="0"/>
            </a:lvl3pPr>
            <a:lvl4pPr>
              <a:defRPr sz="1600" b="0"/>
            </a:lvl4pPr>
            <a:lvl5pPr>
              <a:defRPr sz="16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2"/>
          </p:nvPr>
        </p:nvSpPr>
        <p:spPr>
          <a:xfrm>
            <a:off x="457200" y="585695"/>
            <a:ext cx="7132638" cy="469900"/>
          </a:xfrm>
        </p:spPr>
        <p:txBody>
          <a:bodyPr/>
          <a:lstStyle>
            <a:lvl1pPr>
              <a:buNone/>
              <a:defRPr sz="1800">
                <a:solidFill>
                  <a:srgbClr val="0000E5"/>
                </a:solidFill>
              </a:defRPr>
            </a:lvl1pPr>
            <a:lvl2pPr>
              <a:defRPr>
                <a:solidFill>
                  <a:srgbClr val="0000E5"/>
                </a:solidFill>
              </a:defRPr>
            </a:lvl2pPr>
          </a:lstStyle>
          <a:p>
            <a:pPr lvl="0"/>
            <a:r>
              <a:rPr lang="en-US" dirty="0"/>
              <a:t>Click to edit Master text styles</a:t>
            </a:r>
          </a:p>
        </p:txBody>
      </p:sp>
      <p:sp>
        <p:nvSpPr>
          <p:cNvPr id="4" name="Rectangle 12"/>
          <p:cNvSpPr>
            <a:spLocks noGrp="1" noChangeArrowheads="1"/>
          </p:cNvSpPr>
          <p:nvPr>
            <p:ph type="dt" sz="half" idx="13"/>
          </p:nvPr>
        </p:nvSpPr>
        <p:spPr>
          <a:ln/>
        </p:spPr>
        <p:txBody>
          <a:bodyPr/>
          <a:lstStyle>
            <a:lvl1pPr>
              <a:defRPr/>
            </a:lvl1pPr>
          </a:lstStyle>
          <a:p>
            <a:pPr>
              <a:defRPr/>
            </a:pPr>
            <a:fld id="{4AA767C0-C504-4EDF-86B4-90847DEFE20B}" type="datetime1">
              <a:rPr lang="en-US" smtClean="0">
                <a:solidFill>
                  <a:srgbClr val="000000"/>
                </a:solidFill>
              </a:rPr>
              <a:t>8/16/21</a:t>
            </a:fld>
            <a:endParaRPr lang="en-US" dirty="0">
              <a:solidFill>
                <a:srgbClr val="000000"/>
              </a:solidFill>
            </a:endParaRPr>
          </a:p>
        </p:txBody>
      </p:sp>
      <p:sp>
        <p:nvSpPr>
          <p:cNvPr id="5" name="Rectangle 14"/>
          <p:cNvSpPr>
            <a:spLocks noGrp="1" noChangeArrowheads="1"/>
          </p:cNvSpPr>
          <p:nvPr>
            <p:ph type="sldNum" sz="quarter" idx="14"/>
          </p:nvPr>
        </p:nvSpPr>
        <p:spPr>
          <a:ln/>
        </p:spPr>
        <p:txBody>
          <a:bodyPr/>
          <a:lstStyle>
            <a:lvl1pPr>
              <a:defRPr/>
            </a:lvl1pPr>
          </a:lstStyle>
          <a:p>
            <a:pPr>
              <a:defRPr/>
            </a:pPr>
            <a:fld id="{0A56C0EC-3B98-441E-AA55-70D5E6ACE5C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8169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69900" y="114300"/>
            <a:ext cx="7691438" cy="801688"/>
          </a:xfrm>
        </p:spPr>
        <p:txBody>
          <a:bodyPr lIns="0" tIns="0" rIns="0" bIns="0"/>
          <a:lstStyle>
            <a:lvl1pPr>
              <a:defRPr sz="1800" b="1" i="0">
                <a:solidFill>
                  <a:srgbClr val="0000E5"/>
                </a:solidFill>
                <a:latin typeface="+mj-lt"/>
                <a:cs typeface="Verdana"/>
              </a:defRPr>
            </a:lvl1pPr>
          </a:lstStyle>
          <a:p>
            <a:r>
              <a:rPr lang="en-US" dirty="0"/>
              <a:t>Click to edit Master title style</a:t>
            </a:r>
            <a:endParaRPr dirty="0"/>
          </a:p>
        </p:txBody>
      </p:sp>
      <p:sp>
        <p:nvSpPr>
          <p:cNvPr id="3" name="Holder 3"/>
          <p:cNvSpPr>
            <a:spLocks noGrp="1"/>
          </p:cNvSpPr>
          <p:nvPr>
            <p:ph type="body" idx="1"/>
          </p:nvPr>
        </p:nvSpPr>
        <p:spPr/>
        <p:txBody>
          <a:bodyPr lIns="0" tIns="0" rIns="0" bIns="0"/>
          <a:lstStyle>
            <a:lvl1pPr>
              <a:defRPr sz="1800" b="0" i="0">
                <a:solidFill>
                  <a:schemeClr val="tx1"/>
                </a:solidFill>
                <a:latin typeface="+mn-lt"/>
                <a:cs typeface="Verdana"/>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8/16/21</a:t>
            </a:fld>
            <a:endParaRPr lang="en-US" dirty="0"/>
          </a:p>
        </p:txBody>
      </p:sp>
      <p:sp>
        <p:nvSpPr>
          <p:cNvPr id="6" name="Holder 6"/>
          <p:cNvSpPr>
            <a:spLocks noGrp="1"/>
          </p:cNvSpPr>
          <p:nvPr>
            <p:ph type="sldNum" sz="quarter" idx="7"/>
          </p:nvPr>
        </p:nvSpPr>
        <p:spPr/>
        <p:txBody>
          <a:bodyPr lIns="0" tIns="0" rIns="0" bIns="0"/>
          <a:lstStyle>
            <a:lvl1pPr>
              <a:defRPr sz="800" b="0" i="0">
                <a:solidFill>
                  <a:schemeClr val="tx1"/>
                </a:solidFill>
                <a:latin typeface="Verdana"/>
                <a:cs typeface="Verdana"/>
              </a:defRPr>
            </a:lvl1pPr>
          </a:lstStyle>
          <a:p>
            <a:pPr marL="38100">
              <a:lnSpc>
                <a:spcPct val="100000"/>
              </a:lnSpc>
              <a:spcBef>
                <a:spcPts val="100"/>
              </a:spcBef>
            </a:pPr>
            <a:fld id="{81D60167-4931-47E6-BA6A-407CBD079E47}" type="slidenum">
              <a:rPr spc="-5" dirty="0"/>
              <a:t>‹#›</a:t>
            </a:fld>
            <a:endParaRPr spc="-5" dirty="0"/>
          </a:p>
        </p:txBody>
      </p:sp>
    </p:spTree>
    <p:extLst>
      <p:ext uri="{BB962C8B-B14F-4D97-AF65-F5344CB8AC3E}">
        <p14:creationId xmlns:p14="http://schemas.microsoft.com/office/powerpoint/2010/main" val="991283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05479" name="Line 7"/>
          <p:cNvSpPr>
            <a:spLocks noChangeShapeType="1"/>
          </p:cNvSpPr>
          <p:nvPr/>
        </p:nvSpPr>
        <p:spPr bwMode="auto">
          <a:xfrm>
            <a:off x="0" y="747713"/>
            <a:ext cx="91440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5483" name="Line 11"/>
          <p:cNvSpPr>
            <a:spLocks noChangeShapeType="1"/>
          </p:cNvSpPr>
          <p:nvPr/>
        </p:nvSpPr>
        <p:spPr bwMode="auto">
          <a:xfrm>
            <a:off x="2443163" y="3752850"/>
            <a:ext cx="5722937"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pic>
        <p:nvPicPr>
          <p:cNvPr id="1026" name="Picture 2" descr="https://upload.wikimedia.org/wikipedia/commons/thumb/8/82/Seal_of_Massachusetts.svg/2000px-Seal_of_Massachusetts.sv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0786" y="2030667"/>
            <a:ext cx="1365477" cy="136547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p:cNvSpPr>
            <a:spLocks noGrp="1" noChangeArrowheads="1"/>
          </p:cNvSpPr>
          <p:nvPr>
            <p:ph type="ctrTitle"/>
          </p:nvPr>
        </p:nvSpPr>
        <p:spPr>
          <a:xfrm>
            <a:off x="2274970" y="1814170"/>
            <a:ext cx="6069891" cy="1843430"/>
          </a:xfrm>
          <a:prstGeom prst="rect">
            <a:avLst/>
          </a:prstGeom>
        </p:spPr>
        <p:txBody>
          <a:bodyPr anchor="ctr"/>
          <a:lstStyle/>
          <a:p>
            <a:pPr>
              <a:lnSpc>
                <a:spcPct val="100000"/>
              </a:lnSpc>
              <a:spcAft>
                <a:spcPts val="600"/>
              </a:spcAft>
            </a:pPr>
            <a:r>
              <a:rPr lang="en-US" sz="2800" dirty="0">
                <a:solidFill>
                  <a:srgbClr val="00269E"/>
                </a:solidFill>
                <a:latin typeface="Arial" pitchFamily="34" charset="0"/>
                <a:cs typeface="Arial" pitchFamily="34" charset="0"/>
              </a:rPr>
              <a:t>Commonwealth of Massachusetts</a:t>
            </a:r>
            <a:br>
              <a:rPr lang="en-US" sz="2800" dirty="0">
                <a:solidFill>
                  <a:srgbClr val="00269E"/>
                </a:solidFill>
                <a:latin typeface="Arial" pitchFamily="34" charset="0"/>
                <a:cs typeface="Arial" pitchFamily="34" charset="0"/>
              </a:rPr>
            </a:br>
            <a:br>
              <a:rPr lang="en-US" sz="1600" dirty="0">
                <a:solidFill>
                  <a:srgbClr val="00269E"/>
                </a:solidFill>
                <a:latin typeface="Arial" pitchFamily="34" charset="0"/>
                <a:cs typeface="Arial" pitchFamily="34" charset="0"/>
              </a:rPr>
            </a:br>
            <a:r>
              <a:rPr lang="en-US" sz="1600" dirty="0">
                <a:solidFill>
                  <a:srgbClr val="00269E"/>
                </a:solidFill>
                <a:latin typeface="Arial" pitchFamily="34" charset="0"/>
                <a:cs typeface="Arial" pitchFamily="34" charset="0"/>
              </a:rPr>
              <a:t>[SECRETARIAT]</a:t>
            </a:r>
            <a:br>
              <a:rPr lang="en-US" sz="1800" dirty="0">
                <a:solidFill>
                  <a:srgbClr val="00269E"/>
                </a:solidFill>
                <a:latin typeface="Arial" pitchFamily="34" charset="0"/>
                <a:cs typeface="Arial" pitchFamily="34" charset="0"/>
              </a:rPr>
            </a:br>
            <a:br>
              <a:rPr lang="en-US" sz="1000" dirty="0">
                <a:solidFill>
                  <a:srgbClr val="00269E"/>
                </a:solidFill>
                <a:latin typeface="Arial" pitchFamily="34" charset="0"/>
                <a:cs typeface="Arial" pitchFamily="34" charset="0"/>
              </a:rPr>
            </a:br>
            <a:r>
              <a:rPr lang="en-US" sz="1600" dirty="0">
                <a:solidFill>
                  <a:srgbClr val="00269E"/>
                </a:solidFill>
                <a:latin typeface="Arial" pitchFamily="34" charset="0"/>
                <a:cs typeface="Arial" pitchFamily="34" charset="0"/>
              </a:rPr>
              <a:t>Presentation to the Governor</a:t>
            </a:r>
            <a:endParaRPr lang="en-US" sz="2400" dirty="0">
              <a:solidFill>
                <a:srgbClr val="00269E"/>
              </a:solidFill>
              <a:latin typeface="Arial" pitchFamily="34" charset="0"/>
              <a:cs typeface="Arial" pitchFamily="34" charset="0"/>
            </a:endParaRPr>
          </a:p>
        </p:txBody>
      </p:sp>
      <p:sp>
        <p:nvSpPr>
          <p:cNvPr id="7" name="TextBox 6"/>
          <p:cNvSpPr txBox="1"/>
          <p:nvPr userDrawn="1"/>
        </p:nvSpPr>
        <p:spPr>
          <a:xfrm>
            <a:off x="3265714" y="6283293"/>
            <a:ext cx="2612572" cy="215444"/>
          </a:xfrm>
          <a:prstGeom prst="rect">
            <a:avLst/>
          </a:prstGeom>
          <a:noFill/>
        </p:spPr>
        <p:txBody>
          <a:bodyPr wrap="square" rtlCol="0">
            <a:spAutoFit/>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800" dirty="0"/>
              <a:t>DRAFT &amp; CONFIDENTIAL</a:t>
            </a:r>
          </a:p>
        </p:txBody>
      </p:sp>
    </p:spTree>
    <p:extLst>
      <p:ext uri="{BB962C8B-B14F-4D97-AF65-F5344CB8AC3E}">
        <p14:creationId xmlns:p14="http://schemas.microsoft.com/office/powerpoint/2010/main" val="1522687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F4FFEB7C-5F4D-406F-B002-5DC2A62F8D9B}"/>
              </a:ext>
            </a:extLst>
          </p:cNvPr>
          <p:cNvSpPr>
            <a:spLocks noGrp="1" noChangeArrowheads="1"/>
          </p:cNvSpPr>
          <p:nvPr>
            <p:ph type="title"/>
          </p:nvPr>
        </p:nvSpPr>
        <p:spPr bwMode="auto">
          <a:xfrm>
            <a:off x="448408" y="337152"/>
            <a:ext cx="7438835" cy="37652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rgbClr val="00269E"/>
                </a:solidFill>
              </a:defRPr>
            </a:lvl1pPr>
          </a:lstStyle>
          <a:p>
            <a:pPr lvl="0"/>
            <a:r>
              <a:rPr lang="en-US" altLang="en-US" dirty="0"/>
              <a:t>Main Header</a:t>
            </a:r>
          </a:p>
        </p:txBody>
      </p:sp>
      <p:sp>
        <p:nvSpPr>
          <p:cNvPr id="12" name="Content Placeholder 11">
            <a:extLst>
              <a:ext uri="{FF2B5EF4-FFF2-40B4-BE49-F238E27FC236}">
                <a16:creationId xmlns:a16="http://schemas.microsoft.com/office/drawing/2014/main" id="{887EC4F0-0BDB-4D72-B5B7-FA3E0EC0E676}"/>
              </a:ext>
            </a:extLst>
          </p:cNvPr>
          <p:cNvSpPr>
            <a:spLocks noGrp="1"/>
          </p:cNvSpPr>
          <p:nvPr>
            <p:ph sz="quarter" idx="11" hasCustomPrompt="1"/>
          </p:nvPr>
        </p:nvSpPr>
        <p:spPr>
          <a:xfrm>
            <a:off x="447675" y="752475"/>
            <a:ext cx="8426450" cy="447675"/>
          </a:xfrm>
          <a:prstGeom prst="rect">
            <a:avLst/>
          </a:prstGeom>
        </p:spPr>
        <p:txBody>
          <a:bodyPr/>
          <a:lstStyle>
            <a:lvl1pPr marL="0" indent="0">
              <a:buNone/>
              <a:defRPr sz="1600" b="0" i="1">
                <a:solidFill>
                  <a:schemeClr val="tx1"/>
                </a:solidFill>
                <a:latin typeface="Arial" panose="020B0604020202020204" pitchFamily="34" charset="0"/>
                <a:cs typeface="Arial" panose="020B0604020202020204" pitchFamily="34" charset="0"/>
              </a:defRPr>
            </a:lvl1pPr>
          </a:lstStyle>
          <a:p>
            <a:pPr lvl="0"/>
            <a:r>
              <a:rPr lang="en-US" dirty="0"/>
              <a:t>Click here to add content</a:t>
            </a:r>
          </a:p>
        </p:txBody>
      </p:sp>
    </p:spTree>
    <p:extLst>
      <p:ext uri="{BB962C8B-B14F-4D97-AF65-F5344CB8AC3E}">
        <p14:creationId xmlns:p14="http://schemas.microsoft.com/office/powerpoint/2010/main" val="743594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7388352" y="6477000"/>
            <a:ext cx="1527048" cy="152400"/>
          </a:xfrm>
          <a:prstGeom prst="rect">
            <a:avLst/>
          </a:prstGeom>
        </p:spPr>
        <p:txBody>
          <a:bodyPr lIns="0" tIns="0" rIns="0" bIns="0" anchor="t" anchorCtr="0">
            <a:noAutofit/>
          </a:bodyPr>
          <a:lstStyle>
            <a:lvl1pPr algn="r">
              <a:defRPr sz="1000">
                <a:solidFill>
                  <a:schemeClr val="tx1">
                    <a:lumMod val="50000"/>
                    <a:lumOff val="50000"/>
                  </a:schemeClr>
                </a:solidFill>
                <a:latin typeface="Calibri" panose="020F0502020204030204" pitchFamily="34" charset="0"/>
                <a:cs typeface="Arial" pitchFamily="34" charset="0"/>
              </a:defRPr>
            </a:lvl1pPr>
          </a:lstStyle>
          <a:p>
            <a:fld id="{9EBD5762-3BDC-484D-9503-7EA6D5A9A8CE}"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
        <p:nvSpPr>
          <p:cNvPr id="6" name="Date Placeholder 3"/>
          <p:cNvSpPr>
            <a:spLocks noGrp="1"/>
          </p:cNvSpPr>
          <p:nvPr>
            <p:ph type="dt" sz="half" idx="2"/>
          </p:nvPr>
        </p:nvSpPr>
        <p:spPr>
          <a:xfrm>
            <a:off x="7086600" y="6324600"/>
            <a:ext cx="1524000" cy="152400"/>
          </a:xfrm>
          <a:prstGeom prst="rect">
            <a:avLst/>
          </a:prstGeom>
        </p:spPr>
        <p:txBody>
          <a:bodyPr lIns="0" tIns="0" rIns="0" bIns="0" anchor="t" anchorCtr="0">
            <a:noAutofit/>
          </a:bodyPr>
          <a:lstStyle>
            <a:lvl1pPr algn="r">
              <a:defRPr sz="1000">
                <a:solidFill>
                  <a:schemeClr val="tx1">
                    <a:lumMod val="50000"/>
                    <a:lumOff val="50000"/>
                  </a:schemeClr>
                </a:solidFill>
                <a:latin typeface="Calibri" panose="020F0502020204030204" pitchFamily="34" charset="0"/>
                <a:cs typeface="Arial" pitchFamily="34" charset="0"/>
              </a:defRPr>
            </a:lvl1pPr>
          </a:lstStyle>
          <a:p>
            <a:r>
              <a:rPr lang="en-US" dirty="0">
                <a:solidFill>
                  <a:srgbClr val="000000">
                    <a:lumMod val="50000"/>
                    <a:lumOff val="50000"/>
                  </a:srgbClr>
                </a:solidFill>
              </a:rPr>
              <a:t>October 2016</a:t>
            </a:r>
          </a:p>
        </p:txBody>
      </p:sp>
      <p:sp>
        <p:nvSpPr>
          <p:cNvPr id="7" name="Footer Placeholder 4"/>
          <p:cNvSpPr>
            <a:spLocks noGrp="1"/>
          </p:cNvSpPr>
          <p:nvPr>
            <p:ph type="ftr" sz="quarter" idx="3"/>
          </p:nvPr>
        </p:nvSpPr>
        <p:spPr>
          <a:xfrm>
            <a:off x="3557858" y="6478524"/>
            <a:ext cx="2028285" cy="150876"/>
          </a:xfrm>
          <a:prstGeom prst="rect">
            <a:avLst/>
          </a:prstGeom>
        </p:spPr>
        <p:txBody>
          <a:bodyPr vert="horz" lIns="0" tIns="0" rIns="0" bIns="0" anchor="b" anchorCtr="0">
            <a:noAutofit/>
          </a:bodyPr>
          <a:lstStyle>
            <a:lvl1pPr algn="ctr">
              <a:defRPr sz="1000">
                <a:solidFill>
                  <a:schemeClr val="tx1">
                    <a:lumMod val="50000"/>
                    <a:lumOff val="50000"/>
                  </a:schemeClr>
                </a:solidFill>
                <a:latin typeface="Calibri" panose="020F0502020204030204" pitchFamily="34" charset="0"/>
                <a:cs typeface="Arial" pitchFamily="34" charset="0"/>
              </a:defRPr>
            </a:lvl1pPr>
          </a:lstStyle>
          <a:p>
            <a:r>
              <a:rPr lang="en-US" dirty="0">
                <a:solidFill>
                  <a:srgbClr val="000000">
                    <a:lumMod val="50000"/>
                    <a:lumOff val="50000"/>
                  </a:srgbClr>
                </a:solidFill>
              </a:rPr>
              <a:t>MassDOT | Draft &amp; Confidential</a:t>
            </a:r>
          </a:p>
        </p:txBody>
      </p:sp>
      <p:sp>
        <p:nvSpPr>
          <p:cNvPr id="8" name="Rectangle 6"/>
          <p:cNvSpPr>
            <a:spLocks noGrp="1" noChangeArrowheads="1"/>
          </p:cNvSpPr>
          <p:nvPr>
            <p:ph type="title"/>
          </p:nvPr>
        </p:nvSpPr>
        <p:spPr bwMode="auto">
          <a:xfrm>
            <a:off x="228600" y="301625"/>
            <a:ext cx="7313612" cy="6889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ltLang="en-US" dirty="0"/>
              <a:t>Main Header</a:t>
            </a:r>
          </a:p>
        </p:txBody>
      </p:sp>
    </p:spTree>
    <p:extLst>
      <p:ext uri="{BB962C8B-B14F-4D97-AF65-F5344CB8AC3E}">
        <p14:creationId xmlns:p14="http://schemas.microsoft.com/office/powerpoint/2010/main" val="1231090162"/>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8" descr="The Commonwealth of Massachusetts state seal"/>
          <p:cNvPicPr>
            <a:picLocks noChangeAspect="1" noChangeArrowheads="1"/>
          </p:cNvPicPr>
          <p:nvPr/>
        </p:nvPicPr>
        <p:blipFill>
          <a:blip r:embed="rId2" cstate="print"/>
          <a:srcRect/>
          <a:stretch>
            <a:fillRect/>
          </a:stretch>
        </p:blipFill>
        <p:spPr bwMode="auto">
          <a:xfrm>
            <a:off x="479425" y="1125538"/>
            <a:ext cx="1479550" cy="1414462"/>
          </a:xfrm>
          <a:prstGeom prst="rect">
            <a:avLst/>
          </a:prstGeom>
          <a:noFill/>
          <a:ln w="9525">
            <a:noFill/>
            <a:miter lim="800000"/>
            <a:headEnd/>
            <a:tailEnd/>
          </a:ln>
        </p:spPr>
      </p:pic>
      <p:sp>
        <p:nvSpPr>
          <p:cNvPr id="5" name="Line 10"/>
          <p:cNvSpPr>
            <a:spLocks noChangeShapeType="1"/>
          </p:cNvSpPr>
          <p:nvPr/>
        </p:nvSpPr>
        <p:spPr bwMode="auto">
          <a:xfrm>
            <a:off x="2065338" y="1165225"/>
            <a:ext cx="14287" cy="4557713"/>
          </a:xfrm>
          <a:prstGeom prst="line">
            <a:avLst/>
          </a:prstGeom>
          <a:noFill/>
          <a:ln w="9525">
            <a:solidFill>
              <a:srgbClr val="0033CC"/>
            </a:solidFill>
            <a:round/>
            <a:headEnd/>
            <a:tailEnd/>
          </a:ln>
        </p:spPr>
        <p:txBody>
          <a:bodyPr/>
          <a:lstStyle/>
          <a:p>
            <a:pPr>
              <a:spcBef>
                <a:spcPct val="50000"/>
              </a:spcBef>
              <a:defRPr/>
            </a:pPr>
            <a:endParaRPr lang="en-US" dirty="0"/>
          </a:p>
        </p:txBody>
      </p:sp>
      <p:sp>
        <p:nvSpPr>
          <p:cNvPr id="6" name="Line 11"/>
          <p:cNvSpPr>
            <a:spLocks noChangeShapeType="1"/>
          </p:cNvSpPr>
          <p:nvPr/>
        </p:nvSpPr>
        <p:spPr bwMode="auto">
          <a:xfrm>
            <a:off x="2443163" y="3752850"/>
            <a:ext cx="5722937" cy="0"/>
          </a:xfrm>
          <a:prstGeom prst="line">
            <a:avLst/>
          </a:prstGeom>
          <a:noFill/>
          <a:ln w="9525">
            <a:solidFill>
              <a:srgbClr val="0033CC"/>
            </a:solidFill>
            <a:round/>
            <a:headEnd/>
            <a:tailEnd/>
          </a:ln>
        </p:spPr>
        <p:txBody>
          <a:bodyPr/>
          <a:lstStyle/>
          <a:p>
            <a:pPr>
              <a:spcBef>
                <a:spcPct val="50000"/>
              </a:spcBef>
              <a:defRPr/>
            </a:pPr>
            <a:endParaRPr lang="en-US" dirty="0"/>
          </a:p>
        </p:txBody>
      </p:sp>
      <p:sp>
        <p:nvSpPr>
          <p:cNvPr id="105478" name="Rectangle 6"/>
          <p:cNvSpPr>
            <a:spLocks noGrp="1" noChangeArrowheads="1"/>
          </p:cNvSpPr>
          <p:nvPr>
            <p:ph type="ctrTitle"/>
          </p:nvPr>
        </p:nvSpPr>
        <p:spPr>
          <a:xfrm>
            <a:off x="2352675" y="1143000"/>
            <a:ext cx="6105525" cy="2457450"/>
          </a:xfrm>
        </p:spPr>
        <p:txBody>
          <a:bodyPr anchor="t"/>
          <a:lstStyle>
            <a:lvl1pPr>
              <a:spcAft>
                <a:spcPct val="25000"/>
              </a:spcAft>
              <a:defRPr/>
            </a:lvl1pPr>
          </a:lstStyle>
          <a:p>
            <a:r>
              <a:rPr lang="en-US"/>
              <a:t>Click to edit Master title style</a:t>
            </a:r>
          </a:p>
        </p:txBody>
      </p:sp>
      <p:sp>
        <p:nvSpPr>
          <p:cNvPr id="8" name="Rectangle 3"/>
          <p:cNvSpPr>
            <a:spLocks noGrp="1" noChangeArrowheads="1"/>
          </p:cNvSpPr>
          <p:nvPr>
            <p:ph type="dt" sz="half" idx="10"/>
          </p:nvPr>
        </p:nvSpPr>
        <p:spPr>
          <a:xfrm>
            <a:off x="457200" y="6245225"/>
            <a:ext cx="2133600" cy="476250"/>
          </a:xfrm>
        </p:spPr>
        <p:txBody>
          <a:bodyPr/>
          <a:lstStyle>
            <a:lvl1pPr>
              <a:defRPr smtClean="0"/>
            </a:lvl1pPr>
          </a:lstStyle>
          <a:p>
            <a:pPr>
              <a:defRPr/>
            </a:pPr>
            <a:fld id="{FFC5BF77-A12D-4A4E-81A1-2E51B85A9F4E}" type="datetime1">
              <a:rPr lang="en-US"/>
              <a:pPr>
                <a:defRPr/>
              </a:pPr>
              <a:t>8/16/21</a:t>
            </a:fld>
            <a:endParaRPr lang="en-US" dirty="0"/>
          </a:p>
        </p:txBody>
      </p:sp>
      <p:sp>
        <p:nvSpPr>
          <p:cNvPr id="9" name="Rectangle 4"/>
          <p:cNvSpPr>
            <a:spLocks noGrp="1" noChangeArrowheads="1"/>
          </p:cNvSpPr>
          <p:nvPr>
            <p:ph type="ftr" sz="quarter" idx="11"/>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spcBef>
                <a:spcPct val="0"/>
              </a:spcBef>
              <a:defRPr sz="800" b="0">
                <a:latin typeface="Verdana" pitchFamily="96" charset="0"/>
              </a:defRPr>
            </a:lvl1pPr>
          </a:lstStyle>
          <a:p>
            <a:pPr>
              <a:defRPr/>
            </a:pPr>
            <a:endParaRPr lang="en-US" dirty="0"/>
          </a:p>
        </p:txBody>
      </p:sp>
      <p:sp>
        <p:nvSpPr>
          <p:cNvPr id="10" name="Rectangle 5"/>
          <p:cNvSpPr>
            <a:spLocks noGrp="1" noChangeArrowheads="1"/>
          </p:cNvSpPr>
          <p:nvPr>
            <p:ph type="sldNum" sz="quarter" idx="12"/>
          </p:nvPr>
        </p:nvSpPr>
        <p:spPr>
          <a:xfrm>
            <a:off x="6553200" y="6245225"/>
            <a:ext cx="2133600" cy="476250"/>
          </a:xfrm>
        </p:spPr>
        <p:txBody>
          <a:bodyPr/>
          <a:lstStyle>
            <a:lvl1pPr>
              <a:defRPr/>
            </a:lvl1pPr>
          </a:lstStyle>
          <a:p>
            <a:pPr>
              <a:defRPr/>
            </a:pPr>
            <a:fld id="{206D085D-A9F1-4868-B5F8-23B3C88ECF04}" type="slidenum">
              <a:rPr lang="en-US"/>
              <a:pPr>
                <a:defRPr/>
              </a:pPr>
              <a:t>‹#›</a:t>
            </a:fld>
            <a:endParaRPr lang="en-US" dirty="0"/>
          </a:p>
        </p:txBody>
      </p:sp>
      <p:pic>
        <p:nvPicPr>
          <p:cNvPr id="11" name="Picture 10" descr="EEC.gif"/>
          <p:cNvPicPr>
            <a:picLocks noChangeAspect="1"/>
          </p:cNvPicPr>
          <p:nvPr userDrawn="1"/>
        </p:nvPicPr>
        <p:blipFill>
          <a:blip r:embed="rId3" cstate="print"/>
          <a:stretch>
            <a:fillRect/>
          </a:stretch>
        </p:blipFill>
        <p:spPr>
          <a:xfrm>
            <a:off x="5814889" y="5590718"/>
            <a:ext cx="2857500" cy="638175"/>
          </a:xfrm>
          <a:prstGeom prst="rect">
            <a:avLst/>
          </a:prstGeom>
        </p:spPr>
      </p:pic>
      <p:sp>
        <p:nvSpPr>
          <p:cNvPr id="13" name="Text Placeholder 12"/>
          <p:cNvSpPr>
            <a:spLocks noGrp="1"/>
          </p:cNvSpPr>
          <p:nvPr>
            <p:ph type="body" sz="quarter" idx="13" hasCustomPrompt="1"/>
          </p:nvPr>
        </p:nvSpPr>
        <p:spPr>
          <a:xfrm>
            <a:off x="2449513" y="3927475"/>
            <a:ext cx="5716587" cy="446088"/>
          </a:xfrm>
        </p:spPr>
        <p:txBody>
          <a:bodyPr/>
          <a:lstStyle>
            <a:lvl1pPr>
              <a:buNone/>
              <a:defRPr sz="1800">
                <a:solidFill>
                  <a:srgbClr val="000099"/>
                </a:solidFill>
              </a:defRPr>
            </a:lvl1pPr>
          </a:lstStyle>
          <a:p>
            <a:pPr lvl="0"/>
            <a:r>
              <a:rPr lang="en-US" dirty="0"/>
              <a:t>[Cover Slide Text]</a:t>
            </a:r>
          </a:p>
        </p:txBody>
      </p:sp>
    </p:spTree>
    <p:extLst>
      <p:ext uri="{BB962C8B-B14F-4D97-AF65-F5344CB8AC3E}">
        <p14:creationId xmlns:p14="http://schemas.microsoft.com/office/powerpoint/2010/main" val="105402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39942"/>
            <a:ext cx="8382000" cy="4525963"/>
          </a:xfrm>
        </p:spPr>
        <p:txBody>
          <a:bodyPr/>
          <a:lstStyle>
            <a:lvl1pPr>
              <a:defRPr sz="20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12"/>
          <p:cNvSpPr>
            <a:spLocks noGrp="1" noChangeArrowheads="1"/>
          </p:cNvSpPr>
          <p:nvPr>
            <p:ph type="dt" sz="half" idx="10"/>
          </p:nvPr>
        </p:nvSpPr>
        <p:spPr>
          <a:ln/>
        </p:spPr>
        <p:txBody>
          <a:bodyPr/>
          <a:lstStyle>
            <a:lvl1pPr>
              <a:defRPr/>
            </a:lvl1pPr>
          </a:lstStyle>
          <a:p>
            <a:pPr>
              <a:defRPr/>
            </a:pPr>
            <a:fld id="{2F6CC710-1491-4E4E-9152-D3737FD39707}" type="datetime1">
              <a:rPr lang="en-US"/>
              <a:pPr>
                <a:defRPr/>
              </a:pPr>
              <a:t>8/16/21</a:t>
            </a:fld>
            <a:endParaRPr lang="en-US" dirty="0"/>
          </a:p>
        </p:txBody>
      </p:sp>
      <p:sp>
        <p:nvSpPr>
          <p:cNvPr id="5" name="Rectangle 14"/>
          <p:cNvSpPr>
            <a:spLocks noGrp="1" noChangeArrowheads="1"/>
          </p:cNvSpPr>
          <p:nvPr>
            <p:ph type="sldNum" sz="quarter" idx="11"/>
          </p:nvPr>
        </p:nvSpPr>
        <p:spPr>
          <a:ln/>
        </p:spPr>
        <p:txBody>
          <a:bodyPr/>
          <a:lstStyle>
            <a:lvl1pPr>
              <a:defRPr/>
            </a:lvl1pPr>
          </a:lstStyle>
          <a:p>
            <a:pPr>
              <a:defRPr/>
            </a:pPr>
            <a:fld id="{3EC657DF-FE95-454F-AB66-42CBA9BDA6D9}" type="slidenum">
              <a:rPr lang="en-US"/>
              <a:pPr>
                <a:defRPr/>
              </a:pPr>
              <a:t>‹#›</a:t>
            </a:fld>
            <a:endParaRPr lang="en-US" dirty="0"/>
          </a:p>
        </p:txBody>
      </p:sp>
      <p:sp>
        <p:nvSpPr>
          <p:cNvPr id="7" name="Text Placeholder 6"/>
          <p:cNvSpPr>
            <a:spLocks noGrp="1"/>
          </p:cNvSpPr>
          <p:nvPr>
            <p:ph type="body" sz="quarter" idx="12" hasCustomPrompt="1"/>
          </p:nvPr>
        </p:nvSpPr>
        <p:spPr>
          <a:xfrm>
            <a:off x="444500" y="277813"/>
            <a:ext cx="7132638" cy="469900"/>
          </a:xfrm>
        </p:spPr>
        <p:txBody>
          <a:bodyPr/>
          <a:lstStyle>
            <a:lvl1pPr>
              <a:buNone/>
              <a:defRPr sz="1800"/>
            </a:lvl1pPr>
          </a:lstStyle>
          <a:p>
            <a:pPr lvl="0"/>
            <a:r>
              <a:rPr lang="en-US" dirty="0"/>
              <a:t>Slide Title</a:t>
            </a:r>
          </a:p>
          <a:p>
            <a:pPr lvl="0"/>
            <a:endParaRPr lang="en-US" dirty="0"/>
          </a:p>
        </p:txBody>
      </p:sp>
    </p:spTree>
    <p:extLst>
      <p:ext uri="{BB962C8B-B14F-4D97-AF65-F5344CB8AC3E}">
        <p14:creationId xmlns:p14="http://schemas.microsoft.com/office/powerpoint/2010/main" val="2662210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fld id="{4C4A21A5-9DCB-4E47-A5D6-C59403ACF65D}" type="datetime1">
              <a:rPr lang="en-US"/>
              <a:pPr>
                <a:defRPr/>
              </a:pPr>
              <a:t>8/16/21</a:t>
            </a:fld>
            <a:endParaRPr lang="en-US" dirty="0"/>
          </a:p>
        </p:txBody>
      </p:sp>
      <p:sp>
        <p:nvSpPr>
          <p:cNvPr id="5" name="Rectangle 14"/>
          <p:cNvSpPr>
            <a:spLocks noGrp="1" noChangeArrowheads="1"/>
          </p:cNvSpPr>
          <p:nvPr>
            <p:ph type="sldNum" sz="quarter" idx="11"/>
          </p:nvPr>
        </p:nvSpPr>
        <p:spPr>
          <a:ln/>
        </p:spPr>
        <p:txBody>
          <a:bodyPr/>
          <a:lstStyle>
            <a:lvl1pPr>
              <a:defRPr/>
            </a:lvl1pPr>
          </a:lstStyle>
          <a:p>
            <a:pPr>
              <a:defRPr/>
            </a:pPr>
            <a:fld id="{55CF46B9-8171-45E1-A369-0EA009B04A84}" type="slidenum">
              <a:rPr lang="en-US"/>
              <a:pPr>
                <a:defRPr/>
              </a:pPr>
              <a:t>‹#›</a:t>
            </a:fld>
            <a:endParaRPr lang="en-US" dirty="0"/>
          </a:p>
        </p:txBody>
      </p:sp>
    </p:spTree>
    <p:extLst>
      <p:ext uri="{BB962C8B-B14F-4D97-AF65-F5344CB8AC3E}">
        <p14:creationId xmlns:p14="http://schemas.microsoft.com/office/powerpoint/2010/main" val="3779683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11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600200"/>
            <a:ext cx="411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fld id="{FCE76B26-D525-4B3A-AD1F-0F749DCB5CEA}" type="datetime1">
              <a:rPr lang="en-US"/>
              <a:pPr>
                <a:defRPr/>
              </a:pPr>
              <a:t>8/16/21</a:t>
            </a:fld>
            <a:endParaRPr lang="en-US" dirty="0"/>
          </a:p>
        </p:txBody>
      </p:sp>
      <p:sp>
        <p:nvSpPr>
          <p:cNvPr id="6" name="Rectangle 14"/>
          <p:cNvSpPr>
            <a:spLocks noGrp="1" noChangeArrowheads="1"/>
          </p:cNvSpPr>
          <p:nvPr>
            <p:ph type="sldNum" sz="quarter" idx="11"/>
          </p:nvPr>
        </p:nvSpPr>
        <p:spPr>
          <a:ln/>
        </p:spPr>
        <p:txBody>
          <a:bodyPr/>
          <a:lstStyle>
            <a:lvl1pPr>
              <a:defRPr/>
            </a:lvl1pPr>
          </a:lstStyle>
          <a:p>
            <a:pPr>
              <a:defRPr/>
            </a:pPr>
            <a:fld id="{F4571D79-3FCF-470B-A39E-9BBB02B9F0E9}" type="slidenum">
              <a:rPr lang="en-US"/>
              <a:pPr>
                <a:defRPr/>
              </a:pPr>
              <a:t>‹#›</a:t>
            </a:fld>
            <a:endParaRPr lang="en-US" dirty="0"/>
          </a:p>
        </p:txBody>
      </p:sp>
    </p:spTree>
    <p:extLst>
      <p:ext uri="{BB962C8B-B14F-4D97-AF65-F5344CB8AC3E}">
        <p14:creationId xmlns:p14="http://schemas.microsoft.com/office/powerpoint/2010/main" val="114120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fld id="{C2995935-9242-4759-9608-40D7C1FB168D}" type="datetime1">
              <a:rPr lang="en-US" smtClean="0">
                <a:solidFill>
                  <a:srgbClr val="000000"/>
                </a:solidFill>
              </a:rPr>
              <a:t>8/16/21</a:t>
            </a:fld>
            <a:endParaRPr lang="en-US" dirty="0">
              <a:solidFill>
                <a:srgbClr val="000000"/>
              </a:solidFill>
            </a:endParaRPr>
          </a:p>
        </p:txBody>
      </p:sp>
      <p:sp>
        <p:nvSpPr>
          <p:cNvPr id="5" name="Rectangle 14"/>
          <p:cNvSpPr>
            <a:spLocks noGrp="1" noChangeArrowheads="1"/>
          </p:cNvSpPr>
          <p:nvPr>
            <p:ph type="sldNum" sz="quarter" idx="11"/>
          </p:nvPr>
        </p:nvSpPr>
        <p:spPr>
          <a:ln/>
        </p:spPr>
        <p:txBody>
          <a:bodyPr/>
          <a:lstStyle>
            <a:lvl1pPr>
              <a:defRPr/>
            </a:lvl1pPr>
          </a:lstStyle>
          <a:p>
            <a:pPr>
              <a:defRPr/>
            </a:pPr>
            <a:fld id="{485E8343-7F15-4471-9246-35AB593FF58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186499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fld id="{CA0CAF8B-6BB1-4D78-91A4-9088E87EBD16}" type="datetime1">
              <a:rPr lang="en-US"/>
              <a:pPr>
                <a:defRPr/>
              </a:pPr>
              <a:t>8/16/21</a:t>
            </a:fld>
            <a:endParaRPr lang="en-US" dirty="0"/>
          </a:p>
        </p:txBody>
      </p:sp>
      <p:sp>
        <p:nvSpPr>
          <p:cNvPr id="8" name="Rectangle 14"/>
          <p:cNvSpPr>
            <a:spLocks noGrp="1" noChangeArrowheads="1"/>
          </p:cNvSpPr>
          <p:nvPr>
            <p:ph type="sldNum" sz="quarter" idx="11"/>
          </p:nvPr>
        </p:nvSpPr>
        <p:spPr>
          <a:ln/>
        </p:spPr>
        <p:txBody>
          <a:bodyPr/>
          <a:lstStyle>
            <a:lvl1pPr>
              <a:defRPr/>
            </a:lvl1pPr>
          </a:lstStyle>
          <a:p>
            <a:pPr>
              <a:defRPr/>
            </a:pPr>
            <a:fld id="{570959ED-9753-44BA-B55A-7B20CE50366D}" type="slidenum">
              <a:rPr lang="en-US"/>
              <a:pPr>
                <a:defRPr/>
              </a:pPr>
              <a:t>‹#›</a:t>
            </a:fld>
            <a:endParaRPr lang="en-US" dirty="0"/>
          </a:p>
        </p:txBody>
      </p:sp>
    </p:spTree>
    <p:extLst>
      <p:ext uri="{BB962C8B-B14F-4D97-AF65-F5344CB8AC3E}">
        <p14:creationId xmlns:p14="http://schemas.microsoft.com/office/powerpoint/2010/main" val="2037044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12"/>
          <p:cNvSpPr>
            <a:spLocks noGrp="1" noChangeArrowheads="1"/>
          </p:cNvSpPr>
          <p:nvPr>
            <p:ph type="dt" sz="half" idx="10"/>
          </p:nvPr>
        </p:nvSpPr>
        <p:spPr>
          <a:ln/>
        </p:spPr>
        <p:txBody>
          <a:bodyPr/>
          <a:lstStyle>
            <a:lvl1pPr>
              <a:defRPr/>
            </a:lvl1pPr>
          </a:lstStyle>
          <a:p>
            <a:pPr>
              <a:defRPr/>
            </a:pPr>
            <a:fld id="{BA56232C-64F3-4BC7-A9F4-9AD666360C45}" type="datetime1">
              <a:rPr lang="en-US"/>
              <a:pPr>
                <a:defRPr/>
              </a:pPr>
              <a:t>8/16/21</a:t>
            </a:fld>
            <a:endParaRPr lang="en-US" dirty="0"/>
          </a:p>
        </p:txBody>
      </p:sp>
      <p:sp>
        <p:nvSpPr>
          <p:cNvPr id="4" name="Rectangle 14"/>
          <p:cNvSpPr>
            <a:spLocks noGrp="1" noChangeArrowheads="1"/>
          </p:cNvSpPr>
          <p:nvPr>
            <p:ph type="sldNum" sz="quarter" idx="11"/>
          </p:nvPr>
        </p:nvSpPr>
        <p:spPr>
          <a:ln/>
        </p:spPr>
        <p:txBody>
          <a:bodyPr/>
          <a:lstStyle>
            <a:lvl1pPr>
              <a:defRPr/>
            </a:lvl1pPr>
          </a:lstStyle>
          <a:p>
            <a:pPr>
              <a:defRPr/>
            </a:pPr>
            <a:fld id="{A2E52CFE-2BB0-48A7-9F53-4B9D51B44A46}" type="slidenum">
              <a:rPr lang="en-US"/>
              <a:pPr>
                <a:defRPr/>
              </a:pPr>
              <a:t>‹#›</a:t>
            </a:fld>
            <a:endParaRPr lang="en-US" dirty="0"/>
          </a:p>
        </p:txBody>
      </p:sp>
      <p:sp>
        <p:nvSpPr>
          <p:cNvPr id="6" name="Title 5"/>
          <p:cNvSpPr>
            <a:spLocks noGrp="1"/>
          </p:cNvSpPr>
          <p:nvPr>
            <p:ph type="title" hasCustomPrompt="1"/>
          </p:nvPr>
        </p:nvSpPr>
        <p:spPr>
          <a:xfrm>
            <a:off x="414338" y="152400"/>
            <a:ext cx="7584674" cy="722243"/>
          </a:xfrm>
        </p:spPr>
        <p:txBody>
          <a:bodyPr/>
          <a:lstStyle>
            <a:lvl1pPr>
              <a:defRPr/>
            </a:lvl1pPr>
          </a:lstStyle>
          <a:p>
            <a:r>
              <a:rPr lang="en-US" dirty="0"/>
              <a:t>[Slide Title]</a:t>
            </a:r>
          </a:p>
        </p:txBody>
      </p:sp>
    </p:spTree>
    <p:extLst>
      <p:ext uri="{BB962C8B-B14F-4D97-AF65-F5344CB8AC3E}">
        <p14:creationId xmlns:p14="http://schemas.microsoft.com/office/powerpoint/2010/main" val="2206973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fld id="{2DD26A74-AA3F-4EF0-A4AF-04DB0CC29C2B}" type="datetime1">
              <a:rPr lang="en-US"/>
              <a:pPr>
                <a:defRPr/>
              </a:pPr>
              <a:t>8/16/21</a:t>
            </a:fld>
            <a:endParaRPr lang="en-US" dirty="0"/>
          </a:p>
        </p:txBody>
      </p:sp>
      <p:sp>
        <p:nvSpPr>
          <p:cNvPr id="3" name="Rectangle 14"/>
          <p:cNvSpPr>
            <a:spLocks noGrp="1" noChangeArrowheads="1"/>
          </p:cNvSpPr>
          <p:nvPr>
            <p:ph type="sldNum" sz="quarter" idx="11"/>
          </p:nvPr>
        </p:nvSpPr>
        <p:spPr>
          <a:ln/>
        </p:spPr>
        <p:txBody>
          <a:bodyPr/>
          <a:lstStyle>
            <a:lvl1pPr>
              <a:defRPr/>
            </a:lvl1pPr>
          </a:lstStyle>
          <a:p>
            <a:pPr>
              <a:defRPr/>
            </a:pPr>
            <a:fld id="{19AB79F6-C316-4021-B029-814B015AF6AF}" type="slidenum">
              <a:rPr lang="en-US"/>
              <a:pPr>
                <a:defRPr/>
              </a:pPr>
              <a:t>‹#›</a:t>
            </a:fld>
            <a:endParaRPr lang="en-US" dirty="0"/>
          </a:p>
        </p:txBody>
      </p:sp>
    </p:spTree>
    <p:extLst>
      <p:ext uri="{BB962C8B-B14F-4D97-AF65-F5344CB8AC3E}">
        <p14:creationId xmlns:p14="http://schemas.microsoft.com/office/powerpoint/2010/main" val="2767848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fld id="{6AAD3D5E-105C-4907-9B60-C6F5CE58284D}" type="datetime1">
              <a:rPr lang="en-US"/>
              <a:pPr>
                <a:defRPr/>
              </a:pPr>
              <a:t>8/16/21</a:t>
            </a:fld>
            <a:endParaRPr lang="en-US" dirty="0"/>
          </a:p>
        </p:txBody>
      </p:sp>
      <p:sp>
        <p:nvSpPr>
          <p:cNvPr id="6" name="Rectangle 14"/>
          <p:cNvSpPr>
            <a:spLocks noGrp="1" noChangeArrowheads="1"/>
          </p:cNvSpPr>
          <p:nvPr>
            <p:ph type="sldNum" sz="quarter" idx="11"/>
          </p:nvPr>
        </p:nvSpPr>
        <p:spPr>
          <a:ln/>
        </p:spPr>
        <p:txBody>
          <a:bodyPr/>
          <a:lstStyle>
            <a:lvl1pPr>
              <a:defRPr/>
            </a:lvl1pPr>
          </a:lstStyle>
          <a:p>
            <a:pPr>
              <a:defRPr/>
            </a:pPr>
            <a:fld id="{45725644-1B45-4695-9AFB-0497CF045AA5}" type="slidenum">
              <a:rPr lang="en-US"/>
              <a:pPr>
                <a:defRPr/>
              </a:pPr>
              <a:t>‹#›</a:t>
            </a:fld>
            <a:endParaRPr lang="en-US" dirty="0"/>
          </a:p>
        </p:txBody>
      </p:sp>
    </p:spTree>
    <p:extLst>
      <p:ext uri="{BB962C8B-B14F-4D97-AF65-F5344CB8AC3E}">
        <p14:creationId xmlns:p14="http://schemas.microsoft.com/office/powerpoint/2010/main" val="689190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fld id="{7550D742-E7EE-41B8-9B65-6DB397F6AFB3}" type="datetime1">
              <a:rPr lang="en-US"/>
              <a:pPr>
                <a:defRPr/>
              </a:pPr>
              <a:t>8/16/21</a:t>
            </a:fld>
            <a:endParaRPr lang="en-US" dirty="0"/>
          </a:p>
        </p:txBody>
      </p:sp>
      <p:sp>
        <p:nvSpPr>
          <p:cNvPr id="6" name="Rectangle 14"/>
          <p:cNvSpPr>
            <a:spLocks noGrp="1" noChangeArrowheads="1"/>
          </p:cNvSpPr>
          <p:nvPr>
            <p:ph type="sldNum" sz="quarter" idx="11"/>
          </p:nvPr>
        </p:nvSpPr>
        <p:spPr>
          <a:ln/>
        </p:spPr>
        <p:txBody>
          <a:bodyPr/>
          <a:lstStyle>
            <a:lvl1pPr>
              <a:defRPr/>
            </a:lvl1pPr>
          </a:lstStyle>
          <a:p>
            <a:pPr>
              <a:defRPr/>
            </a:pPr>
            <a:fld id="{107A53D9-FB86-4668-B944-96648E8AE60B}" type="slidenum">
              <a:rPr lang="en-US"/>
              <a:pPr>
                <a:defRPr/>
              </a:pPr>
              <a:t>‹#›</a:t>
            </a:fld>
            <a:endParaRPr lang="en-US" dirty="0"/>
          </a:p>
        </p:txBody>
      </p:sp>
    </p:spTree>
    <p:extLst>
      <p:ext uri="{BB962C8B-B14F-4D97-AF65-F5344CB8AC3E}">
        <p14:creationId xmlns:p14="http://schemas.microsoft.com/office/powerpoint/2010/main" val="3532908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fld id="{651E5007-E2A8-4F28-B02C-D9B4778A4FBC}" type="datetime1">
              <a:rPr lang="en-US"/>
              <a:pPr>
                <a:defRPr/>
              </a:pPr>
              <a:t>8/16/21</a:t>
            </a:fld>
            <a:endParaRPr lang="en-US" dirty="0"/>
          </a:p>
        </p:txBody>
      </p:sp>
      <p:sp>
        <p:nvSpPr>
          <p:cNvPr id="5" name="Rectangle 14"/>
          <p:cNvSpPr>
            <a:spLocks noGrp="1" noChangeArrowheads="1"/>
          </p:cNvSpPr>
          <p:nvPr>
            <p:ph type="sldNum" sz="quarter" idx="11"/>
          </p:nvPr>
        </p:nvSpPr>
        <p:spPr>
          <a:ln/>
        </p:spPr>
        <p:txBody>
          <a:bodyPr/>
          <a:lstStyle>
            <a:lvl1pPr>
              <a:defRPr/>
            </a:lvl1pPr>
          </a:lstStyle>
          <a:p>
            <a:pPr>
              <a:defRPr/>
            </a:pPr>
            <a:fld id="{5BE8001B-4A50-453B-B357-D338BCF54D49}" type="slidenum">
              <a:rPr lang="en-US"/>
              <a:pPr>
                <a:defRPr/>
              </a:pPr>
              <a:t>‹#›</a:t>
            </a:fld>
            <a:endParaRPr lang="en-US" dirty="0"/>
          </a:p>
        </p:txBody>
      </p:sp>
    </p:spTree>
    <p:extLst>
      <p:ext uri="{BB962C8B-B14F-4D97-AF65-F5344CB8AC3E}">
        <p14:creationId xmlns:p14="http://schemas.microsoft.com/office/powerpoint/2010/main" val="1399701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175" y="47625"/>
            <a:ext cx="2105025" cy="60785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4338" y="47625"/>
            <a:ext cx="6167437" cy="60785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fld id="{E64D285B-DACB-42BB-B653-47C1841396BB}" type="datetime1">
              <a:rPr lang="en-US"/>
              <a:pPr>
                <a:defRPr/>
              </a:pPr>
              <a:t>8/16/21</a:t>
            </a:fld>
            <a:endParaRPr lang="en-US" dirty="0"/>
          </a:p>
        </p:txBody>
      </p:sp>
      <p:sp>
        <p:nvSpPr>
          <p:cNvPr id="5" name="Rectangle 14"/>
          <p:cNvSpPr>
            <a:spLocks noGrp="1" noChangeArrowheads="1"/>
          </p:cNvSpPr>
          <p:nvPr>
            <p:ph type="sldNum" sz="quarter" idx="11"/>
          </p:nvPr>
        </p:nvSpPr>
        <p:spPr>
          <a:ln/>
        </p:spPr>
        <p:txBody>
          <a:bodyPr/>
          <a:lstStyle>
            <a:lvl1pPr>
              <a:defRPr/>
            </a:lvl1pPr>
          </a:lstStyle>
          <a:p>
            <a:pPr>
              <a:defRPr/>
            </a:pPr>
            <a:fld id="{58C940A9-B102-4401-A51E-99B08281D257}" type="slidenum">
              <a:rPr lang="en-US"/>
              <a:pPr>
                <a:defRPr/>
              </a:pPr>
              <a:t>‹#›</a:t>
            </a:fld>
            <a:endParaRPr lang="en-US" dirty="0"/>
          </a:p>
        </p:txBody>
      </p:sp>
    </p:spTree>
    <p:extLst>
      <p:ext uri="{BB962C8B-B14F-4D97-AF65-F5344CB8AC3E}">
        <p14:creationId xmlns:p14="http://schemas.microsoft.com/office/powerpoint/2010/main" val="41911949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4338" y="47625"/>
            <a:ext cx="7734300" cy="1201738"/>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11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600200"/>
            <a:ext cx="411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fld id="{A5874A1A-8E78-422A-B8B2-80C17E336868}" type="datetime1">
              <a:rPr lang="en-US"/>
              <a:pPr>
                <a:defRPr/>
              </a:pPr>
              <a:t>8/16/21</a:t>
            </a:fld>
            <a:endParaRPr lang="en-US" dirty="0"/>
          </a:p>
        </p:txBody>
      </p:sp>
      <p:sp>
        <p:nvSpPr>
          <p:cNvPr id="6" name="Rectangle 14"/>
          <p:cNvSpPr>
            <a:spLocks noGrp="1" noChangeArrowheads="1"/>
          </p:cNvSpPr>
          <p:nvPr>
            <p:ph type="sldNum" sz="quarter" idx="11"/>
          </p:nvPr>
        </p:nvSpPr>
        <p:spPr>
          <a:ln/>
        </p:spPr>
        <p:txBody>
          <a:bodyPr/>
          <a:lstStyle>
            <a:lvl1pPr>
              <a:defRPr/>
            </a:lvl1pPr>
          </a:lstStyle>
          <a:p>
            <a:pPr>
              <a:defRPr/>
            </a:pPr>
            <a:fld id="{8D947839-9A1B-4AE2-A730-CDFB28550EA6}" type="slidenum">
              <a:rPr lang="en-US"/>
              <a:pPr>
                <a:defRPr/>
              </a:pPr>
              <a:t>‹#›</a:t>
            </a:fld>
            <a:endParaRPr lang="en-US" dirty="0"/>
          </a:p>
        </p:txBody>
      </p:sp>
    </p:spTree>
    <p:extLst>
      <p:ext uri="{BB962C8B-B14F-4D97-AF65-F5344CB8AC3E}">
        <p14:creationId xmlns:p14="http://schemas.microsoft.com/office/powerpoint/2010/main" val="13704367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14338" y="47625"/>
            <a:ext cx="7734300" cy="1201738"/>
          </a:xfrm>
        </p:spPr>
        <p:txBody>
          <a:bodyPr/>
          <a:lstStyle/>
          <a:p>
            <a:r>
              <a:rPr lang="en-US"/>
              <a:t>Click to edit Master title style</a:t>
            </a:r>
          </a:p>
        </p:txBody>
      </p:sp>
      <p:sp>
        <p:nvSpPr>
          <p:cNvPr id="3" name="Table Placeholder 2"/>
          <p:cNvSpPr>
            <a:spLocks noGrp="1"/>
          </p:cNvSpPr>
          <p:nvPr>
            <p:ph type="tbl" idx="1"/>
          </p:nvPr>
        </p:nvSpPr>
        <p:spPr>
          <a:xfrm>
            <a:off x="457200" y="1600200"/>
            <a:ext cx="8382000" cy="4525963"/>
          </a:xfrm>
        </p:spPr>
        <p:txBody>
          <a:bodyPr/>
          <a:lstStyle/>
          <a:p>
            <a:pPr lvl="0"/>
            <a:r>
              <a:rPr lang="en-US" noProof="0" dirty="0"/>
              <a:t>Click icon to add table</a:t>
            </a:r>
          </a:p>
        </p:txBody>
      </p:sp>
      <p:sp>
        <p:nvSpPr>
          <p:cNvPr id="4" name="Rectangle 12"/>
          <p:cNvSpPr>
            <a:spLocks noGrp="1" noChangeArrowheads="1"/>
          </p:cNvSpPr>
          <p:nvPr>
            <p:ph type="dt" sz="half" idx="10"/>
          </p:nvPr>
        </p:nvSpPr>
        <p:spPr>
          <a:ln/>
        </p:spPr>
        <p:txBody>
          <a:bodyPr/>
          <a:lstStyle>
            <a:lvl1pPr>
              <a:defRPr/>
            </a:lvl1pPr>
          </a:lstStyle>
          <a:p>
            <a:pPr>
              <a:defRPr/>
            </a:pPr>
            <a:fld id="{477C6CFE-4E4B-440B-BF1B-C97C32263C65}" type="datetime1">
              <a:rPr lang="en-US"/>
              <a:pPr>
                <a:defRPr/>
              </a:pPr>
              <a:t>8/16/21</a:t>
            </a:fld>
            <a:endParaRPr lang="en-US" dirty="0"/>
          </a:p>
        </p:txBody>
      </p:sp>
      <p:sp>
        <p:nvSpPr>
          <p:cNvPr id="5" name="Rectangle 14"/>
          <p:cNvSpPr>
            <a:spLocks noGrp="1" noChangeArrowheads="1"/>
          </p:cNvSpPr>
          <p:nvPr>
            <p:ph type="sldNum" sz="quarter" idx="11"/>
          </p:nvPr>
        </p:nvSpPr>
        <p:spPr>
          <a:ln/>
        </p:spPr>
        <p:txBody>
          <a:bodyPr/>
          <a:lstStyle>
            <a:lvl1pPr>
              <a:defRPr/>
            </a:lvl1pPr>
          </a:lstStyle>
          <a:p>
            <a:pPr>
              <a:defRPr/>
            </a:pPr>
            <a:fld id="{1B256153-7E97-4A73-A199-10036E3EA904}" type="slidenum">
              <a:rPr lang="en-US"/>
              <a:pPr>
                <a:defRPr/>
              </a:pPr>
              <a:t>‹#›</a:t>
            </a:fld>
            <a:endParaRPr lang="en-US" dirty="0"/>
          </a:p>
        </p:txBody>
      </p:sp>
    </p:spTree>
    <p:extLst>
      <p:ext uri="{BB962C8B-B14F-4D97-AF65-F5344CB8AC3E}">
        <p14:creationId xmlns:p14="http://schemas.microsoft.com/office/powerpoint/2010/main" val="30471907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a:ln/>
        </p:spPr>
        <p:txBody>
          <a:bodyPr/>
          <a:lstStyle>
            <a:lvl1pPr>
              <a:defRPr/>
            </a:lvl1pPr>
          </a:lstStyle>
          <a:p>
            <a:pPr>
              <a:defRPr/>
            </a:pPr>
            <a:fld id="{9F806A53-99B1-4A5A-AAED-521BB5A1F7AE}" type="datetime1">
              <a:rPr lang="en-US"/>
              <a:pPr>
                <a:defRPr/>
              </a:pPr>
              <a:t>8/16/21</a:t>
            </a:fld>
            <a:endParaRPr lang="en-US" dirty="0"/>
          </a:p>
        </p:txBody>
      </p:sp>
      <p:sp>
        <p:nvSpPr>
          <p:cNvPr id="5" name="Rectangle 14"/>
          <p:cNvSpPr>
            <a:spLocks noGrp="1" noChangeArrowheads="1"/>
          </p:cNvSpPr>
          <p:nvPr>
            <p:ph type="sldNum" sz="quarter" idx="11"/>
          </p:nvPr>
        </p:nvSpPr>
        <p:spPr>
          <a:ln/>
        </p:spPr>
        <p:txBody>
          <a:bodyPr/>
          <a:lstStyle>
            <a:lvl1pPr>
              <a:defRPr/>
            </a:lvl1pPr>
          </a:lstStyle>
          <a:p>
            <a:pPr>
              <a:defRPr/>
            </a:pPr>
            <a:fld id="{E241BF2A-6D13-4D22-85B7-693EDEFE158B}" type="slidenum">
              <a:rPr lang="en-US"/>
              <a:pPr>
                <a:defRPr/>
              </a:pPr>
              <a:t>‹#›</a:t>
            </a:fld>
            <a:endParaRPr lang="en-US" dirty="0"/>
          </a:p>
        </p:txBody>
      </p:sp>
    </p:spTree>
    <p:extLst>
      <p:ext uri="{BB962C8B-B14F-4D97-AF65-F5344CB8AC3E}">
        <p14:creationId xmlns:p14="http://schemas.microsoft.com/office/powerpoint/2010/main" val="2473691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E5"/>
                </a:solidFill>
              </a:defRPr>
            </a:lvl1pPr>
          </a:lstStyle>
          <a:p>
            <a:r>
              <a:rPr lang="en-US"/>
              <a:t>Click to edit Master title style</a:t>
            </a:r>
          </a:p>
        </p:txBody>
      </p:sp>
      <p:sp>
        <p:nvSpPr>
          <p:cNvPr id="3" name="Content Placeholder 2"/>
          <p:cNvSpPr>
            <a:spLocks noGrp="1"/>
          </p:cNvSpPr>
          <p:nvPr>
            <p:ph sz="half" idx="1"/>
          </p:nvPr>
        </p:nvSpPr>
        <p:spPr>
          <a:xfrm>
            <a:off x="457200" y="1600200"/>
            <a:ext cx="411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600200"/>
            <a:ext cx="411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fld id="{769F5790-BF01-4E0E-837C-06535C3D14FB}" type="datetime1">
              <a:rPr lang="en-US" smtClean="0">
                <a:solidFill>
                  <a:srgbClr val="000000"/>
                </a:solidFill>
              </a:rPr>
              <a:t>8/16/21</a:t>
            </a:fld>
            <a:endParaRPr lang="en-US" dirty="0">
              <a:solidFill>
                <a:srgbClr val="000000"/>
              </a:solidFill>
            </a:endParaRPr>
          </a:p>
        </p:txBody>
      </p:sp>
      <p:sp>
        <p:nvSpPr>
          <p:cNvPr id="6" name="Rectangle 14"/>
          <p:cNvSpPr>
            <a:spLocks noGrp="1" noChangeArrowheads="1"/>
          </p:cNvSpPr>
          <p:nvPr>
            <p:ph type="sldNum" sz="quarter" idx="11"/>
          </p:nvPr>
        </p:nvSpPr>
        <p:spPr>
          <a:ln/>
        </p:spPr>
        <p:txBody>
          <a:bodyPr/>
          <a:lstStyle>
            <a:lvl1pPr>
              <a:defRPr/>
            </a:lvl1pPr>
          </a:lstStyle>
          <a:p>
            <a:pPr>
              <a:defRPr/>
            </a:pPr>
            <a:fld id="{394FB84C-2DC0-42E1-B5EC-C5F78C35A8F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38318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14338" y="152400"/>
            <a:ext cx="7734300" cy="801688"/>
          </a:xfrm>
        </p:spPr>
        <p:txBody>
          <a:bodyPr/>
          <a:lstStyle/>
          <a:p>
            <a:r>
              <a:rPr lang="en-US"/>
              <a:t>Click to edit Master title style</a:t>
            </a:r>
          </a:p>
        </p:txBody>
      </p:sp>
      <p:sp>
        <p:nvSpPr>
          <p:cNvPr id="3" name="Content Placeholder 2"/>
          <p:cNvSpPr>
            <a:spLocks noGrp="1"/>
          </p:cNvSpPr>
          <p:nvPr>
            <p:ph sz="half" idx="1"/>
          </p:nvPr>
        </p:nvSpPr>
        <p:spPr>
          <a:xfrm>
            <a:off x="457200" y="1600200"/>
            <a:ext cx="411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24400" y="1600200"/>
            <a:ext cx="411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724400" y="3938588"/>
            <a:ext cx="411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p:cNvSpPr>
            <a:spLocks noGrp="1" noChangeArrowheads="1"/>
          </p:cNvSpPr>
          <p:nvPr>
            <p:ph type="dt" sz="half" idx="10"/>
          </p:nvPr>
        </p:nvSpPr>
        <p:spPr>
          <a:ln/>
        </p:spPr>
        <p:txBody>
          <a:bodyPr/>
          <a:lstStyle>
            <a:lvl1pPr>
              <a:defRPr/>
            </a:lvl1pPr>
          </a:lstStyle>
          <a:p>
            <a:pPr>
              <a:defRPr/>
            </a:pPr>
            <a:fld id="{4E35B36A-9BCD-40BE-9DCA-02D555224E8C}" type="datetime1">
              <a:rPr lang="en-US"/>
              <a:pPr>
                <a:defRPr/>
              </a:pPr>
              <a:t>8/16/21</a:t>
            </a:fld>
            <a:endParaRPr lang="en-US" dirty="0"/>
          </a:p>
        </p:txBody>
      </p:sp>
      <p:sp>
        <p:nvSpPr>
          <p:cNvPr id="7" name="Rectangle 14"/>
          <p:cNvSpPr>
            <a:spLocks noGrp="1" noChangeArrowheads="1"/>
          </p:cNvSpPr>
          <p:nvPr>
            <p:ph type="sldNum" sz="quarter" idx="11"/>
          </p:nvPr>
        </p:nvSpPr>
        <p:spPr>
          <a:ln/>
        </p:spPr>
        <p:txBody>
          <a:bodyPr/>
          <a:lstStyle>
            <a:lvl1pPr>
              <a:defRPr/>
            </a:lvl1pPr>
          </a:lstStyle>
          <a:p>
            <a:pPr>
              <a:defRPr/>
            </a:pPr>
            <a:fld id="{B12BF940-2A7D-475F-AF5E-4A25A2E6EB11}" type="slidenum">
              <a:rPr lang="en-US"/>
              <a:pPr>
                <a:defRPr/>
              </a:pPr>
              <a:t>‹#›</a:t>
            </a:fld>
            <a:endParaRPr lang="en-US" dirty="0"/>
          </a:p>
        </p:txBody>
      </p:sp>
    </p:spTree>
    <p:extLst>
      <p:ext uri="{BB962C8B-B14F-4D97-AF65-F5344CB8AC3E}">
        <p14:creationId xmlns:p14="http://schemas.microsoft.com/office/powerpoint/2010/main" val="14092339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105479" name="Line 7"/>
          <p:cNvSpPr>
            <a:spLocks noChangeShapeType="1"/>
          </p:cNvSpPr>
          <p:nvPr/>
        </p:nvSpPr>
        <p:spPr bwMode="auto">
          <a:xfrm>
            <a:off x="0" y="747713"/>
            <a:ext cx="91440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5483" name="Line 11"/>
          <p:cNvSpPr>
            <a:spLocks noChangeShapeType="1"/>
          </p:cNvSpPr>
          <p:nvPr/>
        </p:nvSpPr>
        <p:spPr bwMode="auto">
          <a:xfrm>
            <a:off x="2443163" y="3752850"/>
            <a:ext cx="5722937"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pic>
        <p:nvPicPr>
          <p:cNvPr id="1026" name="Picture 2" descr="https://upload.wikimedia.org/wikipedia/commons/thumb/8/82/Seal_of_Massachusetts.svg/2000px-Seal_of_Massachusetts.sv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0786" y="2030667"/>
            <a:ext cx="1365477" cy="136547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p:cNvSpPr>
            <a:spLocks noGrp="1" noChangeArrowheads="1"/>
          </p:cNvSpPr>
          <p:nvPr>
            <p:ph type="ctrTitle"/>
          </p:nvPr>
        </p:nvSpPr>
        <p:spPr>
          <a:xfrm>
            <a:off x="2274970" y="1814170"/>
            <a:ext cx="6069891" cy="1843430"/>
          </a:xfrm>
          <a:prstGeom prst="rect">
            <a:avLst/>
          </a:prstGeom>
        </p:spPr>
        <p:txBody>
          <a:bodyPr anchor="ctr"/>
          <a:lstStyle/>
          <a:p>
            <a:pPr>
              <a:lnSpc>
                <a:spcPct val="100000"/>
              </a:lnSpc>
              <a:spcAft>
                <a:spcPts val="600"/>
              </a:spcAft>
            </a:pPr>
            <a:r>
              <a:rPr lang="en-US" sz="2800">
                <a:solidFill>
                  <a:srgbClr val="00269E"/>
                </a:solidFill>
                <a:latin typeface="Arial" pitchFamily="34" charset="0"/>
                <a:cs typeface="Arial" pitchFamily="34" charset="0"/>
              </a:rPr>
              <a:t>Commonwealth of Massachusetts</a:t>
            </a:r>
            <a:br>
              <a:rPr lang="en-US" sz="2800">
                <a:solidFill>
                  <a:srgbClr val="00269E"/>
                </a:solidFill>
                <a:latin typeface="Arial" pitchFamily="34" charset="0"/>
                <a:cs typeface="Arial" pitchFamily="34" charset="0"/>
              </a:rPr>
            </a:br>
            <a:br>
              <a:rPr lang="en-US" sz="1600">
                <a:solidFill>
                  <a:srgbClr val="00269E"/>
                </a:solidFill>
                <a:latin typeface="Arial" pitchFamily="34" charset="0"/>
                <a:cs typeface="Arial" pitchFamily="34" charset="0"/>
              </a:rPr>
            </a:br>
            <a:r>
              <a:rPr lang="en-US" sz="1600">
                <a:solidFill>
                  <a:srgbClr val="00269E"/>
                </a:solidFill>
                <a:latin typeface="Arial" pitchFamily="34" charset="0"/>
                <a:cs typeface="Arial" pitchFamily="34" charset="0"/>
              </a:rPr>
              <a:t>[SECRETARIAT]</a:t>
            </a:r>
            <a:br>
              <a:rPr lang="en-US" sz="1800">
                <a:solidFill>
                  <a:srgbClr val="00269E"/>
                </a:solidFill>
                <a:latin typeface="Arial" pitchFamily="34" charset="0"/>
                <a:cs typeface="Arial" pitchFamily="34" charset="0"/>
              </a:rPr>
            </a:br>
            <a:br>
              <a:rPr lang="en-US" sz="1000">
                <a:solidFill>
                  <a:srgbClr val="00269E"/>
                </a:solidFill>
                <a:latin typeface="Arial" pitchFamily="34" charset="0"/>
                <a:cs typeface="Arial" pitchFamily="34" charset="0"/>
              </a:rPr>
            </a:br>
            <a:r>
              <a:rPr lang="en-US" sz="1600">
                <a:solidFill>
                  <a:srgbClr val="00269E"/>
                </a:solidFill>
                <a:latin typeface="Arial" pitchFamily="34" charset="0"/>
                <a:cs typeface="Arial" pitchFamily="34" charset="0"/>
              </a:rPr>
              <a:t>Presentation to the Governor</a:t>
            </a:r>
            <a:endParaRPr lang="en-US" sz="2400">
              <a:solidFill>
                <a:srgbClr val="00269E"/>
              </a:solidFill>
              <a:latin typeface="Arial" pitchFamily="34" charset="0"/>
              <a:cs typeface="Arial" pitchFamily="34" charset="0"/>
            </a:endParaRPr>
          </a:p>
        </p:txBody>
      </p:sp>
      <p:sp>
        <p:nvSpPr>
          <p:cNvPr id="7" name="TextBox 6"/>
          <p:cNvSpPr txBox="1"/>
          <p:nvPr userDrawn="1"/>
        </p:nvSpPr>
        <p:spPr>
          <a:xfrm>
            <a:off x="3265714" y="6283293"/>
            <a:ext cx="2612572" cy="215444"/>
          </a:xfrm>
          <a:prstGeom prst="rect">
            <a:avLst/>
          </a:prstGeom>
          <a:noFill/>
        </p:spPr>
        <p:txBody>
          <a:bodyPr wrap="square" rtlCol="0">
            <a:spAutoFit/>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800" dirty="0"/>
              <a:t>DRAFT &amp; CONFIDENTIAL</a:t>
            </a:r>
          </a:p>
        </p:txBody>
      </p:sp>
    </p:spTree>
    <p:extLst>
      <p:ext uri="{BB962C8B-B14F-4D97-AF65-F5344CB8AC3E}">
        <p14:creationId xmlns:p14="http://schemas.microsoft.com/office/powerpoint/2010/main" val="35633418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F4FFEB7C-5F4D-406F-B002-5DC2A62F8D9B}"/>
              </a:ext>
            </a:extLst>
          </p:cNvPr>
          <p:cNvSpPr>
            <a:spLocks noGrp="1" noChangeArrowheads="1"/>
          </p:cNvSpPr>
          <p:nvPr>
            <p:ph type="title"/>
          </p:nvPr>
        </p:nvSpPr>
        <p:spPr bwMode="auto">
          <a:xfrm>
            <a:off x="448408" y="337152"/>
            <a:ext cx="7438835" cy="37652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rgbClr val="00269E"/>
                </a:solidFill>
              </a:defRPr>
            </a:lvl1pPr>
          </a:lstStyle>
          <a:p>
            <a:pPr lvl="0"/>
            <a:r>
              <a:rPr lang="en-US" altLang="en-US"/>
              <a:t>Main Header</a:t>
            </a:r>
          </a:p>
        </p:txBody>
      </p:sp>
      <p:sp>
        <p:nvSpPr>
          <p:cNvPr id="12" name="Content Placeholder 11">
            <a:extLst>
              <a:ext uri="{FF2B5EF4-FFF2-40B4-BE49-F238E27FC236}">
                <a16:creationId xmlns:a16="http://schemas.microsoft.com/office/drawing/2014/main" id="{887EC4F0-0BDB-4D72-B5B7-FA3E0EC0E676}"/>
              </a:ext>
            </a:extLst>
          </p:cNvPr>
          <p:cNvSpPr>
            <a:spLocks noGrp="1"/>
          </p:cNvSpPr>
          <p:nvPr>
            <p:ph sz="quarter" idx="11" hasCustomPrompt="1"/>
          </p:nvPr>
        </p:nvSpPr>
        <p:spPr>
          <a:xfrm>
            <a:off x="447675" y="752475"/>
            <a:ext cx="8426450" cy="447675"/>
          </a:xfrm>
          <a:prstGeom prst="rect">
            <a:avLst/>
          </a:prstGeom>
        </p:spPr>
        <p:txBody>
          <a:bodyPr/>
          <a:lstStyle>
            <a:lvl1pPr marL="0" indent="0">
              <a:buNone/>
              <a:defRPr sz="1600" b="0" i="1">
                <a:solidFill>
                  <a:schemeClr val="tx1"/>
                </a:solidFill>
                <a:latin typeface="Arial" panose="020B0604020202020204" pitchFamily="34" charset="0"/>
                <a:cs typeface="Arial" panose="020B0604020202020204" pitchFamily="34" charset="0"/>
              </a:defRPr>
            </a:lvl1pPr>
          </a:lstStyle>
          <a:p>
            <a:pPr lvl="0"/>
            <a:r>
              <a:rPr lang="en-US"/>
              <a:t>Click here to add content</a:t>
            </a:r>
          </a:p>
        </p:txBody>
      </p:sp>
    </p:spTree>
    <p:extLst>
      <p:ext uri="{BB962C8B-B14F-4D97-AF65-F5344CB8AC3E}">
        <p14:creationId xmlns:p14="http://schemas.microsoft.com/office/powerpoint/2010/main" val="40052747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and two boxes">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CA9637F1-0CAF-634A-BCE1-9B3371E108C5}"/>
              </a:ext>
            </a:extLst>
          </p:cNvPr>
          <p:cNvSpPr>
            <a:spLocks noGrp="1"/>
          </p:cNvSpPr>
          <p:nvPr>
            <p:ph type="dt" sz="half" idx="2"/>
          </p:nvPr>
        </p:nvSpPr>
        <p:spPr>
          <a:xfrm>
            <a:off x="322351" y="6356351"/>
            <a:ext cx="2057400" cy="365125"/>
          </a:xfrm>
          <a:prstGeom prst="rect">
            <a:avLst/>
          </a:prstGeom>
        </p:spPr>
        <p:txBody>
          <a:bodyPr vert="horz" lIns="91440" tIns="45720" rIns="91440" bIns="45720" rtlCol="0" anchor="ctr"/>
          <a:lstStyle>
            <a:lvl1pPr algn="l">
              <a:defRPr sz="900" b="0" i="0">
                <a:solidFill>
                  <a:schemeClr val="tx1">
                    <a:tint val="75000"/>
                  </a:schemeClr>
                </a:solidFill>
                <a:latin typeface="Verdana" panose="020B0604030504040204" pitchFamily="34" charset="0"/>
              </a:defRPr>
            </a:lvl1pPr>
          </a:lstStyle>
          <a:p>
            <a:fld id="{3D5EBA36-F322-4C6F-8F28-EDEAF5D72827}" type="datetime1">
              <a:rPr lang="en-US" smtClean="0"/>
              <a:t>8/16/21</a:t>
            </a:fld>
            <a:r>
              <a:rPr lang="en-US" dirty="0"/>
              <a:t>, Version #</a:t>
            </a:r>
          </a:p>
        </p:txBody>
      </p:sp>
      <p:sp>
        <p:nvSpPr>
          <p:cNvPr id="12" name="Slide Number Placeholder 5">
            <a:extLst>
              <a:ext uri="{FF2B5EF4-FFF2-40B4-BE49-F238E27FC236}">
                <a16:creationId xmlns:a16="http://schemas.microsoft.com/office/drawing/2014/main" id="{C9A2C313-E54C-BF42-B25C-88077F6CC4CA}"/>
              </a:ext>
            </a:extLst>
          </p:cNvPr>
          <p:cNvSpPr>
            <a:spLocks noGrp="1"/>
          </p:cNvSpPr>
          <p:nvPr>
            <p:ph type="sldNum" sz="quarter" idx="4"/>
          </p:nvPr>
        </p:nvSpPr>
        <p:spPr>
          <a:xfrm>
            <a:off x="6734501" y="6356351"/>
            <a:ext cx="2057400" cy="365125"/>
          </a:xfrm>
          <a:prstGeom prst="rect">
            <a:avLst/>
          </a:prstGeom>
        </p:spPr>
        <p:txBody>
          <a:bodyPr vert="horz" lIns="91440" tIns="45720" rIns="91440" bIns="45720" rtlCol="0" anchor="ctr"/>
          <a:lstStyle>
            <a:lvl1pPr algn="r">
              <a:defRPr sz="900" b="0" i="0">
                <a:solidFill>
                  <a:schemeClr val="tx1">
                    <a:tint val="75000"/>
                  </a:schemeClr>
                </a:solidFill>
                <a:latin typeface="Verdana" panose="020B0604030504040204" pitchFamily="34" charset="0"/>
              </a:defRPr>
            </a:lvl1pPr>
          </a:lstStyle>
          <a:p>
            <a:fld id="{2E951E97-618A-304E-8F37-DBEE06D0BA20}" type="slidenum">
              <a:rPr lang="en-US" smtClean="0"/>
              <a:pPr/>
              <a:t>‹#›</a:t>
            </a:fld>
            <a:endParaRPr lang="en-US" dirty="0"/>
          </a:p>
        </p:txBody>
      </p:sp>
      <p:sp>
        <p:nvSpPr>
          <p:cNvPr id="6" name="Content Placeholder 2">
            <a:extLst>
              <a:ext uri="{FF2B5EF4-FFF2-40B4-BE49-F238E27FC236}">
                <a16:creationId xmlns:a16="http://schemas.microsoft.com/office/drawing/2014/main" id="{519DFB98-7AE8-4E35-A925-FD4652C0BD28}"/>
              </a:ext>
            </a:extLst>
          </p:cNvPr>
          <p:cNvSpPr>
            <a:spLocks noGrp="1"/>
          </p:cNvSpPr>
          <p:nvPr>
            <p:ph sz="half" idx="1"/>
          </p:nvPr>
        </p:nvSpPr>
        <p:spPr>
          <a:xfrm>
            <a:off x="628650" y="1600200"/>
            <a:ext cx="3811676" cy="4572000"/>
          </a:xfrm>
        </p:spPr>
        <p:txBody>
          <a:bodyPr/>
          <a:lstStyle>
            <a:lvl1pPr>
              <a:defRPr b="1" i="0">
                <a:solidFill>
                  <a:schemeClr val="accent1"/>
                </a:solidFill>
                <a:latin typeface="Verdana" panose="020B0604030504040204" pitchFamily="34" charset="0"/>
              </a:defRPr>
            </a:lvl1pPr>
            <a:lvl2pPr>
              <a:defRPr b="0" i="0">
                <a:latin typeface="Calibri" panose="020F0502020204030204" pitchFamily="34" charset="0"/>
                <a:cs typeface="Calibri" panose="020F0502020204030204" pitchFamily="34" charset="0"/>
              </a:defRPr>
            </a:lvl2pPr>
            <a:lvl3pPr>
              <a:defRPr b="0" i="0">
                <a:latin typeface="Calibri" panose="020F0502020204030204" pitchFamily="34" charset="0"/>
                <a:cs typeface="Calibri" panose="020F0502020204030204" pitchFamily="34" charset="0"/>
              </a:defRPr>
            </a:lvl3pPr>
            <a:lvl4pPr>
              <a:defRPr b="0" i="0">
                <a:latin typeface="Calibri" panose="020F0502020204030204" pitchFamily="34" charset="0"/>
                <a:cs typeface="Calibri" panose="020F0502020204030204" pitchFamily="34" charset="0"/>
              </a:defRPr>
            </a:lvl4pPr>
            <a:lvl5pPr>
              <a:defRPr b="0" i="0">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Content Placeholder 3">
            <a:extLst>
              <a:ext uri="{FF2B5EF4-FFF2-40B4-BE49-F238E27FC236}">
                <a16:creationId xmlns:a16="http://schemas.microsoft.com/office/drawing/2014/main" id="{CB7C5C92-E0C5-4046-A26E-D8631A154753}"/>
              </a:ext>
            </a:extLst>
          </p:cNvPr>
          <p:cNvSpPr>
            <a:spLocks noGrp="1"/>
          </p:cNvSpPr>
          <p:nvPr>
            <p:ph sz="half" idx="14"/>
          </p:nvPr>
        </p:nvSpPr>
        <p:spPr>
          <a:xfrm>
            <a:off x="4703676" y="1600200"/>
            <a:ext cx="3811676" cy="4572000"/>
          </a:xfrm>
        </p:spPr>
        <p:txBody>
          <a:bodyPr/>
          <a:lstStyle>
            <a:lvl1pPr>
              <a:defRPr b="1" i="0">
                <a:solidFill>
                  <a:schemeClr val="accent1"/>
                </a:solidFill>
                <a:latin typeface="Verdana" panose="020B0604030504040204" pitchFamily="34" charset="0"/>
              </a:defRPr>
            </a:lvl1pPr>
            <a:lvl2pPr>
              <a:defRPr b="0" i="0">
                <a:latin typeface="Calibri" panose="020F0502020204030204" pitchFamily="34" charset="0"/>
                <a:cs typeface="Calibri" panose="020F0502020204030204" pitchFamily="34" charset="0"/>
              </a:defRPr>
            </a:lvl2pPr>
            <a:lvl3pPr>
              <a:defRPr b="0" i="0">
                <a:latin typeface="Calibri" panose="020F0502020204030204" pitchFamily="34" charset="0"/>
                <a:cs typeface="Calibri" panose="020F0502020204030204" pitchFamily="34" charset="0"/>
              </a:defRPr>
            </a:lvl3pPr>
            <a:lvl4pPr>
              <a:defRPr b="0" i="0">
                <a:latin typeface="Calibri" panose="020F0502020204030204" pitchFamily="34" charset="0"/>
                <a:cs typeface="Calibri" panose="020F0502020204030204" pitchFamily="34" charset="0"/>
              </a:defRPr>
            </a:lvl4pPr>
            <a:lvl5pPr>
              <a:defRPr b="0" i="0">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1" name="Text Placeholder 7">
            <a:extLst>
              <a:ext uri="{FF2B5EF4-FFF2-40B4-BE49-F238E27FC236}">
                <a16:creationId xmlns:a16="http://schemas.microsoft.com/office/drawing/2014/main" id="{0CBEA126-2B0D-4CD8-9538-308E21E37B7C}"/>
              </a:ext>
            </a:extLst>
          </p:cNvPr>
          <p:cNvSpPr>
            <a:spLocks noGrp="1"/>
          </p:cNvSpPr>
          <p:nvPr>
            <p:ph type="body" sz="quarter" idx="13" hasCustomPrompt="1"/>
          </p:nvPr>
        </p:nvSpPr>
        <p:spPr>
          <a:xfrm>
            <a:off x="628650" y="894319"/>
            <a:ext cx="7886700" cy="614363"/>
          </a:xfrm>
        </p:spPr>
        <p:txBody>
          <a:bodyPr>
            <a:normAutofit/>
          </a:bodyPr>
          <a:lstStyle>
            <a:lvl1pPr>
              <a:spcAft>
                <a:spcPts val="300"/>
              </a:spcAft>
              <a:defRPr sz="1600">
                <a:solidFill>
                  <a:schemeClr val="tx1"/>
                </a:solidFill>
              </a:defRPr>
            </a:lvl1pPr>
          </a:lstStyle>
          <a:p>
            <a:pPr lvl="0"/>
            <a:r>
              <a:rPr lang="en-US" dirty="0"/>
              <a:t>Click to add slide subheading</a:t>
            </a:r>
          </a:p>
        </p:txBody>
      </p:sp>
      <p:sp>
        <p:nvSpPr>
          <p:cNvPr id="13" name="Title 1">
            <a:extLst>
              <a:ext uri="{FF2B5EF4-FFF2-40B4-BE49-F238E27FC236}">
                <a16:creationId xmlns:a16="http://schemas.microsoft.com/office/drawing/2014/main" id="{784A6402-0909-40ED-93D3-DE049E23B152}"/>
              </a:ext>
            </a:extLst>
          </p:cNvPr>
          <p:cNvSpPr>
            <a:spLocks noGrp="1"/>
          </p:cNvSpPr>
          <p:nvPr>
            <p:ph type="title" hasCustomPrompt="1"/>
          </p:nvPr>
        </p:nvSpPr>
        <p:spPr>
          <a:xfrm>
            <a:off x="628650" y="411480"/>
            <a:ext cx="7886700" cy="468315"/>
          </a:xfrm>
          <a:prstGeom prst="rect">
            <a:avLst/>
          </a:prstGeom>
        </p:spPr>
        <p:txBody>
          <a:bodyPr>
            <a:normAutofit/>
          </a:bodyPr>
          <a:lstStyle>
            <a:lvl1pPr>
              <a:defRPr sz="2000" b="1" i="0" cap="all" spc="135" baseline="0">
                <a:solidFill>
                  <a:schemeClr val="accent1"/>
                </a:solidFill>
                <a:latin typeface="Calibri" panose="020F0502020204030204" pitchFamily="34" charset="0"/>
                <a:cs typeface="Calibri" panose="020F0502020204030204" pitchFamily="34" charset="0"/>
              </a:defRPr>
            </a:lvl1pPr>
          </a:lstStyle>
          <a:p>
            <a:r>
              <a:rPr lang="en-US" dirty="0"/>
              <a:t>Click to Add slide heading</a:t>
            </a:r>
          </a:p>
        </p:txBody>
      </p:sp>
    </p:spTree>
    <p:extLst>
      <p:ext uri="{BB962C8B-B14F-4D97-AF65-F5344CB8AC3E}">
        <p14:creationId xmlns:p14="http://schemas.microsoft.com/office/powerpoint/2010/main" val="11786595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8" descr="The Commonwealth of Massachusetts state seal"/>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9425" y="1125538"/>
            <a:ext cx="1479550" cy="1414462"/>
          </a:xfrm>
          <a:prstGeom prst="rect">
            <a:avLst/>
          </a:prstGeom>
          <a:noFill/>
          <a:ln w="9525">
            <a:noFill/>
            <a:miter lim="800000"/>
            <a:headEnd/>
            <a:tailEnd/>
          </a:ln>
        </p:spPr>
      </p:pic>
      <p:sp>
        <p:nvSpPr>
          <p:cNvPr id="5" name="Line 10"/>
          <p:cNvSpPr>
            <a:spLocks noChangeShapeType="1"/>
          </p:cNvSpPr>
          <p:nvPr/>
        </p:nvSpPr>
        <p:spPr bwMode="auto">
          <a:xfrm>
            <a:off x="2065338" y="1165225"/>
            <a:ext cx="14287" cy="4557713"/>
          </a:xfrm>
          <a:prstGeom prst="line">
            <a:avLst/>
          </a:prstGeom>
          <a:noFill/>
          <a:ln w="9525">
            <a:solidFill>
              <a:srgbClr val="0033CC"/>
            </a:solidFill>
            <a:round/>
            <a:headEnd/>
            <a:tailEnd/>
          </a:ln>
        </p:spPr>
        <p:txBody>
          <a:bodyPr/>
          <a:lstStyle/>
          <a:p>
            <a:pPr fontAlgn="base">
              <a:spcBef>
                <a:spcPct val="0"/>
              </a:spcBef>
              <a:spcAft>
                <a:spcPct val="0"/>
              </a:spcAft>
              <a:defRPr/>
            </a:pPr>
            <a:endParaRPr lang="en-US" b="1" dirty="0">
              <a:solidFill>
                <a:srgbClr val="000000"/>
              </a:solidFill>
              <a:latin typeface="Arial" charset="0"/>
            </a:endParaRPr>
          </a:p>
        </p:txBody>
      </p:sp>
      <p:sp>
        <p:nvSpPr>
          <p:cNvPr id="6" name="Line 11"/>
          <p:cNvSpPr>
            <a:spLocks noChangeShapeType="1"/>
          </p:cNvSpPr>
          <p:nvPr/>
        </p:nvSpPr>
        <p:spPr bwMode="auto">
          <a:xfrm>
            <a:off x="2443163" y="3752850"/>
            <a:ext cx="5722937" cy="0"/>
          </a:xfrm>
          <a:prstGeom prst="line">
            <a:avLst/>
          </a:prstGeom>
          <a:noFill/>
          <a:ln w="9525">
            <a:solidFill>
              <a:srgbClr val="0033CC"/>
            </a:solidFill>
            <a:round/>
            <a:headEnd/>
            <a:tailEnd/>
          </a:ln>
        </p:spPr>
        <p:txBody>
          <a:bodyPr/>
          <a:lstStyle/>
          <a:p>
            <a:pPr fontAlgn="base">
              <a:spcBef>
                <a:spcPct val="0"/>
              </a:spcBef>
              <a:spcAft>
                <a:spcPct val="0"/>
              </a:spcAft>
              <a:defRPr/>
            </a:pPr>
            <a:endParaRPr lang="en-US" b="1" dirty="0">
              <a:solidFill>
                <a:srgbClr val="000000"/>
              </a:solidFill>
              <a:latin typeface="Arial" charset="0"/>
            </a:endParaRPr>
          </a:p>
        </p:txBody>
      </p:sp>
      <p:pic>
        <p:nvPicPr>
          <p:cNvPr id="7" name="Picture 11" descr="EEC.gif"/>
          <p:cNvPicPr>
            <a:picLocks noChangeAspect="1"/>
          </p:cNvPicPr>
          <p:nvPr/>
        </p:nvPicPr>
        <p:blipFill>
          <a:blip r:embed="rId3" cstate="print"/>
          <a:srcRect/>
          <a:stretch>
            <a:fillRect/>
          </a:stretch>
        </p:blipFill>
        <p:spPr bwMode="auto">
          <a:xfrm>
            <a:off x="5815013" y="5591175"/>
            <a:ext cx="2857500" cy="638175"/>
          </a:xfrm>
          <a:prstGeom prst="rect">
            <a:avLst/>
          </a:prstGeom>
          <a:noFill/>
          <a:ln w="9525">
            <a:noFill/>
            <a:miter lim="800000"/>
            <a:headEnd/>
            <a:tailEnd/>
          </a:ln>
        </p:spPr>
      </p:pic>
      <p:sp>
        <p:nvSpPr>
          <p:cNvPr id="105478" name="Rectangle 6"/>
          <p:cNvSpPr>
            <a:spLocks noGrp="1" noChangeArrowheads="1"/>
          </p:cNvSpPr>
          <p:nvPr>
            <p:ph type="ctrTitle"/>
          </p:nvPr>
        </p:nvSpPr>
        <p:spPr>
          <a:xfrm>
            <a:off x="2352675" y="1143000"/>
            <a:ext cx="6105525" cy="2457450"/>
          </a:xfrm>
        </p:spPr>
        <p:txBody>
          <a:bodyPr anchor="t"/>
          <a:lstStyle>
            <a:lvl1pPr>
              <a:spcAft>
                <a:spcPct val="25000"/>
              </a:spcAft>
              <a:defRPr/>
            </a:lvl1pPr>
          </a:lstStyle>
          <a:p>
            <a:r>
              <a:rPr lang="en-US"/>
              <a:t>Click to edit Master title style</a:t>
            </a:r>
          </a:p>
        </p:txBody>
      </p:sp>
      <p:sp>
        <p:nvSpPr>
          <p:cNvPr id="13" name="Text Placeholder 12"/>
          <p:cNvSpPr>
            <a:spLocks noGrp="1"/>
          </p:cNvSpPr>
          <p:nvPr>
            <p:ph type="body" sz="quarter" idx="13"/>
          </p:nvPr>
        </p:nvSpPr>
        <p:spPr>
          <a:xfrm>
            <a:off x="2449513" y="3927475"/>
            <a:ext cx="5716587" cy="446088"/>
          </a:xfrm>
        </p:spPr>
        <p:txBody>
          <a:bodyPr/>
          <a:lstStyle>
            <a:lvl1pPr>
              <a:buNone/>
              <a:defRPr sz="1800">
                <a:solidFill>
                  <a:srgbClr val="000099"/>
                </a:solidFill>
              </a:defRPr>
            </a:lvl1pPr>
          </a:lstStyle>
          <a:p>
            <a:pPr lvl="0"/>
            <a:r>
              <a:rPr lang="en-US"/>
              <a:t>Click to edit Master text styles</a:t>
            </a:r>
          </a:p>
        </p:txBody>
      </p:sp>
      <p:sp>
        <p:nvSpPr>
          <p:cNvPr id="8" name="Rectangle 3"/>
          <p:cNvSpPr>
            <a:spLocks noGrp="1" noChangeArrowheads="1"/>
          </p:cNvSpPr>
          <p:nvPr>
            <p:ph type="dt" sz="half" idx="14"/>
          </p:nvPr>
        </p:nvSpPr>
        <p:spPr>
          <a:xfrm>
            <a:off x="457200" y="6245225"/>
            <a:ext cx="2133600" cy="476250"/>
          </a:xfrm>
        </p:spPr>
        <p:txBody>
          <a:bodyPr/>
          <a:lstStyle>
            <a:lvl1pPr>
              <a:defRPr/>
            </a:lvl1pPr>
          </a:lstStyle>
          <a:p>
            <a:fld id="{0EB34D75-8E97-4583-B87F-638A723D3945}" type="datetimeFigureOut">
              <a:rPr lang="en-US" smtClean="0"/>
              <a:t>8/16/21</a:t>
            </a:fld>
            <a:endParaRPr lang="en-US"/>
          </a:p>
        </p:txBody>
      </p:sp>
      <p:sp>
        <p:nvSpPr>
          <p:cNvPr id="9" name="Rectangle 4"/>
          <p:cNvSpPr>
            <a:spLocks noGrp="1" noChangeArrowheads="1"/>
          </p:cNvSpPr>
          <p:nvPr>
            <p:ph type="ftr" sz="quarter" idx="15"/>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spcBef>
                <a:spcPct val="0"/>
              </a:spcBef>
              <a:defRPr sz="800" b="0">
                <a:latin typeface="Verdana" pitchFamily="96" charset="0"/>
              </a:defRPr>
            </a:lvl1pPr>
          </a:lstStyle>
          <a:p>
            <a:endParaRPr lang="en-US"/>
          </a:p>
        </p:txBody>
      </p:sp>
      <p:sp>
        <p:nvSpPr>
          <p:cNvPr id="10" name="Rectangle 5"/>
          <p:cNvSpPr>
            <a:spLocks noGrp="1" noChangeArrowheads="1"/>
          </p:cNvSpPr>
          <p:nvPr>
            <p:ph type="sldNum" sz="quarter" idx="16"/>
          </p:nvPr>
        </p:nvSpPr>
        <p:spPr>
          <a:xfrm>
            <a:off x="6553200" y="6245225"/>
            <a:ext cx="2133600" cy="476250"/>
          </a:xfrm>
        </p:spPr>
        <p:txBody>
          <a:bodyPr/>
          <a:lstStyle>
            <a:lvl1pPr>
              <a:defRPr/>
            </a:lvl1pPr>
          </a:lstStyle>
          <a:p>
            <a:fld id="{82607DED-6356-4149-B19A-4F7AE3733C75}" type="slidenum">
              <a:rPr lang="en-US" smtClean="0"/>
              <a:t>‹#›</a:t>
            </a:fld>
            <a:endParaRPr lang="en-US"/>
          </a:p>
        </p:txBody>
      </p:sp>
    </p:spTree>
    <p:extLst>
      <p:ext uri="{BB962C8B-B14F-4D97-AF65-F5344CB8AC3E}">
        <p14:creationId xmlns:p14="http://schemas.microsoft.com/office/powerpoint/2010/main" val="6573446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39942"/>
            <a:ext cx="8382000" cy="4525963"/>
          </a:xfrm>
        </p:spPr>
        <p:txBody>
          <a:bodyPr/>
          <a:lstStyle>
            <a:lvl1pPr>
              <a:defRPr sz="20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2"/>
          </p:nvPr>
        </p:nvSpPr>
        <p:spPr>
          <a:xfrm>
            <a:off x="444500" y="277813"/>
            <a:ext cx="7132638" cy="469900"/>
          </a:xfrm>
        </p:spPr>
        <p:txBody>
          <a:bodyPr/>
          <a:lstStyle>
            <a:lvl1pPr>
              <a:buNone/>
              <a:defRPr sz="1800"/>
            </a:lvl1pPr>
          </a:lstStyle>
          <a:p>
            <a:pPr lvl="0"/>
            <a:r>
              <a:rPr lang="en-US"/>
              <a:t>Click to edit Master text styles</a:t>
            </a:r>
          </a:p>
          <a:p>
            <a:pPr lvl="1"/>
            <a:r>
              <a:rPr lang="en-US"/>
              <a:t>Second level</a:t>
            </a:r>
          </a:p>
        </p:txBody>
      </p:sp>
      <p:sp>
        <p:nvSpPr>
          <p:cNvPr id="4" name="Rectangle 12"/>
          <p:cNvSpPr>
            <a:spLocks noGrp="1" noChangeArrowheads="1"/>
          </p:cNvSpPr>
          <p:nvPr>
            <p:ph type="dt" sz="half" idx="13"/>
          </p:nvPr>
        </p:nvSpPr>
        <p:spPr>
          <a:ln/>
        </p:spPr>
        <p:txBody>
          <a:bodyPr/>
          <a:lstStyle>
            <a:lvl1pPr>
              <a:defRPr/>
            </a:lvl1pPr>
          </a:lstStyle>
          <a:p>
            <a:fld id="{0EB34D75-8E97-4583-B87F-638A723D3945}" type="datetimeFigureOut">
              <a:rPr lang="en-US" smtClean="0"/>
              <a:t>8/16/21</a:t>
            </a:fld>
            <a:endParaRPr lang="en-US"/>
          </a:p>
        </p:txBody>
      </p:sp>
      <p:sp>
        <p:nvSpPr>
          <p:cNvPr id="5" name="Rectangle 14"/>
          <p:cNvSpPr>
            <a:spLocks noGrp="1" noChangeArrowheads="1"/>
          </p:cNvSpPr>
          <p:nvPr>
            <p:ph type="sldNum" sz="quarter" idx="14"/>
          </p:nvPr>
        </p:nvSpPr>
        <p:spPr>
          <a:ln/>
        </p:spPr>
        <p:txBody>
          <a:bodyPr/>
          <a:lstStyle>
            <a:lvl1pPr>
              <a:defRPr/>
            </a:lvl1pPr>
          </a:lstStyle>
          <a:p>
            <a:fld id="{82607DED-6356-4149-B19A-4F7AE3733C75}" type="slidenum">
              <a:rPr lang="en-US" smtClean="0"/>
              <a:t>‹#›</a:t>
            </a:fld>
            <a:endParaRPr lang="en-US"/>
          </a:p>
        </p:txBody>
      </p:sp>
    </p:spTree>
    <p:extLst>
      <p:ext uri="{BB962C8B-B14F-4D97-AF65-F5344CB8AC3E}">
        <p14:creationId xmlns:p14="http://schemas.microsoft.com/office/powerpoint/2010/main" val="11025132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fld id="{0EB34D75-8E97-4583-B87F-638A723D3945}" type="datetimeFigureOut">
              <a:rPr lang="en-US" smtClean="0"/>
              <a:t>8/16/21</a:t>
            </a:fld>
            <a:endParaRPr lang="en-US"/>
          </a:p>
        </p:txBody>
      </p:sp>
      <p:sp>
        <p:nvSpPr>
          <p:cNvPr id="5" name="Rectangle 14"/>
          <p:cNvSpPr>
            <a:spLocks noGrp="1" noChangeArrowheads="1"/>
          </p:cNvSpPr>
          <p:nvPr>
            <p:ph type="sldNum" sz="quarter" idx="11"/>
          </p:nvPr>
        </p:nvSpPr>
        <p:spPr>
          <a:ln/>
        </p:spPr>
        <p:txBody>
          <a:bodyPr/>
          <a:lstStyle>
            <a:lvl1pPr>
              <a:defRPr/>
            </a:lvl1pPr>
          </a:lstStyle>
          <a:p>
            <a:fld id="{82607DED-6356-4149-B19A-4F7AE3733C75}" type="slidenum">
              <a:rPr lang="en-US" smtClean="0"/>
              <a:t>‹#›</a:t>
            </a:fld>
            <a:endParaRPr lang="en-US"/>
          </a:p>
        </p:txBody>
      </p:sp>
    </p:spTree>
    <p:extLst>
      <p:ext uri="{BB962C8B-B14F-4D97-AF65-F5344CB8AC3E}">
        <p14:creationId xmlns:p14="http://schemas.microsoft.com/office/powerpoint/2010/main" val="15647671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11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600200"/>
            <a:ext cx="411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fld id="{0EB34D75-8E97-4583-B87F-638A723D3945}" type="datetimeFigureOut">
              <a:rPr lang="en-US" smtClean="0"/>
              <a:t>8/16/21</a:t>
            </a:fld>
            <a:endParaRPr lang="en-US"/>
          </a:p>
        </p:txBody>
      </p:sp>
      <p:sp>
        <p:nvSpPr>
          <p:cNvPr id="6" name="Rectangle 14"/>
          <p:cNvSpPr>
            <a:spLocks noGrp="1" noChangeArrowheads="1"/>
          </p:cNvSpPr>
          <p:nvPr>
            <p:ph type="sldNum" sz="quarter" idx="11"/>
          </p:nvPr>
        </p:nvSpPr>
        <p:spPr>
          <a:ln/>
        </p:spPr>
        <p:txBody>
          <a:bodyPr/>
          <a:lstStyle>
            <a:lvl1pPr>
              <a:defRPr/>
            </a:lvl1pPr>
          </a:lstStyle>
          <a:p>
            <a:fld id="{82607DED-6356-4149-B19A-4F7AE3733C75}" type="slidenum">
              <a:rPr lang="en-US" smtClean="0"/>
              <a:t>‹#›</a:t>
            </a:fld>
            <a:endParaRPr lang="en-US"/>
          </a:p>
        </p:txBody>
      </p:sp>
    </p:spTree>
    <p:extLst>
      <p:ext uri="{BB962C8B-B14F-4D97-AF65-F5344CB8AC3E}">
        <p14:creationId xmlns:p14="http://schemas.microsoft.com/office/powerpoint/2010/main" val="18638701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fld id="{0EB34D75-8E97-4583-B87F-638A723D3945}" type="datetimeFigureOut">
              <a:rPr lang="en-US" smtClean="0"/>
              <a:t>8/16/21</a:t>
            </a:fld>
            <a:endParaRPr lang="en-US"/>
          </a:p>
        </p:txBody>
      </p:sp>
      <p:sp>
        <p:nvSpPr>
          <p:cNvPr id="8" name="Rectangle 14"/>
          <p:cNvSpPr>
            <a:spLocks noGrp="1" noChangeArrowheads="1"/>
          </p:cNvSpPr>
          <p:nvPr>
            <p:ph type="sldNum" sz="quarter" idx="11"/>
          </p:nvPr>
        </p:nvSpPr>
        <p:spPr>
          <a:ln/>
        </p:spPr>
        <p:txBody>
          <a:bodyPr/>
          <a:lstStyle>
            <a:lvl1pPr>
              <a:defRPr/>
            </a:lvl1pPr>
          </a:lstStyle>
          <a:p>
            <a:fld id="{82607DED-6356-4149-B19A-4F7AE3733C75}" type="slidenum">
              <a:rPr lang="en-US" smtClean="0"/>
              <a:t>‹#›</a:t>
            </a:fld>
            <a:endParaRPr lang="en-US"/>
          </a:p>
        </p:txBody>
      </p:sp>
    </p:spTree>
    <p:extLst>
      <p:ext uri="{BB962C8B-B14F-4D97-AF65-F5344CB8AC3E}">
        <p14:creationId xmlns:p14="http://schemas.microsoft.com/office/powerpoint/2010/main" val="21737542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414338" y="152400"/>
            <a:ext cx="7584674" cy="722243"/>
          </a:xfrm>
        </p:spPr>
        <p:txBody>
          <a:bodyPr/>
          <a:lstStyle>
            <a:lvl1pPr>
              <a:defRPr/>
            </a:lvl1pPr>
          </a:lstStyle>
          <a:p>
            <a:r>
              <a:rPr lang="en-US"/>
              <a:t>Click to edit Master title style</a:t>
            </a:r>
            <a:endParaRPr lang="en-US" dirty="0"/>
          </a:p>
        </p:txBody>
      </p:sp>
      <p:sp>
        <p:nvSpPr>
          <p:cNvPr id="3" name="Rectangle 12"/>
          <p:cNvSpPr>
            <a:spLocks noGrp="1" noChangeArrowheads="1"/>
          </p:cNvSpPr>
          <p:nvPr>
            <p:ph type="dt" sz="half" idx="10"/>
          </p:nvPr>
        </p:nvSpPr>
        <p:spPr>
          <a:ln/>
        </p:spPr>
        <p:txBody>
          <a:bodyPr/>
          <a:lstStyle>
            <a:lvl1pPr>
              <a:defRPr/>
            </a:lvl1pPr>
          </a:lstStyle>
          <a:p>
            <a:fld id="{0EB34D75-8E97-4583-B87F-638A723D3945}" type="datetimeFigureOut">
              <a:rPr lang="en-US" smtClean="0"/>
              <a:t>8/16/21</a:t>
            </a:fld>
            <a:endParaRPr lang="en-US"/>
          </a:p>
        </p:txBody>
      </p:sp>
      <p:sp>
        <p:nvSpPr>
          <p:cNvPr id="4" name="Rectangle 14"/>
          <p:cNvSpPr>
            <a:spLocks noGrp="1" noChangeArrowheads="1"/>
          </p:cNvSpPr>
          <p:nvPr>
            <p:ph type="sldNum" sz="quarter" idx="11"/>
          </p:nvPr>
        </p:nvSpPr>
        <p:spPr>
          <a:ln/>
        </p:spPr>
        <p:txBody>
          <a:bodyPr/>
          <a:lstStyle>
            <a:lvl1pPr>
              <a:defRPr/>
            </a:lvl1pPr>
          </a:lstStyle>
          <a:p>
            <a:fld id="{82607DED-6356-4149-B19A-4F7AE3733C75}" type="slidenum">
              <a:rPr lang="en-US" smtClean="0"/>
              <a:t>‹#›</a:t>
            </a:fld>
            <a:endParaRPr lang="en-US"/>
          </a:p>
        </p:txBody>
      </p:sp>
    </p:spTree>
    <p:extLst>
      <p:ext uri="{BB962C8B-B14F-4D97-AF65-F5344CB8AC3E}">
        <p14:creationId xmlns:p14="http://schemas.microsoft.com/office/powerpoint/2010/main" val="1717548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414338" y="152400"/>
            <a:ext cx="7584674" cy="722243"/>
          </a:xfrm>
        </p:spPr>
        <p:txBody>
          <a:bodyPr/>
          <a:lstStyle>
            <a:lvl1pPr>
              <a:defRPr>
                <a:solidFill>
                  <a:srgbClr val="0000E5"/>
                </a:solidFill>
              </a:defRPr>
            </a:lvl1p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fld id="{3B6946B6-8510-4C5F-8DDF-32453D0EE9DF}" type="datetime1">
              <a:rPr lang="en-US" smtClean="0">
                <a:solidFill>
                  <a:srgbClr val="000000"/>
                </a:solidFill>
              </a:rPr>
              <a:t>8/16/21</a:t>
            </a:fld>
            <a:endParaRPr lang="en-US" dirty="0">
              <a:solidFill>
                <a:srgbClr val="000000"/>
              </a:solidFill>
            </a:endParaRPr>
          </a:p>
        </p:txBody>
      </p:sp>
      <p:sp>
        <p:nvSpPr>
          <p:cNvPr id="4" name="Rectangle 14"/>
          <p:cNvSpPr>
            <a:spLocks noGrp="1" noChangeArrowheads="1"/>
          </p:cNvSpPr>
          <p:nvPr>
            <p:ph type="sldNum" sz="quarter" idx="11"/>
          </p:nvPr>
        </p:nvSpPr>
        <p:spPr>
          <a:ln/>
        </p:spPr>
        <p:txBody>
          <a:bodyPr/>
          <a:lstStyle>
            <a:lvl1pPr>
              <a:defRPr/>
            </a:lvl1pPr>
          </a:lstStyle>
          <a:p>
            <a:pPr>
              <a:defRPr/>
            </a:pPr>
            <a:fld id="{9FCE180A-8270-40FF-A9EE-D2FFFB869DB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570350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fld id="{0EB34D75-8E97-4583-B87F-638A723D3945}" type="datetimeFigureOut">
              <a:rPr lang="en-US" smtClean="0"/>
              <a:t>8/16/21</a:t>
            </a:fld>
            <a:endParaRPr lang="en-US"/>
          </a:p>
        </p:txBody>
      </p:sp>
      <p:sp>
        <p:nvSpPr>
          <p:cNvPr id="3" name="Rectangle 14"/>
          <p:cNvSpPr>
            <a:spLocks noGrp="1" noChangeArrowheads="1"/>
          </p:cNvSpPr>
          <p:nvPr>
            <p:ph type="sldNum" sz="quarter" idx="11"/>
          </p:nvPr>
        </p:nvSpPr>
        <p:spPr>
          <a:ln/>
        </p:spPr>
        <p:txBody>
          <a:bodyPr/>
          <a:lstStyle>
            <a:lvl1pPr>
              <a:defRPr/>
            </a:lvl1pPr>
          </a:lstStyle>
          <a:p>
            <a:fld id="{82607DED-6356-4149-B19A-4F7AE3733C75}" type="slidenum">
              <a:rPr lang="en-US" smtClean="0"/>
              <a:t>‹#›</a:t>
            </a:fld>
            <a:endParaRPr lang="en-US"/>
          </a:p>
        </p:txBody>
      </p:sp>
    </p:spTree>
    <p:extLst>
      <p:ext uri="{BB962C8B-B14F-4D97-AF65-F5344CB8AC3E}">
        <p14:creationId xmlns:p14="http://schemas.microsoft.com/office/powerpoint/2010/main" val="40759549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fld id="{0EB34D75-8E97-4583-B87F-638A723D3945}" type="datetimeFigureOut">
              <a:rPr lang="en-US" smtClean="0"/>
              <a:t>8/16/21</a:t>
            </a:fld>
            <a:endParaRPr lang="en-US"/>
          </a:p>
        </p:txBody>
      </p:sp>
      <p:sp>
        <p:nvSpPr>
          <p:cNvPr id="6" name="Rectangle 14"/>
          <p:cNvSpPr>
            <a:spLocks noGrp="1" noChangeArrowheads="1"/>
          </p:cNvSpPr>
          <p:nvPr>
            <p:ph type="sldNum" sz="quarter" idx="11"/>
          </p:nvPr>
        </p:nvSpPr>
        <p:spPr>
          <a:ln/>
        </p:spPr>
        <p:txBody>
          <a:bodyPr/>
          <a:lstStyle>
            <a:lvl1pPr>
              <a:defRPr/>
            </a:lvl1pPr>
          </a:lstStyle>
          <a:p>
            <a:fld id="{82607DED-6356-4149-B19A-4F7AE3733C75}" type="slidenum">
              <a:rPr lang="en-US" smtClean="0"/>
              <a:t>‹#›</a:t>
            </a:fld>
            <a:endParaRPr lang="en-US"/>
          </a:p>
        </p:txBody>
      </p:sp>
    </p:spTree>
    <p:extLst>
      <p:ext uri="{BB962C8B-B14F-4D97-AF65-F5344CB8AC3E}">
        <p14:creationId xmlns:p14="http://schemas.microsoft.com/office/powerpoint/2010/main" val="25135776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fld id="{0EB34D75-8E97-4583-B87F-638A723D3945}" type="datetimeFigureOut">
              <a:rPr lang="en-US" smtClean="0"/>
              <a:t>8/16/21</a:t>
            </a:fld>
            <a:endParaRPr lang="en-US"/>
          </a:p>
        </p:txBody>
      </p:sp>
      <p:sp>
        <p:nvSpPr>
          <p:cNvPr id="6" name="Rectangle 14"/>
          <p:cNvSpPr>
            <a:spLocks noGrp="1" noChangeArrowheads="1"/>
          </p:cNvSpPr>
          <p:nvPr>
            <p:ph type="sldNum" sz="quarter" idx="11"/>
          </p:nvPr>
        </p:nvSpPr>
        <p:spPr>
          <a:ln/>
        </p:spPr>
        <p:txBody>
          <a:bodyPr/>
          <a:lstStyle>
            <a:lvl1pPr>
              <a:defRPr/>
            </a:lvl1pPr>
          </a:lstStyle>
          <a:p>
            <a:fld id="{82607DED-6356-4149-B19A-4F7AE3733C75}" type="slidenum">
              <a:rPr lang="en-US" smtClean="0"/>
              <a:t>‹#›</a:t>
            </a:fld>
            <a:endParaRPr lang="en-US"/>
          </a:p>
        </p:txBody>
      </p:sp>
    </p:spTree>
    <p:extLst>
      <p:ext uri="{BB962C8B-B14F-4D97-AF65-F5344CB8AC3E}">
        <p14:creationId xmlns:p14="http://schemas.microsoft.com/office/powerpoint/2010/main" val="21242482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fld id="{0EB34D75-8E97-4583-B87F-638A723D3945}" type="datetimeFigureOut">
              <a:rPr lang="en-US" smtClean="0"/>
              <a:t>8/16/21</a:t>
            </a:fld>
            <a:endParaRPr lang="en-US"/>
          </a:p>
        </p:txBody>
      </p:sp>
      <p:sp>
        <p:nvSpPr>
          <p:cNvPr id="5" name="Rectangle 14"/>
          <p:cNvSpPr>
            <a:spLocks noGrp="1" noChangeArrowheads="1"/>
          </p:cNvSpPr>
          <p:nvPr>
            <p:ph type="sldNum" sz="quarter" idx="11"/>
          </p:nvPr>
        </p:nvSpPr>
        <p:spPr>
          <a:ln/>
        </p:spPr>
        <p:txBody>
          <a:bodyPr/>
          <a:lstStyle>
            <a:lvl1pPr>
              <a:defRPr/>
            </a:lvl1pPr>
          </a:lstStyle>
          <a:p>
            <a:fld id="{82607DED-6356-4149-B19A-4F7AE3733C75}" type="slidenum">
              <a:rPr lang="en-US" smtClean="0"/>
              <a:t>‹#›</a:t>
            </a:fld>
            <a:endParaRPr lang="en-US"/>
          </a:p>
        </p:txBody>
      </p:sp>
    </p:spTree>
    <p:extLst>
      <p:ext uri="{BB962C8B-B14F-4D97-AF65-F5344CB8AC3E}">
        <p14:creationId xmlns:p14="http://schemas.microsoft.com/office/powerpoint/2010/main" val="10372700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175" y="47625"/>
            <a:ext cx="2105025" cy="60785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4338" y="47625"/>
            <a:ext cx="6167437" cy="60785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fld id="{0EB34D75-8E97-4583-B87F-638A723D3945}" type="datetimeFigureOut">
              <a:rPr lang="en-US" smtClean="0"/>
              <a:t>8/16/21</a:t>
            </a:fld>
            <a:endParaRPr lang="en-US"/>
          </a:p>
        </p:txBody>
      </p:sp>
      <p:sp>
        <p:nvSpPr>
          <p:cNvPr id="5" name="Rectangle 14"/>
          <p:cNvSpPr>
            <a:spLocks noGrp="1" noChangeArrowheads="1"/>
          </p:cNvSpPr>
          <p:nvPr>
            <p:ph type="sldNum" sz="quarter" idx="11"/>
          </p:nvPr>
        </p:nvSpPr>
        <p:spPr>
          <a:ln/>
        </p:spPr>
        <p:txBody>
          <a:bodyPr/>
          <a:lstStyle>
            <a:lvl1pPr>
              <a:defRPr/>
            </a:lvl1pPr>
          </a:lstStyle>
          <a:p>
            <a:fld id="{82607DED-6356-4149-B19A-4F7AE3733C75}" type="slidenum">
              <a:rPr lang="en-US" smtClean="0"/>
              <a:t>‹#›</a:t>
            </a:fld>
            <a:endParaRPr lang="en-US"/>
          </a:p>
        </p:txBody>
      </p:sp>
    </p:spTree>
    <p:extLst>
      <p:ext uri="{BB962C8B-B14F-4D97-AF65-F5344CB8AC3E}">
        <p14:creationId xmlns:p14="http://schemas.microsoft.com/office/powerpoint/2010/main" val="42864239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4338" y="47625"/>
            <a:ext cx="7734300" cy="1201738"/>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11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600200"/>
            <a:ext cx="411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fld id="{0EB34D75-8E97-4583-B87F-638A723D3945}" type="datetimeFigureOut">
              <a:rPr lang="en-US" smtClean="0"/>
              <a:t>8/16/21</a:t>
            </a:fld>
            <a:endParaRPr lang="en-US"/>
          </a:p>
        </p:txBody>
      </p:sp>
      <p:sp>
        <p:nvSpPr>
          <p:cNvPr id="6" name="Rectangle 14"/>
          <p:cNvSpPr>
            <a:spLocks noGrp="1" noChangeArrowheads="1"/>
          </p:cNvSpPr>
          <p:nvPr>
            <p:ph type="sldNum" sz="quarter" idx="11"/>
          </p:nvPr>
        </p:nvSpPr>
        <p:spPr>
          <a:ln/>
        </p:spPr>
        <p:txBody>
          <a:bodyPr/>
          <a:lstStyle>
            <a:lvl1pPr>
              <a:defRPr/>
            </a:lvl1pPr>
          </a:lstStyle>
          <a:p>
            <a:fld id="{82607DED-6356-4149-B19A-4F7AE3733C75}" type="slidenum">
              <a:rPr lang="en-US" smtClean="0"/>
              <a:t>‹#›</a:t>
            </a:fld>
            <a:endParaRPr lang="en-US"/>
          </a:p>
        </p:txBody>
      </p:sp>
    </p:spTree>
    <p:extLst>
      <p:ext uri="{BB962C8B-B14F-4D97-AF65-F5344CB8AC3E}">
        <p14:creationId xmlns:p14="http://schemas.microsoft.com/office/powerpoint/2010/main" val="8801595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14338" y="47625"/>
            <a:ext cx="7734300" cy="1201738"/>
          </a:xfrm>
        </p:spPr>
        <p:txBody>
          <a:bodyPr/>
          <a:lstStyle/>
          <a:p>
            <a:r>
              <a:rPr lang="en-US"/>
              <a:t>Click to edit Master title style</a:t>
            </a:r>
          </a:p>
        </p:txBody>
      </p:sp>
      <p:sp>
        <p:nvSpPr>
          <p:cNvPr id="3" name="Table Placeholder 2"/>
          <p:cNvSpPr>
            <a:spLocks noGrp="1"/>
          </p:cNvSpPr>
          <p:nvPr>
            <p:ph type="tbl" idx="1"/>
          </p:nvPr>
        </p:nvSpPr>
        <p:spPr>
          <a:xfrm>
            <a:off x="457200" y="1600200"/>
            <a:ext cx="8382000" cy="4525963"/>
          </a:xfrm>
        </p:spPr>
        <p:txBody>
          <a:bodyPr/>
          <a:lstStyle/>
          <a:p>
            <a:pPr lvl="0"/>
            <a:r>
              <a:rPr lang="en-US" noProof="0"/>
              <a:t>Click icon to add table</a:t>
            </a:r>
            <a:endParaRPr lang="en-US" noProof="0" dirty="0"/>
          </a:p>
        </p:txBody>
      </p:sp>
      <p:sp>
        <p:nvSpPr>
          <p:cNvPr id="4" name="Rectangle 12"/>
          <p:cNvSpPr>
            <a:spLocks noGrp="1" noChangeArrowheads="1"/>
          </p:cNvSpPr>
          <p:nvPr>
            <p:ph type="dt" sz="half" idx="10"/>
          </p:nvPr>
        </p:nvSpPr>
        <p:spPr>
          <a:ln/>
        </p:spPr>
        <p:txBody>
          <a:bodyPr/>
          <a:lstStyle>
            <a:lvl1pPr>
              <a:defRPr/>
            </a:lvl1pPr>
          </a:lstStyle>
          <a:p>
            <a:fld id="{0EB34D75-8E97-4583-B87F-638A723D3945}" type="datetimeFigureOut">
              <a:rPr lang="en-US" smtClean="0"/>
              <a:t>8/16/21</a:t>
            </a:fld>
            <a:endParaRPr lang="en-US"/>
          </a:p>
        </p:txBody>
      </p:sp>
      <p:sp>
        <p:nvSpPr>
          <p:cNvPr id="5" name="Rectangle 14"/>
          <p:cNvSpPr>
            <a:spLocks noGrp="1" noChangeArrowheads="1"/>
          </p:cNvSpPr>
          <p:nvPr>
            <p:ph type="sldNum" sz="quarter" idx="11"/>
          </p:nvPr>
        </p:nvSpPr>
        <p:spPr>
          <a:ln/>
        </p:spPr>
        <p:txBody>
          <a:bodyPr/>
          <a:lstStyle>
            <a:lvl1pPr>
              <a:defRPr/>
            </a:lvl1pPr>
          </a:lstStyle>
          <a:p>
            <a:fld id="{82607DED-6356-4149-B19A-4F7AE3733C75}" type="slidenum">
              <a:rPr lang="en-US" smtClean="0"/>
              <a:t>‹#›</a:t>
            </a:fld>
            <a:endParaRPr lang="en-US"/>
          </a:p>
        </p:txBody>
      </p:sp>
    </p:spTree>
    <p:extLst>
      <p:ext uri="{BB962C8B-B14F-4D97-AF65-F5344CB8AC3E}">
        <p14:creationId xmlns:p14="http://schemas.microsoft.com/office/powerpoint/2010/main" val="30422438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a:ln/>
        </p:spPr>
        <p:txBody>
          <a:bodyPr/>
          <a:lstStyle>
            <a:lvl1pPr>
              <a:defRPr/>
            </a:lvl1pPr>
          </a:lstStyle>
          <a:p>
            <a:fld id="{0EB34D75-8E97-4583-B87F-638A723D3945}" type="datetimeFigureOut">
              <a:rPr lang="en-US" smtClean="0"/>
              <a:t>8/16/21</a:t>
            </a:fld>
            <a:endParaRPr lang="en-US"/>
          </a:p>
        </p:txBody>
      </p:sp>
      <p:sp>
        <p:nvSpPr>
          <p:cNvPr id="5" name="Rectangle 14"/>
          <p:cNvSpPr>
            <a:spLocks noGrp="1" noChangeArrowheads="1"/>
          </p:cNvSpPr>
          <p:nvPr>
            <p:ph type="sldNum" sz="quarter" idx="11"/>
          </p:nvPr>
        </p:nvSpPr>
        <p:spPr>
          <a:ln/>
        </p:spPr>
        <p:txBody>
          <a:bodyPr/>
          <a:lstStyle>
            <a:lvl1pPr>
              <a:defRPr/>
            </a:lvl1pPr>
          </a:lstStyle>
          <a:p>
            <a:fld id="{82607DED-6356-4149-B19A-4F7AE3733C75}" type="slidenum">
              <a:rPr lang="en-US" smtClean="0"/>
              <a:t>‹#›</a:t>
            </a:fld>
            <a:endParaRPr lang="en-US"/>
          </a:p>
        </p:txBody>
      </p:sp>
    </p:spTree>
    <p:extLst>
      <p:ext uri="{BB962C8B-B14F-4D97-AF65-F5344CB8AC3E}">
        <p14:creationId xmlns:p14="http://schemas.microsoft.com/office/powerpoint/2010/main" val="28894302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14338" y="152400"/>
            <a:ext cx="7734300" cy="801688"/>
          </a:xfrm>
        </p:spPr>
        <p:txBody>
          <a:bodyPr/>
          <a:lstStyle/>
          <a:p>
            <a:r>
              <a:rPr lang="en-US"/>
              <a:t>Click to edit Master title style</a:t>
            </a:r>
          </a:p>
        </p:txBody>
      </p:sp>
      <p:sp>
        <p:nvSpPr>
          <p:cNvPr id="3" name="Content Placeholder 2"/>
          <p:cNvSpPr>
            <a:spLocks noGrp="1"/>
          </p:cNvSpPr>
          <p:nvPr>
            <p:ph sz="half" idx="1"/>
          </p:nvPr>
        </p:nvSpPr>
        <p:spPr>
          <a:xfrm>
            <a:off x="457200" y="1600200"/>
            <a:ext cx="411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24400" y="1600200"/>
            <a:ext cx="411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724400" y="3938588"/>
            <a:ext cx="411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p:cNvSpPr>
            <a:spLocks noGrp="1" noChangeArrowheads="1"/>
          </p:cNvSpPr>
          <p:nvPr>
            <p:ph type="dt" sz="half" idx="10"/>
          </p:nvPr>
        </p:nvSpPr>
        <p:spPr>
          <a:ln/>
        </p:spPr>
        <p:txBody>
          <a:bodyPr/>
          <a:lstStyle>
            <a:lvl1pPr>
              <a:defRPr/>
            </a:lvl1pPr>
          </a:lstStyle>
          <a:p>
            <a:fld id="{0EB34D75-8E97-4583-B87F-638A723D3945}" type="datetimeFigureOut">
              <a:rPr lang="en-US" smtClean="0"/>
              <a:t>8/16/21</a:t>
            </a:fld>
            <a:endParaRPr lang="en-US"/>
          </a:p>
        </p:txBody>
      </p:sp>
      <p:sp>
        <p:nvSpPr>
          <p:cNvPr id="7" name="Rectangle 14"/>
          <p:cNvSpPr>
            <a:spLocks noGrp="1" noChangeArrowheads="1"/>
          </p:cNvSpPr>
          <p:nvPr>
            <p:ph type="sldNum" sz="quarter" idx="11"/>
          </p:nvPr>
        </p:nvSpPr>
        <p:spPr>
          <a:ln/>
        </p:spPr>
        <p:txBody>
          <a:bodyPr/>
          <a:lstStyle>
            <a:lvl1pPr>
              <a:defRPr/>
            </a:lvl1pPr>
          </a:lstStyle>
          <a:p>
            <a:fld id="{82607DED-6356-4149-B19A-4F7AE3733C75}" type="slidenum">
              <a:rPr lang="en-US" smtClean="0"/>
              <a:t>‹#›</a:t>
            </a:fld>
            <a:endParaRPr lang="en-US"/>
          </a:p>
        </p:txBody>
      </p:sp>
    </p:spTree>
    <p:extLst>
      <p:ext uri="{BB962C8B-B14F-4D97-AF65-F5344CB8AC3E}">
        <p14:creationId xmlns:p14="http://schemas.microsoft.com/office/powerpoint/2010/main" val="32267602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cSld name="2_Title Slide">
    <p:spTree>
      <p:nvGrpSpPr>
        <p:cNvPr id="1" name=""/>
        <p:cNvGrpSpPr/>
        <p:nvPr/>
      </p:nvGrpSpPr>
      <p:grpSpPr>
        <a:xfrm>
          <a:off x="0" y="0"/>
          <a:ext cx="0" cy="0"/>
          <a:chOff x="0" y="0"/>
          <a:chExt cx="0" cy="0"/>
        </a:xfrm>
      </p:grpSpPr>
      <p:sp>
        <p:nvSpPr>
          <p:cNvPr id="105479" name="Line 7"/>
          <p:cNvSpPr>
            <a:spLocks noChangeShapeType="1"/>
          </p:cNvSpPr>
          <p:nvPr/>
        </p:nvSpPr>
        <p:spPr bwMode="auto">
          <a:xfrm>
            <a:off x="0" y="747713"/>
            <a:ext cx="91440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5483" name="Line 11"/>
          <p:cNvSpPr>
            <a:spLocks noChangeShapeType="1"/>
          </p:cNvSpPr>
          <p:nvPr/>
        </p:nvSpPr>
        <p:spPr bwMode="auto">
          <a:xfrm>
            <a:off x="2443163" y="3752850"/>
            <a:ext cx="5722937"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pic>
        <p:nvPicPr>
          <p:cNvPr id="1026" name="Picture 2" descr="https://upload.wikimedia.org/wikipedia/commons/thumb/8/82/Seal_of_Massachusetts.svg/2000px-Seal_of_Massachusetts.svg.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0786" y="2030667"/>
            <a:ext cx="1365477" cy="136547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p:cNvSpPr>
            <a:spLocks noGrp="1" noChangeArrowheads="1"/>
          </p:cNvSpPr>
          <p:nvPr>
            <p:ph type="ctrTitle"/>
          </p:nvPr>
        </p:nvSpPr>
        <p:spPr>
          <a:xfrm>
            <a:off x="2274970" y="1814170"/>
            <a:ext cx="6069891" cy="1843430"/>
          </a:xfrm>
          <a:prstGeom prst="rect">
            <a:avLst/>
          </a:prstGeom>
        </p:spPr>
        <p:txBody>
          <a:bodyPr anchor="ctr"/>
          <a:lstStyle/>
          <a:p>
            <a:pPr>
              <a:lnSpc>
                <a:spcPct val="100000"/>
              </a:lnSpc>
              <a:spcAft>
                <a:spcPts val="600"/>
              </a:spcAft>
            </a:pPr>
            <a:r>
              <a:rPr lang="en-US" sz="2800">
                <a:solidFill>
                  <a:srgbClr val="00269E"/>
                </a:solidFill>
                <a:latin typeface="Arial" pitchFamily="34" charset="0"/>
                <a:cs typeface="Arial" pitchFamily="34" charset="0"/>
              </a:rPr>
              <a:t>Click to edit Master title style</a:t>
            </a:r>
            <a:endParaRPr lang="en-US" sz="2400" dirty="0">
              <a:solidFill>
                <a:srgbClr val="00269E"/>
              </a:solidFill>
              <a:latin typeface="Arial" pitchFamily="34" charset="0"/>
              <a:cs typeface="Arial" pitchFamily="34" charset="0"/>
            </a:endParaRPr>
          </a:p>
        </p:txBody>
      </p:sp>
      <p:pic>
        <p:nvPicPr>
          <p:cNvPr id="6" name="Picture 2" descr="https://upload.wikimedia.org/wikipedia/commons/thumb/8/82/Seal_of_Massachusetts.svg/2000px-Seal_of_Massachusetts.svg.png">
            <a:extLst>
              <a:ext uri="{FF2B5EF4-FFF2-40B4-BE49-F238E27FC236}">
                <a16:creationId xmlns:a16="http://schemas.microsoft.com/office/drawing/2014/main" id="{2B71468C-BF04-41AC-A851-20B43F5BA3D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70787" y="2030669"/>
            <a:ext cx="1365477" cy="1365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65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fld id="{A4D60944-08EF-42B7-97FE-95B65B5F679B}" type="datetime1">
              <a:rPr lang="en-US" smtClean="0">
                <a:solidFill>
                  <a:srgbClr val="000000"/>
                </a:solidFill>
              </a:rPr>
              <a:t>8/16/21</a:t>
            </a:fld>
            <a:endParaRPr lang="en-US" dirty="0">
              <a:solidFill>
                <a:srgbClr val="000000"/>
              </a:solidFill>
            </a:endParaRPr>
          </a:p>
        </p:txBody>
      </p:sp>
      <p:sp>
        <p:nvSpPr>
          <p:cNvPr id="3" name="Rectangle 14"/>
          <p:cNvSpPr>
            <a:spLocks noGrp="1" noChangeArrowheads="1"/>
          </p:cNvSpPr>
          <p:nvPr>
            <p:ph type="sldNum" sz="quarter" idx="11"/>
          </p:nvPr>
        </p:nvSpPr>
        <p:spPr>
          <a:ln/>
        </p:spPr>
        <p:txBody>
          <a:bodyPr/>
          <a:lstStyle>
            <a:lvl1pPr>
              <a:defRPr/>
            </a:lvl1pPr>
          </a:lstStyle>
          <a:p>
            <a:pPr>
              <a:defRPr/>
            </a:pPr>
            <a:fld id="{5F634CD6-7DA5-4400-B910-746BB5339B8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482159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B34D75-8E97-4583-B87F-638A723D3945}" type="datetimeFigureOut">
              <a:rPr lang="en-US" smtClean="0"/>
              <a:t>8/16/21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607DED-6356-4149-B19A-4F7AE3733C75}" type="slidenum">
              <a:rPr lang="en-US" smtClean="0"/>
              <a:t>‹#›</a:t>
            </a:fld>
            <a:endParaRPr lang="en-US"/>
          </a:p>
        </p:txBody>
      </p:sp>
    </p:spTree>
    <p:extLst>
      <p:ext uri="{BB962C8B-B14F-4D97-AF65-F5344CB8AC3E}">
        <p14:creationId xmlns:p14="http://schemas.microsoft.com/office/powerpoint/2010/main" val="10723356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105479" name="Line 7"/>
          <p:cNvSpPr>
            <a:spLocks noChangeShapeType="1"/>
          </p:cNvSpPr>
          <p:nvPr/>
        </p:nvSpPr>
        <p:spPr bwMode="auto">
          <a:xfrm>
            <a:off x="0" y="747713"/>
            <a:ext cx="91440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dirty="0"/>
          </a:p>
        </p:txBody>
      </p:sp>
      <p:sp>
        <p:nvSpPr>
          <p:cNvPr id="105483" name="Line 11"/>
          <p:cNvSpPr>
            <a:spLocks noChangeShapeType="1"/>
          </p:cNvSpPr>
          <p:nvPr/>
        </p:nvSpPr>
        <p:spPr bwMode="auto">
          <a:xfrm>
            <a:off x="2443164" y="3752850"/>
            <a:ext cx="5722937" cy="0"/>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dirty="0"/>
          </a:p>
        </p:txBody>
      </p:sp>
      <p:pic>
        <p:nvPicPr>
          <p:cNvPr id="1026" name="Picture 2" descr="https://upload.wikimedia.org/wikipedia/commons/thumb/8/82/Seal_of_Massachusetts.svg/2000px-Seal_of_Massachusetts.svg.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70787" y="2030669"/>
            <a:ext cx="1365477" cy="136547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p:cNvSpPr>
            <a:spLocks noGrp="1" noChangeArrowheads="1"/>
          </p:cNvSpPr>
          <p:nvPr>
            <p:ph type="ctrTitle"/>
          </p:nvPr>
        </p:nvSpPr>
        <p:spPr>
          <a:xfrm>
            <a:off x="2274971" y="1814170"/>
            <a:ext cx="6069891" cy="1843430"/>
          </a:xfrm>
          <a:prstGeom prst="rect">
            <a:avLst/>
          </a:prstGeom>
        </p:spPr>
        <p:txBody>
          <a:bodyPr anchor="ctr"/>
          <a:lstStyle>
            <a:lvl1pPr>
              <a:lnSpc>
                <a:spcPct val="100000"/>
              </a:lnSpc>
              <a:spcAft>
                <a:spcPts val="450"/>
              </a:spcAft>
              <a:defRPr/>
            </a:lvl1pPr>
          </a:lstStyle>
          <a:p>
            <a:pPr>
              <a:lnSpc>
                <a:spcPct val="100000"/>
              </a:lnSpc>
              <a:spcAft>
                <a:spcPts val="600"/>
              </a:spcAft>
            </a:pPr>
            <a:r>
              <a:rPr lang="en-US" sz="2100" dirty="0">
                <a:solidFill>
                  <a:srgbClr val="00269E"/>
                </a:solidFill>
                <a:latin typeface="Arial" pitchFamily="34" charset="0"/>
                <a:cs typeface="Arial" pitchFamily="34" charset="0"/>
              </a:rPr>
              <a:t>Commonwealth of Massachusetts</a:t>
            </a:r>
            <a:br>
              <a:rPr lang="en-US" sz="2100" dirty="0">
                <a:solidFill>
                  <a:srgbClr val="00269E"/>
                </a:solidFill>
                <a:latin typeface="Arial" pitchFamily="34" charset="0"/>
                <a:cs typeface="Arial" pitchFamily="34" charset="0"/>
              </a:rPr>
            </a:br>
            <a:br>
              <a:rPr lang="en-US" sz="1200" dirty="0">
                <a:solidFill>
                  <a:srgbClr val="00269E"/>
                </a:solidFill>
                <a:latin typeface="Arial" pitchFamily="34" charset="0"/>
                <a:cs typeface="Arial" pitchFamily="34" charset="0"/>
              </a:rPr>
            </a:br>
            <a:r>
              <a:rPr lang="en-US" sz="1200" dirty="0">
                <a:solidFill>
                  <a:srgbClr val="00269E"/>
                </a:solidFill>
                <a:latin typeface="Arial" pitchFamily="34" charset="0"/>
                <a:cs typeface="Arial" pitchFamily="34" charset="0"/>
              </a:rPr>
              <a:t>[SECRETARIAT]</a:t>
            </a:r>
            <a:br>
              <a:rPr lang="en-US" sz="1350" dirty="0">
                <a:solidFill>
                  <a:srgbClr val="00269E"/>
                </a:solidFill>
                <a:latin typeface="Arial" pitchFamily="34" charset="0"/>
                <a:cs typeface="Arial" pitchFamily="34" charset="0"/>
              </a:rPr>
            </a:br>
            <a:br>
              <a:rPr lang="en-US" sz="750" dirty="0">
                <a:solidFill>
                  <a:srgbClr val="00269E"/>
                </a:solidFill>
                <a:latin typeface="Arial" pitchFamily="34" charset="0"/>
                <a:cs typeface="Arial" pitchFamily="34" charset="0"/>
              </a:rPr>
            </a:br>
            <a:r>
              <a:rPr lang="en-US" sz="1200" dirty="0">
                <a:solidFill>
                  <a:srgbClr val="00269E"/>
                </a:solidFill>
                <a:latin typeface="Arial" pitchFamily="34" charset="0"/>
                <a:cs typeface="Arial" pitchFamily="34" charset="0"/>
              </a:rPr>
              <a:t>Presentation to the Governor</a:t>
            </a:r>
            <a:endParaRPr lang="en-US" sz="1800" dirty="0">
              <a:solidFill>
                <a:srgbClr val="00269E"/>
              </a:solidFill>
              <a:latin typeface="Arial" pitchFamily="34" charset="0"/>
              <a:cs typeface="Arial" pitchFamily="34" charset="0"/>
            </a:endParaRPr>
          </a:p>
        </p:txBody>
      </p:sp>
    </p:spTree>
    <p:extLst>
      <p:ext uri="{BB962C8B-B14F-4D97-AF65-F5344CB8AC3E}">
        <p14:creationId xmlns:p14="http://schemas.microsoft.com/office/powerpoint/2010/main" val="40274097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39943"/>
            <a:ext cx="8382000" cy="4525963"/>
          </a:xfrm>
        </p:spPr>
        <p:txBody>
          <a:bodyPr/>
          <a:lstStyle>
            <a:lvl1pPr>
              <a:defRPr sz="150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2"/>
          </p:nvPr>
        </p:nvSpPr>
        <p:spPr>
          <a:xfrm>
            <a:off x="444500" y="277813"/>
            <a:ext cx="7132638" cy="469900"/>
          </a:xfrm>
        </p:spPr>
        <p:txBody>
          <a:bodyPr/>
          <a:lstStyle>
            <a:lvl1pPr>
              <a:buNone/>
              <a:defRPr sz="1350"/>
            </a:lvl1pPr>
          </a:lstStyle>
          <a:p>
            <a:pPr lvl="0"/>
            <a:r>
              <a:rPr lang="en-US"/>
              <a:t>Click to edit Master text styles</a:t>
            </a:r>
          </a:p>
          <a:p>
            <a:pPr lvl="1"/>
            <a:r>
              <a:rPr lang="en-US"/>
              <a:t>Second level</a:t>
            </a:r>
          </a:p>
        </p:txBody>
      </p:sp>
      <p:sp>
        <p:nvSpPr>
          <p:cNvPr id="4" name="Rectangle 12"/>
          <p:cNvSpPr>
            <a:spLocks noGrp="1" noChangeArrowheads="1"/>
          </p:cNvSpPr>
          <p:nvPr>
            <p:ph type="dt" sz="half" idx="13"/>
          </p:nvPr>
        </p:nvSpPr>
        <p:spPr>
          <a:ln/>
        </p:spPr>
        <p:txBody>
          <a:bodyPr/>
          <a:lstStyle>
            <a:lvl1pPr>
              <a:defRPr/>
            </a:lvl1pPr>
          </a:lstStyle>
          <a:p>
            <a:pPr>
              <a:defRPr/>
            </a:pPr>
            <a:fld id="{4AA767C0-C504-4EDF-86B4-90847DEFE20B}" type="datetime1">
              <a:rPr lang="en-US" smtClean="0">
                <a:solidFill>
                  <a:srgbClr val="000000"/>
                </a:solidFill>
              </a:rPr>
              <a:t>8/16/21</a:t>
            </a:fld>
            <a:endParaRPr lang="en-US" dirty="0">
              <a:solidFill>
                <a:srgbClr val="000000"/>
              </a:solidFill>
            </a:endParaRPr>
          </a:p>
        </p:txBody>
      </p:sp>
      <p:sp>
        <p:nvSpPr>
          <p:cNvPr id="5" name="Rectangle 14"/>
          <p:cNvSpPr>
            <a:spLocks noGrp="1" noChangeArrowheads="1"/>
          </p:cNvSpPr>
          <p:nvPr>
            <p:ph type="sldNum" sz="quarter" idx="14"/>
          </p:nvPr>
        </p:nvSpPr>
        <p:spPr>
          <a:ln/>
        </p:spPr>
        <p:txBody>
          <a:bodyPr/>
          <a:lstStyle>
            <a:lvl1pPr>
              <a:defRPr/>
            </a:lvl1pPr>
          </a:lstStyle>
          <a:p>
            <a:pPr>
              <a:defRPr/>
            </a:pPr>
            <a:fld id="{0A56C0EC-3B98-441E-AA55-70D5E6ACE5C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16337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t"/>
          <a:lstStyle>
            <a:lvl1pPr algn="l">
              <a:defRPr sz="2000" b="1">
                <a:solidFill>
                  <a:srgbClr val="0000E5"/>
                </a:solidFill>
              </a:defRPr>
            </a:lvl1pPr>
          </a:lstStyle>
          <a:p>
            <a:r>
              <a:rPr lang="en-US" dirty="0"/>
              <a:t>Click to edit Master title style</a:t>
            </a:r>
          </a:p>
        </p:txBody>
      </p:sp>
      <p:sp>
        <p:nvSpPr>
          <p:cNvPr id="3" name="Content Placeholder 2"/>
          <p:cNvSpPr>
            <a:spLocks noGrp="1"/>
          </p:cNvSpPr>
          <p:nvPr>
            <p:ph idx="1"/>
          </p:nvPr>
        </p:nvSpPr>
        <p:spPr>
          <a:xfrm>
            <a:off x="3575050" y="1003300"/>
            <a:ext cx="5111750" cy="5122863"/>
          </a:xfrm>
        </p:spPr>
        <p:txBody>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fld id="{8ACDDC98-AF43-431A-AA56-BA618A100DBD}" type="datetime1">
              <a:rPr lang="en-US" smtClean="0">
                <a:solidFill>
                  <a:srgbClr val="000000"/>
                </a:solidFill>
              </a:rPr>
              <a:t>8/16/21</a:t>
            </a:fld>
            <a:endParaRPr lang="en-US" dirty="0">
              <a:solidFill>
                <a:srgbClr val="000000"/>
              </a:solidFill>
            </a:endParaRPr>
          </a:p>
        </p:txBody>
      </p:sp>
      <p:sp>
        <p:nvSpPr>
          <p:cNvPr id="6" name="Rectangle 14"/>
          <p:cNvSpPr>
            <a:spLocks noGrp="1" noChangeArrowheads="1"/>
          </p:cNvSpPr>
          <p:nvPr>
            <p:ph type="sldNum" sz="quarter" idx="11"/>
          </p:nvPr>
        </p:nvSpPr>
        <p:spPr>
          <a:ln/>
        </p:spPr>
        <p:txBody>
          <a:bodyPr/>
          <a:lstStyle>
            <a:lvl1pPr>
              <a:defRPr/>
            </a:lvl1pPr>
          </a:lstStyle>
          <a:p>
            <a:pPr>
              <a:defRPr/>
            </a:pPr>
            <a:fld id="{36E87CFF-2772-457D-A37A-56D9248AC3B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21432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solidFill>
                  <a:srgbClr val="0000E5"/>
                </a:solidFil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fld id="{3C81A7F9-BCD7-4ADA-95D0-36855D815626}" type="datetime1">
              <a:rPr lang="en-US" smtClean="0">
                <a:solidFill>
                  <a:srgbClr val="000000"/>
                </a:solidFill>
              </a:rPr>
              <a:t>8/16/21</a:t>
            </a:fld>
            <a:endParaRPr lang="en-US" dirty="0">
              <a:solidFill>
                <a:srgbClr val="000000"/>
              </a:solidFill>
            </a:endParaRPr>
          </a:p>
        </p:txBody>
      </p:sp>
      <p:sp>
        <p:nvSpPr>
          <p:cNvPr id="6" name="Rectangle 14"/>
          <p:cNvSpPr>
            <a:spLocks noGrp="1" noChangeArrowheads="1"/>
          </p:cNvSpPr>
          <p:nvPr>
            <p:ph type="sldNum" sz="quarter" idx="11"/>
          </p:nvPr>
        </p:nvSpPr>
        <p:spPr>
          <a:ln/>
        </p:spPr>
        <p:txBody>
          <a:bodyPr/>
          <a:lstStyle>
            <a:lvl1pPr>
              <a:defRPr/>
            </a:lvl1pPr>
          </a:lstStyle>
          <a:p>
            <a:pPr>
              <a:defRPr/>
            </a:pPr>
            <a:fld id="{D9DFCF88-840C-4C6E-87E1-B496797835F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19107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000E5"/>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a:ln/>
        </p:spPr>
        <p:txBody>
          <a:bodyPr/>
          <a:lstStyle>
            <a:lvl1pPr>
              <a:defRPr/>
            </a:lvl1pPr>
          </a:lstStyle>
          <a:p>
            <a:pPr>
              <a:defRPr/>
            </a:pPr>
            <a:fld id="{BA807058-D8BE-4D32-A4A6-B451F1AEF943}" type="datetime1">
              <a:rPr lang="en-US" smtClean="0">
                <a:solidFill>
                  <a:srgbClr val="000000"/>
                </a:solidFill>
              </a:rPr>
              <a:t>8/16/21</a:t>
            </a:fld>
            <a:endParaRPr lang="en-US" dirty="0">
              <a:solidFill>
                <a:srgbClr val="000000"/>
              </a:solidFill>
            </a:endParaRPr>
          </a:p>
        </p:txBody>
      </p:sp>
      <p:sp>
        <p:nvSpPr>
          <p:cNvPr id="5" name="Rectangle 14"/>
          <p:cNvSpPr>
            <a:spLocks noGrp="1" noChangeArrowheads="1"/>
          </p:cNvSpPr>
          <p:nvPr>
            <p:ph type="sldNum" sz="quarter" idx="11"/>
          </p:nvPr>
        </p:nvSpPr>
        <p:spPr>
          <a:ln/>
        </p:spPr>
        <p:txBody>
          <a:bodyPr/>
          <a:lstStyle>
            <a:lvl1pPr>
              <a:defRPr/>
            </a:lvl1pPr>
          </a:lstStyle>
          <a:p>
            <a:pPr>
              <a:defRPr/>
            </a:pPr>
            <a:fld id="{FDF88B55-EA6D-4ACF-BBAA-E1DCDBBFDFF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80608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14338" y="152400"/>
            <a:ext cx="7734300" cy="801688"/>
          </a:xfrm>
        </p:spPr>
        <p:txBody>
          <a:bodyPr/>
          <a:lstStyle>
            <a:lvl1pPr>
              <a:defRPr>
                <a:solidFill>
                  <a:srgbClr val="0000E5"/>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114800" cy="4525963"/>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724400" y="1600200"/>
            <a:ext cx="4114800" cy="2185988"/>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724400" y="3938588"/>
            <a:ext cx="4114800" cy="2187575"/>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p:cNvSpPr>
            <a:spLocks noGrp="1" noChangeArrowheads="1"/>
          </p:cNvSpPr>
          <p:nvPr>
            <p:ph type="dt" sz="half" idx="10"/>
          </p:nvPr>
        </p:nvSpPr>
        <p:spPr>
          <a:ln/>
        </p:spPr>
        <p:txBody>
          <a:bodyPr/>
          <a:lstStyle>
            <a:lvl1pPr>
              <a:defRPr/>
            </a:lvl1pPr>
          </a:lstStyle>
          <a:p>
            <a:pPr>
              <a:defRPr/>
            </a:pPr>
            <a:fld id="{7E14E568-D442-4337-93C3-D29291224D87}" type="datetime1">
              <a:rPr lang="en-US" smtClean="0">
                <a:solidFill>
                  <a:srgbClr val="000000"/>
                </a:solidFill>
              </a:rPr>
              <a:t>8/16/21</a:t>
            </a:fld>
            <a:endParaRPr lang="en-US" dirty="0">
              <a:solidFill>
                <a:srgbClr val="000000"/>
              </a:solidFill>
            </a:endParaRPr>
          </a:p>
        </p:txBody>
      </p:sp>
      <p:sp>
        <p:nvSpPr>
          <p:cNvPr id="7" name="Rectangle 14"/>
          <p:cNvSpPr>
            <a:spLocks noGrp="1" noChangeArrowheads="1"/>
          </p:cNvSpPr>
          <p:nvPr>
            <p:ph type="sldNum" sz="quarter" idx="11"/>
          </p:nvPr>
        </p:nvSpPr>
        <p:spPr>
          <a:ln/>
        </p:spPr>
        <p:txBody>
          <a:bodyPr/>
          <a:lstStyle>
            <a:lvl1pPr>
              <a:defRPr/>
            </a:lvl1pPr>
          </a:lstStyle>
          <a:p>
            <a:pPr>
              <a:defRPr/>
            </a:pPr>
            <a:fld id="{17D43E7C-8E0F-49B8-894D-32C106A97F6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94805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image" Target="../media/image7.gif"/><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3.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image" Target="../media/image1.pn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15"/>
          <p:cNvSpPr>
            <a:spLocks noGrp="1" noChangeArrowheads="1"/>
          </p:cNvSpPr>
          <p:nvPr>
            <p:ph type="title"/>
          </p:nvPr>
        </p:nvSpPr>
        <p:spPr bwMode="auto">
          <a:xfrm>
            <a:off x="414338" y="152400"/>
            <a:ext cx="7734300" cy="8016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3075" name="Rectangle 11"/>
          <p:cNvSpPr>
            <a:spLocks noGrp="1" noChangeArrowheads="1"/>
          </p:cNvSpPr>
          <p:nvPr>
            <p:ph type="body" idx="1"/>
          </p:nvPr>
        </p:nvSpPr>
        <p:spPr bwMode="auto">
          <a:xfrm>
            <a:off x="457200" y="1600200"/>
            <a:ext cx="8382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5788" name="Rectangle 12"/>
          <p:cNvSpPr>
            <a:spLocks noGrp="1" noChangeArrowheads="1"/>
          </p:cNvSpPr>
          <p:nvPr>
            <p:ph type="dt" sz="half" idx="2"/>
          </p:nvPr>
        </p:nvSpPr>
        <p:spPr bwMode="auto">
          <a:xfrm>
            <a:off x="0" y="6594475"/>
            <a:ext cx="1933575" cy="263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800" b="0">
                <a:latin typeface="+mn-lt"/>
                <a:cs typeface="+mn-cs"/>
              </a:defRPr>
            </a:lvl1pPr>
          </a:lstStyle>
          <a:p>
            <a:pPr fontAlgn="base">
              <a:spcAft>
                <a:spcPct val="0"/>
              </a:spcAft>
              <a:defRPr/>
            </a:pPr>
            <a:fld id="{2F3C2207-D54E-42B2-BBB0-E5E632C4D1A0}" type="datetime1">
              <a:rPr lang="en-US" smtClean="0">
                <a:solidFill>
                  <a:srgbClr val="000000"/>
                </a:solidFill>
              </a:rPr>
              <a:t>8/16/21</a:t>
            </a:fld>
            <a:endParaRPr lang="en-US" dirty="0">
              <a:solidFill>
                <a:srgbClr val="000000"/>
              </a:solidFill>
            </a:endParaRPr>
          </a:p>
        </p:txBody>
      </p:sp>
      <p:sp>
        <p:nvSpPr>
          <p:cNvPr id="75790" name="Rectangle 14"/>
          <p:cNvSpPr>
            <a:spLocks noGrp="1" noChangeArrowheads="1"/>
          </p:cNvSpPr>
          <p:nvPr>
            <p:ph type="sldNum" sz="quarter" idx="4"/>
          </p:nvPr>
        </p:nvSpPr>
        <p:spPr bwMode="auto">
          <a:xfrm>
            <a:off x="7210425" y="6594475"/>
            <a:ext cx="1933575" cy="263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800" b="0">
                <a:solidFill>
                  <a:schemeClr val="tx1"/>
                </a:solidFill>
                <a:latin typeface="+mn-lt"/>
                <a:cs typeface="+mn-cs"/>
              </a:defRPr>
            </a:lvl1pPr>
          </a:lstStyle>
          <a:p>
            <a:pPr fontAlgn="base">
              <a:spcAft>
                <a:spcPct val="0"/>
              </a:spcAft>
              <a:defRPr/>
            </a:pPr>
            <a:fld id="{ABBAB80B-196E-4758-AC9A-831BAC26F61E}" type="slidenum">
              <a:rPr lang="en-US" smtClean="0"/>
              <a:pPr fontAlgn="base">
                <a:spcAft>
                  <a:spcPct val="0"/>
                </a:spcAft>
                <a:defRPr/>
              </a:pPr>
              <a:t>‹#›</a:t>
            </a:fld>
            <a:endParaRPr lang="en-US" dirty="0"/>
          </a:p>
        </p:txBody>
      </p:sp>
      <p:sp>
        <p:nvSpPr>
          <p:cNvPr id="1030" name="Line 32"/>
          <p:cNvSpPr>
            <a:spLocks noChangeShapeType="1"/>
          </p:cNvSpPr>
          <p:nvPr/>
        </p:nvSpPr>
        <p:spPr bwMode="auto">
          <a:xfrm>
            <a:off x="444500" y="919163"/>
            <a:ext cx="8415338" cy="1587"/>
          </a:xfrm>
          <a:prstGeom prst="line">
            <a:avLst/>
          </a:prstGeom>
          <a:noFill/>
          <a:ln w="9525">
            <a:solidFill>
              <a:srgbClr val="0033CC"/>
            </a:solidFill>
            <a:round/>
            <a:headEnd/>
            <a:tailEnd/>
          </a:ln>
        </p:spPr>
        <p:txBody>
          <a:bodyPr/>
          <a:lstStyle/>
          <a:p>
            <a:pPr fontAlgn="base">
              <a:spcBef>
                <a:spcPct val="0"/>
              </a:spcBef>
              <a:spcAft>
                <a:spcPct val="0"/>
              </a:spcAft>
              <a:defRPr/>
            </a:pPr>
            <a:endParaRPr lang="en-US" b="1" dirty="0">
              <a:solidFill>
                <a:srgbClr val="000000"/>
              </a:solidFill>
              <a:latin typeface="Arial" charset="0"/>
            </a:endParaRPr>
          </a:p>
        </p:txBody>
      </p:sp>
      <p:pic>
        <p:nvPicPr>
          <p:cNvPr id="3079" name="Picture 7" descr="EEC-Happle2.gif"/>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8181975" y="182563"/>
            <a:ext cx="660400" cy="655637"/>
          </a:xfrm>
          <a:prstGeom prst="rect">
            <a:avLst/>
          </a:prstGeom>
          <a:noFill/>
          <a:ln w="9525">
            <a:noFill/>
            <a:miter lim="800000"/>
            <a:headEnd/>
            <a:tailEnd/>
          </a:ln>
        </p:spPr>
      </p:pic>
    </p:spTree>
    <p:extLst>
      <p:ext uri="{BB962C8B-B14F-4D97-AF65-F5344CB8AC3E}">
        <p14:creationId xmlns:p14="http://schemas.microsoft.com/office/powerpoint/2010/main" val="4133784640"/>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6" r:id="rId4"/>
    <p:sldLayoutId id="2147483667" r:id="rId5"/>
    <p:sldLayoutId id="2147483668" r:id="rId6"/>
    <p:sldLayoutId id="2147483669" r:id="rId7"/>
    <p:sldLayoutId id="2147483674" r:id="rId8"/>
    <p:sldLayoutId id="2147483675" r:id="rId9"/>
    <p:sldLayoutId id="2147483676" r:id="rId10"/>
    <p:sldLayoutId id="2147483695" r:id="rId11"/>
    <p:sldLayoutId id="2147483696" r:id="rId12"/>
  </p:sldLayoutIdLst>
  <p:hf hdr="0" ftr="0" dt="0"/>
  <p:txStyles>
    <p:titleStyle>
      <a:lvl1pPr algn="l" rtl="0" eaLnBrk="1" fontAlgn="base" hangingPunct="1">
        <a:spcBef>
          <a:spcPct val="0"/>
        </a:spcBef>
        <a:spcAft>
          <a:spcPct val="0"/>
        </a:spcAft>
        <a:defRPr sz="1800" b="1">
          <a:solidFill>
            <a:srgbClr val="0000E5"/>
          </a:solidFill>
          <a:latin typeface="+mj-lt"/>
          <a:ea typeface="+mj-ea"/>
          <a:cs typeface="+mj-cs"/>
        </a:defRPr>
      </a:lvl1pPr>
      <a:lvl2pPr algn="l" rtl="0" eaLnBrk="1" fontAlgn="base" hangingPunct="1">
        <a:spcBef>
          <a:spcPct val="0"/>
        </a:spcBef>
        <a:spcAft>
          <a:spcPct val="0"/>
        </a:spcAft>
        <a:defRPr sz="2400" b="1">
          <a:solidFill>
            <a:srgbClr val="0033CC"/>
          </a:solidFill>
          <a:latin typeface="Verdana" pitchFamily="34" charset="0"/>
          <a:cs typeface="Arial" charset="0"/>
        </a:defRPr>
      </a:lvl2pPr>
      <a:lvl3pPr algn="l" rtl="0" eaLnBrk="1" fontAlgn="base" hangingPunct="1">
        <a:spcBef>
          <a:spcPct val="0"/>
        </a:spcBef>
        <a:spcAft>
          <a:spcPct val="0"/>
        </a:spcAft>
        <a:defRPr sz="2400" b="1">
          <a:solidFill>
            <a:srgbClr val="0033CC"/>
          </a:solidFill>
          <a:latin typeface="Verdana" pitchFamily="34" charset="0"/>
          <a:cs typeface="Arial" charset="0"/>
        </a:defRPr>
      </a:lvl3pPr>
      <a:lvl4pPr algn="l" rtl="0" eaLnBrk="1" fontAlgn="base" hangingPunct="1">
        <a:spcBef>
          <a:spcPct val="0"/>
        </a:spcBef>
        <a:spcAft>
          <a:spcPct val="0"/>
        </a:spcAft>
        <a:defRPr sz="2400" b="1">
          <a:solidFill>
            <a:srgbClr val="0033CC"/>
          </a:solidFill>
          <a:latin typeface="Verdana" pitchFamily="34" charset="0"/>
          <a:cs typeface="Arial" charset="0"/>
        </a:defRPr>
      </a:lvl4pPr>
      <a:lvl5pPr algn="l" rtl="0" eaLnBrk="1" fontAlgn="base" hangingPunct="1">
        <a:spcBef>
          <a:spcPct val="0"/>
        </a:spcBef>
        <a:spcAft>
          <a:spcPct val="0"/>
        </a:spcAft>
        <a:defRPr sz="2400" b="1">
          <a:solidFill>
            <a:srgbClr val="0033CC"/>
          </a:solidFill>
          <a:latin typeface="Verdana"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p:titleStyle>
    <p:bodyStyle>
      <a:lvl1pPr marL="228600" indent="-228600" algn="l" rtl="0" eaLnBrk="1" fontAlgn="base" hangingPunct="1">
        <a:spcBef>
          <a:spcPct val="100000"/>
        </a:spcBef>
        <a:spcAft>
          <a:spcPct val="0"/>
        </a:spcAft>
        <a:buClr>
          <a:srgbClr val="0033CC"/>
        </a:buClr>
        <a:buChar char="•"/>
        <a:defRPr sz="2400" b="1">
          <a:solidFill>
            <a:schemeClr val="tx1"/>
          </a:solidFill>
          <a:latin typeface="+mn-lt"/>
          <a:ea typeface="+mn-ea"/>
          <a:cs typeface="+mn-cs"/>
        </a:defRPr>
      </a:lvl1pPr>
      <a:lvl2pPr marL="576263" indent="-233363" algn="l" rtl="0" eaLnBrk="1" fontAlgn="base" hangingPunct="1">
        <a:spcBef>
          <a:spcPct val="20000"/>
        </a:spcBef>
        <a:spcAft>
          <a:spcPct val="0"/>
        </a:spcAft>
        <a:buClr>
          <a:srgbClr val="0033CC"/>
        </a:buClr>
        <a:buFont typeface="Arial" charset="0"/>
        <a:buChar char="–"/>
        <a:defRPr sz="2000">
          <a:solidFill>
            <a:schemeClr val="tx1"/>
          </a:solidFill>
          <a:latin typeface="+mn-lt"/>
          <a:cs typeface="+mn-cs"/>
        </a:defRPr>
      </a:lvl2pPr>
      <a:lvl3pPr marL="914400" indent="-223838" algn="l" rtl="0" eaLnBrk="1" fontAlgn="base" hangingPunct="1">
        <a:spcBef>
          <a:spcPct val="20000"/>
        </a:spcBef>
        <a:spcAft>
          <a:spcPct val="0"/>
        </a:spcAft>
        <a:buClr>
          <a:srgbClr val="0033CC"/>
        </a:buClr>
        <a:buChar char="•"/>
        <a:defRPr sz="2000">
          <a:solidFill>
            <a:schemeClr val="tx1"/>
          </a:solidFill>
          <a:latin typeface="+mn-lt"/>
          <a:cs typeface="+mn-cs"/>
        </a:defRPr>
      </a:lvl3pPr>
      <a:lvl4pPr marL="1262063" indent="-233363" algn="l" rtl="0" eaLnBrk="1" fontAlgn="base" hangingPunct="1">
        <a:spcBef>
          <a:spcPct val="20000"/>
        </a:spcBef>
        <a:spcAft>
          <a:spcPct val="0"/>
        </a:spcAft>
        <a:buClr>
          <a:srgbClr val="0033CC"/>
        </a:buClr>
        <a:buChar char="–"/>
        <a:defRPr sz="2000">
          <a:solidFill>
            <a:schemeClr val="tx1"/>
          </a:solidFill>
          <a:latin typeface="+mn-lt"/>
          <a:cs typeface="+mn-cs"/>
        </a:defRPr>
      </a:lvl4pPr>
      <a:lvl5pPr marL="1600200" indent="-223838" algn="l" rtl="0" eaLnBrk="1" fontAlgn="base" hangingPunct="1">
        <a:spcBef>
          <a:spcPct val="20000"/>
        </a:spcBef>
        <a:spcAft>
          <a:spcPct val="0"/>
        </a:spcAft>
        <a:buClr>
          <a:srgbClr val="0033CC"/>
        </a:buClr>
        <a:buChar char="»"/>
        <a:defRPr sz="2000">
          <a:solidFill>
            <a:schemeClr val="tx1"/>
          </a:solidFill>
          <a:latin typeface="+mn-lt"/>
          <a:cs typeface="+mn-cs"/>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 name="Slide Number Placeholder 6"/>
          <p:cNvSpPr txBox="1">
            <a:spLocks/>
          </p:cNvSpPr>
          <p:nvPr userDrawn="1"/>
        </p:nvSpPr>
        <p:spPr>
          <a:xfrm>
            <a:off x="8149379" y="6543215"/>
            <a:ext cx="762000" cy="228600"/>
          </a:xfrm>
          <a:prstGeom prst="rect">
            <a:avLst/>
          </a:prstGeom>
        </p:spPr>
        <p:txBody>
          <a:bodyPr vert="horz" wrap="square" lIns="91440" tIns="45720" rIns="91440" bIns="45720" numCol="1" anchor="ctr" anchorCtr="0" compatLnSpc="1">
            <a:prstTxWarp prst="textNoShape">
              <a:avLst/>
            </a:prstTxWarp>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FA4524-850C-6D4F-85BC-70D4F7341579}" type="slidenum">
              <a:rPr kumimoji="0" lang="en-US" sz="10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41" name="Content Placeholder 8"/>
          <p:cNvSpPr txBox="1">
            <a:spLocks/>
          </p:cNvSpPr>
          <p:nvPr userDrawn="1"/>
        </p:nvSpPr>
        <p:spPr>
          <a:xfrm>
            <a:off x="306387" y="1698958"/>
            <a:ext cx="8463062" cy="4438496"/>
          </a:xfrm>
          <a:prstGeom prst="rect">
            <a:avLst/>
          </a:prstGeom>
        </p:spPr>
        <p:txBody>
          <a:bodyPr/>
          <a:lstStyle>
            <a:lvl1pPr marL="342900" indent="-342900" algn="l" rtl="0" eaLnBrk="1" fontAlgn="base" hangingPunct="1">
              <a:spcBef>
                <a:spcPts val="1000"/>
              </a:spcBef>
              <a:spcAft>
                <a:spcPct val="0"/>
              </a:spcAft>
              <a:buClr>
                <a:schemeClr val="tx1"/>
              </a:buClr>
              <a:buFont typeface="+mj-lt"/>
              <a:buAutoNum type="arabicPeriod"/>
              <a:defRPr sz="1300" b="0">
                <a:solidFill>
                  <a:schemeClr val="tx2"/>
                </a:solidFill>
                <a:latin typeface="Arial" pitchFamily="34" charset="0"/>
                <a:ea typeface="+mn-ea"/>
                <a:cs typeface="Arial" pitchFamily="34" charset="0"/>
              </a:defRPr>
            </a:lvl1pPr>
            <a:lvl2pPr marL="400050" indent="-177800" algn="l" rtl="0" eaLnBrk="1" fontAlgn="base" hangingPunct="1">
              <a:spcBef>
                <a:spcPts val="600"/>
              </a:spcBef>
              <a:spcAft>
                <a:spcPct val="0"/>
              </a:spcAft>
              <a:buClr>
                <a:srgbClr val="0033CC"/>
              </a:buClr>
              <a:buFont typeface="Arial" pitchFamily="34" charset="0"/>
              <a:buChar char="›"/>
              <a:defRPr sz="2000">
                <a:solidFill>
                  <a:schemeClr val="tx2"/>
                </a:solidFill>
                <a:latin typeface="Arial" pitchFamily="34" charset="0"/>
                <a:cs typeface="Arial" pitchFamily="34" charset="0"/>
              </a:defRPr>
            </a:lvl2pPr>
            <a:lvl3pPr marL="57150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3pPr>
            <a:lvl4pPr marL="74295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4pPr>
            <a:lvl5pPr marL="857250" indent="-114300" algn="l" rtl="0" eaLnBrk="1" fontAlgn="base" hangingPunct="1">
              <a:spcBef>
                <a:spcPts val="600"/>
              </a:spcBef>
              <a:spcAft>
                <a:spcPct val="0"/>
              </a:spcAft>
              <a:buClr>
                <a:srgbClr val="0033CC"/>
              </a:buClr>
              <a:buChar char="»"/>
              <a:defRPr sz="1200">
                <a:solidFill>
                  <a:schemeClr val="tx2"/>
                </a:solidFill>
                <a:latin typeface="Arial" pitchFamily="34" charset="0"/>
                <a:cs typeface="Arial" pitchFamily="34" charset="0"/>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a:lstStyle>
          <a:p>
            <a:endParaRPr lang="en-US" dirty="0"/>
          </a:p>
        </p:txBody>
      </p:sp>
      <p:sp>
        <p:nvSpPr>
          <p:cNvPr id="2" name="TextBox 1"/>
          <p:cNvSpPr txBox="1"/>
          <p:nvPr userDrawn="1"/>
        </p:nvSpPr>
        <p:spPr>
          <a:xfrm>
            <a:off x="3265714" y="6543215"/>
            <a:ext cx="2612572" cy="215444"/>
          </a:xfrm>
          <a:prstGeom prst="rect">
            <a:avLst/>
          </a:prstGeom>
          <a:noFill/>
        </p:spPr>
        <p:txBody>
          <a:bodyPr wrap="square" rtlCol="0">
            <a:spAutoFit/>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800" dirty="0"/>
              <a:t>DRAFT &amp; CONFIDENTIAL</a:t>
            </a:r>
          </a:p>
        </p:txBody>
      </p:sp>
      <p:pic>
        <p:nvPicPr>
          <p:cNvPr id="10" name="Picture 2" descr="Image result for eec logo">
            <a:extLst>
              <a:ext uri="{FF2B5EF4-FFF2-40B4-BE49-F238E27FC236}">
                <a16:creationId xmlns:a16="http://schemas.microsoft.com/office/drawing/2014/main" id="{D9072A2F-1AB6-4F67-8B5C-42FEC3A3A262}"/>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6399" t="661" r="13602" b="-1"/>
          <a:stretch/>
        </p:blipFill>
        <p:spPr bwMode="auto">
          <a:xfrm>
            <a:off x="7887244" y="95710"/>
            <a:ext cx="740183" cy="68934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FB6E6F3-B26C-4EA8-80F8-E43F978D817B}"/>
              </a:ext>
            </a:extLst>
          </p:cNvPr>
          <p:cNvSpPr txBox="1"/>
          <p:nvPr userDrawn="1"/>
        </p:nvSpPr>
        <p:spPr>
          <a:xfrm>
            <a:off x="3810000" y="0"/>
            <a:ext cx="1524000" cy="523220"/>
          </a:xfrm>
          <a:prstGeom prst="rect">
            <a:avLst/>
          </a:prstGeom>
          <a:noFill/>
        </p:spPr>
        <p:txBody>
          <a:bodyPr wrap="square" rtlCol="0">
            <a:spAutoFit/>
          </a:bodyPr>
          <a:lstStyle/>
          <a:p>
            <a:pPr algn="l"/>
            <a:r>
              <a:rPr lang="en-US" sz="2800" b="0" dirty="0">
                <a:solidFill>
                  <a:schemeClr val="bg1">
                    <a:lumMod val="95000"/>
                  </a:schemeClr>
                </a:solidFill>
                <a:latin typeface="Arial Black" panose="020B0A04020102020204" pitchFamily="34" charset="0"/>
              </a:rPr>
              <a:t>DRAFT</a:t>
            </a:r>
            <a:endParaRPr lang="en-US" sz="2000" b="0" dirty="0">
              <a:solidFill>
                <a:schemeClr val="bg1">
                  <a:lumMod val="95000"/>
                </a:schemeClr>
              </a:solidFill>
              <a:latin typeface="Arial Black" panose="020B0A04020102020204" pitchFamily="34" charset="0"/>
            </a:endParaRPr>
          </a:p>
        </p:txBody>
      </p:sp>
      <p:sp>
        <p:nvSpPr>
          <p:cNvPr id="16" name="Rectangle 6">
            <a:extLst>
              <a:ext uri="{FF2B5EF4-FFF2-40B4-BE49-F238E27FC236}">
                <a16:creationId xmlns:a16="http://schemas.microsoft.com/office/drawing/2014/main" id="{B4C39A74-3A0F-4B55-9EBC-A8EC16D0E1B9}"/>
              </a:ext>
            </a:extLst>
          </p:cNvPr>
          <p:cNvSpPr>
            <a:spLocks noGrp="1" noChangeArrowheads="1"/>
          </p:cNvSpPr>
          <p:nvPr>
            <p:ph type="title"/>
          </p:nvPr>
        </p:nvSpPr>
        <p:spPr bwMode="auto">
          <a:xfrm>
            <a:off x="448408" y="337152"/>
            <a:ext cx="7438835" cy="37652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ltLang="en-US" dirty="0"/>
              <a:t>Main Header</a:t>
            </a:r>
          </a:p>
        </p:txBody>
      </p:sp>
      <p:cxnSp>
        <p:nvCxnSpPr>
          <p:cNvPr id="18" name="Straight Connector 17">
            <a:extLst>
              <a:ext uri="{FF2B5EF4-FFF2-40B4-BE49-F238E27FC236}">
                <a16:creationId xmlns:a16="http://schemas.microsoft.com/office/drawing/2014/main" id="{7BA71FB0-9CEF-424F-90D6-538F7CF89FBB}"/>
              </a:ext>
            </a:extLst>
          </p:cNvPr>
          <p:cNvCxnSpPr/>
          <p:nvPr userDrawn="1"/>
        </p:nvCxnSpPr>
        <p:spPr>
          <a:xfrm>
            <a:off x="448408" y="720969"/>
            <a:ext cx="7499252" cy="0"/>
          </a:xfrm>
          <a:prstGeom prst="line">
            <a:avLst/>
          </a:prstGeom>
          <a:ln w="12700">
            <a:solidFill>
              <a:srgbClr val="000099"/>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25241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Lst>
  <p:hf hdr="0" ftr="0"/>
  <p:txStyles>
    <p:titleStyle>
      <a:lvl1pPr algn="l" rtl="0" eaLnBrk="1" fontAlgn="base" hangingPunct="1">
        <a:lnSpc>
          <a:spcPct val="90000"/>
        </a:lnSpc>
        <a:spcBef>
          <a:spcPct val="0"/>
        </a:spcBef>
        <a:spcAft>
          <a:spcPct val="0"/>
        </a:spcAft>
        <a:defRPr sz="2400" b="1">
          <a:solidFill>
            <a:srgbClr val="00269E"/>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400" b="1">
          <a:solidFill>
            <a:srgbClr val="0033CC"/>
          </a:solidFill>
          <a:latin typeface="Verdana" pitchFamily="34" charset="0"/>
          <a:cs typeface="Arial" charset="0"/>
        </a:defRPr>
      </a:lvl2pPr>
      <a:lvl3pPr algn="l" rtl="0" eaLnBrk="1" fontAlgn="base" hangingPunct="1">
        <a:spcBef>
          <a:spcPct val="0"/>
        </a:spcBef>
        <a:spcAft>
          <a:spcPct val="0"/>
        </a:spcAft>
        <a:defRPr sz="2400" b="1">
          <a:solidFill>
            <a:srgbClr val="0033CC"/>
          </a:solidFill>
          <a:latin typeface="Verdana" pitchFamily="34" charset="0"/>
          <a:cs typeface="Arial" charset="0"/>
        </a:defRPr>
      </a:lvl3pPr>
      <a:lvl4pPr algn="l" rtl="0" eaLnBrk="1" fontAlgn="base" hangingPunct="1">
        <a:spcBef>
          <a:spcPct val="0"/>
        </a:spcBef>
        <a:spcAft>
          <a:spcPct val="0"/>
        </a:spcAft>
        <a:defRPr sz="2400" b="1">
          <a:solidFill>
            <a:srgbClr val="0033CC"/>
          </a:solidFill>
          <a:latin typeface="Verdana" pitchFamily="34" charset="0"/>
          <a:cs typeface="Arial" charset="0"/>
        </a:defRPr>
      </a:lvl4pPr>
      <a:lvl5pPr algn="l" rtl="0" eaLnBrk="1" fontAlgn="base" hangingPunct="1">
        <a:spcBef>
          <a:spcPct val="0"/>
        </a:spcBef>
        <a:spcAft>
          <a:spcPct val="0"/>
        </a:spcAft>
        <a:defRPr sz="2400" b="1">
          <a:solidFill>
            <a:srgbClr val="0033CC"/>
          </a:solidFill>
          <a:latin typeface="Verdana"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p:titleStyle>
    <p:bodyStyle>
      <a:lvl1pPr marL="228600" indent="-228600" algn="l" rtl="0" eaLnBrk="1" fontAlgn="base" hangingPunct="1">
        <a:spcBef>
          <a:spcPct val="100000"/>
        </a:spcBef>
        <a:spcAft>
          <a:spcPct val="0"/>
        </a:spcAft>
        <a:buClr>
          <a:srgbClr val="0033CC"/>
        </a:buClr>
        <a:buChar char="•"/>
        <a:defRPr sz="2400" b="1">
          <a:solidFill>
            <a:schemeClr val="tx1"/>
          </a:solidFill>
          <a:latin typeface="Calibri" panose="020F0502020204030204" pitchFamily="34" charset="0"/>
          <a:ea typeface="+mn-ea"/>
          <a:cs typeface="+mn-cs"/>
        </a:defRPr>
      </a:lvl1pPr>
      <a:lvl2pPr marL="576263" indent="-233363" algn="l" rtl="0" eaLnBrk="1" fontAlgn="base" hangingPunct="1">
        <a:spcBef>
          <a:spcPct val="20000"/>
        </a:spcBef>
        <a:spcAft>
          <a:spcPct val="0"/>
        </a:spcAft>
        <a:buClr>
          <a:srgbClr val="0033CC"/>
        </a:buClr>
        <a:buFont typeface="Arial" charset="0"/>
        <a:buChar char="–"/>
        <a:defRPr sz="2000">
          <a:solidFill>
            <a:schemeClr val="tx1"/>
          </a:solidFill>
          <a:latin typeface="Calibri" panose="020F0502020204030204" pitchFamily="34" charset="0"/>
          <a:cs typeface="+mn-cs"/>
        </a:defRPr>
      </a:lvl2pPr>
      <a:lvl3pPr marL="9144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3pPr>
      <a:lvl4pPr marL="1262063" indent="-233363"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4pPr>
      <a:lvl5pPr marL="16002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15"/>
          <p:cNvSpPr>
            <a:spLocks noGrp="1" noChangeArrowheads="1"/>
          </p:cNvSpPr>
          <p:nvPr>
            <p:ph type="title"/>
          </p:nvPr>
        </p:nvSpPr>
        <p:spPr bwMode="auto">
          <a:xfrm>
            <a:off x="414338" y="152400"/>
            <a:ext cx="7734300" cy="8016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00" name="Rectangle 11"/>
          <p:cNvSpPr>
            <a:spLocks noGrp="1" noChangeArrowheads="1"/>
          </p:cNvSpPr>
          <p:nvPr>
            <p:ph type="body" idx="1"/>
          </p:nvPr>
        </p:nvSpPr>
        <p:spPr bwMode="auto">
          <a:xfrm>
            <a:off x="457200" y="1600200"/>
            <a:ext cx="8382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88" name="Rectangle 12"/>
          <p:cNvSpPr>
            <a:spLocks noGrp="1" noChangeArrowheads="1"/>
          </p:cNvSpPr>
          <p:nvPr>
            <p:ph type="dt" sz="half" idx="2"/>
          </p:nvPr>
        </p:nvSpPr>
        <p:spPr bwMode="auto">
          <a:xfrm>
            <a:off x="0" y="6594475"/>
            <a:ext cx="1933575" cy="263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800" b="0" smtClean="0">
                <a:latin typeface="+mn-lt"/>
                <a:cs typeface="+mn-cs"/>
              </a:defRPr>
            </a:lvl1pPr>
          </a:lstStyle>
          <a:p>
            <a:pPr>
              <a:defRPr/>
            </a:pPr>
            <a:fld id="{40E272F6-1708-4844-BC38-1E403A83FDAA}" type="datetime1">
              <a:rPr lang="en-US"/>
              <a:pPr>
                <a:defRPr/>
              </a:pPr>
              <a:t>8/16/21</a:t>
            </a:fld>
            <a:endParaRPr lang="en-US" dirty="0"/>
          </a:p>
        </p:txBody>
      </p:sp>
      <p:sp>
        <p:nvSpPr>
          <p:cNvPr id="75790" name="Rectangle 14"/>
          <p:cNvSpPr>
            <a:spLocks noGrp="1" noChangeArrowheads="1"/>
          </p:cNvSpPr>
          <p:nvPr>
            <p:ph type="sldNum" sz="quarter" idx="4"/>
          </p:nvPr>
        </p:nvSpPr>
        <p:spPr bwMode="auto">
          <a:xfrm>
            <a:off x="7210425" y="6594475"/>
            <a:ext cx="1933575" cy="263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800" b="0">
                <a:latin typeface="+mn-lt"/>
                <a:cs typeface="+mn-cs"/>
              </a:defRPr>
            </a:lvl1pPr>
          </a:lstStyle>
          <a:p>
            <a:pPr>
              <a:defRPr/>
            </a:pPr>
            <a:fld id="{CF0C1523-E9F1-42F5-83FF-A196C03FCA7F}" type="slidenum">
              <a:rPr lang="en-US"/>
              <a:pPr>
                <a:defRPr/>
              </a:pPr>
              <a:t>‹#›</a:t>
            </a:fld>
            <a:endParaRPr lang="en-US" dirty="0"/>
          </a:p>
        </p:txBody>
      </p:sp>
      <p:sp>
        <p:nvSpPr>
          <p:cNvPr id="1031" name="Line 32"/>
          <p:cNvSpPr>
            <a:spLocks noChangeShapeType="1"/>
          </p:cNvSpPr>
          <p:nvPr/>
        </p:nvSpPr>
        <p:spPr bwMode="auto">
          <a:xfrm>
            <a:off x="444500" y="919163"/>
            <a:ext cx="8415338" cy="1587"/>
          </a:xfrm>
          <a:prstGeom prst="line">
            <a:avLst/>
          </a:prstGeom>
          <a:noFill/>
          <a:ln w="9525">
            <a:solidFill>
              <a:srgbClr val="0033CC"/>
            </a:solidFill>
            <a:round/>
            <a:headEnd/>
            <a:tailEnd/>
          </a:ln>
        </p:spPr>
        <p:txBody>
          <a:bodyPr/>
          <a:lstStyle/>
          <a:p>
            <a:pPr>
              <a:spcBef>
                <a:spcPct val="50000"/>
              </a:spcBef>
              <a:defRPr/>
            </a:pPr>
            <a:endParaRPr lang="en-US" dirty="0"/>
          </a:p>
        </p:txBody>
      </p:sp>
      <p:pic>
        <p:nvPicPr>
          <p:cNvPr id="8" name="Picture 7" descr="EEC-Happle2.gif"/>
          <p:cNvPicPr>
            <a:picLocks noChangeAspect="1"/>
          </p:cNvPicPr>
          <p:nvPr/>
        </p:nvPicPr>
        <p:blipFill>
          <a:blip r:embed="rId20" cstate="print"/>
          <a:stretch>
            <a:fillRect/>
          </a:stretch>
        </p:blipFill>
        <p:spPr>
          <a:xfrm>
            <a:off x="8181890" y="182878"/>
            <a:ext cx="659958" cy="655859"/>
          </a:xfrm>
          <a:prstGeom prst="rect">
            <a:avLst/>
          </a:prstGeom>
        </p:spPr>
      </p:pic>
    </p:spTree>
    <p:extLst>
      <p:ext uri="{BB962C8B-B14F-4D97-AF65-F5344CB8AC3E}">
        <p14:creationId xmlns:p14="http://schemas.microsoft.com/office/powerpoint/2010/main" val="277729696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Lst>
  <p:hf hdr="0" ftr="0" dt="0"/>
  <p:txStyles>
    <p:titleStyle>
      <a:lvl1pPr algn="l" rtl="0" eaLnBrk="1" fontAlgn="base" hangingPunct="1">
        <a:spcBef>
          <a:spcPct val="0"/>
        </a:spcBef>
        <a:spcAft>
          <a:spcPct val="0"/>
        </a:spcAft>
        <a:defRPr sz="2400" b="1">
          <a:solidFill>
            <a:srgbClr val="0033CC"/>
          </a:solidFill>
          <a:latin typeface="+mj-lt"/>
          <a:ea typeface="+mj-ea"/>
          <a:cs typeface="+mj-cs"/>
        </a:defRPr>
      </a:lvl1pPr>
      <a:lvl2pPr algn="l" rtl="0" eaLnBrk="1" fontAlgn="base" hangingPunct="1">
        <a:spcBef>
          <a:spcPct val="0"/>
        </a:spcBef>
        <a:spcAft>
          <a:spcPct val="0"/>
        </a:spcAft>
        <a:defRPr sz="2400" b="1">
          <a:solidFill>
            <a:srgbClr val="0033CC"/>
          </a:solidFill>
          <a:latin typeface="Verdana" pitchFamily="34" charset="0"/>
          <a:cs typeface="Arial" charset="0"/>
        </a:defRPr>
      </a:lvl2pPr>
      <a:lvl3pPr algn="l" rtl="0" eaLnBrk="1" fontAlgn="base" hangingPunct="1">
        <a:spcBef>
          <a:spcPct val="0"/>
        </a:spcBef>
        <a:spcAft>
          <a:spcPct val="0"/>
        </a:spcAft>
        <a:defRPr sz="2400" b="1">
          <a:solidFill>
            <a:srgbClr val="0033CC"/>
          </a:solidFill>
          <a:latin typeface="Verdana" pitchFamily="34" charset="0"/>
          <a:cs typeface="Arial" charset="0"/>
        </a:defRPr>
      </a:lvl3pPr>
      <a:lvl4pPr algn="l" rtl="0" eaLnBrk="1" fontAlgn="base" hangingPunct="1">
        <a:spcBef>
          <a:spcPct val="0"/>
        </a:spcBef>
        <a:spcAft>
          <a:spcPct val="0"/>
        </a:spcAft>
        <a:defRPr sz="2400" b="1">
          <a:solidFill>
            <a:srgbClr val="0033CC"/>
          </a:solidFill>
          <a:latin typeface="Verdana" pitchFamily="34" charset="0"/>
          <a:cs typeface="Arial" charset="0"/>
        </a:defRPr>
      </a:lvl4pPr>
      <a:lvl5pPr algn="l" rtl="0" eaLnBrk="1" fontAlgn="base" hangingPunct="1">
        <a:spcBef>
          <a:spcPct val="0"/>
        </a:spcBef>
        <a:spcAft>
          <a:spcPct val="0"/>
        </a:spcAft>
        <a:defRPr sz="2400" b="1">
          <a:solidFill>
            <a:srgbClr val="0033CC"/>
          </a:solidFill>
          <a:latin typeface="Verdana"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p:titleStyle>
    <p:bodyStyle>
      <a:lvl1pPr marL="228600" indent="-228600" algn="l" rtl="0" eaLnBrk="1" fontAlgn="base" hangingPunct="1">
        <a:spcBef>
          <a:spcPct val="100000"/>
        </a:spcBef>
        <a:spcAft>
          <a:spcPct val="0"/>
        </a:spcAft>
        <a:buClr>
          <a:srgbClr val="0033CC"/>
        </a:buClr>
        <a:buChar char="•"/>
        <a:defRPr sz="2400" b="1">
          <a:solidFill>
            <a:schemeClr val="tx1"/>
          </a:solidFill>
          <a:latin typeface="+mn-lt"/>
          <a:ea typeface="+mn-ea"/>
          <a:cs typeface="+mn-cs"/>
        </a:defRPr>
      </a:lvl1pPr>
      <a:lvl2pPr marL="576263" indent="-233363" algn="l" rtl="0" eaLnBrk="1" fontAlgn="base" hangingPunct="1">
        <a:spcBef>
          <a:spcPct val="20000"/>
        </a:spcBef>
        <a:spcAft>
          <a:spcPct val="0"/>
        </a:spcAft>
        <a:buClr>
          <a:srgbClr val="0033CC"/>
        </a:buClr>
        <a:buFont typeface="Arial" charset="0"/>
        <a:buChar char="–"/>
        <a:defRPr sz="2000">
          <a:solidFill>
            <a:schemeClr val="tx1"/>
          </a:solidFill>
          <a:latin typeface="+mn-lt"/>
          <a:cs typeface="+mn-cs"/>
        </a:defRPr>
      </a:lvl2pPr>
      <a:lvl3pPr marL="914400" indent="-223838" algn="l" rtl="0" eaLnBrk="1" fontAlgn="base" hangingPunct="1">
        <a:spcBef>
          <a:spcPct val="20000"/>
        </a:spcBef>
        <a:spcAft>
          <a:spcPct val="0"/>
        </a:spcAft>
        <a:buClr>
          <a:srgbClr val="0033CC"/>
        </a:buClr>
        <a:buChar char="•"/>
        <a:defRPr sz="2000">
          <a:solidFill>
            <a:schemeClr val="tx1"/>
          </a:solidFill>
          <a:latin typeface="+mn-lt"/>
          <a:cs typeface="+mn-cs"/>
        </a:defRPr>
      </a:lvl3pPr>
      <a:lvl4pPr marL="1262063" indent="-233363" algn="l" rtl="0" eaLnBrk="1" fontAlgn="base" hangingPunct="1">
        <a:spcBef>
          <a:spcPct val="20000"/>
        </a:spcBef>
        <a:spcAft>
          <a:spcPct val="0"/>
        </a:spcAft>
        <a:buClr>
          <a:srgbClr val="0033CC"/>
        </a:buClr>
        <a:buChar char="–"/>
        <a:defRPr sz="2000">
          <a:solidFill>
            <a:schemeClr val="tx1"/>
          </a:solidFill>
          <a:latin typeface="+mn-lt"/>
          <a:cs typeface="+mn-cs"/>
        </a:defRPr>
      </a:lvl4pPr>
      <a:lvl5pPr marL="1600200" indent="-223838" algn="l" rtl="0" eaLnBrk="1" fontAlgn="base" hangingPunct="1">
        <a:spcBef>
          <a:spcPct val="20000"/>
        </a:spcBef>
        <a:spcAft>
          <a:spcPct val="0"/>
        </a:spcAft>
        <a:buClr>
          <a:srgbClr val="0033CC"/>
        </a:buClr>
        <a:buChar char="»"/>
        <a:defRPr sz="2000">
          <a:solidFill>
            <a:schemeClr val="tx1"/>
          </a:solidFill>
          <a:latin typeface="+mn-lt"/>
          <a:cs typeface="+mn-cs"/>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15"/>
          <p:cNvSpPr>
            <a:spLocks noGrp="1" noChangeArrowheads="1"/>
          </p:cNvSpPr>
          <p:nvPr>
            <p:ph type="title"/>
          </p:nvPr>
        </p:nvSpPr>
        <p:spPr bwMode="auto">
          <a:xfrm>
            <a:off x="414338" y="152400"/>
            <a:ext cx="7734300" cy="8016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endParaRPr lang="en-US" dirty="0"/>
          </a:p>
        </p:txBody>
      </p:sp>
      <p:sp>
        <p:nvSpPr>
          <p:cNvPr id="3075" name="Rectangle 11"/>
          <p:cNvSpPr>
            <a:spLocks noGrp="1" noChangeArrowheads="1"/>
          </p:cNvSpPr>
          <p:nvPr>
            <p:ph type="body" idx="1"/>
          </p:nvPr>
        </p:nvSpPr>
        <p:spPr bwMode="auto">
          <a:xfrm>
            <a:off x="457200" y="1600200"/>
            <a:ext cx="8382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88" name="Rectangle 12"/>
          <p:cNvSpPr>
            <a:spLocks noGrp="1" noChangeArrowheads="1"/>
          </p:cNvSpPr>
          <p:nvPr>
            <p:ph type="dt" sz="half" idx="2"/>
          </p:nvPr>
        </p:nvSpPr>
        <p:spPr bwMode="auto">
          <a:xfrm>
            <a:off x="0" y="6594475"/>
            <a:ext cx="1933575" cy="263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800" b="0">
                <a:latin typeface="+mn-lt"/>
                <a:cs typeface="+mn-cs"/>
              </a:defRPr>
            </a:lvl1pPr>
          </a:lstStyle>
          <a:p>
            <a:fld id="{0EB34D75-8E97-4583-B87F-638A723D3945}" type="datetimeFigureOut">
              <a:rPr lang="en-US" smtClean="0"/>
              <a:t>8/16/21</a:t>
            </a:fld>
            <a:endParaRPr lang="en-US"/>
          </a:p>
        </p:txBody>
      </p:sp>
      <p:sp>
        <p:nvSpPr>
          <p:cNvPr id="75790" name="Rectangle 14"/>
          <p:cNvSpPr>
            <a:spLocks noGrp="1" noChangeArrowheads="1"/>
          </p:cNvSpPr>
          <p:nvPr>
            <p:ph type="sldNum" sz="quarter" idx="4"/>
          </p:nvPr>
        </p:nvSpPr>
        <p:spPr bwMode="auto">
          <a:xfrm>
            <a:off x="7210425" y="6594475"/>
            <a:ext cx="1933575" cy="263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800" b="0">
                <a:latin typeface="+mn-lt"/>
                <a:cs typeface="+mn-cs"/>
              </a:defRPr>
            </a:lvl1pPr>
          </a:lstStyle>
          <a:p>
            <a:fld id="{82607DED-6356-4149-B19A-4F7AE3733C75}" type="slidenum">
              <a:rPr lang="en-US" smtClean="0"/>
              <a:t>‹#›</a:t>
            </a:fld>
            <a:endParaRPr lang="en-US"/>
          </a:p>
        </p:txBody>
      </p:sp>
      <p:sp>
        <p:nvSpPr>
          <p:cNvPr id="1030" name="Line 32"/>
          <p:cNvSpPr>
            <a:spLocks noChangeShapeType="1"/>
          </p:cNvSpPr>
          <p:nvPr/>
        </p:nvSpPr>
        <p:spPr bwMode="auto">
          <a:xfrm>
            <a:off x="444500" y="919163"/>
            <a:ext cx="8415338" cy="1587"/>
          </a:xfrm>
          <a:prstGeom prst="line">
            <a:avLst/>
          </a:prstGeom>
          <a:noFill/>
          <a:ln w="9525">
            <a:solidFill>
              <a:srgbClr val="0033CC"/>
            </a:solidFill>
            <a:round/>
            <a:headEnd/>
            <a:tailEnd/>
          </a:ln>
        </p:spPr>
        <p:txBody>
          <a:bodyPr/>
          <a:lstStyle/>
          <a:p>
            <a:pPr fontAlgn="base">
              <a:spcBef>
                <a:spcPct val="0"/>
              </a:spcBef>
              <a:spcAft>
                <a:spcPct val="0"/>
              </a:spcAft>
              <a:defRPr/>
            </a:pPr>
            <a:endParaRPr lang="en-US" b="1" dirty="0">
              <a:solidFill>
                <a:srgbClr val="000000"/>
              </a:solidFill>
              <a:latin typeface="Arial" charset="0"/>
            </a:endParaRPr>
          </a:p>
        </p:txBody>
      </p:sp>
      <p:pic>
        <p:nvPicPr>
          <p:cNvPr id="3079" name="Picture 7" descr="EEC-Happle2.gif"/>
          <p:cNvPicPr>
            <a:picLocks noChangeAspect="1"/>
          </p:cNvPicPr>
          <p:nvPr/>
        </p:nvPicPr>
        <p:blipFill>
          <a:blip r:embed="rId21" cstate="email">
            <a:extLst>
              <a:ext uri="{28A0092B-C50C-407E-A947-70E740481C1C}">
                <a14:useLocalDpi xmlns:a14="http://schemas.microsoft.com/office/drawing/2010/main"/>
              </a:ext>
            </a:extLst>
          </a:blip>
          <a:srcRect/>
          <a:stretch>
            <a:fillRect/>
          </a:stretch>
        </p:blipFill>
        <p:spPr bwMode="auto">
          <a:xfrm>
            <a:off x="8181975" y="182563"/>
            <a:ext cx="660400" cy="655637"/>
          </a:xfrm>
          <a:prstGeom prst="rect">
            <a:avLst/>
          </a:prstGeom>
          <a:noFill/>
          <a:ln w="9525">
            <a:noFill/>
            <a:miter lim="800000"/>
            <a:headEnd/>
            <a:tailEnd/>
          </a:ln>
        </p:spPr>
      </p:pic>
    </p:spTree>
    <p:extLst>
      <p:ext uri="{BB962C8B-B14F-4D97-AF65-F5344CB8AC3E}">
        <p14:creationId xmlns:p14="http://schemas.microsoft.com/office/powerpoint/2010/main" val="180855919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Lst>
  <p:txStyles>
    <p:titleStyle>
      <a:lvl1pPr algn="l" rtl="0" eaLnBrk="1" fontAlgn="base" hangingPunct="1">
        <a:spcBef>
          <a:spcPct val="0"/>
        </a:spcBef>
        <a:spcAft>
          <a:spcPct val="0"/>
        </a:spcAft>
        <a:defRPr sz="2000" b="1">
          <a:solidFill>
            <a:srgbClr val="0033CC"/>
          </a:solidFill>
          <a:latin typeface="+mj-lt"/>
          <a:ea typeface="+mj-ea"/>
          <a:cs typeface="+mj-cs"/>
        </a:defRPr>
      </a:lvl1pPr>
      <a:lvl2pPr algn="l" rtl="0" eaLnBrk="1" fontAlgn="base" hangingPunct="1">
        <a:spcBef>
          <a:spcPct val="0"/>
        </a:spcBef>
        <a:spcAft>
          <a:spcPct val="0"/>
        </a:spcAft>
        <a:defRPr sz="2400" b="1">
          <a:solidFill>
            <a:srgbClr val="0033CC"/>
          </a:solidFill>
          <a:latin typeface="Verdana" pitchFamily="34" charset="0"/>
          <a:cs typeface="Arial" charset="0"/>
        </a:defRPr>
      </a:lvl2pPr>
      <a:lvl3pPr algn="l" rtl="0" eaLnBrk="1" fontAlgn="base" hangingPunct="1">
        <a:spcBef>
          <a:spcPct val="0"/>
        </a:spcBef>
        <a:spcAft>
          <a:spcPct val="0"/>
        </a:spcAft>
        <a:defRPr sz="2400" b="1">
          <a:solidFill>
            <a:srgbClr val="0033CC"/>
          </a:solidFill>
          <a:latin typeface="Verdana" pitchFamily="34" charset="0"/>
          <a:cs typeface="Arial" charset="0"/>
        </a:defRPr>
      </a:lvl3pPr>
      <a:lvl4pPr algn="l" rtl="0" eaLnBrk="1" fontAlgn="base" hangingPunct="1">
        <a:spcBef>
          <a:spcPct val="0"/>
        </a:spcBef>
        <a:spcAft>
          <a:spcPct val="0"/>
        </a:spcAft>
        <a:defRPr sz="2400" b="1">
          <a:solidFill>
            <a:srgbClr val="0033CC"/>
          </a:solidFill>
          <a:latin typeface="Verdana" pitchFamily="34" charset="0"/>
          <a:cs typeface="Arial" charset="0"/>
        </a:defRPr>
      </a:lvl4pPr>
      <a:lvl5pPr algn="l" rtl="0" eaLnBrk="1" fontAlgn="base" hangingPunct="1">
        <a:spcBef>
          <a:spcPct val="0"/>
        </a:spcBef>
        <a:spcAft>
          <a:spcPct val="0"/>
        </a:spcAft>
        <a:defRPr sz="2400" b="1">
          <a:solidFill>
            <a:srgbClr val="0033CC"/>
          </a:solidFill>
          <a:latin typeface="Verdana"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p:titleStyle>
    <p:bodyStyle>
      <a:lvl1pPr marL="228600" indent="-228600" algn="l" rtl="0" eaLnBrk="1" fontAlgn="base" hangingPunct="1">
        <a:spcBef>
          <a:spcPct val="100000"/>
        </a:spcBef>
        <a:spcAft>
          <a:spcPct val="0"/>
        </a:spcAft>
        <a:buClr>
          <a:srgbClr val="0033CC"/>
        </a:buClr>
        <a:buChar char="•"/>
        <a:defRPr sz="2400" b="1">
          <a:solidFill>
            <a:schemeClr val="tx1"/>
          </a:solidFill>
          <a:latin typeface="+mn-lt"/>
          <a:ea typeface="+mn-ea"/>
          <a:cs typeface="+mn-cs"/>
        </a:defRPr>
      </a:lvl1pPr>
      <a:lvl2pPr marL="576263" indent="-233363" algn="l" rtl="0" eaLnBrk="1" fontAlgn="base" hangingPunct="1">
        <a:spcBef>
          <a:spcPct val="20000"/>
        </a:spcBef>
        <a:spcAft>
          <a:spcPct val="0"/>
        </a:spcAft>
        <a:buClr>
          <a:srgbClr val="0033CC"/>
        </a:buClr>
        <a:buFont typeface="Arial" charset="0"/>
        <a:buChar char="–"/>
        <a:defRPr sz="2000">
          <a:solidFill>
            <a:schemeClr val="tx1"/>
          </a:solidFill>
          <a:latin typeface="+mn-lt"/>
          <a:cs typeface="+mn-cs"/>
        </a:defRPr>
      </a:lvl2pPr>
      <a:lvl3pPr marL="914400" indent="-223838" algn="l" rtl="0" eaLnBrk="1" fontAlgn="base" hangingPunct="1">
        <a:spcBef>
          <a:spcPct val="20000"/>
        </a:spcBef>
        <a:spcAft>
          <a:spcPct val="0"/>
        </a:spcAft>
        <a:buClr>
          <a:srgbClr val="0033CC"/>
        </a:buClr>
        <a:buChar char="•"/>
        <a:defRPr sz="2000">
          <a:solidFill>
            <a:schemeClr val="tx1"/>
          </a:solidFill>
          <a:latin typeface="+mn-lt"/>
          <a:cs typeface="+mn-cs"/>
        </a:defRPr>
      </a:lvl3pPr>
      <a:lvl4pPr marL="1262063" indent="-233363" algn="l" rtl="0" eaLnBrk="1" fontAlgn="base" hangingPunct="1">
        <a:spcBef>
          <a:spcPct val="20000"/>
        </a:spcBef>
        <a:spcAft>
          <a:spcPct val="0"/>
        </a:spcAft>
        <a:buClr>
          <a:srgbClr val="0033CC"/>
        </a:buClr>
        <a:buChar char="–"/>
        <a:defRPr sz="2000">
          <a:solidFill>
            <a:schemeClr val="tx1"/>
          </a:solidFill>
          <a:latin typeface="+mn-lt"/>
          <a:cs typeface="+mn-cs"/>
        </a:defRPr>
      </a:lvl4pPr>
      <a:lvl5pPr marL="1600200" indent="-223838" algn="l" rtl="0" eaLnBrk="1" fontAlgn="base" hangingPunct="1">
        <a:spcBef>
          <a:spcPct val="20000"/>
        </a:spcBef>
        <a:spcAft>
          <a:spcPct val="0"/>
        </a:spcAft>
        <a:buClr>
          <a:srgbClr val="0033CC"/>
        </a:buClr>
        <a:buChar char="»"/>
        <a:defRPr sz="2000">
          <a:solidFill>
            <a:schemeClr val="tx1"/>
          </a:solidFill>
          <a:latin typeface="+mn-lt"/>
          <a:cs typeface="+mn-cs"/>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9.xml"/><Relationship Id="rId7" Type="http://schemas.openxmlformats.org/officeDocument/2006/relationships/diagramColors" Target="../diagrams/colors3.xml"/><Relationship Id="rId2" Type="http://schemas.openxmlformats.org/officeDocument/2006/relationships/slideLayout" Target="../slideLayouts/slideLayout11.xml"/><Relationship Id="rId1" Type="http://schemas.openxmlformats.org/officeDocument/2006/relationships/tags" Target="../tags/tag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3.xml"/><Relationship Id="rId5" Type="http://schemas.openxmlformats.org/officeDocument/2006/relationships/chart" Target="../charts/chart2.xml"/><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9.xml"/><Relationship Id="rId4" Type="http://schemas.openxmlformats.org/officeDocument/2006/relationships/chart" Target="../charts/char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9.xml"/><Relationship Id="rId5" Type="http://schemas.openxmlformats.org/officeDocument/2006/relationships/chart" Target="../charts/chart10.xml"/><Relationship Id="rId4" Type="http://schemas.openxmlformats.org/officeDocument/2006/relationships/chart" Target="../charts/char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4"/>
          <p:cNvSpPr>
            <a:spLocks noGrp="1" noChangeArrowheads="1"/>
          </p:cNvSpPr>
          <p:nvPr>
            <p:ph type="ctrTitle"/>
          </p:nvPr>
        </p:nvSpPr>
        <p:spPr>
          <a:xfrm>
            <a:off x="2274970" y="1814170"/>
            <a:ext cx="6846744" cy="1843430"/>
          </a:xfrm>
          <a:prstGeom prst="rect">
            <a:avLst/>
          </a:prstGeom>
        </p:spPr>
        <p:txBody>
          <a:bodyPr anchor="ctr"/>
          <a:lstStyle/>
          <a:p>
            <a:pPr>
              <a:lnSpc>
                <a:spcPct val="100000"/>
              </a:lnSpc>
              <a:spcAft>
                <a:spcPts val="600"/>
              </a:spcAft>
            </a:pPr>
            <a:r>
              <a:rPr lang="en-US" sz="2400" dirty="0">
                <a:solidFill>
                  <a:srgbClr val="00269E"/>
                </a:solidFill>
                <a:latin typeface="Arial" pitchFamily="34" charset="0"/>
                <a:cs typeface="Arial" pitchFamily="34" charset="0"/>
              </a:rPr>
              <a:t>Commonwealth of Massachusetts</a:t>
            </a:r>
            <a:br>
              <a:rPr lang="en-US" sz="2400" dirty="0">
                <a:solidFill>
                  <a:srgbClr val="00269E"/>
                </a:solidFill>
                <a:latin typeface="Arial" pitchFamily="34" charset="0"/>
                <a:cs typeface="Arial" pitchFamily="34" charset="0"/>
              </a:rPr>
            </a:br>
            <a:r>
              <a:rPr lang="en-US" sz="2400" dirty="0">
                <a:solidFill>
                  <a:srgbClr val="00269E"/>
                </a:solidFill>
                <a:latin typeface="Arial" pitchFamily="34" charset="0"/>
                <a:cs typeface="Arial" pitchFamily="34" charset="0"/>
              </a:rPr>
              <a:t>Department of Early Education and Care</a:t>
            </a:r>
            <a:br>
              <a:rPr lang="en-US" sz="2800" dirty="0">
                <a:solidFill>
                  <a:srgbClr val="00269E"/>
                </a:solidFill>
                <a:latin typeface="Arial" pitchFamily="34" charset="0"/>
                <a:cs typeface="Arial" pitchFamily="34" charset="0"/>
              </a:rPr>
            </a:br>
            <a:br>
              <a:rPr lang="en-US" sz="1600" dirty="0">
                <a:solidFill>
                  <a:srgbClr val="00269E"/>
                </a:solidFill>
                <a:latin typeface="Arial" pitchFamily="34" charset="0"/>
                <a:cs typeface="Arial" pitchFamily="34" charset="0"/>
              </a:rPr>
            </a:br>
            <a:endParaRPr lang="en-US" sz="2400" dirty="0">
              <a:solidFill>
                <a:srgbClr val="00269E"/>
              </a:solidFill>
              <a:latin typeface="Arial" pitchFamily="34" charset="0"/>
              <a:cs typeface="Arial" pitchFamily="34" charset="0"/>
            </a:endParaRPr>
          </a:p>
        </p:txBody>
      </p:sp>
      <p:sp>
        <p:nvSpPr>
          <p:cNvPr id="2" name="TextBox 1"/>
          <p:cNvSpPr txBox="1"/>
          <p:nvPr/>
        </p:nvSpPr>
        <p:spPr>
          <a:xfrm>
            <a:off x="2716104" y="3902354"/>
            <a:ext cx="5569587" cy="738664"/>
          </a:xfrm>
          <a:prstGeom prst="rect">
            <a:avLst/>
          </a:prstGeom>
          <a:noFill/>
        </p:spPr>
        <p:txBody>
          <a:bodyPr wrap="square" rtlCol="0">
            <a:spAutoFit/>
          </a:bodyPr>
          <a:lstStyle/>
          <a:p>
            <a:pPr algn="r">
              <a:spcAft>
                <a:spcPts val="1200"/>
              </a:spcAft>
              <a:defRPr/>
            </a:pPr>
            <a:r>
              <a:rPr lang="en-US" b="1" dirty="0">
                <a:solidFill>
                  <a:srgbClr val="00269E"/>
                </a:solidFill>
                <a:latin typeface="Arial" pitchFamily="34" charset="0"/>
                <a:cs typeface="Arial" pitchFamily="34" charset="0"/>
              </a:rPr>
              <a:t>Board Retreat</a:t>
            </a:r>
          </a:p>
          <a:p>
            <a:pPr algn="r">
              <a:spcAft>
                <a:spcPts val="1200"/>
              </a:spcAft>
              <a:defRPr/>
            </a:pPr>
            <a:r>
              <a:rPr lang="en-US" sz="1400" i="1" dirty="0">
                <a:solidFill>
                  <a:schemeClr val="tx1">
                    <a:lumMod val="50000"/>
                    <a:lumOff val="50000"/>
                  </a:schemeClr>
                </a:solidFill>
                <a:latin typeface="Arial" pitchFamily="34" charset="0"/>
                <a:cs typeface="Arial" pitchFamily="34" charset="0"/>
              </a:rPr>
              <a:t>August 18th 2021</a:t>
            </a:r>
          </a:p>
        </p:txBody>
      </p:sp>
      <p:pic>
        <p:nvPicPr>
          <p:cNvPr id="1026" name="Picture 2" descr="Image result for ma eec logo">
            <a:extLst>
              <a:ext uri="{FF2B5EF4-FFF2-40B4-BE49-F238E27FC236}">
                <a16:creationId xmlns:a16="http://schemas.microsoft.com/office/drawing/2014/main" id="{35D8A83C-70FF-4B31-90EB-3AFE3CD0C7D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70943" y="5413933"/>
            <a:ext cx="2714748" cy="738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041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ontent Placeholder 17">
            <a:extLst>
              <a:ext uri="{FF2B5EF4-FFF2-40B4-BE49-F238E27FC236}">
                <a16:creationId xmlns:a16="http://schemas.microsoft.com/office/drawing/2014/main" id="{A81CE227-841D-4B94-8BFD-F7809FD2CEAF}"/>
              </a:ext>
            </a:extLst>
          </p:cNvPr>
          <p:cNvGraphicFramePr>
            <a:graphicFrameLocks noGrp="1"/>
          </p:cNvGraphicFramePr>
          <p:nvPr>
            <p:ph idx="1"/>
            <p:extLst>
              <p:ext uri="{D42A27DB-BD31-4B8C-83A1-F6EECF244321}">
                <p14:modId xmlns:p14="http://schemas.microsoft.com/office/powerpoint/2010/main" val="2728480452"/>
              </p:ext>
            </p:extLst>
          </p:nvPr>
        </p:nvGraphicFramePr>
        <p:xfrm>
          <a:off x="546354" y="2362171"/>
          <a:ext cx="8121395" cy="4283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p:cNvSpPr>
            <a:spLocks noGrp="1"/>
          </p:cNvSpPr>
          <p:nvPr>
            <p:ph type="sldNum" sz="quarter" idx="14"/>
          </p:nvPr>
        </p:nvSpPr>
        <p:spPr>
          <a:xfrm>
            <a:off x="7210425" y="6453795"/>
            <a:ext cx="1933575" cy="263525"/>
          </a:xfrm>
          <a:prstGeom prst="rect">
            <a:avLst/>
          </a:prstGeom>
        </p:spPr>
        <p:txBody>
          <a:bodyPr vert="horz" lIns="68580" tIns="34290" rIns="68580" bIns="34290" rtlCol="0" anchor="ctr">
            <a:normAutofit/>
          </a:bodyPr>
          <a:lstStyle>
            <a:defPPr>
              <a:defRPr lang="en-US"/>
            </a:defPPr>
            <a:lvl1pPr marL="0" algn="l" defTabSz="685800" rtl="0" eaLnBrk="1" latinLnBrk="0" hangingPunct="1">
              <a:defRPr sz="1050" b="1" kern="1200">
                <a:solidFill>
                  <a:srgbClr val="FFFFFF"/>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Aft>
                <a:spcPts val="338"/>
              </a:spcAft>
            </a:pPr>
            <a:fld id="{CB71980E-B51C-490A-A7CF-8DE06E0F4A79}" type="slidenum">
              <a:rPr lang="en-US">
                <a:latin typeface="+mj-lt"/>
              </a:rPr>
              <a:pPr>
                <a:spcAft>
                  <a:spcPts val="338"/>
                </a:spcAft>
              </a:pPr>
              <a:t>10</a:t>
            </a:fld>
            <a:endParaRPr lang="en-US">
              <a:latin typeface="+mj-lt"/>
            </a:endParaRPr>
          </a:p>
        </p:txBody>
      </p:sp>
      <p:sp>
        <p:nvSpPr>
          <p:cNvPr id="3" name="AutoShape 4" descr="Image result for breakthrough icon">
            <a:extLst>
              <a:ext uri="{FF2B5EF4-FFF2-40B4-BE49-F238E27FC236}">
                <a16:creationId xmlns:a16="http://schemas.microsoft.com/office/drawing/2014/main" id="{348EEF6A-310E-408D-8C67-3AE4BC4300A9}"/>
              </a:ext>
            </a:extLst>
          </p:cNvPr>
          <p:cNvSpPr>
            <a:spLocks noChangeAspect="1" noChangeArrowheads="1"/>
          </p:cNvSpPr>
          <p:nvPr/>
        </p:nvSpPr>
        <p:spPr bwMode="auto">
          <a:xfrm>
            <a:off x="4486275" y="3202595"/>
            <a:ext cx="171450" cy="171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defTabSz="685800"/>
            <a:endParaRPr lang="en-US" sz="1013">
              <a:solidFill>
                <a:prstClr val="black"/>
              </a:solidFill>
              <a:latin typeface="+mj-lt"/>
            </a:endParaRPr>
          </a:p>
        </p:txBody>
      </p:sp>
      <p:sp>
        <p:nvSpPr>
          <p:cNvPr id="4" name="TextBox 3">
            <a:extLst>
              <a:ext uri="{FF2B5EF4-FFF2-40B4-BE49-F238E27FC236}">
                <a16:creationId xmlns:a16="http://schemas.microsoft.com/office/drawing/2014/main" id="{413D60DF-C00F-4FE1-A9B8-1E54E8F5A257}"/>
              </a:ext>
            </a:extLst>
          </p:cNvPr>
          <p:cNvSpPr txBox="1"/>
          <p:nvPr/>
        </p:nvSpPr>
        <p:spPr>
          <a:xfrm>
            <a:off x="391975" y="1031113"/>
            <a:ext cx="8478893" cy="78483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defTabSz="685800"/>
            <a:r>
              <a:rPr lang="en-US" sz="1500" dirty="0">
                <a:latin typeface="+mj-lt"/>
              </a:rPr>
              <a:t>The new strategic action plan lays out goals for the four key pillars of EEC’s work. Leveraging the assets of the state governance system established in 2004 has become a key pillar of the strategic direction ahead.</a:t>
            </a:r>
          </a:p>
        </p:txBody>
      </p:sp>
      <p:sp>
        <p:nvSpPr>
          <p:cNvPr id="8" name="Title 43">
            <a:extLst>
              <a:ext uri="{FF2B5EF4-FFF2-40B4-BE49-F238E27FC236}">
                <a16:creationId xmlns:a16="http://schemas.microsoft.com/office/drawing/2014/main" id="{0563ED62-1D59-6144-AA4D-1757E7B90192}"/>
              </a:ext>
            </a:extLst>
          </p:cNvPr>
          <p:cNvSpPr txBox="1">
            <a:spLocks/>
          </p:cNvSpPr>
          <p:nvPr/>
        </p:nvSpPr>
        <p:spPr>
          <a:xfrm>
            <a:off x="391975" y="94286"/>
            <a:ext cx="7879842" cy="761238"/>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2000" b="1" dirty="0">
                <a:solidFill>
                  <a:schemeClr val="accent2">
                    <a:lumMod val="50000"/>
                  </a:schemeClr>
                </a:solidFill>
                <a:cs typeface="Calibri" panose="020F0502020204030204" pitchFamily="34" charset="0"/>
              </a:rPr>
              <a:t>EEC Strategic Goals</a:t>
            </a:r>
          </a:p>
        </p:txBody>
      </p:sp>
      <p:graphicFrame>
        <p:nvGraphicFramePr>
          <p:cNvPr id="9" name="Table 9">
            <a:extLst>
              <a:ext uri="{FF2B5EF4-FFF2-40B4-BE49-F238E27FC236}">
                <a16:creationId xmlns:a16="http://schemas.microsoft.com/office/drawing/2014/main" id="{47612CC9-F8A3-144C-874F-F8893A276E03}"/>
              </a:ext>
            </a:extLst>
          </p:cNvPr>
          <p:cNvGraphicFramePr>
            <a:graphicFrameLocks noGrp="1"/>
          </p:cNvGraphicFramePr>
          <p:nvPr>
            <p:extLst>
              <p:ext uri="{D42A27DB-BD31-4B8C-83A1-F6EECF244321}">
                <p14:modId xmlns:p14="http://schemas.microsoft.com/office/powerpoint/2010/main" val="1899948520"/>
              </p:ext>
            </p:extLst>
          </p:nvPr>
        </p:nvGraphicFramePr>
        <p:xfrm>
          <a:off x="546354" y="1878525"/>
          <a:ext cx="8121396" cy="500776"/>
        </p:xfrm>
        <a:graphic>
          <a:graphicData uri="http://schemas.openxmlformats.org/drawingml/2006/table">
            <a:tbl>
              <a:tblPr firstRow="1" bandRow="1">
                <a:tableStyleId>{5C22544A-7EE6-4342-B048-85BDC9FD1C3A}</a:tableStyleId>
              </a:tblPr>
              <a:tblGrid>
                <a:gridCol w="2030349">
                  <a:extLst>
                    <a:ext uri="{9D8B030D-6E8A-4147-A177-3AD203B41FA5}">
                      <a16:colId xmlns:a16="http://schemas.microsoft.com/office/drawing/2014/main" val="941613114"/>
                    </a:ext>
                  </a:extLst>
                </a:gridCol>
                <a:gridCol w="2030349">
                  <a:extLst>
                    <a:ext uri="{9D8B030D-6E8A-4147-A177-3AD203B41FA5}">
                      <a16:colId xmlns:a16="http://schemas.microsoft.com/office/drawing/2014/main" val="3048575752"/>
                    </a:ext>
                  </a:extLst>
                </a:gridCol>
                <a:gridCol w="2030349">
                  <a:extLst>
                    <a:ext uri="{9D8B030D-6E8A-4147-A177-3AD203B41FA5}">
                      <a16:colId xmlns:a16="http://schemas.microsoft.com/office/drawing/2014/main" val="38504699"/>
                    </a:ext>
                  </a:extLst>
                </a:gridCol>
                <a:gridCol w="2030349">
                  <a:extLst>
                    <a:ext uri="{9D8B030D-6E8A-4147-A177-3AD203B41FA5}">
                      <a16:colId xmlns:a16="http://schemas.microsoft.com/office/drawing/2014/main" val="933448327"/>
                    </a:ext>
                  </a:extLst>
                </a:gridCol>
              </a:tblGrid>
              <a:tr h="500776">
                <a:tc>
                  <a:txBody>
                    <a:bodyPr/>
                    <a:lstStyle/>
                    <a:p>
                      <a:pPr algn="ctr"/>
                      <a:r>
                        <a:rPr lang="en-US" sz="1400" dirty="0">
                          <a:solidFill>
                            <a:schemeClr val="accent2">
                              <a:lumMod val="50000"/>
                            </a:schemeClr>
                          </a:solidFill>
                        </a:rPr>
                        <a:t>Children, Youth, Families</a:t>
                      </a:r>
                    </a:p>
                  </a:txBody>
                  <a:tcPr marL="68580" marR="68580" marT="34290" marB="34290" anchor="ctr">
                    <a:noFill/>
                  </a:tcPr>
                </a:tc>
                <a:tc>
                  <a:txBody>
                    <a:bodyPr/>
                    <a:lstStyle/>
                    <a:p>
                      <a:pPr algn="ctr"/>
                      <a:r>
                        <a:rPr lang="en-US" sz="1400" dirty="0">
                          <a:solidFill>
                            <a:schemeClr val="accent2">
                              <a:lumMod val="50000"/>
                            </a:schemeClr>
                          </a:solidFill>
                        </a:rPr>
                        <a:t>Educators</a:t>
                      </a:r>
                    </a:p>
                  </a:txBody>
                  <a:tcPr marL="68580" marR="68580" marT="34290" marB="34290" anchor="ctr">
                    <a:noFill/>
                  </a:tcPr>
                </a:tc>
                <a:tc>
                  <a:txBody>
                    <a:bodyPr/>
                    <a:lstStyle/>
                    <a:p>
                      <a:pPr algn="ctr"/>
                      <a:r>
                        <a:rPr lang="en-US" sz="1400" dirty="0">
                          <a:solidFill>
                            <a:schemeClr val="accent2">
                              <a:lumMod val="50000"/>
                            </a:schemeClr>
                          </a:solidFill>
                        </a:rPr>
                        <a:t>Programs</a:t>
                      </a:r>
                    </a:p>
                  </a:txBody>
                  <a:tcPr marL="68580" marR="68580" marT="34290" marB="34290" anchor="ctr">
                    <a:noFill/>
                  </a:tcPr>
                </a:tc>
                <a:tc>
                  <a:txBody>
                    <a:bodyPr/>
                    <a:lstStyle/>
                    <a:p>
                      <a:pPr algn="ctr"/>
                      <a:r>
                        <a:rPr lang="en-US" sz="1400" dirty="0">
                          <a:solidFill>
                            <a:schemeClr val="accent2">
                              <a:lumMod val="50000"/>
                            </a:schemeClr>
                          </a:solidFill>
                        </a:rPr>
                        <a:t>State System</a:t>
                      </a:r>
                    </a:p>
                  </a:txBody>
                  <a:tcPr marL="68580" marR="68580" marT="34290" marB="34290" anchor="ctr">
                    <a:noFill/>
                  </a:tcPr>
                </a:tc>
                <a:extLst>
                  <a:ext uri="{0D108BD9-81ED-4DB2-BD59-A6C34878D82A}">
                    <a16:rowId xmlns:a16="http://schemas.microsoft.com/office/drawing/2014/main" val="4005484627"/>
                  </a:ext>
                </a:extLst>
              </a:tr>
            </a:tbl>
          </a:graphicData>
        </a:graphic>
      </p:graphicFrame>
    </p:spTree>
    <p:extLst>
      <p:ext uri="{BB962C8B-B14F-4D97-AF65-F5344CB8AC3E}">
        <p14:creationId xmlns:p14="http://schemas.microsoft.com/office/powerpoint/2010/main" val="3775994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672768002"/>
              </p:ext>
            </p:extLst>
          </p:nvPr>
        </p:nvGraphicFramePr>
        <p:xfrm>
          <a:off x="1682341" y="2614355"/>
          <a:ext cx="5604272" cy="2819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bwMode="auto">
          <a:xfrm>
            <a:off x="7210425" y="6594475"/>
            <a:ext cx="1933575" cy="263525"/>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bodyPr>
          <a:lstStyle>
            <a:defPPr>
              <a:defRPr lang="en-US"/>
            </a:defPPr>
            <a:lvl1pPr marL="0" algn="r" defTabSz="914400" rtl="0" eaLnBrk="1" latinLnBrk="0" hangingPunct="1">
              <a:spcBef>
                <a:spcPct val="0"/>
              </a:spcBef>
              <a:defRPr sz="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2E1991A-D651-410A-9155-E0A31FD728CD}" type="slidenum">
              <a:rPr lang="en-US" smtClean="0"/>
              <a:pPr/>
              <a:t>11</a:t>
            </a:fld>
            <a:endParaRPr lang="en-US">
              <a:latin typeface="Calibri" panose="020F0502020204030204"/>
            </a:endParaRPr>
          </a:p>
        </p:txBody>
      </p:sp>
      <p:grpSp>
        <p:nvGrpSpPr>
          <p:cNvPr id="19" name="Group 18">
            <a:extLst>
              <a:ext uri="{FF2B5EF4-FFF2-40B4-BE49-F238E27FC236}">
                <a16:creationId xmlns:a16="http://schemas.microsoft.com/office/drawing/2014/main" id="{2FFCC4FA-DAF7-41D5-9AA5-4AC5E73E316F}"/>
              </a:ext>
            </a:extLst>
          </p:cNvPr>
          <p:cNvGrpSpPr/>
          <p:nvPr/>
        </p:nvGrpSpPr>
        <p:grpSpPr>
          <a:xfrm>
            <a:off x="1682341" y="5559510"/>
            <a:ext cx="5604272" cy="666945"/>
            <a:chOff x="8202420" y="0"/>
            <a:chExt cx="2541779" cy="4267192"/>
          </a:xfrm>
          <a:solidFill>
            <a:schemeClr val="accent1"/>
          </a:solidFill>
          <a:effectLst>
            <a:outerShdw blurRad="50800" dist="38100" dir="2700000" algn="tl" rotWithShape="0">
              <a:prstClr val="black">
                <a:alpha val="40000"/>
              </a:prstClr>
            </a:outerShdw>
          </a:effectLst>
        </p:grpSpPr>
        <p:sp>
          <p:nvSpPr>
            <p:cNvPr id="20" name="Rectangle: Rounded Corners 19">
              <a:extLst>
                <a:ext uri="{FF2B5EF4-FFF2-40B4-BE49-F238E27FC236}">
                  <a16:creationId xmlns:a16="http://schemas.microsoft.com/office/drawing/2014/main" id="{6FBD5576-A6C2-4091-9877-274FC3946B9E}"/>
                </a:ext>
              </a:extLst>
            </p:cNvPr>
            <p:cNvSpPr/>
            <p:nvPr/>
          </p:nvSpPr>
          <p:spPr>
            <a:xfrm>
              <a:off x="8202420" y="0"/>
              <a:ext cx="2541779" cy="4267192"/>
            </a:xfrm>
            <a:prstGeom prst="roundRect">
              <a:avLst>
                <a:gd name="adj" fmla="val 10000"/>
              </a:avLst>
            </a:prstGeom>
            <a:grpFill/>
          </p:spPr>
          <p:style>
            <a:lnRef idx="0">
              <a:schemeClr val="dk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1" name="Rectangle: Rounded Corners 4">
              <a:extLst>
                <a:ext uri="{FF2B5EF4-FFF2-40B4-BE49-F238E27FC236}">
                  <a16:creationId xmlns:a16="http://schemas.microsoft.com/office/drawing/2014/main" id="{13D7EDA8-2435-4FA5-B4D0-22B510B94ACA}"/>
                </a:ext>
              </a:extLst>
            </p:cNvPr>
            <p:cNvSpPr txBox="1"/>
            <p:nvPr/>
          </p:nvSpPr>
          <p:spPr>
            <a:xfrm>
              <a:off x="8202420" y="227933"/>
              <a:ext cx="2541779" cy="128015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576" tIns="38576" rIns="38576" bIns="38576" numCol="1" spcCol="1270" anchor="ctr" anchorCtr="0">
              <a:noAutofit/>
            </a:bodyPr>
            <a:lstStyle/>
            <a:p>
              <a:pPr algn="ctr" defTabSz="450056">
                <a:lnSpc>
                  <a:spcPct val="90000"/>
                </a:lnSpc>
                <a:spcBef>
                  <a:spcPct val="0"/>
                </a:spcBef>
                <a:spcAft>
                  <a:spcPct val="35000"/>
                </a:spcAft>
              </a:pPr>
              <a:r>
                <a:rPr lang="en-US" sz="1600" b="1" u="sng" dirty="0">
                  <a:solidFill>
                    <a:prstClr val="black">
                      <a:hueOff val="0"/>
                      <a:satOff val="0"/>
                      <a:lumOff val="0"/>
                      <a:alphaOff val="0"/>
                    </a:prstClr>
                  </a:solidFill>
                  <a:latin typeface="Calibri" panose="020F0502020204030204"/>
                </a:rPr>
                <a:t>State System</a:t>
              </a:r>
              <a:endParaRPr lang="en-US" sz="1600" u="sng" dirty="0">
                <a:solidFill>
                  <a:prstClr val="black">
                    <a:hueOff val="0"/>
                    <a:satOff val="0"/>
                    <a:lumOff val="0"/>
                    <a:alphaOff val="0"/>
                  </a:prstClr>
                </a:solidFill>
                <a:latin typeface="Calibri" panose="020F0502020204030204"/>
              </a:endParaRPr>
            </a:p>
          </p:txBody>
        </p:sp>
      </p:grpSp>
      <p:grpSp>
        <p:nvGrpSpPr>
          <p:cNvPr id="23" name="Group 22">
            <a:extLst>
              <a:ext uri="{FF2B5EF4-FFF2-40B4-BE49-F238E27FC236}">
                <a16:creationId xmlns:a16="http://schemas.microsoft.com/office/drawing/2014/main" id="{B1BC2FC4-823A-4159-A026-E361C83A3079}"/>
              </a:ext>
            </a:extLst>
          </p:cNvPr>
          <p:cNvGrpSpPr/>
          <p:nvPr/>
        </p:nvGrpSpPr>
        <p:grpSpPr>
          <a:xfrm>
            <a:off x="1757537" y="5848784"/>
            <a:ext cx="5368343" cy="259628"/>
            <a:chOff x="7711550" y="2765965"/>
            <a:chExt cx="2690335" cy="1248932"/>
          </a:xfrm>
        </p:grpSpPr>
        <p:sp>
          <p:nvSpPr>
            <p:cNvPr id="24" name="Rectangle: Rounded Corners 23">
              <a:extLst>
                <a:ext uri="{FF2B5EF4-FFF2-40B4-BE49-F238E27FC236}">
                  <a16:creationId xmlns:a16="http://schemas.microsoft.com/office/drawing/2014/main" id="{B34A6C3F-0245-4E07-B657-3EDA814FEB9A}"/>
                </a:ext>
              </a:extLst>
            </p:cNvPr>
            <p:cNvSpPr/>
            <p:nvPr/>
          </p:nvSpPr>
          <p:spPr>
            <a:xfrm>
              <a:off x="7749234" y="2765965"/>
              <a:ext cx="2652651" cy="1248931"/>
            </a:xfrm>
            <a:prstGeom prst="roundRect">
              <a:avLst>
                <a:gd name="adj" fmla="val 10000"/>
              </a:avLst>
            </a:prstGeom>
            <a:solidFill>
              <a:schemeClr val="accent1">
                <a:lumMod val="75000"/>
                <a:alpha val="50000"/>
              </a:schemeClr>
            </a:solidFill>
            <a:ln w="28575"/>
          </p:spPr>
          <p:style>
            <a:lnRef idx="3">
              <a:schemeClr val="lt1">
                <a:hueOff val="0"/>
                <a:satOff val="0"/>
                <a:lumOff val="0"/>
                <a:alphaOff val="0"/>
              </a:schemeClr>
            </a:lnRef>
            <a:fillRef idx="1">
              <a:schemeClr val="accent1">
                <a:alpha val="90000"/>
                <a:hueOff val="0"/>
                <a:satOff val="0"/>
                <a:lumOff val="0"/>
                <a:alphaOff val="-40000"/>
              </a:schemeClr>
            </a:fillRef>
            <a:effectRef idx="1">
              <a:schemeClr val="accent1">
                <a:alpha val="90000"/>
                <a:hueOff val="0"/>
                <a:satOff val="0"/>
                <a:lumOff val="0"/>
                <a:alphaOff val="-40000"/>
              </a:schemeClr>
            </a:effectRef>
            <a:fontRef idx="minor">
              <a:schemeClr val="lt1"/>
            </a:fontRef>
          </p:style>
        </p:sp>
        <p:sp>
          <p:nvSpPr>
            <p:cNvPr id="25" name="Rectangle: Rounded Corners 4">
              <a:extLst>
                <a:ext uri="{FF2B5EF4-FFF2-40B4-BE49-F238E27FC236}">
                  <a16:creationId xmlns:a16="http://schemas.microsoft.com/office/drawing/2014/main" id="{7C3E65EA-C3B9-4F68-944A-E3ADF755FBA8}"/>
                </a:ext>
              </a:extLst>
            </p:cNvPr>
            <p:cNvSpPr txBox="1"/>
            <p:nvPr/>
          </p:nvSpPr>
          <p:spPr>
            <a:xfrm>
              <a:off x="7711550" y="2803649"/>
              <a:ext cx="2652651" cy="1211248"/>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spcFirstLastPara="0" vert="horz" wrap="square" lIns="25718" tIns="19289" rIns="25718" bIns="19289" numCol="1" spcCol="1270" anchor="ctr" anchorCtr="0">
              <a:noAutofit/>
            </a:bodyPr>
            <a:lstStyle/>
            <a:p>
              <a:pPr algn="ctr" defTabSz="450056">
                <a:lnSpc>
                  <a:spcPct val="90000"/>
                </a:lnSpc>
                <a:spcBef>
                  <a:spcPct val="0"/>
                </a:spcBef>
                <a:spcAft>
                  <a:spcPct val="35000"/>
                </a:spcAft>
              </a:pPr>
              <a:r>
                <a:rPr lang="en-US" sz="1200" dirty="0">
                  <a:solidFill>
                    <a:schemeClr val="tx1"/>
                  </a:solidFill>
                  <a:latin typeface="Calibri" panose="020F0502020204030204"/>
                </a:rPr>
                <a:t>7. Make operational improvements toward a user-centered EEC</a:t>
              </a:r>
            </a:p>
          </p:txBody>
        </p:sp>
      </p:grpSp>
      <p:sp>
        <p:nvSpPr>
          <p:cNvPr id="26" name="Left Brace 25">
            <a:extLst>
              <a:ext uri="{FF2B5EF4-FFF2-40B4-BE49-F238E27FC236}">
                <a16:creationId xmlns:a16="http://schemas.microsoft.com/office/drawing/2014/main" id="{7D97894E-6B07-4029-B81C-7342BE20135A}"/>
              </a:ext>
            </a:extLst>
          </p:cNvPr>
          <p:cNvSpPr/>
          <p:nvPr/>
        </p:nvSpPr>
        <p:spPr>
          <a:xfrm>
            <a:off x="1435837" y="5559510"/>
            <a:ext cx="113794" cy="66694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013">
              <a:solidFill>
                <a:prstClr val="black"/>
              </a:solidFill>
              <a:latin typeface="Calibri" panose="020F0502020204030204"/>
            </a:endParaRPr>
          </a:p>
        </p:txBody>
      </p:sp>
      <p:sp>
        <p:nvSpPr>
          <p:cNvPr id="28" name="Left Brace 27">
            <a:extLst>
              <a:ext uri="{FF2B5EF4-FFF2-40B4-BE49-F238E27FC236}">
                <a16:creationId xmlns:a16="http://schemas.microsoft.com/office/drawing/2014/main" id="{D44AE388-D7E0-4E69-8AD7-05F5BB8FDE74}"/>
              </a:ext>
            </a:extLst>
          </p:cNvPr>
          <p:cNvSpPr/>
          <p:nvPr/>
        </p:nvSpPr>
        <p:spPr>
          <a:xfrm>
            <a:off x="1447641" y="2614356"/>
            <a:ext cx="113794" cy="273317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013">
              <a:solidFill>
                <a:prstClr val="black"/>
              </a:solidFill>
              <a:latin typeface="Calibri" panose="020F0502020204030204"/>
            </a:endParaRPr>
          </a:p>
        </p:txBody>
      </p:sp>
      <p:sp>
        <p:nvSpPr>
          <p:cNvPr id="31" name="TextBox 30">
            <a:extLst>
              <a:ext uri="{FF2B5EF4-FFF2-40B4-BE49-F238E27FC236}">
                <a16:creationId xmlns:a16="http://schemas.microsoft.com/office/drawing/2014/main" id="{5E4944CD-BA40-43D9-929C-0AD4CB2C3756}"/>
              </a:ext>
            </a:extLst>
          </p:cNvPr>
          <p:cNvSpPr txBox="1"/>
          <p:nvPr/>
        </p:nvSpPr>
        <p:spPr>
          <a:xfrm>
            <a:off x="205970" y="5346842"/>
            <a:ext cx="1166034" cy="738664"/>
          </a:xfrm>
          <a:prstGeom prst="rect">
            <a:avLst/>
          </a:prstGeom>
          <a:noFill/>
        </p:spPr>
        <p:txBody>
          <a:bodyPr wrap="square" rtlCol="0">
            <a:spAutoFit/>
          </a:bodyPr>
          <a:lstStyle/>
          <a:p>
            <a:pPr algn="ctr" defTabSz="685800"/>
            <a:r>
              <a:rPr lang="en-US" sz="1400" b="1" dirty="0">
                <a:solidFill>
                  <a:prstClr val="black"/>
                </a:solidFill>
                <a:latin typeface="+mj-lt"/>
              </a:rPr>
              <a:t>Building a Foundation for Change</a:t>
            </a:r>
          </a:p>
        </p:txBody>
      </p:sp>
      <p:sp>
        <p:nvSpPr>
          <p:cNvPr id="33" name="TextBox 32">
            <a:extLst>
              <a:ext uri="{FF2B5EF4-FFF2-40B4-BE49-F238E27FC236}">
                <a16:creationId xmlns:a16="http://schemas.microsoft.com/office/drawing/2014/main" id="{A3A1074D-530C-4C65-A429-F7AB65A20F99}"/>
              </a:ext>
            </a:extLst>
          </p:cNvPr>
          <p:cNvSpPr txBox="1"/>
          <p:nvPr/>
        </p:nvSpPr>
        <p:spPr>
          <a:xfrm>
            <a:off x="160701" y="3615561"/>
            <a:ext cx="1166034" cy="523220"/>
          </a:xfrm>
          <a:prstGeom prst="rect">
            <a:avLst/>
          </a:prstGeom>
          <a:noFill/>
        </p:spPr>
        <p:txBody>
          <a:bodyPr wrap="square" rtlCol="0">
            <a:spAutoFit/>
          </a:bodyPr>
          <a:lstStyle/>
          <a:p>
            <a:pPr algn="ctr" defTabSz="685800"/>
            <a:r>
              <a:rPr lang="en-US" sz="1400" b="1" dirty="0">
                <a:solidFill>
                  <a:prstClr val="black"/>
                </a:solidFill>
                <a:latin typeface="+mj-lt"/>
              </a:rPr>
              <a:t>Innovation Areas</a:t>
            </a:r>
          </a:p>
        </p:txBody>
      </p:sp>
      <p:sp>
        <p:nvSpPr>
          <p:cNvPr id="35" name="TextBox 34">
            <a:extLst>
              <a:ext uri="{FF2B5EF4-FFF2-40B4-BE49-F238E27FC236}">
                <a16:creationId xmlns:a16="http://schemas.microsoft.com/office/drawing/2014/main" id="{9F052B10-68BE-4984-8315-E7B0A06F0744}"/>
              </a:ext>
            </a:extLst>
          </p:cNvPr>
          <p:cNvSpPr txBox="1"/>
          <p:nvPr/>
        </p:nvSpPr>
        <p:spPr>
          <a:xfrm>
            <a:off x="1143000" y="1510475"/>
            <a:ext cx="1457325" cy="248209"/>
          </a:xfrm>
          <a:prstGeom prst="rect">
            <a:avLst/>
          </a:prstGeom>
          <a:noFill/>
        </p:spPr>
        <p:txBody>
          <a:bodyPr wrap="square" rtlCol="0">
            <a:spAutoFit/>
          </a:bodyPr>
          <a:lstStyle/>
          <a:p>
            <a:pPr defTabSz="685800"/>
            <a:r>
              <a:rPr lang="en-US" sz="1013" dirty="0">
                <a:solidFill>
                  <a:prstClr val="white"/>
                </a:solidFill>
                <a:latin typeface="Calibri" panose="020F0502020204030204"/>
              </a:rPr>
              <a:t>Initiatives</a:t>
            </a:r>
          </a:p>
        </p:txBody>
      </p:sp>
      <p:sp>
        <p:nvSpPr>
          <p:cNvPr id="16" name="Title 43">
            <a:extLst>
              <a:ext uri="{FF2B5EF4-FFF2-40B4-BE49-F238E27FC236}">
                <a16:creationId xmlns:a16="http://schemas.microsoft.com/office/drawing/2014/main" id="{C4386743-A190-0144-AFA0-2A336D511922}"/>
              </a:ext>
            </a:extLst>
          </p:cNvPr>
          <p:cNvSpPr txBox="1">
            <a:spLocks/>
          </p:cNvSpPr>
          <p:nvPr/>
        </p:nvSpPr>
        <p:spPr>
          <a:xfrm>
            <a:off x="442093" y="65962"/>
            <a:ext cx="7879842" cy="795701"/>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2000" b="1" dirty="0">
                <a:solidFill>
                  <a:schemeClr val="accent2">
                    <a:lumMod val="50000"/>
                  </a:schemeClr>
                </a:solidFill>
                <a:latin typeface="+mn-lt"/>
              </a:rPr>
              <a:t>EEC Strategic Plan Strategies</a:t>
            </a:r>
          </a:p>
        </p:txBody>
      </p:sp>
      <p:sp>
        <p:nvSpPr>
          <p:cNvPr id="2" name="TextBox 1">
            <a:extLst>
              <a:ext uri="{FF2B5EF4-FFF2-40B4-BE49-F238E27FC236}">
                <a16:creationId xmlns:a16="http://schemas.microsoft.com/office/drawing/2014/main" id="{C7619184-0C99-4395-B95C-DDB8FD8A1512}"/>
              </a:ext>
            </a:extLst>
          </p:cNvPr>
          <p:cNvSpPr txBox="1"/>
          <p:nvPr/>
        </p:nvSpPr>
        <p:spPr>
          <a:xfrm>
            <a:off x="442092" y="1081990"/>
            <a:ext cx="8416899" cy="107721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1600" dirty="0"/>
              <a:t>The Strategic Plan updates EEC actions based on new research in the field to achieve the founding goals of the Department. The strategies laid out in the Plan offers the ability to leverage the consolidated governance model to ensure that comprehensive goals for each critical pillar of the mixed-delivery early education and care system are achieved.   </a:t>
            </a:r>
          </a:p>
        </p:txBody>
      </p:sp>
    </p:spTree>
    <p:extLst>
      <p:ext uri="{BB962C8B-B14F-4D97-AF65-F5344CB8AC3E}">
        <p14:creationId xmlns:p14="http://schemas.microsoft.com/office/powerpoint/2010/main" val="2078799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7" descr="Organization Chart" title="SmartArt">
            <a:extLst>
              <a:ext uri="{FF2B5EF4-FFF2-40B4-BE49-F238E27FC236}">
                <a16:creationId xmlns:a16="http://schemas.microsoft.com/office/drawing/2014/main" id="{1DEF1663-89BD-46A9-AD8A-CF32008077B9}"/>
              </a:ext>
            </a:extLst>
          </p:cNvPr>
          <p:cNvGraphicFramePr>
            <a:graphicFrameLocks/>
          </p:cNvGraphicFramePr>
          <p:nvPr/>
        </p:nvGraphicFramePr>
        <p:xfrm>
          <a:off x="254178" y="1065215"/>
          <a:ext cx="8726820" cy="48380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 Placeholder 3">
            <a:extLst>
              <a:ext uri="{FF2B5EF4-FFF2-40B4-BE49-F238E27FC236}">
                <a16:creationId xmlns:a16="http://schemas.microsoft.com/office/drawing/2014/main" id="{18494DE7-CB23-D74D-AAC5-B1BB268D91D5}"/>
              </a:ext>
            </a:extLst>
          </p:cNvPr>
          <p:cNvSpPr>
            <a:spLocks noGrp="1"/>
          </p:cNvSpPr>
          <p:nvPr>
            <p:ph type="body" sz="quarter" idx="12"/>
          </p:nvPr>
        </p:nvSpPr>
        <p:spPr>
          <a:xfrm>
            <a:off x="460737" y="436527"/>
            <a:ext cx="7803931" cy="469900"/>
          </a:xfrm>
        </p:spPr>
        <p:txBody>
          <a:bodyPr/>
          <a:lstStyle/>
          <a:p>
            <a:r>
              <a:rPr lang="en-US" sz="2000" dirty="0"/>
              <a:t>Agency Staffing Functions</a:t>
            </a:r>
          </a:p>
        </p:txBody>
      </p:sp>
      <p:sp>
        <p:nvSpPr>
          <p:cNvPr id="5" name="Slide Number Placeholder 3">
            <a:extLst>
              <a:ext uri="{FF2B5EF4-FFF2-40B4-BE49-F238E27FC236}">
                <a16:creationId xmlns:a16="http://schemas.microsoft.com/office/drawing/2014/main" id="{35C8C9A2-171F-4FCD-95FF-9C14324DCF1A}"/>
              </a:ext>
            </a:extLst>
          </p:cNvPr>
          <p:cNvSpPr>
            <a:spLocks noGrp="1"/>
          </p:cNvSpPr>
          <p:nvPr>
            <p:ph type="sldNum" sz="quarter" idx="14"/>
          </p:nvPr>
        </p:nvSpPr>
        <p:spPr>
          <a:xfrm>
            <a:off x="7210425" y="6594475"/>
            <a:ext cx="1933575" cy="263525"/>
          </a:xfrm>
        </p:spPr>
        <p:txBody>
          <a:bodyPr/>
          <a:lstStyle/>
          <a:p>
            <a:fld id="{0A56C0EC-3B98-441E-AA55-70D5E6ACE5C8}" type="slidenum">
              <a:rPr lang="en-US" smtClean="0"/>
              <a:pPr/>
              <a:t>12</a:t>
            </a:fld>
            <a:endParaRPr lang="en-US" dirty="0"/>
          </a:p>
        </p:txBody>
      </p:sp>
      <p:sp>
        <p:nvSpPr>
          <p:cNvPr id="15" name="Rectangle 14">
            <a:extLst>
              <a:ext uri="{FF2B5EF4-FFF2-40B4-BE49-F238E27FC236}">
                <a16:creationId xmlns:a16="http://schemas.microsoft.com/office/drawing/2014/main" id="{36F610AB-7229-4185-B426-B7CC01FCE72F}"/>
              </a:ext>
            </a:extLst>
          </p:cNvPr>
          <p:cNvSpPr/>
          <p:nvPr/>
        </p:nvSpPr>
        <p:spPr>
          <a:xfrm>
            <a:off x="460737" y="1244249"/>
            <a:ext cx="897965" cy="3433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chemeClr val="tx1"/>
                </a:solidFill>
                <a:latin typeface="Calibri" panose="020F0502020204030204" pitchFamily="34" charset="0"/>
                <a:cs typeface="Calibri" panose="020F0502020204030204" pitchFamily="34" charset="0"/>
              </a:rPr>
              <a:t>Board of Early Education and Care</a:t>
            </a:r>
          </a:p>
        </p:txBody>
      </p:sp>
      <p:sp>
        <p:nvSpPr>
          <p:cNvPr id="6" name="TextBox 5">
            <a:extLst>
              <a:ext uri="{FF2B5EF4-FFF2-40B4-BE49-F238E27FC236}">
                <a16:creationId xmlns:a16="http://schemas.microsoft.com/office/drawing/2014/main" id="{25E21D1C-0A16-464A-B65B-F2B7E81BF659}"/>
              </a:ext>
            </a:extLst>
          </p:cNvPr>
          <p:cNvSpPr txBox="1"/>
          <p:nvPr/>
        </p:nvSpPr>
        <p:spPr>
          <a:xfrm>
            <a:off x="254177" y="1790163"/>
            <a:ext cx="3274633" cy="553998"/>
          </a:xfrm>
          <a:prstGeom prst="rect">
            <a:avLst/>
          </a:prstGeom>
          <a:noFill/>
        </p:spPr>
        <p:txBody>
          <a:bodyPr wrap="square" rtlCol="0">
            <a:spAutoFit/>
          </a:bodyPr>
          <a:lstStyle/>
          <a:p>
            <a:r>
              <a:rPr lang="en-US" sz="1000" dirty="0">
                <a:solidFill>
                  <a:srgbClr val="0000E5"/>
                </a:solidFill>
              </a:rPr>
              <a:t>Oversee distribution of public funds to advance strategic vision with integrity, transparency, and towards maximum impact.</a:t>
            </a:r>
          </a:p>
        </p:txBody>
      </p:sp>
      <p:sp>
        <p:nvSpPr>
          <p:cNvPr id="11" name="TextBox 10">
            <a:extLst>
              <a:ext uri="{FF2B5EF4-FFF2-40B4-BE49-F238E27FC236}">
                <a16:creationId xmlns:a16="http://schemas.microsoft.com/office/drawing/2014/main" id="{923A3AD2-FA5C-0146-885B-9F3AA682320C}"/>
              </a:ext>
            </a:extLst>
          </p:cNvPr>
          <p:cNvSpPr txBox="1"/>
          <p:nvPr/>
        </p:nvSpPr>
        <p:spPr>
          <a:xfrm>
            <a:off x="254177" y="5838827"/>
            <a:ext cx="3274633" cy="861774"/>
          </a:xfrm>
          <a:prstGeom prst="rect">
            <a:avLst/>
          </a:prstGeom>
          <a:noFill/>
        </p:spPr>
        <p:txBody>
          <a:bodyPr wrap="square" rtlCol="0">
            <a:spAutoFit/>
          </a:bodyPr>
          <a:lstStyle/>
          <a:p>
            <a:r>
              <a:rPr lang="en-US" sz="1000" dirty="0">
                <a:solidFill>
                  <a:srgbClr val="0000E5"/>
                </a:solidFill>
              </a:rPr>
              <a:t>Develop and pilot innovative, scalable solutions to address leading barriers and challenges faced by families, educators, and programs. Advance research objectives to inform field-wide improvement and to direct resource distribution. </a:t>
            </a:r>
          </a:p>
        </p:txBody>
      </p:sp>
      <p:sp>
        <p:nvSpPr>
          <p:cNvPr id="13" name="TextBox 12">
            <a:extLst>
              <a:ext uri="{FF2B5EF4-FFF2-40B4-BE49-F238E27FC236}">
                <a16:creationId xmlns:a16="http://schemas.microsoft.com/office/drawing/2014/main" id="{38397244-F248-A44D-B751-5B9CF0436ED2}"/>
              </a:ext>
            </a:extLst>
          </p:cNvPr>
          <p:cNvSpPr txBox="1"/>
          <p:nvPr/>
        </p:nvSpPr>
        <p:spPr>
          <a:xfrm>
            <a:off x="3528809" y="5369467"/>
            <a:ext cx="5615191" cy="1477328"/>
          </a:xfrm>
          <a:prstGeom prst="rect">
            <a:avLst/>
          </a:prstGeom>
          <a:noFill/>
        </p:spPr>
        <p:txBody>
          <a:bodyPr wrap="square" rtlCol="0">
            <a:spAutoFit/>
          </a:bodyPr>
          <a:lstStyle/>
          <a:p>
            <a:r>
              <a:rPr lang="en-US" sz="1000" dirty="0">
                <a:solidFill>
                  <a:srgbClr val="0000E5"/>
                </a:solidFill>
              </a:rPr>
              <a:t>Offer a series of direct interventions, including:</a:t>
            </a:r>
          </a:p>
          <a:p>
            <a:pPr marL="171450" indent="-171450">
              <a:buFont typeface="Arial" panose="020B0604020202020204" pitchFamily="34" charset="0"/>
              <a:buChar char="•"/>
            </a:pPr>
            <a:r>
              <a:rPr lang="en-US" sz="1000" dirty="0">
                <a:solidFill>
                  <a:srgbClr val="0000E5"/>
                </a:solidFill>
              </a:rPr>
              <a:t>Program Monitoring and Support:</a:t>
            </a:r>
          </a:p>
          <a:p>
            <a:pPr marL="628650" lvl="1" indent="-171450">
              <a:buFont typeface="Arial" panose="020B0604020202020204" pitchFamily="34" charset="0"/>
              <a:buChar char="•"/>
            </a:pPr>
            <a:r>
              <a:rPr lang="en-US" sz="1000" dirty="0">
                <a:solidFill>
                  <a:srgbClr val="0000E5"/>
                </a:solidFill>
              </a:rPr>
              <a:t>Program quality and compliance monitoring - child care, residential, placement</a:t>
            </a:r>
          </a:p>
          <a:p>
            <a:pPr marL="628650" lvl="1" indent="-171450">
              <a:buFont typeface="Arial" panose="020B0604020202020204" pitchFamily="34" charset="0"/>
              <a:buChar char="•"/>
            </a:pPr>
            <a:r>
              <a:rPr lang="en-US" sz="1000" dirty="0">
                <a:solidFill>
                  <a:srgbClr val="0000E5"/>
                </a:solidFill>
              </a:rPr>
              <a:t>Field support to investigate / address issues </a:t>
            </a:r>
          </a:p>
          <a:p>
            <a:pPr marL="628650" lvl="1" indent="-171450">
              <a:buFont typeface="Arial" panose="020B0604020202020204" pitchFamily="34" charset="0"/>
              <a:buChar char="•"/>
            </a:pPr>
            <a:r>
              <a:rPr lang="en-US" sz="1000" dirty="0">
                <a:solidFill>
                  <a:srgbClr val="0000E5"/>
                </a:solidFill>
              </a:rPr>
              <a:t>Fund a program support infrastructure aligned to licensing and quality efforts</a:t>
            </a:r>
          </a:p>
          <a:p>
            <a:pPr marL="171450" indent="-171450">
              <a:buFont typeface="Arial" panose="020B0604020202020204" pitchFamily="34" charset="0"/>
              <a:buChar char="•"/>
            </a:pPr>
            <a:r>
              <a:rPr lang="en-US" sz="1000" dirty="0">
                <a:solidFill>
                  <a:srgbClr val="0000E5"/>
                </a:solidFill>
              </a:rPr>
              <a:t>Educator Monitoring and Support: training, Background Record Checks, qualifications monitoring; support to access training/education, advance career pathways, credentialing</a:t>
            </a:r>
          </a:p>
          <a:p>
            <a:pPr marL="171450" indent="-171450">
              <a:buFont typeface="Arial" panose="020B0604020202020204" pitchFamily="34" charset="0"/>
              <a:buChar char="•"/>
            </a:pPr>
            <a:r>
              <a:rPr lang="en-US" sz="1000" dirty="0">
                <a:solidFill>
                  <a:srgbClr val="0000E5"/>
                </a:solidFill>
              </a:rPr>
              <a:t>Family Supports: Maintain subsidy and community support systems; define children and family indicators for success and align family supports to indicators</a:t>
            </a:r>
          </a:p>
        </p:txBody>
      </p:sp>
      <p:sp>
        <p:nvSpPr>
          <p:cNvPr id="14" name="TextBox 13">
            <a:extLst>
              <a:ext uri="{FF2B5EF4-FFF2-40B4-BE49-F238E27FC236}">
                <a16:creationId xmlns:a16="http://schemas.microsoft.com/office/drawing/2014/main" id="{FD90EF68-B656-914F-8E9B-7DA9129B76CF}"/>
              </a:ext>
            </a:extLst>
          </p:cNvPr>
          <p:cNvSpPr txBox="1"/>
          <p:nvPr/>
        </p:nvSpPr>
        <p:spPr>
          <a:xfrm>
            <a:off x="4699087" y="1790163"/>
            <a:ext cx="4190735" cy="553998"/>
          </a:xfrm>
          <a:prstGeom prst="rect">
            <a:avLst/>
          </a:prstGeom>
          <a:noFill/>
        </p:spPr>
        <p:txBody>
          <a:bodyPr wrap="square" rtlCol="0">
            <a:spAutoFit/>
          </a:bodyPr>
          <a:lstStyle/>
          <a:p>
            <a:r>
              <a:rPr lang="en-US" sz="1000" dirty="0">
                <a:solidFill>
                  <a:srgbClr val="0000E5"/>
                </a:solidFill>
              </a:rPr>
              <a:t>Organize policies, communications, constituent services, technology, and operations around unique constituent strengths and needs, driven by feedback loops across core audiences and beneficiaries.</a:t>
            </a:r>
          </a:p>
        </p:txBody>
      </p:sp>
    </p:spTree>
    <p:custDataLst>
      <p:tags r:id="rId1"/>
    </p:custDataLst>
    <p:extLst>
      <p:ext uri="{BB962C8B-B14F-4D97-AF65-F5344CB8AC3E}">
        <p14:creationId xmlns:p14="http://schemas.microsoft.com/office/powerpoint/2010/main" val="3107514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2DADF3-CEB5-914F-AC07-85D9F5113901}"/>
              </a:ext>
            </a:extLst>
          </p:cNvPr>
          <p:cNvSpPr>
            <a:spLocks noGrp="1"/>
          </p:cNvSpPr>
          <p:nvPr>
            <p:ph type="title"/>
          </p:nvPr>
        </p:nvSpPr>
        <p:spPr>
          <a:xfrm>
            <a:off x="414338" y="152400"/>
            <a:ext cx="7584674" cy="722243"/>
          </a:xfrm>
        </p:spPr>
        <p:txBody>
          <a:bodyPr/>
          <a:lstStyle/>
          <a:p>
            <a:r>
              <a:rPr lang="en-US" sz="2000" dirty="0"/>
              <a:t>Priority Outcomes and Indicators from Strategic Plan</a:t>
            </a:r>
          </a:p>
        </p:txBody>
      </p:sp>
      <p:graphicFrame>
        <p:nvGraphicFramePr>
          <p:cNvPr id="42" name="Table 41">
            <a:extLst>
              <a:ext uri="{FF2B5EF4-FFF2-40B4-BE49-F238E27FC236}">
                <a16:creationId xmlns:a16="http://schemas.microsoft.com/office/drawing/2014/main" id="{85E5AD78-FD18-8443-9028-498E44505FDB}"/>
              </a:ext>
            </a:extLst>
          </p:cNvPr>
          <p:cNvGraphicFramePr>
            <a:graphicFrameLocks noGrp="1"/>
          </p:cNvGraphicFramePr>
          <p:nvPr>
            <p:extLst>
              <p:ext uri="{D42A27DB-BD31-4B8C-83A1-F6EECF244321}">
                <p14:modId xmlns:p14="http://schemas.microsoft.com/office/powerpoint/2010/main" val="496898294"/>
              </p:ext>
            </p:extLst>
          </p:nvPr>
        </p:nvGraphicFramePr>
        <p:xfrm>
          <a:off x="443152" y="1133146"/>
          <a:ext cx="3927266" cy="5496133"/>
        </p:xfrm>
        <a:graphic>
          <a:graphicData uri="http://schemas.openxmlformats.org/drawingml/2006/table">
            <a:tbl>
              <a:tblPr firstRow="1" firstCol="1" bandRow="1">
                <a:tableStyleId>{1FECB4D8-DB02-4DC6-A0A2-4F2EBAE1DC90}</a:tableStyleId>
              </a:tblPr>
              <a:tblGrid>
                <a:gridCol w="1557930">
                  <a:extLst>
                    <a:ext uri="{9D8B030D-6E8A-4147-A177-3AD203B41FA5}">
                      <a16:colId xmlns:a16="http://schemas.microsoft.com/office/drawing/2014/main" val="2840417916"/>
                    </a:ext>
                  </a:extLst>
                </a:gridCol>
                <a:gridCol w="2369336">
                  <a:extLst>
                    <a:ext uri="{9D8B030D-6E8A-4147-A177-3AD203B41FA5}">
                      <a16:colId xmlns:a16="http://schemas.microsoft.com/office/drawing/2014/main" val="3183533226"/>
                    </a:ext>
                  </a:extLst>
                </a:gridCol>
              </a:tblGrid>
              <a:tr h="345971">
                <a:tc>
                  <a:txBody>
                    <a:bodyPr/>
                    <a:lstStyle/>
                    <a:p>
                      <a:pPr marL="0" marR="0" lvl="0" indent="0">
                        <a:spcBef>
                          <a:spcPts val="0"/>
                        </a:spcBef>
                        <a:spcAft>
                          <a:spcPts val="0"/>
                        </a:spcAft>
                        <a:buFont typeface="+mj-lt"/>
                        <a:buNone/>
                      </a:pPr>
                      <a:r>
                        <a:rPr lang="en-US" sz="1600" dirty="0">
                          <a:solidFill>
                            <a:sysClr val="windowText" lastClr="000000"/>
                          </a:solidFill>
                          <a:effectLst/>
                        </a:rPr>
                        <a:t>Outcomes</a:t>
                      </a:r>
                      <a:endParaRPr lang="en-US" sz="1600" dirty="0">
                        <a:solidFill>
                          <a:sysClr val="windowText" lastClr="000000"/>
                        </a:solidFill>
                        <a:effectLst/>
                        <a:latin typeface="+mj-lt"/>
                        <a:ea typeface="Verdana" panose="020B0604030504040204" pitchFamily="34" charset="0"/>
                        <a:cs typeface="Verdana" panose="020B0604030504040204" pitchFamily="34" charset="0"/>
                      </a:endParaRPr>
                    </a:p>
                  </a:txBody>
                  <a:tcPr marL="51435" marR="51435" marT="0" marB="0">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600" dirty="0">
                          <a:solidFill>
                            <a:sysClr val="windowText" lastClr="000000"/>
                          </a:solidFill>
                          <a:effectLst/>
                        </a:rPr>
                        <a:t>Leading indicators</a:t>
                      </a:r>
                      <a:endParaRPr lang="en-US" sz="1600" dirty="0">
                        <a:solidFill>
                          <a:sysClr val="windowText" lastClr="000000"/>
                        </a:solidFill>
                        <a:effectLst/>
                        <a:latin typeface="+mj-lt"/>
                        <a:ea typeface="Verdana" panose="020B0604030504040204" pitchFamily="34" charset="0"/>
                        <a:cs typeface="Verdana" panose="020B0604030504040204" pitchFamily="34" charset="0"/>
                      </a:endParaRPr>
                    </a:p>
                  </a:txBody>
                  <a:tcPr marL="51435" marR="51435"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024904"/>
                  </a:ext>
                </a:extLst>
              </a:tr>
              <a:tr h="1939218">
                <a:tc>
                  <a:txBody>
                    <a:bodyPr/>
                    <a:lstStyle/>
                    <a:p>
                      <a:pPr marL="0" marR="0" lvl="0" indent="0">
                        <a:spcBef>
                          <a:spcPts val="0"/>
                        </a:spcBef>
                        <a:spcAft>
                          <a:spcPts val="0"/>
                        </a:spcAft>
                        <a:buFont typeface="+mj-lt"/>
                        <a:buNone/>
                      </a:pPr>
                      <a:endParaRPr lang="en-US" sz="1400" dirty="0">
                        <a:solidFill>
                          <a:sysClr val="windowText" lastClr="000000"/>
                        </a:solidFill>
                        <a:effectLst/>
                      </a:endParaRPr>
                    </a:p>
                    <a:p>
                      <a:pPr marL="0" marR="0" lvl="0" indent="0">
                        <a:spcBef>
                          <a:spcPts val="0"/>
                        </a:spcBef>
                        <a:spcAft>
                          <a:spcPts val="0"/>
                        </a:spcAft>
                        <a:buFont typeface="+mj-lt"/>
                        <a:buNone/>
                      </a:pPr>
                      <a:r>
                        <a:rPr lang="en-US" sz="1400" dirty="0">
                          <a:solidFill>
                            <a:sysClr val="windowText" lastClr="000000"/>
                          </a:solidFill>
                          <a:effectLst/>
                        </a:rPr>
                        <a:t>Programs stabilize and increase their sustainability</a:t>
                      </a:r>
                      <a:endParaRPr lang="en-US" sz="1400" dirty="0">
                        <a:solidFill>
                          <a:sysClr val="windowText" lastClr="000000"/>
                        </a:solidFill>
                        <a:effectLst/>
                        <a:latin typeface="+mj-lt"/>
                        <a:ea typeface="Verdana" panose="020B0604030504040204" pitchFamily="34" charset="0"/>
                        <a:cs typeface="Verdana" panose="020B0604030504040204" pitchFamily="34" charset="0"/>
                      </a:endParaRPr>
                    </a:p>
                  </a:txBody>
                  <a:tcPr marL="51435" marR="5143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spcBef>
                          <a:spcPts val="0"/>
                        </a:spcBef>
                        <a:spcAft>
                          <a:spcPts val="0"/>
                        </a:spcAft>
                        <a:buFont typeface="+mj-lt"/>
                        <a:buAutoNum type="alphaLcParenR"/>
                      </a:pPr>
                      <a:endParaRPr lang="en-US" sz="1400" dirty="0">
                        <a:solidFill>
                          <a:sysClr val="windowText" lastClr="000000"/>
                        </a:solidFill>
                        <a:effectLst/>
                      </a:endParaRPr>
                    </a:p>
                    <a:p>
                      <a:pPr marL="342900" marR="0" lvl="0" indent="-342900">
                        <a:spcBef>
                          <a:spcPts val="0"/>
                        </a:spcBef>
                        <a:spcAft>
                          <a:spcPts val="0"/>
                        </a:spcAft>
                        <a:buFont typeface="+mj-lt"/>
                        <a:buAutoNum type="alphaLcParenR"/>
                      </a:pPr>
                      <a:r>
                        <a:rPr lang="en-US" sz="1400" dirty="0">
                          <a:solidFill>
                            <a:sysClr val="windowText" lastClr="000000"/>
                          </a:solidFill>
                          <a:effectLst/>
                        </a:rPr>
                        <a:t>Growth in licensed capacity (slots) by region, program type</a:t>
                      </a:r>
                    </a:p>
                    <a:p>
                      <a:pPr marL="342900" marR="0" lvl="0" indent="-342900">
                        <a:spcBef>
                          <a:spcPts val="0"/>
                        </a:spcBef>
                        <a:spcAft>
                          <a:spcPts val="0"/>
                        </a:spcAft>
                        <a:buFont typeface="+mj-lt"/>
                        <a:buAutoNum type="alphaLcParenR"/>
                      </a:pPr>
                      <a:r>
                        <a:rPr lang="en-US" sz="1400" dirty="0">
                          <a:solidFill>
                            <a:sysClr val="windowText" lastClr="000000"/>
                          </a:solidFill>
                          <a:effectLst/>
                        </a:rPr>
                        <a:t>Growth in licensed agencies by region, program type</a:t>
                      </a:r>
                    </a:p>
                    <a:p>
                      <a:pPr marL="342900" marR="0" lvl="0" indent="-342900">
                        <a:spcBef>
                          <a:spcPts val="0"/>
                        </a:spcBef>
                        <a:spcAft>
                          <a:spcPts val="0"/>
                        </a:spcAft>
                        <a:buFont typeface="+mj-lt"/>
                        <a:buAutoNum type="alphaLcParenR"/>
                      </a:pPr>
                      <a:r>
                        <a:rPr lang="en-US" sz="1400" dirty="0">
                          <a:solidFill>
                            <a:sysClr val="windowText" lastClr="000000"/>
                          </a:solidFill>
                          <a:effectLst/>
                        </a:rPr>
                        <a:t>Decrease in program closings</a:t>
                      </a:r>
                      <a:endParaRPr lang="en-US" sz="1400" dirty="0">
                        <a:solidFill>
                          <a:sysClr val="windowText" lastClr="000000"/>
                        </a:solidFill>
                        <a:effectLst/>
                        <a:latin typeface="+mj-lt"/>
                        <a:ea typeface="Verdana" panose="020B0604030504040204" pitchFamily="34" charset="0"/>
                        <a:cs typeface="Verdana" panose="020B0604030504040204" pitchFamily="34" charset="0"/>
                      </a:endParaRPr>
                    </a:p>
                    <a:p>
                      <a:pPr marL="342900" marR="0" lvl="0" indent="-342900">
                        <a:spcBef>
                          <a:spcPts val="0"/>
                        </a:spcBef>
                        <a:spcAft>
                          <a:spcPts val="0"/>
                        </a:spcAft>
                        <a:buFont typeface="+mj-lt"/>
                        <a:buAutoNum type="alphaLcParenR"/>
                      </a:pPr>
                      <a:endParaRPr lang="en-US" sz="1400" dirty="0">
                        <a:solidFill>
                          <a:sysClr val="windowText" lastClr="000000"/>
                        </a:solidFill>
                        <a:effectLst/>
                      </a:endParaRPr>
                    </a:p>
                  </a:txBody>
                  <a:tcPr marL="51435" marR="5143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1049384"/>
                  </a:ext>
                </a:extLst>
              </a:tr>
              <a:tr h="3016562">
                <a:tc>
                  <a:txBody>
                    <a:bodyPr/>
                    <a:lstStyle/>
                    <a:p>
                      <a:pPr marL="0" marR="0" lvl="0" indent="0">
                        <a:spcBef>
                          <a:spcPts val="0"/>
                        </a:spcBef>
                        <a:spcAft>
                          <a:spcPts val="0"/>
                        </a:spcAft>
                        <a:buFont typeface="+mj-lt"/>
                        <a:buNone/>
                      </a:pPr>
                      <a:endParaRPr lang="en-US" sz="1400" dirty="0">
                        <a:effectLst/>
                      </a:endParaRPr>
                    </a:p>
                    <a:p>
                      <a:pPr marL="0" marR="0" lvl="0" indent="0">
                        <a:spcBef>
                          <a:spcPts val="0"/>
                        </a:spcBef>
                        <a:spcAft>
                          <a:spcPts val="0"/>
                        </a:spcAft>
                        <a:buFont typeface="+mj-lt"/>
                        <a:buNone/>
                      </a:pPr>
                      <a:r>
                        <a:rPr lang="en-US" sz="1400" dirty="0">
                          <a:effectLst/>
                        </a:rPr>
                        <a:t>Greater supply of professionally qualified EEC workforce</a:t>
                      </a:r>
                      <a:endParaRPr lang="en-US" sz="1400" dirty="0">
                        <a:effectLst/>
                        <a:latin typeface="+mj-lt"/>
                        <a:ea typeface="Verdana" panose="020B0604030504040204" pitchFamily="34" charset="0"/>
                        <a:cs typeface="Verdana" panose="020B0604030504040204" pitchFamily="34"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marL="342900" marR="0" lvl="0" indent="-342900">
                        <a:spcBef>
                          <a:spcPts val="0"/>
                        </a:spcBef>
                        <a:spcAft>
                          <a:spcPts val="0"/>
                        </a:spcAft>
                        <a:buFont typeface="+mj-lt"/>
                        <a:buAutoNum type="alphaLcParenR"/>
                      </a:pPr>
                      <a:endParaRPr lang="en-US" sz="1400" dirty="0">
                        <a:effectLst/>
                      </a:endParaRPr>
                    </a:p>
                    <a:p>
                      <a:pPr marL="342900" marR="0" lvl="0" indent="-342900">
                        <a:spcBef>
                          <a:spcPts val="0"/>
                        </a:spcBef>
                        <a:spcAft>
                          <a:spcPts val="0"/>
                        </a:spcAft>
                        <a:buFont typeface="+mj-lt"/>
                        <a:buAutoNum type="alphaLcParenR"/>
                      </a:pPr>
                      <a:r>
                        <a:rPr lang="en-US" sz="1400" dirty="0">
                          <a:effectLst/>
                        </a:rPr>
                        <a:t>Increase in professionally qualified EEC workforce across MA</a:t>
                      </a:r>
                    </a:p>
                    <a:p>
                      <a:pPr marL="342900" marR="0" lvl="0" indent="-342900">
                        <a:spcBef>
                          <a:spcPts val="0"/>
                        </a:spcBef>
                        <a:spcAft>
                          <a:spcPts val="0"/>
                        </a:spcAft>
                        <a:buFont typeface="+mj-lt"/>
                        <a:buAutoNum type="alphaLcParenR"/>
                      </a:pPr>
                      <a:r>
                        <a:rPr lang="en-US" sz="1400" dirty="0">
                          <a:effectLst/>
                        </a:rPr>
                        <a:t>Increase in qualified EEC workforce diversity by race, ethnicity, primary language</a:t>
                      </a:r>
                    </a:p>
                    <a:p>
                      <a:pPr marL="342900" marR="0" lvl="0" indent="-342900">
                        <a:spcBef>
                          <a:spcPts val="0"/>
                        </a:spcBef>
                        <a:spcAft>
                          <a:spcPts val="0"/>
                        </a:spcAft>
                        <a:buFont typeface="+mj-lt"/>
                        <a:buAutoNum type="alphaLcParenR"/>
                      </a:pPr>
                      <a:r>
                        <a:rPr lang="en-US" sz="1400" dirty="0">
                          <a:effectLst/>
                        </a:rPr>
                        <a:t>Increase in average compensation by professional category</a:t>
                      </a:r>
                      <a:endParaRPr lang="en-US" sz="1400" dirty="0">
                        <a:effectLst/>
                        <a:latin typeface="+mj-lt"/>
                        <a:ea typeface="Verdana" panose="020B0604030504040204" pitchFamily="34" charset="0"/>
                        <a:cs typeface="Verdana" panose="020B0604030504040204" pitchFamily="34" charset="0"/>
                      </a:endParaRPr>
                    </a:p>
                  </a:txBody>
                  <a:tcPr marL="51435" marR="51435"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34594047"/>
                  </a:ext>
                </a:extLst>
              </a:tr>
            </a:tbl>
          </a:graphicData>
        </a:graphic>
      </p:graphicFrame>
      <p:graphicFrame>
        <p:nvGraphicFramePr>
          <p:cNvPr id="43" name="Table 42">
            <a:extLst>
              <a:ext uri="{FF2B5EF4-FFF2-40B4-BE49-F238E27FC236}">
                <a16:creationId xmlns:a16="http://schemas.microsoft.com/office/drawing/2014/main" id="{0B89DFA4-DAA0-F846-ABDC-C0342860CD54}"/>
              </a:ext>
            </a:extLst>
          </p:cNvPr>
          <p:cNvGraphicFramePr>
            <a:graphicFrameLocks noGrp="1"/>
          </p:cNvGraphicFramePr>
          <p:nvPr>
            <p:extLst>
              <p:ext uri="{D42A27DB-BD31-4B8C-83A1-F6EECF244321}">
                <p14:modId xmlns:p14="http://schemas.microsoft.com/office/powerpoint/2010/main" val="2287504037"/>
              </p:ext>
            </p:extLst>
          </p:nvPr>
        </p:nvGraphicFramePr>
        <p:xfrm>
          <a:off x="4773584" y="1133147"/>
          <a:ext cx="4128849" cy="5240791"/>
        </p:xfrm>
        <a:graphic>
          <a:graphicData uri="http://schemas.openxmlformats.org/drawingml/2006/table">
            <a:tbl>
              <a:tblPr firstRow="1" firstCol="1" bandRow="1">
                <a:tableStyleId>{1FECB4D8-DB02-4DC6-A0A2-4F2EBAE1DC90}</a:tableStyleId>
              </a:tblPr>
              <a:tblGrid>
                <a:gridCol w="1307751">
                  <a:extLst>
                    <a:ext uri="{9D8B030D-6E8A-4147-A177-3AD203B41FA5}">
                      <a16:colId xmlns:a16="http://schemas.microsoft.com/office/drawing/2014/main" val="2840417916"/>
                    </a:ext>
                  </a:extLst>
                </a:gridCol>
                <a:gridCol w="2821098">
                  <a:extLst>
                    <a:ext uri="{9D8B030D-6E8A-4147-A177-3AD203B41FA5}">
                      <a16:colId xmlns:a16="http://schemas.microsoft.com/office/drawing/2014/main" val="3183533226"/>
                    </a:ext>
                  </a:extLst>
                </a:gridCol>
              </a:tblGrid>
              <a:tr h="293644">
                <a:tc>
                  <a:txBody>
                    <a:bodyPr/>
                    <a:lstStyle/>
                    <a:p>
                      <a:pPr marL="0" marR="0" lvl="0" indent="0">
                        <a:spcBef>
                          <a:spcPts val="0"/>
                        </a:spcBef>
                        <a:spcAft>
                          <a:spcPts val="0"/>
                        </a:spcAft>
                        <a:buFont typeface="+mj-lt"/>
                        <a:buNone/>
                      </a:pPr>
                      <a:r>
                        <a:rPr lang="en-US" sz="1600" dirty="0">
                          <a:solidFill>
                            <a:sysClr val="windowText" lastClr="000000"/>
                          </a:solidFill>
                          <a:effectLst/>
                        </a:rPr>
                        <a:t>Outcomes</a:t>
                      </a:r>
                      <a:endParaRPr lang="en-US" sz="1600" dirty="0">
                        <a:solidFill>
                          <a:sysClr val="windowText" lastClr="000000"/>
                        </a:solidFill>
                        <a:effectLst/>
                        <a:latin typeface="+mj-lt"/>
                        <a:ea typeface="Verdana" panose="020B0604030504040204" pitchFamily="34" charset="0"/>
                        <a:cs typeface="Verdana" panose="020B0604030504040204" pitchFamily="34" charset="0"/>
                      </a:endParaRPr>
                    </a:p>
                  </a:txBody>
                  <a:tcPr marL="51435" marR="51435" marT="0" marB="0">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600" dirty="0">
                          <a:solidFill>
                            <a:sysClr val="windowText" lastClr="000000"/>
                          </a:solidFill>
                          <a:effectLst/>
                        </a:rPr>
                        <a:t>Leading indicators</a:t>
                      </a:r>
                      <a:endParaRPr lang="en-US" sz="1600" dirty="0">
                        <a:solidFill>
                          <a:sysClr val="windowText" lastClr="000000"/>
                        </a:solidFill>
                        <a:effectLst/>
                        <a:latin typeface="+mj-lt"/>
                        <a:ea typeface="Verdana" panose="020B0604030504040204" pitchFamily="34" charset="0"/>
                        <a:cs typeface="Verdana" panose="020B0604030504040204" pitchFamily="34" charset="0"/>
                      </a:endParaRPr>
                    </a:p>
                  </a:txBody>
                  <a:tcPr marL="51435" marR="51435"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024904"/>
                  </a:ext>
                </a:extLst>
              </a:tr>
              <a:tr h="2080260">
                <a:tc>
                  <a:txBody>
                    <a:bodyPr/>
                    <a:lstStyle/>
                    <a:p>
                      <a:pPr marL="0" marR="0" lvl="0" indent="0">
                        <a:spcBef>
                          <a:spcPts val="0"/>
                        </a:spcBef>
                        <a:spcAft>
                          <a:spcPts val="0"/>
                        </a:spcAft>
                        <a:buFont typeface="+mj-lt"/>
                        <a:buNone/>
                      </a:pPr>
                      <a:endParaRPr lang="en-US" sz="1400" dirty="0">
                        <a:solidFill>
                          <a:sysClr val="windowText" lastClr="000000"/>
                        </a:solidFill>
                        <a:effectLst/>
                      </a:endParaRPr>
                    </a:p>
                    <a:p>
                      <a:pPr marL="0" marR="0" lvl="0" indent="0">
                        <a:spcBef>
                          <a:spcPts val="0"/>
                        </a:spcBef>
                        <a:spcAft>
                          <a:spcPts val="0"/>
                        </a:spcAft>
                        <a:buFont typeface="+mj-lt"/>
                        <a:buNone/>
                      </a:pPr>
                      <a:r>
                        <a:rPr lang="en-US" sz="1400" dirty="0">
                          <a:solidFill>
                            <a:sysClr val="windowText" lastClr="000000"/>
                          </a:solidFill>
                          <a:effectLst/>
                        </a:rPr>
                        <a:t>Families gain equitable access to needed supports</a:t>
                      </a:r>
                      <a:endParaRPr lang="en-US" sz="1400" dirty="0">
                        <a:solidFill>
                          <a:sysClr val="windowText" lastClr="000000"/>
                        </a:solidFill>
                        <a:effectLst/>
                        <a:latin typeface="+mj-lt"/>
                        <a:ea typeface="Verdana" panose="020B0604030504040204" pitchFamily="34" charset="0"/>
                        <a:cs typeface="Verdana" panose="020B0604030504040204" pitchFamily="34" charset="0"/>
                      </a:endParaRPr>
                    </a:p>
                  </a:txBody>
                  <a:tcPr marL="51435" marR="5143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spcBef>
                          <a:spcPts val="0"/>
                        </a:spcBef>
                        <a:spcAft>
                          <a:spcPts val="0"/>
                        </a:spcAft>
                        <a:buFont typeface="+mj-lt"/>
                        <a:buAutoNum type="alphaLcParenR"/>
                      </a:pPr>
                      <a:endParaRPr lang="en-US" sz="1400" dirty="0">
                        <a:solidFill>
                          <a:sysClr val="windowText" lastClr="000000"/>
                        </a:solidFill>
                        <a:effectLst/>
                      </a:endParaRPr>
                    </a:p>
                    <a:p>
                      <a:pPr marL="342900" marR="0" lvl="0" indent="-342900">
                        <a:spcBef>
                          <a:spcPts val="0"/>
                        </a:spcBef>
                        <a:spcAft>
                          <a:spcPts val="0"/>
                        </a:spcAft>
                        <a:buFont typeface="+mj-lt"/>
                        <a:buAutoNum type="alphaLcParenR"/>
                      </a:pPr>
                      <a:r>
                        <a:rPr lang="en-US" sz="1400" dirty="0">
                          <a:solidFill>
                            <a:sysClr val="windowText" lastClr="000000"/>
                          </a:solidFill>
                          <a:effectLst/>
                        </a:rPr>
                        <a:t>Increase in licensed capacity in areas of greatest need </a:t>
                      </a:r>
                    </a:p>
                    <a:p>
                      <a:pPr marL="342900" marR="0" lvl="0" indent="-342900">
                        <a:spcBef>
                          <a:spcPts val="0"/>
                        </a:spcBef>
                        <a:spcAft>
                          <a:spcPts val="0"/>
                        </a:spcAft>
                        <a:buFont typeface="+mj-lt"/>
                        <a:buAutoNum type="alphaLcParenR"/>
                      </a:pPr>
                      <a:r>
                        <a:rPr lang="en-US" sz="1400" dirty="0">
                          <a:solidFill>
                            <a:sysClr val="windowText" lastClr="000000"/>
                          </a:solidFill>
                          <a:effectLst/>
                        </a:rPr>
                        <a:t>Increase in #/% of children in low-income families receiving childcare subsidies </a:t>
                      </a:r>
                    </a:p>
                    <a:p>
                      <a:pPr marL="342900" marR="0" lvl="0" indent="-342900">
                        <a:spcBef>
                          <a:spcPts val="0"/>
                        </a:spcBef>
                        <a:spcAft>
                          <a:spcPts val="0"/>
                        </a:spcAft>
                        <a:buFont typeface="+mj-lt"/>
                        <a:buAutoNum type="alphaLcParenR"/>
                      </a:pPr>
                      <a:r>
                        <a:rPr lang="en-US" sz="1400" dirty="0">
                          <a:solidFill>
                            <a:sysClr val="windowText" lastClr="000000"/>
                          </a:solidFill>
                          <a:effectLst/>
                        </a:rPr>
                        <a:t>Increase in #/% of infants and toddlers in low-income households receiving childcare subsidies</a:t>
                      </a:r>
                    </a:p>
                    <a:p>
                      <a:pPr marL="342900" marR="0" lvl="0" indent="-342900">
                        <a:spcBef>
                          <a:spcPts val="0"/>
                        </a:spcBef>
                        <a:spcAft>
                          <a:spcPts val="0"/>
                        </a:spcAft>
                        <a:buFont typeface="+mj-lt"/>
                        <a:buAutoNum type="alphaLcParenR"/>
                      </a:pPr>
                      <a:r>
                        <a:rPr lang="en-US" sz="1400" dirty="0">
                          <a:solidFill>
                            <a:sysClr val="windowText" lastClr="000000"/>
                          </a:solidFill>
                          <a:effectLst/>
                        </a:rPr>
                        <a:t>Increase in children ages 9-35 months receiving developmental screening with parent-completed tool like ASQ</a:t>
                      </a:r>
                    </a:p>
                    <a:p>
                      <a:pPr marL="342900" marR="0" lvl="0" indent="-342900">
                        <a:spcBef>
                          <a:spcPts val="0"/>
                        </a:spcBef>
                        <a:spcAft>
                          <a:spcPts val="0"/>
                        </a:spcAft>
                        <a:buFont typeface="+mj-lt"/>
                        <a:buAutoNum type="alphaLcParenR"/>
                      </a:pPr>
                      <a:endParaRPr lang="en-US" sz="1400" dirty="0">
                        <a:solidFill>
                          <a:sysClr val="windowText" lastClr="000000"/>
                        </a:solidFill>
                        <a:effectLst/>
                      </a:endParaRPr>
                    </a:p>
                  </a:txBody>
                  <a:tcPr marL="51435" marR="51435"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1049384"/>
                  </a:ext>
                </a:extLst>
              </a:tr>
              <a:tr h="1533387">
                <a:tc>
                  <a:txBody>
                    <a:bodyPr/>
                    <a:lstStyle/>
                    <a:p>
                      <a:pPr marL="0" marR="0" lvl="0" indent="0">
                        <a:spcBef>
                          <a:spcPts val="0"/>
                        </a:spcBef>
                        <a:spcAft>
                          <a:spcPts val="0"/>
                        </a:spcAft>
                        <a:buFont typeface="+mj-lt"/>
                        <a:buNone/>
                      </a:pPr>
                      <a:endParaRPr lang="en-US" sz="1400" dirty="0">
                        <a:solidFill>
                          <a:sysClr val="windowText" lastClr="000000"/>
                        </a:solidFill>
                        <a:effectLst/>
                      </a:endParaRPr>
                    </a:p>
                    <a:p>
                      <a:pPr marL="0" marR="0" lvl="0" indent="0">
                        <a:spcBef>
                          <a:spcPts val="0"/>
                        </a:spcBef>
                        <a:spcAft>
                          <a:spcPts val="0"/>
                        </a:spcAft>
                        <a:buFont typeface="+mj-lt"/>
                        <a:buNone/>
                      </a:pPr>
                      <a:r>
                        <a:rPr lang="en-US" sz="1400" dirty="0">
                          <a:solidFill>
                            <a:sysClr val="windowText" lastClr="000000"/>
                          </a:solidFill>
                          <a:effectLst/>
                        </a:rPr>
                        <a:t>Children are on track to 3</a:t>
                      </a:r>
                      <a:r>
                        <a:rPr lang="en-US" sz="1400" baseline="30000" dirty="0">
                          <a:solidFill>
                            <a:sysClr val="windowText" lastClr="000000"/>
                          </a:solidFill>
                          <a:effectLst/>
                        </a:rPr>
                        <a:t>rd</a:t>
                      </a:r>
                      <a:r>
                        <a:rPr lang="en-US" sz="1400" dirty="0">
                          <a:solidFill>
                            <a:sysClr val="windowText" lastClr="000000"/>
                          </a:solidFill>
                          <a:effectLst/>
                        </a:rPr>
                        <a:t> grade success</a:t>
                      </a:r>
                      <a:endParaRPr lang="en-US" sz="1400" dirty="0">
                        <a:solidFill>
                          <a:sysClr val="windowText" lastClr="000000"/>
                        </a:solidFill>
                        <a:effectLst/>
                        <a:latin typeface="+mj-lt"/>
                        <a:ea typeface="Verdana" panose="020B0604030504040204" pitchFamily="34" charset="0"/>
                        <a:cs typeface="Verdana" panose="020B0604030504040204" pitchFamily="34" charset="0"/>
                      </a:endParaRPr>
                    </a:p>
                  </a:txBody>
                  <a:tcPr marL="51435" marR="51435" marT="0" marB="0">
                    <a:lnT w="12700" cap="flat" cmpd="sng" algn="ctr">
                      <a:solidFill>
                        <a:schemeClr val="tx1"/>
                      </a:solidFill>
                      <a:prstDash val="solid"/>
                      <a:round/>
                      <a:headEnd type="none" w="med" len="med"/>
                      <a:tailEnd type="none" w="med" len="med"/>
                    </a:lnT>
                  </a:tcPr>
                </a:tc>
                <a:tc>
                  <a:txBody>
                    <a:bodyPr/>
                    <a:lstStyle/>
                    <a:p>
                      <a:pPr marL="342900" marR="0" lvl="0" indent="-342900">
                        <a:spcBef>
                          <a:spcPts val="0"/>
                        </a:spcBef>
                        <a:spcAft>
                          <a:spcPts val="0"/>
                        </a:spcAft>
                        <a:buFont typeface="+mj-lt"/>
                        <a:buAutoNum type="alphaLcParenR"/>
                      </a:pPr>
                      <a:endParaRPr lang="en-US" sz="1400" dirty="0">
                        <a:solidFill>
                          <a:sysClr val="windowText" lastClr="000000"/>
                        </a:solidFill>
                        <a:effectLst/>
                      </a:endParaRPr>
                    </a:p>
                    <a:p>
                      <a:pPr marL="342900" marR="0" lvl="0" indent="-342900">
                        <a:spcBef>
                          <a:spcPts val="0"/>
                        </a:spcBef>
                        <a:spcAft>
                          <a:spcPts val="0"/>
                        </a:spcAft>
                        <a:buFont typeface="+mj-lt"/>
                        <a:buAutoNum type="alphaLcParenR"/>
                      </a:pPr>
                      <a:r>
                        <a:rPr lang="en-US" sz="1400" dirty="0">
                          <a:solidFill>
                            <a:sysClr val="windowText" lastClr="000000"/>
                          </a:solidFill>
                          <a:effectLst/>
                        </a:rPr>
                        <a:t>Increase in 4</a:t>
                      </a:r>
                      <a:r>
                        <a:rPr lang="en-US" sz="1400" baseline="30000" dirty="0">
                          <a:solidFill>
                            <a:sysClr val="windowText" lastClr="000000"/>
                          </a:solidFill>
                          <a:effectLst/>
                        </a:rPr>
                        <a:t>th</a:t>
                      </a:r>
                      <a:r>
                        <a:rPr lang="en-US" sz="1400" dirty="0">
                          <a:solidFill>
                            <a:sysClr val="windowText" lastClr="000000"/>
                          </a:solidFill>
                          <a:effectLst/>
                        </a:rPr>
                        <a:t> grade reading proficiency levels</a:t>
                      </a:r>
                    </a:p>
                    <a:p>
                      <a:pPr marL="342900" marR="0" lvl="0" indent="-342900">
                        <a:spcBef>
                          <a:spcPts val="0"/>
                        </a:spcBef>
                        <a:spcAft>
                          <a:spcPts val="0"/>
                        </a:spcAft>
                        <a:buFont typeface="+mj-lt"/>
                        <a:buAutoNum type="alphaLcParenR"/>
                      </a:pPr>
                      <a:r>
                        <a:rPr lang="en-US" sz="1400" dirty="0">
                          <a:solidFill>
                            <a:sysClr val="windowText" lastClr="000000"/>
                          </a:solidFill>
                          <a:effectLst/>
                        </a:rPr>
                        <a:t>Increase in 4</a:t>
                      </a:r>
                      <a:r>
                        <a:rPr lang="en-US" sz="1400" baseline="30000" dirty="0">
                          <a:solidFill>
                            <a:sysClr val="windowText" lastClr="000000"/>
                          </a:solidFill>
                          <a:effectLst/>
                        </a:rPr>
                        <a:t>th</a:t>
                      </a:r>
                      <a:r>
                        <a:rPr lang="en-US" sz="1400" dirty="0">
                          <a:solidFill>
                            <a:sysClr val="windowText" lastClr="000000"/>
                          </a:solidFill>
                          <a:effectLst/>
                        </a:rPr>
                        <a:t> grade math proficiency levels</a:t>
                      </a:r>
                      <a:endParaRPr lang="en-US" sz="1400" dirty="0">
                        <a:solidFill>
                          <a:sysClr val="windowText" lastClr="000000"/>
                        </a:solidFill>
                        <a:effectLst/>
                        <a:latin typeface="+mj-lt"/>
                        <a:ea typeface="Verdana" panose="020B0604030504040204" pitchFamily="34" charset="0"/>
                        <a:cs typeface="Verdana" panose="020B0604030504040204" pitchFamily="34" charset="0"/>
                      </a:endParaRPr>
                    </a:p>
                  </a:txBody>
                  <a:tcPr marL="51435" marR="51435"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34594047"/>
                  </a:ext>
                </a:extLst>
              </a:tr>
            </a:tbl>
          </a:graphicData>
        </a:graphic>
      </p:graphicFrame>
      <p:sp>
        <p:nvSpPr>
          <p:cNvPr id="6" name="Slide Number Placeholder 3">
            <a:extLst>
              <a:ext uri="{FF2B5EF4-FFF2-40B4-BE49-F238E27FC236}">
                <a16:creationId xmlns:a16="http://schemas.microsoft.com/office/drawing/2014/main" id="{0C1D9DA8-D72A-4D54-9111-7A4959EB707D}"/>
              </a:ext>
            </a:extLst>
          </p:cNvPr>
          <p:cNvSpPr txBox="1">
            <a:spLocks/>
          </p:cNvSpPr>
          <p:nvPr/>
        </p:nvSpPr>
        <p:spPr>
          <a:xfrm>
            <a:off x="7210425" y="6594475"/>
            <a:ext cx="1933575" cy="2635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r">
              <a:spcBef>
                <a:spcPts val="100"/>
              </a:spcBef>
            </a:pPr>
            <a:fld id="{81D60167-4931-47E6-BA6A-407CBD079E47}" type="slidenum">
              <a:rPr lang="en-US" sz="900" spc="-5" smtClean="0"/>
              <a:pPr marL="38100" algn="r">
                <a:spcBef>
                  <a:spcPts val="100"/>
                </a:spcBef>
              </a:pPr>
              <a:t>13</a:t>
            </a:fld>
            <a:endParaRPr lang="en-US" sz="900" spc="-5" dirty="0"/>
          </a:p>
        </p:txBody>
      </p:sp>
    </p:spTree>
    <p:extLst>
      <p:ext uri="{BB962C8B-B14F-4D97-AF65-F5344CB8AC3E}">
        <p14:creationId xmlns:p14="http://schemas.microsoft.com/office/powerpoint/2010/main" val="1111268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0FB9C-F09D-9043-B645-306513F09DAA}"/>
              </a:ext>
            </a:extLst>
          </p:cNvPr>
          <p:cNvSpPr>
            <a:spLocks noGrp="1"/>
          </p:cNvSpPr>
          <p:nvPr>
            <p:ph type="ctrTitle"/>
          </p:nvPr>
        </p:nvSpPr>
        <p:spPr/>
        <p:txBody>
          <a:bodyPr/>
          <a:lstStyle/>
          <a:p>
            <a:pPr algn="ctr"/>
            <a:r>
              <a:rPr lang="en-US" dirty="0"/>
              <a:t>Discussion</a:t>
            </a:r>
          </a:p>
        </p:txBody>
      </p:sp>
      <p:sp>
        <p:nvSpPr>
          <p:cNvPr id="3" name="Subtitle 2">
            <a:extLst>
              <a:ext uri="{FF2B5EF4-FFF2-40B4-BE49-F238E27FC236}">
                <a16:creationId xmlns:a16="http://schemas.microsoft.com/office/drawing/2014/main" id="{69D13D0D-01BE-7645-9BD9-4227505D5BB0}"/>
              </a:ext>
            </a:extLst>
          </p:cNvPr>
          <p:cNvSpPr>
            <a:spLocks noGrp="1"/>
          </p:cNvSpPr>
          <p:nvPr>
            <p:ph type="subTitle" idx="1"/>
          </p:nvPr>
        </p:nvSpPr>
        <p:spPr/>
        <p:txBody>
          <a:bodyPr/>
          <a:lstStyle/>
          <a:p>
            <a:pPr marL="285750" lvl="0" indent="-285750" algn="l">
              <a:buFont typeface="Arial" panose="020B0604020202020204" pitchFamily="34" charset="0"/>
              <a:buChar char="•"/>
            </a:pPr>
            <a:r>
              <a:rPr lang="en-US" sz="1600" b="0" dirty="0"/>
              <a:t>How do we apply the sector challenges outlined in the readings to the Massachusetts landscape? To the B-8 system we outlined in our strategic plan? </a:t>
            </a:r>
          </a:p>
        </p:txBody>
      </p:sp>
      <p:sp>
        <p:nvSpPr>
          <p:cNvPr id="4" name="Slide Number Placeholder 3">
            <a:extLst>
              <a:ext uri="{FF2B5EF4-FFF2-40B4-BE49-F238E27FC236}">
                <a16:creationId xmlns:a16="http://schemas.microsoft.com/office/drawing/2014/main" id="{A9D4F421-E36D-5C44-84DB-64F22A3D9B77}"/>
              </a:ext>
            </a:extLst>
          </p:cNvPr>
          <p:cNvSpPr>
            <a:spLocks noGrp="1"/>
          </p:cNvSpPr>
          <p:nvPr>
            <p:ph type="sldNum" sz="quarter" idx="11"/>
          </p:nvPr>
        </p:nvSpPr>
        <p:spPr/>
        <p:txBody>
          <a:bodyPr/>
          <a:lstStyle/>
          <a:p>
            <a:pPr>
              <a:defRPr/>
            </a:pPr>
            <a:fld id="{FDF88B55-EA6D-4ACF-BBAA-E1DCDBBFDFFF}" type="slidenum">
              <a:rPr lang="en-US" smtClean="0">
                <a:solidFill>
                  <a:srgbClr val="000000"/>
                </a:solidFill>
              </a:rPr>
              <a:pPr>
                <a:defRPr/>
              </a:pPr>
              <a:t>14</a:t>
            </a:fld>
            <a:endParaRPr lang="en-US" dirty="0">
              <a:solidFill>
                <a:srgbClr val="000000"/>
              </a:solidFill>
            </a:endParaRPr>
          </a:p>
        </p:txBody>
      </p:sp>
    </p:spTree>
    <p:extLst>
      <p:ext uri="{BB962C8B-B14F-4D97-AF65-F5344CB8AC3E}">
        <p14:creationId xmlns:p14="http://schemas.microsoft.com/office/powerpoint/2010/main" val="3750890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rrow: Left-Right 27">
            <a:extLst>
              <a:ext uri="{FF2B5EF4-FFF2-40B4-BE49-F238E27FC236}">
                <a16:creationId xmlns:a16="http://schemas.microsoft.com/office/drawing/2014/main" id="{6CA37DE5-C71B-EE42-8DAD-3E0FC8939975}"/>
              </a:ext>
            </a:extLst>
          </p:cNvPr>
          <p:cNvSpPr/>
          <p:nvPr/>
        </p:nvSpPr>
        <p:spPr>
          <a:xfrm>
            <a:off x="4458624" y="4678632"/>
            <a:ext cx="3872643" cy="849172"/>
          </a:xfrm>
          <a:prstGeom prst="left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itle 3">
            <a:extLst>
              <a:ext uri="{FF2B5EF4-FFF2-40B4-BE49-F238E27FC236}">
                <a16:creationId xmlns:a16="http://schemas.microsoft.com/office/drawing/2014/main" id="{D52DADF3-CEB5-914F-AC07-85D9F5113901}"/>
              </a:ext>
            </a:extLst>
          </p:cNvPr>
          <p:cNvSpPr>
            <a:spLocks noGrp="1"/>
          </p:cNvSpPr>
          <p:nvPr>
            <p:ph type="title"/>
          </p:nvPr>
        </p:nvSpPr>
        <p:spPr>
          <a:xfrm>
            <a:off x="414338" y="152400"/>
            <a:ext cx="7584674" cy="722243"/>
          </a:xfrm>
        </p:spPr>
        <p:txBody>
          <a:bodyPr/>
          <a:lstStyle/>
          <a:p>
            <a:r>
              <a:rPr lang="en-US" sz="2000" dirty="0"/>
              <a:t>Reframing Outcomes within a New Landscape</a:t>
            </a:r>
          </a:p>
        </p:txBody>
      </p:sp>
      <p:sp>
        <p:nvSpPr>
          <p:cNvPr id="3" name="Oval 2">
            <a:extLst>
              <a:ext uri="{FF2B5EF4-FFF2-40B4-BE49-F238E27FC236}">
                <a16:creationId xmlns:a16="http://schemas.microsoft.com/office/drawing/2014/main" id="{17811601-FC3A-1148-847A-0BB7BBE6BA65}"/>
              </a:ext>
            </a:extLst>
          </p:cNvPr>
          <p:cNvSpPr/>
          <p:nvPr/>
        </p:nvSpPr>
        <p:spPr>
          <a:xfrm>
            <a:off x="3361764" y="2169356"/>
            <a:ext cx="2166552" cy="2166552"/>
          </a:xfrm>
          <a:prstGeom prst="ellipse">
            <a:avLst/>
          </a:prstGeom>
          <a:solidFill>
            <a:schemeClr val="accent5">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sp>
        <p:nvSpPr>
          <p:cNvPr id="5" name="Oval 4">
            <a:extLst>
              <a:ext uri="{FF2B5EF4-FFF2-40B4-BE49-F238E27FC236}">
                <a16:creationId xmlns:a16="http://schemas.microsoft.com/office/drawing/2014/main" id="{05E5528A-0450-C04B-9B59-1044AC7C4A66}"/>
              </a:ext>
            </a:extLst>
          </p:cNvPr>
          <p:cNvSpPr/>
          <p:nvPr/>
        </p:nvSpPr>
        <p:spPr>
          <a:xfrm>
            <a:off x="509822" y="2360681"/>
            <a:ext cx="1782662" cy="1782662"/>
          </a:xfrm>
          <a:prstGeom prst="ellipse">
            <a:avLst/>
          </a:prstGeom>
          <a:solidFill>
            <a:schemeClr val="accent5">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50" dirty="0">
                <a:solidFill>
                  <a:schemeClr val="tx1">
                    <a:lumMod val="75000"/>
                    <a:lumOff val="25000"/>
                  </a:schemeClr>
                </a:solidFill>
              </a:rPr>
              <a:t>Return and growth of child care infrastructure, targeting areas of greatest need</a:t>
            </a:r>
          </a:p>
        </p:txBody>
      </p:sp>
      <p:sp>
        <p:nvSpPr>
          <p:cNvPr id="6" name="Oval 5">
            <a:extLst>
              <a:ext uri="{FF2B5EF4-FFF2-40B4-BE49-F238E27FC236}">
                <a16:creationId xmlns:a16="http://schemas.microsoft.com/office/drawing/2014/main" id="{98C98700-6F55-C54D-90CF-BEF14799CA5A}"/>
              </a:ext>
            </a:extLst>
          </p:cNvPr>
          <p:cNvSpPr/>
          <p:nvPr/>
        </p:nvSpPr>
        <p:spPr>
          <a:xfrm>
            <a:off x="6624763" y="2360681"/>
            <a:ext cx="1782662" cy="1782662"/>
          </a:xfrm>
          <a:prstGeom prst="ellipse">
            <a:avLst/>
          </a:prstGeom>
          <a:solidFill>
            <a:schemeClr val="accent5">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50" dirty="0">
                <a:solidFill>
                  <a:schemeClr val="tx1">
                    <a:lumMod val="75000"/>
                    <a:lumOff val="25000"/>
                  </a:schemeClr>
                </a:solidFill>
              </a:rPr>
              <a:t>Positive impacts to market rates for families</a:t>
            </a:r>
          </a:p>
        </p:txBody>
      </p:sp>
      <p:sp>
        <p:nvSpPr>
          <p:cNvPr id="7" name="Oval 6">
            <a:extLst>
              <a:ext uri="{FF2B5EF4-FFF2-40B4-BE49-F238E27FC236}">
                <a16:creationId xmlns:a16="http://schemas.microsoft.com/office/drawing/2014/main" id="{008F461F-A372-6A4C-8921-09EA9D365294}"/>
              </a:ext>
            </a:extLst>
          </p:cNvPr>
          <p:cNvSpPr/>
          <p:nvPr/>
        </p:nvSpPr>
        <p:spPr>
          <a:xfrm>
            <a:off x="2038557" y="2360681"/>
            <a:ext cx="1782662" cy="1782662"/>
          </a:xfrm>
          <a:prstGeom prst="ellipse">
            <a:avLst/>
          </a:pr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50" dirty="0">
                <a:solidFill>
                  <a:schemeClr val="tx1">
                    <a:lumMod val="75000"/>
                    <a:lumOff val="25000"/>
                  </a:schemeClr>
                </a:solidFill>
              </a:rPr>
              <a:t>Child care models that meet the changing landscape for working families</a:t>
            </a:r>
          </a:p>
        </p:txBody>
      </p:sp>
      <p:sp>
        <p:nvSpPr>
          <p:cNvPr id="8" name="Oval 7">
            <a:extLst>
              <a:ext uri="{FF2B5EF4-FFF2-40B4-BE49-F238E27FC236}">
                <a16:creationId xmlns:a16="http://schemas.microsoft.com/office/drawing/2014/main" id="{F287D2C6-48CB-5F47-A563-A426D677C509}"/>
              </a:ext>
            </a:extLst>
          </p:cNvPr>
          <p:cNvSpPr/>
          <p:nvPr/>
        </p:nvSpPr>
        <p:spPr>
          <a:xfrm>
            <a:off x="5096028" y="2360681"/>
            <a:ext cx="1782662" cy="1782662"/>
          </a:xfrm>
          <a:prstGeom prst="ellipse">
            <a:avLst/>
          </a:pr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50" dirty="0">
                <a:solidFill>
                  <a:schemeClr val="tx1">
                    <a:lumMod val="75000"/>
                    <a:lumOff val="25000"/>
                  </a:schemeClr>
                </a:solidFill>
              </a:rPr>
              <a:t>Positive impacts to educator compensation and workforce supply</a:t>
            </a:r>
          </a:p>
        </p:txBody>
      </p:sp>
      <p:sp>
        <p:nvSpPr>
          <p:cNvPr id="9" name="Oval 8">
            <a:extLst>
              <a:ext uri="{FF2B5EF4-FFF2-40B4-BE49-F238E27FC236}">
                <a16:creationId xmlns:a16="http://schemas.microsoft.com/office/drawing/2014/main" id="{CE51176E-7FE4-714A-AFD7-47ECF8259AEC}"/>
              </a:ext>
            </a:extLst>
          </p:cNvPr>
          <p:cNvSpPr/>
          <p:nvPr/>
        </p:nvSpPr>
        <p:spPr>
          <a:xfrm>
            <a:off x="3567293" y="2360681"/>
            <a:ext cx="1782662" cy="1782662"/>
          </a:xfrm>
          <a:prstGeom prst="ellipse">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00" dirty="0">
                <a:solidFill>
                  <a:schemeClr val="tx1"/>
                </a:solidFill>
              </a:rPr>
              <a:t>A sustainable future for programs, educators, children and families</a:t>
            </a:r>
          </a:p>
        </p:txBody>
      </p:sp>
      <p:sp>
        <p:nvSpPr>
          <p:cNvPr id="11" name="Arrow: Left-Right 27">
            <a:extLst>
              <a:ext uri="{FF2B5EF4-FFF2-40B4-BE49-F238E27FC236}">
                <a16:creationId xmlns:a16="http://schemas.microsoft.com/office/drawing/2014/main" id="{0E43C04D-6FAB-5547-83F6-9E551B374627}"/>
              </a:ext>
            </a:extLst>
          </p:cNvPr>
          <p:cNvSpPr/>
          <p:nvPr/>
        </p:nvSpPr>
        <p:spPr>
          <a:xfrm>
            <a:off x="572397" y="4672739"/>
            <a:ext cx="3872643" cy="849172"/>
          </a:xfrm>
          <a:prstGeom prst="leftRight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Box 11">
            <a:extLst>
              <a:ext uri="{FF2B5EF4-FFF2-40B4-BE49-F238E27FC236}">
                <a16:creationId xmlns:a16="http://schemas.microsoft.com/office/drawing/2014/main" id="{83D445FC-C801-FE4B-B28C-B5DD65BF61F7}"/>
              </a:ext>
            </a:extLst>
          </p:cNvPr>
          <p:cNvSpPr txBox="1"/>
          <p:nvPr/>
        </p:nvSpPr>
        <p:spPr>
          <a:xfrm>
            <a:off x="867545" y="4918552"/>
            <a:ext cx="3128292" cy="338554"/>
          </a:xfrm>
          <a:prstGeom prst="rect">
            <a:avLst/>
          </a:prstGeom>
          <a:noFill/>
        </p:spPr>
        <p:txBody>
          <a:bodyPr wrap="none" rtlCol="0">
            <a:spAutoFit/>
          </a:bodyPr>
          <a:lstStyle/>
          <a:p>
            <a:pPr algn="ctr"/>
            <a:r>
              <a:rPr lang="en-IN"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Rebuilding, Growth, Innovation</a:t>
            </a:r>
          </a:p>
        </p:txBody>
      </p:sp>
      <p:sp>
        <p:nvSpPr>
          <p:cNvPr id="13" name="TextBox 12">
            <a:extLst>
              <a:ext uri="{FF2B5EF4-FFF2-40B4-BE49-F238E27FC236}">
                <a16:creationId xmlns:a16="http://schemas.microsoft.com/office/drawing/2014/main" id="{DC4AD7F0-D235-2C46-8660-9493C27CBD5E}"/>
              </a:ext>
            </a:extLst>
          </p:cNvPr>
          <p:cNvSpPr txBox="1"/>
          <p:nvPr/>
        </p:nvSpPr>
        <p:spPr>
          <a:xfrm>
            <a:off x="5035916" y="4918552"/>
            <a:ext cx="2866490" cy="338554"/>
          </a:xfrm>
          <a:prstGeom prst="rect">
            <a:avLst/>
          </a:prstGeom>
          <a:noFill/>
        </p:spPr>
        <p:txBody>
          <a:bodyPr wrap="none" rtlCol="0">
            <a:spAutoFit/>
          </a:bodyPr>
          <a:lstStyle/>
          <a:p>
            <a:pPr algn="ctr"/>
            <a:r>
              <a:rPr lang="en-IN"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Financial Impacts in Balance</a:t>
            </a:r>
          </a:p>
        </p:txBody>
      </p:sp>
      <p:cxnSp>
        <p:nvCxnSpPr>
          <p:cNvPr id="17" name="Straight Arrow Connector 16">
            <a:extLst>
              <a:ext uri="{FF2B5EF4-FFF2-40B4-BE49-F238E27FC236}">
                <a16:creationId xmlns:a16="http://schemas.microsoft.com/office/drawing/2014/main" id="{DBDD7B88-0258-2A40-B750-039DA13E8847}"/>
              </a:ext>
            </a:extLst>
          </p:cNvPr>
          <p:cNvCxnSpPr>
            <a:stCxn id="3" idx="4"/>
          </p:cNvCxnSpPr>
          <p:nvPr/>
        </p:nvCxnSpPr>
        <p:spPr bwMode="auto">
          <a:xfrm>
            <a:off x="4445040" y="4335908"/>
            <a:ext cx="0" cy="1560395"/>
          </a:xfrm>
          <a:prstGeom prst="straightConnector1">
            <a:avLst/>
          </a:prstGeom>
          <a:noFill/>
          <a:ln w="38100" cap="flat" cmpd="sng" algn="ctr">
            <a:solidFill>
              <a:schemeClr val="accent1"/>
            </a:solidFill>
            <a:prstDash val="solid"/>
            <a:round/>
            <a:headEnd type="none" w="med" len="med"/>
            <a:tailEnd type="triangle"/>
          </a:ln>
          <a:effectLst/>
        </p:spPr>
      </p:cxnSp>
      <p:sp>
        <p:nvSpPr>
          <p:cNvPr id="18" name="Rectangle 17">
            <a:extLst>
              <a:ext uri="{FF2B5EF4-FFF2-40B4-BE49-F238E27FC236}">
                <a16:creationId xmlns:a16="http://schemas.microsoft.com/office/drawing/2014/main" id="{8F768354-3E93-D846-B5F9-6969F338C371}"/>
              </a:ext>
            </a:extLst>
          </p:cNvPr>
          <p:cNvSpPr/>
          <p:nvPr/>
        </p:nvSpPr>
        <p:spPr bwMode="auto">
          <a:xfrm>
            <a:off x="3184634" y="6022428"/>
            <a:ext cx="2490952" cy="32316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1500" b="1" i="0" u="none" strike="noStrike" cap="none" normalizeH="0" baseline="0" dirty="0">
                <a:ln>
                  <a:noFill/>
                </a:ln>
                <a:solidFill>
                  <a:schemeClr val="tx1">
                    <a:lumMod val="75000"/>
                    <a:lumOff val="25000"/>
                  </a:schemeClr>
                </a:solidFill>
                <a:effectLst/>
                <a:latin typeface="Arial" charset="0"/>
              </a:rPr>
              <a:t>Positive Child Outcomes</a:t>
            </a:r>
          </a:p>
        </p:txBody>
      </p:sp>
      <p:sp>
        <p:nvSpPr>
          <p:cNvPr id="20" name="Slide Number Placeholder 3">
            <a:extLst>
              <a:ext uri="{FF2B5EF4-FFF2-40B4-BE49-F238E27FC236}">
                <a16:creationId xmlns:a16="http://schemas.microsoft.com/office/drawing/2014/main" id="{6E7BBEA0-68C3-444F-A2EC-E11F1A4B9DFE}"/>
              </a:ext>
            </a:extLst>
          </p:cNvPr>
          <p:cNvSpPr txBox="1">
            <a:spLocks/>
          </p:cNvSpPr>
          <p:nvPr/>
        </p:nvSpPr>
        <p:spPr>
          <a:xfrm>
            <a:off x="7210425" y="6594475"/>
            <a:ext cx="1933575" cy="2635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r">
              <a:spcBef>
                <a:spcPts val="100"/>
              </a:spcBef>
            </a:pPr>
            <a:fld id="{81D60167-4931-47E6-BA6A-407CBD079E47}" type="slidenum">
              <a:rPr lang="en-US" sz="900" spc="-5" smtClean="0"/>
              <a:pPr marL="38100" algn="r">
                <a:spcBef>
                  <a:spcPts val="100"/>
                </a:spcBef>
              </a:pPr>
              <a:t>15</a:t>
            </a:fld>
            <a:endParaRPr lang="en-US" sz="900" spc="-5" dirty="0"/>
          </a:p>
        </p:txBody>
      </p:sp>
    </p:spTree>
    <p:extLst>
      <p:ext uri="{BB962C8B-B14F-4D97-AF65-F5344CB8AC3E}">
        <p14:creationId xmlns:p14="http://schemas.microsoft.com/office/powerpoint/2010/main" val="4246225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6E22EC-ABC1-AB4E-9003-471ED2B07533}"/>
              </a:ext>
            </a:extLst>
          </p:cNvPr>
          <p:cNvSpPr>
            <a:spLocks noGrp="1"/>
          </p:cNvSpPr>
          <p:nvPr>
            <p:ph idx="1"/>
          </p:nvPr>
        </p:nvSpPr>
        <p:spPr>
          <a:xfrm>
            <a:off x="629392" y="1120932"/>
            <a:ext cx="7980218" cy="4783172"/>
          </a:xfrm>
        </p:spPr>
        <p:txBody>
          <a:bodyPr/>
          <a:lstStyle/>
          <a:p>
            <a:pPr>
              <a:spcBef>
                <a:spcPts val="450"/>
              </a:spcBef>
              <a:buClrTx/>
              <a:buFont typeface="Wingdings" panose="05000000000000000000" pitchFamily="2" charset="2"/>
              <a:buChar char="§"/>
            </a:pPr>
            <a:r>
              <a:rPr lang="en-US" sz="1200" dirty="0">
                <a:latin typeface="Calibri" panose="020F0502020204030204" pitchFamily="34" charset="0"/>
                <a:cs typeface="Calibri" panose="020F0502020204030204" pitchFamily="34" charset="0"/>
              </a:rPr>
              <a:t>Total capacity for 250,000 children </a:t>
            </a:r>
            <a:r>
              <a:rPr lang="en-US" sz="1200" b="0" dirty="0">
                <a:latin typeface="Calibri" panose="020F0502020204030204" pitchFamily="34" charset="0"/>
                <a:cs typeface="Calibri" panose="020F0502020204030204" pitchFamily="34" charset="0"/>
              </a:rPr>
              <a:t>up to 14 years old; </a:t>
            </a:r>
            <a:r>
              <a:rPr lang="en-US" sz="1200" dirty="0">
                <a:latin typeface="Calibri" panose="020F0502020204030204" pitchFamily="34" charset="0"/>
                <a:cs typeface="Calibri" panose="020F0502020204030204" pitchFamily="34" charset="0"/>
              </a:rPr>
              <a:t>750,000 children in full-time working households</a:t>
            </a:r>
          </a:p>
          <a:p>
            <a:pPr>
              <a:spcBef>
                <a:spcPts val="450"/>
              </a:spcBef>
              <a:buClrTx/>
              <a:buFont typeface="Wingdings" panose="05000000000000000000" pitchFamily="2" charset="2"/>
              <a:buChar char="§"/>
            </a:pPr>
            <a:r>
              <a:rPr lang="en-US" sz="1200" dirty="0">
                <a:latin typeface="Calibri" panose="020F0502020204030204" pitchFamily="34" charset="0"/>
                <a:cs typeface="Calibri" panose="020F0502020204030204" pitchFamily="34" charset="0"/>
              </a:rPr>
              <a:t>55,000 children are supported by EEC subsidies </a:t>
            </a:r>
            <a:r>
              <a:rPr lang="en-US" sz="1200" b="0" dirty="0">
                <a:latin typeface="Calibri" panose="020F0502020204030204" pitchFamily="34" charset="0"/>
                <a:cs typeface="Calibri" panose="020F0502020204030204" pitchFamily="34" charset="0"/>
              </a:rPr>
              <a:t>targeted to low-income and vulnerable families</a:t>
            </a:r>
          </a:p>
          <a:p>
            <a:pPr>
              <a:spcBef>
                <a:spcPts val="450"/>
              </a:spcBef>
              <a:buClrTx/>
              <a:buFont typeface="Wingdings" panose="05000000000000000000" pitchFamily="2" charset="2"/>
              <a:buChar char="§"/>
            </a:pPr>
            <a:r>
              <a:rPr lang="en-US" sz="1200" b="0" dirty="0">
                <a:latin typeface="Calibri" panose="020F0502020204030204" pitchFamily="34" charset="0"/>
                <a:cs typeface="Calibri" panose="020F0502020204030204" pitchFamily="34" charset="0"/>
              </a:rPr>
              <a:t>MA has a robust </a:t>
            </a:r>
            <a:r>
              <a:rPr lang="en-US" sz="1200" dirty="0">
                <a:latin typeface="Calibri" panose="020F0502020204030204" pitchFamily="34" charset="0"/>
                <a:cs typeface="Calibri" panose="020F0502020204030204" pitchFamily="34" charset="0"/>
              </a:rPr>
              <a:t>mixed-delivery model for child care</a:t>
            </a:r>
            <a:r>
              <a:rPr lang="en-US" sz="1200" b="0" dirty="0">
                <a:latin typeface="Calibri" panose="020F0502020204030204" pitchFamily="34" charset="0"/>
                <a:cs typeface="Calibri" panose="020F0502020204030204" pitchFamily="34" charset="0"/>
              </a:rPr>
              <a:t>, including Family Child Care homes (FCC), a child care run from a private home, with small group sizes ranging from 6-12 children across all age groups. </a:t>
            </a:r>
          </a:p>
          <a:p>
            <a:pPr lvl="1">
              <a:spcBef>
                <a:spcPts val="450"/>
              </a:spcBef>
              <a:buClrTx/>
              <a:buFont typeface="Courier New" panose="02070309020205020404" pitchFamily="49" charset="0"/>
              <a:buChar char="o"/>
            </a:pPr>
            <a:r>
              <a:rPr lang="en-US" sz="1200" dirty="0">
                <a:latin typeface="Calibri" panose="020F0502020204030204" pitchFamily="34" charset="0"/>
                <a:cs typeface="Calibri" panose="020F0502020204030204" pitchFamily="34" charset="0"/>
              </a:rPr>
              <a:t>The business model currently </a:t>
            </a:r>
            <a:r>
              <a:rPr lang="en-US" sz="1200" b="0" dirty="0"/>
              <a:t>used by EEC’s network of providers requires full-enrollment for most businesses to break even. </a:t>
            </a:r>
            <a:endParaRPr lang="en-US" sz="1200" b="0" dirty="0">
              <a:latin typeface="Calibri" panose="020F0502020204030204" pitchFamily="34" charset="0"/>
              <a:cs typeface="Calibri" panose="020F0502020204030204" pitchFamily="34" charset="0"/>
            </a:endParaRPr>
          </a:p>
          <a:p>
            <a:pPr>
              <a:spcBef>
                <a:spcPts val="450"/>
              </a:spcBef>
              <a:buClrTx/>
              <a:buFont typeface="Wingdings" panose="05000000000000000000" pitchFamily="2" charset="2"/>
              <a:buChar char="§"/>
            </a:pPr>
            <a:r>
              <a:rPr lang="en-US" sz="1200" b="0" dirty="0">
                <a:latin typeface="Calibri" panose="020F0502020204030204" pitchFamily="34" charset="0"/>
                <a:cs typeface="Calibri" panose="020F0502020204030204" pitchFamily="34" charset="0"/>
              </a:rPr>
              <a:t>~8,200 non-profit and for-profit business providers (6,000 Family Child Care Homes &amp; 1,200 Centers)</a:t>
            </a:r>
          </a:p>
          <a:p>
            <a:pPr lvl="1">
              <a:spcBef>
                <a:spcPts val="0"/>
              </a:spcBef>
              <a:buClrTx/>
              <a:buFont typeface="Courier New" panose="02070309020205020404" pitchFamily="49" charset="0"/>
              <a:buChar char="o"/>
            </a:pPr>
            <a:r>
              <a:rPr lang="en-US" sz="1200" dirty="0">
                <a:latin typeface="Calibri" panose="020F0502020204030204" pitchFamily="34" charset="0"/>
                <a:cs typeface="Calibri" panose="020F0502020204030204" pitchFamily="34" charset="0"/>
              </a:rPr>
              <a:t>50% do not receive any public subsidy and are wholly funded by private pay fees from parents</a:t>
            </a:r>
          </a:p>
          <a:p>
            <a:pPr lvl="1">
              <a:spcBef>
                <a:spcPts val="0"/>
              </a:spcBef>
              <a:buClrTx/>
              <a:buFont typeface="Courier New" panose="02070309020205020404" pitchFamily="49" charset="0"/>
              <a:buChar char="o"/>
            </a:pPr>
            <a:r>
              <a:rPr lang="en-US" sz="1200" dirty="0">
                <a:latin typeface="Calibri" panose="020F0502020204030204" pitchFamily="34" charset="0"/>
                <a:cs typeface="Calibri" panose="020F0502020204030204" pitchFamily="34" charset="0"/>
              </a:rPr>
              <a:t>15% have most their enrollment subsidized (2/3 or more)</a:t>
            </a:r>
          </a:p>
          <a:p>
            <a:pPr lvl="1">
              <a:spcBef>
                <a:spcPts val="0"/>
              </a:spcBef>
              <a:buClrTx/>
              <a:buFont typeface="Courier New" panose="02070309020205020404" pitchFamily="49" charset="0"/>
              <a:buChar char="o"/>
            </a:pPr>
            <a:r>
              <a:rPr lang="en-US" sz="1200" dirty="0">
                <a:latin typeface="Calibri" panose="020F0502020204030204" pitchFamily="34" charset="0"/>
                <a:cs typeface="Calibri" panose="020F0502020204030204" pitchFamily="34" charset="0"/>
              </a:rPr>
              <a:t>35% have a mixed of private pay and subsidize enrollment</a:t>
            </a:r>
          </a:p>
          <a:p>
            <a:pPr>
              <a:spcBef>
                <a:spcPts val="450"/>
              </a:spcBef>
              <a:buClrTx/>
              <a:buFont typeface="Wingdings" panose="05000000000000000000" pitchFamily="2" charset="2"/>
              <a:buChar char="§"/>
            </a:pPr>
            <a:r>
              <a:rPr lang="en-US" sz="1200" b="0" dirty="0">
                <a:latin typeface="Calibri" panose="020F0502020204030204" pitchFamily="34" charset="0"/>
                <a:cs typeface="Calibri" panose="020F0502020204030204" pitchFamily="34" charset="0"/>
              </a:rPr>
              <a:t>Childcare was a $4B industry in MA prior to the pandemic.  Estimated losses of approximately $250M per month during closure from private pay fees alone.</a:t>
            </a:r>
          </a:p>
          <a:p>
            <a:pPr>
              <a:spcBef>
                <a:spcPts val="450"/>
              </a:spcBef>
              <a:buClrTx/>
              <a:buFont typeface="Wingdings" panose="05000000000000000000" pitchFamily="2" charset="2"/>
              <a:buChar char="§"/>
            </a:pPr>
            <a:r>
              <a:rPr lang="en-US" sz="1200" b="0" dirty="0"/>
              <a:t>Along with transportation, child care is considered one of the critical enablers of employment and economic recovery through COVID-19 reopening.</a:t>
            </a:r>
            <a:endParaRPr lang="en-US" sz="1200" b="0" dirty="0">
              <a:latin typeface="Calibri" panose="020F0502020204030204" pitchFamily="34" charset="0"/>
              <a:cs typeface="Calibri" panose="020F0502020204030204" pitchFamily="34" charset="0"/>
            </a:endParaRPr>
          </a:p>
          <a:p>
            <a:pPr marL="0" indent="0">
              <a:buNone/>
            </a:pPr>
            <a:endParaRPr lang="en-US" sz="1050" b="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A7FF6FF2-0E00-EE45-8A75-63A629B8C073}"/>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fld id="{0A56C0EC-3B98-441E-AA55-70D5E6ACE5C8}" type="slidenum">
              <a:rPr kumimoji="0" lang="en-US" sz="800" b="0" i="0" u="none" strike="noStrike" kern="1200" cap="none" spc="0" normalizeH="0" baseline="0" noProof="0" smtClean="0">
                <a:ln>
                  <a:noFill/>
                </a:ln>
                <a:solidFill>
                  <a:srgbClr val="000000"/>
                </a:solidFill>
                <a:effectLst/>
                <a:uLnTx/>
                <a:uFillTx/>
                <a:latin typeface="Calibri" panose="020F0502020204030204"/>
              </a:rPr>
              <a:pPr marL="0" marR="0" lvl="0" indent="0" algn="r" defTabSz="914400" rtl="0" eaLnBrk="1" fontAlgn="auto" latinLnBrk="0" hangingPunct="1">
                <a:lnSpc>
                  <a:spcPct val="100000"/>
                </a:lnSpc>
                <a:spcBef>
                  <a:spcPct val="0"/>
                </a:spcBef>
                <a:spcAft>
                  <a:spcPts val="0"/>
                </a:spcAft>
                <a:buClrTx/>
                <a:buSzTx/>
                <a:buFontTx/>
                <a:buNone/>
                <a:tabLst/>
                <a:defRPr/>
              </a:pPr>
              <a:t>16</a:t>
            </a:fld>
            <a:endParaRPr kumimoji="0" lang="en-US" sz="800" b="0" i="0" u="none" strike="noStrike" kern="1200" cap="none" spc="0" normalizeH="0" baseline="0" noProof="0" dirty="0">
              <a:ln>
                <a:noFill/>
              </a:ln>
              <a:solidFill>
                <a:srgbClr val="000000"/>
              </a:solidFill>
              <a:effectLst/>
              <a:uLnTx/>
              <a:uFillTx/>
              <a:latin typeface="Calibri" panose="020F0502020204030204"/>
            </a:endParaRPr>
          </a:p>
        </p:txBody>
      </p:sp>
      <p:sp>
        <p:nvSpPr>
          <p:cNvPr id="5" name="Text Placeholder 2">
            <a:extLst>
              <a:ext uri="{FF2B5EF4-FFF2-40B4-BE49-F238E27FC236}">
                <a16:creationId xmlns:a16="http://schemas.microsoft.com/office/drawing/2014/main" id="{18848040-D3C9-1548-AFE4-30B10D4A515B}"/>
              </a:ext>
            </a:extLst>
          </p:cNvPr>
          <p:cNvSpPr txBox="1">
            <a:spLocks/>
          </p:cNvSpPr>
          <p:nvPr/>
        </p:nvSpPr>
        <p:spPr bwMode="auto">
          <a:xfrm>
            <a:off x="447261" y="503180"/>
            <a:ext cx="6309789" cy="349029"/>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228600" indent="-228600" algn="l" rtl="0" eaLnBrk="1" fontAlgn="base" hangingPunct="1">
              <a:spcBef>
                <a:spcPct val="100000"/>
              </a:spcBef>
              <a:spcAft>
                <a:spcPct val="0"/>
              </a:spcAft>
              <a:buClr>
                <a:srgbClr val="0033CC"/>
              </a:buClr>
              <a:buNone/>
              <a:defRPr sz="1800" b="1">
                <a:solidFill>
                  <a:schemeClr val="tx1"/>
                </a:solidFill>
                <a:latin typeface="+mn-lt"/>
                <a:ea typeface="+mn-ea"/>
                <a:cs typeface="+mn-cs"/>
              </a:defRPr>
            </a:lvl1pPr>
            <a:lvl2pPr marL="576263" indent="-233363" algn="l" rtl="0" eaLnBrk="1" fontAlgn="base" hangingPunct="1">
              <a:spcBef>
                <a:spcPct val="20000"/>
              </a:spcBef>
              <a:spcAft>
                <a:spcPct val="0"/>
              </a:spcAft>
              <a:buClr>
                <a:srgbClr val="0033CC"/>
              </a:buClr>
              <a:buFont typeface="Arial" charset="0"/>
              <a:buChar char="–"/>
              <a:defRPr sz="2000">
                <a:solidFill>
                  <a:schemeClr val="tx1"/>
                </a:solidFill>
                <a:latin typeface="+mn-lt"/>
                <a:cs typeface="+mn-cs"/>
              </a:defRPr>
            </a:lvl2pPr>
            <a:lvl3pPr marL="914400" indent="-223838" algn="l" rtl="0" eaLnBrk="1" fontAlgn="base" hangingPunct="1">
              <a:spcBef>
                <a:spcPct val="20000"/>
              </a:spcBef>
              <a:spcAft>
                <a:spcPct val="0"/>
              </a:spcAft>
              <a:buClr>
                <a:srgbClr val="0033CC"/>
              </a:buClr>
              <a:buChar char="•"/>
              <a:defRPr sz="2000">
                <a:solidFill>
                  <a:schemeClr val="tx1"/>
                </a:solidFill>
                <a:latin typeface="+mn-lt"/>
                <a:cs typeface="+mn-cs"/>
              </a:defRPr>
            </a:lvl3pPr>
            <a:lvl4pPr marL="1262063" indent="-233363" algn="l" rtl="0" eaLnBrk="1" fontAlgn="base" hangingPunct="1">
              <a:spcBef>
                <a:spcPct val="20000"/>
              </a:spcBef>
              <a:spcAft>
                <a:spcPct val="0"/>
              </a:spcAft>
              <a:buClr>
                <a:srgbClr val="0033CC"/>
              </a:buClr>
              <a:buChar char="–"/>
              <a:defRPr sz="2000">
                <a:solidFill>
                  <a:schemeClr val="tx1"/>
                </a:solidFill>
                <a:latin typeface="+mn-lt"/>
                <a:cs typeface="+mn-cs"/>
              </a:defRPr>
            </a:lvl4pPr>
            <a:lvl5pPr marL="1600200" indent="-223838" algn="l" rtl="0" eaLnBrk="1" fontAlgn="base" hangingPunct="1">
              <a:spcBef>
                <a:spcPct val="20000"/>
              </a:spcBef>
              <a:spcAft>
                <a:spcPct val="0"/>
              </a:spcAft>
              <a:buClr>
                <a:srgbClr val="0033CC"/>
              </a:buClr>
              <a:buChar char="»"/>
              <a:defRPr sz="2000">
                <a:solidFill>
                  <a:schemeClr val="tx1"/>
                </a:solidFill>
                <a:latin typeface="+mn-lt"/>
                <a:cs typeface="+mn-cs"/>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a:lstStyle>
          <a:p>
            <a:pPr marL="228600" marR="0" lvl="0" indent="-228600" algn="l" defTabSz="914400" rtl="0" eaLnBrk="1" fontAlgn="base" latinLnBrk="0" hangingPunct="1">
              <a:lnSpc>
                <a:spcPct val="100000"/>
              </a:lnSpc>
              <a:spcBef>
                <a:spcPct val="100000"/>
              </a:spcBef>
              <a:spcAft>
                <a:spcPct val="0"/>
              </a:spcAft>
              <a:buClr>
                <a:srgbClr val="0033CC"/>
              </a:buClr>
              <a:buSzTx/>
              <a:buFontTx/>
              <a:buNone/>
              <a:tabLst/>
              <a:defRPr/>
            </a:pPr>
            <a:r>
              <a:rPr kumimoji="0" lang="en-US" sz="2000" b="1" i="0" u="none" strike="noStrike" kern="1200" cap="none" spc="0" normalizeH="0" baseline="0" noProof="0" dirty="0">
                <a:ln>
                  <a:noFill/>
                </a:ln>
                <a:solidFill>
                  <a:srgbClr val="CCCCFF">
                    <a:lumMod val="50000"/>
                  </a:srgbClr>
                </a:solidFill>
                <a:effectLst/>
                <a:uLnTx/>
                <a:uFillTx/>
                <a:latin typeface="Arial" panose="020B0604020202020204" pitchFamily="34" charset="0"/>
                <a:cs typeface="Arial" panose="020B0604020202020204" pitchFamily="34" charset="0"/>
              </a:rPr>
              <a:t>Landscape: The State of Child Care (Pre-COVID)</a:t>
            </a:r>
          </a:p>
        </p:txBody>
      </p:sp>
      <p:graphicFrame>
        <p:nvGraphicFramePr>
          <p:cNvPr id="6" name="Table 5">
            <a:extLst>
              <a:ext uri="{FF2B5EF4-FFF2-40B4-BE49-F238E27FC236}">
                <a16:creationId xmlns:a16="http://schemas.microsoft.com/office/drawing/2014/main" id="{0883526E-7FCB-43ED-962D-F8E0D20F7597}"/>
              </a:ext>
            </a:extLst>
          </p:cNvPr>
          <p:cNvGraphicFramePr>
            <a:graphicFrameLocks noGrp="1"/>
          </p:cNvGraphicFramePr>
          <p:nvPr/>
        </p:nvGraphicFramePr>
        <p:xfrm>
          <a:off x="534390" y="4260948"/>
          <a:ext cx="8075220" cy="942976"/>
        </p:xfrm>
        <a:graphic>
          <a:graphicData uri="http://schemas.openxmlformats.org/drawingml/2006/table">
            <a:tbl>
              <a:tblPr>
                <a:tableStyleId>{8EC20E35-A176-4012-BC5E-935CFFF8708E}</a:tableStyleId>
              </a:tblPr>
              <a:tblGrid>
                <a:gridCol w="1734900">
                  <a:extLst>
                    <a:ext uri="{9D8B030D-6E8A-4147-A177-3AD203B41FA5}">
                      <a16:colId xmlns:a16="http://schemas.microsoft.com/office/drawing/2014/main" val="4029069804"/>
                    </a:ext>
                  </a:extLst>
                </a:gridCol>
                <a:gridCol w="1509399">
                  <a:extLst>
                    <a:ext uri="{9D8B030D-6E8A-4147-A177-3AD203B41FA5}">
                      <a16:colId xmlns:a16="http://schemas.microsoft.com/office/drawing/2014/main" val="2588958319"/>
                    </a:ext>
                  </a:extLst>
                </a:gridCol>
                <a:gridCol w="1610307">
                  <a:extLst>
                    <a:ext uri="{9D8B030D-6E8A-4147-A177-3AD203B41FA5}">
                      <a16:colId xmlns:a16="http://schemas.microsoft.com/office/drawing/2014/main" val="1669563087"/>
                    </a:ext>
                  </a:extLst>
                </a:gridCol>
                <a:gridCol w="1610307">
                  <a:extLst>
                    <a:ext uri="{9D8B030D-6E8A-4147-A177-3AD203B41FA5}">
                      <a16:colId xmlns:a16="http://schemas.microsoft.com/office/drawing/2014/main" val="1251760989"/>
                    </a:ext>
                  </a:extLst>
                </a:gridCol>
                <a:gridCol w="1610307">
                  <a:extLst>
                    <a:ext uri="{9D8B030D-6E8A-4147-A177-3AD203B41FA5}">
                      <a16:colId xmlns:a16="http://schemas.microsoft.com/office/drawing/2014/main" val="3829508842"/>
                    </a:ext>
                  </a:extLst>
                </a:gridCol>
              </a:tblGrid>
              <a:tr h="258604">
                <a:tc>
                  <a:txBody>
                    <a:bodyPr/>
                    <a:lstStyle/>
                    <a:p>
                      <a:pPr algn="ctr" fontAlgn="b"/>
                      <a:r>
                        <a:rPr lang="en-US" sz="1200" b="1" u="none" strike="noStrike" dirty="0">
                          <a:effectLst/>
                          <a:latin typeface="+mn-lt"/>
                          <a:cs typeface="Calibri" panose="020F0502020204030204" pitchFamily="34" charset="0"/>
                        </a:rPr>
                        <a:t>AVERAGE ANNUAL</a:t>
                      </a:r>
                    </a:p>
                    <a:p>
                      <a:pPr algn="ctr" fontAlgn="b"/>
                      <a:r>
                        <a:rPr lang="en-US" sz="1200" b="1" u="none" strike="noStrike" dirty="0">
                          <a:effectLst/>
                          <a:latin typeface="+mn-lt"/>
                          <a:cs typeface="Calibri" panose="020F0502020204030204" pitchFamily="34" charset="0"/>
                        </a:rPr>
                        <a:t>FAMILY FEES </a:t>
                      </a:r>
                      <a:endParaRPr lang="en-US" sz="1200" b="1" i="0" u="none" strike="noStrike" dirty="0">
                        <a:solidFill>
                          <a:srgbClr val="000000"/>
                        </a:solidFill>
                        <a:effectLst/>
                        <a:latin typeface="+mn-lt"/>
                        <a:cs typeface="Calibri" panose="020F0502020204030204" pitchFamily="34" charset="0"/>
                      </a:endParaRPr>
                    </a:p>
                  </a:txBody>
                  <a:tcPr marL="7144" marR="7144" marT="7144" marB="0" anchor="b">
                    <a:solidFill>
                      <a:schemeClr val="accent5"/>
                    </a:solidFill>
                  </a:tcPr>
                </a:tc>
                <a:tc>
                  <a:txBody>
                    <a:bodyPr/>
                    <a:lstStyle/>
                    <a:p>
                      <a:pPr algn="ctr" fontAlgn="b"/>
                      <a:r>
                        <a:rPr lang="en-US" sz="1200" b="1" i="0" u="none" strike="noStrike" dirty="0">
                          <a:solidFill>
                            <a:srgbClr val="000000"/>
                          </a:solidFill>
                          <a:effectLst/>
                          <a:latin typeface="+mn-lt"/>
                        </a:rPr>
                        <a:t>Center </a:t>
                      </a:r>
                    </a:p>
                    <a:p>
                      <a:pPr algn="ctr" fontAlgn="b"/>
                      <a:r>
                        <a:rPr lang="en-US" sz="1200" b="1" i="0" u="none" strike="noStrike" dirty="0">
                          <a:solidFill>
                            <a:srgbClr val="000000"/>
                          </a:solidFill>
                          <a:effectLst/>
                          <a:latin typeface="+mn-lt"/>
                        </a:rPr>
                        <a:t>Average</a:t>
                      </a:r>
                    </a:p>
                  </a:txBody>
                  <a:tcPr marL="7144" marR="7144" marT="7144" marB="0" anchor="b">
                    <a:solidFill>
                      <a:schemeClr val="accent5"/>
                    </a:solidFill>
                  </a:tcPr>
                </a:tc>
                <a:tc>
                  <a:txBody>
                    <a:bodyPr/>
                    <a:lstStyle/>
                    <a:p>
                      <a:pPr algn="ctr" fontAlgn="b"/>
                      <a:r>
                        <a:rPr lang="en-US" sz="1200" b="1" i="0" u="none" strike="noStrike" dirty="0">
                          <a:solidFill>
                            <a:srgbClr val="000000"/>
                          </a:solidFill>
                          <a:effectLst/>
                          <a:latin typeface="+mn-lt"/>
                        </a:rPr>
                        <a:t>Center </a:t>
                      </a:r>
                    </a:p>
                    <a:p>
                      <a:pPr algn="ctr" fontAlgn="b"/>
                      <a:r>
                        <a:rPr lang="en-US" sz="1200" b="1" i="0" u="none" strike="noStrike" dirty="0">
                          <a:solidFill>
                            <a:srgbClr val="000000"/>
                          </a:solidFill>
                          <a:effectLst/>
                          <a:latin typeface="+mn-lt"/>
                        </a:rPr>
                        <a:t>Maximum</a:t>
                      </a:r>
                    </a:p>
                  </a:txBody>
                  <a:tcPr marL="7144" marR="7144" marT="7144" marB="0" anchor="b">
                    <a:solidFill>
                      <a:schemeClr val="accent5"/>
                    </a:solidFill>
                  </a:tcPr>
                </a:tc>
                <a:tc>
                  <a:txBody>
                    <a:bodyPr/>
                    <a:lstStyle/>
                    <a:p>
                      <a:pPr algn="ctr" fontAlgn="b"/>
                      <a:r>
                        <a:rPr lang="en-US" sz="1200" b="1" i="0" u="none" strike="noStrike" dirty="0">
                          <a:solidFill>
                            <a:srgbClr val="000000"/>
                          </a:solidFill>
                          <a:effectLst/>
                          <a:latin typeface="+mn-lt"/>
                        </a:rPr>
                        <a:t>FCC</a:t>
                      </a:r>
                    </a:p>
                    <a:p>
                      <a:pPr algn="ctr" fontAlgn="b"/>
                      <a:r>
                        <a:rPr lang="en-US" sz="1200" b="1" i="0" u="none" strike="noStrike" dirty="0">
                          <a:solidFill>
                            <a:srgbClr val="000000"/>
                          </a:solidFill>
                          <a:effectLst/>
                          <a:latin typeface="+mn-lt"/>
                        </a:rPr>
                        <a:t>Average</a:t>
                      </a:r>
                    </a:p>
                  </a:txBody>
                  <a:tcPr marL="7144" marR="7144" marT="7144" marB="0" anchor="b">
                    <a:solidFill>
                      <a:schemeClr val="accent5"/>
                    </a:solidFill>
                  </a:tcPr>
                </a:tc>
                <a:tc>
                  <a:txBody>
                    <a:bodyPr/>
                    <a:lstStyle/>
                    <a:p>
                      <a:pPr algn="ctr" fontAlgn="b"/>
                      <a:r>
                        <a:rPr lang="en-US" sz="1200" b="1" i="0" u="none" strike="noStrike" dirty="0">
                          <a:solidFill>
                            <a:srgbClr val="000000"/>
                          </a:solidFill>
                          <a:effectLst/>
                          <a:latin typeface="+mn-lt"/>
                        </a:rPr>
                        <a:t>FCC</a:t>
                      </a:r>
                    </a:p>
                    <a:p>
                      <a:pPr algn="ctr" fontAlgn="b"/>
                      <a:r>
                        <a:rPr lang="en-US" sz="1200" b="1" i="0" u="none" strike="noStrike" dirty="0">
                          <a:solidFill>
                            <a:srgbClr val="000000"/>
                          </a:solidFill>
                          <a:effectLst/>
                          <a:latin typeface="+mn-lt"/>
                        </a:rPr>
                        <a:t>Maximum</a:t>
                      </a:r>
                    </a:p>
                  </a:txBody>
                  <a:tcPr marL="7144" marR="7144" marT="7144" marB="0" anchor="b">
                    <a:solidFill>
                      <a:schemeClr val="accent5"/>
                    </a:solidFill>
                  </a:tcPr>
                </a:tc>
                <a:extLst>
                  <a:ext uri="{0D108BD9-81ED-4DB2-BD59-A6C34878D82A}">
                    <a16:rowId xmlns:a16="http://schemas.microsoft.com/office/drawing/2014/main" val="3416299550"/>
                  </a:ext>
                </a:extLst>
              </a:tr>
              <a:tr h="132874">
                <a:tc>
                  <a:txBody>
                    <a:bodyPr/>
                    <a:lstStyle/>
                    <a:p>
                      <a:pPr algn="ctr" fontAlgn="b"/>
                      <a:r>
                        <a:rPr lang="en-US" sz="1200" u="none" strike="noStrike" dirty="0">
                          <a:effectLst/>
                          <a:latin typeface="+mn-lt"/>
                          <a:cs typeface="Calibri" panose="020F0502020204030204" pitchFamily="34" charset="0"/>
                        </a:rPr>
                        <a:t>Infant</a:t>
                      </a:r>
                      <a:endParaRPr lang="en-US" sz="1200" b="1" i="0" u="none" strike="noStrike" dirty="0">
                        <a:solidFill>
                          <a:srgbClr val="000000"/>
                        </a:solidFill>
                        <a:effectLst/>
                        <a:latin typeface="+mn-lt"/>
                        <a:cs typeface="Calibri" panose="020F0502020204030204" pitchFamily="34" charset="0"/>
                      </a:endParaRPr>
                    </a:p>
                  </a:txBody>
                  <a:tcPr marL="7144" marR="7144" marT="7144" marB="0" anchor="b">
                    <a:solidFill>
                      <a:schemeClr val="accent5"/>
                    </a:solidFill>
                  </a:tcPr>
                </a:tc>
                <a:tc>
                  <a:txBody>
                    <a:bodyPr/>
                    <a:lstStyle/>
                    <a:p>
                      <a:pPr algn="ctr" fontAlgn="b"/>
                      <a:r>
                        <a:rPr lang="en-US" sz="1200" b="0" i="0" u="none" strike="noStrike" dirty="0">
                          <a:solidFill>
                            <a:srgbClr val="000000"/>
                          </a:solidFill>
                          <a:effectLst/>
                          <a:latin typeface="+mn-lt"/>
                        </a:rPr>
                        <a:t>$25,924.08 </a:t>
                      </a:r>
                    </a:p>
                  </a:txBody>
                  <a:tcPr marL="7144" marR="7144" marT="7144" marB="0" anchor="b">
                    <a:solidFill>
                      <a:schemeClr val="accent5"/>
                    </a:solidFill>
                  </a:tcPr>
                </a:tc>
                <a:tc>
                  <a:txBody>
                    <a:bodyPr/>
                    <a:lstStyle/>
                    <a:p>
                      <a:pPr algn="ctr" fontAlgn="b"/>
                      <a:r>
                        <a:rPr lang="en-US" sz="1200" b="0" i="0" u="none" strike="noStrike" dirty="0">
                          <a:solidFill>
                            <a:srgbClr val="000000"/>
                          </a:solidFill>
                          <a:effectLst/>
                          <a:latin typeface="+mn-lt"/>
                        </a:rPr>
                        <a:t>$43,188.00 </a:t>
                      </a:r>
                    </a:p>
                  </a:txBody>
                  <a:tcPr marL="7144" marR="7144" marT="7144" marB="0" anchor="b">
                    <a:solidFill>
                      <a:schemeClr val="accent5"/>
                    </a:solidFill>
                  </a:tcPr>
                </a:tc>
                <a:tc>
                  <a:txBody>
                    <a:bodyPr/>
                    <a:lstStyle/>
                    <a:p>
                      <a:pPr algn="ctr" fontAlgn="b"/>
                      <a:r>
                        <a:rPr lang="en-US" sz="1200" b="0" i="0" u="none" strike="noStrike">
                          <a:solidFill>
                            <a:srgbClr val="000000"/>
                          </a:solidFill>
                          <a:effectLst/>
                          <a:latin typeface="+mn-lt"/>
                        </a:rPr>
                        <a:t>$12,330.96 </a:t>
                      </a:r>
                    </a:p>
                  </a:txBody>
                  <a:tcPr marL="7144" marR="7144" marT="7144" marB="0" anchor="b">
                    <a:solidFill>
                      <a:schemeClr val="accent5"/>
                    </a:solidFill>
                  </a:tcPr>
                </a:tc>
                <a:tc>
                  <a:txBody>
                    <a:bodyPr/>
                    <a:lstStyle/>
                    <a:p>
                      <a:pPr algn="ctr" fontAlgn="b"/>
                      <a:r>
                        <a:rPr lang="en-US" sz="1200" b="0" i="0" u="none" strike="noStrike">
                          <a:solidFill>
                            <a:srgbClr val="000000"/>
                          </a:solidFill>
                          <a:effectLst/>
                          <a:latin typeface="+mn-lt"/>
                        </a:rPr>
                        <a:t>$25,200.00 </a:t>
                      </a:r>
                    </a:p>
                  </a:txBody>
                  <a:tcPr marL="7144" marR="7144" marT="7144" marB="0" anchor="b">
                    <a:solidFill>
                      <a:schemeClr val="accent5"/>
                    </a:solidFill>
                  </a:tcPr>
                </a:tc>
                <a:extLst>
                  <a:ext uri="{0D108BD9-81ED-4DB2-BD59-A6C34878D82A}">
                    <a16:rowId xmlns:a16="http://schemas.microsoft.com/office/drawing/2014/main" val="1767484341"/>
                  </a:ext>
                </a:extLst>
              </a:tr>
              <a:tr h="132874">
                <a:tc>
                  <a:txBody>
                    <a:bodyPr/>
                    <a:lstStyle/>
                    <a:p>
                      <a:pPr algn="ctr" fontAlgn="b"/>
                      <a:r>
                        <a:rPr lang="en-US" sz="1200" u="none" strike="noStrike" dirty="0">
                          <a:effectLst/>
                          <a:latin typeface="+mn-lt"/>
                          <a:cs typeface="Calibri" panose="020F0502020204030204" pitchFamily="34" charset="0"/>
                        </a:rPr>
                        <a:t>Toddler</a:t>
                      </a:r>
                      <a:endParaRPr lang="en-US" sz="1200" b="1" i="0" u="none" strike="noStrike" dirty="0">
                        <a:solidFill>
                          <a:srgbClr val="000000"/>
                        </a:solidFill>
                        <a:effectLst/>
                        <a:latin typeface="+mn-lt"/>
                        <a:cs typeface="Calibri" panose="020F0502020204030204" pitchFamily="34" charset="0"/>
                      </a:endParaRPr>
                    </a:p>
                  </a:txBody>
                  <a:tcPr marL="7144" marR="7144" marT="7144" marB="0" anchor="b">
                    <a:solidFill>
                      <a:schemeClr val="accent5"/>
                    </a:solidFill>
                  </a:tcPr>
                </a:tc>
                <a:tc>
                  <a:txBody>
                    <a:bodyPr/>
                    <a:lstStyle/>
                    <a:p>
                      <a:pPr algn="ctr" fontAlgn="b"/>
                      <a:r>
                        <a:rPr lang="en-US" sz="1200" b="0" i="0" u="none" strike="noStrike" dirty="0">
                          <a:solidFill>
                            <a:srgbClr val="000000"/>
                          </a:solidFill>
                          <a:effectLst/>
                          <a:latin typeface="+mn-lt"/>
                        </a:rPr>
                        <a:t>$22,434.60 </a:t>
                      </a:r>
                    </a:p>
                  </a:txBody>
                  <a:tcPr marL="7144" marR="7144" marT="7144" marB="0" anchor="b">
                    <a:solidFill>
                      <a:schemeClr val="accent5"/>
                    </a:solidFill>
                  </a:tcPr>
                </a:tc>
                <a:tc>
                  <a:txBody>
                    <a:bodyPr/>
                    <a:lstStyle/>
                    <a:p>
                      <a:pPr algn="ctr" fontAlgn="b"/>
                      <a:r>
                        <a:rPr lang="en-US" sz="1200" b="0" i="0" u="none" strike="noStrike" dirty="0">
                          <a:solidFill>
                            <a:srgbClr val="000000"/>
                          </a:solidFill>
                          <a:effectLst/>
                          <a:latin typeface="+mn-lt"/>
                        </a:rPr>
                        <a:t>$90,000.00 </a:t>
                      </a:r>
                    </a:p>
                  </a:txBody>
                  <a:tcPr marL="7144" marR="7144" marT="7144" marB="0" anchor="b">
                    <a:solidFill>
                      <a:schemeClr val="accent5"/>
                    </a:solidFill>
                  </a:tcPr>
                </a:tc>
                <a:tc>
                  <a:txBody>
                    <a:bodyPr/>
                    <a:lstStyle/>
                    <a:p>
                      <a:pPr algn="ctr" fontAlgn="b"/>
                      <a:r>
                        <a:rPr lang="en-US" sz="1200" b="0" i="0" u="none" strike="noStrike" dirty="0">
                          <a:solidFill>
                            <a:srgbClr val="000000"/>
                          </a:solidFill>
                          <a:effectLst/>
                          <a:latin typeface="+mn-lt"/>
                        </a:rPr>
                        <a:t>$12,534.36 </a:t>
                      </a:r>
                    </a:p>
                  </a:txBody>
                  <a:tcPr marL="7144" marR="7144" marT="7144" marB="0" anchor="b">
                    <a:solidFill>
                      <a:schemeClr val="accent5"/>
                    </a:solidFill>
                  </a:tcPr>
                </a:tc>
                <a:tc>
                  <a:txBody>
                    <a:bodyPr/>
                    <a:lstStyle/>
                    <a:p>
                      <a:pPr algn="ctr" fontAlgn="b"/>
                      <a:r>
                        <a:rPr lang="en-US" sz="1200" b="0" i="0" u="none" strike="noStrike">
                          <a:solidFill>
                            <a:srgbClr val="000000"/>
                          </a:solidFill>
                          <a:effectLst/>
                          <a:latin typeface="+mn-lt"/>
                        </a:rPr>
                        <a:t>$25,200.00 </a:t>
                      </a:r>
                    </a:p>
                  </a:txBody>
                  <a:tcPr marL="7144" marR="7144" marT="7144" marB="0" anchor="b">
                    <a:solidFill>
                      <a:schemeClr val="accent5"/>
                    </a:solidFill>
                  </a:tcPr>
                </a:tc>
                <a:extLst>
                  <a:ext uri="{0D108BD9-81ED-4DB2-BD59-A6C34878D82A}">
                    <a16:rowId xmlns:a16="http://schemas.microsoft.com/office/drawing/2014/main" val="2309254844"/>
                  </a:ext>
                </a:extLst>
              </a:tr>
              <a:tr h="132874">
                <a:tc>
                  <a:txBody>
                    <a:bodyPr/>
                    <a:lstStyle/>
                    <a:p>
                      <a:pPr algn="ctr" fontAlgn="b"/>
                      <a:r>
                        <a:rPr lang="en-US" sz="1200" u="none" strike="noStrike" dirty="0">
                          <a:effectLst/>
                          <a:latin typeface="+mn-lt"/>
                          <a:cs typeface="Calibri" panose="020F0502020204030204" pitchFamily="34" charset="0"/>
                        </a:rPr>
                        <a:t>Preschool</a:t>
                      </a:r>
                      <a:endParaRPr lang="en-US" sz="1200" b="1" i="0" u="none" strike="noStrike" dirty="0">
                        <a:solidFill>
                          <a:srgbClr val="000000"/>
                        </a:solidFill>
                        <a:effectLst/>
                        <a:latin typeface="+mn-lt"/>
                        <a:cs typeface="Calibri" panose="020F0502020204030204" pitchFamily="34" charset="0"/>
                      </a:endParaRPr>
                    </a:p>
                  </a:txBody>
                  <a:tcPr marL="7144" marR="7144" marT="7144" marB="0" anchor="b">
                    <a:solidFill>
                      <a:schemeClr val="accent5"/>
                    </a:solidFill>
                  </a:tcPr>
                </a:tc>
                <a:tc>
                  <a:txBody>
                    <a:bodyPr/>
                    <a:lstStyle/>
                    <a:p>
                      <a:pPr algn="ctr" fontAlgn="b"/>
                      <a:r>
                        <a:rPr lang="en-US" sz="1200" b="0" i="0" u="none" strike="noStrike" dirty="0">
                          <a:solidFill>
                            <a:srgbClr val="000000"/>
                          </a:solidFill>
                          <a:effectLst/>
                          <a:latin typeface="+mn-lt"/>
                        </a:rPr>
                        <a:t>$16,506.24 </a:t>
                      </a:r>
                    </a:p>
                  </a:txBody>
                  <a:tcPr marL="7144" marR="7144" marT="7144" marB="0" anchor="b">
                    <a:solidFill>
                      <a:schemeClr val="accent5"/>
                    </a:solidFill>
                  </a:tcPr>
                </a:tc>
                <a:tc>
                  <a:txBody>
                    <a:bodyPr/>
                    <a:lstStyle/>
                    <a:p>
                      <a:pPr algn="ctr" fontAlgn="b"/>
                      <a:r>
                        <a:rPr lang="en-US" sz="1200" b="0" i="0" u="none" strike="noStrike" dirty="0">
                          <a:solidFill>
                            <a:srgbClr val="000000"/>
                          </a:solidFill>
                          <a:effectLst/>
                          <a:latin typeface="+mn-lt"/>
                        </a:rPr>
                        <a:t>$113,760.00 </a:t>
                      </a:r>
                    </a:p>
                  </a:txBody>
                  <a:tcPr marL="7144" marR="7144" marT="7144" marB="0" anchor="b">
                    <a:solidFill>
                      <a:schemeClr val="accent5"/>
                    </a:solidFill>
                  </a:tcPr>
                </a:tc>
                <a:tc>
                  <a:txBody>
                    <a:bodyPr/>
                    <a:lstStyle/>
                    <a:p>
                      <a:pPr algn="ctr" fontAlgn="b"/>
                      <a:r>
                        <a:rPr lang="en-US" sz="1200" b="0" i="0" u="none" strike="noStrike" dirty="0">
                          <a:solidFill>
                            <a:srgbClr val="000000"/>
                          </a:solidFill>
                          <a:effectLst/>
                          <a:latin typeface="+mn-lt"/>
                        </a:rPr>
                        <a:t>$11,209.08 </a:t>
                      </a:r>
                    </a:p>
                  </a:txBody>
                  <a:tcPr marL="7144" marR="7144" marT="7144" marB="0" anchor="b">
                    <a:solidFill>
                      <a:schemeClr val="accent5"/>
                    </a:solidFill>
                  </a:tcPr>
                </a:tc>
                <a:tc>
                  <a:txBody>
                    <a:bodyPr/>
                    <a:lstStyle/>
                    <a:p>
                      <a:pPr algn="ctr" fontAlgn="b"/>
                      <a:r>
                        <a:rPr lang="en-US" sz="1200" b="0" i="0" u="none" strike="noStrike" dirty="0">
                          <a:solidFill>
                            <a:srgbClr val="000000"/>
                          </a:solidFill>
                          <a:effectLst/>
                          <a:latin typeface="+mn-lt"/>
                        </a:rPr>
                        <a:t>$24,600.00 </a:t>
                      </a:r>
                    </a:p>
                  </a:txBody>
                  <a:tcPr marL="7144" marR="7144" marT="7144" marB="0" anchor="b">
                    <a:solidFill>
                      <a:schemeClr val="accent5"/>
                    </a:solidFill>
                  </a:tcPr>
                </a:tc>
                <a:extLst>
                  <a:ext uri="{0D108BD9-81ED-4DB2-BD59-A6C34878D82A}">
                    <a16:rowId xmlns:a16="http://schemas.microsoft.com/office/drawing/2014/main" val="780823951"/>
                  </a:ext>
                </a:extLst>
              </a:tr>
            </a:tbl>
          </a:graphicData>
        </a:graphic>
      </p:graphicFrame>
      <p:graphicFrame>
        <p:nvGraphicFramePr>
          <p:cNvPr id="7" name="Content Placeholder 4">
            <a:extLst>
              <a:ext uri="{FF2B5EF4-FFF2-40B4-BE49-F238E27FC236}">
                <a16:creationId xmlns:a16="http://schemas.microsoft.com/office/drawing/2014/main" id="{D2EAFDEB-1D35-4467-A171-A6939E5CDABE}"/>
              </a:ext>
            </a:extLst>
          </p:cNvPr>
          <p:cNvGraphicFramePr>
            <a:graphicFrameLocks/>
          </p:cNvGraphicFramePr>
          <p:nvPr/>
        </p:nvGraphicFramePr>
        <p:xfrm>
          <a:off x="530001" y="5572858"/>
          <a:ext cx="4041998" cy="944404"/>
        </p:xfrm>
        <a:graphic>
          <a:graphicData uri="http://schemas.openxmlformats.org/drawingml/2006/table">
            <a:tbl>
              <a:tblPr>
                <a:tableStyleId>{8EC20E35-A176-4012-BC5E-935CFFF8708E}</a:tableStyleId>
              </a:tblPr>
              <a:tblGrid>
                <a:gridCol w="1867805">
                  <a:extLst>
                    <a:ext uri="{9D8B030D-6E8A-4147-A177-3AD203B41FA5}">
                      <a16:colId xmlns:a16="http://schemas.microsoft.com/office/drawing/2014/main" val="1703001199"/>
                    </a:ext>
                  </a:extLst>
                </a:gridCol>
                <a:gridCol w="1496893">
                  <a:extLst>
                    <a:ext uri="{9D8B030D-6E8A-4147-A177-3AD203B41FA5}">
                      <a16:colId xmlns:a16="http://schemas.microsoft.com/office/drawing/2014/main" val="3665100575"/>
                    </a:ext>
                  </a:extLst>
                </a:gridCol>
                <a:gridCol w="338650">
                  <a:extLst>
                    <a:ext uri="{9D8B030D-6E8A-4147-A177-3AD203B41FA5}">
                      <a16:colId xmlns:a16="http://schemas.microsoft.com/office/drawing/2014/main" val="3268444898"/>
                    </a:ext>
                  </a:extLst>
                </a:gridCol>
                <a:gridCol w="338650">
                  <a:extLst>
                    <a:ext uri="{9D8B030D-6E8A-4147-A177-3AD203B41FA5}">
                      <a16:colId xmlns:a16="http://schemas.microsoft.com/office/drawing/2014/main" val="599388240"/>
                    </a:ext>
                  </a:extLst>
                </a:gridCol>
              </a:tblGrid>
              <a:tr h="132874">
                <a:tc gridSpan="4">
                  <a:txBody>
                    <a:bodyPr/>
                    <a:lstStyle/>
                    <a:p>
                      <a:pPr algn="l" fontAlgn="b"/>
                      <a:r>
                        <a:rPr lang="en-US" sz="1200" b="1" u="none" strike="noStrike" dirty="0">
                          <a:effectLst/>
                          <a:latin typeface="+mn-lt"/>
                          <a:cs typeface="Calibri" panose="020F0502020204030204" pitchFamily="34" charset="0"/>
                        </a:rPr>
                        <a:t>PRE-COVID AVERAGE CLASSROOM REVENUE - PRIVATE PAY</a:t>
                      </a:r>
                      <a:endParaRPr lang="en-US" sz="1200" b="1" i="0" u="none" strike="noStrike" dirty="0">
                        <a:solidFill>
                          <a:srgbClr val="000000"/>
                        </a:solidFill>
                        <a:effectLst/>
                        <a:latin typeface="+mn-lt"/>
                        <a:cs typeface="Calibri" panose="020F0502020204030204" pitchFamily="34"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18335398"/>
                  </a:ext>
                </a:extLst>
              </a:tr>
              <a:tr h="194310">
                <a:tc>
                  <a:txBody>
                    <a:bodyPr/>
                    <a:lstStyle/>
                    <a:p>
                      <a:pPr algn="l" fontAlgn="b"/>
                      <a:r>
                        <a:rPr lang="en-US" sz="1200" u="none" strike="noStrike" dirty="0">
                          <a:effectLst/>
                          <a:latin typeface="+mn-lt"/>
                          <a:cs typeface="Calibri" panose="020F0502020204030204" pitchFamily="34" charset="0"/>
                        </a:rPr>
                        <a:t>Infant Classroom</a:t>
                      </a:r>
                      <a:endParaRPr lang="en-US" sz="1200" b="0" i="0" u="none" strike="noStrike" dirty="0">
                        <a:solidFill>
                          <a:srgbClr val="000000"/>
                        </a:solidFill>
                        <a:effectLst/>
                        <a:latin typeface="+mn-lt"/>
                        <a:cs typeface="Calibri" panose="020F0502020204030204" pitchFamily="34" charset="0"/>
                      </a:endParaRPr>
                    </a:p>
                  </a:txBody>
                  <a:tcPr marL="7144" marR="7144" marT="7144" marB="0" anchor="b"/>
                </a:tc>
                <a:tc>
                  <a:txBody>
                    <a:bodyPr/>
                    <a:lstStyle/>
                    <a:p>
                      <a:pPr algn="r" fontAlgn="b"/>
                      <a:r>
                        <a:rPr lang="en-US" sz="1200" u="none" strike="noStrike" dirty="0">
                          <a:effectLst/>
                          <a:latin typeface="+mn-lt"/>
                          <a:cs typeface="Calibri" panose="020F0502020204030204" pitchFamily="34" charset="0"/>
                        </a:rPr>
                        <a:t>$181,468.56 </a:t>
                      </a:r>
                      <a:endParaRPr lang="en-US" sz="1200" b="0" i="0" u="none" strike="noStrike" dirty="0">
                        <a:solidFill>
                          <a:srgbClr val="000000"/>
                        </a:solidFill>
                        <a:effectLst/>
                        <a:latin typeface="+mn-lt"/>
                        <a:cs typeface="Calibri" panose="020F0502020204030204" pitchFamily="34" charset="0"/>
                      </a:endParaRPr>
                    </a:p>
                  </a:txBody>
                  <a:tcPr marL="7144" marR="7144" marT="7144" marB="0" anchor="b"/>
                </a:tc>
                <a:tc>
                  <a:txBody>
                    <a:bodyPr/>
                    <a:lstStyle/>
                    <a:p>
                      <a:endParaRPr lang="en-US" sz="1200">
                        <a:latin typeface="+mn-lt"/>
                        <a:cs typeface="Calibri" panose="020F0502020204030204" pitchFamily="34" charset="0"/>
                      </a:endParaRPr>
                    </a:p>
                  </a:txBody>
                  <a:tcPr marL="68580" marR="68580" marT="34290" marB="34290"/>
                </a:tc>
                <a:tc>
                  <a:txBody>
                    <a:bodyPr/>
                    <a:lstStyle/>
                    <a:p>
                      <a:endParaRPr lang="en-US" sz="1200">
                        <a:latin typeface="+mn-lt"/>
                        <a:cs typeface="Calibri" panose="020F0502020204030204" pitchFamily="34" charset="0"/>
                      </a:endParaRPr>
                    </a:p>
                  </a:txBody>
                  <a:tcPr marL="68580" marR="68580" marT="34290" marB="34290"/>
                </a:tc>
                <a:extLst>
                  <a:ext uri="{0D108BD9-81ED-4DB2-BD59-A6C34878D82A}">
                    <a16:rowId xmlns:a16="http://schemas.microsoft.com/office/drawing/2014/main" val="2843982046"/>
                  </a:ext>
                </a:extLst>
              </a:tr>
              <a:tr h="194310">
                <a:tc>
                  <a:txBody>
                    <a:bodyPr/>
                    <a:lstStyle/>
                    <a:p>
                      <a:pPr algn="l" fontAlgn="b"/>
                      <a:r>
                        <a:rPr lang="en-US" sz="1200" u="none" strike="noStrike" dirty="0">
                          <a:effectLst/>
                          <a:latin typeface="+mn-lt"/>
                          <a:cs typeface="Calibri" panose="020F0502020204030204" pitchFamily="34" charset="0"/>
                        </a:rPr>
                        <a:t>Toddler Classroom</a:t>
                      </a:r>
                      <a:endParaRPr lang="en-US" sz="1200" b="0" i="0" u="none" strike="noStrike" dirty="0">
                        <a:solidFill>
                          <a:srgbClr val="000000"/>
                        </a:solidFill>
                        <a:effectLst/>
                        <a:latin typeface="+mn-lt"/>
                        <a:cs typeface="Calibri" panose="020F0502020204030204" pitchFamily="34" charset="0"/>
                      </a:endParaRPr>
                    </a:p>
                  </a:txBody>
                  <a:tcPr marL="7144" marR="7144" marT="7144" marB="0" anchor="b"/>
                </a:tc>
                <a:tc>
                  <a:txBody>
                    <a:bodyPr/>
                    <a:lstStyle/>
                    <a:p>
                      <a:pPr algn="r" fontAlgn="b"/>
                      <a:r>
                        <a:rPr lang="en-US" sz="1200" u="none" strike="noStrike" dirty="0">
                          <a:effectLst/>
                          <a:latin typeface="+mn-lt"/>
                          <a:cs typeface="Calibri" panose="020F0502020204030204" pitchFamily="34" charset="0"/>
                        </a:rPr>
                        <a:t>$201,911.40 </a:t>
                      </a:r>
                      <a:endParaRPr lang="en-US" sz="1200" b="0" i="0" u="none" strike="noStrike" dirty="0">
                        <a:solidFill>
                          <a:srgbClr val="000000"/>
                        </a:solidFill>
                        <a:effectLst/>
                        <a:latin typeface="+mn-lt"/>
                        <a:cs typeface="Calibri" panose="020F0502020204030204" pitchFamily="34" charset="0"/>
                      </a:endParaRPr>
                    </a:p>
                  </a:txBody>
                  <a:tcPr marL="7144" marR="7144" marT="7144" marB="0" anchor="b"/>
                </a:tc>
                <a:tc>
                  <a:txBody>
                    <a:bodyPr/>
                    <a:lstStyle/>
                    <a:p>
                      <a:endParaRPr lang="en-US" sz="1200">
                        <a:latin typeface="+mn-lt"/>
                        <a:cs typeface="Calibri" panose="020F0502020204030204" pitchFamily="34" charset="0"/>
                      </a:endParaRPr>
                    </a:p>
                  </a:txBody>
                  <a:tcPr marL="68580" marR="68580" marT="34290" marB="34290"/>
                </a:tc>
                <a:tc>
                  <a:txBody>
                    <a:bodyPr/>
                    <a:lstStyle/>
                    <a:p>
                      <a:endParaRPr lang="en-US" sz="1200" dirty="0">
                        <a:latin typeface="+mn-lt"/>
                        <a:cs typeface="Calibri" panose="020F0502020204030204" pitchFamily="34" charset="0"/>
                      </a:endParaRPr>
                    </a:p>
                  </a:txBody>
                  <a:tcPr marL="68580" marR="68580" marT="34290" marB="34290"/>
                </a:tc>
                <a:extLst>
                  <a:ext uri="{0D108BD9-81ED-4DB2-BD59-A6C34878D82A}">
                    <a16:rowId xmlns:a16="http://schemas.microsoft.com/office/drawing/2014/main" val="1735296689"/>
                  </a:ext>
                </a:extLst>
              </a:tr>
              <a:tr h="194310">
                <a:tc>
                  <a:txBody>
                    <a:bodyPr/>
                    <a:lstStyle/>
                    <a:p>
                      <a:pPr algn="l" fontAlgn="b"/>
                      <a:r>
                        <a:rPr lang="en-US" sz="1200" u="none" strike="noStrike" dirty="0">
                          <a:effectLst/>
                          <a:latin typeface="+mn-lt"/>
                          <a:cs typeface="Calibri" panose="020F0502020204030204" pitchFamily="34" charset="0"/>
                        </a:rPr>
                        <a:t>Preschool Classroom</a:t>
                      </a:r>
                      <a:endParaRPr lang="en-US" sz="1200" b="0" i="0" u="none" strike="noStrike" dirty="0">
                        <a:solidFill>
                          <a:srgbClr val="000000"/>
                        </a:solidFill>
                        <a:effectLst/>
                        <a:latin typeface="+mn-lt"/>
                        <a:cs typeface="Calibri" panose="020F0502020204030204" pitchFamily="34" charset="0"/>
                      </a:endParaRPr>
                    </a:p>
                  </a:txBody>
                  <a:tcPr marL="7144" marR="7144" marT="7144" marB="0" anchor="b"/>
                </a:tc>
                <a:tc>
                  <a:txBody>
                    <a:bodyPr/>
                    <a:lstStyle/>
                    <a:p>
                      <a:pPr algn="r" fontAlgn="b"/>
                      <a:r>
                        <a:rPr lang="en-US" sz="1200" u="none" strike="noStrike">
                          <a:effectLst/>
                          <a:latin typeface="+mn-lt"/>
                          <a:cs typeface="Calibri" panose="020F0502020204030204" pitchFamily="34" charset="0"/>
                        </a:rPr>
                        <a:t>$330,124.80 </a:t>
                      </a:r>
                      <a:endParaRPr lang="en-US" sz="1200" b="0" i="0" u="none" strike="noStrike">
                        <a:solidFill>
                          <a:srgbClr val="000000"/>
                        </a:solidFill>
                        <a:effectLst/>
                        <a:latin typeface="+mn-lt"/>
                        <a:cs typeface="Calibri" panose="020F0502020204030204" pitchFamily="34" charset="0"/>
                      </a:endParaRPr>
                    </a:p>
                  </a:txBody>
                  <a:tcPr marL="7144" marR="7144" marT="7144" marB="0" anchor="b"/>
                </a:tc>
                <a:tc>
                  <a:txBody>
                    <a:bodyPr/>
                    <a:lstStyle/>
                    <a:p>
                      <a:endParaRPr lang="en-US" sz="1200">
                        <a:latin typeface="+mn-lt"/>
                        <a:cs typeface="Calibri" panose="020F0502020204030204" pitchFamily="34" charset="0"/>
                      </a:endParaRPr>
                    </a:p>
                  </a:txBody>
                  <a:tcPr marL="68580" marR="68580" marT="34290" marB="34290"/>
                </a:tc>
                <a:tc>
                  <a:txBody>
                    <a:bodyPr/>
                    <a:lstStyle/>
                    <a:p>
                      <a:endParaRPr lang="en-US" sz="1200" dirty="0">
                        <a:latin typeface="+mn-lt"/>
                        <a:cs typeface="Calibri" panose="020F0502020204030204" pitchFamily="34" charset="0"/>
                      </a:endParaRPr>
                    </a:p>
                  </a:txBody>
                  <a:tcPr marL="68580" marR="68580" marT="34290" marB="34290"/>
                </a:tc>
                <a:extLst>
                  <a:ext uri="{0D108BD9-81ED-4DB2-BD59-A6C34878D82A}">
                    <a16:rowId xmlns:a16="http://schemas.microsoft.com/office/drawing/2014/main" val="963100538"/>
                  </a:ext>
                </a:extLst>
              </a:tr>
            </a:tbl>
          </a:graphicData>
        </a:graphic>
      </p:graphicFrame>
      <p:sp>
        <p:nvSpPr>
          <p:cNvPr id="12" name="Rectangle 11">
            <a:extLst>
              <a:ext uri="{FF2B5EF4-FFF2-40B4-BE49-F238E27FC236}">
                <a16:creationId xmlns:a16="http://schemas.microsoft.com/office/drawing/2014/main" id="{7606D109-C88F-40B9-B626-64CB62FDEDDF}"/>
              </a:ext>
            </a:extLst>
          </p:cNvPr>
          <p:cNvSpPr/>
          <p:nvPr/>
        </p:nvSpPr>
        <p:spPr>
          <a:xfrm>
            <a:off x="530001" y="5208934"/>
            <a:ext cx="5164931"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 most center-based programs, infant/toddler care is subsidized by preschool classroom revenue</a:t>
            </a:r>
          </a:p>
        </p:txBody>
      </p:sp>
      <p:sp>
        <p:nvSpPr>
          <p:cNvPr id="13" name="TextBox 12">
            <a:extLst>
              <a:ext uri="{FF2B5EF4-FFF2-40B4-BE49-F238E27FC236}">
                <a16:creationId xmlns:a16="http://schemas.microsoft.com/office/drawing/2014/main" id="{D764995E-B35C-4C19-995F-2CA1A01D8BFF}"/>
              </a:ext>
            </a:extLst>
          </p:cNvPr>
          <p:cNvSpPr txBox="1"/>
          <p:nvPr/>
        </p:nvSpPr>
        <p:spPr>
          <a:xfrm>
            <a:off x="5351720" y="5708489"/>
            <a:ext cx="2478169" cy="64633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a:rPr>
              <a:t>Average Provider Size: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a:rPr>
              <a:t>FCC:  </a:t>
            </a:r>
            <a:r>
              <a:rPr kumimoji="0" lang="en-US" sz="1200" b="0" i="0" u="none" strike="noStrike" kern="1200" cap="none" spc="0" normalizeH="0" baseline="0" noProof="0" dirty="0">
                <a:ln>
                  <a:noFill/>
                </a:ln>
                <a:solidFill>
                  <a:srgbClr val="000000"/>
                </a:solidFill>
                <a:effectLst/>
                <a:uLnTx/>
                <a:uFillTx/>
                <a:latin typeface="Calibri" panose="020F0502020204030204"/>
              </a:rPr>
              <a:t>8 children (range from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a:rPr>
              <a:t>Center-Based: </a:t>
            </a:r>
            <a:r>
              <a:rPr kumimoji="0" lang="en-US" sz="1200" b="0" i="0" u="none" strike="noStrike" kern="1200" cap="none" spc="0" normalizeH="0" baseline="0" noProof="0" dirty="0">
                <a:ln>
                  <a:noFill/>
                </a:ln>
                <a:solidFill>
                  <a:srgbClr val="000000"/>
                </a:solidFill>
                <a:effectLst/>
                <a:uLnTx/>
                <a:uFillTx/>
                <a:latin typeface="Calibri" panose="020F0502020204030204"/>
              </a:rPr>
              <a:t>5 classrooms </a:t>
            </a:r>
          </a:p>
        </p:txBody>
      </p:sp>
      <p:cxnSp>
        <p:nvCxnSpPr>
          <p:cNvPr id="8" name="Straight Connector 7">
            <a:extLst>
              <a:ext uri="{FF2B5EF4-FFF2-40B4-BE49-F238E27FC236}">
                <a16:creationId xmlns:a16="http://schemas.microsoft.com/office/drawing/2014/main" id="{FC252B1B-AEAA-4FEC-8748-19D96F0B03EF}"/>
              </a:ext>
            </a:extLst>
          </p:cNvPr>
          <p:cNvCxnSpPr/>
          <p:nvPr/>
        </p:nvCxnSpPr>
        <p:spPr bwMode="auto">
          <a:xfrm>
            <a:off x="502246" y="1120932"/>
            <a:ext cx="0" cy="2881052"/>
          </a:xfrm>
          <a:prstGeom prst="line">
            <a:avLst/>
          </a:prstGeom>
          <a:no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195044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0FB9C-F09D-9043-B645-306513F09DAA}"/>
              </a:ext>
            </a:extLst>
          </p:cNvPr>
          <p:cNvSpPr>
            <a:spLocks noGrp="1"/>
          </p:cNvSpPr>
          <p:nvPr>
            <p:ph type="ctrTitle"/>
          </p:nvPr>
        </p:nvSpPr>
        <p:spPr/>
        <p:txBody>
          <a:bodyPr/>
          <a:lstStyle/>
          <a:p>
            <a:pPr algn="ctr"/>
            <a:r>
              <a:rPr lang="en-US" dirty="0"/>
              <a:t>Discussion</a:t>
            </a:r>
          </a:p>
        </p:txBody>
      </p:sp>
      <p:sp>
        <p:nvSpPr>
          <p:cNvPr id="3" name="Subtitle 2">
            <a:extLst>
              <a:ext uri="{FF2B5EF4-FFF2-40B4-BE49-F238E27FC236}">
                <a16:creationId xmlns:a16="http://schemas.microsoft.com/office/drawing/2014/main" id="{69D13D0D-01BE-7645-9BD9-4227505D5BB0}"/>
              </a:ext>
            </a:extLst>
          </p:cNvPr>
          <p:cNvSpPr>
            <a:spLocks noGrp="1"/>
          </p:cNvSpPr>
          <p:nvPr>
            <p:ph type="subTitle" idx="1"/>
          </p:nvPr>
        </p:nvSpPr>
        <p:spPr/>
        <p:txBody>
          <a:bodyPr/>
          <a:lstStyle/>
          <a:p>
            <a:pPr marL="285750" lvl="0" indent="-285750" algn="l">
              <a:buFont typeface="Arial" panose="020B0604020202020204" pitchFamily="34" charset="0"/>
              <a:buChar char="•"/>
            </a:pPr>
            <a:r>
              <a:rPr lang="en-US" sz="1600" b="0" dirty="0"/>
              <a:t>Within the new landscape, what do we see as the most urgent and immediate opportunities unique to Massachusetts?</a:t>
            </a:r>
          </a:p>
        </p:txBody>
      </p:sp>
      <p:sp>
        <p:nvSpPr>
          <p:cNvPr id="4" name="Slide Number Placeholder 3">
            <a:extLst>
              <a:ext uri="{FF2B5EF4-FFF2-40B4-BE49-F238E27FC236}">
                <a16:creationId xmlns:a16="http://schemas.microsoft.com/office/drawing/2014/main" id="{A9D4F421-E36D-5C44-84DB-64F22A3D9B77}"/>
              </a:ext>
            </a:extLst>
          </p:cNvPr>
          <p:cNvSpPr>
            <a:spLocks noGrp="1"/>
          </p:cNvSpPr>
          <p:nvPr>
            <p:ph type="sldNum" sz="quarter" idx="11"/>
          </p:nvPr>
        </p:nvSpPr>
        <p:spPr/>
        <p:txBody>
          <a:bodyPr/>
          <a:lstStyle/>
          <a:p>
            <a:pPr>
              <a:defRPr/>
            </a:pPr>
            <a:fld id="{FDF88B55-EA6D-4ACF-BBAA-E1DCDBBFDFFF}" type="slidenum">
              <a:rPr lang="en-US" smtClean="0">
                <a:solidFill>
                  <a:srgbClr val="000000"/>
                </a:solidFill>
              </a:rPr>
              <a:pPr>
                <a:defRPr/>
              </a:pPr>
              <a:t>17</a:t>
            </a:fld>
            <a:endParaRPr lang="en-US" dirty="0">
              <a:solidFill>
                <a:srgbClr val="000000"/>
              </a:solidFill>
            </a:endParaRPr>
          </a:p>
        </p:txBody>
      </p:sp>
    </p:spTree>
    <p:extLst>
      <p:ext uri="{BB962C8B-B14F-4D97-AF65-F5344CB8AC3E}">
        <p14:creationId xmlns:p14="http://schemas.microsoft.com/office/powerpoint/2010/main" val="3476879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C53631E-0B0E-3843-8108-4976480894F3}"/>
              </a:ext>
            </a:extLst>
          </p:cNvPr>
          <p:cNvSpPr>
            <a:spLocks noGrp="1"/>
          </p:cNvSpPr>
          <p:nvPr>
            <p:ph type="title"/>
          </p:nvPr>
        </p:nvSpPr>
        <p:spPr>
          <a:xfrm>
            <a:off x="469900" y="114300"/>
            <a:ext cx="7691438" cy="801688"/>
          </a:xfrm>
        </p:spPr>
        <p:txBody>
          <a:bodyPr/>
          <a:lstStyle/>
          <a:p>
            <a:r>
              <a:rPr lang="en-US" sz="2000" dirty="0"/>
              <a:t>Retreat Agenda</a:t>
            </a:r>
          </a:p>
        </p:txBody>
      </p:sp>
      <p:sp>
        <p:nvSpPr>
          <p:cNvPr id="5" name="Rectangle 4">
            <a:extLst>
              <a:ext uri="{FF2B5EF4-FFF2-40B4-BE49-F238E27FC236}">
                <a16:creationId xmlns:a16="http://schemas.microsoft.com/office/drawing/2014/main" id="{A64197D9-CFEB-5144-A6C6-4A105192CF2F}"/>
              </a:ext>
            </a:extLst>
          </p:cNvPr>
          <p:cNvSpPr/>
          <p:nvPr/>
        </p:nvSpPr>
        <p:spPr bwMode="auto">
          <a:xfrm>
            <a:off x="442913" y="1462144"/>
            <a:ext cx="4129088" cy="575944"/>
          </a:xfrm>
          <a:prstGeom prst="rect">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graphicFrame>
        <p:nvGraphicFramePr>
          <p:cNvPr id="6" name="Table 7">
            <a:extLst>
              <a:ext uri="{FF2B5EF4-FFF2-40B4-BE49-F238E27FC236}">
                <a16:creationId xmlns:a16="http://schemas.microsoft.com/office/drawing/2014/main" id="{6BE6373D-9823-F841-8AD0-D24B4732D2A0}"/>
              </a:ext>
            </a:extLst>
          </p:cNvPr>
          <p:cNvGraphicFramePr>
            <a:graphicFrameLocks noGrp="1"/>
          </p:cNvGraphicFramePr>
          <p:nvPr>
            <p:extLst>
              <p:ext uri="{D42A27DB-BD31-4B8C-83A1-F6EECF244321}">
                <p14:modId xmlns:p14="http://schemas.microsoft.com/office/powerpoint/2010/main" val="1805446100"/>
              </p:ext>
            </p:extLst>
          </p:nvPr>
        </p:nvGraphicFramePr>
        <p:xfrm>
          <a:off x="442912" y="1397000"/>
          <a:ext cx="8408988" cy="4772660"/>
        </p:xfrm>
        <a:graphic>
          <a:graphicData uri="http://schemas.openxmlformats.org/drawingml/2006/table">
            <a:tbl>
              <a:tblPr firstRow="1" bandRow="1">
                <a:tableStyleId>{5C22544A-7EE6-4342-B048-85BDC9FD1C3A}</a:tableStyleId>
              </a:tblPr>
              <a:tblGrid>
                <a:gridCol w="4340103">
                  <a:extLst>
                    <a:ext uri="{9D8B030D-6E8A-4147-A177-3AD203B41FA5}">
                      <a16:colId xmlns:a16="http://schemas.microsoft.com/office/drawing/2014/main" val="4084228183"/>
                    </a:ext>
                  </a:extLst>
                </a:gridCol>
                <a:gridCol w="1223890">
                  <a:extLst>
                    <a:ext uri="{9D8B030D-6E8A-4147-A177-3AD203B41FA5}">
                      <a16:colId xmlns:a16="http://schemas.microsoft.com/office/drawing/2014/main" val="2551592121"/>
                    </a:ext>
                  </a:extLst>
                </a:gridCol>
                <a:gridCol w="2844995">
                  <a:extLst>
                    <a:ext uri="{9D8B030D-6E8A-4147-A177-3AD203B41FA5}">
                      <a16:colId xmlns:a16="http://schemas.microsoft.com/office/drawing/2014/main" val="4091992367"/>
                    </a:ext>
                  </a:extLst>
                </a:gridCol>
              </a:tblGrid>
              <a:tr h="370840">
                <a:tc>
                  <a:txBody>
                    <a:bodyPr/>
                    <a:lstStyle/>
                    <a:p>
                      <a:r>
                        <a:rPr lang="en-US" sz="1300" dirty="0"/>
                        <a:t>Topic</a:t>
                      </a:r>
                    </a:p>
                  </a:txBody>
                  <a:tcPr/>
                </a:tc>
                <a:tc>
                  <a:txBody>
                    <a:bodyPr/>
                    <a:lstStyle/>
                    <a:p>
                      <a:r>
                        <a:rPr lang="en-US" sz="1300" dirty="0"/>
                        <a:t>Time</a:t>
                      </a:r>
                    </a:p>
                  </a:txBody>
                  <a:tcPr/>
                </a:tc>
                <a:tc>
                  <a:txBody>
                    <a:bodyPr/>
                    <a:lstStyle/>
                    <a:p>
                      <a:r>
                        <a:rPr lang="en-US" sz="1300" dirty="0"/>
                        <a:t>Lead</a:t>
                      </a:r>
                    </a:p>
                  </a:txBody>
                  <a:tcPr/>
                </a:tc>
                <a:extLst>
                  <a:ext uri="{0D108BD9-81ED-4DB2-BD59-A6C34878D82A}">
                    <a16:rowId xmlns:a16="http://schemas.microsoft.com/office/drawing/2014/main" val="288246113"/>
                  </a:ext>
                </a:extLst>
              </a:tr>
              <a:tr h="480060">
                <a:tc>
                  <a:txBody>
                    <a:bodyPr/>
                    <a:lstStyle/>
                    <a:p>
                      <a:r>
                        <a:rPr lang="en-US" sz="1300" dirty="0"/>
                        <a:t>Introductions &amp; Agenda</a:t>
                      </a:r>
                    </a:p>
                  </a:txBody>
                  <a:tcPr/>
                </a:tc>
                <a:tc>
                  <a:txBody>
                    <a:bodyPr/>
                    <a:lstStyle/>
                    <a:p>
                      <a:r>
                        <a:rPr lang="en-US" sz="1300" dirty="0"/>
                        <a:t>9:00am</a:t>
                      </a:r>
                    </a:p>
                  </a:txBody>
                  <a:tcPr/>
                </a:tc>
                <a:tc>
                  <a:txBody>
                    <a:bodyPr/>
                    <a:lstStyle/>
                    <a:p>
                      <a:r>
                        <a:rPr lang="en-US" sz="1300" dirty="0"/>
                        <a:t>Chair Lesaux</a:t>
                      </a:r>
                    </a:p>
                  </a:txBody>
                  <a:tcPr/>
                </a:tc>
                <a:extLst>
                  <a:ext uri="{0D108BD9-81ED-4DB2-BD59-A6C34878D82A}">
                    <a16:rowId xmlns:a16="http://schemas.microsoft.com/office/drawing/2014/main" val="659717766"/>
                  </a:ext>
                </a:extLst>
              </a:tr>
              <a:tr h="370840">
                <a:tc>
                  <a:txBody>
                    <a:bodyPr/>
                    <a:lstStyle/>
                    <a:p>
                      <a:pPr lvl="0"/>
                      <a:r>
                        <a:rPr lang="en-US" sz="1300" dirty="0"/>
                        <a:t>Big Picture/ Overview</a:t>
                      </a:r>
                    </a:p>
                    <a:p>
                      <a:pPr lvl="0"/>
                      <a:r>
                        <a:rPr lang="en-US" sz="1300" i="1" dirty="0"/>
                        <a:t>Presentation and Discussion</a:t>
                      </a:r>
                    </a:p>
                  </a:txBody>
                  <a:tcPr/>
                </a:tc>
                <a:tc>
                  <a:txBody>
                    <a:bodyPr/>
                    <a:lstStyle/>
                    <a:p>
                      <a:r>
                        <a:rPr lang="en-US" sz="1300" dirty="0"/>
                        <a:t>9:30am</a:t>
                      </a:r>
                    </a:p>
                  </a:txBody>
                  <a:tcPr/>
                </a:tc>
                <a:tc>
                  <a:txBody>
                    <a:bodyPr/>
                    <a:lstStyle/>
                    <a:p>
                      <a:r>
                        <a:rPr lang="en-US" sz="1300" dirty="0"/>
                        <a:t>Commissioner Aigner-Treworgy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Members of the Board</a:t>
                      </a:r>
                    </a:p>
                  </a:txBody>
                  <a:tcPr/>
                </a:tc>
                <a:extLst>
                  <a:ext uri="{0D108BD9-81ED-4DB2-BD59-A6C34878D82A}">
                    <a16:rowId xmlns:a16="http://schemas.microsoft.com/office/drawing/2014/main" val="3945619986"/>
                  </a:ext>
                </a:extLst>
              </a:tr>
              <a:tr h="370840">
                <a:tc>
                  <a:txBody>
                    <a:bodyPr/>
                    <a:lstStyle/>
                    <a:p>
                      <a:r>
                        <a:rPr lang="en-US" sz="1300" dirty="0"/>
                        <a:t>Break</a:t>
                      </a:r>
                    </a:p>
                  </a:txBody>
                  <a:tcPr>
                    <a:solidFill>
                      <a:schemeClr val="accent1">
                        <a:lumMod val="75000"/>
                      </a:schemeClr>
                    </a:solidFill>
                  </a:tcPr>
                </a:tc>
                <a:tc>
                  <a:txBody>
                    <a:bodyPr/>
                    <a:lstStyle/>
                    <a:p>
                      <a:r>
                        <a:rPr lang="en-US" sz="1300" dirty="0"/>
                        <a:t>11:00am</a:t>
                      </a:r>
                    </a:p>
                  </a:txBody>
                  <a:tcPr>
                    <a:solidFill>
                      <a:schemeClr val="accent1">
                        <a:lumMod val="75000"/>
                      </a:schemeClr>
                    </a:solidFill>
                  </a:tcPr>
                </a:tc>
                <a:tc>
                  <a:txBody>
                    <a:bodyPr/>
                    <a:lstStyle/>
                    <a:p>
                      <a:endParaRPr lang="en-US" sz="1300" dirty="0"/>
                    </a:p>
                  </a:txBody>
                  <a:tcPr>
                    <a:solidFill>
                      <a:schemeClr val="accent1">
                        <a:lumMod val="75000"/>
                      </a:schemeClr>
                    </a:solidFill>
                  </a:tcPr>
                </a:tc>
                <a:extLst>
                  <a:ext uri="{0D108BD9-81ED-4DB2-BD59-A6C34878D82A}">
                    <a16:rowId xmlns:a16="http://schemas.microsoft.com/office/drawing/2014/main" val="1307695855"/>
                  </a:ext>
                </a:extLst>
              </a:tr>
              <a:tr h="370840">
                <a:tc>
                  <a:txBody>
                    <a:bodyPr/>
                    <a:lstStyle/>
                    <a:p>
                      <a:r>
                        <a:rPr lang="en-US" sz="1300" b="0" kern="1200" dirty="0">
                          <a:solidFill>
                            <a:schemeClr val="dk1"/>
                          </a:solidFill>
                          <a:effectLst/>
                          <a:latin typeface="+mn-lt"/>
                          <a:ea typeface="+mn-ea"/>
                          <a:cs typeface="+mn-cs"/>
                        </a:rPr>
                        <a:t>Leveraging Data to Inform and Monitor Innovation</a:t>
                      </a:r>
                      <a:r>
                        <a:rPr lang="en-US" sz="1300" b="0" dirty="0">
                          <a:effectLst/>
                        </a:rPr>
                        <a:t> </a:t>
                      </a:r>
                    </a:p>
                    <a:p>
                      <a:r>
                        <a:rPr lang="en-US" sz="1300" b="0" i="1" dirty="0">
                          <a:effectLst/>
                        </a:rPr>
                        <a:t>Presentation and Discussion</a:t>
                      </a:r>
                    </a:p>
                  </a:txBody>
                  <a:tcPr/>
                </a:tc>
                <a:tc>
                  <a:txBody>
                    <a:bodyPr/>
                    <a:lstStyle/>
                    <a:p>
                      <a:r>
                        <a:rPr lang="en-US" sz="1300" dirty="0"/>
                        <a:t>11:20am</a:t>
                      </a:r>
                    </a:p>
                  </a:txBody>
                  <a:tcPr/>
                </a:tc>
                <a:tc>
                  <a:txBody>
                    <a:bodyPr/>
                    <a:lstStyle/>
                    <a:p>
                      <a:r>
                        <a:rPr lang="en-US" sz="1300" dirty="0"/>
                        <a:t>Jocelyn Bowne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Members of the Board</a:t>
                      </a:r>
                    </a:p>
                  </a:txBody>
                  <a:tcPr/>
                </a:tc>
                <a:extLst>
                  <a:ext uri="{0D108BD9-81ED-4DB2-BD59-A6C34878D82A}">
                    <a16:rowId xmlns:a16="http://schemas.microsoft.com/office/drawing/2014/main" val="956501306"/>
                  </a:ext>
                </a:extLst>
              </a:tr>
              <a:tr h="370840">
                <a:tc>
                  <a:txBody>
                    <a:bodyPr/>
                    <a:lstStyle/>
                    <a:p>
                      <a:r>
                        <a:rPr lang="en-US" sz="1300" dirty="0"/>
                        <a:t>Lunch</a:t>
                      </a:r>
                    </a:p>
                  </a:txBody>
                  <a:tcPr/>
                </a:tc>
                <a:tc>
                  <a:txBody>
                    <a:bodyPr/>
                    <a:lstStyle/>
                    <a:p>
                      <a:r>
                        <a:rPr lang="en-US" sz="1300" dirty="0"/>
                        <a:t>12:30pm</a:t>
                      </a:r>
                    </a:p>
                  </a:txBody>
                  <a:tcPr/>
                </a:tc>
                <a:tc>
                  <a:txBody>
                    <a:bodyPr/>
                    <a:lstStyle/>
                    <a:p>
                      <a:endParaRPr lang="en-US" sz="1300" dirty="0"/>
                    </a:p>
                  </a:txBody>
                  <a:tcPr/>
                </a:tc>
                <a:extLst>
                  <a:ext uri="{0D108BD9-81ED-4DB2-BD59-A6C34878D82A}">
                    <a16:rowId xmlns:a16="http://schemas.microsoft.com/office/drawing/2014/main" val="646159496"/>
                  </a:ext>
                </a:extLst>
              </a:tr>
              <a:tr h="370840">
                <a:tc>
                  <a:txBody>
                    <a:bodyPr/>
                    <a:lstStyle/>
                    <a:p>
                      <a:r>
                        <a:rPr lang="en-US" sz="1300" dirty="0"/>
                        <a:t>Innovating through Partnerships </a:t>
                      </a:r>
                    </a:p>
                    <a:p>
                      <a:r>
                        <a:rPr lang="en-US" sz="1300" i="1" dirty="0"/>
                        <a:t>Small Group Discussion</a:t>
                      </a:r>
                    </a:p>
                  </a:txBody>
                  <a:tcPr/>
                </a:tc>
                <a:tc>
                  <a:txBody>
                    <a:bodyPr/>
                    <a:lstStyle/>
                    <a:p>
                      <a:r>
                        <a:rPr lang="en-US" sz="1300" dirty="0"/>
                        <a:t>1:00pm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Members of the Board</a:t>
                      </a:r>
                    </a:p>
                  </a:txBody>
                  <a:tcPr/>
                </a:tc>
                <a:extLst>
                  <a:ext uri="{0D108BD9-81ED-4DB2-BD59-A6C34878D82A}">
                    <a16:rowId xmlns:a16="http://schemas.microsoft.com/office/drawing/2014/main" val="1364327391"/>
                  </a:ext>
                </a:extLst>
              </a:tr>
              <a:tr h="370840">
                <a:tc>
                  <a:txBody>
                    <a:bodyPr/>
                    <a:lstStyle/>
                    <a:p>
                      <a:pPr marL="0" indent="0">
                        <a:buFont typeface="Arial" panose="020B0604020202020204" pitchFamily="34" charset="0"/>
                        <a:buNone/>
                      </a:pPr>
                      <a:r>
                        <a:rPr lang="en-US" sz="1300" dirty="0"/>
                        <a:t>Break</a:t>
                      </a:r>
                    </a:p>
                  </a:txBody>
                  <a:tcPr/>
                </a:tc>
                <a:tc>
                  <a:txBody>
                    <a:bodyPr/>
                    <a:lstStyle/>
                    <a:p>
                      <a:r>
                        <a:rPr lang="en-US" sz="1300" dirty="0"/>
                        <a:t>1:45pm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dirty="0"/>
                    </a:p>
                  </a:txBody>
                  <a:tcPr/>
                </a:tc>
                <a:extLst>
                  <a:ext uri="{0D108BD9-81ED-4DB2-BD59-A6C34878D82A}">
                    <a16:rowId xmlns:a16="http://schemas.microsoft.com/office/drawing/2014/main" val="1372458429"/>
                  </a:ext>
                </a:extLst>
              </a:tr>
              <a:tr h="370840">
                <a:tc>
                  <a:txBody>
                    <a:bodyPr/>
                    <a:lstStyle/>
                    <a:p>
                      <a:pPr marL="0" indent="0">
                        <a:buFont typeface="Arial" panose="020B0604020202020204" pitchFamily="34" charset="0"/>
                        <a:buNone/>
                      </a:pPr>
                      <a:r>
                        <a:rPr lang="en-US" sz="1300" dirty="0"/>
                        <a:t>Innovating through Partnerships</a:t>
                      </a:r>
                    </a:p>
                    <a:p>
                      <a:pPr marL="0" indent="0">
                        <a:buFont typeface="Arial" panose="020B0604020202020204" pitchFamily="34" charset="0"/>
                        <a:buNone/>
                      </a:pPr>
                      <a:r>
                        <a:rPr lang="en-US" sz="1300" i="1" dirty="0"/>
                        <a:t>Large Group Discussion</a:t>
                      </a:r>
                    </a:p>
                  </a:txBody>
                  <a:tcPr/>
                </a:tc>
                <a:tc>
                  <a:txBody>
                    <a:bodyPr/>
                    <a:lstStyle/>
                    <a:p>
                      <a:r>
                        <a:rPr lang="en-US" sz="1300" dirty="0"/>
                        <a:t>2:00pm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Members of the Board</a:t>
                      </a:r>
                    </a:p>
                  </a:txBody>
                  <a:tcPr/>
                </a:tc>
                <a:extLst>
                  <a:ext uri="{0D108BD9-81ED-4DB2-BD59-A6C34878D82A}">
                    <a16:rowId xmlns:a16="http://schemas.microsoft.com/office/drawing/2014/main" val="1687184685"/>
                  </a:ext>
                </a:extLst>
              </a:tr>
              <a:tr h="370840">
                <a:tc>
                  <a:txBody>
                    <a:bodyPr/>
                    <a:lstStyle/>
                    <a:p>
                      <a:pPr marL="0" indent="0">
                        <a:buFont typeface="Arial" panose="020B0604020202020204" pitchFamily="34" charset="0"/>
                        <a:buNone/>
                      </a:pPr>
                      <a:r>
                        <a:rPr lang="en-US" sz="1300" i="0" dirty="0"/>
                        <a:t>Board-Agency Collaboration in Problem Solving </a:t>
                      </a:r>
                    </a:p>
                    <a:p>
                      <a:pPr marL="0" indent="0">
                        <a:buFont typeface="Arial" panose="020B0604020202020204" pitchFamily="34" charset="0"/>
                        <a:buNone/>
                      </a:pPr>
                      <a:r>
                        <a:rPr lang="en-US" sz="1300" i="1" dirty="0"/>
                        <a:t>Discussion</a:t>
                      </a:r>
                    </a:p>
                  </a:txBody>
                  <a:tcPr/>
                </a:tc>
                <a:tc>
                  <a:txBody>
                    <a:bodyPr/>
                    <a:lstStyle/>
                    <a:p>
                      <a:r>
                        <a:rPr lang="en-US" sz="1300" dirty="0"/>
                        <a:t>2:30pm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Members of the Board</a:t>
                      </a:r>
                    </a:p>
                  </a:txBody>
                  <a:tcPr/>
                </a:tc>
                <a:extLst>
                  <a:ext uri="{0D108BD9-81ED-4DB2-BD59-A6C34878D82A}">
                    <a16:rowId xmlns:a16="http://schemas.microsoft.com/office/drawing/2014/main" val="3166048311"/>
                  </a:ext>
                </a:extLst>
              </a:tr>
              <a:tr h="370840">
                <a:tc>
                  <a:txBody>
                    <a:bodyPr/>
                    <a:lstStyle/>
                    <a:p>
                      <a:pPr lvl="0"/>
                      <a:r>
                        <a:rPr lang="en-US" sz="1300" dirty="0"/>
                        <a:t>Closing</a:t>
                      </a:r>
                    </a:p>
                  </a:txBody>
                  <a:tcPr/>
                </a:tc>
                <a:tc>
                  <a:txBody>
                    <a:bodyPr/>
                    <a:lstStyle/>
                    <a:p>
                      <a:r>
                        <a:rPr lang="en-US" sz="1300" dirty="0"/>
                        <a:t>2:50pm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Chair Lesaux</a:t>
                      </a:r>
                    </a:p>
                  </a:txBody>
                  <a:tcPr/>
                </a:tc>
                <a:extLst>
                  <a:ext uri="{0D108BD9-81ED-4DB2-BD59-A6C34878D82A}">
                    <a16:rowId xmlns:a16="http://schemas.microsoft.com/office/drawing/2014/main" val="2704816796"/>
                  </a:ext>
                </a:extLst>
              </a:tr>
            </a:tbl>
          </a:graphicData>
        </a:graphic>
      </p:graphicFrame>
      <p:sp>
        <p:nvSpPr>
          <p:cNvPr id="8" name="Slide Number Placeholder 3">
            <a:extLst>
              <a:ext uri="{FF2B5EF4-FFF2-40B4-BE49-F238E27FC236}">
                <a16:creationId xmlns:a16="http://schemas.microsoft.com/office/drawing/2014/main" id="{75C90C32-E25C-4F26-9DC9-AF76022C8029}"/>
              </a:ext>
            </a:extLst>
          </p:cNvPr>
          <p:cNvSpPr txBox="1">
            <a:spLocks/>
          </p:cNvSpPr>
          <p:nvPr/>
        </p:nvSpPr>
        <p:spPr>
          <a:xfrm>
            <a:off x="7210425" y="6594475"/>
            <a:ext cx="1933575" cy="2635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r">
              <a:spcBef>
                <a:spcPts val="100"/>
              </a:spcBef>
            </a:pPr>
            <a:fld id="{81D60167-4931-47E6-BA6A-407CBD079E47}" type="slidenum">
              <a:rPr lang="en-US" sz="900" spc="-5" smtClean="0"/>
              <a:pPr marL="38100" algn="r">
                <a:spcBef>
                  <a:spcPts val="100"/>
                </a:spcBef>
              </a:pPr>
              <a:t>18</a:t>
            </a:fld>
            <a:endParaRPr lang="en-US" sz="900" spc="-5" dirty="0"/>
          </a:p>
        </p:txBody>
      </p:sp>
    </p:spTree>
    <p:extLst>
      <p:ext uri="{BB962C8B-B14F-4D97-AF65-F5344CB8AC3E}">
        <p14:creationId xmlns:p14="http://schemas.microsoft.com/office/powerpoint/2010/main" val="330867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0FB9C-F09D-9043-B645-306513F09DAA}"/>
              </a:ext>
            </a:extLst>
          </p:cNvPr>
          <p:cNvSpPr>
            <a:spLocks noGrp="1"/>
          </p:cNvSpPr>
          <p:nvPr>
            <p:ph type="ctrTitle"/>
          </p:nvPr>
        </p:nvSpPr>
        <p:spPr>
          <a:xfrm>
            <a:off x="685800" y="2130425"/>
            <a:ext cx="7772400" cy="1470025"/>
          </a:xfrm>
        </p:spPr>
        <p:txBody>
          <a:bodyPr/>
          <a:lstStyle/>
          <a:p>
            <a:pPr algn="ctr"/>
            <a:r>
              <a:rPr lang="en-US" dirty="0"/>
              <a:t>Leveraging Data to Inform and Monitor Innovation</a:t>
            </a:r>
          </a:p>
        </p:txBody>
      </p:sp>
      <p:sp>
        <p:nvSpPr>
          <p:cNvPr id="4" name="Slide Number Placeholder 3">
            <a:extLst>
              <a:ext uri="{FF2B5EF4-FFF2-40B4-BE49-F238E27FC236}">
                <a16:creationId xmlns:a16="http://schemas.microsoft.com/office/drawing/2014/main" id="{A9D4F421-E36D-5C44-84DB-64F22A3D9B77}"/>
              </a:ext>
            </a:extLst>
          </p:cNvPr>
          <p:cNvSpPr>
            <a:spLocks noGrp="1"/>
          </p:cNvSpPr>
          <p:nvPr>
            <p:ph type="sldNum" sz="quarter" idx="11"/>
          </p:nvPr>
        </p:nvSpPr>
        <p:spPr>
          <a:xfrm>
            <a:off x="7210425" y="6594475"/>
            <a:ext cx="1933575" cy="263525"/>
          </a:xfrm>
        </p:spPr>
        <p:txBody>
          <a:bodyPr/>
          <a:lstStyle/>
          <a:p>
            <a:fld id="{FDF88B55-EA6D-4ACF-BBAA-E1DCDBBFDFFF}" type="slidenum">
              <a:rPr lang="en-US" smtClean="0"/>
              <a:pPr/>
              <a:t>19</a:t>
            </a:fld>
            <a:endParaRPr lang="en-US" dirty="0"/>
          </a:p>
        </p:txBody>
      </p:sp>
    </p:spTree>
    <p:extLst>
      <p:ext uri="{BB962C8B-B14F-4D97-AF65-F5344CB8AC3E}">
        <p14:creationId xmlns:p14="http://schemas.microsoft.com/office/powerpoint/2010/main" val="1674418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0FB9C-F09D-9043-B645-306513F09DAA}"/>
              </a:ext>
            </a:extLst>
          </p:cNvPr>
          <p:cNvSpPr>
            <a:spLocks noGrp="1"/>
          </p:cNvSpPr>
          <p:nvPr>
            <p:ph type="ctrTitle"/>
          </p:nvPr>
        </p:nvSpPr>
        <p:spPr/>
        <p:txBody>
          <a:bodyPr/>
          <a:lstStyle/>
          <a:p>
            <a:pPr algn="ctr"/>
            <a:r>
              <a:rPr lang="en-US" dirty="0"/>
              <a:t>Introductions</a:t>
            </a:r>
          </a:p>
        </p:txBody>
      </p:sp>
      <p:sp>
        <p:nvSpPr>
          <p:cNvPr id="4" name="Slide Number Placeholder 3">
            <a:extLst>
              <a:ext uri="{FF2B5EF4-FFF2-40B4-BE49-F238E27FC236}">
                <a16:creationId xmlns:a16="http://schemas.microsoft.com/office/drawing/2014/main" id="{A9D4F421-E36D-5C44-84DB-64F22A3D9B77}"/>
              </a:ext>
            </a:extLst>
          </p:cNvPr>
          <p:cNvSpPr>
            <a:spLocks noGrp="1"/>
          </p:cNvSpPr>
          <p:nvPr>
            <p:ph type="sldNum" sz="quarter" idx="11"/>
          </p:nvPr>
        </p:nvSpPr>
        <p:spPr/>
        <p:txBody>
          <a:bodyPr/>
          <a:lstStyle/>
          <a:p>
            <a:pPr>
              <a:defRPr/>
            </a:pPr>
            <a:fld id="{FDF88B55-EA6D-4ACF-BBAA-E1DCDBBFDFFF}" type="slidenum">
              <a:rPr lang="en-US" smtClean="0">
                <a:solidFill>
                  <a:srgbClr val="000000"/>
                </a:solidFill>
              </a:rPr>
              <a:pPr>
                <a:defRPr/>
              </a:pPr>
              <a:t>2</a:t>
            </a:fld>
            <a:endParaRPr lang="en-US" dirty="0">
              <a:solidFill>
                <a:srgbClr val="000000"/>
              </a:solidFill>
            </a:endParaRPr>
          </a:p>
        </p:txBody>
      </p:sp>
    </p:spTree>
    <p:extLst>
      <p:ext uri="{BB962C8B-B14F-4D97-AF65-F5344CB8AC3E}">
        <p14:creationId xmlns:p14="http://schemas.microsoft.com/office/powerpoint/2010/main" val="3098114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D4F421-E36D-5C44-84DB-64F22A3D9B77}"/>
              </a:ext>
            </a:extLst>
          </p:cNvPr>
          <p:cNvSpPr>
            <a:spLocks noGrp="1"/>
          </p:cNvSpPr>
          <p:nvPr>
            <p:ph type="sldNum" sz="quarter" idx="11"/>
          </p:nvPr>
        </p:nvSpPr>
        <p:spPr>
          <a:xfrm>
            <a:off x="7210425" y="6594475"/>
            <a:ext cx="1933575" cy="263525"/>
          </a:xfrm>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fld id="{FDF88B55-EA6D-4ACF-BBAA-E1DCDBBFDFFF}"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20</a:t>
            </a:fld>
            <a:endPar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 name="Title 9">
            <a:extLst>
              <a:ext uri="{FF2B5EF4-FFF2-40B4-BE49-F238E27FC236}">
                <a16:creationId xmlns:a16="http://schemas.microsoft.com/office/drawing/2014/main" id="{5D4B0E38-4A9A-4ADD-B409-93B37A5DD59D}"/>
              </a:ext>
            </a:extLst>
          </p:cNvPr>
          <p:cNvSpPr txBox="1">
            <a:spLocks/>
          </p:cNvSpPr>
          <p:nvPr/>
        </p:nvSpPr>
        <p:spPr bwMode="auto">
          <a:xfrm>
            <a:off x="469900" y="114300"/>
            <a:ext cx="7691438" cy="8016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1800" b="1">
                <a:solidFill>
                  <a:srgbClr val="0000E5"/>
                </a:solidFill>
                <a:latin typeface="+mj-lt"/>
                <a:ea typeface="+mj-ea"/>
                <a:cs typeface="+mj-cs"/>
              </a:defRPr>
            </a:lvl1pPr>
            <a:lvl2pPr algn="l" rtl="0" eaLnBrk="1" fontAlgn="base" hangingPunct="1">
              <a:spcBef>
                <a:spcPct val="0"/>
              </a:spcBef>
              <a:spcAft>
                <a:spcPct val="0"/>
              </a:spcAft>
              <a:defRPr sz="2400" b="1">
                <a:solidFill>
                  <a:srgbClr val="0033CC"/>
                </a:solidFill>
                <a:latin typeface="Verdana" pitchFamily="34" charset="0"/>
                <a:cs typeface="Arial" charset="0"/>
              </a:defRPr>
            </a:lvl2pPr>
            <a:lvl3pPr algn="l" rtl="0" eaLnBrk="1" fontAlgn="base" hangingPunct="1">
              <a:spcBef>
                <a:spcPct val="0"/>
              </a:spcBef>
              <a:spcAft>
                <a:spcPct val="0"/>
              </a:spcAft>
              <a:defRPr sz="2400" b="1">
                <a:solidFill>
                  <a:srgbClr val="0033CC"/>
                </a:solidFill>
                <a:latin typeface="Verdana" pitchFamily="34" charset="0"/>
                <a:cs typeface="Arial" charset="0"/>
              </a:defRPr>
            </a:lvl3pPr>
            <a:lvl4pPr algn="l" rtl="0" eaLnBrk="1" fontAlgn="base" hangingPunct="1">
              <a:spcBef>
                <a:spcPct val="0"/>
              </a:spcBef>
              <a:spcAft>
                <a:spcPct val="0"/>
              </a:spcAft>
              <a:defRPr sz="2400" b="1">
                <a:solidFill>
                  <a:srgbClr val="0033CC"/>
                </a:solidFill>
                <a:latin typeface="Verdana" pitchFamily="34" charset="0"/>
                <a:cs typeface="Arial" charset="0"/>
              </a:defRPr>
            </a:lvl4pPr>
            <a:lvl5pPr algn="l" rtl="0" eaLnBrk="1" fontAlgn="base" hangingPunct="1">
              <a:spcBef>
                <a:spcPct val="0"/>
              </a:spcBef>
              <a:spcAft>
                <a:spcPct val="0"/>
              </a:spcAft>
              <a:defRPr sz="2400" b="1">
                <a:solidFill>
                  <a:srgbClr val="0033CC"/>
                </a:solidFill>
                <a:latin typeface="Verdana"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a:lstStyle>
          <a:p>
            <a:r>
              <a:rPr lang="en-US" sz="2000" kern="0" dirty="0"/>
              <a:t>EEC at a Glance: Technology Systems</a:t>
            </a:r>
          </a:p>
        </p:txBody>
      </p:sp>
      <p:sp>
        <p:nvSpPr>
          <p:cNvPr id="68" name="Rectangle: Rounded Corners 67">
            <a:extLst>
              <a:ext uri="{FF2B5EF4-FFF2-40B4-BE49-F238E27FC236}">
                <a16:creationId xmlns:a16="http://schemas.microsoft.com/office/drawing/2014/main" id="{1B77486F-E24F-4FEE-989F-875B6AA88EAC}"/>
              </a:ext>
            </a:extLst>
          </p:cNvPr>
          <p:cNvSpPr/>
          <p:nvPr/>
        </p:nvSpPr>
        <p:spPr>
          <a:xfrm>
            <a:off x="6591298" y="1527839"/>
            <a:ext cx="1809750" cy="327756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9" name="Rectangle: Rounded Corners 68">
            <a:extLst>
              <a:ext uri="{FF2B5EF4-FFF2-40B4-BE49-F238E27FC236}">
                <a16:creationId xmlns:a16="http://schemas.microsoft.com/office/drawing/2014/main" id="{ABF61346-0D46-4622-86F3-E8B685D56905}"/>
              </a:ext>
            </a:extLst>
          </p:cNvPr>
          <p:cNvSpPr/>
          <p:nvPr/>
        </p:nvSpPr>
        <p:spPr>
          <a:xfrm>
            <a:off x="4518025" y="1527839"/>
            <a:ext cx="1809750" cy="327756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0" name="Rectangle: Rounded Corners 69">
            <a:extLst>
              <a:ext uri="{FF2B5EF4-FFF2-40B4-BE49-F238E27FC236}">
                <a16:creationId xmlns:a16="http://schemas.microsoft.com/office/drawing/2014/main" id="{5F366229-1349-4DBB-A95B-8274827AEE10}"/>
              </a:ext>
            </a:extLst>
          </p:cNvPr>
          <p:cNvSpPr/>
          <p:nvPr/>
        </p:nvSpPr>
        <p:spPr>
          <a:xfrm>
            <a:off x="2443433" y="1527839"/>
            <a:ext cx="1809750" cy="327756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 name="Rectangle: Rounded Corners 70">
            <a:extLst>
              <a:ext uri="{FF2B5EF4-FFF2-40B4-BE49-F238E27FC236}">
                <a16:creationId xmlns:a16="http://schemas.microsoft.com/office/drawing/2014/main" id="{772D99BD-12BB-48D5-AAA1-1AC148587507}"/>
              </a:ext>
            </a:extLst>
          </p:cNvPr>
          <p:cNvSpPr/>
          <p:nvPr/>
        </p:nvSpPr>
        <p:spPr>
          <a:xfrm>
            <a:off x="371475" y="1527839"/>
            <a:ext cx="1809750" cy="327756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 name="Content Placeholder 2">
            <a:extLst>
              <a:ext uri="{FF2B5EF4-FFF2-40B4-BE49-F238E27FC236}">
                <a16:creationId xmlns:a16="http://schemas.microsoft.com/office/drawing/2014/main" id="{E503647A-88C3-440C-9C90-57A0A0C2E206}"/>
              </a:ext>
            </a:extLst>
          </p:cNvPr>
          <p:cNvSpPr txBox="1">
            <a:spLocks/>
          </p:cNvSpPr>
          <p:nvPr/>
        </p:nvSpPr>
        <p:spPr bwMode="auto">
          <a:xfrm>
            <a:off x="393571" y="949505"/>
            <a:ext cx="8426450" cy="447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spcBef>
                <a:spcPct val="0"/>
              </a:spcBef>
              <a:defRPr sz="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i="1" dirty="0"/>
              <a:t>EEC leverages </a:t>
            </a:r>
            <a:r>
              <a:rPr lang="en-US" sz="1400" b="1" i="1" dirty="0"/>
              <a:t>10 technology systems* </a:t>
            </a:r>
            <a:r>
              <a:rPr lang="en-US" sz="1400" i="1" dirty="0"/>
              <a:t>to support its business functions. Across systems, </a:t>
            </a:r>
            <a:r>
              <a:rPr lang="en-US" sz="1400" b="1" i="1" dirty="0"/>
              <a:t>technology </a:t>
            </a:r>
            <a:r>
              <a:rPr lang="en-US" sz="1400" i="1" dirty="0"/>
              <a:t>in general </a:t>
            </a:r>
            <a:r>
              <a:rPr lang="en-US" sz="1400" b="1" i="1" dirty="0"/>
              <a:t>is a challenge </a:t>
            </a:r>
            <a:r>
              <a:rPr lang="en-US" sz="1400" i="1" dirty="0"/>
              <a:t>for EEC staff and customers</a:t>
            </a:r>
            <a:r>
              <a:rPr lang="en-US" i="1" dirty="0"/>
              <a:t>. </a:t>
            </a:r>
          </a:p>
        </p:txBody>
      </p:sp>
      <p:sp>
        <p:nvSpPr>
          <p:cNvPr id="73" name="Rectangle: Rounded Corners 72">
            <a:extLst>
              <a:ext uri="{FF2B5EF4-FFF2-40B4-BE49-F238E27FC236}">
                <a16:creationId xmlns:a16="http://schemas.microsoft.com/office/drawing/2014/main" id="{C94D9BAF-960A-423D-8D22-ED4E336D75F2}"/>
              </a:ext>
            </a:extLst>
          </p:cNvPr>
          <p:cNvSpPr/>
          <p:nvPr/>
        </p:nvSpPr>
        <p:spPr>
          <a:xfrm>
            <a:off x="6686548" y="2090253"/>
            <a:ext cx="1643382" cy="565711"/>
          </a:xfrm>
          <a:prstGeom prst="roundRect">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Background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Record Check Manager</a:t>
            </a:r>
          </a:p>
        </p:txBody>
      </p:sp>
      <p:sp>
        <p:nvSpPr>
          <p:cNvPr id="74" name="Rectangle: Rounded Corners 73">
            <a:extLst>
              <a:ext uri="{FF2B5EF4-FFF2-40B4-BE49-F238E27FC236}">
                <a16:creationId xmlns:a16="http://schemas.microsoft.com/office/drawing/2014/main" id="{B1175B24-C28D-4349-9930-8360087B78CA}"/>
              </a:ext>
            </a:extLst>
          </p:cNvPr>
          <p:cNvSpPr/>
          <p:nvPr/>
        </p:nvSpPr>
        <p:spPr>
          <a:xfrm>
            <a:off x="447675" y="2090253"/>
            <a:ext cx="1645920" cy="565711"/>
          </a:xfrm>
          <a:prstGeom prst="roundRect">
            <a:avLst/>
          </a:prstGeom>
          <a:solidFill>
            <a:schemeClr val="accent5"/>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Child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Financial Administration</a:t>
            </a:r>
          </a:p>
        </p:txBody>
      </p:sp>
      <p:sp>
        <p:nvSpPr>
          <p:cNvPr id="75" name="Rectangle: Rounded Corners 74">
            <a:extLst>
              <a:ext uri="{FF2B5EF4-FFF2-40B4-BE49-F238E27FC236}">
                <a16:creationId xmlns:a16="http://schemas.microsoft.com/office/drawing/2014/main" id="{1E345691-DC82-4F84-98DC-EEDD0B0A24C0}"/>
              </a:ext>
            </a:extLst>
          </p:cNvPr>
          <p:cNvSpPr/>
          <p:nvPr/>
        </p:nvSpPr>
        <p:spPr>
          <a:xfrm>
            <a:off x="447675" y="2757738"/>
            <a:ext cx="1645920" cy="565711"/>
          </a:xfrm>
          <a:prstGeom prst="roundRect">
            <a:avLst/>
          </a:prstGeom>
          <a:solidFill>
            <a:schemeClr val="accent5"/>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Grants Management System</a:t>
            </a:r>
          </a:p>
        </p:txBody>
      </p:sp>
      <p:sp>
        <p:nvSpPr>
          <p:cNvPr id="76" name="Rectangle: Rounded Corners 75">
            <a:extLst>
              <a:ext uri="{FF2B5EF4-FFF2-40B4-BE49-F238E27FC236}">
                <a16:creationId xmlns:a16="http://schemas.microsoft.com/office/drawing/2014/main" id="{EF52162C-9596-45F0-A8C1-B2A20C8B440A}"/>
              </a:ext>
            </a:extLst>
          </p:cNvPr>
          <p:cNvSpPr/>
          <p:nvPr/>
        </p:nvSpPr>
        <p:spPr>
          <a:xfrm>
            <a:off x="447675" y="3400171"/>
            <a:ext cx="1645920" cy="56571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Kinderwait</a:t>
            </a:r>
          </a:p>
        </p:txBody>
      </p:sp>
      <p:sp>
        <p:nvSpPr>
          <p:cNvPr id="77" name="Rectangle: Rounded Corners 76">
            <a:extLst>
              <a:ext uri="{FF2B5EF4-FFF2-40B4-BE49-F238E27FC236}">
                <a16:creationId xmlns:a16="http://schemas.microsoft.com/office/drawing/2014/main" id="{FA24ED98-29F9-46E2-A1F4-866BDAE223C5}"/>
              </a:ext>
            </a:extLst>
          </p:cNvPr>
          <p:cNvSpPr/>
          <p:nvPr/>
        </p:nvSpPr>
        <p:spPr>
          <a:xfrm>
            <a:off x="4588698" y="2090253"/>
            <a:ext cx="1645920" cy="565711"/>
          </a:xfrm>
          <a:prstGeom prst="roundRect">
            <a:avLst/>
          </a:prstGeom>
          <a:solidFill>
            <a:schemeClr val="accent5"/>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Licensing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Education Analytics Database</a:t>
            </a:r>
          </a:p>
        </p:txBody>
      </p:sp>
      <p:sp>
        <p:nvSpPr>
          <p:cNvPr id="78" name="Rectangle: Rounded Corners 77">
            <a:extLst>
              <a:ext uri="{FF2B5EF4-FFF2-40B4-BE49-F238E27FC236}">
                <a16:creationId xmlns:a16="http://schemas.microsoft.com/office/drawing/2014/main" id="{35F9146C-DAB7-40B9-BB59-B64E642196A7}"/>
              </a:ext>
            </a:extLst>
          </p:cNvPr>
          <p:cNvSpPr/>
          <p:nvPr/>
        </p:nvSpPr>
        <p:spPr>
          <a:xfrm>
            <a:off x="2527045" y="2090253"/>
            <a:ext cx="1645920" cy="565711"/>
          </a:xfrm>
          <a:prstGeom prst="roundRect">
            <a:avLst/>
          </a:prstGeom>
          <a:solidFill>
            <a:schemeClr val="accent5"/>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Professional Qualification Registry</a:t>
            </a:r>
          </a:p>
        </p:txBody>
      </p:sp>
      <p:sp>
        <p:nvSpPr>
          <p:cNvPr id="79" name="Rectangle: Rounded Corners 78">
            <a:extLst>
              <a:ext uri="{FF2B5EF4-FFF2-40B4-BE49-F238E27FC236}">
                <a16:creationId xmlns:a16="http://schemas.microsoft.com/office/drawing/2014/main" id="{1A1C5DE7-1A3E-4715-BD8B-E170987140E6}"/>
              </a:ext>
            </a:extLst>
          </p:cNvPr>
          <p:cNvSpPr/>
          <p:nvPr/>
        </p:nvSpPr>
        <p:spPr>
          <a:xfrm>
            <a:off x="2527045" y="3400171"/>
            <a:ext cx="1645920" cy="565711"/>
          </a:xfrm>
          <a:prstGeom prst="roundRect">
            <a:avLst/>
          </a:prstGeom>
          <a:solidFill>
            <a:schemeClr val="accent5"/>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QRIS Program Manager</a:t>
            </a:r>
          </a:p>
        </p:txBody>
      </p:sp>
      <p:sp>
        <p:nvSpPr>
          <p:cNvPr id="80" name="Rectangle: Rounded Corners 79">
            <a:extLst>
              <a:ext uri="{FF2B5EF4-FFF2-40B4-BE49-F238E27FC236}">
                <a16:creationId xmlns:a16="http://schemas.microsoft.com/office/drawing/2014/main" id="{F145BF65-E7F8-4043-BA1D-8976E928D0D8}"/>
              </a:ext>
            </a:extLst>
          </p:cNvPr>
          <p:cNvSpPr/>
          <p:nvPr/>
        </p:nvSpPr>
        <p:spPr>
          <a:xfrm>
            <a:off x="2527045" y="2757738"/>
            <a:ext cx="1645920" cy="56571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Professional Development Calendar</a:t>
            </a:r>
          </a:p>
        </p:txBody>
      </p:sp>
      <p:sp>
        <p:nvSpPr>
          <p:cNvPr id="81" name="Rectangle: Rounded Corners 80">
            <a:extLst>
              <a:ext uri="{FF2B5EF4-FFF2-40B4-BE49-F238E27FC236}">
                <a16:creationId xmlns:a16="http://schemas.microsoft.com/office/drawing/2014/main" id="{619EDA1D-EBA3-47EB-8FDA-4C485F684F80}"/>
              </a:ext>
            </a:extLst>
          </p:cNvPr>
          <p:cNvSpPr/>
          <p:nvPr/>
        </p:nvSpPr>
        <p:spPr>
          <a:xfrm>
            <a:off x="447675" y="4030078"/>
            <a:ext cx="1645920" cy="565711"/>
          </a:xfrm>
          <a:prstGeom prst="roundRect">
            <a:avLst/>
          </a:prstGeom>
          <a:solidFill>
            <a:schemeClr val="accent5"/>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Teacher Qualification</a:t>
            </a:r>
          </a:p>
        </p:txBody>
      </p:sp>
      <p:sp>
        <p:nvSpPr>
          <p:cNvPr id="82" name="Rectangle 81">
            <a:extLst>
              <a:ext uri="{FF2B5EF4-FFF2-40B4-BE49-F238E27FC236}">
                <a16:creationId xmlns:a16="http://schemas.microsoft.com/office/drawing/2014/main" id="{1DB8C935-BA9B-46BA-B173-28DCB0F2062E}"/>
              </a:ext>
            </a:extLst>
          </p:cNvPr>
          <p:cNvSpPr/>
          <p:nvPr/>
        </p:nvSpPr>
        <p:spPr>
          <a:xfrm>
            <a:off x="447675" y="1627853"/>
            <a:ext cx="1609344" cy="3524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Administration &amp; Finance</a:t>
            </a:r>
          </a:p>
        </p:txBody>
      </p:sp>
      <p:sp>
        <p:nvSpPr>
          <p:cNvPr id="83" name="Rectangle 82">
            <a:extLst>
              <a:ext uri="{FF2B5EF4-FFF2-40B4-BE49-F238E27FC236}">
                <a16:creationId xmlns:a16="http://schemas.microsoft.com/office/drawing/2014/main" id="{2CDEEDAE-6DF6-4537-AD87-4C38E24EAE43}"/>
              </a:ext>
            </a:extLst>
          </p:cNvPr>
          <p:cNvSpPr/>
          <p:nvPr/>
        </p:nvSpPr>
        <p:spPr>
          <a:xfrm>
            <a:off x="2527045" y="1629531"/>
            <a:ext cx="1609725" cy="3524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Program Administration</a:t>
            </a:r>
          </a:p>
        </p:txBody>
      </p:sp>
      <p:sp>
        <p:nvSpPr>
          <p:cNvPr id="84" name="Rectangle 83">
            <a:extLst>
              <a:ext uri="{FF2B5EF4-FFF2-40B4-BE49-F238E27FC236}">
                <a16:creationId xmlns:a16="http://schemas.microsoft.com/office/drawing/2014/main" id="{784F783D-7D0B-44B6-BF49-4B1FB50EE1CA}"/>
              </a:ext>
            </a:extLst>
          </p:cNvPr>
          <p:cNvSpPr/>
          <p:nvPr/>
        </p:nvSpPr>
        <p:spPr>
          <a:xfrm>
            <a:off x="4606796" y="1620006"/>
            <a:ext cx="1609725" cy="3524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Field Operations</a:t>
            </a:r>
          </a:p>
        </p:txBody>
      </p:sp>
      <p:sp>
        <p:nvSpPr>
          <p:cNvPr id="85" name="Rectangle 84">
            <a:extLst>
              <a:ext uri="{FF2B5EF4-FFF2-40B4-BE49-F238E27FC236}">
                <a16:creationId xmlns:a16="http://schemas.microsoft.com/office/drawing/2014/main" id="{6416C97E-1074-4EFA-9C8F-4462A0EB86EC}"/>
              </a:ext>
            </a:extLst>
          </p:cNvPr>
          <p:cNvSpPr/>
          <p:nvPr/>
        </p:nvSpPr>
        <p:spPr>
          <a:xfrm>
            <a:off x="6686548" y="1631208"/>
            <a:ext cx="1609725" cy="3524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Background Record Check</a:t>
            </a:r>
          </a:p>
        </p:txBody>
      </p:sp>
      <p:sp>
        <p:nvSpPr>
          <p:cNvPr id="86" name="Oval 85">
            <a:extLst>
              <a:ext uri="{FF2B5EF4-FFF2-40B4-BE49-F238E27FC236}">
                <a16:creationId xmlns:a16="http://schemas.microsoft.com/office/drawing/2014/main" id="{ACD424BB-F96B-44F1-AA0E-590D585F8611}"/>
              </a:ext>
            </a:extLst>
          </p:cNvPr>
          <p:cNvSpPr/>
          <p:nvPr/>
        </p:nvSpPr>
        <p:spPr>
          <a:xfrm>
            <a:off x="509200" y="2138705"/>
            <a:ext cx="144394" cy="14140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7" name="Oval 86">
            <a:extLst>
              <a:ext uri="{FF2B5EF4-FFF2-40B4-BE49-F238E27FC236}">
                <a16:creationId xmlns:a16="http://schemas.microsoft.com/office/drawing/2014/main" id="{B1394E3E-CFEF-4F07-ABCF-DAC565536C21}"/>
              </a:ext>
            </a:extLst>
          </p:cNvPr>
          <p:cNvSpPr/>
          <p:nvPr/>
        </p:nvSpPr>
        <p:spPr>
          <a:xfrm>
            <a:off x="509200" y="2305775"/>
            <a:ext cx="144394" cy="1414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8" name="Oval 87">
            <a:extLst>
              <a:ext uri="{FF2B5EF4-FFF2-40B4-BE49-F238E27FC236}">
                <a16:creationId xmlns:a16="http://schemas.microsoft.com/office/drawing/2014/main" id="{94D5C9C7-EB33-45D3-8F45-A4C46A064214}"/>
              </a:ext>
            </a:extLst>
          </p:cNvPr>
          <p:cNvSpPr/>
          <p:nvPr/>
        </p:nvSpPr>
        <p:spPr>
          <a:xfrm>
            <a:off x="4663723" y="2155731"/>
            <a:ext cx="144394" cy="14140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 name="Rectangle 88">
            <a:extLst>
              <a:ext uri="{FF2B5EF4-FFF2-40B4-BE49-F238E27FC236}">
                <a16:creationId xmlns:a16="http://schemas.microsoft.com/office/drawing/2014/main" id="{3C3E5AEB-F2CB-44E3-95BF-F829AC9B9D2A}"/>
              </a:ext>
            </a:extLst>
          </p:cNvPr>
          <p:cNvSpPr/>
          <p:nvPr/>
        </p:nvSpPr>
        <p:spPr>
          <a:xfrm>
            <a:off x="371475" y="4984084"/>
            <a:ext cx="1809751" cy="111259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Key:</a:t>
            </a:r>
          </a:p>
        </p:txBody>
      </p:sp>
      <p:grpSp>
        <p:nvGrpSpPr>
          <p:cNvPr id="90" name="Group 89">
            <a:extLst>
              <a:ext uri="{FF2B5EF4-FFF2-40B4-BE49-F238E27FC236}">
                <a16:creationId xmlns:a16="http://schemas.microsoft.com/office/drawing/2014/main" id="{2506B9B4-1654-476C-8E8A-20CCCB8151EF}"/>
              </a:ext>
            </a:extLst>
          </p:cNvPr>
          <p:cNvGrpSpPr/>
          <p:nvPr/>
        </p:nvGrpSpPr>
        <p:grpSpPr>
          <a:xfrm>
            <a:off x="916999" y="5051317"/>
            <a:ext cx="1369877" cy="141402"/>
            <a:chOff x="967969" y="952107"/>
            <a:chExt cx="1369877" cy="141402"/>
          </a:xfrm>
        </p:grpSpPr>
        <p:sp>
          <p:nvSpPr>
            <p:cNvPr id="91" name="Oval 90">
              <a:extLst>
                <a:ext uri="{FF2B5EF4-FFF2-40B4-BE49-F238E27FC236}">
                  <a16:creationId xmlns:a16="http://schemas.microsoft.com/office/drawing/2014/main" id="{E00127A2-18B7-4A8F-B893-28F0A6720E1F}"/>
                </a:ext>
              </a:extLst>
            </p:cNvPr>
            <p:cNvSpPr/>
            <p:nvPr/>
          </p:nvSpPr>
          <p:spPr>
            <a:xfrm>
              <a:off x="967969" y="952107"/>
              <a:ext cx="144394" cy="14140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 name="Rectangle 91">
              <a:extLst>
                <a:ext uri="{FF2B5EF4-FFF2-40B4-BE49-F238E27FC236}">
                  <a16:creationId xmlns:a16="http://schemas.microsoft.com/office/drawing/2014/main" id="{C6C50D77-ACE2-4F38-8EA2-F0AEB563027E}"/>
                </a:ext>
              </a:extLst>
            </p:cNvPr>
            <p:cNvSpPr/>
            <p:nvPr/>
          </p:nvSpPr>
          <p:spPr>
            <a:xfrm>
              <a:off x="1102935" y="952107"/>
              <a:ext cx="1234911" cy="141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Provider</a:t>
              </a:r>
            </a:p>
          </p:txBody>
        </p:sp>
      </p:grpSp>
      <p:grpSp>
        <p:nvGrpSpPr>
          <p:cNvPr id="93" name="Group 92">
            <a:extLst>
              <a:ext uri="{FF2B5EF4-FFF2-40B4-BE49-F238E27FC236}">
                <a16:creationId xmlns:a16="http://schemas.microsoft.com/office/drawing/2014/main" id="{CDF5B737-58A3-4AFA-8494-E1C3426CB43F}"/>
              </a:ext>
            </a:extLst>
          </p:cNvPr>
          <p:cNvGrpSpPr/>
          <p:nvPr/>
        </p:nvGrpSpPr>
        <p:grpSpPr>
          <a:xfrm>
            <a:off x="913924" y="5305534"/>
            <a:ext cx="1369877" cy="141402"/>
            <a:chOff x="2383711" y="941109"/>
            <a:chExt cx="1369877" cy="141402"/>
          </a:xfrm>
        </p:grpSpPr>
        <p:sp>
          <p:nvSpPr>
            <p:cNvPr id="94" name="Oval 93">
              <a:extLst>
                <a:ext uri="{FF2B5EF4-FFF2-40B4-BE49-F238E27FC236}">
                  <a16:creationId xmlns:a16="http://schemas.microsoft.com/office/drawing/2014/main" id="{20AD7397-FF80-4CC6-983C-6681CFE3BEF3}"/>
                </a:ext>
              </a:extLst>
            </p:cNvPr>
            <p:cNvSpPr/>
            <p:nvPr/>
          </p:nvSpPr>
          <p:spPr>
            <a:xfrm>
              <a:off x="2383711" y="941109"/>
              <a:ext cx="144394" cy="141402"/>
            </a:xfrm>
            <a:prstGeom prst="ellipse">
              <a:avLst/>
            </a:prstGeom>
            <a:solidFill>
              <a:srgbClr val="C2A0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5" name="Rectangle 94">
              <a:extLst>
                <a:ext uri="{FF2B5EF4-FFF2-40B4-BE49-F238E27FC236}">
                  <a16:creationId xmlns:a16="http://schemas.microsoft.com/office/drawing/2014/main" id="{3B4EF372-1B12-44BE-BD30-D547306CB4C6}"/>
                </a:ext>
              </a:extLst>
            </p:cNvPr>
            <p:cNvSpPr/>
            <p:nvPr/>
          </p:nvSpPr>
          <p:spPr>
            <a:xfrm>
              <a:off x="2518677" y="941109"/>
              <a:ext cx="1234911" cy="141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Educator</a:t>
              </a:r>
            </a:p>
          </p:txBody>
        </p:sp>
      </p:grpSp>
      <p:grpSp>
        <p:nvGrpSpPr>
          <p:cNvPr id="96" name="Group 95">
            <a:extLst>
              <a:ext uri="{FF2B5EF4-FFF2-40B4-BE49-F238E27FC236}">
                <a16:creationId xmlns:a16="http://schemas.microsoft.com/office/drawing/2014/main" id="{89FDC34A-9E81-452B-B6D4-557844D5312B}"/>
              </a:ext>
            </a:extLst>
          </p:cNvPr>
          <p:cNvGrpSpPr/>
          <p:nvPr/>
        </p:nvGrpSpPr>
        <p:grpSpPr>
          <a:xfrm>
            <a:off x="913924" y="5580384"/>
            <a:ext cx="1369877" cy="141402"/>
            <a:chOff x="3753588" y="941109"/>
            <a:chExt cx="1369877" cy="141402"/>
          </a:xfrm>
        </p:grpSpPr>
        <p:sp>
          <p:nvSpPr>
            <p:cNvPr id="97" name="Oval 96">
              <a:extLst>
                <a:ext uri="{FF2B5EF4-FFF2-40B4-BE49-F238E27FC236}">
                  <a16:creationId xmlns:a16="http://schemas.microsoft.com/office/drawing/2014/main" id="{09DC6BCB-EFC9-4C6E-9EB2-582C63AF9051}"/>
                </a:ext>
              </a:extLst>
            </p:cNvPr>
            <p:cNvSpPr/>
            <p:nvPr/>
          </p:nvSpPr>
          <p:spPr>
            <a:xfrm>
              <a:off x="3753588" y="941109"/>
              <a:ext cx="144394" cy="1414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8" name="Rectangle 97">
              <a:extLst>
                <a:ext uri="{FF2B5EF4-FFF2-40B4-BE49-F238E27FC236}">
                  <a16:creationId xmlns:a16="http://schemas.microsoft.com/office/drawing/2014/main" id="{5F29314B-9D59-4A88-AAA0-98DAAF7ACE9B}"/>
                </a:ext>
              </a:extLst>
            </p:cNvPr>
            <p:cNvSpPr/>
            <p:nvPr/>
          </p:nvSpPr>
          <p:spPr>
            <a:xfrm>
              <a:off x="3888554" y="941109"/>
              <a:ext cx="1234911" cy="141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Family</a:t>
              </a:r>
            </a:p>
          </p:txBody>
        </p:sp>
      </p:grpSp>
      <p:sp>
        <p:nvSpPr>
          <p:cNvPr id="99" name="Rectangle: Rounded Corners 98">
            <a:extLst>
              <a:ext uri="{FF2B5EF4-FFF2-40B4-BE49-F238E27FC236}">
                <a16:creationId xmlns:a16="http://schemas.microsoft.com/office/drawing/2014/main" id="{5F5C8052-E461-4665-806B-2C1714CA68F2}"/>
              </a:ext>
            </a:extLst>
          </p:cNvPr>
          <p:cNvSpPr/>
          <p:nvPr/>
        </p:nvSpPr>
        <p:spPr>
          <a:xfrm>
            <a:off x="6686548" y="2734487"/>
            <a:ext cx="1643382" cy="565711"/>
          </a:xfrm>
          <a:prstGeom prst="roundRect">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Background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Record Check Navigator</a:t>
            </a:r>
          </a:p>
        </p:txBody>
      </p:sp>
      <p:sp>
        <p:nvSpPr>
          <p:cNvPr id="100" name="Rectangle: Rounded Corners 99">
            <a:extLst>
              <a:ext uri="{FF2B5EF4-FFF2-40B4-BE49-F238E27FC236}">
                <a16:creationId xmlns:a16="http://schemas.microsoft.com/office/drawing/2014/main" id="{E641B643-9448-41CE-86A2-824AE6577CE9}"/>
              </a:ext>
            </a:extLst>
          </p:cNvPr>
          <p:cNvSpPr/>
          <p:nvPr/>
        </p:nvSpPr>
        <p:spPr>
          <a:xfrm>
            <a:off x="2316192" y="5088401"/>
            <a:ext cx="6084856" cy="1008274"/>
          </a:xfrm>
          <a:prstGeom prst="round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 many systems data is overwritten yielding point in time, but no trend data.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Data quality is variable, with verification only of critical transactional data.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Data must be gathered from multiple systems to track relationships</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without any guarantee of</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data compatibility</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Much data remains in excel (i.e. grant enrollment, program support participation)</a:t>
            </a:r>
          </a:p>
        </p:txBody>
      </p:sp>
      <p:grpSp>
        <p:nvGrpSpPr>
          <p:cNvPr id="101" name="Group 100">
            <a:extLst>
              <a:ext uri="{FF2B5EF4-FFF2-40B4-BE49-F238E27FC236}">
                <a16:creationId xmlns:a16="http://schemas.microsoft.com/office/drawing/2014/main" id="{20F8E824-E1B1-43EF-9282-58C931CB9630}"/>
              </a:ext>
            </a:extLst>
          </p:cNvPr>
          <p:cNvGrpSpPr/>
          <p:nvPr/>
        </p:nvGrpSpPr>
        <p:grpSpPr>
          <a:xfrm>
            <a:off x="913924" y="5854767"/>
            <a:ext cx="1369877" cy="141402"/>
            <a:chOff x="5258431" y="939538"/>
            <a:chExt cx="1369877" cy="141402"/>
          </a:xfrm>
        </p:grpSpPr>
        <p:sp>
          <p:nvSpPr>
            <p:cNvPr id="102" name="Oval 101">
              <a:extLst>
                <a:ext uri="{FF2B5EF4-FFF2-40B4-BE49-F238E27FC236}">
                  <a16:creationId xmlns:a16="http://schemas.microsoft.com/office/drawing/2014/main" id="{70FE325E-0A34-4FD6-B4A0-2331F4984D3C}"/>
                </a:ext>
              </a:extLst>
            </p:cNvPr>
            <p:cNvSpPr/>
            <p:nvPr/>
          </p:nvSpPr>
          <p:spPr>
            <a:xfrm>
              <a:off x="5258431" y="939538"/>
              <a:ext cx="144394" cy="141402"/>
            </a:xfrm>
            <a:prstGeom prst="ellipse">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 name="Rectangle 102">
              <a:extLst>
                <a:ext uri="{FF2B5EF4-FFF2-40B4-BE49-F238E27FC236}">
                  <a16:creationId xmlns:a16="http://schemas.microsoft.com/office/drawing/2014/main" id="{EB5C1405-3DC0-43FA-BCF1-1E6FE8BCE086}"/>
                </a:ext>
              </a:extLst>
            </p:cNvPr>
            <p:cNvSpPr/>
            <p:nvPr/>
          </p:nvSpPr>
          <p:spPr>
            <a:xfrm>
              <a:off x="5393397" y="939538"/>
              <a:ext cx="1234911" cy="141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EEC**</a:t>
              </a:r>
            </a:p>
          </p:txBody>
        </p:sp>
      </p:grpSp>
      <p:sp>
        <p:nvSpPr>
          <p:cNvPr id="104" name="Oval 103">
            <a:extLst>
              <a:ext uri="{FF2B5EF4-FFF2-40B4-BE49-F238E27FC236}">
                <a16:creationId xmlns:a16="http://schemas.microsoft.com/office/drawing/2014/main" id="{C30067E7-8AAD-4B1E-9F8B-48DC7D6740A9}"/>
              </a:ext>
            </a:extLst>
          </p:cNvPr>
          <p:cNvSpPr/>
          <p:nvPr/>
        </p:nvSpPr>
        <p:spPr>
          <a:xfrm>
            <a:off x="509200" y="2472845"/>
            <a:ext cx="144394" cy="141402"/>
          </a:xfrm>
          <a:prstGeom prst="ellipse">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5" name="Oval 104">
            <a:extLst>
              <a:ext uri="{FF2B5EF4-FFF2-40B4-BE49-F238E27FC236}">
                <a16:creationId xmlns:a16="http://schemas.microsoft.com/office/drawing/2014/main" id="{103964D5-E97F-4F4B-AC93-C5B819377C2C}"/>
              </a:ext>
            </a:extLst>
          </p:cNvPr>
          <p:cNvSpPr/>
          <p:nvPr/>
        </p:nvSpPr>
        <p:spPr>
          <a:xfrm>
            <a:off x="502854" y="2812778"/>
            <a:ext cx="144394" cy="14140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6" name="Oval 105">
            <a:extLst>
              <a:ext uri="{FF2B5EF4-FFF2-40B4-BE49-F238E27FC236}">
                <a16:creationId xmlns:a16="http://schemas.microsoft.com/office/drawing/2014/main" id="{F1DEE0F2-6E40-49AA-840F-6730DB87D465}"/>
              </a:ext>
            </a:extLst>
          </p:cNvPr>
          <p:cNvSpPr/>
          <p:nvPr/>
        </p:nvSpPr>
        <p:spPr>
          <a:xfrm>
            <a:off x="502854" y="2979848"/>
            <a:ext cx="144394" cy="1414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7" name="Oval 106">
            <a:extLst>
              <a:ext uri="{FF2B5EF4-FFF2-40B4-BE49-F238E27FC236}">
                <a16:creationId xmlns:a16="http://schemas.microsoft.com/office/drawing/2014/main" id="{9F67EE17-43EC-4A87-BC89-632B3AA6DC64}"/>
              </a:ext>
            </a:extLst>
          </p:cNvPr>
          <p:cNvSpPr/>
          <p:nvPr/>
        </p:nvSpPr>
        <p:spPr>
          <a:xfrm>
            <a:off x="502854" y="3146918"/>
            <a:ext cx="144394" cy="141402"/>
          </a:xfrm>
          <a:prstGeom prst="ellipse">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8" name="Oval 107">
            <a:extLst>
              <a:ext uri="{FF2B5EF4-FFF2-40B4-BE49-F238E27FC236}">
                <a16:creationId xmlns:a16="http://schemas.microsoft.com/office/drawing/2014/main" id="{A81CE43A-41BF-4B13-95F0-C7D7CCA4CFB3}"/>
              </a:ext>
            </a:extLst>
          </p:cNvPr>
          <p:cNvSpPr/>
          <p:nvPr/>
        </p:nvSpPr>
        <p:spPr>
          <a:xfrm>
            <a:off x="499636" y="3451088"/>
            <a:ext cx="144394" cy="14140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9" name="Oval 108">
            <a:extLst>
              <a:ext uri="{FF2B5EF4-FFF2-40B4-BE49-F238E27FC236}">
                <a16:creationId xmlns:a16="http://schemas.microsoft.com/office/drawing/2014/main" id="{E60B988A-4045-4C67-AC71-83BCBEF66B37}"/>
              </a:ext>
            </a:extLst>
          </p:cNvPr>
          <p:cNvSpPr/>
          <p:nvPr/>
        </p:nvSpPr>
        <p:spPr>
          <a:xfrm>
            <a:off x="499636" y="3618158"/>
            <a:ext cx="144394" cy="14140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0" name="Oval 109">
            <a:extLst>
              <a:ext uri="{FF2B5EF4-FFF2-40B4-BE49-F238E27FC236}">
                <a16:creationId xmlns:a16="http://schemas.microsoft.com/office/drawing/2014/main" id="{4D5B4589-6587-4041-B46B-506C13173CE6}"/>
              </a:ext>
            </a:extLst>
          </p:cNvPr>
          <p:cNvSpPr/>
          <p:nvPr/>
        </p:nvSpPr>
        <p:spPr>
          <a:xfrm>
            <a:off x="499636" y="3785228"/>
            <a:ext cx="144394" cy="141402"/>
          </a:xfrm>
          <a:prstGeom prst="ellipse">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1" name="Oval 110">
            <a:extLst>
              <a:ext uri="{FF2B5EF4-FFF2-40B4-BE49-F238E27FC236}">
                <a16:creationId xmlns:a16="http://schemas.microsoft.com/office/drawing/2014/main" id="{D88B2A74-36A0-4310-AB61-796AC66072C1}"/>
              </a:ext>
            </a:extLst>
          </p:cNvPr>
          <p:cNvSpPr/>
          <p:nvPr/>
        </p:nvSpPr>
        <p:spPr>
          <a:xfrm>
            <a:off x="499636" y="4087063"/>
            <a:ext cx="144394" cy="141402"/>
          </a:xfrm>
          <a:prstGeom prst="ellipse">
            <a:avLst/>
          </a:prstGeom>
          <a:solidFill>
            <a:srgbClr val="C2A0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 name="Oval 111">
            <a:extLst>
              <a:ext uri="{FF2B5EF4-FFF2-40B4-BE49-F238E27FC236}">
                <a16:creationId xmlns:a16="http://schemas.microsoft.com/office/drawing/2014/main" id="{398EF783-9D7B-4F50-B912-253C106E1519}"/>
              </a:ext>
            </a:extLst>
          </p:cNvPr>
          <p:cNvSpPr/>
          <p:nvPr/>
        </p:nvSpPr>
        <p:spPr>
          <a:xfrm>
            <a:off x="499636" y="4254133"/>
            <a:ext cx="144394" cy="141402"/>
          </a:xfrm>
          <a:prstGeom prst="ellipse">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3" name="Oval 112">
            <a:extLst>
              <a:ext uri="{FF2B5EF4-FFF2-40B4-BE49-F238E27FC236}">
                <a16:creationId xmlns:a16="http://schemas.microsoft.com/office/drawing/2014/main" id="{E82DD8B1-EF7C-4030-9CA9-3C3302E573C5}"/>
              </a:ext>
            </a:extLst>
          </p:cNvPr>
          <p:cNvSpPr/>
          <p:nvPr/>
        </p:nvSpPr>
        <p:spPr>
          <a:xfrm>
            <a:off x="2592086" y="2137715"/>
            <a:ext cx="144394" cy="141402"/>
          </a:xfrm>
          <a:prstGeom prst="ellipse">
            <a:avLst/>
          </a:prstGeom>
          <a:solidFill>
            <a:srgbClr val="C2A0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 name="Oval 113">
            <a:extLst>
              <a:ext uri="{FF2B5EF4-FFF2-40B4-BE49-F238E27FC236}">
                <a16:creationId xmlns:a16="http://schemas.microsoft.com/office/drawing/2014/main" id="{9D0EC2CC-C4F0-4660-8551-9828E45111F3}"/>
              </a:ext>
            </a:extLst>
          </p:cNvPr>
          <p:cNvSpPr/>
          <p:nvPr/>
        </p:nvSpPr>
        <p:spPr>
          <a:xfrm>
            <a:off x="2592086" y="2304785"/>
            <a:ext cx="144394" cy="141402"/>
          </a:xfrm>
          <a:prstGeom prst="ellipse">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5" name="Oval 114">
            <a:extLst>
              <a:ext uri="{FF2B5EF4-FFF2-40B4-BE49-F238E27FC236}">
                <a16:creationId xmlns:a16="http://schemas.microsoft.com/office/drawing/2014/main" id="{8FFDB37D-187D-4EE1-B937-9BC1623ABE53}"/>
              </a:ext>
            </a:extLst>
          </p:cNvPr>
          <p:cNvSpPr/>
          <p:nvPr/>
        </p:nvSpPr>
        <p:spPr>
          <a:xfrm>
            <a:off x="2590722" y="2807307"/>
            <a:ext cx="144394" cy="14140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 name="Oval 115">
            <a:extLst>
              <a:ext uri="{FF2B5EF4-FFF2-40B4-BE49-F238E27FC236}">
                <a16:creationId xmlns:a16="http://schemas.microsoft.com/office/drawing/2014/main" id="{A8545586-11BE-4CF7-AE33-08C44375ADF7}"/>
              </a:ext>
            </a:extLst>
          </p:cNvPr>
          <p:cNvSpPr/>
          <p:nvPr/>
        </p:nvSpPr>
        <p:spPr>
          <a:xfrm>
            <a:off x="2590722" y="2974377"/>
            <a:ext cx="144394" cy="141402"/>
          </a:xfrm>
          <a:prstGeom prst="ellipse">
            <a:avLst/>
          </a:prstGeom>
          <a:solidFill>
            <a:srgbClr val="C2A0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7" name="Oval 116">
            <a:extLst>
              <a:ext uri="{FF2B5EF4-FFF2-40B4-BE49-F238E27FC236}">
                <a16:creationId xmlns:a16="http://schemas.microsoft.com/office/drawing/2014/main" id="{A03682D8-77FC-4931-A94F-5476CB4DDD09}"/>
              </a:ext>
            </a:extLst>
          </p:cNvPr>
          <p:cNvSpPr/>
          <p:nvPr/>
        </p:nvSpPr>
        <p:spPr>
          <a:xfrm>
            <a:off x="2590722" y="3141447"/>
            <a:ext cx="144394" cy="141402"/>
          </a:xfrm>
          <a:prstGeom prst="ellipse">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8" name="Oval 117">
            <a:extLst>
              <a:ext uri="{FF2B5EF4-FFF2-40B4-BE49-F238E27FC236}">
                <a16:creationId xmlns:a16="http://schemas.microsoft.com/office/drawing/2014/main" id="{F36304B9-1A14-4971-8622-6D9CC750A4C0}"/>
              </a:ext>
            </a:extLst>
          </p:cNvPr>
          <p:cNvSpPr/>
          <p:nvPr/>
        </p:nvSpPr>
        <p:spPr>
          <a:xfrm>
            <a:off x="2590722" y="3451088"/>
            <a:ext cx="144394" cy="14140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9" name="Oval 118">
            <a:extLst>
              <a:ext uri="{FF2B5EF4-FFF2-40B4-BE49-F238E27FC236}">
                <a16:creationId xmlns:a16="http://schemas.microsoft.com/office/drawing/2014/main" id="{AA8B4733-8DC0-428C-948D-3E27A7ABC7F6}"/>
              </a:ext>
            </a:extLst>
          </p:cNvPr>
          <p:cNvSpPr/>
          <p:nvPr/>
        </p:nvSpPr>
        <p:spPr>
          <a:xfrm>
            <a:off x="2590722" y="3618158"/>
            <a:ext cx="144394" cy="141402"/>
          </a:xfrm>
          <a:prstGeom prst="ellipse">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0" name="Oval 119">
            <a:extLst>
              <a:ext uri="{FF2B5EF4-FFF2-40B4-BE49-F238E27FC236}">
                <a16:creationId xmlns:a16="http://schemas.microsoft.com/office/drawing/2014/main" id="{8E6DC882-DD83-4672-9376-84E82A4031C2}"/>
              </a:ext>
            </a:extLst>
          </p:cNvPr>
          <p:cNvSpPr/>
          <p:nvPr/>
        </p:nvSpPr>
        <p:spPr>
          <a:xfrm>
            <a:off x="4663723" y="2464090"/>
            <a:ext cx="144394" cy="141402"/>
          </a:xfrm>
          <a:prstGeom prst="ellipse">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1" name="Oval 120">
            <a:extLst>
              <a:ext uri="{FF2B5EF4-FFF2-40B4-BE49-F238E27FC236}">
                <a16:creationId xmlns:a16="http://schemas.microsoft.com/office/drawing/2014/main" id="{B265EB33-FF2C-4341-9DCA-CCE9B45C914E}"/>
              </a:ext>
            </a:extLst>
          </p:cNvPr>
          <p:cNvSpPr/>
          <p:nvPr/>
        </p:nvSpPr>
        <p:spPr>
          <a:xfrm>
            <a:off x="6759230" y="2139677"/>
            <a:ext cx="144394" cy="14140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 name="Oval 121">
            <a:extLst>
              <a:ext uri="{FF2B5EF4-FFF2-40B4-BE49-F238E27FC236}">
                <a16:creationId xmlns:a16="http://schemas.microsoft.com/office/drawing/2014/main" id="{2E37CFBA-16DF-4974-B2BB-BE1ADB01D602}"/>
              </a:ext>
            </a:extLst>
          </p:cNvPr>
          <p:cNvSpPr/>
          <p:nvPr/>
        </p:nvSpPr>
        <p:spPr>
          <a:xfrm>
            <a:off x="6759230" y="2306747"/>
            <a:ext cx="144394" cy="141402"/>
          </a:xfrm>
          <a:prstGeom prst="ellipse">
            <a:avLst/>
          </a:prstGeom>
          <a:solidFill>
            <a:srgbClr val="C2A0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 name="Oval 122">
            <a:extLst>
              <a:ext uri="{FF2B5EF4-FFF2-40B4-BE49-F238E27FC236}">
                <a16:creationId xmlns:a16="http://schemas.microsoft.com/office/drawing/2014/main" id="{DA7FDAF7-1B9B-4424-8DC5-F6F09B76A3C5}"/>
              </a:ext>
            </a:extLst>
          </p:cNvPr>
          <p:cNvSpPr/>
          <p:nvPr/>
        </p:nvSpPr>
        <p:spPr>
          <a:xfrm>
            <a:off x="6759230" y="2473817"/>
            <a:ext cx="144394" cy="141402"/>
          </a:xfrm>
          <a:prstGeom prst="ellipse">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4" name="Oval 123">
            <a:extLst>
              <a:ext uri="{FF2B5EF4-FFF2-40B4-BE49-F238E27FC236}">
                <a16:creationId xmlns:a16="http://schemas.microsoft.com/office/drawing/2014/main" id="{681D8EA3-293B-4AEE-972D-77B10C5058A8}"/>
              </a:ext>
            </a:extLst>
          </p:cNvPr>
          <p:cNvSpPr/>
          <p:nvPr/>
        </p:nvSpPr>
        <p:spPr>
          <a:xfrm>
            <a:off x="6759230" y="2789702"/>
            <a:ext cx="144394" cy="14140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5" name="Oval 124">
            <a:extLst>
              <a:ext uri="{FF2B5EF4-FFF2-40B4-BE49-F238E27FC236}">
                <a16:creationId xmlns:a16="http://schemas.microsoft.com/office/drawing/2014/main" id="{162D0B14-48D0-44ED-849E-C4AFF8E96988}"/>
              </a:ext>
            </a:extLst>
          </p:cNvPr>
          <p:cNvSpPr/>
          <p:nvPr/>
        </p:nvSpPr>
        <p:spPr>
          <a:xfrm>
            <a:off x="6759230" y="2956772"/>
            <a:ext cx="144394" cy="141402"/>
          </a:xfrm>
          <a:prstGeom prst="ellipse">
            <a:avLst/>
          </a:prstGeom>
          <a:solidFill>
            <a:srgbClr val="C2A0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6" name="Oval 125">
            <a:extLst>
              <a:ext uri="{FF2B5EF4-FFF2-40B4-BE49-F238E27FC236}">
                <a16:creationId xmlns:a16="http://schemas.microsoft.com/office/drawing/2014/main" id="{E9E5A3E6-87AE-4EF5-B20F-AEFA6CF2DB63}"/>
              </a:ext>
            </a:extLst>
          </p:cNvPr>
          <p:cNvSpPr/>
          <p:nvPr/>
        </p:nvSpPr>
        <p:spPr>
          <a:xfrm>
            <a:off x="6759230" y="3123842"/>
            <a:ext cx="144394" cy="141402"/>
          </a:xfrm>
          <a:prstGeom prst="ellipse">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7" name="TextBox 126">
            <a:extLst>
              <a:ext uri="{FF2B5EF4-FFF2-40B4-BE49-F238E27FC236}">
                <a16:creationId xmlns:a16="http://schemas.microsoft.com/office/drawing/2014/main" id="{04AC26A0-98D8-4136-8056-E222B6439D63}"/>
              </a:ext>
            </a:extLst>
          </p:cNvPr>
          <p:cNvSpPr txBox="1"/>
          <p:nvPr/>
        </p:nvSpPr>
        <p:spPr>
          <a:xfrm>
            <a:off x="363438" y="6148300"/>
            <a:ext cx="792479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*While these are currently the primary systems at EEC, there are also numerous legacy systems running on the back-end to support them.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**EEC is also a customer for these technologies as the supporting staff and system contracts reside in EOE.</a:t>
            </a:r>
          </a:p>
        </p:txBody>
      </p:sp>
    </p:spTree>
    <p:extLst>
      <p:ext uri="{BB962C8B-B14F-4D97-AF65-F5344CB8AC3E}">
        <p14:creationId xmlns:p14="http://schemas.microsoft.com/office/powerpoint/2010/main" val="2927684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36F084-34A0-4683-A2A1-80D98298C985}"/>
              </a:ext>
            </a:extLst>
          </p:cNvPr>
          <p:cNvPicPr>
            <a:picLocks/>
          </p:cNvPicPr>
          <p:nvPr/>
        </p:nvPicPr>
        <p:blipFill>
          <a:blip r:embed="rId3"/>
          <a:stretch>
            <a:fillRect/>
          </a:stretch>
        </p:blipFill>
        <p:spPr>
          <a:xfrm>
            <a:off x="320040" y="1253150"/>
            <a:ext cx="4206240" cy="2670481"/>
          </a:xfrm>
          <a:prstGeom prst="rect">
            <a:avLst/>
          </a:prstGeom>
        </p:spPr>
      </p:pic>
      <p:graphicFrame>
        <p:nvGraphicFramePr>
          <p:cNvPr id="21" name="Chart 20">
            <a:extLst>
              <a:ext uri="{FF2B5EF4-FFF2-40B4-BE49-F238E27FC236}">
                <a16:creationId xmlns:a16="http://schemas.microsoft.com/office/drawing/2014/main" id="{EBE180A2-180E-4A7A-ABF7-740235C0386E}"/>
              </a:ext>
            </a:extLst>
          </p:cNvPr>
          <p:cNvGraphicFramePr>
            <a:graphicFrameLocks/>
          </p:cNvGraphicFramePr>
          <p:nvPr>
            <p:extLst>
              <p:ext uri="{D42A27DB-BD31-4B8C-83A1-F6EECF244321}">
                <p14:modId xmlns:p14="http://schemas.microsoft.com/office/powerpoint/2010/main" val="3587267278"/>
              </p:ext>
            </p:extLst>
          </p:nvPr>
        </p:nvGraphicFramePr>
        <p:xfrm>
          <a:off x="4674278" y="2878413"/>
          <a:ext cx="4112703" cy="1033991"/>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a:extLst>
              <a:ext uri="{FF2B5EF4-FFF2-40B4-BE49-F238E27FC236}">
                <a16:creationId xmlns:a16="http://schemas.microsoft.com/office/drawing/2014/main" id="{C4042BC6-F288-4BF2-9234-9CCD02A96473}"/>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ct val="0"/>
              </a:spcBef>
              <a:spcAft>
                <a:spcPts val="0"/>
              </a:spcAft>
              <a:buClrTx/>
              <a:buSzTx/>
              <a:buFontTx/>
              <a:buNone/>
              <a:tabLst/>
              <a:defRPr/>
            </a:pPr>
            <a:fld id="{2E951E97-618A-304E-8F37-DBEE06D0BA20}" type="slidenum">
              <a:rPr kumimoji="0" lang="en-US" sz="900" b="0" i="0" u="none" strike="noStrike" kern="1200" cap="none" spc="0" normalizeH="0" baseline="0" noProof="0" smtClean="0">
                <a:ln>
                  <a:noFill/>
                </a:ln>
                <a:solidFill>
                  <a:srgbClr val="000000">
                    <a:tint val="75000"/>
                  </a:srgbClr>
                </a:solidFill>
                <a:effectLst/>
                <a:uLnTx/>
                <a:uFillTx/>
                <a:latin typeface="Arial" panose="020B0604020202020204" pitchFamily="34" charset="0"/>
                <a:cs typeface="Arial" panose="020B0604020202020204" pitchFamily="34" charset="0"/>
              </a:rPr>
              <a:pPr marL="0" marR="0" lvl="0" indent="0" algn="r" defTabSz="457200" rtl="0" eaLnBrk="1" fontAlgn="auto" latinLnBrk="0" hangingPunct="1">
                <a:lnSpc>
                  <a:spcPct val="100000"/>
                </a:lnSpc>
                <a:spcBef>
                  <a:spcPct val="0"/>
                </a:spcBef>
                <a:spcAft>
                  <a:spcPts val="0"/>
                </a:spcAft>
                <a:buClrTx/>
                <a:buSzTx/>
                <a:buFontTx/>
                <a:buNone/>
                <a:tabLst/>
                <a:defRPr/>
              </a:pPr>
              <a:t>21</a:t>
            </a:fld>
            <a:endParaRPr kumimoji="0" lang="en-US" sz="900" b="0" i="0" u="none" strike="noStrike" kern="1200" cap="none" spc="0" normalizeH="0" baseline="0" noProof="0" dirty="0">
              <a:ln>
                <a:noFill/>
              </a:ln>
              <a:solidFill>
                <a:srgbClr val="000000">
                  <a:tint val="75000"/>
                </a:srgbClr>
              </a:solidFill>
              <a:effectLst/>
              <a:uLnTx/>
              <a:uFillTx/>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4D71C81A-7635-4346-AE81-BA62AF1B3C5C}"/>
              </a:ext>
            </a:extLst>
          </p:cNvPr>
          <p:cNvSpPr>
            <a:spLocks noGrp="1"/>
          </p:cNvSpPr>
          <p:nvPr>
            <p:ph type="body" sz="quarter" idx="13"/>
          </p:nvPr>
        </p:nvSpPr>
        <p:spPr>
          <a:xfrm>
            <a:off x="337225" y="894320"/>
            <a:ext cx="8469550" cy="456016"/>
          </a:xfrm>
        </p:spPr>
        <p:txBody>
          <a:bodyPr>
            <a:normAutofit/>
          </a:bodyPr>
          <a:lstStyle/>
          <a:p>
            <a:r>
              <a:rPr lang="en-US" sz="1400" dirty="0">
                <a:latin typeface="Arial" panose="020B0604020202020204" pitchFamily="34" charset="0"/>
                <a:cs typeface="Arial" panose="020B0604020202020204" pitchFamily="34" charset="0"/>
              </a:rPr>
              <a:t>There are 948,589 children of ages 0-12 years in MA.</a:t>
            </a:r>
          </a:p>
        </p:txBody>
      </p:sp>
      <p:sp>
        <p:nvSpPr>
          <p:cNvPr id="16" name="TextBox 18">
            <a:extLst>
              <a:ext uri="{FF2B5EF4-FFF2-40B4-BE49-F238E27FC236}">
                <a16:creationId xmlns:a16="http://schemas.microsoft.com/office/drawing/2014/main" id="{C6A6DB50-E471-41DE-A4B7-7C4C4D57FAED}"/>
              </a:ext>
            </a:extLst>
          </p:cNvPr>
          <p:cNvSpPr txBox="1"/>
          <p:nvPr/>
        </p:nvSpPr>
        <p:spPr>
          <a:xfrm>
            <a:off x="5518262" y="3021649"/>
            <a:ext cx="1104141"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cs typeface="Arial" panose="020B0604020202020204" pitchFamily="34" charset="0"/>
                <a:sym typeface="Wingdings" panose="05000000000000000000" pitchFamily="2" charset="2"/>
              </a:rPr>
              <a:t>0 – 5 years</a:t>
            </a:r>
            <a:endParaRPr kumimoji="0" lang="en-US" sz="1000" b="1"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cs typeface="Arial" panose="020B0604020202020204" pitchFamily="34" charset="0"/>
            </a:endParaRPr>
          </a:p>
        </p:txBody>
      </p:sp>
      <p:sp>
        <p:nvSpPr>
          <p:cNvPr id="17" name="TextBox 18">
            <a:extLst>
              <a:ext uri="{FF2B5EF4-FFF2-40B4-BE49-F238E27FC236}">
                <a16:creationId xmlns:a16="http://schemas.microsoft.com/office/drawing/2014/main" id="{F7383DC4-47D4-41B7-89B2-497BE92C3AFC}"/>
              </a:ext>
            </a:extLst>
          </p:cNvPr>
          <p:cNvSpPr txBox="1"/>
          <p:nvPr/>
        </p:nvSpPr>
        <p:spPr>
          <a:xfrm>
            <a:off x="6773334" y="3021649"/>
            <a:ext cx="1726142"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cs typeface="Arial" panose="020B0604020202020204" pitchFamily="34" charset="0"/>
                <a:sym typeface="Wingdings" panose="05000000000000000000" pitchFamily="2" charset="2"/>
              </a:rPr>
              <a:t>6 – 12 years</a:t>
            </a:r>
            <a:endParaRPr kumimoji="0" lang="en-US" sz="1000" b="1"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CC529450-F0E7-4B23-8E88-817FEBEBB9CD}"/>
              </a:ext>
            </a:extLst>
          </p:cNvPr>
          <p:cNvSpPr txBox="1"/>
          <p:nvPr/>
        </p:nvSpPr>
        <p:spPr>
          <a:xfrm>
            <a:off x="337225" y="6416986"/>
            <a:ext cx="844838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D2050"/>
                </a:solidFill>
                <a:effectLst/>
                <a:uLnTx/>
                <a:uFillTx/>
                <a:latin typeface="Calibri" panose="020F0502020204030204"/>
                <a:ea typeface="+mn-ea"/>
                <a:cs typeface="Arial"/>
              </a:rPr>
              <a:t>Source: Areal interpolation of American Community Survey 2019 5-Year estimates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D2050"/>
                </a:solidFill>
                <a:effectLst/>
                <a:uLnTx/>
                <a:uFillTx/>
                <a:latin typeface="Calibri" panose="020F0502020204030204"/>
                <a:ea typeface="+mn-ea"/>
                <a:cs typeface="Arial"/>
              </a:rPr>
              <a:t>* For the purpose of this analysis, we focus on </a:t>
            </a:r>
            <a:r>
              <a:rPr kumimoji="0" lang="en-US" sz="900" b="0" i="1" u="none" strike="noStrike" kern="1200" cap="none" spc="0" normalizeH="0" baseline="0" noProof="0" dirty="0">
                <a:ln>
                  <a:noFill/>
                </a:ln>
                <a:solidFill>
                  <a:srgbClr val="0D2050"/>
                </a:solidFill>
                <a:effectLst/>
                <a:uLnTx/>
                <a:uFillTx/>
                <a:latin typeface="Calibri" panose="020F0502020204030204"/>
                <a:ea typeface="+mn-ea"/>
                <a:cs typeface="Arial"/>
              </a:rPr>
              <a:t>labor force participation</a:t>
            </a:r>
            <a:r>
              <a:rPr kumimoji="0" lang="en-US" sz="900" b="0" i="0" u="none" strike="noStrike" kern="1200" cap="none" spc="0" normalizeH="0" baseline="0" noProof="0" dirty="0">
                <a:ln>
                  <a:noFill/>
                </a:ln>
                <a:solidFill>
                  <a:srgbClr val="0D2050"/>
                </a:solidFill>
                <a:effectLst/>
                <a:uLnTx/>
                <a:uFillTx/>
                <a:latin typeface="Calibri" panose="020F0502020204030204"/>
                <a:ea typeface="+mn-ea"/>
                <a:cs typeface="Arial"/>
              </a:rPr>
              <a:t>, which includes all individuals 16 years or older who are either employed or actively seeking employment..</a:t>
            </a:r>
          </a:p>
        </p:txBody>
      </p:sp>
      <p:sp>
        <p:nvSpPr>
          <p:cNvPr id="14" name="TextBox 18">
            <a:extLst>
              <a:ext uri="{FF2B5EF4-FFF2-40B4-BE49-F238E27FC236}">
                <a16:creationId xmlns:a16="http://schemas.microsoft.com/office/drawing/2014/main" id="{A475D330-A0EF-42DD-93F0-CC43751873D6}"/>
              </a:ext>
            </a:extLst>
          </p:cNvPr>
          <p:cNvSpPr txBox="1"/>
          <p:nvPr/>
        </p:nvSpPr>
        <p:spPr>
          <a:xfrm>
            <a:off x="935539" y="2014429"/>
            <a:ext cx="763117"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cs typeface="Arial" panose="020B0604020202020204" pitchFamily="34" charset="0"/>
                <a:sym typeface="Wingdings" panose="05000000000000000000" pitchFamily="2" charset="2"/>
              </a:rPr>
              <a:t>Western 11%</a:t>
            </a:r>
            <a:endParaRPr kumimoji="0" lang="en-US" sz="900" b="1"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cs typeface="Arial" panose="020B0604020202020204" pitchFamily="34" charset="0"/>
            </a:endParaRPr>
          </a:p>
        </p:txBody>
      </p:sp>
      <p:sp>
        <p:nvSpPr>
          <p:cNvPr id="15" name="TextBox 18">
            <a:extLst>
              <a:ext uri="{FF2B5EF4-FFF2-40B4-BE49-F238E27FC236}">
                <a16:creationId xmlns:a16="http://schemas.microsoft.com/office/drawing/2014/main" id="{E505C75C-6DEF-42A6-85DA-F3F3A78EC6C6}"/>
              </a:ext>
            </a:extLst>
          </p:cNvPr>
          <p:cNvSpPr txBox="1"/>
          <p:nvPr/>
        </p:nvSpPr>
        <p:spPr>
          <a:xfrm>
            <a:off x="1844557" y="2014429"/>
            <a:ext cx="679949"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cs typeface="Arial" panose="020B0604020202020204" pitchFamily="34" charset="0"/>
                <a:sym typeface="Wingdings" panose="05000000000000000000" pitchFamily="2" charset="2"/>
              </a:rPr>
              <a:t>Central 13%</a:t>
            </a:r>
            <a:endParaRPr kumimoji="0" lang="en-US" sz="900" b="1"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cs typeface="Arial" panose="020B0604020202020204" pitchFamily="34" charset="0"/>
            </a:endParaRPr>
          </a:p>
        </p:txBody>
      </p:sp>
      <p:sp>
        <p:nvSpPr>
          <p:cNvPr id="18" name="TextBox 18">
            <a:extLst>
              <a:ext uri="{FF2B5EF4-FFF2-40B4-BE49-F238E27FC236}">
                <a16:creationId xmlns:a16="http://schemas.microsoft.com/office/drawing/2014/main" id="{1067A716-FBB4-4C28-A112-5BA9869B6E9E}"/>
              </a:ext>
            </a:extLst>
          </p:cNvPr>
          <p:cNvSpPr txBox="1"/>
          <p:nvPr/>
        </p:nvSpPr>
        <p:spPr>
          <a:xfrm>
            <a:off x="2849124" y="1581626"/>
            <a:ext cx="679949"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cs typeface="Arial" panose="020B0604020202020204" pitchFamily="34" charset="0"/>
                <a:sym typeface="Wingdings" panose="05000000000000000000" pitchFamily="2" charset="2"/>
              </a:rPr>
              <a:t>Northeast 17%</a:t>
            </a:r>
            <a:endParaRPr kumimoji="0" lang="en-US" sz="900" b="1"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cs typeface="Arial" panose="020B0604020202020204" pitchFamily="34" charset="0"/>
            </a:endParaRPr>
          </a:p>
        </p:txBody>
      </p:sp>
      <p:sp>
        <p:nvSpPr>
          <p:cNvPr id="20" name="TextBox 18">
            <a:extLst>
              <a:ext uri="{FF2B5EF4-FFF2-40B4-BE49-F238E27FC236}">
                <a16:creationId xmlns:a16="http://schemas.microsoft.com/office/drawing/2014/main" id="{D9C2CF5B-ECC9-425C-A504-AE83E1C48FF8}"/>
              </a:ext>
            </a:extLst>
          </p:cNvPr>
          <p:cNvSpPr txBox="1"/>
          <p:nvPr/>
        </p:nvSpPr>
        <p:spPr>
          <a:xfrm>
            <a:off x="2526994" y="2014429"/>
            <a:ext cx="525693"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Wingdings" panose="05000000000000000000" pitchFamily="2" charset="2"/>
              </a:rPr>
              <a:t>Metro 29%</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TextBox 18">
            <a:extLst>
              <a:ext uri="{FF2B5EF4-FFF2-40B4-BE49-F238E27FC236}">
                <a16:creationId xmlns:a16="http://schemas.microsoft.com/office/drawing/2014/main" id="{29AD86CA-1987-483C-ADD1-F57DD2D04409}"/>
              </a:ext>
            </a:extLst>
          </p:cNvPr>
          <p:cNvSpPr txBox="1"/>
          <p:nvPr/>
        </p:nvSpPr>
        <p:spPr>
          <a:xfrm>
            <a:off x="3117892" y="2014429"/>
            <a:ext cx="941155"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cs typeface="Arial" panose="020B0604020202020204" pitchFamily="34" charset="0"/>
                <a:sym typeface="Wingdings" panose="05000000000000000000" pitchFamily="2" charset="2"/>
              </a:rPr>
              <a:t>Metro Boston 11%</a:t>
            </a:r>
            <a:endParaRPr kumimoji="0" lang="en-US" sz="900" b="1"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cs typeface="Arial" panose="020B0604020202020204" pitchFamily="34" charset="0"/>
            </a:endParaRPr>
          </a:p>
        </p:txBody>
      </p:sp>
      <p:sp>
        <p:nvSpPr>
          <p:cNvPr id="24" name="TextBox 18">
            <a:extLst>
              <a:ext uri="{FF2B5EF4-FFF2-40B4-BE49-F238E27FC236}">
                <a16:creationId xmlns:a16="http://schemas.microsoft.com/office/drawing/2014/main" id="{3A342A8A-6786-43CE-837D-087B9D9D370A}"/>
              </a:ext>
            </a:extLst>
          </p:cNvPr>
          <p:cNvSpPr txBox="1"/>
          <p:nvPr/>
        </p:nvSpPr>
        <p:spPr>
          <a:xfrm>
            <a:off x="2718521" y="2588391"/>
            <a:ext cx="941155"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cs typeface="Arial" panose="020B0604020202020204" pitchFamily="34" charset="0"/>
                <a:sym typeface="Wingdings" panose="05000000000000000000" pitchFamily="2" charset="2"/>
              </a:rPr>
              <a:t>Southeast and Cape 19%</a:t>
            </a:r>
            <a:endParaRPr kumimoji="0" lang="en-US" sz="900" b="1"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cs typeface="Arial" panose="020B0604020202020204" pitchFamily="34" charset="0"/>
            </a:endParaRPr>
          </a:p>
        </p:txBody>
      </p:sp>
      <p:sp>
        <p:nvSpPr>
          <p:cNvPr id="25" name="TextBox 18">
            <a:extLst>
              <a:ext uri="{FF2B5EF4-FFF2-40B4-BE49-F238E27FC236}">
                <a16:creationId xmlns:a16="http://schemas.microsoft.com/office/drawing/2014/main" id="{1F5D5AFF-E2A5-4BBA-B622-7690F826D7DC}"/>
              </a:ext>
            </a:extLst>
          </p:cNvPr>
          <p:cNvSpPr txBox="1"/>
          <p:nvPr/>
        </p:nvSpPr>
        <p:spPr>
          <a:xfrm>
            <a:off x="2072987" y="3685616"/>
            <a:ext cx="941155" cy="184666"/>
          </a:xfrm>
          <a:prstGeom prst="rect">
            <a:avLst/>
          </a:prstGeom>
          <a:solidFill>
            <a:srgbClr val="F8F9F9"/>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cs typeface="Arial" panose="020B0604020202020204" pitchFamily="34" charset="0"/>
                <a:sym typeface="Wingdings" panose="05000000000000000000" pitchFamily="2" charset="2"/>
              </a:rPr>
              <a:t>Child Population</a:t>
            </a:r>
            <a:endParaRPr kumimoji="0" lang="en-US" sz="700" b="1"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cs typeface="Arial" panose="020B0604020202020204" pitchFamily="34" charset="0"/>
            </a:endParaRPr>
          </a:p>
        </p:txBody>
      </p:sp>
      <p:sp>
        <p:nvSpPr>
          <p:cNvPr id="11" name="Content Placeholder 3">
            <a:extLst>
              <a:ext uri="{FF2B5EF4-FFF2-40B4-BE49-F238E27FC236}">
                <a16:creationId xmlns:a16="http://schemas.microsoft.com/office/drawing/2014/main" id="{A9256816-3DA4-4204-B63D-9D77F6F5418C}"/>
              </a:ext>
            </a:extLst>
          </p:cNvPr>
          <p:cNvSpPr txBox="1">
            <a:spLocks/>
          </p:cNvSpPr>
          <p:nvPr/>
        </p:nvSpPr>
        <p:spPr>
          <a:xfrm>
            <a:off x="4672181" y="1577654"/>
            <a:ext cx="4114800" cy="1291026"/>
          </a:xfrm>
          <a:prstGeom prst="rect">
            <a:avLst/>
          </a:prstGeom>
          <a:ln>
            <a:solidFill>
              <a:schemeClr val="bg1">
                <a:lumMod val="85000"/>
              </a:schemeClr>
            </a:solidFill>
          </a:ln>
        </p:spPr>
        <p:txBody>
          <a:bodyPr vert="horz" lIns="0" tIns="45720" rIns="91440" bIns="45720" rtlCol="0" anchor="ctr">
            <a:noAutofit/>
          </a:bodyPr>
          <a:lstStyle>
            <a:lvl1pPr marL="0" indent="0" algn="l" defTabSz="685800" rtl="0" eaLnBrk="1" latinLnBrk="0" hangingPunct="1">
              <a:lnSpc>
                <a:spcPct val="100000"/>
              </a:lnSpc>
              <a:spcBef>
                <a:spcPts val="750"/>
              </a:spcBef>
              <a:buClr>
                <a:schemeClr val="accent1"/>
              </a:buClr>
              <a:buFont typeface="Arial" panose="020B0604020202020204" pitchFamily="34" charset="0"/>
              <a:buNone/>
              <a:defRPr sz="1400" b="1" i="0" kern="1200" spc="15" baseline="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258366" indent="-169069" algn="l" defTabSz="685800" rtl="0" eaLnBrk="1" latinLnBrk="0" hangingPunct="1">
              <a:lnSpc>
                <a:spcPct val="100000"/>
              </a:lnSpc>
              <a:spcBef>
                <a:spcPts val="375"/>
              </a:spcBef>
              <a:buClr>
                <a:schemeClr val="accent1"/>
              </a:buClr>
              <a:buFont typeface="Arial" panose="020B0604020202020204" pitchFamily="34" charset="0"/>
              <a:buChar char="•"/>
              <a:tabLst/>
              <a:defRPr sz="1400" b="0" i="0" kern="1200">
                <a:solidFill>
                  <a:schemeClr val="tx1"/>
                </a:solidFill>
                <a:latin typeface="Calibri" panose="020F0502020204030204" pitchFamily="34" charset="0"/>
                <a:ea typeface="+mn-ea"/>
                <a:cs typeface="Calibri" panose="020F0502020204030204" pitchFamily="34" charset="0"/>
              </a:defRPr>
            </a:lvl2pPr>
            <a:lvl3pPr marL="558404" indent="-129779" algn="l" defTabSz="685800" rtl="0" eaLnBrk="1" latinLnBrk="0" hangingPunct="1">
              <a:lnSpc>
                <a:spcPct val="100000"/>
              </a:lnSpc>
              <a:spcBef>
                <a:spcPts val="375"/>
              </a:spcBef>
              <a:buClr>
                <a:schemeClr val="accent1"/>
              </a:buClr>
              <a:buFont typeface="Arial" panose="020B0604020202020204" pitchFamily="34" charset="0"/>
              <a:buChar char="•"/>
              <a:tabLst/>
              <a:defRPr sz="1200" b="0" i="0" kern="1200">
                <a:solidFill>
                  <a:schemeClr val="tx1"/>
                </a:solidFill>
                <a:latin typeface="Calibri" panose="020F0502020204030204" pitchFamily="34" charset="0"/>
                <a:ea typeface="+mn-ea"/>
                <a:cs typeface="Calibri" panose="020F0502020204030204" pitchFamily="34" charset="0"/>
              </a:defRPr>
            </a:lvl3pPr>
            <a:lvl4pPr marL="857250" indent="-129779" algn="l" defTabSz="685800" rtl="0" eaLnBrk="1" latinLnBrk="0" hangingPunct="1">
              <a:lnSpc>
                <a:spcPct val="100000"/>
              </a:lnSpc>
              <a:spcBef>
                <a:spcPts val="375"/>
              </a:spcBef>
              <a:buClr>
                <a:schemeClr val="accent1"/>
              </a:buClr>
              <a:buFont typeface="Arial" panose="020B0604020202020204" pitchFamily="34" charset="0"/>
              <a:buChar char="•"/>
              <a:tabLst/>
              <a:defRPr sz="1050" b="0" i="0" kern="1200">
                <a:solidFill>
                  <a:schemeClr val="tx1"/>
                </a:solidFill>
                <a:latin typeface="Calibri" panose="020F0502020204030204" pitchFamily="34" charset="0"/>
                <a:ea typeface="+mn-ea"/>
                <a:cs typeface="Calibri" panose="020F0502020204030204" pitchFamily="34" charset="0"/>
              </a:defRPr>
            </a:lvl4pPr>
            <a:lvl5pPr marL="1160860" indent="-128588" algn="l" defTabSz="685800" rtl="0" eaLnBrk="1" latinLnBrk="0" hangingPunct="1">
              <a:lnSpc>
                <a:spcPct val="100000"/>
              </a:lnSpc>
              <a:spcBef>
                <a:spcPts val="375"/>
              </a:spcBef>
              <a:buClr>
                <a:schemeClr val="accent1"/>
              </a:buClr>
              <a:buFont typeface="Arial" panose="020B0604020202020204" pitchFamily="34" charset="0"/>
              <a:buChar char="•"/>
              <a:tabLst/>
              <a:defRPr sz="900" b="0" i="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58366" marR="0" lvl="1" indent="-169069" algn="l" defTabSz="685800" rtl="0" eaLnBrk="1" fontAlgn="auto" latinLnBrk="0" hangingPunct="1">
              <a:lnSpc>
                <a:spcPct val="105000"/>
              </a:lnSpc>
              <a:spcBef>
                <a:spcPts val="375"/>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Out of the 948,589 children of ages 0 to 12 years in Massachusetts, </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37% are 0-5 years of age</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258366" marR="0" lvl="1" indent="-169069" algn="l" defTabSz="685800" rtl="0" eaLnBrk="1" fontAlgn="auto" latinLnBrk="0" hangingPunct="1">
              <a:lnSpc>
                <a:spcPct val="105000"/>
              </a:lnSpc>
              <a:spcBef>
                <a:spcPts val="375"/>
              </a:spcBef>
              <a:spcAft>
                <a:spcPts val="300"/>
              </a:spcAft>
              <a:buClr>
                <a:srgbClr val="0000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largest population of children is in the Metro Region</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Metro Boston and Western MA have the fewest children of ages 0 to 12 years.</a:t>
            </a:r>
          </a:p>
        </p:txBody>
      </p:sp>
      <p:sp>
        <p:nvSpPr>
          <p:cNvPr id="26" name="Content Placeholder 3">
            <a:extLst>
              <a:ext uri="{FF2B5EF4-FFF2-40B4-BE49-F238E27FC236}">
                <a16:creationId xmlns:a16="http://schemas.microsoft.com/office/drawing/2014/main" id="{E14FCF8D-0A85-4E9A-AA18-2B0148A21AB5}"/>
              </a:ext>
            </a:extLst>
          </p:cNvPr>
          <p:cNvSpPr txBox="1">
            <a:spLocks/>
          </p:cNvSpPr>
          <p:nvPr/>
        </p:nvSpPr>
        <p:spPr>
          <a:xfrm>
            <a:off x="4677211" y="1295154"/>
            <a:ext cx="4114800" cy="276447"/>
          </a:xfrm>
          <a:prstGeom prst="rect">
            <a:avLst/>
          </a:prstGeom>
          <a:solidFill>
            <a:schemeClr val="accent5">
              <a:lumMod val="25000"/>
            </a:schemeClr>
          </a:solidFill>
          <a:ln>
            <a:solidFill>
              <a:schemeClr val="tx1">
                <a:lumMod val="90000"/>
                <a:lumOff val="10000"/>
              </a:schemeClr>
            </a:solidFill>
          </a:ln>
        </p:spPr>
        <p:txBody>
          <a:bodyPr vert="horz" lIns="0" tIns="45720" rIns="0" bIns="45720" rtlCol="0" anchor="ctr" anchorCtr="0">
            <a:noAutofit/>
          </a:bodyPr>
          <a:lstStyle>
            <a:lvl1pPr marL="0" indent="0" algn="l" defTabSz="685800" rtl="0" eaLnBrk="1" latinLnBrk="0" hangingPunct="1">
              <a:lnSpc>
                <a:spcPct val="100000"/>
              </a:lnSpc>
              <a:spcBef>
                <a:spcPts val="750"/>
              </a:spcBef>
              <a:buClr>
                <a:schemeClr val="accent1"/>
              </a:buClr>
              <a:buFont typeface="Arial" panose="020B0604020202020204" pitchFamily="34" charset="0"/>
              <a:buNone/>
              <a:defRPr sz="1400" b="1" i="0" kern="1200" spc="15" baseline="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258366" indent="-169069" algn="l" defTabSz="685800" rtl="0" eaLnBrk="1" latinLnBrk="0" hangingPunct="1">
              <a:lnSpc>
                <a:spcPct val="100000"/>
              </a:lnSpc>
              <a:spcBef>
                <a:spcPts val="375"/>
              </a:spcBef>
              <a:buClr>
                <a:schemeClr val="accent1"/>
              </a:buClr>
              <a:buFont typeface="Arial" panose="020B0604020202020204" pitchFamily="34" charset="0"/>
              <a:buChar char="•"/>
              <a:tabLst/>
              <a:defRPr sz="1400" b="0" i="0" kern="1200">
                <a:solidFill>
                  <a:schemeClr val="tx1"/>
                </a:solidFill>
                <a:latin typeface="Calibri" panose="020F0502020204030204" pitchFamily="34" charset="0"/>
                <a:ea typeface="+mn-ea"/>
                <a:cs typeface="Calibri" panose="020F0502020204030204" pitchFamily="34" charset="0"/>
              </a:defRPr>
            </a:lvl2pPr>
            <a:lvl3pPr marL="558404" indent="-129779" algn="l" defTabSz="685800" rtl="0" eaLnBrk="1" latinLnBrk="0" hangingPunct="1">
              <a:lnSpc>
                <a:spcPct val="100000"/>
              </a:lnSpc>
              <a:spcBef>
                <a:spcPts val="375"/>
              </a:spcBef>
              <a:buClr>
                <a:schemeClr val="accent1"/>
              </a:buClr>
              <a:buFont typeface="Arial" panose="020B0604020202020204" pitchFamily="34" charset="0"/>
              <a:buChar char="•"/>
              <a:tabLst/>
              <a:defRPr sz="1200" b="0" i="0" kern="1200">
                <a:solidFill>
                  <a:schemeClr val="tx1"/>
                </a:solidFill>
                <a:latin typeface="Calibri" panose="020F0502020204030204" pitchFamily="34" charset="0"/>
                <a:ea typeface="+mn-ea"/>
                <a:cs typeface="Calibri" panose="020F0502020204030204" pitchFamily="34" charset="0"/>
              </a:defRPr>
            </a:lvl3pPr>
            <a:lvl4pPr marL="857250" indent="-129779" algn="l" defTabSz="685800" rtl="0" eaLnBrk="1" latinLnBrk="0" hangingPunct="1">
              <a:lnSpc>
                <a:spcPct val="100000"/>
              </a:lnSpc>
              <a:spcBef>
                <a:spcPts val="375"/>
              </a:spcBef>
              <a:buClr>
                <a:schemeClr val="accent1"/>
              </a:buClr>
              <a:buFont typeface="Arial" panose="020B0604020202020204" pitchFamily="34" charset="0"/>
              <a:buChar char="•"/>
              <a:tabLst/>
              <a:defRPr sz="1050" b="0" i="0" kern="1200">
                <a:solidFill>
                  <a:schemeClr val="tx1"/>
                </a:solidFill>
                <a:latin typeface="Calibri" panose="020F0502020204030204" pitchFamily="34" charset="0"/>
                <a:ea typeface="+mn-ea"/>
                <a:cs typeface="Calibri" panose="020F0502020204030204" pitchFamily="34" charset="0"/>
              </a:defRPr>
            </a:lvl4pPr>
            <a:lvl5pPr marL="1160860" indent="-128588" algn="l" defTabSz="685800" rtl="0" eaLnBrk="1" latinLnBrk="0" hangingPunct="1">
              <a:lnSpc>
                <a:spcPct val="100000"/>
              </a:lnSpc>
              <a:spcBef>
                <a:spcPts val="375"/>
              </a:spcBef>
              <a:buClr>
                <a:schemeClr val="accent1"/>
              </a:buClr>
              <a:buFont typeface="Arial" panose="020B0604020202020204" pitchFamily="34" charset="0"/>
              <a:buChar char="•"/>
              <a:tabLst/>
              <a:defRPr sz="900" b="0" i="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1" indent="0" algn="ctr" defTabSz="685800" rtl="0" eaLnBrk="1" fontAlgn="auto" latinLnBrk="0" hangingPunct="1">
              <a:lnSpc>
                <a:spcPct val="100000"/>
              </a:lnSpc>
              <a:spcBef>
                <a:spcPts val="750"/>
              </a:spcBef>
              <a:spcAft>
                <a:spcPts val="1200"/>
              </a:spcAft>
              <a:buClr>
                <a:srgbClr val="99CCFF"/>
              </a:buClr>
              <a:buSzTx/>
              <a:buFont typeface="Arial" panose="020B0604020202020204" pitchFamily="34" charset="0"/>
              <a:buNone/>
              <a:tabLst/>
              <a:defRPr/>
            </a:pPr>
            <a:r>
              <a:rPr kumimoji="0" lang="en-US" sz="1200" b="1" i="0" u="none" strike="noStrike" kern="1200" cap="none" spc="15"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Key Takeaways</a:t>
            </a:r>
          </a:p>
        </p:txBody>
      </p:sp>
      <p:sp>
        <p:nvSpPr>
          <p:cNvPr id="23" name="TextBox 18">
            <a:extLst>
              <a:ext uri="{FF2B5EF4-FFF2-40B4-BE49-F238E27FC236}">
                <a16:creationId xmlns:a16="http://schemas.microsoft.com/office/drawing/2014/main" id="{35CAF37C-BDC0-4000-AB6A-91336D7EFC95}"/>
              </a:ext>
            </a:extLst>
          </p:cNvPr>
          <p:cNvSpPr txBox="1"/>
          <p:nvPr/>
        </p:nvSpPr>
        <p:spPr>
          <a:xfrm>
            <a:off x="519611" y="2786147"/>
            <a:ext cx="1999339" cy="400110"/>
          </a:xfrm>
          <a:prstGeom prst="rect">
            <a:avLst/>
          </a:prstGeom>
          <a:solidFill>
            <a:srgbClr val="F9FAFA"/>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cs typeface="Arial" panose="020B0604020202020204" pitchFamily="34" charset="0"/>
                <a:sym typeface="Wingdings" panose="05000000000000000000" pitchFamily="2" charset="2"/>
              </a:rPr>
              <a:t>Distribution by region of child population 0 – 12 years</a:t>
            </a:r>
            <a:endParaRPr kumimoji="0" lang="en-US" sz="1050" b="1" i="0" u="none" strike="noStrike" kern="1200" cap="none" spc="0" normalizeH="0" baseline="0" noProof="0" dirty="0">
              <a:ln>
                <a:noFill/>
              </a:ln>
              <a:solidFill>
                <a:srgbClr val="000000">
                  <a:lumMod val="90000"/>
                  <a:lumOff val="10000"/>
                </a:srgbClr>
              </a:solidFill>
              <a:effectLst/>
              <a:uLnTx/>
              <a:uFillTx/>
              <a:latin typeface="Arial" panose="020B0604020202020204" pitchFamily="34" charset="0"/>
              <a:cs typeface="Arial" panose="020B0604020202020204" pitchFamily="34" charset="0"/>
            </a:endParaRPr>
          </a:p>
        </p:txBody>
      </p:sp>
      <p:sp>
        <p:nvSpPr>
          <p:cNvPr id="28" name="Text Placeholder 5">
            <a:extLst>
              <a:ext uri="{FF2B5EF4-FFF2-40B4-BE49-F238E27FC236}">
                <a16:creationId xmlns:a16="http://schemas.microsoft.com/office/drawing/2014/main" id="{0152BB0E-1224-44E1-A223-F7F3DB537915}"/>
              </a:ext>
            </a:extLst>
          </p:cNvPr>
          <p:cNvSpPr txBox="1">
            <a:spLocks/>
          </p:cNvSpPr>
          <p:nvPr/>
        </p:nvSpPr>
        <p:spPr bwMode="auto">
          <a:xfrm>
            <a:off x="351989" y="4181021"/>
            <a:ext cx="8554967" cy="3854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28600" indent="-228600" algn="l" rtl="0" eaLnBrk="1" fontAlgn="base" hangingPunct="1">
              <a:spcBef>
                <a:spcPct val="100000"/>
              </a:spcBef>
              <a:spcAft>
                <a:spcPts val="300"/>
              </a:spcAft>
              <a:buClr>
                <a:srgbClr val="0033CC"/>
              </a:buClr>
              <a:buChar char="•"/>
              <a:defRPr sz="1600" b="1">
                <a:solidFill>
                  <a:schemeClr val="tx1"/>
                </a:solidFill>
                <a:latin typeface="+mn-lt"/>
                <a:ea typeface="+mn-ea"/>
                <a:cs typeface="+mn-cs"/>
              </a:defRPr>
            </a:lvl1pPr>
            <a:lvl2pPr marL="576263" indent="-233363" algn="l" rtl="0" eaLnBrk="1" fontAlgn="base" hangingPunct="1">
              <a:spcBef>
                <a:spcPct val="20000"/>
              </a:spcBef>
              <a:spcAft>
                <a:spcPct val="0"/>
              </a:spcAft>
              <a:buClr>
                <a:srgbClr val="0033CC"/>
              </a:buClr>
              <a:buFont typeface="Arial" charset="0"/>
              <a:buChar char="–"/>
              <a:defRPr sz="2000">
                <a:solidFill>
                  <a:schemeClr val="tx1"/>
                </a:solidFill>
                <a:latin typeface="+mn-lt"/>
                <a:cs typeface="+mn-cs"/>
              </a:defRPr>
            </a:lvl2pPr>
            <a:lvl3pPr marL="914400" indent="-223838" algn="l" rtl="0" eaLnBrk="1" fontAlgn="base" hangingPunct="1">
              <a:spcBef>
                <a:spcPct val="20000"/>
              </a:spcBef>
              <a:spcAft>
                <a:spcPct val="0"/>
              </a:spcAft>
              <a:buClr>
                <a:srgbClr val="0033CC"/>
              </a:buClr>
              <a:buChar char="•"/>
              <a:defRPr sz="2000">
                <a:solidFill>
                  <a:schemeClr val="tx1"/>
                </a:solidFill>
                <a:latin typeface="+mn-lt"/>
                <a:cs typeface="+mn-cs"/>
              </a:defRPr>
            </a:lvl3pPr>
            <a:lvl4pPr marL="1262063" indent="-233363" algn="l" rtl="0" eaLnBrk="1" fontAlgn="base" hangingPunct="1">
              <a:spcBef>
                <a:spcPct val="20000"/>
              </a:spcBef>
              <a:spcAft>
                <a:spcPct val="0"/>
              </a:spcAft>
              <a:buClr>
                <a:srgbClr val="0033CC"/>
              </a:buClr>
              <a:buChar char="–"/>
              <a:defRPr sz="2000">
                <a:solidFill>
                  <a:schemeClr val="tx1"/>
                </a:solidFill>
                <a:latin typeface="+mn-lt"/>
                <a:cs typeface="+mn-cs"/>
              </a:defRPr>
            </a:lvl4pPr>
            <a:lvl5pPr marL="1600200" indent="-223838" algn="l" rtl="0" eaLnBrk="1" fontAlgn="base" hangingPunct="1">
              <a:spcBef>
                <a:spcPct val="20000"/>
              </a:spcBef>
              <a:spcAft>
                <a:spcPct val="0"/>
              </a:spcAft>
              <a:buClr>
                <a:srgbClr val="0033CC"/>
              </a:buClr>
              <a:buChar char="»"/>
              <a:defRPr sz="2000">
                <a:solidFill>
                  <a:schemeClr val="tx1"/>
                </a:solidFill>
                <a:latin typeface="+mn-lt"/>
                <a:cs typeface="+mn-cs"/>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a:lstStyle>
          <a:p>
            <a:pPr marL="228600" marR="0" lvl="0" indent="-228600" algn="l" defTabSz="914400" rtl="0" eaLnBrk="1" fontAlgn="base" latinLnBrk="0" hangingPunct="1">
              <a:lnSpc>
                <a:spcPct val="100000"/>
              </a:lnSpc>
              <a:spcBef>
                <a:spcPct val="100000"/>
              </a:spcBef>
              <a:spcAft>
                <a:spcPts val="300"/>
              </a:spcAft>
              <a:buClr>
                <a:srgbClr val="0033CC"/>
              </a:buClr>
              <a:buSzTx/>
              <a:buFontTx/>
              <a:buChar char="•"/>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63% of children in MA live in households with incomes below the state median. </a:t>
            </a:r>
          </a:p>
        </p:txBody>
      </p:sp>
      <p:graphicFrame>
        <p:nvGraphicFramePr>
          <p:cNvPr id="29" name="Chart 28">
            <a:extLst>
              <a:ext uri="{FF2B5EF4-FFF2-40B4-BE49-F238E27FC236}">
                <a16:creationId xmlns:a16="http://schemas.microsoft.com/office/drawing/2014/main" id="{70B86E41-50C7-476D-AF6D-562F66395695}"/>
              </a:ext>
            </a:extLst>
          </p:cNvPr>
          <p:cNvGraphicFramePr>
            <a:graphicFrameLocks/>
          </p:cNvGraphicFramePr>
          <p:nvPr>
            <p:extLst>
              <p:ext uri="{D42A27DB-BD31-4B8C-83A1-F6EECF244321}">
                <p14:modId xmlns:p14="http://schemas.microsoft.com/office/powerpoint/2010/main" val="1996513453"/>
              </p:ext>
            </p:extLst>
          </p:nvPr>
        </p:nvGraphicFramePr>
        <p:xfrm>
          <a:off x="323396" y="4572000"/>
          <a:ext cx="4206240" cy="1810512"/>
        </p:xfrm>
        <a:graphic>
          <a:graphicData uri="http://schemas.openxmlformats.org/drawingml/2006/chart">
            <c:chart xmlns:c="http://schemas.openxmlformats.org/drawingml/2006/chart" xmlns:r="http://schemas.openxmlformats.org/officeDocument/2006/relationships" r:id="rId5"/>
          </a:graphicData>
        </a:graphic>
      </p:graphicFrame>
      <p:sp>
        <p:nvSpPr>
          <p:cNvPr id="31" name="Content Placeholder 3">
            <a:extLst>
              <a:ext uri="{FF2B5EF4-FFF2-40B4-BE49-F238E27FC236}">
                <a16:creationId xmlns:a16="http://schemas.microsoft.com/office/drawing/2014/main" id="{D5949F19-5B1F-4B1F-AAFD-91B29F93A67B}"/>
              </a:ext>
            </a:extLst>
          </p:cNvPr>
          <p:cNvSpPr txBox="1">
            <a:spLocks/>
          </p:cNvSpPr>
          <p:nvPr/>
        </p:nvSpPr>
        <p:spPr>
          <a:xfrm>
            <a:off x="4677211" y="4509343"/>
            <a:ext cx="4114800" cy="276447"/>
          </a:xfrm>
          <a:prstGeom prst="rect">
            <a:avLst/>
          </a:prstGeom>
          <a:solidFill>
            <a:srgbClr val="0D2050">
              <a:lumMod val="90000"/>
              <a:lumOff val="10000"/>
            </a:srgbClr>
          </a:solidFill>
          <a:ln>
            <a:solidFill>
              <a:srgbClr val="0D2050">
                <a:lumMod val="90000"/>
                <a:lumOff val="10000"/>
              </a:srgbClr>
            </a:solidFill>
          </a:ln>
        </p:spPr>
        <p:txBody>
          <a:bodyPr vert="horz" lIns="0" tIns="45720" rIns="0" bIns="45720" rtlCol="0" anchor="ctr" anchorCtr="0">
            <a:noAutofit/>
          </a:bodyPr>
          <a:lstStyle>
            <a:lvl1pPr marL="0" indent="0" algn="l" defTabSz="685800" rtl="0" eaLnBrk="1" latinLnBrk="0" hangingPunct="1">
              <a:lnSpc>
                <a:spcPct val="100000"/>
              </a:lnSpc>
              <a:spcBef>
                <a:spcPts val="750"/>
              </a:spcBef>
              <a:buClr>
                <a:schemeClr val="accent1"/>
              </a:buClr>
              <a:buFont typeface="Arial" panose="020B0604020202020204" pitchFamily="34" charset="0"/>
              <a:buNone/>
              <a:defRPr sz="1400" b="1" i="0" kern="1200" spc="15" baseline="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258366" indent="-169069" algn="l" defTabSz="685800" rtl="0" eaLnBrk="1" latinLnBrk="0" hangingPunct="1">
              <a:lnSpc>
                <a:spcPct val="100000"/>
              </a:lnSpc>
              <a:spcBef>
                <a:spcPts val="375"/>
              </a:spcBef>
              <a:buClr>
                <a:schemeClr val="accent1"/>
              </a:buClr>
              <a:buFont typeface="Arial" panose="020B0604020202020204" pitchFamily="34" charset="0"/>
              <a:buChar char="•"/>
              <a:tabLst/>
              <a:defRPr sz="1400" b="0" i="0" kern="1200">
                <a:solidFill>
                  <a:schemeClr val="tx1"/>
                </a:solidFill>
                <a:latin typeface="Calibri" panose="020F0502020204030204" pitchFamily="34" charset="0"/>
                <a:ea typeface="+mn-ea"/>
                <a:cs typeface="Calibri" panose="020F0502020204030204" pitchFamily="34" charset="0"/>
              </a:defRPr>
            </a:lvl2pPr>
            <a:lvl3pPr marL="558404" indent="-129779" algn="l" defTabSz="685800" rtl="0" eaLnBrk="1" latinLnBrk="0" hangingPunct="1">
              <a:lnSpc>
                <a:spcPct val="100000"/>
              </a:lnSpc>
              <a:spcBef>
                <a:spcPts val="375"/>
              </a:spcBef>
              <a:buClr>
                <a:schemeClr val="accent1"/>
              </a:buClr>
              <a:buFont typeface="Arial" panose="020B0604020202020204" pitchFamily="34" charset="0"/>
              <a:buChar char="•"/>
              <a:tabLst/>
              <a:defRPr sz="1200" b="0" i="0" kern="1200">
                <a:solidFill>
                  <a:schemeClr val="tx1"/>
                </a:solidFill>
                <a:latin typeface="Calibri" panose="020F0502020204030204" pitchFamily="34" charset="0"/>
                <a:ea typeface="+mn-ea"/>
                <a:cs typeface="Calibri" panose="020F0502020204030204" pitchFamily="34" charset="0"/>
              </a:defRPr>
            </a:lvl3pPr>
            <a:lvl4pPr marL="857250" indent="-129779" algn="l" defTabSz="685800" rtl="0" eaLnBrk="1" latinLnBrk="0" hangingPunct="1">
              <a:lnSpc>
                <a:spcPct val="100000"/>
              </a:lnSpc>
              <a:spcBef>
                <a:spcPts val="375"/>
              </a:spcBef>
              <a:buClr>
                <a:schemeClr val="accent1"/>
              </a:buClr>
              <a:buFont typeface="Arial" panose="020B0604020202020204" pitchFamily="34" charset="0"/>
              <a:buChar char="•"/>
              <a:tabLst/>
              <a:defRPr sz="1050" b="0" i="0" kern="1200">
                <a:solidFill>
                  <a:schemeClr val="tx1"/>
                </a:solidFill>
                <a:latin typeface="Calibri" panose="020F0502020204030204" pitchFamily="34" charset="0"/>
                <a:ea typeface="+mn-ea"/>
                <a:cs typeface="Calibri" panose="020F0502020204030204" pitchFamily="34" charset="0"/>
              </a:defRPr>
            </a:lvl4pPr>
            <a:lvl5pPr marL="1160860" indent="-128588" algn="l" defTabSz="685800" rtl="0" eaLnBrk="1" latinLnBrk="0" hangingPunct="1">
              <a:lnSpc>
                <a:spcPct val="100000"/>
              </a:lnSpc>
              <a:spcBef>
                <a:spcPts val="375"/>
              </a:spcBef>
              <a:buClr>
                <a:schemeClr val="accent1"/>
              </a:buClr>
              <a:buFont typeface="Arial" panose="020B0604020202020204" pitchFamily="34" charset="0"/>
              <a:buChar char="•"/>
              <a:tabLst/>
              <a:defRPr sz="900" b="0" i="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1" indent="0" algn="ctr" defTabSz="685800" rtl="0" eaLnBrk="1" fontAlgn="auto" latinLnBrk="0" hangingPunct="1">
              <a:lnSpc>
                <a:spcPct val="100000"/>
              </a:lnSpc>
              <a:spcBef>
                <a:spcPts val="750"/>
              </a:spcBef>
              <a:spcAft>
                <a:spcPts val="1200"/>
              </a:spcAft>
              <a:buClr>
                <a:srgbClr val="376EFF"/>
              </a:buClr>
              <a:buSzTx/>
              <a:buFont typeface="Arial" panose="020B0604020202020204" pitchFamily="34" charset="0"/>
              <a:buNone/>
              <a:tabLst/>
              <a:defRPr/>
            </a:pPr>
            <a:r>
              <a:rPr kumimoji="0" lang="en-US" sz="1200" b="1" i="0" u="none" strike="noStrike" kern="1200" cap="none" spc="15"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Key Takeaways</a:t>
            </a:r>
          </a:p>
        </p:txBody>
      </p:sp>
      <p:sp>
        <p:nvSpPr>
          <p:cNvPr id="33" name="Content Placeholder 3">
            <a:extLst>
              <a:ext uri="{FF2B5EF4-FFF2-40B4-BE49-F238E27FC236}">
                <a16:creationId xmlns:a16="http://schemas.microsoft.com/office/drawing/2014/main" id="{FDECADF1-59F9-42A1-935F-EF1A0D9802B6}"/>
              </a:ext>
            </a:extLst>
          </p:cNvPr>
          <p:cNvSpPr txBox="1">
            <a:spLocks/>
          </p:cNvSpPr>
          <p:nvPr/>
        </p:nvSpPr>
        <p:spPr>
          <a:xfrm>
            <a:off x="4677211" y="4794829"/>
            <a:ext cx="4114800" cy="1531113"/>
          </a:xfrm>
          <a:prstGeom prst="rect">
            <a:avLst/>
          </a:prstGeom>
          <a:ln>
            <a:solidFill>
              <a:schemeClr val="bg1">
                <a:lumMod val="85000"/>
              </a:schemeClr>
            </a:solidFill>
          </a:ln>
        </p:spPr>
        <p:txBody>
          <a:bodyPr vert="horz" lIns="0" tIns="45720" rIns="91440" bIns="45720" rtlCol="0" anchor="t">
            <a:noAutofit/>
          </a:bodyPr>
          <a:lstStyle>
            <a:lvl1pPr marL="0" indent="0" algn="l" defTabSz="685800" rtl="0" eaLnBrk="1" latinLnBrk="0" hangingPunct="1">
              <a:lnSpc>
                <a:spcPct val="100000"/>
              </a:lnSpc>
              <a:spcBef>
                <a:spcPts val="750"/>
              </a:spcBef>
              <a:buClr>
                <a:schemeClr val="accent1"/>
              </a:buClr>
              <a:buFont typeface="Arial" panose="020B0604020202020204" pitchFamily="34" charset="0"/>
              <a:buNone/>
              <a:defRPr sz="1400" b="1" i="0" kern="1200" spc="15" baseline="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258366" indent="-169069" algn="l" defTabSz="685800" rtl="0" eaLnBrk="1" latinLnBrk="0" hangingPunct="1">
              <a:lnSpc>
                <a:spcPct val="100000"/>
              </a:lnSpc>
              <a:spcBef>
                <a:spcPts val="375"/>
              </a:spcBef>
              <a:buClr>
                <a:schemeClr val="accent1"/>
              </a:buClr>
              <a:buFont typeface="Arial" panose="020B0604020202020204" pitchFamily="34" charset="0"/>
              <a:buChar char="•"/>
              <a:tabLst/>
              <a:defRPr sz="1400" b="0" i="0" kern="1200">
                <a:solidFill>
                  <a:schemeClr val="tx1"/>
                </a:solidFill>
                <a:latin typeface="Calibri" panose="020F0502020204030204" pitchFamily="34" charset="0"/>
                <a:ea typeface="+mn-ea"/>
                <a:cs typeface="Calibri" panose="020F0502020204030204" pitchFamily="34" charset="0"/>
              </a:defRPr>
            </a:lvl2pPr>
            <a:lvl3pPr marL="558404" indent="-129779" algn="l" defTabSz="685800" rtl="0" eaLnBrk="1" latinLnBrk="0" hangingPunct="1">
              <a:lnSpc>
                <a:spcPct val="100000"/>
              </a:lnSpc>
              <a:spcBef>
                <a:spcPts val="375"/>
              </a:spcBef>
              <a:buClr>
                <a:schemeClr val="accent1"/>
              </a:buClr>
              <a:buFont typeface="Arial" panose="020B0604020202020204" pitchFamily="34" charset="0"/>
              <a:buChar char="•"/>
              <a:tabLst/>
              <a:defRPr sz="1200" b="0" i="0" kern="1200">
                <a:solidFill>
                  <a:schemeClr val="tx1"/>
                </a:solidFill>
                <a:latin typeface="Calibri" panose="020F0502020204030204" pitchFamily="34" charset="0"/>
                <a:ea typeface="+mn-ea"/>
                <a:cs typeface="Calibri" panose="020F0502020204030204" pitchFamily="34" charset="0"/>
              </a:defRPr>
            </a:lvl3pPr>
            <a:lvl4pPr marL="857250" indent="-129779" algn="l" defTabSz="685800" rtl="0" eaLnBrk="1" latinLnBrk="0" hangingPunct="1">
              <a:lnSpc>
                <a:spcPct val="100000"/>
              </a:lnSpc>
              <a:spcBef>
                <a:spcPts val="375"/>
              </a:spcBef>
              <a:buClr>
                <a:schemeClr val="accent1"/>
              </a:buClr>
              <a:buFont typeface="Arial" panose="020B0604020202020204" pitchFamily="34" charset="0"/>
              <a:buChar char="•"/>
              <a:tabLst/>
              <a:defRPr sz="1050" b="0" i="0" kern="1200">
                <a:solidFill>
                  <a:schemeClr val="tx1"/>
                </a:solidFill>
                <a:latin typeface="Calibri" panose="020F0502020204030204" pitchFamily="34" charset="0"/>
                <a:ea typeface="+mn-ea"/>
                <a:cs typeface="Calibri" panose="020F0502020204030204" pitchFamily="34" charset="0"/>
              </a:defRPr>
            </a:lvl4pPr>
            <a:lvl5pPr marL="1160860" indent="-128588" algn="l" defTabSz="685800" rtl="0" eaLnBrk="1" latinLnBrk="0" hangingPunct="1">
              <a:lnSpc>
                <a:spcPct val="100000"/>
              </a:lnSpc>
              <a:spcBef>
                <a:spcPts val="375"/>
              </a:spcBef>
              <a:buClr>
                <a:schemeClr val="accent1"/>
              </a:buClr>
              <a:buFont typeface="Arial" panose="020B0604020202020204" pitchFamily="34" charset="0"/>
              <a:buChar char="•"/>
              <a:tabLst/>
              <a:defRPr sz="900" b="0" i="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58366" marR="0" lvl="1" indent="-169069" algn="l" defTabSz="685800" rtl="0" eaLnBrk="1" fontAlgn="auto" latinLnBrk="0" hangingPunct="1">
              <a:lnSpc>
                <a:spcPct val="105000"/>
              </a:lnSpc>
              <a:spcBef>
                <a:spcPts val="375"/>
              </a:spcBef>
              <a:spcAft>
                <a:spcPts val="300"/>
              </a:spcAft>
              <a:buClr>
                <a:srgbClr val="0000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Of the 948,589 children of ages 0 to 12 years, </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63% have household incomes less than the state median income (SMI),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equivalent to ~500% FPL.*</a:t>
            </a:r>
          </a:p>
          <a:p>
            <a:pPr marL="258366" marR="0" lvl="1" indent="-169069" algn="l" defTabSz="685800" rtl="0" eaLnBrk="1" fontAlgn="auto" latinLnBrk="0" hangingPunct="1">
              <a:lnSpc>
                <a:spcPct val="105000"/>
              </a:lnSpc>
              <a:spcBef>
                <a:spcPts val="375"/>
              </a:spcBef>
              <a:spcAft>
                <a:spcPts val="300"/>
              </a:spcAft>
              <a:buClr>
                <a:srgbClr val="000000"/>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52% of children have household incomes &lt; 85% SMI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(400% FPL), the expanded income threshold for subsidy-based child care financial assistance.**</a:t>
            </a:r>
          </a:p>
        </p:txBody>
      </p:sp>
      <p:sp>
        <p:nvSpPr>
          <p:cNvPr id="35" name="Text Placeholder 5">
            <a:extLst>
              <a:ext uri="{FF2B5EF4-FFF2-40B4-BE49-F238E27FC236}">
                <a16:creationId xmlns:a16="http://schemas.microsoft.com/office/drawing/2014/main" id="{FC6CAE0A-933E-47F2-A006-64EA12D96F5E}"/>
              </a:ext>
            </a:extLst>
          </p:cNvPr>
          <p:cNvSpPr txBox="1">
            <a:spLocks/>
          </p:cNvSpPr>
          <p:nvPr/>
        </p:nvSpPr>
        <p:spPr bwMode="auto">
          <a:xfrm>
            <a:off x="337225" y="3889802"/>
            <a:ext cx="8469550" cy="2856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28600" indent="-228600" algn="l" rtl="0" eaLnBrk="1" fontAlgn="base" hangingPunct="1">
              <a:spcBef>
                <a:spcPct val="100000"/>
              </a:spcBef>
              <a:spcAft>
                <a:spcPts val="300"/>
              </a:spcAft>
              <a:buClr>
                <a:srgbClr val="0033CC"/>
              </a:buClr>
              <a:buChar char="•"/>
              <a:defRPr sz="1600" b="1">
                <a:solidFill>
                  <a:schemeClr val="tx1"/>
                </a:solidFill>
                <a:latin typeface="+mn-lt"/>
                <a:ea typeface="+mn-ea"/>
                <a:cs typeface="+mn-cs"/>
              </a:defRPr>
            </a:lvl1pPr>
            <a:lvl2pPr marL="576263" indent="-233363" algn="l" rtl="0" eaLnBrk="1" fontAlgn="base" hangingPunct="1">
              <a:spcBef>
                <a:spcPct val="20000"/>
              </a:spcBef>
              <a:spcAft>
                <a:spcPct val="0"/>
              </a:spcAft>
              <a:buClr>
                <a:srgbClr val="0033CC"/>
              </a:buClr>
              <a:buFont typeface="Arial" charset="0"/>
              <a:buChar char="–"/>
              <a:defRPr sz="2000">
                <a:solidFill>
                  <a:schemeClr val="tx1"/>
                </a:solidFill>
                <a:latin typeface="+mn-lt"/>
                <a:cs typeface="+mn-cs"/>
              </a:defRPr>
            </a:lvl2pPr>
            <a:lvl3pPr marL="914400" indent="-223838" algn="l" rtl="0" eaLnBrk="1" fontAlgn="base" hangingPunct="1">
              <a:spcBef>
                <a:spcPct val="20000"/>
              </a:spcBef>
              <a:spcAft>
                <a:spcPct val="0"/>
              </a:spcAft>
              <a:buClr>
                <a:srgbClr val="0033CC"/>
              </a:buClr>
              <a:buChar char="•"/>
              <a:defRPr sz="2000">
                <a:solidFill>
                  <a:schemeClr val="tx1"/>
                </a:solidFill>
                <a:latin typeface="+mn-lt"/>
                <a:cs typeface="+mn-cs"/>
              </a:defRPr>
            </a:lvl3pPr>
            <a:lvl4pPr marL="1262063" indent="-233363" algn="l" rtl="0" eaLnBrk="1" fontAlgn="base" hangingPunct="1">
              <a:spcBef>
                <a:spcPct val="20000"/>
              </a:spcBef>
              <a:spcAft>
                <a:spcPct val="0"/>
              </a:spcAft>
              <a:buClr>
                <a:srgbClr val="0033CC"/>
              </a:buClr>
              <a:buChar char="–"/>
              <a:defRPr sz="2000">
                <a:solidFill>
                  <a:schemeClr val="tx1"/>
                </a:solidFill>
                <a:latin typeface="+mn-lt"/>
                <a:cs typeface="+mn-cs"/>
              </a:defRPr>
            </a:lvl4pPr>
            <a:lvl5pPr marL="1600200" indent="-223838" algn="l" rtl="0" eaLnBrk="1" fontAlgn="base" hangingPunct="1">
              <a:spcBef>
                <a:spcPct val="20000"/>
              </a:spcBef>
              <a:spcAft>
                <a:spcPct val="0"/>
              </a:spcAft>
              <a:buClr>
                <a:srgbClr val="0033CC"/>
              </a:buClr>
              <a:buChar char="»"/>
              <a:defRPr sz="2000">
                <a:solidFill>
                  <a:schemeClr val="tx1"/>
                </a:solidFill>
                <a:latin typeface="+mn-lt"/>
                <a:cs typeface="+mn-cs"/>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a:lstStyle>
          <a:p>
            <a:pPr marL="228600" marR="0" lvl="0" indent="-228600" algn="l" defTabSz="914400" rtl="0" eaLnBrk="1" fontAlgn="base" latinLnBrk="0" hangingPunct="1">
              <a:lnSpc>
                <a:spcPct val="100000"/>
              </a:lnSpc>
              <a:spcBef>
                <a:spcPct val="100000"/>
              </a:spcBef>
              <a:spcAft>
                <a:spcPts val="300"/>
              </a:spcAft>
              <a:buClr>
                <a:srgbClr val="0033CC"/>
              </a:buClr>
              <a:buSzTx/>
              <a:buFontTx/>
              <a:buChar char="•"/>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71% of children live in households with all adults in the workforce.*</a:t>
            </a:r>
          </a:p>
        </p:txBody>
      </p:sp>
      <p:sp>
        <p:nvSpPr>
          <p:cNvPr id="30" name="Title 9">
            <a:extLst>
              <a:ext uri="{FF2B5EF4-FFF2-40B4-BE49-F238E27FC236}">
                <a16:creationId xmlns:a16="http://schemas.microsoft.com/office/drawing/2014/main" id="{E3FCBC0E-0731-4FD9-9195-138C4474E01A}"/>
              </a:ext>
            </a:extLst>
          </p:cNvPr>
          <p:cNvSpPr txBox="1">
            <a:spLocks/>
          </p:cNvSpPr>
          <p:nvPr/>
        </p:nvSpPr>
        <p:spPr bwMode="auto">
          <a:xfrm>
            <a:off x="469900" y="114300"/>
            <a:ext cx="7691438" cy="8016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1800" b="1">
                <a:solidFill>
                  <a:srgbClr val="0000E5"/>
                </a:solidFill>
                <a:latin typeface="+mj-lt"/>
                <a:ea typeface="+mj-ea"/>
                <a:cs typeface="+mj-cs"/>
              </a:defRPr>
            </a:lvl1pPr>
            <a:lvl2pPr algn="l" rtl="0" eaLnBrk="1" fontAlgn="base" hangingPunct="1">
              <a:spcBef>
                <a:spcPct val="0"/>
              </a:spcBef>
              <a:spcAft>
                <a:spcPct val="0"/>
              </a:spcAft>
              <a:defRPr sz="2400" b="1">
                <a:solidFill>
                  <a:srgbClr val="0033CC"/>
                </a:solidFill>
                <a:latin typeface="Verdana" pitchFamily="34" charset="0"/>
                <a:cs typeface="Arial" charset="0"/>
              </a:defRPr>
            </a:lvl2pPr>
            <a:lvl3pPr algn="l" rtl="0" eaLnBrk="1" fontAlgn="base" hangingPunct="1">
              <a:spcBef>
                <a:spcPct val="0"/>
              </a:spcBef>
              <a:spcAft>
                <a:spcPct val="0"/>
              </a:spcAft>
              <a:defRPr sz="2400" b="1">
                <a:solidFill>
                  <a:srgbClr val="0033CC"/>
                </a:solidFill>
                <a:latin typeface="Verdana" pitchFamily="34" charset="0"/>
                <a:cs typeface="Arial" charset="0"/>
              </a:defRPr>
            </a:lvl3pPr>
            <a:lvl4pPr algn="l" rtl="0" eaLnBrk="1" fontAlgn="base" hangingPunct="1">
              <a:spcBef>
                <a:spcPct val="0"/>
              </a:spcBef>
              <a:spcAft>
                <a:spcPct val="0"/>
              </a:spcAft>
              <a:defRPr sz="2400" b="1">
                <a:solidFill>
                  <a:srgbClr val="0033CC"/>
                </a:solidFill>
                <a:latin typeface="Verdana" pitchFamily="34" charset="0"/>
                <a:cs typeface="Arial" charset="0"/>
              </a:defRPr>
            </a:lvl4pPr>
            <a:lvl5pPr algn="l" rtl="0" eaLnBrk="1" fontAlgn="base" hangingPunct="1">
              <a:spcBef>
                <a:spcPct val="0"/>
              </a:spcBef>
              <a:spcAft>
                <a:spcPct val="0"/>
              </a:spcAft>
              <a:defRPr sz="2400" b="1">
                <a:solidFill>
                  <a:srgbClr val="0033CC"/>
                </a:solidFill>
                <a:latin typeface="Verdana"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a:lstStyle>
          <a:p>
            <a:r>
              <a:rPr lang="en-US" sz="2000" kern="0" dirty="0">
                <a:latin typeface="Arial" panose="020B0604020202020204"/>
              </a:rPr>
              <a:t>Families and Children: What We Know</a:t>
            </a:r>
          </a:p>
        </p:txBody>
      </p:sp>
    </p:spTree>
    <p:extLst>
      <p:ext uri="{BB962C8B-B14F-4D97-AF65-F5344CB8AC3E}">
        <p14:creationId xmlns:p14="http://schemas.microsoft.com/office/powerpoint/2010/main" val="200726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496D5E-CAF0-47ED-85E9-88B18599C818}"/>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ct val="0"/>
              </a:spcBef>
              <a:spcAft>
                <a:spcPts val="0"/>
              </a:spcAft>
              <a:buClrTx/>
              <a:buSzTx/>
              <a:buFontTx/>
              <a:buNone/>
              <a:tabLst/>
              <a:defRPr/>
            </a:pPr>
            <a:fld id="{2E951E97-618A-304E-8F37-DBEE06D0BA20}" type="slidenum">
              <a:rPr kumimoji="0" lang="en-US" sz="8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pPr marL="0" marR="0" lvl="0" indent="0" algn="r" defTabSz="457200" rtl="0" eaLnBrk="1" fontAlgn="auto" latinLnBrk="0" hangingPunct="1">
                <a:lnSpc>
                  <a:spcPct val="100000"/>
                </a:lnSpc>
                <a:spcBef>
                  <a:spcPct val="0"/>
                </a:spcBef>
                <a:spcAft>
                  <a:spcPts val="0"/>
                </a:spcAft>
                <a:buClrTx/>
                <a:buSzTx/>
                <a:buFontTx/>
                <a:buNone/>
                <a:tabLst/>
                <a:defRPr/>
              </a:pPr>
              <a:t>22</a:t>
            </a:fld>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aphicFrame>
        <p:nvGraphicFramePr>
          <p:cNvPr id="11" name="Content Placeholder 10">
            <a:extLst>
              <a:ext uri="{FF2B5EF4-FFF2-40B4-BE49-F238E27FC236}">
                <a16:creationId xmlns:a16="http://schemas.microsoft.com/office/drawing/2014/main" id="{10551B0E-A49D-49B2-B646-8859EBFE471E}"/>
              </a:ext>
            </a:extLst>
          </p:cNvPr>
          <p:cNvGraphicFramePr>
            <a:graphicFrameLocks noGrp="1"/>
          </p:cNvGraphicFramePr>
          <p:nvPr>
            <p:ph sz="half" idx="1"/>
            <p:extLst>
              <p:ext uri="{D42A27DB-BD31-4B8C-83A1-F6EECF244321}">
                <p14:modId xmlns:p14="http://schemas.microsoft.com/office/powerpoint/2010/main" val="540873037"/>
              </p:ext>
            </p:extLst>
          </p:nvPr>
        </p:nvGraphicFramePr>
        <p:xfrm>
          <a:off x="414337" y="1719277"/>
          <a:ext cx="4114800" cy="2281962"/>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AFB90127-4411-4BE0-9904-1A008A0544F7}"/>
              </a:ext>
            </a:extLst>
          </p:cNvPr>
          <p:cNvSpPr txBox="1"/>
          <p:nvPr/>
        </p:nvSpPr>
        <p:spPr>
          <a:xfrm>
            <a:off x="414338" y="1006366"/>
            <a:ext cx="411479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There is licensed capacity for  20% of MA 0-12 year olds</a:t>
            </a:r>
          </a:p>
        </p:txBody>
      </p:sp>
      <p:graphicFrame>
        <p:nvGraphicFramePr>
          <p:cNvPr id="13" name="Content Placeholder 12">
            <a:extLst>
              <a:ext uri="{FF2B5EF4-FFF2-40B4-BE49-F238E27FC236}">
                <a16:creationId xmlns:a16="http://schemas.microsoft.com/office/drawing/2014/main" id="{FD05C3F9-6200-4DAB-ADD2-925079FD2D49}"/>
              </a:ext>
            </a:extLst>
          </p:cNvPr>
          <p:cNvGraphicFramePr>
            <a:graphicFrameLocks noGrp="1"/>
          </p:cNvGraphicFramePr>
          <p:nvPr>
            <p:ph sz="half" idx="2"/>
            <p:extLst>
              <p:ext uri="{D42A27DB-BD31-4B8C-83A1-F6EECF244321}">
                <p14:modId xmlns:p14="http://schemas.microsoft.com/office/powerpoint/2010/main" val="4117471907"/>
              </p:ext>
            </p:extLst>
          </p:nvPr>
        </p:nvGraphicFramePr>
        <p:xfrm>
          <a:off x="4767263" y="1717135"/>
          <a:ext cx="4224336" cy="287655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B7071064-3D84-4913-86BD-BB3376246119}"/>
              </a:ext>
            </a:extLst>
          </p:cNvPr>
          <p:cNvSpPr txBox="1"/>
          <p:nvPr/>
        </p:nvSpPr>
        <p:spPr>
          <a:xfrm>
            <a:off x="4529137" y="1018320"/>
            <a:ext cx="431006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Of those in out of home care, best estimates suggest 70% are enrolled in private programs</a:t>
            </a:r>
          </a:p>
        </p:txBody>
      </p:sp>
      <p:sp>
        <p:nvSpPr>
          <p:cNvPr id="16" name="TextBox 15">
            <a:extLst>
              <a:ext uri="{FF2B5EF4-FFF2-40B4-BE49-F238E27FC236}">
                <a16:creationId xmlns:a16="http://schemas.microsoft.com/office/drawing/2014/main" id="{D31DF8AE-781D-41A9-B510-1E3F5223799F}"/>
              </a:ext>
            </a:extLst>
          </p:cNvPr>
          <p:cNvSpPr txBox="1"/>
          <p:nvPr/>
        </p:nvSpPr>
        <p:spPr>
          <a:xfrm>
            <a:off x="420456" y="4993414"/>
            <a:ext cx="1374705" cy="307777"/>
          </a:xfrm>
          <a:prstGeom prst="rect">
            <a:avLst/>
          </a:prstGeom>
          <a:solidFill>
            <a:srgbClr val="800000"/>
          </a:solidFill>
          <a:ln>
            <a:solidFill>
              <a:srgbClr val="80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June 2019</a:t>
            </a:r>
          </a:p>
        </p:txBody>
      </p:sp>
      <p:sp>
        <p:nvSpPr>
          <p:cNvPr id="17" name="TextBox 16">
            <a:extLst>
              <a:ext uri="{FF2B5EF4-FFF2-40B4-BE49-F238E27FC236}">
                <a16:creationId xmlns:a16="http://schemas.microsoft.com/office/drawing/2014/main" id="{6E317A44-15AC-42A8-8B52-F13F1A800ABE}"/>
              </a:ext>
            </a:extLst>
          </p:cNvPr>
          <p:cNvSpPr txBox="1"/>
          <p:nvPr/>
        </p:nvSpPr>
        <p:spPr>
          <a:xfrm>
            <a:off x="1789042" y="4993414"/>
            <a:ext cx="6735833" cy="307777"/>
          </a:xfrm>
          <a:prstGeom prst="rect">
            <a:avLst/>
          </a:prstGeom>
          <a:noFill/>
          <a:ln>
            <a:solidFill>
              <a:srgbClr val="80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Subsidies support a limited </a:t>
            </a:r>
            <a:r>
              <a:rPr lang="en-US" sz="1400" b="1" dirty="0">
                <a:solidFill>
                  <a:srgbClr val="800000"/>
                </a:solidFill>
                <a:latin typeface="Arial" panose="020B0604020202020204" pitchFamily="34" charset="0"/>
                <a:cs typeface="Arial" panose="020B0604020202020204" pitchFamily="34" charset="0"/>
              </a:rPr>
              <a:t>number </a:t>
            </a:r>
            <a:r>
              <a:rPr kumimoji="0" lang="en-US" sz="1400" b="1"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of potentially eligible families </a:t>
            </a:r>
          </a:p>
        </p:txBody>
      </p:sp>
      <p:graphicFrame>
        <p:nvGraphicFramePr>
          <p:cNvPr id="20" name="Chart 19">
            <a:extLst>
              <a:ext uri="{FF2B5EF4-FFF2-40B4-BE49-F238E27FC236}">
                <a16:creationId xmlns:a16="http://schemas.microsoft.com/office/drawing/2014/main" id="{B3C5C4C5-463E-4105-8061-6DD84ED35F1D}"/>
              </a:ext>
            </a:extLst>
          </p:cNvPr>
          <p:cNvGraphicFramePr>
            <a:graphicFrameLocks/>
          </p:cNvGraphicFramePr>
          <p:nvPr>
            <p:extLst>
              <p:ext uri="{D42A27DB-BD31-4B8C-83A1-F6EECF244321}">
                <p14:modId xmlns:p14="http://schemas.microsoft.com/office/powerpoint/2010/main" val="4060924342"/>
              </p:ext>
            </p:extLst>
          </p:nvPr>
        </p:nvGraphicFramePr>
        <p:xfrm>
          <a:off x="411023" y="5330366"/>
          <a:ext cx="8465127" cy="1269934"/>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A5277C37-4CF6-40CE-A872-83122A75AFDC}"/>
              </a:ext>
            </a:extLst>
          </p:cNvPr>
          <p:cNvSpPr txBox="1"/>
          <p:nvPr/>
        </p:nvSpPr>
        <p:spPr>
          <a:xfrm>
            <a:off x="200025" y="4144886"/>
            <a:ext cx="4524375" cy="584775"/>
          </a:xfrm>
          <a:prstGeom prst="rect">
            <a:avLst/>
          </a:prstGeom>
          <a:noFill/>
          <a:ln>
            <a:solidFill>
              <a:schemeClr val="accent5">
                <a:lumMod val="75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CFCEs engaged with 150,000+ children in FY21 – 1200+ referrals made for early ed</a:t>
            </a:r>
          </a:p>
        </p:txBody>
      </p:sp>
      <p:sp>
        <p:nvSpPr>
          <p:cNvPr id="18" name="Title 9">
            <a:extLst>
              <a:ext uri="{FF2B5EF4-FFF2-40B4-BE49-F238E27FC236}">
                <a16:creationId xmlns:a16="http://schemas.microsoft.com/office/drawing/2014/main" id="{2E2CB39E-4116-46F6-B42B-04EF64BD7D1E}"/>
              </a:ext>
            </a:extLst>
          </p:cNvPr>
          <p:cNvSpPr txBox="1">
            <a:spLocks/>
          </p:cNvSpPr>
          <p:nvPr/>
        </p:nvSpPr>
        <p:spPr bwMode="auto">
          <a:xfrm>
            <a:off x="469900" y="114300"/>
            <a:ext cx="7691438" cy="8016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1800" b="1">
                <a:solidFill>
                  <a:srgbClr val="0000E5"/>
                </a:solidFill>
                <a:latin typeface="+mj-lt"/>
                <a:ea typeface="+mj-ea"/>
                <a:cs typeface="+mj-cs"/>
              </a:defRPr>
            </a:lvl1pPr>
            <a:lvl2pPr algn="l" rtl="0" eaLnBrk="1" fontAlgn="base" hangingPunct="1">
              <a:spcBef>
                <a:spcPct val="0"/>
              </a:spcBef>
              <a:spcAft>
                <a:spcPct val="0"/>
              </a:spcAft>
              <a:defRPr sz="2400" b="1">
                <a:solidFill>
                  <a:srgbClr val="0033CC"/>
                </a:solidFill>
                <a:latin typeface="Verdana" pitchFamily="34" charset="0"/>
                <a:cs typeface="Arial" charset="0"/>
              </a:defRPr>
            </a:lvl2pPr>
            <a:lvl3pPr algn="l" rtl="0" eaLnBrk="1" fontAlgn="base" hangingPunct="1">
              <a:spcBef>
                <a:spcPct val="0"/>
              </a:spcBef>
              <a:spcAft>
                <a:spcPct val="0"/>
              </a:spcAft>
              <a:defRPr sz="2400" b="1">
                <a:solidFill>
                  <a:srgbClr val="0033CC"/>
                </a:solidFill>
                <a:latin typeface="Verdana" pitchFamily="34" charset="0"/>
                <a:cs typeface="Arial" charset="0"/>
              </a:defRPr>
            </a:lvl3pPr>
            <a:lvl4pPr algn="l" rtl="0" eaLnBrk="1" fontAlgn="base" hangingPunct="1">
              <a:spcBef>
                <a:spcPct val="0"/>
              </a:spcBef>
              <a:spcAft>
                <a:spcPct val="0"/>
              </a:spcAft>
              <a:defRPr sz="2400" b="1">
                <a:solidFill>
                  <a:srgbClr val="0033CC"/>
                </a:solidFill>
                <a:latin typeface="Verdana" pitchFamily="34" charset="0"/>
                <a:cs typeface="Arial" charset="0"/>
              </a:defRPr>
            </a:lvl4pPr>
            <a:lvl5pPr algn="l" rtl="0" eaLnBrk="1" fontAlgn="base" hangingPunct="1">
              <a:spcBef>
                <a:spcPct val="0"/>
              </a:spcBef>
              <a:spcAft>
                <a:spcPct val="0"/>
              </a:spcAft>
              <a:defRPr sz="2400" b="1">
                <a:solidFill>
                  <a:srgbClr val="0033CC"/>
                </a:solidFill>
                <a:latin typeface="Verdana"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a:lstStyle>
          <a:p>
            <a:r>
              <a:rPr lang="en-US" sz="2000" kern="0" dirty="0">
                <a:latin typeface="Arial" panose="020B0604020202020204"/>
              </a:rPr>
              <a:t>Child Care Capacity</a:t>
            </a:r>
          </a:p>
        </p:txBody>
      </p:sp>
    </p:spTree>
    <p:extLst>
      <p:ext uri="{BB962C8B-B14F-4D97-AF65-F5344CB8AC3E}">
        <p14:creationId xmlns:p14="http://schemas.microsoft.com/office/powerpoint/2010/main" val="3009809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1514-94C1-4336-A5F5-95F83CA17434}"/>
              </a:ext>
            </a:extLst>
          </p:cNvPr>
          <p:cNvSpPr>
            <a:spLocks noGrp="1"/>
          </p:cNvSpPr>
          <p:nvPr>
            <p:ph type="title"/>
          </p:nvPr>
        </p:nvSpPr>
        <p:spPr/>
        <p:txBody>
          <a:bodyPr/>
          <a:lstStyle/>
          <a:p>
            <a:r>
              <a:rPr lang="en-US" sz="2000" dirty="0">
                <a:latin typeface="Arial" panose="020B0604020202020204" pitchFamily="34" charset="0"/>
                <a:cs typeface="Arial" panose="020B0604020202020204" pitchFamily="34" charset="0"/>
              </a:rPr>
              <a:t>Families: Points for Consideration</a:t>
            </a:r>
          </a:p>
        </p:txBody>
      </p:sp>
      <p:sp>
        <p:nvSpPr>
          <p:cNvPr id="3" name="Content Placeholder 2">
            <a:extLst>
              <a:ext uri="{FF2B5EF4-FFF2-40B4-BE49-F238E27FC236}">
                <a16:creationId xmlns:a16="http://schemas.microsoft.com/office/drawing/2014/main" id="{39106192-7246-4963-955A-A84060732549}"/>
              </a:ext>
            </a:extLst>
          </p:cNvPr>
          <p:cNvSpPr>
            <a:spLocks noGrp="1"/>
          </p:cNvSpPr>
          <p:nvPr>
            <p:ph sz="half" idx="1"/>
          </p:nvPr>
        </p:nvSpPr>
        <p:spPr>
          <a:xfrm>
            <a:off x="5026589" y="2569009"/>
            <a:ext cx="3999424" cy="4066137"/>
          </a:xfrm>
        </p:spPr>
        <p:txBody>
          <a:bodyPr numCol="1"/>
          <a:lstStyle/>
          <a:p>
            <a:pPr marL="0" indent="0">
              <a:buNone/>
            </a:pPr>
            <a:r>
              <a:rPr lang="en-US" sz="1600" dirty="0">
                <a:latin typeface="Arial" panose="020B0604020202020204" pitchFamily="34" charset="0"/>
                <a:cs typeface="Arial" panose="020B0604020202020204" pitchFamily="34" charset="0"/>
              </a:rPr>
              <a:t>Considerations for Data Discussion</a:t>
            </a:r>
          </a:p>
          <a:p>
            <a:r>
              <a:rPr lang="en-US" sz="1600" b="0" dirty="0">
                <a:latin typeface="Arial" panose="020B0604020202020204" pitchFamily="34" charset="0"/>
                <a:cs typeface="Arial" panose="020B0604020202020204" pitchFamily="34" charset="0"/>
              </a:rPr>
              <a:t>MA capacity is limited in comparison to potential need and cost further limits access for families</a:t>
            </a:r>
          </a:p>
          <a:p>
            <a:r>
              <a:rPr lang="en-US" sz="1600" b="0" dirty="0">
                <a:latin typeface="Arial" panose="020B0604020202020204" pitchFamily="34" charset="0"/>
                <a:cs typeface="Arial" panose="020B0604020202020204" pitchFamily="34" charset="0"/>
              </a:rPr>
              <a:t>COVID has upended all patterns of family needs, while highlighted the essential role childcare plays</a:t>
            </a:r>
          </a:p>
          <a:p>
            <a:r>
              <a:rPr lang="en-US" sz="1600" b="0" dirty="0">
                <a:latin typeface="Arial" panose="020B0604020202020204" pitchFamily="34" charset="0"/>
                <a:cs typeface="Arial" panose="020B0604020202020204" pitchFamily="34" charset="0"/>
              </a:rPr>
              <a:t>Ongoing calibration will be essential in responding to families</a:t>
            </a:r>
          </a:p>
        </p:txBody>
      </p:sp>
      <p:sp>
        <p:nvSpPr>
          <p:cNvPr id="5" name="Slide Number Placeholder 4">
            <a:extLst>
              <a:ext uri="{FF2B5EF4-FFF2-40B4-BE49-F238E27FC236}">
                <a16:creationId xmlns:a16="http://schemas.microsoft.com/office/drawing/2014/main" id="{6F8CF7D8-AAE9-4E61-B34E-0852DB6116BC}"/>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ct val="0"/>
              </a:spcBef>
              <a:spcAft>
                <a:spcPts val="0"/>
              </a:spcAft>
              <a:buClrTx/>
              <a:buSzTx/>
              <a:buFontTx/>
              <a:buNone/>
              <a:tabLst/>
              <a:defRPr/>
            </a:pPr>
            <a:fld id="{F4571D79-3FCF-470B-A39E-9BBB02B9F0E9}" type="slidenum">
              <a:rPr kumimoji="0" lang="en-US" sz="800" b="0" i="0" u="none" strike="noStrike" kern="1200" cap="none" spc="0" normalizeH="0" baseline="0" noProof="0" smtClean="0">
                <a:ln>
                  <a:noFill/>
                </a:ln>
                <a:solidFill>
                  <a:srgbClr val="000000"/>
                </a:solidFill>
                <a:effectLst/>
                <a:uLnTx/>
                <a:uFillTx/>
                <a:latin typeface="Verdana"/>
                <a:ea typeface="+mn-ea"/>
                <a:cs typeface="Arial"/>
              </a:rPr>
              <a:pPr marL="0" marR="0" lvl="0" indent="0" algn="r" defTabSz="457200" rtl="0" eaLnBrk="1" fontAlgn="auto" latinLnBrk="0" hangingPunct="1">
                <a:lnSpc>
                  <a:spcPct val="100000"/>
                </a:lnSpc>
                <a:spcBef>
                  <a:spcPct val="0"/>
                </a:spcBef>
                <a:spcAft>
                  <a:spcPts val="0"/>
                </a:spcAft>
                <a:buClrTx/>
                <a:buSzTx/>
                <a:buFontTx/>
                <a:buNone/>
                <a:tabLst/>
                <a:defRPr/>
              </a:pPr>
              <a:t>23</a:t>
            </a:fld>
            <a:endParaRPr kumimoji="0" lang="en-US" sz="800" b="0" i="0" u="none" strike="noStrike" kern="1200" cap="none" spc="0" normalizeH="0" baseline="0" noProof="0" dirty="0">
              <a:ln>
                <a:noFill/>
              </a:ln>
              <a:solidFill>
                <a:srgbClr val="000000"/>
              </a:solidFill>
              <a:effectLst/>
              <a:uLnTx/>
              <a:uFillTx/>
              <a:latin typeface="Verdana"/>
              <a:ea typeface="+mn-ea"/>
              <a:cs typeface="Arial"/>
            </a:endParaRPr>
          </a:p>
        </p:txBody>
      </p:sp>
      <p:sp>
        <p:nvSpPr>
          <p:cNvPr id="6" name="Rectangle: Rounded Corners 5">
            <a:extLst>
              <a:ext uri="{FF2B5EF4-FFF2-40B4-BE49-F238E27FC236}">
                <a16:creationId xmlns:a16="http://schemas.microsoft.com/office/drawing/2014/main" id="{EF0AD60A-0550-4621-A7C7-3A7725F1E72E}"/>
              </a:ext>
            </a:extLst>
          </p:cNvPr>
          <p:cNvSpPr/>
          <p:nvPr/>
        </p:nvSpPr>
        <p:spPr bwMode="auto">
          <a:xfrm>
            <a:off x="409575" y="1064107"/>
            <a:ext cx="8448675" cy="1191816"/>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Goals for families and children</a:t>
            </a:r>
          </a:p>
          <a:p>
            <a:pPr marL="342900" marR="0" lvl="0" indent="-342900" algn="l" defTabSz="914400" rtl="0" eaLnBrk="1" fontAlgn="base" latinLnBrk="0" hangingPunct="1">
              <a:lnSpc>
                <a:spcPct val="100000"/>
              </a:lnSpc>
              <a:spcBef>
                <a:spcPts val="0"/>
              </a:spcBef>
              <a:spcAft>
                <a:spcPct val="0"/>
              </a:spcAft>
              <a:buClrTx/>
              <a:buSzTx/>
              <a:buFont typeface="+mj-lt"/>
              <a:buAutoNum type="arabicPeriod"/>
              <a:tabLst/>
              <a:defRPr/>
            </a:pPr>
            <a:r>
              <a:rPr kumimoji="0" lang="en-US" sz="16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Families have equitable access to necessary supports, particularly quality childcare</a:t>
            </a:r>
          </a:p>
          <a:p>
            <a:pPr marL="342900" marR="0" lvl="0" indent="-342900" algn="l" defTabSz="914400" rtl="0" eaLnBrk="1" fontAlgn="base" latinLnBrk="0" hangingPunct="1">
              <a:lnSpc>
                <a:spcPct val="100000"/>
              </a:lnSpc>
              <a:spcBef>
                <a:spcPts val="0"/>
              </a:spcBef>
              <a:spcAft>
                <a:spcPct val="0"/>
              </a:spcAft>
              <a:buClrTx/>
              <a:buSzTx/>
              <a:buFont typeface="+mj-lt"/>
              <a:buAutoNum type="arabicPeriod"/>
              <a:tabLst/>
              <a:defRPr/>
            </a:pPr>
            <a:r>
              <a:rPr kumimoji="0" lang="en-US" sz="16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Supports in place for children to be on track to 3</a:t>
            </a:r>
            <a:r>
              <a:rPr kumimoji="0" lang="en-US" sz="1600" b="1" i="1"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rd</a:t>
            </a:r>
            <a:r>
              <a:rPr kumimoji="0" lang="en-US" sz="16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Grade Success</a:t>
            </a:r>
            <a:endParaRPr kumimoji="0" lang="en-US" sz="16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68DD66D-D385-4F24-8F21-0E43E185C4F3}"/>
              </a:ext>
            </a:extLst>
          </p:cNvPr>
          <p:cNvSpPr txBox="1"/>
          <p:nvPr/>
        </p:nvSpPr>
        <p:spPr>
          <a:xfrm>
            <a:off x="409575" y="2551875"/>
            <a:ext cx="4368902" cy="3416320"/>
          </a:xfrm>
          <a:prstGeom prst="rect">
            <a:avLst/>
          </a:prstGeom>
          <a:noFill/>
          <a:ln>
            <a:solidFill>
              <a:schemeClr val="accent2">
                <a:lumMod val="50000"/>
              </a:schemeClr>
            </a:solidFill>
          </a:ln>
        </p:spPr>
        <p:txBody>
          <a:bodyPr wrap="square" rtlCol="0">
            <a:spAutoFit/>
          </a:bodyPr>
          <a:lstStyle/>
          <a:p>
            <a:pPr algn="ctr" defTabSz="457200">
              <a:defRPr/>
            </a:pPr>
            <a:r>
              <a:rPr lang="en-US" sz="1600" b="1" dirty="0">
                <a:latin typeface="Arial" panose="020B0604020202020204" pitchFamily="34" charset="0"/>
                <a:cs typeface="Arial" panose="020B0604020202020204" pitchFamily="34" charset="0"/>
              </a:rPr>
              <a:t>Data Collection, Enhancements, &amp; Projects Currently In-Progress</a:t>
            </a:r>
            <a:endParaRPr kumimoji="0" lang="en-US" sz="1600" b="1" i="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285750" marR="0" lvl="0" indent="-285750" algn="l" defTabSz="457200" rtl="0" eaLnBrk="1" fontAlgn="auto" latinLnBrk="0" hangingPunct="1">
              <a:lnSpc>
                <a:spcPct val="100000"/>
              </a:lnSpc>
              <a:spcBef>
                <a:spcPts val="1200"/>
              </a:spcBef>
              <a:spcAft>
                <a:spcPts val="0"/>
              </a:spcAft>
              <a:buClr>
                <a:srgbClr val="0000E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Bipartisan Policy Center survey of parent needs/ focus groups with business leaders</a:t>
            </a:r>
          </a:p>
          <a:p>
            <a:pPr marL="285750" marR="0" lvl="0" indent="-285750" algn="l" defTabSz="457200" rtl="0" eaLnBrk="1" fontAlgn="auto" latinLnBrk="0" hangingPunct="1">
              <a:lnSpc>
                <a:spcPct val="100000"/>
              </a:lnSpc>
              <a:spcBef>
                <a:spcPts val="1200"/>
              </a:spcBef>
              <a:spcAft>
                <a:spcPts val="0"/>
              </a:spcAft>
              <a:buClr>
                <a:srgbClr val="0000E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ARPA Child care stabilization grant to track capacity by classroom and enrollment</a:t>
            </a:r>
          </a:p>
          <a:p>
            <a:pPr marL="285750" marR="0" lvl="0" indent="-285750" algn="l" defTabSz="457200" rtl="0" eaLnBrk="1" fontAlgn="auto" latinLnBrk="0" hangingPunct="1">
              <a:lnSpc>
                <a:spcPct val="100000"/>
              </a:lnSpc>
              <a:spcBef>
                <a:spcPts val="1200"/>
              </a:spcBef>
              <a:spcAft>
                <a:spcPts val="0"/>
              </a:spcAft>
              <a:buClr>
                <a:srgbClr val="0000E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Grant requiring improved reporting of tuition rates to track cost</a:t>
            </a:r>
          </a:p>
          <a:p>
            <a:pPr marL="285750" marR="0" lvl="0" indent="-285750" algn="l" defTabSz="457200" rtl="0" eaLnBrk="1" fontAlgn="auto" latinLnBrk="0" hangingPunct="1">
              <a:lnSpc>
                <a:spcPct val="100000"/>
              </a:lnSpc>
              <a:spcBef>
                <a:spcPts val="1200"/>
              </a:spcBef>
              <a:spcAft>
                <a:spcPts val="0"/>
              </a:spcAft>
              <a:buClr>
                <a:srgbClr val="0000E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Supply-demand dashboard will support better understanding of family options and choices</a:t>
            </a:r>
          </a:p>
        </p:txBody>
      </p:sp>
    </p:spTree>
    <p:extLst>
      <p:ext uri="{BB962C8B-B14F-4D97-AF65-F5344CB8AC3E}">
        <p14:creationId xmlns:p14="http://schemas.microsoft.com/office/powerpoint/2010/main" val="3467067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4D8A6E-7F2C-4767-AAE0-B85A2D430924}"/>
              </a:ext>
            </a:extLst>
          </p:cNvPr>
          <p:cNvSpPr>
            <a:spLocks noGrp="1"/>
          </p:cNvSpPr>
          <p:nvPr>
            <p:ph type="title"/>
          </p:nvPr>
        </p:nvSpPr>
        <p:spPr/>
        <p:txBody>
          <a:bodyPr/>
          <a:lstStyle/>
          <a:p>
            <a:r>
              <a:rPr lang="en-US" sz="2000" dirty="0">
                <a:latin typeface="Arial" panose="020B0604020202020204" pitchFamily="34" charset="0"/>
                <a:cs typeface="Arial" panose="020B0604020202020204" pitchFamily="34" charset="0"/>
              </a:rPr>
              <a:t>What we know about our workforce</a:t>
            </a:r>
          </a:p>
        </p:txBody>
      </p:sp>
      <p:pic>
        <p:nvPicPr>
          <p:cNvPr id="9" name="Content Placeholder 8">
            <a:extLst>
              <a:ext uri="{FF2B5EF4-FFF2-40B4-BE49-F238E27FC236}">
                <a16:creationId xmlns:a16="http://schemas.microsoft.com/office/drawing/2014/main" id="{129F389D-9F87-4255-819E-F511218132CB}"/>
              </a:ext>
            </a:extLst>
          </p:cNvPr>
          <p:cNvPicPr>
            <a:picLocks noGrp="1" noChangeAspect="1"/>
          </p:cNvPicPr>
          <p:nvPr>
            <p:ph sz="half" idx="1"/>
          </p:nvPr>
        </p:nvPicPr>
        <p:blipFill>
          <a:blip r:embed="rId2"/>
          <a:stretch>
            <a:fillRect/>
          </a:stretch>
        </p:blipFill>
        <p:spPr>
          <a:xfrm>
            <a:off x="414338" y="3667321"/>
            <a:ext cx="2560542" cy="1938696"/>
          </a:xfrm>
          <a:prstGeom prst="rect">
            <a:avLst/>
          </a:prstGeom>
        </p:spPr>
      </p:pic>
      <p:sp>
        <p:nvSpPr>
          <p:cNvPr id="4" name="Slide Number Placeholder 3">
            <a:extLst>
              <a:ext uri="{FF2B5EF4-FFF2-40B4-BE49-F238E27FC236}">
                <a16:creationId xmlns:a16="http://schemas.microsoft.com/office/drawing/2014/main" id="{CC3CAFE1-4AF5-4AE4-ABDA-B699817060DF}"/>
              </a:ext>
            </a:extLst>
          </p:cNvPr>
          <p:cNvSpPr>
            <a:spLocks noGrp="1"/>
          </p:cNvSpPr>
          <p:nvPr>
            <p:ph type="sldNum" sz="quarter" idx="11"/>
          </p:nvPr>
        </p:nvSpPr>
        <p:spPr/>
        <p:txBody>
          <a:bodyPr/>
          <a:lstStyle/>
          <a:p>
            <a:pPr marL="38100" marR="0" lvl="0" indent="0" algn="r" defTabSz="457200" rtl="0" eaLnBrk="1" fontAlgn="auto" latinLnBrk="0" hangingPunct="1">
              <a:lnSpc>
                <a:spcPct val="100000"/>
              </a:lnSpc>
              <a:spcBef>
                <a:spcPts val="100"/>
              </a:spcBef>
              <a:spcAft>
                <a:spcPts val="0"/>
              </a:spcAft>
              <a:buClrTx/>
              <a:buSzTx/>
              <a:buFontTx/>
              <a:buNone/>
              <a:tabLst/>
              <a:defRPr/>
            </a:pPr>
            <a:fld id="{81D60167-4931-47E6-BA6A-407CBD079E47}" type="slidenum">
              <a:rPr kumimoji="0" lang="en-US" sz="800" b="0" i="0" u="none" strike="noStrike" kern="1200" cap="none" spc="-5" normalizeH="0" baseline="0" noProof="0" smtClean="0">
                <a:ln>
                  <a:noFill/>
                </a:ln>
                <a:solidFill>
                  <a:srgbClr val="000000"/>
                </a:solidFill>
                <a:effectLst/>
                <a:uLnTx/>
                <a:uFillTx/>
                <a:latin typeface="Arial" panose="020B0604020202020204" pitchFamily="34" charset="0"/>
                <a:cs typeface="Arial" panose="020B0604020202020204" pitchFamily="34" charset="0"/>
              </a:rPr>
              <a:pPr marL="38100" marR="0" lvl="0" indent="0" algn="r" defTabSz="457200" rtl="0" eaLnBrk="1" fontAlgn="auto" latinLnBrk="0" hangingPunct="1">
                <a:lnSpc>
                  <a:spcPct val="100000"/>
                </a:lnSpc>
                <a:spcBef>
                  <a:spcPts val="100"/>
                </a:spcBef>
                <a:spcAft>
                  <a:spcPts val="0"/>
                </a:spcAft>
                <a:buClrTx/>
                <a:buSzTx/>
                <a:buFontTx/>
                <a:buNone/>
                <a:tabLst/>
                <a:defRPr/>
              </a:pPr>
              <a:t>24</a:t>
            </a:fld>
            <a:endParaRPr kumimoji="0" lang="en-US" sz="800" b="0" i="0" u="none" strike="noStrike" kern="1200" cap="none" spc="-5"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AF98596-EE30-4F18-B2A3-E7D059F7BA83}"/>
              </a:ext>
            </a:extLst>
          </p:cNvPr>
          <p:cNvSpPr txBox="1"/>
          <p:nvPr/>
        </p:nvSpPr>
        <p:spPr>
          <a:xfrm>
            <a:off x="414337" y="1051996"/>
            <a:ext cx="8444527" cy="2154436"/>
          </a:xfrm>
          <a:prstGeom prst="rect">
            <a:avLst/>
          </a:prstGeom>
          <a:solidFill>
            <a:schemeClr val="accent3">
              <a:lumMod val="95000"/>
            </a:schemeClr>
          </a:solid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workforce is diverse, needs sustainable wages, and desires career advancement</a:t>
            </a:r>
            <a:r>
              <a:rPr kumimoji="0" lang="en-US" sz="1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 pre-COVID survey of educators conducted by UMass Boston in 2019 found:</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Strong workforce diversity overall, but diversity decreases at higher levels of salary and credential</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in 5 in the workforce is the sole earner and almost half reported dependents in their households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ECE professionals are highly motivated to pursue degree programs and advance their education, but need support in their primary language, flexibility in options and schedule, and access to mentoring, coaching, and academic advising – as well as concentrated efforts to overcome racial disparities in access to education. Early educators also have extensive experience in the field in all program types.</a:t>
            </a:r>
          </a:p>
        </p:txBody>
      </p:sp>
      <p:graphicFrame>
        <p:nvGraphicFramePr>
          <p:cNvPr id="14" name="Chart 13">
            <a:extLst>
              <a:ext uri="{FF2B5EF4-FFF2-40B4-BE49-F238E27FC236}">
                <a16:creationId xmlns:a16="http://schemas.microsoft.com/office/drawing/2014/main" id="{06DF5F4A-931B-4B85-849B-12E83636021E}"/>
              </a:ext>
            </a:extLst>
          </p:cNvPr>
          <p:cNvGraphicFramePr>
            <a:graphicFrameLocks/>
          </p:cNvGraphicFramePr>
          <p:nvPr>
            <p:extLst>
              <p:ext uri="{D42A27DB-BD31-4B8C-83A1-F6EECF244321}">
                <p14:modId xmlns:p14="http://schemas.microsoft.com/office/powerpoint/2010/main" val="2833065836"/>
              </p:ext>
            </p:extLst>
          </p:nvPr>
        </p:nvGraphicFramePr>
        <p:xfrm>
          <a:off x="2974880" y="3496488"/>
          <a:ext cx="2911570" cy="2416174"/>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CC4677C0-1607-4C4F-9C28-D2691750C502}"/>
              </a:ext>
            </a:extLst>
          </p:cNvPr>
          <p:cNvSpPr txBox="1"/>
          <p:nvPr/>
        </p:nvSpPr>
        <p:spPr>
          <a:xfrm>
            <a:off x="6042991" y="3637319"/>
            <a:ext cx="2686671" cy="2492990"/>
          </a:xfrm>
          <a:prstGeom prst="rect">
            <a:avLst/>
          </a:prstGeom>
          <a:noFill/>
          <a:ln w="6350">
            <a:solidFill>
              <a:srgbClr val="00CC99"/>
            </a:solid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58% center-based, 39% FCC educators desire for a college degree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31% center-based and 14% FCC educators attended a college course (2018)</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2,761 students funded for higher education courses by EEC/ DHE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12,868 Educators enrolled in Pyramid Model courses (30% completion rate)</a:t>
            </a:r>
          </a:p>
        </p:txBody>
      </p:sp>
      <p:sp>
        <p:nvSpPr>
          <p:cNvPr id="18" name="TextBox 17">
            <a:extLst>
              <a:ext uri="{FF2B5EF4-FFF2-40B4-BE49-F238E27FC236}">
                <a16:creationId xmlns:a16="http://schemas.microsoft.com/office/drawing/2014/main" id="{F31DABD8-EC9D-4C9E-BD28-A30CEF7B1EE5}"/>
              </a:ext>
            </a:extLst>
          </p:cNvPr>
          <p:cNvSpPr txBox="1"/>
          <p:nvPr/>
        </p:nvSpPr>
        <p:spPr>
          <a:xfrm>
            <a:off x="347663" y="5942664"/>
            <a:ext cx="553878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Diversity of educators require diverse supports and EEC funded supports may not be fully meeting the needs/ ambitions of the field</a:t>
            </a:r>
          </a:p>
        </p:txBody>
      </p:sp>
    </p:spTree>
    <p:extLst>
      <p:ext uri="{BB962C8B-B14F-4D97-AF65-F5344CB8AC3E}">
        <p14:creationId xmlns:p14="http://schemas.microsoft.com/office/powerpoint/2010/main" val="1632296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5C928-52D4-4FED-AE48-EBC38A8C9005}"/>
              </a:ext>
            </a:extLst>
          </p:cNvPr>
          <p:cNvSpPr>
            <a:spLocks noGrp="1"/>
          </p:cNvSpPr>
          <p:nvPr>
            <p:ph type="title"/>
          </p:nvPr>
        </p:nvSpPr>
        <p:spPr/>
        <p:txBody>
          <a:bodyPr/>
          <a:lstStyle/>
          <a:p>
            <a:r>
              <a:rPr lang="en-US" sz="2000" dirty="0">
                <a:latin typeface="Arial" panose="020B0604020202020204" pitchFamily="34" charset="0"/>
                <a:cs typeface="Arial" panose="020B0604020202020204" pitchFamily="34" charset="0"/>
              </a:rPr>
              <a:t>Workforce: Points for Consideration</a:t>
            </a:r>
          </a:p>
        </p:txBody>
      </p:sp>
      <p:sp>
        <p:nvSpPr>
          <p:cNvPr id="3" name="Content Placeholder 2">
            <a:extLst>
              <a:ext uri="{FF2B5EF4-FFF2-40B4-BE49-F238E27FC236}">
                <a16:creationId xmlns:a16="http://schemas.microsoft.com/office/drawing/2014/main" id="{2906A1C5-8EEC-4355-94A1-5761F00624ED}"/>
              </a:ext>
            </a:extLst>
          </p:cNvPr>
          <p:cNvSpPr>
            <a:spLocks noGrp="1"/>
          </p:cNvSpPr>
          <p:nvPr>
            <p:ph sz="half" idx="1"/>
          </p:nvPr>
        </p:nvSpPr>
        <p:spPr>
          <a:xfrm>
            <a:off x="4037610" y="2518342"/>
            <a:ext cx="4845134" cy="4339658"/>
          </a:xfrm>
        </p:spPr>
        <p:txBody>
          <a:bodyPr numCol="1"/>
          <a:lstStyle/>
          <a:p>
            <a:pPr marL="0" indent="0" algn="ctr">
              <a:buNone/>
            </a:pPr>
            <a:r>
              <a:rPr lang="en-US" sz="1600" dirty="0">
                <a:latin typeface="Arial" panose="020B0604020202020204" pitchFamily="34" charset="0"/>
                <a:cs typeface="Arial" panose="020B0604020202020204" pitchFamily="34" charset="0"/>
              </a:rPr>
              <a:t>Considerations for Data Discussion</a:t>
            </a:r>
            <a:endParaRPr lang="en-US" sz="1600" b="0" dirty="0">
              <a:latin typeface="Arial" panose="020B0604020202020204" pitchFamily="34" charset="0"/>
              <a:cs typeface="Arial" panose="020B0604020202020204" pitchFamily="34" charset="0"/>
            </a:endParaRPr>
          </a:p>
          <a:p>
            <a:r>
              <a:rPr lang="en-US" sz="1500" b="0" dirty="0">
                <a:latin typeface="Arial" panose="020B0604020202020204" pitchFamily="34" charset="0"/>
                <a:cs typeface="Arial" panose="020B0604020202020204" pitchFamily="34" charset="0"/>
              </a:rPr>
              <a:t>Strong diversity and motivation of the MA workforce  </a:t>
            </a:r>
          </a:p>
          <a:p>
            <a:r>
              <a:rPr lang="en-US" sz="1500" b="0" dirty="0">
                <a:latin typeface="Arial" panose="020B0604020202020204" pitchFamily="34" charset="0"/>
                <a:cs typeface="Arial" panose="020B0604020202020204" pitchFamily="34" charset="0"/>
              </a:rPr>
              <a:t>The workforce was vulnerable prior to COVID: 1 in 5 early educators in the US falls below FPL. MA childcare workers earn on average $30,090 annually – 34% less than public school preschool teachers (BLS 2018)</a:t>
            </a:r>
          </a:p>
          <a:p>
            <a:r>
              <a:rPr lang="en-US" sz="1500" b="0" dirty="0">
                <a:latin typeface="Arial" panose="020B0604020202020204" pitchFamily="34" charset="0"/>
                <a:cs typeface="Arial" panose="020B0604020202020204" pitchFamily="34" charset="0"/>
              </a:rPr>
              <a:t>Retention has long been a challenge and now programs report a severe hiring shortage </a:t>
            </a:r>
          </a:p>
          <a:p>
            <a:r>
              <a:rPr lang="en-US" sz="1500" b="0" dirty="0">
                <a:latin typeface="Arial" panose="020B0604020202020204" pitchFamily="34" charset="0"/>
                <a:cs typeface="Arial" panose="020B0604020202020204" pitchFamily="34" charset="0"/>
              </a:rPr>
              <a:t>MA defines minimum entry requirements but does not track skill development</a:t>
            </a:r>
          </a:p>
          <a:p>
            <a:r>
              <a:rPr lang="en-US" sz="1500" b="0" dirty="0">
                <a:latin typeface="Arial" panose="020B0604020202020204" pitchFamily="34" charset="0"/>
                <a:cs typeface="Arial" panose="020B0604020202020204" pitchFamily="34" charset="0"/>
              </a:rPr>
              <a:t>A better understanding of the size, employment status, qualifications and salaries is essential</a:t>
            </a:r>
          </a:p>
        </p:txBody>
      </p:sp>
      <p:sp>
        <p:nvSpPr>
          <p:cNvPr id="5" name="Slide Number Placeholder 4">
            <a:extLst>
              <a:ext uri="{FF2B5EF4-FFF2-40B4-BE49-F238E27FC236}">
                <a16:creationId xmlns:a16="http://schemas.microsoft.com/office/drawing/2014/main" id="{8AD812DF-E23C-4D90-B9FD-5420BE69DEF7}"/>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ct val="0"/>
              </a:spcBef>
              <a:spcAft>
                <a:spcPts val="0"/>
              </a:spcAft>
              <a:buClrTx/>
              <a:buSzTx/>
              <a:buFontTx/>
              <a:buNone/>
              <a:tabLst/>
              <a:defRPr/>
            </a:pPr>
            <a:fld id="{F4571D79-3FCF-470B-A39E-9BBB02B9F0E9}" type="slidenum">
              <a:rPr kumimoji="0" lang="en-US" sz="800" b="0" i="0" u="none" strike="noStrike" kern="1200" cap="none" spc="0" normalizeH="0" baseline="0" noProof="0" smtClean="0">
                <a:ln>
                  <a:noFill/>
                </a:ln>
                <a:solidFill>
                  <a:srgbClr val="000000"/>
                </a:solidFill>
                <a:effectLst/>
                <a:uLnTx/>
                <a:uFillTx/>
                <a:latin typeface="Verdana"/>
                <a:ea typeface="+mn-ea"/>
                <a:cs typeface="Arial"/>
              </a:rPr>
              <a:pPr marL="0" marR="0" lvl="0" indent="0" algn="r" defTabSz="457200" rtl="0" eaLnBrk="1" fontAlgn="auto" latinLnBrk="0" hangingPunct="1">
                <a:lnSpc>
                  <a:spcPct val="100000"/>
                </a:lnSpc>
                <a:spcBef>
                  <a:spcPct val="0"/>
                </a:spcBef>
                <a:spcAft>
                  <a:spcPts val="0"/>
                </a:spcAft>
                <a:buClrTx/>
                <a:buSzTx/>
                <a:buFontTx/>
                <a:buNone/>
                <a:tabLst/>
                <a:defRPr/>
              </a:pPr>
              <a:t>25</a:t>
            </a:fld>
            <a:endParaRPr kumimoji="0" lang="en-US" sz="800" b="0" i="0" u="none" strike="noStrike" kern="1200" cap="none" spc="0" normalizeH="0" baseline="0" noProof="0" dirty="0">
              <a:ln>
                <a:noFill/>
              </a:ln>
              <a:solidFill>
                <a:srgbClr val="000000"/>
              </a:solidFill>
              <a:effectLst/>
              <a:uLnTx/>
              <a:uFillTx/>
              <a:latin typeface="Verdana"/>
              <a:ea typeface="+mn-ea"/>
              <a:cs typeface="Arial"/>
            </a:endParaRPr>
          </a:p>
        </p:txBody>
      </p:sp>
      <p:sp>
        <p:nvSpPr>
          <p:cNvPr id="6" name="Rectangle: Rounded Corners 5">
            <a:extLst>
              <a:ext uri="{FF2B5EF4-FFF2-40B4-BE49-F238E27FC236}">
                <a16:creationId xmlns:a16="http://schemas.microsoft.com/office/drawing/2014/main" id="{7775F781-F5F4-471A-8433-604B73DD3B4F}"/>
              </a:ext>
            </a:extLst>
          </p:cNvPr>
          <p:cNvSpPr/>
          <p:nvPr/>
        </p:nvSpPr>
        <p:spPr bwMode="auto">
          <a:xfrm>
            <a:off x="409575" y="1064107"/>
            <a:ext cx="8372475" cy="1191816"/>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Goals:</a:t>
            </a:r>
          </a:p>
          <a:p>
            <a:pPr marL="342900" marR="0" lvl="0" indent="-342900" algn="l" defTabSz="914400" rtl="0" eaLnBrk="1" fontAlgn="base" latinLnBrk="0" hangingPunct="1">
              <a:lnSpc>
                <a:spcPct val="100000"/>
              </a:lnSpc>
              <a:spcBef>
                <a:spcPct val="50000"/>
              </a:spcBef>
              <a:spcAft>
                <a:spcPct val="0"/>
              </a:spcAft>
              <a:buClrTx/>
              <a:buSzTx/>
              <a:buFont typeface="+mj-lt"/>
              <a:buAutoNum type="arabicPeriod"/>
              <a:tabLst/>
              <a:defRPr/>
            </a:pPr>
            <a:r>
              <a:rPr kumimoji="0" lang="en-US" sz="16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Increase supply of diverse, professionally qualified educators</a:t>
            </a:r>
          </a:p>
          <a:p>
            <a:pPr marL="342900" marR="0" lvl="0" indent="-342900" algn="l" defTabSz="914400" rtl="0" eaLnBrk="1" fontAlgn="base" latinLnBrk="0" hangingPunct="1">
              <a:lnSpc>
                <a:spcPct val="100000"/>
              </a:lnSpc>
              <a:spcBef>
                <a:spcPct val="50000"/>
              </a:spcBef>
              <a:spcAft>
                <a:spcPct val="0"/>
              </a:spcAft>
              <a:buClrTx/>
              <a:buSzTx/>
              <a:buFont typeface="+mj-lt"/>
              <a:buAutoNum type="arabicPeriod"/>
              <a:tabLst/>
              <a:defRPr/>
            </a:pPr>
            <a:r>
              <a:rPr kumimoji="0" lang="en-US" sz="16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Increase numbers of educators entering and staying in the profession</a:t>
            </a:r>
            <a:endParaRPr kumimoji="0" lang="en-US" sz="16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8471B64-CD7C-43E6-8117-50F2B63561B3}"/>
              </a:ext>
            </a:extLst>
          </p:cNvPr>
          <p:cNvSpPr txBox="1"/>
          <p:nvPr/>
        </p:nvSpPr>
        <p:spPr>
          <a:xfrm>
            <a:off x="409574" y="2518342"/>
            <a:ext cx="3628035" cy="2215991"/>
          </a:xfrm>
          <a:prstGeom prst="rect">
            <a:avLst/>
          </a:prstGeom>
          <a:noFill/>
          <a:ln>
            <a:solidFill>
              <a:schemeClr val="accent2">
                <a:lumMod val="50000"/>
              </a:schemeClr>
            </a:solidFill>
          </a:ln>
        </p:spPr>
        <p:txBody>
          <a:bodyPr wrap="square" rtlCol="0">
            <a:spAutoFit/>
          </a:bodyPr>
          <a:lstStyle/>
          <a:p>
            <a:pPr algn="ctr" defTabSz="457200">
              <a:defRPr/>
            </a:pPr>
            <a:r>
              <a:rPr lang="en-US" sz="1600" b="1" dirty="0">
                <a:latin typeface="Arial" panose="020B0604020202020204" pitchFamily="34" charset="0"/>
                <a:cs typeface="Arial" panose="020B0604020202020204" pitchFamily="34" charset="0"/>
              </a:rPr>
              <a:t>Data Collection, Enhancements, &amp; Projects Currently In-Progress</a:t>
            </a:r>
            <a:endParaRPr kumimoji="0" lang="en-US" sz="1600" b="1" i="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342900" marR="0" lvl="0" indent="-342900" algn="l" defTabSz="457200" rtl="0" eaLnBrk="1" fontAlgn="auto" latinLnBrk="0" hangingPunct="1">
              <a:lnSpc>
                <a:spcPct val="100000"/>
              </a:lnSpc>
              <a:spcBef>
                <a:spcPts val="600"/>
              </a:spcBef>
              <a:spcAft>
                <a:spcPts val="0"/>
              </a:spcAft>
              <a:buClr>
                <a:srgbClr val="0000E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Educator Registry will provide information about where educators work, their roles and compensation</a:t>
            </a:r>
          </a:p>
          <a:p>
            <a:pPr marL="342900" marR="0" lvl="0" indent="-342900" algn="l" defTabSz="457200" rtl="0" eaLnBrk="1" fontAlgn="auto" latinLnBrk="0" hangingPunct="1">
              <a:lnSpc>
                <a:spcPct val="100000"/>
              </a:lnSpc>
              <a:spcBef>
                <a:spcPts val="600"/>
              </a:spcBef>
              <a:spcAft>
                <a:spcPts val="0"/>
              </a:spcAft>
              <a:buClr>
                <a:srgbClr val="0000E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Eventually this will also include credential information </a:t>
            </a:r>
          </a:p>
        </p:txBody>
      </p:sp>
    </p:spTree>
    <p:extLst>
      <p:ext uri="{BB962C8B-B14F-4D97-AF65-F5344CB8AC3E}">
        <p14:creationId xmlns:p14="http://schemas.microsoft.com/office/powerpoint/2010/main" val="3131824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37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4E395-E12D-43EE-8040-FEA878FD881B}"/>
              </a:ext>
            </a:extLst>
          </p:cNvPr>
          <p:cNvSpPr>
            <a:spLocks noGrp="1"/>
          </p:cNvSpPr>
          <p:nvPr>
            <p:ph type="title"/>
          </p:nvPr>
        </p:nvSpPr>
        <p:spPr/>
        <p:txBody>
          <a:bodyPr/>
          <a:lstStyle/>
          <a:p>
            <a:r>
              <a:rPr lang="en-US" sz="2000" dirty="0">
                <a:latin typeface="Arial" panose="020B0604020202020204" pitchFamily="34" charset="0"/>
                <a:cs typeface="Arial" panose="020B0604020202020204" pitchFamily="34" charset="0"/>
              </a:rPr>
              <a:t>Programs: What We Know</a:t>
            </a:r>
          </a:p>
        </p:txBody>
      </p:sp>
      <p:sp>
        <p:nvSpPr>
          <p:cNvPr id="3" name="Slide Number Placeholder 2">
            <a:extLst>
              <a:ext uri="{FF2B5EF4-FFF2-40B4-BE49-F238E27FC236}">
                <a16:creationId xmlns:a16="http://schemas.microsoft.com/office/drawing/2014/main" id="{D0EA2C81-5710-4A3A-9AE4-6CB337B63FBF}"/>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ct val="0"/>
              </a:spcBef>
              <a:spcAft>
                <a:spcPts val="0"/>
              </a:spcAft>
              <a:buClrTx/>
              <a:buSzTx/>
              <a:buFontTx/>
              <a:buNone/>
              <a:tabLst/>
              <a:defRPr/>
            </a:pPr>
            <a:fld id="{96E69268-9C8B-4EBF-A9EE-DC5DC2D48DC3}" type="slidenum">
              <a:rPr kumimoji="0" lang="en-US" sz="800" b="0" i="0" u="none" strike="noStrike" kern="1200" cap="none" spc="0" normalizeH="0" baseline="0" noProof="0" smtClean="0">
                <a:ln>
                  <a:noFill/>
                </a:ln>
                <a:solidFill>
                  <a:srgbClr val="000000"/>
                </a:solidFill>
                <a:effectLst/>
                <a:uLnTx/>
                <a:uFillTx/>
                <a:latin typeface="Verdana"/>
                <a:ea typeface="+mn-ea"/>
                <a:cs typeface="Arial"/>
              </a:rPr>
              <a:pPr marL="0" marR="0" lvl="0" indent="0" algn="r" defTabSz="457200" rtl="0" eaLnBrk="1" fontAlgn="auto" latinLnBrk="0" hangingPunct="1">
                <a:lnSpc>
                  <a:spcPct val="100000"/>
                </a:lnSpc>
                <a:spcBef>
                  <a:spcPct val="0"/>
                </a:spcBef>
                <a:spcAft>
                  <a:spcPts val="0"/>
                </a:spcAft>
                <a:buClrTx/>
                <a:buSzTx/>
                <a:buFontTx/>
                <a:buNone/>
                <a:tabLst/>
                <a:defRPr/>
              </a:pPr>
              <a:t>26</a:t>
            </a:fld>
            <a:endParaRPr kumimoji="0" lang="en-US" sz="800" b="0" i="0" u="none" strike="noStrike" kern="1200" cap="none" spc="0" normalizeH="0" baseline="0" noProof="0" dirty="0">
              <a:ln>
                <a:noFill/>
              </a:ln>
              <a:solidFill>
                <a:srgbClr val="000000"/>
              </a:solidFill>
              <a:effectLst/>
              <a:uLnTx/>
              <a:uFillTx/>
              <a:latin typeface="Verdana"/>
              <a:ea typeface="+mn-ea"/>
              <a:cs typeface="Arial"/>
            </a:endParaRPr>
          </a:p>
        </p:txBody>
      </p:sp>
      <p:sp>
        <p:nvSpPr>
          <p:cNvPr id="11" name="TextBox 10">
            <a:extLst>
              <a:ext uri="{FF2B5EF4-FFF2-40B4-BE49-F238E27FC236}">
                <a16:creationId xmlns:a16="http://schemas.microsoft.com/office/drawing/2014/main" id="{C7D6ADCF-ECAF-47E8-8000-77BA2CC54EB0}"/>
              </a:ext>
            </a:extLst>
          </p:cNvPr>
          <p:cNvSpPr txBox="1"/>
          <p:nvPr/>
        </p:nvSpPr>
        <p:spPr>
          <a:xfrm>
            <a:off x="456480" y="1036980"/>
            <a:ext cx="8396794" cy="738665"/>
          </a:xfrm>
          <a:prstGeom prst="rect">
            <a:avLst/>
          </a:prstGeom>
          <a:solidFill>
            <a:schemeClr val="accent3">
              <a:lumMod val="9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Provider numbers are slowly returning to pre-COVID levels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Percent serving subsidized children holds constant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1,054 GSA and 2,354 FCC participants in potential provider meetings</a:t>
            </a:r>
          </a:p>
        </p:txBody>
      </p:sp>
      <p:sp>
        <p:nvSpPr>
          <p:cNvPr id="15" name="TextBox 14">
            <a:extLst>
              <a:ext uri="{FF2B5EF4-FFF2-40B4-BE49-F238E27FC236}">
                <a16:creationId xmlns:a16="http://schemas.microsoft.com/office/drawing/2014/main" id="{E3B4C950-F46C-426E-A7AA-02B9A1113C96}"/>
              </a:ext>
            </a:extLst>
          </p:cNvPr>
          <p:cNvSpPr txBox="1"/>
          <p:nvPr/>
        </p:nvSpPr>
        <p:spPr>
          <a:xfrm>
            <a:off x="456480" y="3619500"/>
            <a:ext cx="8316045" cy="533031"/>
          </a:xfrm>
          <a:prstGeom prst="rect">
            <a:avLst/>
          </a:prstGeom>
          <a:noFill/>
        </p:spPr>
        <p:txBody>
          <a:bodyPr wrap="square" rtlCol="0">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 FY 21, 10% of programs utilized ECMH consultations, 2% worked with PDCs. The majority of these programs were larger and serve subsidized children. </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371FEB7-3988-4BFE-A615-9ADABC2D34C4}"/>
              </a:ext>
            </a:extLst>
          </p:cNvPr>
          <p:cNvSpPr txBox="1"/>
          <p:nvPr/>
        </p:nvSpPr>
        <p:spPr>
          <a:xfrm>
            <a:off x="67076" y="6418891"/>
            <a:ext cx="723275" cy="312778"/>
          </a:xfrm>
          <a:prstGeom prst="rect">
            <a:avLst/>
          </a:prstGeom>
          <a:noFill/>
        </p:spPr>
        <p:txBody>
          <a:bodyPr wrap="none" rtlCol="0">
            <a:spAutoFit/>
          </a:bodyPr>
          <a:lstStyle/>
          <a:p>
            <a:pPr marL="457200" marR="0" lvl="1" indent="0" algn="l" defTabSz="4572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aphicFrame>
        <p:nvGraphicFramePr>
          <p:cNvPr id="21" name="Chart 20">
            <a:extLst>
              <a:ext uri="{FF2B5EF4-FFF2-40B4-BE49-F238E27FC236}">
                <a16:creationId xmlns:a16="http://schemas.microsoft.com/office/drawing/2014/main" id="{D4ACF0E8-490C-4A1F-BEEF-440C0621832F}"/>
              </a:ext>
            </a:extLst>
          </p:cNvPr>
          <p:cNvGraphicFramePr>
            <a:graphicFrameLocks/>
          </p:cNvGraphicFramePr>
          <p:nvPr>
            <p:extLst>
              <p:ext uri="{D42A27DB-BD31-4B8C-83A1-F6EECF244321}">
                <p14:modId xmlns:p14="http://schemas.microsoft.com/office/powerpoint/2010/main" val="4144021027"/>
              </p:ext>
            </p:extLst>
          </p:nvPr>
        </p:nvGraphicFramePr>
        <p:xfrm>
          <a:off x="629818" y="1741263"/>
          <a:ext cx="3499082" cy="197647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Chart 24">
            <a:extLst>
              <a:ext uri="{FF2B5EF4-FFF2-40B4-BE49-F238E27FC236}">
                <a16:creationId xmlns:a16="http://schemas.microsoft.com/office/drawing/2014/main" id="{7ECAB2CA-68EE-4F72-9801-87635BFA9AA4}"/>
              </a:ext>
            </a:extLst>
          </p:cNvPr>
          <p:cNvGraphicFramePr>
            <a:graphicFrameLocks/>
          </p:cNvGraphicFramePr>
          <p:nvPr>
            <p:extLst>
              <p:ext uri="{D42A27DB-BD31-4B8C-83A1-F6EECF244321}">
                <p14:modId xmlns:p14="http://schemas.microsoft.com/office/powerpoint/2010/main" val="3909913463"/>
              </p:ext>
            </p:extLst>
          </p:nvPr>
        </p:nvGraphicFramePr>
        <p:xfrm>
          <a:off x="4140739" y="1741263"/>
          <a:ext cx="4805124" cy="19931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 name="Chart 29">
            <a:extLst>
              <a:ext uri="{FF2B5EF4-FFF2-40B4-BE49-F238E27FC236}">
                <a16:creationId xmlns:a16="http://schemas.microsoft.com/office/drawing/2014/main" id="{E4F752CB-463F-4966-B663-2A1703B4B506}"/>
              </a:ext>
            </a:extLst>
          </p:cNvPr>
          <p:cNvGraphicFramePr/>
          <p:nvPr>
            <p:extLst>
              <p:ext uri="{D42A27DB-BD31-4B8C-83A1-F6EECF244321}">
                <p14:modId xmlns:p14="http://schemas.microsoft.com/office/powerpoint/2010/main" val="3398441773"/>
              </p:ext>
            </p:extLst>
          </p:nvPr>
        </p:nvGraphicFramePr>
        <p:xfrm>
          <a:off x="521811" y="4163798"/>
          <a:ext cx="4092691" cy="256243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1" name="Chart 30">
            <a:extLst>
              <a:ext uri="{FF2B5EF4-FFF2-40B4-BE49-F238E27FC236}">
                <a16:creationId xmlns:a16="http://schemas.microsoft.com/office/drawing/2014/main" id="{E474C57D-7AC2-4F52-BA51-9166CBAD15AA}"/>
              </a:ext>
            </a:extLst>
          </p:cNvPr>
          <p:cNvGraphicFramePr/>
          <p:nvPr>
            <p:extLst>
              <p:ext uri="{D42A27DB-BD31-4B8C-83A1-F6EECF244321}">
                <p14:modId xmlns:p14="http://schemas.microsoft.com/office/powerpoint/2010/main" val="4028346148"/>
              </p:ext>
            </p:extLst>
          </p:nvPr>
        </p:nvGraphicFramePr>
        <p:xfrm>
          <a:off x="4760583" y="4163798"/>
          <a:ext cx="4092691" cy="258185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27494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5C928-52D4-4FED-AE48-EBC38A8C9005}"/>
              </a:ext>
            </a:extLst>
          </p:cNvPr>
          <p:cNvSpPr>
            <a:spLocks noGrp="1"/>
          </p:cNvSpPr>
          <p:nvPr>
            <p:ph type="title"/>
          </p:nvPr>
        </p:nvSpPr>
        <p:spPr/>
        <p:txBody>
          <a:bodyPr/>
          <a:lstStyle/>
          <a:p>
            <a:r>
              <a:rPr lang="en-US" sz="2000" dirty="0">
                <a:latin typeface="Arial" panose="020B0604020202020204" pitchFamily="34" charset="0"/>
                <a:cs typeface="Arial" panose="020B0604020202020204" pitchFamily="34" charset="0"/>
              </a:rPr>
              <a:t>Programs: Points for Consideration</a:t>
            </a:r>
          </a:p>
        </p:txBody>
      </p:sp>
      <p:sp>
        <p:nvSpPr>
          <p:cNvPr id="3" name="Content Placeholder 2">
            <a:extLst>
              <a:ext uri="{FF2B5EF4-FFF2-40B4-BE49-F238E27FC236}">
                <a16:creationId xmlns:a16="http://schemas.microsoft.com/office/drawing/2014/main" id="{2906A1C5-8EEC-4355-94A1-5761F00624ED}"/>
              </a:ext>
            </a:extLst>
          </p:cNvPr>
          <p:cNvSpPr>
            <a:spLocks noGrp="1"/>
          </p:cNvSpPr>
          <p:nvPr>
            <p:ph sz="half" idx="1"/>
          </p:nvPr>
        </p:nvSpPr>
        <p:spPr>
          <a:xfrm>
            <a:off x="4572001" y="2505156"/>
            <a:ext cx="4343399" cy="4339658"/>
          </a:xfrm>
        </p:spPr>
        <p:txBody>
          <a:bodyPr numCol="1"/>
          <a:lstStyle/>
          <a:p>
            <a:pPr marL="0" indent="0" algn="ctr">
              <a:buNone/>
            </a:pPr>
            <a:r>
              <a:rPr lang="en-US" sz="1600" dirty="0">
                <a:latin typeface="Arial" panose="020B0604020202020204" pitchFamily="34" charset="0"/>
                <a:cs typeface="Arial" panose="020B0604020202020204" pitchFamily="34" charset="0"/>
              </a:rPr>
              <a:t>Considerations for Data Discussion</a:t>
            </a:r>
            <a:endParaRPr lang="en-US" sz="1600" b="0" dirty="0">
              <a:latin typeface="Arial" panose="020B0604020202020204" pitchFamily="34" charset="0"/>
              <a:cs typeface="Arial" panose="020B0604020202020204" pitchFamily="34" charset="0"/>
            </a:endParaRPr>
          </a:p>
          <a:p>
            <a:r>
              <a:rPr lang="en-US" sz="1500" b="0" dirty="0">
                <a:latin typeface="Arial" panose="020B0604020202020204" pitchFamily="34" charset="0"/>
                <a:cs typeface="Arial" panose="020B0604020202020204" pitchFamily="34" charset="0"/>
              </a:rPr>
              <a:t>Programs face significant financial challenges </a:t>
            </a:r>
          </a:p>
          <a:p>
            <a:r>
              <a:rPr lang="en-US" sz="1500" b="0" dirty="0">
                <a:latin typeface="Arial" panose="020B0604020202020204" pitchFamily="34" charset="0"/>
                <a:cs typeface="Arial" panose="020B0604020202020204" pitchFamily="34" charset="0"/>
              </a:rPr>
              <a:t>Parent demand remains down and family needs are shifting</a:t>
            </a:r>
          </a:p>
          <a:p>
            <a:r>
              <a:rPr lang="en-US" sz="1500" b="0" dirty="0">
                <a:latin typeface="Arial" panose="020B0604020202020204" pitchFamily="34" charset="0"/>
                <a:cs typeface="Arial" panose="020B0604020202020204" pitchFamily="34" charset="0"/>
              </a:rPr>
              <a:t>Programs reported increased costs and significant loss of income during the pandemic </a:t>
            </a:r>
          </a:p>
          <a:p>
            <a:r>
              <a:rPr lang="en-US" sz="1500" b="0" dirty="0">
                <a:latin typeface="Arial" panose="020B0604020202020204" pitchFamily="34" charset="0"/>
                <a:cs typeface="Arial" panose="020B0604020202020204" pitchFamily="34" charset="0"/>
              </a:rPr>
              <a:t>Many programs report closing classrooms due to educator shortage, reducing costs and income</a:t>
            </a:r>
          </a:p>
          <a:p>
            <a:r>
              <a:rPr lang="en-US" sz="1500" b="0" dirty="0">
                <a:latin typeface="Arial" panose="020B0604020202020204" pitchFamily="34" charset="0"/>
                <a:cs typeface="Arial" panose="020B0604020202020204" pitchFamily="34" charset="0"/>
              </a:rPr>
              <a:t>In first week, over 75% of programs applied for ARPA grant funding</a:t>
            </a:r>
          </a:p>
          <a:p>
            <a:r>
              <a:rPr lang="en-US" sz="1500" b="0" dirty="0">
                <a:latin typeface="Arial" panose="020B0604020202020204" pitchFamily="34" charset="0"/>
                <a:cs typeface="Arial" panose="020B0604020202020204" pitchFamily="34" charset="0"/>
              </a:rPr>
              <a:t>Impacts on investments in quality unclear</a:t>
            </a:r>
          </a:p>
        </p:txBody>
      </p:sp>
      <p:sp>
        <p:nvSpPr>
          <p:cNvPr id="5" name="Slide Number Placeholder 4">
            <a:extLst>
              <a:ext uri="{FF2B5EF4-FFF2-40B4-BE49-F238E27FC236}">
                <a16:creationId xmlns:a16="http://schemas.microsoft.com/office/drawing/2014/main" id="{8AD812DF-E23C-4D90-B9FD-5420BE69DEF7}"/>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ct val="0"/>
              </a:spcBef>
              <a:spcAft>
                <a:spcPts val="0"/>
              </a:spcAft>
              <a:buClrTx/>
              <a:buSzTx/>
              <a:buFontTx/>
              <a:buNone/>
              <a:tabLst/>
              <a:defRPr/>
            </a:pPr>
            <a:fld id="{F4571D79-3FCF-470B-A39E-9BBB02B9F0E9}" type="slidenum">
              <a:rPr kumimoji="0" lang="en-US" sz="800" b="0" i="0" u="none" strike="noStrike" kern="1200" cap="none" spc="0" normalizeH="0" baseline="0" noProof="0" smtClean="0">
                <a:ln>
                  <a:noFill/>
                </a:ln>
                <a:solidFill>
                  <a:srgbClr val="000000"/>
                </a:solidFill>
                <a:effectLst/>
                <a:uLnTx/>
                <a:uFillTx/>
                <a:latin typeface="Verdana"/>
                <a:ea typeface="+mn-ea"/>
                <a:cs typeface="Arial"/>
              </a:rPr>
              <a:pPr marL="0" marR="0" lvl="0" indent="0" algn="r" defTabSz="457200" rtl="0" eaLnBrk="1" fontAlgn="auto" latinLnBrk="0" hangingPunct="1">
                <a:lnSpc>
                  <a:spcPct val="100000"/>
                </a:lnSpc>
                <a:spcBef>
                  <a:spcPct val="0"/>
                </a:spcBef>
                <a:spcAft>
                  <a:spcPts val="0"/>
                </a:spcAft>
                <a:buClrTx/>
                <a:buSzTx/>
                <a:buFontTx/>
                <a:buNone/>
                <a:tabLst/>
                <a:defRPr/>
              </a:pPr>
              <a:t>27</a:t>
            </a:fld>
            <a:endParaRPr kumimoji="0" lang="en-US" sz="800" b="0" i="0" u="none" strike="noStrike" kern="1200" cap="none" spc="0" normalizeH="0" baseline="0" noProof="0" dirty="0">
              <a:ln>
                <a:noFill/>
              </a:ln>
              <a:solidFill>
                <a:srgbClr val="000000"/>
              </a:solidFill>
              <a:effectLst/>
              <a:uLnTx/>
              <a:uFillTx/>
              <a:latin typeface="Verdana"/>
              <a:ea typeface="+mn-ea"/>
              <a:cs typeface="Arial"/>
            </a:endParaRPr>
          </a:p>
        </p:txBody>
      </p:sp>
      <p:sp>
        <p:nvSpPr>
          <p:cNvPr id="7" name="TextBox 6">
            <a:extLst>
              <a:ext uri="{FF2B5EF4-FFF2-40B4-BE49-F238E27FC236}">
                <a16:creationId xmlns:a16="http://schemas.microsoft.com/office/drawing/2014/main" id="{C8471B64-CD7C-43E6-8117-50F2B63561B3}"/>
              </a:ext>
            </a:extLst>
          </p:cNvPr>
          <p:cNvSpPr txBox="1"/>
          <p:nvPr/>
        </p:nvSpPr>
        <p:spPr>
          <a:xfrm>
            <a:off x="409576" y="2505156"/>
            <a:ext cx="3883358" cy="3600986"/>
          </a:xfrm>
          <a:prstGeom prst="rect">
            <a:avLst/>
          </a:prstGeom>
          <a:noFill/>
          <a:ln>
            <a:solidFill>
              <a:schemeClr val="accent2">
                <a:lumMod val="50000"/>
              </a:schemeClr>
            </a:solidFill>
          </a:ln>
        </p:spPr>
        <p:txBody>
          <a:bodyPr wrap="square" rtlCol="0">
            <a:spAutoFit/>
          </a:bodyPr>
          <a:lstStyle/>
          <a:p>
            <a:pPr algn="ctr" defTabSz="457200">
              <a:defRPr/>
            </a:pPr>
            <a:r>
              <a:rPr lang="en-US" sz="1600" b="1" dirty="0">
                <a:latin typeface="Arial" panose="020B0604020202020204" pitchFamily="34" charset="0"/>
                <a:cs typeface="Arial" panose="020B0604020202020204" pitchFamily="34" charset="0"/>
              </a:rPr>
              <a:t>Data Collection, Enhancements, &amp; Projects Currently In-Progress</a:t>
            </a:r>
            <a:endParaRPr kumimoji="0" lang="en-US" sz="1600" b="1" i="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285750" marR="0" lvl="0" indent="-285750" algn="l" defTabSz="457200" rtl="0" eaLnBrk="1" fontAlgn="auto" latinLnBrk="0" hangingPunct="1">
              <a:lnSpc>
                <a:spcPct val="100000"/>
              </a:lnSpc>
              <a:spcBef>
                <a:spcPts val="600"/>
              </a:spcBef>
              <a:spcAft>
                <a:spcPts val="0"/>
              </a:spcAft>
              <a:buClr>
                <a:srgbClr val="0000E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Stabilization grant will help us understanding staffing costs and enrollment</a:t>
            </a:r>
          </a:p>
          <a:p>
            <a:pPr marL="285750" marR="0" lvl="0" indent="-285750" algn="l" defTabSz="457200" rtl="0" eaLnBrk="1" fontAlgn="auto" latinLnBrk="0" hangingPunct="1">
              <a:lnSpc>
                <a:spcPct val="100000"/>
              </a:lnSpc>
              <a:spcBef>
                <a:spcPts val="600"/>
              </a:spcBef>
              <a:spcAft>
                <a:spcPts val="0"/>
              </a:spcAft>
              <a:buClr>
                <a:srgbClr val="0000E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Improved rate reporting will support an understanding of revenue</a:t>
            </a:r>
          </a:p>
          <a:p>
            <a:pPr marL="285750" marR="0" lvl="0" indent="-285750" algn="l" defTabSz="457200" rtl="0" eaLnBrk="1" fontAlgn="auto" latinLnBrk="0" hangingPunct="1">
              <a:lnSpc>
                <a:spcPct val="100000"/>
              </a:lnSpc>
              <a:spcBef>
                <a:spcPts val="600"/>
              </a:spcBef>
              <a:spcAft>
                <a:spcPts val="0"/>
              </a:spcAft>
              <a:buClr>
                <a:srgbClr val="0000E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Upcoming efforts to understand drivers of market rates and program costs will support a better understanding of program economics</a:t>
            </a:r>
          </a:p>
          <a:p>
            <a:pPr marL="285750" marR="0" lvl="0" indent="-285750" algn="l" defTabSz="457200" rtl="0" eaLnBrk="1" fontAlgn="auto" latinLnBrk="0" hangingPunct="1">
              <a:lnSpc>
                <a:spcPct val="100000"/>
              </a:lnSpc>
              <a:spcBef>
                <a:spcPts val="600"/>
              </a:spcBef>
              <a:spcAft>
                <a:spcPts val="0"/>
              </a:spcAft>
              <a:buClr>
                <a:srgbClr val="0000E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Grant funded program supports are tracking program engagement</a:t>
            </a:r>
          </a:p>
        </p:txBody>
      </p:sp>
      <p:sp>
        <p:nvSpPr>
          <p:cNvPr id="8" name="Rectangle: Rounded Corners 7">
            <a:extLst>
              <a:ext uri="{FF2B5EF4-FFF2-40B4-BE49-F238E27FC236}">
                <a16:creationId xmlns:a16="http://schemas.microsoft.com/office/drawing/2014/main" id="{350C2F4E-DB3D-43E7-9BA4-95F366BD11C1}"/>
              </a:ext>
            </a:extLst>
          </p:cNvPr>
          <p:cNvSpPr/>
          <p:nvPr/>
        </p:nvSpPr>
        <p:spPr bwMode="auto">
          <a:xfrm>
            <a:off x="409575" y="1064107"/>
            <a:ext cx="8505825" cy="1191816"/>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Goals:</a:t>
            </a:r>
          </a:p>
          <a:p>
            <a:pPr marL="342900" marR="0" lvl="0" indent="-342900" algn="l" defTabSz="914400" rtl="0" eaLnBrk="1" fontAlgn="base" latinLnBrk="0" hangingPunct="1">
              <a:lnSpc>
                <a:spcPct val="100000"/>
              </a:lnSpc>
              <a:spcBef>
                <a:spcPct val="50000"/>
              </a:spcBef>
              <a:spcAft>
                <a:spcPct val="0"/>
              </a:spcAft>
              <a:buClrTx/>
              <a:buSzTx/>
              <a:buFont typeface="+mj-lt"/>
              <a:buAutoNum type="arabicPeriod"/>
              <a:tabLst/>
              <a:defRPr/>
            </a:pPr>
            <a:r>
              <a:rPr kumimoji="0" lang="en-US" sz="16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Programs are stabilized and increase sustainability </a:t>
            </a:r>
          </a:p>
          <a:p>
            <a:pPr marL="342900" marR="0" lvl="0" indent="-342900" algn="l" defTabSz="914400" rtl="0" eaLnBrk="1" fontAlgn="base" latinLnBrk="0" hangingPunct="1">
              <a:lnSpc>
                <a:spcPct val="100000"/>
              </a:lnSpc>
              <a:spcBef>
                <a:spcPct val="50000"/>
              </a:spcBef>
              <a:spcAft>
                <a:spcPct val="0"/>
              </a:spcAft>
              <a:buClrTx/>
              <a:buSzTx/>
              <a:buFont typeface="+mj-lt"/>
              <a:buAutoNum type="arabicPeriod"/>
              <a:tabLst/>
              <a:defRPr/>
            </a:pPr>
            <a:r>
              <a:rPr kumimoji="0" lang="en-US" sz="16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Programs invest in continuous quality improvement </a:t>
            </a:r>
            <a:endParaRPr kumimoji="0" lang="en-US" sz="16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6812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0FB9C-F09D-9043-B645-306513F09DAA}"/>
              </a:ext>
            </a:extLst>
          </p:cNvPr>
          <p:cNvSpPr>
            <a:spLocks noGrp="1"/>
          </p:cNvSpPr>
          <p:nvPr>
            <p:ph type="ctrTitle"/>
          </p:nvPr>
        </p:nvSpPr>
        <p:spPr/>
        <p:txBody>
          <a:bodyPr/>
          <a:lstStyle/>
          <a:p>
            <a:pPr algn="ctr"/>
            <a:r>
              <a:rPr lang="en-US" dirty="0"/>
              <a:t>Discussion</a:t>
            </a:r>
          </a:p>
        </p:txBody>
      </p:sp>
      <p:sp>
        <p:nvSpPr>
          <p:cNvPr id="3" name="Subtitle 2">
            <a:extLst>
              <a:ext uri="{FF2B5EF4-FFF2-40B4-BE49-F238E27FC236}">
                <a16:creationId xmlns:a16="http://schemas.microsoft.com/office/drawing/2014/main" id="{69D13D0D-01BE-7645-9BD9-4227505D5BB0}"/>
              </a:ext>
            </a:extLst>
          </p:cNvPr>
          <p:cNvSpPr>
            <a:spLocks noGrp="1"/>
          </p:cNvSpPr>
          <p:nvPr>
            <p:ph type="subTitle" idx="1"/>
          </p:nvPr>
        </p:nvSpPr>
        <p:spPr/>
        <p:txBody>
          <a:bodyPr/>
          <a:lstStyle/>
          <a:p>
            <a:pPr marL="342900" lvl="0" indent="-342900" algn="l">
              <a:buFont typeface="Arial" panose="020B0604020202020204" pitchFamily="34" charset="0"/>
              <a:buChar char="•"/>
            </a:pPr>
            <a:r>
              <a:rPr lang="en-US" sz="1600" b="0" dirty="0"/>
              <a:t>Within the boundaries of the available data, what new approaches might enable us to evaluate systemic progress?</a:t>
            </a:r>
          </a:p>
          <a:p>
            <a:pPr marL="342900" lvl="0" indent="-342900" algn="l">
              <a:buFont typeface="Arial" panose="020B0604020202020204" pitchFamily="34" charset="0"/>
              <a:buChar char="•"/>
            </a:pPr>
            <a:r>
              <a:rPr lang="en-US" sz="1600" b="0" dirty="0"/>
              <a:t>Where might data help us understand the impact of innovation within the opportunities we have identified?</a:t>
            </a:r>
          </a:p>
          <a:p>
            <a:pPr marL="342900" lvl="0" indent="-342900" algn="l">
              <a:buFont typeface="Arial" panose="020B0604020202020204" pitchFamily="34" charset="0"/>
              <a:buChar char="•"/>
            </a:pPr>
            <a:r>
              <a:rPr lang="en-US" sz="1600" b="0" dirty="0"/>
              <a:t>Are there other data points we should be thinking about, short-term or longer-term?</a:t>
            </a:r>
          </a:p>
        </p:txBody>
      </p:sp>
      <p:sp>
        <p:nvSpPr>
          <p:cNvPr id="4" name="Slide Number Placeholder 3">
            <a:extLst>
              <a:ext uri="{FF2B5EF4-FFF2-40B4-BE49-F238E27FC236}">
                <a16:creationId xmlns:a16="http://schemas.microsoft.com/office/drawing/2014/main" id="{A9D4F421-E36D-5C44-84DB-64F22A3D9B77}"/>
              </a:ext>
            </a:extLst>
          </p:cNvPr>
          <p:cNvSpPr>
            <a:spLocks noGrp="1"/>
          </p:cNvSpPr>
          <p:nvPr>
            <p:ph type="sldNum" sz="quarter" idx="11"/>
          </p:nvPr>
        </p:nvSpPr>
        <p:spPr/>
        <p:txBody>
          <a:bodyPr/>
          <a:lstStyle/>
          <a:p>
            <a:pPr>
              <a:defRPr/>
            </a:pPr>
            <a:fld id="{FDF88B55-EA6D-4ACF-BBAA-E1DCDBBFDFFF}" type="slidenum">
              <a:rPr lang="en-US" smtClean="0">
                <a:solidFill>
                  <a:srgbClr val="000000"/>
                </a:solidFill>
              </a:rPr>
              <a:pPr>
                <a:defRPr/>
              </a:pPr>
              <a:t>28</a:t>
            </a:fld>
            <a:endParaRPr lang="en-US" dirty="0">
              <a:solidFill>
                <a:srgbClr val="000000"/>
              </a:solidFill>
            </a:endParaRPr>
          </a:p>
        </p:txBody>
      </p:sp>
    </p:spTree>
    <p:extLst>
      <p:ext uri="{BB962C8B-B14F-4D97-AF65-F5344CB8AC3E}">
        <p14:creationId xmlns:p14="http://schemas.microsoft.com/office/powerpoint/2010/main" val="29054227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C53631E-0B0E-3843-8108-4976480894F3}"/>
              </a:ext>
            </a:extLst>
          </p:cNvPr>
          <p:cNvSpPr>
            <a:spLocks noGrp="1"/>
          </p:cNvSpPr>
          <p:nvPr>
            <p:ph type="title"/>
          </p:nvPr>
        </p:nvSpPr>
        <p:spPr>
          <a:xfrm>
            <a:off x="469900" y="114300"/>
            <a:ext cx="7691438" cy="801688"/>
          </a:xfrm>
        </p:spPr>
        <p:txBody>
          <a:bodyPr/>
          <a:lstStyle/>
          <a:p>
            <a:r>
              <a:rPr lang="en-US" sz="2000" dirty="0"/>
              <a:t>Retreat Agenda</a:t>
            </a:r>
          </a:p>
        </p:txBody>
      </p:sp>
      <p:sp>
        <p:nvSpPr>
          <p:cNvPr id="5" name="Rectangle 4">
            <a:extLst>
              <a:ext uri="{FF2B5EF4-FFF2-40B4-BE49-F238E27FC236}">
                <a16:creationId xmlns:a16="http://schemas.microsoft.com/office/drawing/2014/main" id="{A64197D9-CFEB-5144-A6C6-4A105192CF2F}"/>
              </a:ext>
            </a:extLst>
          </p:cNvPr>
          <p:cNvSpPr/>
          <p:nvPr/>
        </p:nvSpPr>
        <p:spPr bwMode="auto">
          <a:xfrm>
            <a:off x="442913" y="1462144"/>
            <a:ext cx="4129088" cy="575944"/>
          </a:xfrm>
          <a:prstGeom prst="rect">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graphicFrame>
        <p:nvGraphicFramePr>
          <p:cNvPr id="6" name="Table 7">
            <a:extLst>
              <a:ext uri="{FF2B5EF4-FFF2-40B4-BE49-F238E27FC236}">
                <a16:creationId xmlns:a16="http://schemas.microsoft.com/office/drawing/2014/main" id="{6BE6373D-9823-F841-8AD0-D24B4732D2A0}"/>
              </a:ext>
            </a:extLst>
          </p:cNvPr>
          <p:cNvGraphicFramePr>
            <a:graphicFrameLocks noGrp="1"/>
          </p:cNvGraphicFramePr>
          <p:nvPr>
            <p:extLst>
              <p:ext uri="{D42A27DB-BD31-4B8C-83A1-F6EECF244321}">
                <p14:modId xmlns:p14="http://schemas.microsoft.com/office/powerpoint/2010/main" val="962838808"/>
              </p:ext>
            </p:extLst>
          </p:nvPr>
        </p:nvGraphicFramePr>
        <p:xfrm>
          <a:off x="442912" y="1397000"/>
          <a:ext cx="8408988" cy="4772660"/>
        </p:xfrm>
        <a:graphic>
          <a:graphicData uri="http://schemas.openxmlformats.org/drawingml/2006/table">
            <a:tbl>
              <a:tblPr firstRow="1" bandRow="1">
                <a:tableStyleId>{5C22544A-7EE6-4342-B048-85BDC9FD1C3A}</a:tableStyleId>
              </a:tblPr>
              <a:tblGrid>
                <a:gridCol w="4340103">
                  <a:extLst>
                    <a:ext uri="{9D8B030D-6E8A-4147-A177-3AD203B41FA5}">
                      <a16:colId xmlns:a16="http://schemas.microsoft.com/office/drawing/2014/main" val="4084228183"/>
                    </a:ext>
                  </a:extLst>
                </a:gridCol>
                <a:gridCol w="1223890">
                  <a:extLst>
                    <a:ext uri="{9D8B030D-6E8A-4147-A177-3AD203B41FA5}">
                      <a16:colId xmlns:a16="http://schemas.microsoft.com/office/drawing/2014/main" val="2551592121"/>
                    </a:ext>
                  </a:extLst>
                </a:gridCol>
                <a:gridCol w="2844995">
                  <a:extLst>
                    <a:ext uri="{9D8B030D-6E8A-4147-A177-3AD203B41FA5}">
                      <a16:colId xmlns:a16="http://schemas.microsoft.com/office/drawing/2014/main" val="4091992367"/>
                    </a:ext>
                  </a:extLst>
                </a:gridCol>
              </a:tblGrid>
              <a:tr h="370840">
                <a:tc>
                  <a:txBody>
                    <a:bodyPr/>
                    <a:lstStyle/>
                    <a:p>
                      <a:r>
                        <a:rPr lang="en-US" sz="1300" dirty="0"/>
                        <a:t>Topic</a:t>
                      </a:r>
                    </a:p>
                  </a:txBody>
                  <a:tcPr/>
                </a:tc>
                <a:tc>
                  <a:txBody>
                    <a:bodyPr/>
                    <a:lstStyle/>
                    <a:p>
                      <a:r>
                        <a:rPr lang="en-US" sz="1300" dirty="0"/>
                        <a:t>Time</a:t>
                      </a:r>
                    </a:p>
                  </a:txBody>
                  <a:tcPr/>
                </a:tc>
                <a:tc>
                  <a:txBody>
                    <a:bodyPr/>
                    <a:lstStyle/>
                    <a:p>
                      <a:r>
                        <a:rPr lang="en-US" sz="1300" dirty="0"/>
                        <a:t>Lead</a:t>
                      </a:r>
                    </a:p>
                  </a:txBody>
                  <a:tcPr/>
                </a:tc>
                <a:extLst>
                  <a:ext uri="{0D108BD9-81ED-4DB2-BD59-A6C34878D82A}">
                    <a16:rowId xmlns:a16="http://schemas.microsoft.com/office/drawing/2014/main" val="288246113"/>
                  </a:ext>
                </a:extLst>
              </a:tr>
              <a:tr h="480060">
                <a:tc>
                  <a:txBody>
                    <a:bodyPr/>
                    <a:lstStyle/>
                    <a:p>
                      <a:r>
                        <a:rPr lang="en-US" sz="1300" dirty="0"/>
                        <a:t>Introductions &amp; Agenda</a:t>
                      </a:r>
                    </a:p>
                  </a:txBody>
                  <a:tcPr/>
                </a:tc>
                <a:tc>
                  <a:txBody>
                    <a:bodyPr/>
                    <a:lstStyle/>
                    <a:p>
                      <a:r>
                        <a:rPr lang="en-US" sz="1300" dirty="0"/>
                        <a:t>9:00am</a:t>
                      </a:r>
                    </a:p>
                  </a:txBody>
                  <a:tcPr/>
                </a:tc>
                <a:tc>
                  <a:txBody>
                    <a:bodyPr/>
                    <a:lstStyle/>
                    <a:p>
                      <a:r>
                        <a:rPr lang="en-US" sz="1300" dirty="0"/>
                        <a:t>Chair Lesaux</a:t>
                      </a:r>
                    </a:p>
                  </a:txBody>
                  <a:tcPr/>
                </a:tc>
                <a:extLst>
                  <a:ext uri="{0D108BD9-81ED-4DB2-BD59-A6C34878D82A}">
                    <a16:rowId xmlns:a16="http://schemas.microsoft.com/office/drawing/2014/main" val="659717766"/>
                  </a:ext>
                </a:extLst>
              </a:tr>
              <a:tr h="370840">
                <a:tc>
                  <a:txBody>
                    <a:bodyPr/>
                    <a:lstStyle/>
                    <a:p>
                      <a:pPr lvl="0"/>
                      <a:r>
                        <a:rPr lang="en-US" sz="1300" dirty="0"/>
                        <a:t>Big Picture/ Overview</a:t>
                      </a:r>
                    </a:p>
                    <a:p>
                      <a:pPr lvl="0"/>
                      <a:r>
                        <a:rPr lang="en-US" sz="1300" i="1" dirty="0"/>
                        <a:t>Presentation and Discussion</a:t>
                      </a:r>
                    </a:p>
                  </a:txBody>
                  <a:tcPr/>
                </a:tc>
                <a:tc>
                  <a:txBody>
                    <a:bodyPr/>
                    <a:lstStyle/>
                    <a:p>
                      <a:r>
                        <a:rPr lang="en-US" sz="1300" dirty="0"/>
                        <a:t>9:30am</a:t>
                      </a:r>
                    </a:p>
                  </a:txBody>
                  <a:tcPr/>
                </a:tc>
                <a:tc>
                  <a:txBody>
                    <a:bodyPr/>
                    <a:lstStyle/>
                    <a:p>
                      <a:r>
                        <a:rPr lang="en-US" sz="1300" dirty="0"/>
                        <a:t>Commissioner Aigner-Treworgy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Members of the Board</a:t>
                      </a:r>
                    </a:p>
                  </a:txBody>
                  <a:tcPr/>
                </a:tc>
                <a:extLst>
                  <a:ext uri="{0D108BD9-81ED-4DB2-BD59-A6C34878D82A}">
                    <a16:rowId xmlns:a16="http://schemas.microsoft.com/office/drawing/2014/main" val="3945619986"/>
                  </a:ext>
                </a:extLst>
              </a:tr>
              <a:tr h="370840">
                <a:tc>
                  <a:txBody>
                    <a:bodyPr/>
                    <a:lstStyle/>
                    <a:p>
                      <a:r>
                        <a:rPr lang="en-US" sz="1300" dirty="0"/>
                        <a:t>Break</a:t>
                      </a:r>
                    </a:p>
                  </a:txBody>
                  <a:tcPr/>
                </a:tc>
                <a:tc>
                  <a:txBody>
                    <a:bodyPr/>
                    <a:lstStyle/>
                    <a:p>
                      <a:r>
                        <a:rPr lang="en-US" sz="1300" dirty="0"/>
                        <a:t>11:00am</a:t>
                      </a:r>
                    </a:p>
                  </a:txBody>
                  <a:tcPr/>
                </a:tc>
                <a:tc>
                  <a:txBody>
                    <a:bodyPr/>
                    <a:lstStyle/>
                    <a:p>
                      <a:endParaRPr lang="en-US" sz="1300" dirty="0"/>
                    </a:p>
                  </a:txBody>
                  <a:tcPr/>
                </a:tc>
                <a:extLst>
                  <a:ext uri="{0D108BD9-81ED-4DB2-BD59-A6C34878D82A}">
                    <a16:rowId xmlns:a16="http://schemas.microsoft.com/office/drawing/2014/main" val="1307695855"/>
                  </a:ext>
                </a:extLst>
              </a:tr>
              <a:tr h="370840">
                <a:tc>
                  <a:txBody>
                    <a:bodyPr/>
                    <a:lstStyle/>
                    <a:p>
                      <a:r>
                        <a:rPr lang="en-US" sz="1300" b="0" kern="1200" dirty="0">
                          <a:solidFill>
                            <a:schemeClr val="dk1"/>
                          </a:solidFill>
                          <a:effectLst/>
                          <a:latin typeface="+mn-lt"/>
                          <a:ea typeface="+mn-ea"/>
                          <a:cs typeface="+mn-cs"/>
                        </a:rPr>
                        <a:t>Leveraging Data to Inform and Monitor Innovation</a:t>
                      </a:r>
                      <a:r>
                        <a:rPr lang="en-US" sz="1300" b="0" dirty="0">
                          <a:effectLst/>
                        </a:rPr>
                        <a:t> </a:t>
                      </a:r>
                    </a:p>
                    <a:p>
                      <a:r>
                        <a:rPr lang="en-US" sz="1300" b="0" i="1" dirty="0">
                          <a:effectLst/>
                        </a:rPr>
                        <a:t>Presentation and Discussion</a:t>
                      </a:r>
                    </a:p>
                  </a:txBody>
                  <a:tcPr/>
                </a:tc>
                <a:tc>
                  <a:txBody>
                    <a:bodyPr/>
                    <a:lstStyle/>
                    <a:p>
                      <a:r>
                        <a:rPr lang="en-US" sz="1300" dirty="0"/>
                        <a:t>11:20am</a:t>
                      </a:r>
                    </a:p>
                  </a:txBody>
                  <a:tcPr/>
                </a:tc>
                <a:tc>
                  <a:txBody>
                    <a:bodyPr/>
                    <a:lstStyle/>
                    <a:p>
                      <a:r>
                        <a:rPr lang="en-US" sz="1300" dirty="0"/>
                        <a:t>Jocelyn Bowne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Members of the Board</a:t>
                      </a:r>
                    </a:p>
                  </a:txBody>
                  <a:tcPr/>
                </a:tc>
                <a:extLst>
                  <a:ext uri="{0D108BD9-81ED-4DB2-BD59-A6C34878D82A}">
                    <a16:rowId xmlns:a16="http://schemas.microsoft.com/office/drawing/2014/main" val="956501306"/>
                  </a:ext>
                </a:extLst>
              </a:tr>
              <a:tr h="370840">
                <a:tc>
                  <a:txBody>
                    <a:bodyPr/>
                    <a:lstStyle/>
                    <a:p>
                      <a:r>
                        <a:rPr lang="en-US" sz="1300" dirty="0"/>
                        <a:t>Lunch</a:t>
                      </a:r>
                    </a:p>
                  </a:txBody>
                  <a:tcPr>
                    <a:solidFill>
                      <a:schemeClr val="accent1">
                        <a:lumMod val="75000"/>
                      </a:schemeClr>
                    </a:solidFill>
                  </a:tcPr>
                </a:tc>
                <a:tc>
                  <a:txBody>
                    <a:bodyPr/>
                    <a:lstStyle/>
                    <a:p>
                      <a:r>
                        <a:rPr lang="en-US" sz="1300" dirty="0"/>
                        <a:t>12:30pm</a:t>
                      </a:r>
                    </a:p>
                  </a:txBody>
                  <a:tcPr>
                    <a:solidFill>
                      <a:schemeClr val="accent1">
                        <a:lumMod val="75000"/>
                      </a:schemeClr>
                    </a:solidFill>
                  </a:tcPr>
                </a:tc>
                <a:tc>
                  <a:txBody>
                    <a:bodyPr/>
                    <a:lstStyle/>
                    <a:p>
                      <a:endParaRPr lang="en-US" sz="1300" dirty="0"/>
                    </a:p>
                  </a:txBody>
                  <a:tcPr>
                    <a:solidFill>
                      <a:schemeClr val="accent1">
                        <a:lumMod val="75000"/>
                      </a:schemeClr>
                    </a:solidFill>
                  </a:tcPr>
                </a:tc>
                <a:extLst>
                  <a:ext uri="{0D108BD9-81ED-4DB2-BD59-A6C34878D82A}">
                    <a16:rowId xmlns:a16="http://schemas.microsoft.com/office/drawing/2014/main" val="646159496"/>
                  </a:ext>
                </a:extLst>
              </a:tr>
              <a:tr h="370840">
                <a:tc>
                  <a:txBody>
                    <a:bodyPr/>
                    <a:lstStyle/>
                    <a:p>
                      <a:r>
                        <a:rPr lang="en-US" sz="1300" dirty="0"/>
                        <a:t>Innovating through Partnerships </a:t>
                      </a:r>
                    </a:p>
                    <a:p>
                      <a:r>
                        <a:rPr lang="en-US" sz="1300" i="1" dirty="0"/>
                        <a:t>Small Group Discussion</a:t>
                      </a:r>
                    </a:p>
                  </a:txBody>
                  <a:tcPr/>
                </a:tc>
                <a:tc>
                  <a:txBody>
                    <a:bodyPr/>
                    <a:lstStyle/>
                    <a:p>
                      <a:r>
                        <a:rPr lang="en-US" sz="1300" dirty="0"/>
                        <a:t>1:00pm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Members of the Board</a:t>
                      </a:r>
                    </a:p>
                  </a:txBody>
                  <a:tcPr/>
                </a:tc>
                <a:extLst>
                  <a:ext uri="{0D108BD9-81ED-4DB2-BD59-A6C34878D82A}">
                    <a16:rowId xmlns:a16="http://schemas.microsoft.com/office/drawing/2014/main" val="1364327391"/>
                  </a:ext>
                </a:extLst>
              </a:tr>
              <a:tr h="370840">
                <a:tc>
                  <a:txBody>
                    <a:bodyPr/>
                    <a:lstStyle/>
                    <a:p>
                      <a:pPr marL="0" indent="0">
                        <a:buFont typeface="Arial" panose="020B0604020202020204" pitchFamily="34" charset="0"/>
                        <a:buNone/>
                      </a:pPr>
                      <a:r>
                        <a:rPr lang="en-US" sz="1300" dirty="0"/>
                        <a:t>Break</a:t>
                      </a:r>
                    </a:p>
                  </a:txBody>
                  <a:tcPr/>
                </a:tc>
                <a:tc>
                  <a:txBody>
                    <a:bodyPr/>
                    <a:lstStyle/>
                    <a:p>
                      <a:r>
                        <a:rPr lang="en-US" sz="1300" dirty="0"/>
                        <a:t>1:45pm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dirty="0"/>
                    </a:p>
                  </a:txBody>
                  <a:tcPr/>
                </a:tc>
                <a:extLst>
                  <a:ext uri="{0D108BD9-81ED-4DB2-BD59-A6C34878D82A}">
                    <a16:rowId xmlns:a16="http://schemas.microsoft.com/office/drawing/2014/main" val="1372458429"/>
                  </a:ext>
                </a:extLst>
              </a:tr>
              <a:tr h="370840">
                <a:tc>
                  <a:txBody>
                    <a:bodyPr/>
                    <a:lstStyle/>
                    <a:p>
                      <a:pPr marL="0" indent="0">
                        <a:buFont typeface="Arial" panose="020B0604020202020204" pitchFamily="34" charset="0"/>
                        <a:buNone/>
                      </a:pPr>
                      <a:r>
                        <a:rPr lang="en-US" sz="1300" dirty="0"/>
                        <a:t>Innovating through Partnerships</a:t>
                      </a:r>
                    </a:p>
                    <a:p>
                      <a:pPr marL="0" indent="0">
                        <a:buFont typeface="Arial" panose="020B0604020202020204" pitchFamily="34" charset="0"/>
                        <a:buNone/>
                      </a:pPr>
                      <a:r>
                        <a:rPr lang="en-US" sz="1300" i="1" dirty="0"/>
                        <a:t>Large Group Discussion</a:t>
                      </a:r>
                    </a:p>
                  </a:txBody>
                  <a:tcPr/>
                </a:tc>
                <a:tc>
                  <a:txBody>
                    <a:bodyPr/>
                    <a:lstStyle/>
                    <a:p>
                      <a:r>
                        <a:rPr lang="en-US" sz="1300" dirty="0"/>
                        <a:t>2:00pm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Members of the Board</a:t>
                      </a:r>
                    </a:p>
                  </a:txBody>
                  <a:tcPr/>
                </a:tc>
                <a:extLst>
                  <a:ext uri="{0D108BD9-81ED-4DB2-BD59-A6C34878D82A}">
                    <a16:rowId xmlns:a16="http://schemas.microsoft.com/office/drawing/2014/main" val="1687184685"/>
                  </a:ext>
                </a:extLst>
              </a:tr>
              <a:tr h="370840">
                <a:tc>
                  <a:txBody>
                    <a:bodyPr/>
                    <a:lstStyle/>
                    <a:p>
                      <a:pPr marL="0" indent="0">
                        <a:buFont typeface="Arial" panose="020B0604020202020204" pitchFamily="34" charset="0"/>
                        <a:buNone/>
                      </a:pPr>
                      <a:r>
                        <a:rPr lang="en-US" sz="1300" i="0" dirty="0"/>
                        <a:t>Board-Agency Collaboration in Problem Solving </a:t>
                      </a:r>
                    </a:p>
                    <a:p>
                      <a:pPr marL="0" indent="0">
                        <a:buFont typeface="Arial" panose="020B0604020202020204" pitchFamily="34" charset="0"/>
                        <a:buNone/>
                      </a:pPr>
                      <a:r>
                        <a:rPr lang="en-US" sz="1300" i="1" dirty="0"/>
                        <a:t>Discussion</a:t>
                      </a:r>
                    </a:p>
                  </a:txBody>
                  <a:tcPr/>
                </a:tc>
                <a:tc>
                  <a:txBody>
                    <a:bodyPr/>
                    <a:lstStyle/>
                    <a:p>
                      <a:r>
                        <a:rPr lang="en-US" sz="1300" dirty="0"/>
                        <a:t>2:30pm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Members of the Board</a:t>
                      </a:r>
                    </a:p>
                  </a:txBody>
                  <a:tcPr/>
                </a:tc>
                <a:extLst>
                  <a:ext uri="{0D108BD9-81ED-4DB2-BD59-A6C34878D82A}">
                    <a16:rowId xmlns:a16="http://schemas.microsoft.com/office/drawing/2014/main" val="3166048311"/>
                  </a:ext>
                </a:extLst>
              </a:tr>
              <a:tr h="370840">
                <a:tc>
                  <a:txBody>
                    <a:bodyPr/>
                    <a:lstStyle/>
                    <a:p>
                      <a:pPr lvl="0"/>
                      <a:r>
                        <a:rPr lang="en-US" sz="1300" dirty="0"/>
                        <a:t>Closing</a:t>
                      </a:r>
                    </a:p>
                  </a:txBody>
                  <a:tcPr/>
                </a:tc>
                <a:tc>
                  <a:txBody>
                    <a:bodyPr/>
                    <a:lstStyle/>
                    <a:p>
                      <a:r>
                        <a:rPr lang="en-US" sz="1300" dirty="0"/>
                        <a:t>2:50pm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Chair Lesaux</a:t>
                      </a:r>
                    </a:p>
                  </a:txBody>
                  <a:tcPr/>
                </a:tc>
                <a:extLst>
                  <a:ext uri="{0D108BD9-81ED-4DB2-BD59-A6C34878D82A}">
                    <a16:rowId xmlns:a16="http://schemas.microsoft.com/office/drawing/2014/main" val="2704816796"/>
                  </a:ext>
                </a:extLst>
              </a:tr>
            </a:tbl>
          </a:graphicData>
        </a:graphic>
      </p:graphicFrame>
    </p:spTree>
    <p:extLst>
      <p:ext uri="{BB962C8B-B14F-4D97-AF65-F5344CB8AC3E}">
        <p14:creationId xmlns:p14="http://schemas.microsoft.com/office/powerpoint/2010/main" val="18444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0FB9C-F09D-9043-B645-306513F09DAA}"/>
              </a:ext>
            </a:extLst>
          </p:cNvPr>
          <p:cNvSpPr>
            <a:spLocks noGrp="1"/>
          </p:cNvSpPr>
          <p:nvPr>
            <p:ph type="ctrTitle"/>
          </p:nvPr>
        </p:nvSpPr>
        <p:spPr/>
        <p:txBody>
          <a:bodyPr/>
          <a:lstStyle/>
          <a:p>
            <a:pPr algn="ctr"/>
            <a:r>
              <a:rPr lang="en-US" dirty="0"/>
              <a:t>Retreat Objectives</a:t>
            </a:r>
          </a:p>
        </p:txBody>
      </p:sp>
      <p:sp>
        <p:nvSpPr>
          <p:cNvPr id="3" name="Subtitle 2">
            <a:extLst>
              <a:ext uri="{FF2B5EF4-FFF2-40B4-BE49-F238E27FC236}">
                <a16:creationId xmlns:a16="http://schemas.microsoft.com/office/drawing/2014/main" id="{69D13D0D-01BE-7645-9BD9-4227505D5BB0}"/>
              </a:ext>
            </a:extLst>
          </p:cNvPr>
          <p:cNvSpPr>
            <a:spLocks noGrp="1"/>
          </p:cNvSpPr>
          <p:nvPr>
            <p:ph type="subTitle" idx="1"/>
          </p:nvPr>
        </p:nvSpPr>
        <p:spPr/>
        <p:txBody>
          <a:bodyPr/>
          <a:lstStyle/>
          <a:p>
            <a:pPr marL="742950" lvl="1" indent="-285750" algn="l">
              <a:buFont typeface="Arial" panose="020B0604020202020204" pitchFamily="34" charset="0"/>
              <a:buChar char="•"/>
            </a:pPr>
            <a:r>
              <a:rPr lang="en-US" sz="1500" b="0" dirty="0"/>
              <a:t>Establish a shared understanding of EEC’s most urgent priorities</a:t>
            </a:r>
          </a:p>
          <a:p>
            <a:pPr marL="742950" lvl="1" indent="-285750" algn="l">
              <a:buFont typeface="Arial" panose="020B0604020202020204" pitchFamily="34" charset="0"/>
              <a:buChar char="•"/>
            </a:pPr>
            <a:r>
              <a:rPr lang="en-US" sz="1500" b="0" dirty="0"/>
              <a:t>Orient new members to the role of the Department</a:t>
            </a:r>
          </a:p>
          <a:p>
            <a:pPr marL="742950" lvl="1" indent="-285750" algn="l">
              <a:buFont typeface="Arial" panose="020B0604020202020204" pitchFamily="34" charset="0"/>
              <a:buChar char="•"/>
            </a:pPr>
            <a:r>
              <a:rPr lang="en-US" sz="1500" b="0" dirty="0"/>
              <a:t>Explore how public-private-partnerships might help accelerate, scale, or innovate solutions </a:t>
            </a:r>
          </a:p>
          <a:p>
            <a:pPr marL="742950" lvl="1" indent="-285750" algn="l">
              <a:buFont typeface="Arial" panose="020B0604020202020204" pitchFamily="34" charset="0"/>
              <a:buChar char="•"/>
            </a:pPr>
            <a:r>
              <a:rPr lang="en-US" sz="1500" dirty="0"/>
              <a:t>Consider how EEC might monitor impact of investments </a:t>
            </a:r>
            <a:endParaRPr lang="en-US" sz="1500" b="0" dirty="0"/>
          </a:p>
          <a:p>
            <a:pPr marL="742950" lvl="1" indent="-285750" algn="l">
              <a:buFont typeface="Arial" panose="020B0604020202020204" pitchFamily="34" charset="0"/>
              <a:buChar char="•"/>
            </a:pPr>
            <a:r>
              <a:rPr lang="en-US" sz="1500" b="0" dirty="0"/>
              <a:t>Establish directionality for the strategic work of the board, in collaboration with EEC leadership, for FY22</a:t>
            </a:r>
          </a:p>
        </p:txBody>
      </p:sp>
      <p:sp>
        <p:nvSpPr>
          <p:cNvPr id="4" name="Slide Number Placeholder 3">
            <a:extLst>
              <a:ext uri="{FF2B5EF4-FFF2-40B4-BE49-F238E27FC236}">
                <a16:creationId xmlns:a16="http://schemas.microsoft.com/office/drawing/2014/main" id="{A9D4F421-E36D-5C44-84DB-64F22A3D9B77}"/>
              </a:ext>
            </a:extLst>
          </p:cNvPr>
          <p:cNvSpPr>
            <a:spLocks noGrp="1"/>
          </p:cNvSpPr>
          <p:nvPr>
            <p:ph type="sldNum" sz="quarter" idx="11"/>
          </p:nvPr>
        </p:nvSpPr>
        <p:spPr/>
        <p:txBody>
          <a:bodyPr/>
          <a:lstStyle/>
          <a:p>
            <a:pPr>
              <a:defRPr/>
            </a:pPr>
            <a:fld id="{FDF88B55-EA6D-4ACF-BBAA-E1DCDBBFDFFF}" type="slidenum">
              <a:rPr lang="en-US" smtClean="0">
                <a:solidFill>
                  <a:srgbClr val="000000"/>
                </a:solidFill>
              </a:rPr>
              <a:pPr>
                <a:defRPr/>
              </a:pPr>
              <a:t>3</a:t>
            </a:fld>
            <a:endParaRPr lang="en-US" dirty="0">
              <a:solidFill>
                <a:srgbClr val="000000"/>
              </a:solidFill>
            </a:endParaRPr>
          </a:p>
        </p:txBody>
      </p:sp>
    </p:spTree>
    <p:extLst>
      <p:ext uri="{BB962C8B-B14F-4D97-AF65-F5344CB8AC3E}">
        <p14:creationId xmlns:p14="http://schemas.microsoft.com/office/powerpoint/2010/main" val="137275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0FB9C-F09D-9043-B645-306513F09DAA}"/>
              </a:ext>
            </a:extLst>
          </p:cNvPr>
          <p:cNvSpPr>
            <a:spLocks noGrp="1"/>
          </p:cNvSpPr>
          <p:nvPr>
            <p:ph type="ctrTitle"/>
          </p:nvPr>
        </p:nvSpPr>
        <p:spPr/>
        <p:txBody>
          <a:bodyPr/>
          <a:lstStyle/>
          <a:p>
            <a:pPr algn="ctr"/>
            <a:r>
              <a:rPr lang="en-US" dirty="0"/>
              <a:t>Innovating through Partnerships</a:t>
            </a:r>
            <a:br>
              <a:rPr lang="en-US" dirty="0"/>
            </a:br>
            <a:r>
              <a:rPr lang="en-US" i="1" dirty="0"/>
              <a:t>Small Group Discussion</a:t>
            </a:r>
          </a:p>
        </p:txBody>
      </p:sp>
      <p:sp>
        <p:nvSpPr>
          <p:cNvPr id="3" name="Subtitle 2">
            <a:extLst>
              <a:ext uri="{FF2B5EF4-FFF2-40B4-BE49-F238E27FC236}">
                <a16:creationId xmlns:a16="http://schemas.microsoft.com/office/drawing/2014/main" id="{69D13D0D-01BE-7645-9BD9-4227505D5BB0}"/>
              </a:ext>
            </a:extLst>
          </p:cNvPr>
          <p:cNvSpPr>
            <a:spLocks noGrp="1"/>
          </p:cNvSpPr>
          <p:nvPr>
            <p:ph type="subTitle" idx="1"/>
          </p:nvPr>
        </p:nvSpPr>
        <p:spPr/>
        <p:txBody>
          <a:bodyPr/>
          <a:lstStyle/>
          <a:p>
            <a:pPr lvl="0" algn="l"/>
            <a:r>
              <a:rPr lang="en-US" sz="1500" b="0" dirty="0"/>
              <a:t>Consider the challenges and opportunities of the Massachusetts landscape, especially those relating to child care. Building from the readings, our discussion today, and your own experience and knowledge, please advise on the following question:</a:t>
            </a:r>
          </a:p>
          <a:p>
            <a:pPr lvl="0"/>
            <a:r>
              <a:rPr lang="en-US" sz="1500" b="0" i="1" dirty="0"/>
              <a:t>Where might partnerships be leveraged to advance impact?</a:t>
            </a:r>
          </a:p>
        </p:txBody>
      </p:sp>
      <p:sp>
        <p:nvSpPr>
          <p:cNvPr id="4" name="Slide Number Placeholder 3">
            <a:extLst>
              <a:ext uri="{FF2B5EF4-FFF2-40B4-BE49-F238E27FC236}">
                <a16:creationId xmlns:a16="http://schemas.microsoft.com/office/drawing/2014/main" id="{A9D4F421-E36D-5C44-84DB-64F22A3D9B77}"/>
              </a:ext>
            </a:extLst>
          </p:cNvPr>
          <p:cNvSpPr>
            <a:spLocks noGrp="1"/>
          </p:cNvSpPr>
          <p:nvPr>
            <p:ph type="sldNum" sz="quarter" idx="11"/>
          </p:nvPr>
        </p:nvSpPr>
        <p:spPr/>
        <p:txBody>
          <a:bodyPr/>
          <a:lstStyle/>
          <a:p>
            <a:pPr>
              <a:defRPr/>
            </a:pPr>
            <a:fld id="{FDF88B55-EA6D-4ACF-BBAA-E1DCDBBFDFFF}" type="slidenum">
              <a:rPr lang="en-US" smtClean="0">
                <a:solidFill>
                  <a:srgbClr val="000000"/>
                </a:solidFill>
              </a:rPr>
              <a:pPr>
                <a:defRPr/>
              </a:pPr>
              <a:t>30</a:t>
            </a:fld>
            <a:endParaRPr lang="en-US" dirty="0">
              <a:solidFill>
                <a:srgbClr val="000000"/>
              </a:solidFill>
            </a:endParaRPr>
          </a:p>
        </p:txBody>
      </p:sp>
    </p:spTree>
    <p:extLst>
      <p:ext uri="{BB962C8B-B14F-4D97-AF65-F5344CB8AC3E}">
        <p14:creationId xmlns:p14="http://schemas.microsoft.com/office/powerpoint/2010/main" val="738428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2DADF3-CEB5-914F-AC07-85D9F5113901}"/>
              </a:ext>
            </a:extLst>
          </p:cNvPr>
          <p:cNvSpPr>
            <a:spLocks noGrp="1"/>
          </p:cNvSpPr>
          <p:nvPr>
            <p:ph type="title"/>
          </p:nvPr>
        </p:nvSpPr>
        <p:spPr>
          <a:xfrm>
            <a:off x="414338" y="152400"/>
            <a:ext cx="7584674" cy="722243"/>
          </a:xfrm>
        </p:spPr>
        <p:txBody>
          <a:bodyPr/>
          <a:lstStyle/>
          <a:p>
            <a:r>
              <a:rPr lang="en-US" sz="2000" dirty="0"/>
              <a:t>Characteristics of a Public Private Partnership</a:t>
            </a:r>
          </a:p>
        </p:txBody>
      </p:sp>
      <p:sp>
        <p:nvSpPr>
          <p:cNvPr id="5" name="Oval 4">
            <a:extLst>
              <a:ext uri="{FF2B5EF4-FFF2-40B4-BE49-F238E27FC236}">
                <a16:creationId xmlns:a16="http://schemas.microsoft.com/office/drawing/2014/main" id="{FF0E4728-5A5D-D54A-B628-AA501DB11478}"/>
              </a:ext>
            </a:extLst>
          </p:cNvPr>
          <p:cNvSpPr/>
          <p:nvPr/>
        </p:nvSpPr>
        <p:spPr>
          <a:xfrm>
            <a:off x="524769" y="1871257"/>
            <a:ext cx="390660" cy="390660"/>
          </a:xfrm>
          <a:prstGeom prst="ellipse">
            <a:avLst/>
          </a:prstGeom>
          <a:solidFill>
            <a:srgbClr val="1F497D"/>
          </a:solidFill>
          <a:ln w="25400" cap="flat" cmpd="sng" algn="ctr">
            <a:noFill/>
            <a:prstDash val="solid"/>
          </a:ln>
          <a:effectLst/>
        </p:spPr>
        <p:txBody>
          <a:bodyPr rtlCol="0" anchor="ctr"/>
          <a:lstStyle/>
          <a:p>
            <a:pPr algn="ctr" defTabSz="685983">
              <a:defRPr/>
            </a:pPr>
            <a:r>
              <a:rPr lang="en-US" sz="1500" b="1" kern="0" dirty="0">
                <a:solidFill>
                  <a:sysClr val="window" lastClr="FFFFFF"/>
                </a:solidFill>
                <a:latin typeface="Arial" pitchFamily="34" charset="0"/>
                <a:cs typeface="Arial" pitchFamily="34" charset="0"/>
              </a:rPr>
              <a:t>1</a:t>
            </a:r>
          </a:p>
        </p:txBody>
      </p:sp>
      <p:sp>
        <p:nvSpPr>
          <p:cNvPr id="6" name="Rounded Rectangle 5">
            <a:extLst>
              <a:ext uri="{FF2B5EF4-FFF2-40B4-BE49-F238E27FC236}">
                <a16:creationId xmlns:a16="http://schemas.microsoft.com/office/drawing/2014/main" id="{29DD0288-BFDD-8E4D-9757-78130845BD04}"/>
              </a:ext>
            </a:extLst>
          </p:cNvPr>
          <p:cNvSpPr/>
          <p:nvPr/>
        </p:nvSpPr>
        <p:spPr>
          <a:xfrm>
            <a:off x="1058398" y="1871257"/>
            <a:ext cx="7560835" cy="385757"/>
          </a:xfrm>
          <a:prstGeom prst="roundRect">
            <a:avLst>
              <a:gd name="adj" fmla="val 50000"/>
            </a:avLst>
          </a:prstGeom>
          <a:solidFill>
            <a:srgbClr val="EFF6FF"/>
          </a:solidFill>
          <a:ln w="3175" cap="flat" cmpd="sng" algn="ctr">
            <a:solidFill>
              <a:sysClr val="window" lastClr="FFFFFF">
                <a:lumMod val="85000"/>
              </a:sysClr>
            </a:solidFill>
            <a:prstDash val="solid"/>
          </a:ln>
          <a:effectLst/>
        </p:spPr>
        <p:txBody>
          <a:bodyPr lIns="137196" rtlCol="0" anchor="ctr"/>
          <a:lstStyle/>
          <a:p>
            <a:pPr defTabSz="685983">
              <a:defRPr/>
            </a:pPr>
            <a:r>
              <a:rPr lang="en-US" sz="1350" kern="0" dirty="0">
                <a:solidFill>
                  <a:schemeClr val="tx1">
                    <a:lumMod val="75000"/>
                    <a:lumOff val="25000"/>
                  </a:schemeClr>
                </a:solidFill>
                <a:latin typeface="Arial" pitchFamily="34" charset="0"/>
                <a:cs typeface="Arial" pitchFamily="34" charset="0"/>
              </a:rPr>
              <a:t>Crosses sectors – government, philanthropy, non-profit, private</a:t>
            </a:r>
          </a:p>
        </p:txBody>
      </p:sp>
      <p:sp>
        <p:nvSpPr>
          <p:cNvPr id="7" name="Oval 6">
            <a:extLst>
              <a:ext uri="{FF2B5EF4-FFF2-40B4-BE49-F238E27FC236}">
                <a16:creationId xmlns:a16="http://schemas.microsoft.com/office/drawing/2014/main" id="{D0E21EAC-4E99-0A4D-B517-F4069C1FB767}"/>
              </a:ext>
            </a:extLst>
          </p:cNvPr>
          <p:cNvSpPr/>
          <p:nvPr/>
        </p:nvSpPr>
        <p:spPr>
          <a:xfrm>
            <a:off x="524769" y="2399233"/>
            <a:ext cx="390660" cy="390660"/>
          </a:xfrm>
          <a:prstGeom prst="ellipse">
            <a:avLst/>
          </a:prstGeom>
          <a:solidFill>
            <a:srgbClr val="0779B7"/>
          </a:solidFill>
          <a:ln w="25400" cap="flat" cmpd="sng" algn="ctr">
            <a:noFill/>
            <a:prstDash val="solid"/>
          </a:ln>
          <a:effectLst/>
        </p:spPr>
        <p:txBody>
          <a:bodyPr rtlCol="0" anchor="ctr"/>
          <a:lstStyle/>
          <a:p>
            <a:pPr algn="ctr" defTabSz="685983">
              <a:defRPr/>
            </a:pPr>
            <a:r>
              <a:rPr lang="en-US" sz="1500" b="1" kern="0" dirty="0">
                <a:solidFill>
                  <a:sysClr val="window" lastClr="FFFFFF"/>
                </a:solidFill>
                <a:latin typeface="Arial" pitchFamily="34" charset="0"/>
                <a:cs typeface="Arial" pitchFamily="34" charset="0"/>
              </a:rPr>
              <a:t>2</a:t>
            </a:r>
          </a:p>
        </p:txBody>
      </p:sp>
      <p:sp>
        <p:nvSpPr>
          <p:cNvPr id="8" name="Rounded Rectangle 7">
            <a:extLst>
              <a:ext uri="{FF2B5EF4-FFF2-40B4-BE49-F238E27FC236}">
                <a16:creationId xmlns:a16="http://schemas.microsoft.com/office/drawing/2014/main" id="{7F0CD259-3F89-E945-9A81-6E20E7E928D8}"/>
              </a:ext>
            </a:extLst>
          </p:cNvPr>
          <p:cNvSpPr/>
          <p:nvPr/>
        </p:nvSpPr>
        <p:spPr>
          <a:xfrm>
            <a:off x="1058398" y="2399233"/>
            <a:ext cx="7560835" cy="385757"/>
          </a:xfrm>
          <a:prstGeom prst="roundRect">
            <a:avLst>
              <a:gd name="adj" fmla="val 50000"/>
            </a:avLst>
          </a:prstGeom>
          <a:solidFill>
            <a:srgbClr val="EFF6FF"/>
          </a:solidFill>
          <a:ln w="3175" cap="flat" cmpd="sng" algn="ctr">
            <a:solidFill>
              <a:sysClr val="window" lastClr="FFFFFF">
                <a:lumMod val="85000"/>
              </a:sysClr>
            </a:solidFill>
            <a:prstDash val="solid"/>
          </a:ln>
          <a:effectLst/>
        </p:spPr>
        <p:txBody>
          <a:bodyPr lIns="137196" rtlCol="0" anchor="ctr"/>
          <a:lstStyle/>
          <a:p>
            <a:pPr defTabSz="685983">
              <a:defRPr/>
            </a:pPr>
            <a:r>
              <a:rPr lang="en-US" sz="1350" kern="0" dirty="0">
                <a:solidFill>
                  <a:schemeClr val="tx1">
                    <a:lumMod val="75000"/>
                    <a:lumOff val="25000"/>
                  </a:schemeClr>
                </a:solidFill>
                <a:latin typeface="Arial" pitchFamily="34" charset="0"/>
                <a:cs typeface="Arial" pitchFamily="34" charset="0"/>
              </a:rPr>
              <a:t>Frequently long term in nature to ensure sustainable change</a:t>
            </a:r>
          </a:p>
        </p:txBody>
      </p:sp>
      <p:sp>
        <p:nvSpPr>
          <p:cNvPr id="9" name="Oval 8">
            <a:extLst>
              <a:ext uri="{FF2B5EF4-FFF2-40B4-BE49-F238E27FC236}">
                <a16:creationId xmlns:a16="http://schemas.microsoft.com/office/drawing/2014/main" id="{17D8DD5B-9308-6547-8374-9CB426AE907E}"/>
              </a:ext>
            </a:extLst>
          </p:cNvPr>
          <p:cNvSpPr/>
          <p:nvPr/>
        </p:nvSpPr>
        <p:spPr>
          <a:xfrm>
            <a:off x="524769" y="2927208"/>
            <a:ext cx="390660" cy="390660"/>
          </a:xfrm>
          <a:prstGeom prst="ellipse">
            <a:avLst/>
          </a:prstGeom>
          <a:solidFill>
            <a:srgbClr val="0779B7"/>
          </a:solidFill>
          <a:ln w="25400" cap="flat" cmpd="sng" algn="ctr">
            <a:noFill/>
            <a:prstDash val="solid"/>
          </a:ln>
          <a:effectLst/>
        </p:spPr>
        <p:txBody>
          <a:bodyPr rtlCol="0" anchor="ctr"/>
          <a:lstStyle/>
          <a:p>
            <a:pPr algn="ctr" defTabSz="685983">
              <a:defRPr/>
            </a:pPr>
            <a:r>
              <a:rPr lang="en-US" sz="1500" b="1" kern="0" dirty="0">
                <a:solidFill>
                  <a:sysClr val="window" lastClr="FFFFFF"/>
                </a:solidFill>
                <a:latin typeface="Arial" pitchFamily="34" charset="0"/>
                <a:cs typeface="Arial" pitchFamily="34" charset="0"/>
              </a:rPr>
              <a:t>3</a:t>
            </a:r>
          </a:p>
        </p:txBody>
      </p:sp>
      <p:sp>
        <p:nvSpPr>
          <p:cNvPr id="10" name="Rounded Rectangle 9">
            <a:extLst>
              <a:ext uri="{FF2B5EF4-FFF2-40B4-BE49-F238E27FC236}">
                <a16:creationId xmlns:a16="http://schemas.microsoft.com/office/drawing/2014/main" id="{DDCCF8B8-88BE-CA4F-B466-B291BE4227F5}"/>
              </a:ext>
            </a:extLst>
          </p:cNvPr>
          <p:cNvSpPr/>
          <p:nvPr/>
        </p:nvSpPr>
        <p:spPr>
          <a:xfrm>
            <a:off x="1058398" y="2927208"/>
            <a:ext cx="7560835" cy="385757"/>
          </a:xfrm>
          <a:prstGeom prst="roundRect">
            <a:avLst>
              <a:gd name="adj" fmla="val 50000"/>
            </a:avLst>
          </a:prstGeom>
          <a:solidFill>
            <a:srgbClr val="EFF6FF"/>
          </a:solidFill>
          <a:ln w="3175" cap="flat" cmpd="sng" algn="ctr">
            <a:solidFill>
              <a:sysClr val="window" lastClr="FFFFFF">
                <a:lumMod val="85000"/>
              </a:sysClr>
            </a:solidFill>
            <a:prstDash val="solid"/>
          </a:ln>
          <a:effectLst/>
        </p:spPr>
        <p:txBody>
          <a:bodyPr lIns="137196" rtlCol="0" anchor="ctr"/>
          <a:lstStyle/>
          <a:p>
            <a:pPr defTabSz="685983">
              <a:defRPr/>
            </a:pPr>
            <a:r>
              <a:rPr lang="en-US" sz="1350" kern="0" dirty="0">
                <a:solidFill>
                  <a:schemeClr val="tx1">
                    <a:lumMod val="75000"/>
                    <a:lumOff val="25000"/>
                  </a:schemeClr>
                </a:solidFill>
                <a:latin typeface="Arial" pitchFamily="34" charset="0"/>
                <a:cs typeface="Arial" pitchFamily="34" charset="0"/>
              </a:rPr>
              <a:t>Not always financial – can be products, services, technology targeted to meet a pressing need</a:t>
            </a:r>
          </a:p>
        </p:txBody>
      </p:sp>
      <p:sp>
        <p:nvSpPr>
          <p:cNvPr id="11" name="Oval 10">
            <a:extLst>
              <a:ext uri="{FF2B5EF4-FFF2-40B4-BE49-F238E27FC236}">
                <a16:creationId xmlns:a16="http://schemas.microsoft.com/office/drawing/2014/main" id="{EDFCD70F-46DD-A142-BF6F-B49B04A6D86B}"/>
              </a:ext>
            </a:extLst>
          </p:cNvPr>
          <p:cNvSpPr/>
          <p:nvPr/>
        </p:nvSpPr>
        <p:spPr>
          <a:xfrm>
            <a:off x="524769" y="3455185"/>
            <a:ext cx="390660" cy="390660"/>
          </a:xfrm>
          <a:prstGeom prst="ellipse">
            <a:avLst/>
          </a:prstGeom>
          <a:solidFill>
            <a:srgbClr val="019ADD"/>
          </a:solidFill>
          <a:ln w="25400" cap="flat" cmpd="sng" algn="ctr">
            <a:noFill/>
            <a:prstDash val="solid"/>
          </a:ln>
          <a:effectLst/>
        </p:spPr>
        <p:txBody>
          <a:bodyPr rtlCol="0" anchor="ctr"/>
          <a:lstStyle/>
          <a:p>
            <a:pPr algn="ctr" defTabSz="685983">
              <a:defRPr/>
            </a:pPr>
            <a:r>
              <a:rPr lang="en-US" sz="1500" b="1" kern="0" dirty="0">
                <a:solidFill>
                  <a:sysClr val="window" lastClr="FFFFFF"/>
                </a:solidFill>
                <a:latin typeface="Arial" pitchFamily="34" charset="0"/>
                <a:cs typeface="Arial" pitchFamily="34" charset="0"/>
              </a:rPr>
              <a:t>4</a:t>
            </a:r>
          </a:p>
        </p:txBody>
      </p:sp>
      <p:sp>
        <p:nvSpPr>
          <p:cNvPr id="12" name="Rounded Rectangle 11">
            <a:extLst>
              <a:ext uri="{FF2B5EF4-FFF2-40B4-BE49-F238E27FC236}">
                <a16:creationId xmlns:a16="http://schemas.microsoft.com/office/drawing/2014/main" id="{378A9870-3CB4-134F-97B5-2DF9E616CE09}"/>
              </a:ext>
            </a:extLst>
          </p:cNvPr>
          <p:cNvSpPr/>
          <p:nvPr/>
        </p:nvSpPr>
        <p:spPr>
          <a:xfrm>
            <a:off x="1058398" y="3455185"/>
            <a:ext cx="7560835" cy="385757"/>
          </a:xfrm>
          <a:prstGeom prst="roundRect">
            <a:avLst>
              <a:gd name="adj" fmla="val 50000"/>
            </a:avLst>
          </a:prstGeom>
          <a:solidFill>
            <a:srgbClr val="EFF6FF"/>
          </a:solidFill>
          <a:ln w="3175" cap="flat" cmpd="sng" algn="ctr">
            <a:solidFill>
              <a:sysClr val="window" lastClr="FFFFFF">
                <a:lumMod val="85000"/>
              </a:sysClr>
            </a:solidFill>
            <a:prstDash val="solid"/>
          </a:ln>
          <a:effectLst/>
        </p:spPr>
        <p:txBody>
          <a:bodyPr lIns="137196" rtlCol="0" anchor="ctr"/>
          <a:lstStyle/>
          <a:p>
            <a:pPr defTabSz="685983">
              <a:defRPr/>
            </a:pPr>
            <a:r>
              <a:rPr lang="en-US" sz="1350" kern="0" dirty="0">
                <a:solidFill>
                  <a:schemeClr val="tx1">
                    <a:lumMod val="75000"/>
                    <a:lumOff val="25000"/>
                  </a:schemeClr>
                </a:solidFill>
                <a:latin typeface="Arial" pitchFamily="34" charset="0"/>
                <a:cs typeface="Arial" pitchFamily="34" charset="0"/>
              </a:rPr>
              <a:t>Work best when there is transparency and mutual accountability to end goals</a:t>
            </a:r>
          </a:p>
        </p:txBody>
      </p:sp>
      <p:sp>
        <p:nvSpPr>
          <p:cNvPr id="13" name="Oval 12">
            <a:extLst>
              <a:ext uri="{FF2B5EF4-FFF2-40B4-BE49-F238E27FC236}">
                <a16:creationId xmlns:a16="http://schemas.microsoft.com/office/drawing/2014/main" id="{0C037585-D48D-9D49-B09F-118CD995FAEE}"/>
              </a:ext>
            </a:extLst>
          </p:cNvPr>
          <p:cNvSpPr/>
          <p:nvPr/>
        </p:nvSpPr>
        <p:spPr>
          <a:xfrm>
            <a:off x="524769" y="3983160"/>
            <a:ext cx="390660" cy="390660"/>
          </a:xfrm>
          <a:prstGeom prst="ellipse">
            <a:avLst/>
          </a:prstGeom>
          <a:solidFill>
            <a:srgbClr val="6BC2ED"/>
          </a:solidFill>
          <a:ln w="25400" cap="flat" cmpd="sng" algn="ctr">
            <a:noFill/>
            <a:prstDash val="solid"/>
          </a:ln>
          <a:effectLst/>
        </p:spPr>
        <p:txBody>
          <a:bodyPr rtlCol="0" anchor="ctr"/>
          <a:lstStyle/>
          <a:p>
            <a:pPr algn="ctr" defTabSz="685983">
              <a:defRPr/>
            </a:pPr>
            <a:r>
              <a:rPr lang="en-US" sz="1500" b="1" kern="0" dirty="0">
                <a:solidFill>
                  <a:sysClr val="window" lastClr="FFFFFF"/>
                </a:solidFill>
                <a:latin typeface="Arial" pitchFamily="34" charset="0"/>
                <a:cs typeface="Arial" pitchFamily="34" charset="0"/>
              </a:rPr>
              <a:t>5</a:t>
            </a:r>
          </a:p>
        </p:txBody>
      </p:sp>
      <p:sp>
        <p:nvSpPr>
          <p:cNvPr id="14" name="Rounded Rectangle 13">
            <a:extLst>
              <a:ext uri="{FF2B5EF4-FFF2-40B4-BE49-F238E27FC236}">
                <a16:creationId xmlns:a16="http://schemas.microsoft.com/office/drawing/2014/main" id="{5C76DA9C-D389-1348-86B8-1F181A4C2F36}"/>
              </a:ext>
            </a:extLst>
          </p:cNvPr>
          <p:cNvSpPr/>
          <p:nvPr/>
        </p:nvSpPr>
        <p:spPr>
          <a:xfrm>
            <a:off x="1058398" y="3983160"/>
            <a:ext cx="7560835" cy="385757"/>
          </a:xfrm>
          <a:prstGeom prst="roundRect">
            <a:avLst>
              <a:gd name="adj" fmla="val 50000"/>
            </a:avLst>
          </a:prstGeom>
          <a:solidFill>
            <a:srgbClr val="EFF6FF"/>
          </a:solidFill>
          <a:ln w="3175" cap="flat" cmpd="sng" algn="ctr">
            <a:solidFill>
              <a:sysClr val="window" lastClr="FFFFFF">
                <a:lumMod val="85000"/>
              </a:sysClr>
            </a:solidFill>
            <a:prstDash val="solid"/>
          </a:ln>
          <a:effectLst/>
        </p:spPr>
        <p:txBody>
          <a:bodyPr lIns="137196" rtlCol="0" anchor="ctr"/>
          <a:lstStyle/>
          <a:p>
            <a:pPr defTabSz="685983">
              <a:defRPr/>
            </a:pPr>
            <a:r>
              <a:rPr lang="en-US" sz="1350" kern="0" dirty="0">
                <a:solidFill>
                  <a:schemeClr val="tx1">
                    <a:lumMod val="75000"/>
                    <a:lumOff val="25000"/>
                  </a:schemeClr>
                </a:solidFill>
                <a:latin typeface="Arial" pitchFamily="34" charset="0"/>
                <a:cs typeface="Arial" pitchFamily="34" charset="0"/>
              </a:rPr>
              <a:t>Can seed an innovation; scale a promising solution; produce learning, surface information</a:t>
            </a:r>
          </a:p>
        </p:txBody>
      </p:sp>
    </p:spTree>
    <p:extLst>
      <p:ext uri="{BB962C8B-B14F-4D97-AF65-F5344CB8AC3E}">
        <p14:creationId xmlns:p14="http://schemas.microsoft.com/office/powerpoint/2010/main" val="75559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2DADF3-CEB5-914F-AC07-85D9F5113901}"/>
              </a:ext>
            </a:extLst>
          </p:cNvPr>
          <p:cNvSpPr>
            <a:spLocks noGrp="1"/>
          </p:cNvSpPr>
          <p:nvPr>
            <p:ph type="title"/>
          </p:nvPr>
        </p:nvSpPr>
        <p:spPr>
          <a:xfrm>
            <a:off x="414338" y="152400"/>
            <a:ext cx="7584674" cy="722243"/>
          </a:xfrm>
        </p:spPr>
        <p:txBody>
          <a:bodyPr/>
          <a:lstStyle/>
          <a:p>
            <a:r>
              <a:rPr lang="en-US" sz="2000" dirty="0"/>
              <a:t>Discussion Template</a:t>
            </a:r>
          </a:p>
        </p:txBody>
      </p:sp>
      <p:graphicFrame>
        <p:nvGraphicFramePr>
          <p:cNvPr id="2" name="Table 2">
            <a:extLst>
              <a:ext uri="{FF2B5EF4-FFF2-40B4-BE49-F238E27FC236}">
                <a16:creationId xmlns:a16="http://schemas.microsoft.com/office/drawing/2014/main" id="{F2491569-9D73-3747-B9A3-9AD1A3411804}"/>
              </a:ext>
            </a:extLst>
          </p:cNvPr>
          <p:cNvGraphicFramePr>
            <a:graphicFrameLocks noGrp="1"/>
          </p:cNvGraphicFramePr>
          <p:nvPr>
            <p:extLst>
              <p:ext uri="{D42A27DB-BD31-4B8C-83A1-F6EECF244321}">
                <p14:modId xmlns:p14="http://schemas.microsoft.com/office/powerpoint/2010/main" val="1413375306"/>
              </p:ext>
            </p:extLst>
          </p:nvPr>
        </p:nvGraphicFramePr>
        <p:xfrm>
          <a:off x="414338" y="2190691"/>
          <a:ext cx="8430114" cy="4281118"/>
        </p:xfrm>
        <a:graphic>
          <a:graphicData uri="http://schemas.openxmlformats.org/drawingml/2006/table">
            <a:tbl>
              <a:tblPr firstRow="1" bandRow="1">
                <a:tableStyleId>{F5AB1C69-6EDB-4FF4-983F-18BD219EF322}</a:tableStyleId>
              </a:tblPr>
              <a:tblGrid>
                <a:gridCol w="2810038">
                  <a:extLst>
                    <a:ext uri="{9D8B030D-6E8A-4147-A177-3AD203B41FA5}">
                      <a16:colId xmlns:a16="http://schemas.microsoft.com/office/drawing/2014/main" val="2399460593"/>
                    </a:ext>
                  </a:extLst>
                </a:gridCol>
                <a:gridCol w="2810038">
                  <a:extLst>
                    <a:ext uri="{9D8B030D-6E8A-4147-A177-3AD203B41FA5}">
                      <a16:colId xmlns:a16="http://schemas.microsoft.com/office/drawing/2014/main" val="1517991578"/>
                    </a:ext>
                  </a:extLst>
                </a:gridCol>
                <a:gridCol w="2810038">
                  <a:extLst>
                    <a:ext uri="{9D8B030D-6E8A-4147-A177-3AD203B41FA5}">
                      <a16:colId xmlns:a16="http://schemas.microsoft.com/office/drawing/2014/main" val="1047816073"/>
                    </a:ext>
                  </a:extLst>
                </a:gridCol>
              </a:tblGrid>
              <a:tr h="4281118">
                <a:tc>
                  <a:txBody>
                    <a:bodyPr/>
                    <a:lstStyle/>
                    <a:p>
                      <a:r>
                        <a:rPr lang="en-US" sz="1400" b="0" kern="1200" dirty="0">
                          <a:solidFill>
                            <a:schemeClr val="tx1"/>
                          </a:solidFill>
                          <a:effectLst/>
                          <a:latin typeface="+mn-lt"/>
                          <a:ea typeface="+mn-ea"/>
                          <a:cs typeface="+mn-cs"/>
                        </a:rPr>
                        <a:t>What specific problem or issue in early education might best be addressed through a public private partnership? Try out a case example or idea.</a:t>
                      </a:r>
                      <a:endParaRPr lang="en-US" sz="1400" b="0"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r>
                        <a:rPr lang="en-US" sz="1400" b="0" dirty="0">
                          <a:solidFill>
                            <a:schemeClr val="tx1"/>
                          </a:solidFill>
                        </a:rPr>
                        <a:t>In an ideal world, how would that partnership work? Does it seed an innovation, scale a promising solution, produce learning, other? </a:t>
                      </a:r>
                      <a:r>
                        <a:rPr lang="en-US" sz="1400" b="0" kern="1200" dirty="0">
                          <a:solidFill>
                            <a:schemeClr val="tx1"/>
                          </a:solidFill>
                          <a:effectLst/>
                          <a:latin typeface="+mn-lt"/>
                          <a:ea typeface="+mn-ea"/>
                          <a:cs typeface="+mn-cs"/>
                        </a:rPr>
                        <a:t>What’s the design and lever for change?</a:t>
                      </a:r>
                      <a:endParaRPr lang="en-US"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b="0" dirty="0">
                          <a:solidFill>
                            <a:schemeClr val="tx1"/>
                          </a:solidFill>
                        </a:rPr>
                        <a:t>What would impact and success look like? What progress monitoring strategy should be used to capture impact and success?</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887478569"/>
                  </a:ext>
                </a:extLst>
              </a:tr>
            </a:tbl>
          </a:graphicData>
        </a:graphic>
      </p:graphicFrame>
      <p:sp>
        <p:nvSpPr>
          <p:cNvPr id="5" name="TextBox 4">
            <a:extLst>
              <a:ext uri="{FF2B5EF4-FFF2-40B4-BE49-F238E27FC236}">
                <a16:creationId xmlns:a16="http://schemas.microsoft.com/office/drawing/2014/main" id="{5A45F14C-F994-48FB-A906-ED30CE4BA2A2}"/>
              </a:ext>
            </a:extLst>
          </p:cNvPr>
          <p:cNvSpPr txBox="1"/>
          <p:nvPr/>
        </p:nvSpPr>
        <p:spPr>
          <a:xfrm>
            <a:off x="414338" y="1054279"/>
            <a:ext cx="8430114" cy="861774"/>
          </a:xfrm>
          <a:prstGeom prst="rect">
            <a:avLst/>
          </a:prstGeom>
          <a:solidFill>
            <a:schemeClr val="bg1"/>
          </a:solidFill>
          <a:ln>
            <a:solidFill>
              <a:srgbClr val="0000E5"/>
            </a:solidFill>
          </a:ln>
        </p:spPr>
        <p:txBody>
          <a:bodyPr wrap="square">
            <a:spAutoFit/>
          </a:bodyPr>
          <a:lstStyle/>
          <a:p>
            <a:pPr marL="0" marR="0">
              <a:spcBef>
                <a:spcPts val="0"/>
              </a:spcBef>
              <a:spcAft>
                <a:spcPts val="0"/>
              </a:spcAft>
            </a:pPr>
            <a:r>
              <a:rPr lang="en-US" sz="1600" i="1" dirty="0">
                <a:effectLst/>
                <a:latin typeface="+mj-lt"/>
                <a:ea typeface="Calibri" panose="020F0502020204030204" pitchFamily="34" charset="0"/>
                <a:cs typeface="Times New Roman" panose="02020603050405020304" pitchFamily="18" charset="0"/>
              </a:rPr>
              <a:t>Consider the challenges and opportunities of the Massachusetts landscape, especially those relating to child care. Building from the readings, our discussion today, and your own experience and knowledge, please advise on the following question</a:t>
            </a:r>
            <a:r>
              <a:rPr lang="en-US" sz="1600" i="1" dirty="0">
                <a:latin typeface="+mj-lt"/>
                <a:ea typeface="Calibri" panose="020F0502020204030204" pitchFamily="34" charset="0"/>
                <a:cs typeface="Times New Roman" panose="02020603050405020304" pitchFamily="18" charset="0"/>
              </a:rPr>
              <a:t>s. </a:t>
            </a:r>
            <a:endParaRPr lang="en-US" sz="1600" i="1"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8576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C53631E-0B0E-3843-8108-4976480894F3}"/>
              </a:ext>
            </a:extLst>
          </p:cNvPr>
          <p:cNvSpPr>
            <a:spLocks noGrp="1"/>
          </p:cNvSpPr>
          <p:nvPr>
            <p:ph type="title"/>
          </p:nvPr>
        </p:nvSpPr>
        <p:spPr>
          <a:xfrm>
            <a:off x="469900" y="114300"/>
            <a:ext cx="7691438" cy="801688"/>
          </a:xfrm>
        </p:spPr>
        <p:txBody>
          <a:bodyPr/>
          <a:lstStyle/>
          <a:p>
            <a:r>
              <a:rPr lang="en-US" sz="2000" dirty="0"/>
              <a:t>Retreat Agenda</a:t>
            </a:r>
          </a:p>
        </p:txBody>
      </p:sp>
      <p:sp>
        <p:nvSpPr>
          <p:cNvPr id="5" name="Rectangle 4">
            <a:extLst>
              <a:ext uri="{FF2B5EF4-FFF2-40B4-BE49-F238E27FC236}">
                <a16:creationId xmlns:a16="http://schemas.microsoft.com/office/drawing/2014/main" id="{A64197D9-CFEB-5144-A6C6-4A105192CF2F}"/>
              </a:ext>
            </a:extLst>
          </p:cNvPr>
          <p:cNvSpPr/>
          <p:nvPr/>
        </p:nvSpPr>
        <p:spPr bwMode="auto">
          <a:xfrm>
            <a:off x="442913" y="1462144"/>
            <a:ext cx="4129088" cy="575944"/>
          </a:xfrm>
          <a:prstGeom prst="rect">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graphicFrame>
        <p:nvGraphicFramePr>
          <p:cNvPr id="6" name="Table 7">
            <a:extLst>
              <a:ext uri="{FF2B5EF4-FFF2-40B4-BE49-F238E27FC236}">
                <a16:creationId xmlns:a16="http://schemas.microsoft.com/office/drawing/2014/main" id="{6BE6373D-9823-F841-8AD0-D24B4732D2A0}"/>
              </a:ext>
            </a:extLst>
          </p:cNvPr>
          <p:cNvGraphicFramePr>
            <a:graphicFrameLocks noGrp="1"/>
          </p:cNvGraphicFramePr>
          <p:nvPr>
            <p:extLst>
              <p:ext uri="{D42A27DB-BD31-4B8C-83A1-F6EECF244321}">
                <p14:modId xmlns:p14="http://schemas.microsoft.com/office/powerpoint/2010/main" val="395566346"/>
              </p:ext>
            </p:extLst>
          </p:nvPr>
        </p:nvGraphicFramePr>
        <p:xfrm>
          <a:off x="442912" y="1397000"/>
          <a:ext cx="8408988" cy="4772660"/>
        </p:xfrm>
        <a:graphic>
          <a:graphicData uri="http://schemas.openxmlformats.org/drawingml/2006/table">
            <a:tbl>
              <a:tblPr firstRow="1" bandRow="1">
                <a:tableStyleId>{5C22544A-7EE6-4342-B048-85BDC9FD1C3A}</a:tableStyleId>
              </a:tblPr>
              <a:tblGrid>
                <a:gridCol w="4340103">
                  <a:extLst>
                    <a:ext uri="{9D8B030D-6E8A-4147-A177-3AD203B41FA5}">
                      <a16:colId xmlns:a16="http://schemas.microsoft.com/office/drawing/2014/main" val="4084228183"/>
                    </a:ext>
                  </a:extLst>
                </a:gridCol>
                <a:gridCol w="1223890">
                  <a:extLst>
                    <a:ext uri="{9D8B030D-6E8A-4147-A177-3AD203B41FA5}">
                      <a16:colId xmlns:a16="http://schemas.microsoft.com/office/drawing/2014/main" val="2551592121"/>
                    </a:ext>
                  </a:extLst>
                </a:gridCol>
                <a:gridCol w="2844995">
                  <a:extLst>
                    <a:ext uri="{9D8B030D-6E8A-4147-A177-3AD203B41FA5}">
                      <a16:colId xmlns:a16="http://schemas.microsoft.com/office/drawing/2014/main" val="4091992367"/>
                    </a:ext>
                  </a:extLst>
                </a:gridCol>
              </a:tblGrid>
              <a:tr h="370840">
                <a:tc>
                  <a:txBody>
                    <a:bodyPr/>
                    <a:lstStyle/>
                    <a:p>
                      <a:r>
                        <a:rPr lang="en-US" sz="1300" dirty="0"/>
                        <a:t>Topic</a:t>
                      </a:r>
                    </a:p>
                  </a:txBody>
                  <a:tcPr/>
                </a:tc>
                <a:tc>
                  <a:txBody>
                    <a:bodyPr/>
                    <a:lstStyle/>
                    <a:p>
                      <a:r>
                        <a:rPr lang="en-US" sz="1300" dirty="0"/>
                        <a:t>Time</a:t>
                      </a:r>
                    </a:p>
                  </a:txBody>
                  <a:tcPr/>
                </a:tc>
                <a:tc>
                  <a:txBody>
                    <a:bodyPr/>
                    <a:lstStyle/>
                    <a:p>
                      <a:r>
                        <a:rPr lang="en-US" sz="1300" dirty="0"/>
                        <a:t>Lead</a:t>
                      </a:r>
                    </a:p>
                  </a:txBody>
                  <a:tcPr/>
                </a:tc>
                <a:extLst>
                  <a:ext uri="{0D108BD9-81ED-4DB2-BD59-A6C34878D82A}">
                    <a16:rowId xmlns:a16="http://schemas.microsoft.com/office/drawing/2014/main" val="288246113"/>
                  </a:ext>
                </a:extLst>
              </a:tr>
              <a:tr h="480060">
                <a:tc>
                  <a:txBody>
                    <a:bodyPr/>
                    <a:lstStyle/>
                    <a:p>
                      <a:r>
                        <a:rPr lang="en-US" sz="1300" dirty="0"/>
                        <a:t>Introductions &amp; Agenda</a:t>
                      </a:r>
                    </a:p>
                  </a:txBody>
                  <a:tcPr/>
                </a:tc>
                <a:tc>
                  <a:txBody>
                    <a:bodyPr/>
                    <a:lstStyle/>
                    <a:p>
                      <a:r>
                        <a:rPr lang="en-US" sz="1300" dirty="0"/>
                        <a:t>9:00am</a:t>
                      </a:r>
                    </a:p>
                  </a:txBody>
                  <a:tcPr/>
                </a:tc>
                <a:tc>
                  <a:txBody>
                    <a:bodyPr/>
                    <a:lstStyle/>
                    <a:p>
                      <a:r>
                        <a:rPr lang="en-US" sz="1300" dirty="0"/>
                        <a:t>Chair Lesaux</a:t>
                      </a:r>
                    </a:p>
                  </a:txBody>
                  <a:tcPr/>
                </a:tc>
                <a:extLst>
                  <a:ext uri="{0D108BD9-81ED-4DB2-BD59-A6C34878D82A}">
                    <a16:rowId xmlns:a16="http://schemas.microsoft.com/office/drawing/2014/main" val="659717766"/>
                  </a:ext>
                </a:extLst>
              </a:tr>
              <a:tr h="370840">
                <a:tc>
                  <a:txBody>
                    <a:bodyPr/>
                    <a:lstStyle/>
                    <a:p>
                      <a:pPr lvl="0"/>
                      <a:r>
                        <a:rPr lang="en-US" sz="1300" dirty="0"/>
                        <a:t>Big Picture/ Overview</a:t>
                      </a:r>
                    </a:p>
                    <a:p>
                      <a:pPr lvl="0"/>
                      <a:r>
                        <a:rPr lang="en-US" sz="1300" i="1" dirty="0"/>
                        <a:t>Presentation and Discussion</a:t>
                      </a:r>
                    </a:p>
                  </a:txBody>
                  <a:tcPr/>
                </a:tc>
                <a:tc>
                  <a:txBody>
                    <a:bodyPr/>
                    <a:lstStyle/>
                    <a:p>
                      <a:r>
                        <a:rPr lang="en-US" sz="1300" dirty="0"/>
                        <a:t>9:30am</a:t>
                      </a:r>
                    </a:p>
                  </a:txBody>
                  <a:tcPr/>
                </a:tc>
                <a:tc>
                  <a:txBody>
                    <a:bodyPr/>
                    <a:lstStyle/>
                    <a:p>
                      <a:r>
                        <a:rPr lang="en-US" sz="1300" dirty="0"/>
                        <a:t>Commissioner Aigner-Treworgy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Members of the Board</a:t>
                      </a:r>
                    </a:p>
                  </a:txBody>
                  <a:tcPr/>
                </a:tc>
                <a:extLst>
                  <a:ext uri="{0D108BD9-81ED-4DB2-BD59-A6C34878D82A}">
                    <a16:rowId xmlns:a16="http://schemas.microsoft.com/office/drawing/2014/main" val="3945619986"/>
                  </a:ext>
                </a:extLst>
              </a:tr>
              <a:tr h="370840">
                <a:tc>
                  <a:txBody>
                    <a:bodyPr/>
                    <a:lstStyle/>
                    <a:p>
                      <a:r>
                        <a:rPr lang="en-US" sz="1300" dirty="0"/>
                        <a:t>Break</a:t>
                      </a:r>
                    </a:p>
                  </a:txBody>
                  <a:tcPr/>
                </a:tc>
                <a:tc>
                  <a:txBody>
                    <a:bodyPr/>
                    <a:lstStyle/>
                    <a:p>
                      <a:r>
                        <a:rPr lang="en-US" sz="1300" dirty="0"/>
                        <a:t>11:00am</a:t>
                      </a:r>
                    </a:p>
                  </a:txBody>
                  <a:tcPr/>
                </a:tc>
                <a:tc>
                  <a:txBody>
                    <a:bodyPr/>
                    <a:lstStyle/>
                    <a:p>
                      <a:endParaRPr lang="en-US" sz="1300" dirty="0"/>
                    </a:p>
                  </a:txBody>
                  <a:tcPr/>
                </a:tc>
                <a:extLst>
                  <a:ext uri="{0D108BD9-81ED-4DB2-BD59-A6C34878D82A}">
                    <a16:rowId xmlns:a16="http://schemas.microsoft.com/office/drawing/2014/main" val="1307695855"/>
                  </a:ext>
                </a:extLst>
              </a:tr>
              <a:tr h="370840">
                <a:tc>
                  <a:txBody>
                    <a:bodyPr/>
                    <a:lstStyle/>
                    <a:p>
                      <a:r>
                        <a:rPr lang="en-US" sz="1300" b="0" kern="1200" dirty="0">
                          <a:solidFill>
                            <a:schemeClr val="dk1"/>
                          </a:solidFill>
                          <a:effectLst/>
                          <a:latin typeface="+mn-lt"/>
                          <a:ea typeface="+mn-ea"/>
                          <a:cs typeface="+mn-cs"/>
                        </a:rPr>
                        <a:t>Leveraging Data to Inform and Monitor Innovation</a:t>
                      </a:r>
                      <a:r>
                        <a:rPr lang="en-US" sz="1300" b="0" dirty="0">
                          <a:effectLst/>
                        </a:rPr>
                        <a:t> </a:t>
                      </a:r>
                    </a:p>
                    <a:p>
                      <a:r>
                        <a:rPr lang="en-US" sz="1300" b="0" i="1" dirty="0">
                          <a:effectLst/>
                        </a:rPr>
                        <a:t>Presentation and Discussion</a:t>
                      </a:r>
                    </a:p>
                  </a:txBody>
                  <a:tcPr/>
                </a:tc>
                <a:tc>
                  <a:txBody>
                    <a:bodyPr/>
                    <a:lstStyle/>
                    <a:p>
                      <a:r>
                        <a:rPr lang="en-US" sz="1300" dirty="0"/>
                        <a:t>11:20am</a:t>
                      </a:r>
                    </a:p>
                  </a:txBody>
                  <a:tcPr/>
                </a:tc>
                <a:tc>
                  <a:txBody>
                    <a:bodyPr/>
                    <a:lstStyle/>
                    <a:p>
                      <a:r>
                        <a:rPr lang="en-US" sz="1300" dirty="0"/>
                        <a:t>Jocelyn Bowne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Members of the Board</a:t>
                      </a:r>
                    </a:p>
                  </a:txBody>
                  <a:tcPr/>
                </a:tc>
                <a:extLst>
                  <a:ext uri="{0D108BD9-81ED-4DB2-BD59-A6C34878D82A}">
                    <a16:rowId xmlns:a16="http://schemas.microsoft.com/office/drawing/2014/main" val="956501306"/>
                  </a:ext>
                </a:extLst>
              </a:tr>
              <a:tr h="370840">
                <a:tc>
                  <a:txBody>
                    <a:bodyPr/>
                    <a:lstStyle/>
                    <a:p>
                      <a:r>
                        <a:rPr lang="en-US" sz="1300" dirty="0"/>
                        <a:t>Lunch</a:t>
                      </a:r>
                    </a:p>
                  </a:txBody>
                  <a:tcPr/>
                </a:tc>
                <a:tc>
                  <a:txBody>
                    <a:bodyPr/>
                    <a:lstStyle/>
                    <a:p>
                      <a:r>
                        <a:rPr lang="en-US" sz="1300" dirty="0"/>
                        <a:t>12:30pm</a:t>
                      </a:r>
                    </a:p>
                  </a:txBody>
                  <a:tcPr/>
                </a:tc>
                <a:tc>
                  <a:txBody>
                    <a:bodyPr/>
                    <a:lstStyle/>
                    <a:p>
                      <a:endParaRPr lang="en-US" sz="1300" dirty="0"/>
                    </a:p>
                  </a:txBody>
                  <a:tcPr/>
                </a:tc>
                <a:extLst>
                  <a:ext uri="{0D108BD9-81ED-4DB2-BD59-A6C34878D82A}">
                    <a16:rowId xmlns:a16="http://schemas.microsoft.com/office/drawing/2014/main" val="646159496"/>
                  </a:ext>
                </a:extLst>
              </a:tr>
              <a:tr h="370840">
                <a:tc>
                  <a:txBody>
                    <a:bodyPr/>
                    <a:lstStyle/>
                    <a:p>
                      <a:r>
                        <a:rPr lang="en-US" sz="1300" dirty="0"/>
                        <a:t>Innovating through Partnerships </a:t>
                      </a:r>
                    </a:p>
                    <a:p>
                      <a:r>
                        <a:rPr lang="en-US" sz="1300" i="1" dirty="0"/>
                        <a:t>Small Group Discussion</a:t>
                      </a:r>
                    </a:p>
                  </a:txBody>
                  <a:tcPr/>
                </a:tc>
                <a:tc>
                  <a:txBody>
                    <a:bodyPr/>
                    <a:lstStyle/>
                    <a:p>
                      <a:r>
                        <a:rPr lang="en-US" sz="1300" dirty="0"/>
                        <a:t>1:00pm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Members of the Board</a:t>
                      </a:r>
                    </a:p>
                  </a:txBody>
                  <a:tcPr/>
                </a:tc>
                <a:extLst>
                  <a:ext uri="{0D108BD9-81ED-4DB2-BD59-A6C34878D82A}">
                    <a16:rowId xmlns:a16="http://schemas.microsoft.com/office/drawing/2014/main" val="1364327391"/>
                  </a:ext>
                </a:extLst>
              </a:tr>
              <a:tr h="370840">
                <a:tc>
                  <a:txBody>
                    <a:bodyPr/>
                    <a:lstStyle/>
                    <a:p>
                      <a:pPr marL="0" indent="0">
                        <a:buFont typeface="Arial" panose="020B0604020202020204" pitchFamily="34" charset="0"/>
                        <a:buNone/>
                      </a:pPr>
                      <a:r>
                        <a:rPr lang="en-US" sz="1300" dirty="0"/>
                        <a:t>Break</a:t>
                      </a:r>
                    </a:p>
                  </a:txBody>
                  <a:tcPr>
                    <a:solidFill>
                      <a:schemeClr val="accent1">
                        <a:lumMod val="75000"/>
                      </a:schemeClr>
                    </a:solidFill>
                  </a:tcPr>
                </a:tc>
                <a:tc>
                  <a:txBody>
                    <a:bodyPr/>
                    <a:lstStyle/>
                    <a:p>
                      <a:r>
                        <a:rPr lang="en-US" sz="1300" dirty="0"/>
                        <a:t>1:45pm</a:t>
                      </a:r>
                    </a:p>
                  </a:txBody>
                  <a:tcPr>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dirty="0"/>
                    </a:p>
                  </a:txBody>
                  <a:tcPr>
                    <a:solidFill>
                      <a:schemeClr val="accent1">
                        <a:lumMod val="75000"/>
                      </a:schemeClr>
                    </a:solidFill>
                  </a:tcPr>
                </a:tc>
                <a:extLst>
                  <a:ext uri="{0D108BD9-81ED-4DB2-BD59-A6C34878D82A}">
                    <a16:rowId xmlns:a16="http://schemas.microsoft.com/office/drawing/2014/main" val="1372458429"/>
                  </a:ext>
                </a:extLst>
              </a:tr>
              <a:tr h="370840">
                <a:tc>
                  <a:txBody>
                    <a:bodyPr/>
                    <a:lstStyle/>
                    <a:p>
                      <a:pPr marL="0" indent="0">
                        <a:buFont typeface="Arial" panose="020B0604020202020204" pitchFamily="34" charset="0"/>
                        <a:buNone/>
                      </a:pPr>
                      <a:r>
                        <a:rPr lang="en-US" sz="1300" dirty="0"/>
                        <a:t>Innovating through Partnerships</a:t>
                      </a:r>
                    </a:p>
                    <a:p>
                      <a:pPr marL="0" indent="0">
                        <a:buFont typeface="Arial" panose="020B0604020202020204" pitchFamily="34" charset="0"/>
                        <a:buNone/>
                      </a:pPr>
                      <a:r>
                        <a:rPr lang="en-US" sz="1300" i="1" dirty="0"/>
                        <a:t>Large Group Discussion</a:t>
                      </a:r>
                    </a:p>
                  </a:txBody>
                  <a:tcPr/>
                </a:tc>
                <a:tc>
                  <a:txBody>
                    <a:bodyPr/>
                    <a:lstStyle/>
                    <a:p>
                      <a:r>
                        <a:rPr lang="en-US" sz="1300" dirty="0"/>
                        <a:t>2:00pm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Members of the Board</a:t>
                      </a:r>
                    </a:p>
                  </a:txBody>
                  <a:tcPr/>
                </a:tc>
                <a:extLst>
                  <a:ext uri="{0D108BD9-81ED-4DB2-BD59-A6C34878D82A}">
                    <a16:rowId xmlns:a16="http://schemas.microsoft.com/office/drawing/2014/main" val="1687184685"/>
                  </a:ext>
                </a:extLst>
              </a:tr>
              <a:tr h="370840">
                <a:tc>
                  <a:txBody>
                    <a:bodyPr/>
                    <a:lstStyle/>
                    <a:p>
                      <a:pPr marL="0" indent="0">
                        <a:buFont typeface="Arial" panose="020B0604020202020204" pitchFamily="34" charset="0"/>
                        <a:buNone/>
                      </a:pPr>
                      <a:r>
                        <a:rPr lang="en-US" sz="1300" i="0" dirty="0"/>
                        <a:t>Board-Agency Collaboration in Problem Solving </a:t>
                      </a:r>
                    </a:p>
                    <a:p>
                      <a:pPr marL="0" indent="0">
                        <a:buFont typeface="Arial" panose="020B0604020202020204" pitchFamily="34" charset="0"/>
                        <a:buNone/>
                      </a:pPr>
                      <a:r>
                        <a:rPr lang="en-US" sz="1300" i="1" dirty="0"/>
                        <a:t>Discussion</a:t>
                      </a:r>
                    </a:p>
                  </a:txBody>
                  <a:tcPr/>
                </a:tc>
                <a:tc>
                  <a:txBody>
                    <a:bodyPr/>
                    <a:lstStyle/>
                    <a:p>
                      <a:r>
                        <a:rPr lang="en-US" sz="1300" dirty="0"/>
                        <a:t>2:30pm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Members of the Board</a:t>
                      </a:r>
                    </a:p>
                  </a:txBody>
                  <a:tcPr/>
                </a:tc>
                <a:extLst>
                  <a:ext uri="{0D108BD9-81ED-4DB2-BD59-A6C34878D82A}">
                    <a16:rowId xmlns:a16="http://schemas.microsoft.com/office/drawing/2014/main" val="3166048311"/>
                  </a:ext>
                </a:extLst>
              </a:tr>
              <a:tr h="370840">
                <a:tc>
                  <a:txBody>
                    <a:bodyPr/>
                    <a:lstStyle/>
                    <a:p>
                      <a:pPr lvl="0"/>
                      <a:r>
                        <a:rPr lang="en-US" sz="1300" dirty="0"/>
                        <a:t>Closing</a:t>
                      </a:r>
                    </a:p>
                  </a:txBody>
                  <a:tcPr/>
                </a:tc>
                <a:tc>
                  <a:txBody>
                    <a:bodyPr/>
                    <a:lstStyle/>
                    <a:p>
                      <a:r>
                        <a:rPr lang="en-US" sz="1300" dirty="0"/>
                        <a:t>2:50pm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Chair Lesaux</a:t>
                      </a:r>
                    </a:p>
                  </a:txBody>
                  <a:tcPr/>
                </a:tc>
                <a:extLst>
                  <a:ext uri="{0D108BD9-81ED-4DB2-BD59-A6C34878D82A}">
                    <a16:rowId xmlns:a16="http://schemas.microsoft.com/office/drawing/2014/main" val="2704816796"/>
                  </a:ext>
                </a:extLst>
              </a:tr>
            </a:tbl>
          </a:graphicData>
        </a:graphic>
      </p:graphicFrame>
    </p:spTree>
    <p:extLst>
      <p:ext uri="{BB962C8B-B14F-4D97-AF65-F5344CB8AC3E}">
        <p14:creationId xmlns:p14="http://schemas.microsoft.com/office/powerpoint/2010/main" val="234489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0FB9C-F09D-9043-B645-306513F09DAA}"/>
              </a:ext>
            </a:extLst>
          </p:cNvPr>
          <p:cNvSpPr>
            <a:spLocks noGrp="1"/>
          </p:cNvSpPr>
          <p:nvPr>
            <p:ph type="ctrTitle"/>
          </p:nvPr>
        </p:nvSpPr>
        <p:spPr/>
        <p:txBody>
          <a:bodyPr/>
          <a:lstStyle/>
          <a:p>
            <a:pPr algn="ctr"/>
            <a:r>
              <a:rPr lang="en-US" dirty="0"/>
              <a:t>Innovating through Partnerships</a:t>
            </a:r>
            <a:br>
              <a:rPr lang="en-US" dirty="0"/>
            </a:br>
            <a:r>
              <a:rPr lang="en-US" i="1" dirty="0"/>
              <a:t>Large Group Discussion</a:t>
            </a:r>
          </a:p>
        </p:txBody>
      </p:sp>
      <p:sp>
        <p:nvSpPr>
          <p:cNvPr id="3" name="Subtitle 2">
            <a:extLst>
              <a:ext uri="{FF2B5EF4-FFF2-40B4-BE49-F238E27FC236}">
                <a16:creationId xmlns:a16="http://schemas.microsoft.com/office/drawing/2014/main" id="{69D13D0D-01BE-7645-9BD9-4227505D5BB0}"/>
              </a:ext>
            </a:extLst>
          </p:cNvPr>
          <p:cNvSpPr>
            <a:spLocks noGrp="1"/>
          </p:cNvSpPr>
          <p:nvPr>
            <p:ph type="subTitle" idx="1"/>
          </p:nvPr>
        </p:nvSpPr>
        <p:spPr/>
        <p:txBody>
          <a:bodyPr/>
          <a:lstStyle/>
          <a:p>
            <a:pPr lvl="0" algn="l"/>
            <a:r>
              <a:rPr lang="en-US" sz="1500" b="0" dirty="0"/>
              <a:t>What problems do we want to solve, at least in part, through partnerships?</a:t>
            </a:r>
          </a:p>
          <a:p>
            <a:pPr lvl="0" algn="l"/>
            <a:r>
              <a:rPr lang="en-US" sz="1500" b="0" dirty="0"/>
              <a:t>Does the partnership seed an innovation, scale a promising solution, produce learning, other? How?</a:t>
            </a:r>
          </a:p>
          <a:p>
            <a:pPr algn="l"/>
            <a:r>
              <a:rPr lang="en-US" sz="1500" b="0" dirty="0"/>
              <a:t>What progress monitoring strategy should be used to capture impact and evaluate success?</a:t>
            </a:r>
          </a:p>
        </p:txBody>
      </p:sp>
      <p:sp>
        <p:nvSpPr>
          <p:cNvPr id="4" name="Slide Number Placeholder 3">
            <a:extLst>
              <a:ext uri="{FF2B5EF4-FFF2-40B4-BE49-F238E27FC236}">
                <a16:creationId xmlns:a16="http://schemas.microsoft.com/office/drawing/2014/main" id="{A9D4F421-E36D-5C44-84DB-64F22A3D9B77}"/>
              </a:ext>
            </a:extLst>
          </p:cNvPr>
          <p:cNvSpPr>
            <a:spLocks noGrp="1"/>
          </p:cNvSpPr>
          <p:nvPr>
            <p:ph type="sldNum" sz="quarter" idx="11"/>
          </p:nvPr>
        </p:nvSpPr>
        <p:spPr/>
        <p:txBody>
          <a:bodyPr/>
          <a:lstStyle/>
          <a:p>
            <a:pPr>
              <a:defRPr/>
            </a:pPr>
            <a:fld id="{FDF88B55-EA6D-4ACF-BBAA-E1DCDBBFDFFF}" type="slidenum">
              <a:rPr lang="en-US" smtClean="0">
                <a:solidFill>
                  <a:srgbClr val="000000"/>
                </a:solidFill>
              </a:rPr>
              <a:pPr>
                <a:defRPr/>
              </a:pPr>
              <a:t>34</a:t>
            </a:fld>
            <a:endParaRPr lang="en-US" dirty="0">
              <a:solidFill>
                <a:srgbClr val="000000"/>
              </a:solidFill>
            </a:endParaRPr>
          </a:p>
        </p:txBody>
      </p:sp>
    </p:spTree>
    <p:extLst>
      <p:ext uri="{BB962C8B-B14F-4D97-AF65-F5344CB8AC3E}">
        <p14:creationId xmlns:p14="http://schemas.microsoft.com/office/powerpoint/2010/main" val="1434079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0FB9C-F09D-9043-B645-306513F09DAA}"/>
              </a:ext>
            </a:extLst>
          </p:cNvPr>
          <p:cNvSpPr>
            <a:spLocks noGrp="1"/>
          </p:cNvSpPr>
          <p:nvPr>
            <p:ph type="ctrTitle"/>
          </p:nvPr>
        </p:nvSpPr>
        <p:spPr/>
        <p:txBody>
          <a:bodyPr/>
          <a:lstStyle/>
          <a:p>
            <a:pPr algn="ctr"/>
            <a:r>
              <a:rPr lang="en-US" dirty="0"/>
              <a:t>Board Agency Collaboration in Problem Solving</a:t>
            </a:r>
            <a:br>
              <a:rPr lang="en-US" dirty="0"/>
            </a:br>
            <a:r>
              <a:rPr lang="en-US" i="1" dirty="0"/>
              <a:t>Discussion</a:t>
            </a:r>
          </a:p>
        </p:txBody>
      </p:sp>
      <p:sp>
        <p:nvSpPr>
          <p:cNvPr id="3" name="Subtitle 2">
            <a:extLst>
              <a:ext uri="{FF2B5EF4-FFF2-40B4-BE49-F238E27FC236}">
                <a16:creationId xmlns:a16="http://schemas.microsoft.com/office/drawing/2014/main" id="{69D13D0D-01BE-7645-9BD9-4227505D5BB0}"/>
              </a:ext>
            </a:extLst>
          </p:cNvPr>
          <p:cNvSpPr>
            <a:spLocks noGrp="1"/>
          </p:cNvSpPr>
          <p:nvPr>
            <p:ph type="subTitle" idx="1"/>
          </p:nvPr>
        </p:nvSpPr>
        <p:spPr/>
        <p:txBody>
          <a:bodyPr/>
          <a:lstStyle/>
          <a:p>
            <a:pPr lvl="0" algn="l"/>
            <a:r>
              <a:rPr lang="en-US" sz="1500" b="0" dirty="0"/>
              <a:t>Annual milestones and commitments</a:t>
            </a:r>
          </a:p>
          <a:p>
            <a:pPr lvl="0" algn="l"/>
            <a:r>
              <a:rPr lang="en-US" sz="1500" b="0" dirty="0"/>
              <a:t>Strategic work of the Board</a:t>
            </a:r>
          </a:p>
        </p:txBody>
      </p:sp>
      <p:sp>
        <p:nvSpPr>
          <p:cNvPr id="4" name="Slide Number Placeholder 3">
            <a:extLst>
              <a:ext uri="{FF2B5EF4-FFF2-40B4-BE49-F238E27FC236}">
                <a16:creationId xmlns:a16="http://schemas.microsoft.com/office/drawing/2014/main" id="{A9D4F421-E36D-5C44-84DB-64F22A3D9B77}"/>
              </a:ext>
            </a:extLst>
          </p:cNvPr>
          <p:cNvSpPr>
            <a:spLocks noGrp="1"/>
          </p:cNvSpPr>
          <p:nvPr>
            <p:ph type="sldNum" sz="quarter" idx="11"/>
          </p:nvPr>
        </p:nvSpPr>
        <p:spPr/>
        <p:txBody>
          <a:bodyPr/>
          <a:lstStyle/>
          <a:p>
            <a:pPr>
              <a:defRPr/>
            </a:pPr>
            <a:fld id="{FDF88B55-EA6D-4ACF-BBAA-E1DCDBBFDFFF}" type="slidenum">
              <a:rPr lang="en-US" smtClean="0">
                <a:solidFill>
                  <a:srgbClr val="000000"/>
                </a:solidFill>
              </a:rPr>
              <a:pPr>
                <a:defRPr/>
              </a:pPr>
              <a:t>35</a:t>
            </a:fld>
            <a:endParaRPr lang="en-US" dirty="0">
              <a:solidFill>
                <a:srgbClr val="000000"/>
              </a:solidFill>
            </a:endParaRPr>
          </a:p>
        </p:txBody>
      </p:sp>
    </p:spTree>
    <p:extLst>
      <p:ext uri="{BB962C8B-B14F-4D97-AF65-F5344CB8AC3E}">
        <p14:creationId xmlns:p14="http://schemas.microsoft.com/office/powerpoint/2010/main" val="14842801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C53631E-0B0E-3843-8108-4976480894F3}"/>
              </a:ext>
            </a:extLst>
          </p:cNvPr>
          <p:cNvSpPr>
            <a:spLocks noGrp="1"/>
          </p:cNvSpPr>
          <p:nvPr>
            <p:ph type="title"/>
          </p:nvPr>
        </p:nvSpPr>
        <p:spPr>
          <a:xfrm>
            <a:off x="469900" y="114300"/>
            <a:ext cx="7691438" cy="801688"/>
          </a:xfrm>
        </p:spPr>
        <p:txBody>
          <a:bodyPr/>
          <a:lstStyle/>
          <a:p>
            <a:r>
              <a:rPr lang="en-US" sz="2000" dirty="0"/>
              <a:t>Retreat Agenda</a:t>
            </a:r>
          </a:p>
        </p:txBody>
      </p:sp>
      <p:sp>
        <p:nvSpPr>
          <p:cNvPr id="5" name="Rectangle 4">
            <a:extLst>
              <a:ext uri="{FF2B5EF4-FFF2-40B4-BE49-F238E27FC236}">
                <a16:creationId xmlns:a16="http://schemas.microsoft.com/office/drawing/2014/main" id="{A64197D9-CFEB-5144-A6C6-4A105192CF2F}"/>
              </a:ext>
            </a:extLst>
          </p:cNvPr>
          <p:cNvSpPr/>
          <p:nvPr/>
        </p:nvSpPr>
        <p:spPr bwMode="auto">
          <a:xfrm>
            <a:off x="442913" y="1462144"/>
            <a:ext cx="4129088" cy="575944"/>
          </a:xfrm>
          <a:prstGeom prst="rect">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graphicFrame>
        <p:nvGraphicFramePr>
          <p:cNvPr id="6" name="Table 7">
            <a:extLst>
              <a:ext uri="{FF2B5EF4-FFF2-40B4-BE49-F238E27FC236}">
                <a16:creationId xmlns:a16="http://schemas.microsoft.com/office/drawing/2014/main" id="{6BE6373D-9823-F841-8AD0-D24B4732D2A0}"/>
              </a:ext>
            </a:extLst>
          </p:cNvPr>
          <p:cNvGraphicFramePr>
            <a:graphicFrameLocks noGrp="1"/>
          </p:cNvGraphicFramePr>
          <p:nvPr>
            <p:extLst>
              <p:ext uri="{D42A27DB-BD31-4B8C-83A1-F6EECF244321}">
                <p14:modId xmlns:p14="http://schemas.microsoft.com/office/powerpoint/2010/main" val="1667784949"/>
              </p:ext>
            </p:extLst>
          </p:nvPr>
        </p:nvGraphicFramePr>
        <p:xfrm>
          <a:off x="442912" y="1397000"/>
          <a:ext cx="8408988" cy="4772660"/>
        </p:xfrm>
        <a:graphic>
          <a:graphicData uri="http://schemas.openxmlformats.org/drawingml/2006/table">
            <a:tbl>
              <a:tblPr firstRow="1" bandRow="1">
                <a:tableStyleId>{5C22544A-7EE6-4342-B048-85BDC9FD1C3A}</a:tableStyleId>
              </a:tblPr>
              <a:tblGrid>
                <a:gridCol w="4340103">
                  <a:extLst>
                    <a:ext uri="{9D8B030D-6E8A-4147-A177-3AD203B41FA5}">
                      <a16:colId xmlns:a16="http://schemas.microsoft.com/office/drawing/2014/main" val="4084228183"/>
                    </a:ext>
                  </a:extLst>
                </a:gridCol>
                <a:gridCol w="1223890">
                  <a:extLst>
                    <a:ext uri="{9D8B030D-6E8A-4147-A177-3AD203B41FA5}">
                      <a16:colId xmlns:a16="http://schemas.microsoft.com/office/drawing/2014/main" val="2551592121"/>
                    </a:ext>
                  </a:extLst>
                </a:gridCol>
                <a:gridCol w="2844995">
                  <a:extLst>
                    <a:ext uri="{9D8B030D-6E8A-4147-A177-3AD203B41FA5}">
                      <a16:colId xmlns:a16="http://schemas.microsoft.com/office/drawing/2014/main" val="4091992367"/>
                    </a:ext>
                  </a:extLst>
                </a:gridCol>
              </a:tblGrid>
              <a:tr h="370840">
                <a:tc>
                  <a:txBody>
                    <a:bodyPr/>
                    <a:lstStyle/>
                    <a:p>
                      <a:r>
                        <a:rPr lang="en-US" sz="1300" dirty="0"/>
                        <a:t>Topic</a:t>
                      </a:r>
                    </a:p>
                  </a:txBody>
                  <a:tcPr/>
                </a:tc>
                <a:tc>
                  <a:txBody>
                    <a:bodyPr/>
                    <a:lstStyle/>
                    <a:p>
                      <a:r>
                        <a:rPr lang="en-US" sz="1300" dirty="0"/>
                        <a:t>Time</a:t>
                      </a:r>
                    </a:p>
                  </a:txBody>
                  <a:tcPr/>
                </a:tc>
                <a:tc>
                  <a:txBody>
                    <a:bodyPr/>
                    <a:lstStyle/>
                    <a:p>
                      <a:r>
                        <a:rPr lang="en-US" sz="1300" dirty="0"/>
                        <a:t>Lead</a:t>
                      </a:r>
                    </a:p>
                  </a:txBody>
                  <a:tcPr/>
                </a:tc>
                <a:extLst>
                  <a:ext uri="{0D108BD9-81ED-4DB2-BD59-A6C34878D82A}">
                    <a16:rowId xmlns:a16="http://schemas.microsoft.com/office/drawing/2014/main" val="288246113"/>
                  </a:ext>
                </a:extLst>
              </a:tr>
              <a:tr h="480060">
                <a:tc>
                  <a:txBody>
                    <a:bodyPr/>
                    <a:lstStyle/>
                    <a:p>
                      <a:r>
                        <a:rPr lang="en-US" sz="1300" dirty="0"/>
                        <a:t>Introductions &amp; Agenda</a:t>
                      </a:r>
                    </a:p>
                  </a:txBody>
                  <a:tcPr/>
                </a:tc>
                <a:tc>
                  <a:txBody>
                    <a:bodyPr/>
                    <a:lstStyle/>
                    <a:p>
                      <a:r>
                        <a:rPr lang="en-US" sz="1300" dirty="0"/>
                        <a:t>9:00am</a:t>
                      </a:r>
                    </a:p>
                  </a:txBody>
                  <a:tcPr/>
                </a:tc>
                <a:tc>
                  <a:txBody>
                    <a:bodyPr/>
                    <a:lstStyle/>
                    <a:p>
                      <a:r>
                        <a:rPr lang="en-US" sz="1300" dirty="0"/>
                        <a:t>Chair Lesaux</a:t>
                      </a:r>
                    </a:p>
                  </a:txBody>
                  <a:tcPr/>
                </a:tc>
                <a:extLst>
                  <a:ext uri="{0D108BD9-81ED-4DB2-BD59-A6C34878D82A}">
                    <a16:rowId xmlns:a16="http://schemas.microsoft.com/office/drawing/2014/main" val="659717766"/>
                  </a:ext>
                </a:extLst>
              </a:tr>
              <a:tr h="370840">
                <a:tc>
                  <a:txBody>
                    <a:bodyPr/>
                    <a:lstStyle/>
                    <a:p>
                      <a:pPr lvl="0"/>
                      <a:r>
                        <a:rPr lang="en-US" sz="1300" dirty="0"/>
                        <a:t>Big Picture/ Overview</a:t>
                      </a:r>
                    </a:p>
                    <a:p>
                      <a:pPr lvl="0"/>
                      <a:r>
                        <a:rPr lang="en-US" sz="1300" i="1" dirty="0"/>
                        <a:t>Presentation and Discussion</a:t>
                      </a:r>
                    </a:p>
                  </a:txBody>
                  <a:tcPr/>
                </a:tc>
                <a:tc>
                  <a:txBody>
                    <a:bodyPr/>
                    <a:lstStyle/>
                    <a:p>
                      <a:r>
                        <a:rPr lang="en-US" sz="1300" dirty="0"/>
                        <a:t>9:30am</a:t>
                      </a:r>
                    </a:p>
                  </a:txBody>
                  <a:tcPr/>
                </a:tc>
                <a:tc>
                  <a:txBody>
                    <a:bodyPr/>
                    <a:lstStyle/>
                    <a:p>
                      <a:r>
                        <a:rPr lang="en-US" sz="1300" dirty="0"/>
                        <a:t>Commissioner Aigner-Treworgy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Members of the Board</a:t>
                      </a:r>
                    </a:p>
                  </a:txBody>
                  <a:tcPr/>
                </a:tc>
                <a:extLst>
                  <a:ext uri="{0D108BD9-81ED-4DB2-BD59-A6C34878D82A}">
                    <a16:rowId xmlns:a16="http://schemas.microsoft.com/office/drawing/2014/main" val="3945619986"/>
                  </a:ext>
                </a:extLst>
              </a:tr>
              <a:tr h="370840">
                <a:tc>
                  <a:txBody>
                    <a:bodyPr/>
                    <a:lstStyle/>
                    <a:p>
                      <a:r>
                        <a:rPr lang="en-US" sz="1300" dirty="0"/>
                        <a:t>Break</a:t>
                      </a:r>
                    </a:p>
                  </a:txBody>
                  <a:tcPr/>
                </a:tc>
                <a:tc>
                  <a:txBody>
                    <a:bodyPr/>
                    <a:lstStyle/>
                    <a:p>
                      <a:r>
                        <a:rPr lang="en-US" sz="1300" dirty="0"/>
                        <a:t>11:00am</a:t>
                      </a:r>
                    </a:p>
                  </a:txBody>
                  <a:tcPr/>
                </a:tc>
                <a:tc>
                  <a:txBody>
                    <a:bodyPr/>
                    <a:lstStyle/>
                    <a:p>
                      <a:endParaRPr lang="en-US" sz="1300" dirty="0"/>
                    </a:p>
                  </a:txBody>
                  <a:tcPr/>
                </a:tc>
                <a:extLst>
                  <a:ext uri="{0D108BD9-81ED-4DB2-BD59-A6C34878D82A}">
                    <a16:rowId xmlns:a16="http://schemas.microsoft.com/office/drawing/2014/main" val="1307695855"/>
                  </a:ext>
                </a:extLst>
              </a:tr>
              <a:tr h="370840">
                <a:tc>
                  <a:txBody>
                    <a:bodyPr/>
                    <a:lstStyle/>
                    <a:p>
                      <a:r>
                        <a:rPr lang="en-US" sz="1300" b="0" kern="1200" dirty="0">
                          <a:solidFill>
                            <a:schemeClr val="dk1"/>
                          </a:solidFill>
                          <a:effectLst/>
                          <a:latin typeface="+mn-lt"/>
                          <a:ea typeface="+mn-ea"/>
                          <a:cs typeface="+mn-cs"/>
                        </a:rPr>
                        <a:t>Leveraging Data to Inform and Monitor Innovation</a:t>
                      </a:r>
                      <a:r>
                        <a:rPr lang="en-US" sz="1300" b="0" dirty="0">
                          <a:effectLst/>
                        </a:rPr>
                        <a:t> </a:t>
                      </a:r>
                    </a:p>
                    <a:p>
                      <a:r>
                        <a:rPr lang="en-US" sz="1300" b="0" i="1" dirty="0">
                          <a:effectLst/>
                        </a:rPr>
                        <a:t>Presentation and Discussion</a:t>
                      </a:r>
                    </a:p>
                  </a:txBody>
                  <a:tcPr/>
                </a:tc>
                <a:tc>
                  <a:txBody>
                    <a:bodyPr/>
                    <a:lstStyle/>
                    <a:p>
                      <a:r>
                        <a:rPr lang="en-US" sz="1300" dirty="0"/>
                        <a:t>11:20am</a:t>
                      </a:r>
                    </a:p>
                  </a:txBody>
                  <a:tcPr/>
                </a:tc>
                <a:tc>
                  <a:txBody>
                    <a:bodyPr/>
                    <a:lstStyle/>
                    <a:p>
                      <a:r>
                        <a:rPr lang="en-US" sz="1300" dirty="0"/>
                        <a:t>Jocelyn Bowne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Members of the Board</a:t>
                      </a:r>
                    </a:p>
                  </a:txBody>
                  <a:tcPr/>
                </a:tc>
                <a:extLst>
                  <a:ext uri="{0D108BD9-81ED-4DB2-BD59-A6C34878D82A}">
                    <a16:rowId xmlns:a16="http://schemas.microsoft.com/office/drawing/2014/main" val="956501306"/>
                  </a:ext>
                </a:extLst>
              </a:tr>
              <a:tr h="370840">
                <a:tc>
                  <a:txBody>
                    <a:bodyPr/>
                    <a:lstStyle/>
                    <a:p>
                      <a:r>
                        <a:rPr lang="en-US" sz="1300" dirty="0"/>
                        <a:t>Lunch</a:t>
                      </a:r>
                    </a:p>
                  </a:txBody>
                  <a:tcPr/>
                </a:tc>
                <a:tc>
                  <a:txBody>
                    <a:bodyPr/>
                    <a:lstStyle/>
                    <a:p>
                      <a:r>
                        <a:rPr lang="en-US" sz="1300" dirty="0"/>
                        <a:t>12:30pm</a:t>
                      </a:r>
                    </a:p>
                  </a:txBody>
                  <a:tcPr/>
                </a:tc>
                <a:tc>
                  <a:txBody>
                    <a:bodyPr/>
                    <a:lstStyle/>
                    <a:p>
                      <a:endParaRPr lang="en-US" sz="1300" dirty="0"/>
                    </a:p>
                  </a:txBody>
                  <a:tcPr/>
                </a:tc>
                <a:extLst>
                  <a:ext uri="{0D108BD9-81ED-4DB2-BD59-A6C34878D82A}">
                    <a16:rowId xmlns:a16="http://schemas.microsoft.com/office/drawing/2014/main" val="646159496"/>
                  </a:ext>
                </a:extLst>
              </a:tr>
              <a:tr h="370840">
                <a:tc>
                  <a:txBody>
                    <a:bodyPr/>
                    <a:lstStyle/>
                    <a:p>
                      <a:r>
                        <a:rPr lang="en-US" sz="1300" dirty="0"/>
                        <a:t>Innovating through Partnerships </a:t>
                      </a:r>
                    </a:p>
                    <a:p>
                      <a:r>
                        <a:rPr lang="en-US" sz="1300" i="1" dirty="0"/>
                        <a:t>Small Group Discussion</a:t>
                      </a:r>
                    </a:p>
                  </a:txBody>
                  <a:tcPr/>
                </a:tc>
                <a:tc>
                  <a:txBody>
                    <a:bodyPr/>
                    <a:lstStyle/>
                    <a:p>
                      <a:r>
                        <a:rPr lang="en-US" sz="1300" dirty="0"/>
                        <a:t>1:00pm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Members of the Board</a:t>
                      </a:r>
                    </a:p>
                  </a:txBody>
                  <a:tcPr/>
                </a:tc>
                <a:extLst>
                  <a:ext uri="{0D108BD9-81ED-4DB2-BD59-A6C34878D82A}">
                    <a16:rowId xmlns:a16="http://schemas.microsoft.com/office/drawing/2014/main" val="1364327391"/>
                  </a:ext>
                </a:extLst>
              </a:tr>
              <a:tr h="370840">
                <a:tc>
                  <a:txBody>
                    <a:bodyPr/>
                    <a:lstStyle/>
                    <a:p>
                      <a:pPr marL="0" indent="0">
                        <a:buFont typeface="Arial" panose="020B0604020202020204" pitchFamily="34" charset="0"/>
                        <a:buNone/>
                      </a:pPr>
                      <a:r>
                        <a:rPr lang="en-US" sz="1300" dirty="0"/>
                        <a:t>Break</a:t>
                      </a:r>
                    </a:p>
                  </a:txBody>
                  <a:tcPr/>
                </a:tc>
                <a:tc>
                  <a:txBody>
                    <a:bodyPr/>
                    <a:lstStyle/>
                    <a:p>
                      <a:r>
                        <a:rPr lang="en-US" sz="1300" dirty="0"/>
                        <a:t>1:45pm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dirty="0"/>
                    </a:p>
                  </a:txBody>
                  <a:tcPr/>
                </a:tc>
                <a:extLst>
                  <a:ext uri="{0D108BD9-81ED-4DB2-BD59-A6C34878D82A}">
                    <a16:rowId xmlns:a16="http://schemas.microsoft.com/office/drawing/2014/main" val="1372458429"/>
                  </a:ext>
                </a:extLst>
              </a:tr>
              <a:tr h="370840">
                <a:tc>
                  <a:txBody>
                    <a:bodyPr/>
                    <a:lstStyle/>
                    <a:p>
                      <a:pPr marL="0" indent="0">
                        <a:buFont typeface="Arial" panose="020B0604020202020204" pitchFamily="34" charset="0"/>
                        <a:buNone/>
                      </a:pPr>
                      <a:r>
                        <a:rPr lang="en-US" sz="1300" dirty="0"/>
                        <a:t>Innovating through Partnerships</a:t>
                      </a:r>
                    </a:p>
                    <a:p>
                      <a:pPr marL="0" indent="0">
                        <a:buFont typeface="Arial" panose="020B0604020202020204" pitchFamily="34" charset="0"/>
                        <a:buNone/>
                      </a:pPr>
                      <a:r>
                        <a:rPr lang="en-US" sz="1300" i="1" dirty="0"/>
                        <a:t>Large Group Discussion</a:t>
                      </a:r>
                    </a:p>
                  </a:txBody>
                  <a:tcPr/>
                </a:tc>
                <a:tc>
                  <a:txBody>
                    <a:bodyPr/>
                    <a:lstStyle/>
                    <a:p>
                      <a:r>
                        <a:rPr lang="en-US" sz="1300" dirty="0"/>
                        <a:t>2:00pm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Members of the Board</a:t>
                      </a:r>
                    </a:p>
                  </a:txBody>
                  <a:tcPr/>
                </a:tc>
                <a:extLst>
                  <a:ext uri="{0D108BD9-81ED-4DB2-BD59-A6C34878D82A}">
                    <a16:rowId xmlns:a16="http://schemas.microsoft.com/office/drawing/2014/main" val="1687184685"/>
                  </a:ext>
                </a:extLst>
              </a:tr>
              <a:tr h="370840">
                <a:tc>
                  <a:txBody>
                    <a:bodyPr/>
                    <a:lstStyle/>
                    <a:p>
                      <a:pPr marL="0" indent="0">
                        <a:buFont typeface="Arial" panose="020B0604020202020204" pitchFamily="34" charset="0"/>
                        <a:buNone/>
                      </a:pPr>
                      <a:r>
                        <a:rPr lang="en-US" sz="1300" i="0" dirty="0"/>
                        <a:t>Board-Agency Collaboration in Problem Solving </a:t>
                      </a:r>
                    </a:p>
                    <a:p>
                      <a:pPr marL="0" indent="0">
                        <a:buFont typeface="Arial" panose="020B0604020202020204" pitchFamily="34" charset="0"/>
                        <a:buNone/>
                      </a:pPr>
                      <a:r>
                        <a:rPr lang="en-US" sz="1300" i="1" dirty="0"/>
                        <a:t>Discussion</a:t>
                      </a:r>
                    </a:p>
                  </a:txBody>
                  <a:tcPr/>
                </a:tc>
                <a:tc>
                  <a:txBody>
                    <a:bodyPr/>
                    <a:lstStyle/>
                    <a:p>
                      <a:r>
                        <a:rPr lang="en-US" sz="1300" dirty="0"/>
                        <a:t>2:30pm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Members of the Board</a:t>
                      </a:r>
                    </a:p>
                  </a:txBody>
                  <a:tcPr/>
                </a:tc>
                <a:extLst>
                  <a:ext uri="{0D108BD9-81ED-4DB2-BD59-A6C34878D82A}">
                    <a16:rowId xmlns:a16="http://schemas.microsoft.com/office/drawing/2014/main" val="3166048311"/>
                  </a:ext>
                </a:extLst>
              </a:tr>
              <a:tr h="370840">
                <a:tc>
                  <a:txBody>
                    <a:bodyPr/>
                    <a:lstStyle/>
                    <a:p>
                      <a:pPr lvl="0"/>
                      <a:r>
                        <a:rPr lang="en-US" sz="1300" dirty="0"/>
                        <a:t>Closing</a:t>
                      </a:r>
                    </a:p>
                  </a:txBody>
                  <a:tcPr>
                    <a:solidFill>
                      <a:schemeClr val="accent1">
                        <a:lumMod val="75000"/>
                      </a:schemeClr>
                    </a:solidFill>
                  </a:tcPr>
                </a:tc>
                <a:tc>
                  <a:txBody>
                    <a:bodyPr/>
                    <a:lstStyle/>
                    <a:p>
                      <a:r>
                        <a:rPr lang="en-US" sz="1300" dirty="0"/>
                        <a:t>2:50pm</a:t>
                      </a:r>
                    </a:p>
                  </a:txBody>
                  <a:tcPr>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Chair Lesaux</a:t>
                      </a:r>
                    </a:p>
                  </a:txBody>
                  <a:tcPr>
                    <a:solidFill>
                      <a:schemeClr val="accent1">
                        <a:lumMod val="75000"/>
                      </a:schemeClr>
                    </a:solidFill>
                  </a:tcPr>
                </a:tc>
                <a:extLst>
                  <a:ext uri="{0D108BD9-81ED-4DB2-BD59-A6C34878D82A}">
                    <a16:rowId xmlns:a16="http://schemas.microsoft.com/office/drawing/2014/main" val="2704816796"/>
                  </a:ext>
                </a:extLst>
              </a:tr>
            </a:tbl>
          </a:graphicData>
        </a:graphic>
      </p:graphicFrame>
    </p:spTree>
    <p:extLst>
      <p:ext uri="{BB962C8B-B14F-4D97-AF65-F5344CB8AC3E}">
        <p14:creationId xmlns:p14="http://schemas.microsoft.com/office/powerpoint/2010/main" val="203525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0FB9C-F09D-9043-B645-306513F09DAA}"/>
              </a:ext>
            </a:extLst>
          </p:cNvPr>
          <p:cNvSpPr>
            <a:spLocks noGrp="1"/>
          </p:cNvSpPr>
          <p:nvPr>
            <p:ph type="ctrTitle"/>
          </p:nvPr>
        </p:nvSpPr>
        <p:spPr/>
        <p:txBody>
          <a:bodyPr/>
          <a:lstStyle/>
          <a:p>
            <a:pPr algn="ctr"/>
            <a:r>
              <a:rPr lang="en-US" i="1" dirty="0"/>
              <a:t>Appendix</a:t>
            </a:r>
          </a:p>
        </p:txBody>
      </p:sp>
      <p:sp>
        <p:nvSpPr>
          <p:cNvPr id="4" name="Slide Number Placeholder 3">
            <a:extLst>
              <a:ext uri="{FF2B5EF4-FFF2-40B4-BE49-F238E27FC236}">
                <a16:creationId xmlns:a16="http://schemas.microsoft.com/office/drawing/2014/main" id="{A9D4F421-E36D-5C44-84DB-64F22A3D9B77}"/>
              </a:ext>
            </a:extLst>
          </p:cNvPr>
          <p:cNvSpPr>
            <a:spLocks noGrp="1"/>
          </p:cNvSpPr>
          <p:nvPr>
            <p:ph type="sldNum" sz="quarter" idx="11"/>
          </p:nvPr>
        </p:nvSpPr>
        <p:spPr/>
        <p:txBody>
          <a:bodyPr/>
          <a:lstStyle/>
          <a:p>
            <a:pPr>
              <a:defRPr/>
            </a:pPr>
            <a:fld id="{FDF88B55-EA6D-4ACF-BBAA-E1DCDBBFDFFF}" type="slidenum">
              <a:rPr lang="en-US" smtClean="0">
                <a:solidFill>
                  <a:srgbClr val="000000"/>
                </a:solidFill>
              </a:rPr>
              <a:pPr>
                <a:defRPr/>
              </a:pPr>
              <a:t>37</a:t>
            </a:fld>
            <a:endParaRPr lang="en-US" dirty="0">
              <a:solidFill>
                <a:srgbClr val="000000"/>
              </a:solidFill>
            </a:endParaRPr>
          </a:p>
        </p:txBody>
      </p:sp>
    </p:spTree>
    <p:extLst>
      <p:ext uri="{BB962C8B-B14F-4D97-AF65-F5344CB8AC3E}">
        <p14:creationId xmlns:p14="http://schemas.microsoft.com/office/powerpoint/2010/main" val="14449736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F12CC7E-6342-4C5C-AB0E-EE5C0B7647B5}"/>
              </a:ext>
            </a:extLst>
          </p:cNvPr>
          <p:cNvGraphicFramePr>
            <a:graphicFrameLocks noGrp="1"/>
          </p:cNvGraphicFramePr>
          <p:nvPr>
            <p:ph idx="1"/>
          </p:nvPr>
        </p:nvGraphicFramePr>
        <p:xfrm>
          <a:off x="246104" y="2020122"/>
          <a:ext cx="8651792" cy="4638040"/>
        </p:xfrm>
        <a:graphic>
          <a:graphicData uri="http://schemas.openxmlformats.org/drawingml/2006/table">
            <a:tbl>
              <a:tblPr firstRow="1" bandRow="1">
                <a:tableStyleId>{5C22544A-7EE6-4342-B048-85BDC9FD1C3A}</a:tableStyleId>
              </a:tblPr>
              <a:tblGrid>
                <a:gridCol w="1454730">
                  <a:extLst>
                    <a:ext uri="{9D8B030D-6E8A-4147-A177-3AD203B41FA5}">
                      <a16:colId xmlns:a16="http://schemas.microsoft.com/office/drawing/2014/main" val="771741183"/>
                    </a:ext>
                  </a:extLst>
                </a:gridCol>
                <a:gridCol w="5681711">
                  <a:extLst>
                    <a:ext uri="{9D8B030D-6E8A-4147-A177-3AD203B41FA5}">
                      <a16:colId xmlns:a16="http://schemas.microsoft.com/office/drawing/2014/main" val="3350700733"/>
                    </a:ext>
                  </a:extLst>
                </a:gridCol>
                <a:gridCol w="1515351">
                  <a:extLst>
                    <a:ext uri="{9D8B030D-6E8A-4147-A177-3AD203B41FA5}">
                      <a16:colId xmlns:a16="http://schemas.microsoft.com/office/drawing/2014/main" val="226337154"/>
                    </a:ext>
                  </a:extLst>
                </a:gridCol>
              </a:tblGrid>
              <a:tr h="370840">
                <a:tc>
                  <a:txBody>
                    <a:bodyPr/>
                    <a:lstStyle/>
                    <a:p>
                      <a:pPr algn="ctr"/>
                      <a:r>
                        <a:rPr lang="en-US" sz="1100" dirty="0">
                          <a:solidFill>
                            <a:schemeClr val="tx1"/>
                          </a:solidFill>
                        </a:rPr>
                        <a:t>Line Item</a:t>
                      </a:r>
                    </a:p>
                  </a:txBody>
                  <a:tcPr anchor="ctr"/>
                </a:tc>
                <a:tc>
                  <a:txBody>
                    <a:bodyPr/>
                    <a:lstStyle/>
                    <a:p>
                      <a:pPr algn="ctr"/>
                      <a:r>
                        <a:rPr lang="en-US" sz="1100" dirty="0">
                          <a:solidFill>
                            <a:schemeClr val="tx1"/>
                          </a:solidFill>
                        </a:rPr>
                        <a:t>Description of Purpose and Investment</a:t>
                      </a:r>
                    </a:p>
                  </a:txBody>
                  <a:tcPr anchor="ctr"/>
                </a:tc>
                <a:tc>
                  <a:txBody>
                    <a:bodyPr/>
                    <a:lstStyle/>
                    <a:p>
                      <a:pPr algn="ctr"/>
                      <a:r>
                        <a:rPr lang="en-US" sz="1100" dirty="0">
                          <a:solidFill>
                            <a:schemeClr val="tx1"/>
                          </a:solidFill>
                        </a:rPr>
                        <a:t>Estimated Amount</a:t>
                      </a:r>
                    </a:p>
                  </a:txBody>
                  <a:tcPr anchor="ctr"/>
                </a:tc>
                <a:extLst>
                  <a:ext uri="{0D108BD9-81ED-4DB2-BD59-A6C34878D82A}">
                    <a16:rowId xmlns:a16="http://schemas.microsoft.com/office/drawing/2014/main" val="1450731326"/>
                  </a:ext>
                </a:extLst>
              </a:tr>
              <a:tr h="370840">
                <a:tc>
                  <a:txBody>
                    <a:bodyPr/>
                    <a:lstStyle/>
                    <a:p>
                      <a:r>
                        <a:rPr lang="en-US" sz="1100" dirty="0"/>
                        <a:t>Administration</a:t>
                      </a:r>
                    </a:p>
                  </a:txBody>
                  <a:tcPr/>
                </a:tc>
                <a:tc>
                  <a:txBody>
                    <a:bodyPr/>
                    <a:lstStyle/>
                    <a:p>
                      <a:r>
                        <a:rPr lang="en-US" sz="1100" dirty="0"/>
                        <a:t>Funds staff positions and six offices across the Commonwealth</a:t>
                      </a:r>
                    </a:p>
                  </a:txBody>
                  <a:tcPr/>
                </a:tc>
                <a:tc>
                  <a:txBody>
                    <a:bodyPr/>
                    <a:lstStyle/>
                    <a:p>
                      <a:pPr algn="ctr"/>
                      <a:r>
                        <a:rPr lang="en-US" sz="1100" dirty="0"/>
                        <a:t>$6,150,000</a:t>
                      </a:r>
                    </a:p>
                  </a:txBody>
                  <a:tcPr/>
                </a:tc>
                <a:extLst>
                  <a:ext uri="{0D108BD9-81ED-4DB2-BD59-A6C34878D82A}">
                    <a16:rowId xmlns:a16="http://schemas.microsoft.com/office/drawing/2014/main" val="2621539810"/>
                  </a:ext>
                </a:extLst>
              </a:tr>
              <a:tr h="370840">
                <a:tc>
                  <a:txBody>
                    <a:bodyPr/>
                    <a:lstStyle/>
                    <a:p>
                      <a:r>
                        <a:rPr lang="en-US" sz="1100" dirty="0"/>
                        <a:t>Quality Supports</a:t>
                      </a:r>
                    </a:p>
                  </a:txBody>
                  <a:tcPr/>
                </a:tc>
                <a:tc>
                  <a:txBody>
                    <a:bodyPr/>
                    <a:lstStyle/>
                    <a:p>
                      <a:r>
                        <a:rPr lang="en-US" sz="1100" dirty="0"/>
                        <a:t>Funds monitoring and licensing activities, quality supports, coaching and technical assistance for programs and educators in the child care system</a:t>
                      </a:r>
                    </a:p>
                  </a:txBody>
                  <a:tcPr/>
                </a:tc>
                <a:tc>
                  <a:txBody>
                    <a:bodyPr/>
                    <a:lstStyle/>
                    <a:p>
                      <a:pPr algn="ctr"/>
                      <a:r>
                        <a:rPr lang="en-US" sz="1100" dirty="0"/>
                        <a:t>$38,000,000</a:t>
                      </a:r>
                    </a:p>
                  </a:txBody>
                  <a:tcPr/>
                </a:tc>
                <a:extLst>
                  <a:ext uri="{0D108BD9-81ED-4DB2-BD59-A6C34878D82A}">
                    <a16:rowId xmlns:a16="http://schemas.microsoft.com/office/drawing/2014/main" val="4234681723"/>
                  </a:ext>
                </a:extLst>
              </a:tr>
              <a:tr h="370840">
                <a:tc>
                  <a:txBody>
                    <a:bodyPr/>
                    <a:lstStyle/>
                    <a:p>
                      <a:r>
                        <a:rPr lang="en-US" sz="1100" dirty="0"/>
                        <a:t>Access Management</a:t>
                      </a:r>
                    </a:p>
                  </a:txBody>
                  <a:tcPr/>
                </a:tc>
                <a:tc>
                  <a:txBody>
                    <a:bodyPr/>
                    <a:lstStyle/>
                    <a:p>
                      <a:r>
                        <a:rPr lang="en-US" sz="1100" dirty="0"/>
                        <a:t>Funds child care resource and referral activities, as well as a statewide parent hotline</a:t>
                      </a:r>
                    </a:p>
                  </a:txBody>
                  <a:tcPr/>
                </a:tc>
                <a:tc>
                  <a:txBody>
                    <a:bodyPr/>
                    <a:lstStyle/>
                    <a:p>
                      <a:pPr algn="ctr"/>
                      <a:r>
                        <a:rPr lang="en-US" sz="1100" dirty="0"/>
                        <a:t>$9,800,000</a:t>
                      </a:r>
                    </a:p>
                  </a:txBody>
                  <a:tcPr/>
                </a:tc>
                <a:extLst>
                  <a:ext uri="{0D108BD9-81ED-4DB2-BD59-A6C34878D82A}">
                    <a16:rowId xmlns:a16="http://schemas.microsoft.com/office/drawing/2014/main" val="1820432410"/>
                  </a:ext>
                </a:extLst>
              </a:tr>
              <a:tr h="370840">
                <a:tc>
                  <a:txBody>
                    <a:bodyPr/>
                    <a:lstStyle/>
                    <a:p>
                      <a:r>
                        <a:rPr lang="en-US" sz="1100" dirty="0"/>
                        <a:t>Subsidy Investments</a:t>
                      </a:r>
                    </a:p>
                  </a:txBody>
                  <a:tcPr/>
                </a:tc>
                <a:tc>
                  <a:txBody>
                    <a:bodyPr/>
                    <a:lstStyle/>
                    <a:p>
                      <a:r>
                        <a:rPr lang="en-US" sz="1100" dirty="0"/>
                        <a:t>Supports tuition reimbursement subsidies to up to ~55,000 vulnerable children birth-fourteen enrolled in child care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$621,000,000</a:t>
                      </a:r>
                    </a:p>
                    <a:p>
                      <a:pPr algn="ctr"/>
                      <a:endParaRPr lang="en-US" sz="1100" dirty="0"/>
                    </a:p>
                  </a:txBody>
                  <a:tcPr/>
                </a:tc>
                <a:extLst>
                  <a:ext uri="{0D108BD9-81ED-4DB2-BD59-A6C34878D82A}">
                    <a16:rowId xmlns:a16="http://schemas.microsoft.com/office/drawing/2014/main" val="463891878"/>
                  </a:ext>
                </a:extLst>
              </a:tr>
              <a:tr h="370840">
                <a:tc>
                  <a:txBody>
                    <a:bodyPr/>
                    <a:lstStyle/>
                    <a:p>
                      <a:r>
                        <a:rPr lang="en-US" sz="1100" dirty="0"/>
                        <a:t>Grants to Head Start</a:t>
                      </a:r>
                    </a:p>
                  </a:txBody>
                  <a:tcPr/>
                </a:tc>
                <a:tc>
                  <a:txBody>
                    <a:bodyPr/>
                    <a:lstStyle/>
                    <a:p>
                      <a:r>
                        <a:rPr lang="en-US" sz="1100" dirty="0"/>
                        <a:t>Supports a grant to all Head Start grantees in MA to help meet their non-federal match</a:t>
                      </a:r>
                    </a:p>
                  </a:txBody>
                  <a:tcPr/>
                </a:tc>
                <a:tc>
                  <a:txBody>
                    <a:bodyPr/>
                    <a:lstStyle/>
                    <a:p>
                      <a:pPr algn="ctr"/>
                      <a:r>
                        <a:rPr lang="en-US" sz="1100" dirty="0"/>
                        <a:t>$12,000,000</a:t>
                      </a:r>
                    </a:p>
                  </a:txBody>
                  <a:tcPr/>
                </a:tc>
                <a:extLst>
                  <a:ext uri="{0D108BD9-81ED-4DB2-BD59-A6C34878D82A}">
                    <a16:rowId xmlns:a16="http://schemas.microsoft.com/office/drawing/2014/main" val="1372487173"/>
                  </a:ext>
                </a:extLst>
              </a:tr>
              <a:tr h="370840">
                <a:tc>
                  <a:txBody>
                    <a:bodyPr/>
                    <a:lstStyle/>
                    <a:p>
                      <a:r>
                        <a:rPr lang="en-US" sz="1100" dirty="0"/>
                        <a:t>Commonwealth Preschool Partnership Initiative</a:t>
                      </a:r>
                    </a:p>
                  </a:txBody>
                  <a:tcPr/>
                </a:tc>
                <a:tc>
                  <a:txBody>
                    <a:bodyPr/>
                    <a:lstStyle/>
                    <a:p>
                      <a:r>
                        <a:rPr lang="en-US" sz="1100" dirty="0"/>
                        <a:t>Funds 9 communities across the state in an innovative funding partnership between the LEA and local child care providers</a:t>
                      </a:r>
                    </a:p>
                  </a:txBody>
                  <a:tcPr/>
                </a:tc>
                <a:tc>
                  <a:txBody>
                    <a:bodyPr/>
                    <a:lstStyle/>
                    <a:p>
                      <a:pPr algn="ctr"/>
                      <a:r>
                        <a:rPr lang="en-US" sz="1100" dirty="0"/>
                        <a:t>$7,000,000</a:t>
                      </a:r>
                    </a:p>
                  </a:txBody>
                  <a:tcPr/>
                </a:tc>
                <a:extLst>
                  <a:ext uri="{0D108BD9-81ED-4DB2-BD59-A6C34878D82A}">
                    <a16:rowId xmlns:a16="http://schemas.microsoft.com/office/drawing/2014/main" val="1286042430"/>
                  </a:ext>
                </a:extLst>
              </a:tr>
              <a:tr h="370840">
                <a:tc>
                  <a:txBody>
                    <a:bodyPr/>
                    <a:lstStyle/>
                    <a:p>
                      <a:r>
                        <a:rPr lang="en-US" sz="1100" dirty="0"/>
                        <a:t>Mental Health Consultation</a:t>
                      </a:r>
                    </a:p>
                  </a:txBody>
                  <a:tcPr/>
                </a:tc>
                <a:tc>
                  <a:txBody>
                    <a:bodyPr/>
                    <a:lstStyle/>
                    <a:p>
                      <a:r>
                        <a:rPr lang="en-US" sz="1100" dirty="0"/>
                        <a:t>Funds access to mental and behavioral health consultants for coaching and technical assistance to child care providers</a:t>
                      </a:r>
                    </a:p>
                  </a:txBody>
                  <a:tcPr/>
                </a:tc>
                <a:tc>
                  <a:txBody>
                    <a:bodyPr/>
                    <a:lstStyle/>
                    <a:p>
                      <a:pPr algn="ctr"/>
                      <a:r>
                        <a:rPr lang="en-US" sz="1100" dirty="0"/>
                        <a:t>$2,200,000</a:t>
                      </a:r>
                    </a:p>
                  </a:txBody>
                  <a:tcPr/>
                </a:tc>
                <a:extLst>
                  <a:ext uri="{0D108BD9-81ED-4DB2-BD59-A6C34878D82A}">
                    <a16:rowId xmlns:a16="http://schemas.microsoft.com/office/drawing/2014/main" val="2831712245"/>
                  </a:ext>
                </a:extLst>
              </a:tr>
              <a:tr h="370840">
                <a:tc>
                  <a:txBody>
                    <a:bodyPr/>
                    <a:lstStyle/>
                    <a:p>
                      <a:r>
                        <a:rPr lang="en-US" sz="1100" dirty="0"/>
                        <a:t>Community and Family Engagement</a:t>
                      </a:r>
                    </a:p>
                  </a:txBody>
                  <a:tcPr/>
                </a:tc>
                <a:tc>
                  <a:txBody>
                    <a:bodyPr/>
                    <a:lstStyle/>
                    <a:p>
                      <a:r>
                        <a:rPr lang="en-US" sz="1100" dirty="0"/>
                        <a:t>Supports a network of 88 community collaboratives designed to provide parenting resources and supports to all families in every community</a:t>
                      </a:r>
                    </a:p>
                  </a:txBody>
                  <a:tcPr/>
                </a:tc>
                <a:tc>
                  <a:txBody>
                    <a:bodyPr/>
                    <a:lstStyle/>
                    <a:p>
                      <a:pPr algn="ctr"/>
                      <a:r>
                        <a:rPr lang="en-US" sz="1100" dirty="0"/>
                        <a:t>$14,000,000</a:t>
                      </a:r>
                    </a:p>
                  </a:txBody>
                  <a:tcPr/>
                </a:tc>
                <a:extLst>
                  <a:ext uri="{0D108BD9-81ED-4DB2-BD59-A6C34878D82A}">
                    <a16:rowId xmlns:a16="http://schemas.microsoft.com/office/drawing/2014/main" val="3248435254"/>
                  </a:ext>
                </a:extLst>
              </a:tr>
              <a:tr h="370840">
                <a:tc>
                  <a:txBody>
                    <a:bodyPr/>
                    <a:lstStyle/>
                    <a:p>
                      <a:r>
                        <a:rPr lang="en-US" sz="1100" dirty="0"/>
                        <a:t>Higher Education- Career Pathways</a:t>
                      </a:r>
                    </a:p>
                  </a:txBody>
                  <a:tcPr/>
                </a:tc>
                <a:tc>
                  <a:txBody>
                    <a:bodyPr/>
                    <a:lstStyle/>
                    <a:p>
                      <a:r>
                        <a:rPr lang="en-US" sz="1100" dirty="0"/>
                        <a:t>Supports a targeted initiative across all the network of state community colleges to develop credit-bearing CDA course work to increase the supply of qualified educators </a:t>
                      </a:r>
                    </a:p>
                  </a:txBody>
                  <a:tcPr/>
                </a:tc>
                <a:tc>
                  <a:txBody>
                    <a:bodyPr/>
                    <a:lstStyle/>
                    <a:p>
                      <a:pPr algn="ctr"/>
                      <a:r>
                        <a:rPr lang="en-US" sz="1100" dirty="0"/>
                        <a:t>$10,600,000</a:t>
                      </a:r>
                    </a:p>
                  </a:txBody>
                  <a:tcPr/>
                </a:tc>
                <a:extLst>
                  <a:ext uri="{0D108BD9-81ED-4DB2-BD59-A6C34878D82A}">
                    <a16:rowId xmlns:a16="http://schemas.microsoft.com/office/drawing/2014/main" val="3927139832"/>
                  </a:ext>
                </a:extLst>
              </a:tr>
              <a:tr h="370840">
                <a:tc>
                  <a:txBody>
                    <a:bodyPr/>
                    <a:lstStyle/>
                    <a:p>
                      <a:r>
                        <a:rPr lang="en-US" sz="1100" dirty="0"/>
                        <a:t>Additional Earmarks, as appropriated</a:t>
                      </a:r>
                    </a:p>
                  </a:txBody>
                  <a:tcPr/>
                </a:tc>
                <a:tc>
                  <a:txBody>
                    <a:bodyPr/>
                    <a:lstStyle/>
                    <a:p>
                      <a:r>
                        <a:rPr lang="en-US" sz="1100" dirty="0"/>
                        <a:t>Legislative priorities or targeted initiatives appropriated on an annual basis</a:t>
                      </a:r>
                    </a:p>
                  </a:txBody>
                  <a:tcPr/>
                </a:tc>
                <a:tc>
                  <a:txBody>
                    <a:bodyPr/>
                    <a:lstStyle/>
                    <a:p>
                      <a:pPr algn="ctr"/>
                      <a:r>
                        <a:rPr lang="en-US" sz="1100" dirty="0"/>
                        <a:t>Varied each year</a:t>
                      </a:r>
                    </a:p>
                  </a:txBody>
                  <a:tcPr/>
                </a:tc>
                <a:extLst>
                  <a:ext uri="{0D108BD9-81ED-4DB2-BD59-A6C34878D82A}">
                    <a16:rowId xmlns:a16="http://schemas.microsoft.com/office/drawing/2014/main" val="2380072298"/>
                  </a:ext>
                </a:extLst>
              </a:tr>
            </a:tbl>
          </a:graphicData>
        </a:graphic>
      </p:graphicFrame>
      <p:sp>
        <p:nvSpPr>
          <p:cNvPr id="3" name="Text Placeholder 2">
            <a:extLst>
              <a:ext uri="{FF2B5EF4-FFF2-40B4-BE49-F238E27FC236}">
                <a16:creationId xmlns:a16="http://schemas.microsoft.com/office/drawing/2014/main" id="{C7463353-C1F9-49D3-B49A-F8812B00E4B7}"/>
              </a:ext>
            </a:extLst>
          </p:cNvPr>
          <p:cNvSpPr>
            <a:spLocks noGrp="1"/>
          </p:cNvSpPr>
          <p:nvPr>
            <p:ph type="body" sz="quarter" idx="12"/>
          </p:nvPr>
        </p:nvSpPr>
        <p:spPr>
          <a:xfrm>
            <a:off x="444500" y="515938"/>
            <a:ext cx="7132638" cy="469900"/>
          </a:xfrm>
        </p:spPr>
        <p:txBody>
          <a:bodyPr/>
          <a:lstStyle/>
          <a:p>
            <a:r>
              <a:rPr lang="en-US" sz="2000" dirty="0">
                <a:solidFill>
                  <a:schemeClr val="accent2">
                    <a:lumMod val="50000"/>
                  </a:schemeClr>
                </a:solidFill>
              </a:rPr>
              <a:t>EEC Oversight and Appropriations</a:t>
            </a:r>
          </a:p>
        </p:txBody>
      </p:sp>
      <p:sp>
        <p:nvSpPr>
          <p:cNvPr id="2" name="Rectangle 1">
            <a:extLst>
              <a:ext uri="{FF2B5EF4-FFF2-40B4-BE49-F238E27FC236}">
                <a16:creationId xmlns:a16="http://schemas.microsoft.com/office/drawing/2014/main" id="{8AC1980A-47D6-417B-97DF-78C3B2A291C5}"/>
              </a:ext>
            </a:extLst>
          </p:cNvPr>
          <p:cNvSpPr/>
          <p:nvPr/>
        </p:nvSpPr>
        <p:spPr bwMode="auto">
          <a:xfrm>
            <a:off x="444500" y="1062044"/>
            <a:ext cx="7952804" cy="369332"/>
          </a:xfrm>
          <a:prstGeom prst="rect">
            <a:avLst/>
          </a:prstGeom>
          <a:solidFill>
            <a:srgbClr val="595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$740m annual budget</a:t>
            </a:r>
          </a:p>
        </p:txBody>
      </p:sp>
      <p:sp>
        <p:nvSpPr>
          <p:cNvPr id="16" name="TextBox 15">
            <a:extLst>
              <a:ext uri="{FF2B5EF4-FFF2-40B4-BE49-F238E27FC236}">
                <a16:creationId xmlns:a16="http://schemas.microsoft.com/office/drawing/2014/main" id="{8F3B4EDC-F5B6-4AE3-8C23-7E8BF02BD4B0}"/>
              </a:ext>
            </a:extLst>
          </p:cNvPr>
          <p:cNvSpPr txBox="1"/>
          <p:nvPr/>
        </p:nvSpPr>
        <p:spPr>
          <a:xfrm>
            <a:off x="444499" y="1377843"/>
            <a:ext cx="6455065"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Almost 85% of EEC funding is dedicated to subsidized tuition supports</a:t>
            </a:r>
          </a:p>
        </p:txBody>
      </p:sp>
      <p:sp>
        <p:nvSpPr>
          <p:cNvPr id="18" name="TextBox 17">
            <a:extLst>
              <a:ext uri="{FF2B5EF4-FFF2-40B4-BE49-F238E27FC236}">
                <a16:creationId xmlns:a16="http://schemas.microsoft.com/office/drawing/2014/main" id="{7E47AD40-2C18-4555-9FE1-2C5718F79C7D}"/>
              </a:ext>
            </a:extLst>
          </p:cNvPr>
          <p:cNvSpPr txBox="1"/>
          <p:nvPr/>
        </p:nvSpPr>
        <p:spPr>
          <a:xfrm>
            <a:off x="454543" y="1688117"/>
            <a:ext cx="599375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Approximately 70% of EEC funding is from  from federal sources</a:t>
            </a:r>
          </a:p>
        </p:txBody>
      </p:sp>
    </p:spTree>
    <p:extLst>
      <p:ext uri="{BB962C8B-B14F-4D97-AF65-F5344CB8AC3E}">
        <p14:creationId xmlns:p14="http://schemas.microsoft.com/office/powerpoint/2010/main" val="1554842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A410F-BFAB-49F5-AAA9-F7DFE743E834}"/>
              </a:ext>
            </a:extLst>
          </p:cNvPr>
          <p:cNvSpPr>
            <a:spLocks noGrp="1"/>
          </p:cNvSpPr>
          <p:nvPr>
            <p:ph type="title"/>
          </p:nvPr>
        </p:nvSpPr>
        <p:spPr/>
        <p:txBody>
          <a:bodyPr/>
          <a:lstStyle/>
          <a:p>
            <a:r>
              <a:rPr lang="en-US" sz="1800" dirty="0"/>
              <a:t>Appendix: Sustainability Dashboard</a:t>
            </a:r>
          </a:p>
        </p:txBody>
      </p:sp>
      <p:sp>
        <p:nvSpPr>
          <p:cNvPr id="3" name="Slide Number Placeholder 2">
            <a:extLst>
              <a:ext uri="{FF2B5EF4-FFF2-40B4-BE49-F238E27FC236}">
                <a16:creationId xmlns:a16="http://schemas.microsoft.com/office/drawing/2014/main" id="{864935BD-53A5-492D-8967-45DFFB9B6DDF}"/>
              </a:ext>
            </a:extLst>
          </p:cNvPr>
          <p:cNvSpPr>
            <a:spLocks noGrp="1"/>
          </p:cNvSpPr>
          <p:nvPr>
            <p:ph type="sldNum" sz="quarter" idx="12"/>
          </p:nvPr>
        </p:nvSpPr>
        <p:spPr>
          <a:xfrm>
            <a:off x="10160000" y="18288"/>
            <a:ext cx="1422400" cy="329184"/>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B71980E-B51C-490A-A7CF-8DE06E0F4A79}" type="slidenum">
              <a:rPr kumimoji="0" lang="en-US" sz="1400" b="1" i="0" u="none" strike="noStrike" kern="1200" cap="none" spc="0" normalizeH="0" baseline="0" noProof="0" smtClean="0">
                <a:ln>
                  <a:noFill/>
                </a:ln>
                <a:solidFill>
                  <a:srgbClr val="FFFFFF"/>
                </a:solidFill>
                <a:effectLst/>
                <a:uLnTx/>
                <a:uFillTx/>
                <a:latin typeface="Verdana"/>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400" b="1" i="0" u="none" strike="noStrike" kern="1200" cap="none" spc="0" normalizeH="0" baseline="0" noProof="0" dirty="0">
              <a:ln>
                <a:noFill/>
              </a:ln>
              <a:solidFill>
                <a:srgbClr val="FFFFFF"/>
              </a:solidFill>
              <a:effectLst/>
              <a:uLnTx/>
              <a:uFillTx/>
              <a:latin typeface="Verdana"/>
              <a:ea typeface="+mn-ea"/>
              <a:cs typeface="Arial"/>
            </a:endParaRPr>
          </a:p>
        </p:txBody>
      </p:sp>
      <p:sp>
        <p:nvSpPr>
          <p:cNvPr id="5" name="TextBox 4">
            <a:extLst>
              <a:ext uri="{FF2B5EF4-FFF2-40B4-BE49-F238E27FC236}">
                <a16:creationId xmlns:a16="http://schemas.microsoft.com/office/drawing/2014/main" id="{B117B7CE-1F0F-4349-9E01-A32C12F37134}"/>
              </a:ext>
            </a:extLst>
          </p:cNvPr>
          <p:cNvSpPr txBox="1"/>
          <p:nvPr/>
        </p:nvSpPr>
        <p:spPr>
          <a:xfrm>
            <a:off x="114300" y="857249"/>
            <a:ext cx="1600200" cy="3000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Verdana"/>
                <a:ea typeface="+mn-ea"/>
                <a:cs typeface="Arial"/>
              </a:rPr>
              <a:t>Results Tracking</a:t>
            </a:r>
          </a:p>
        </p:txBody>
      </p:sp>
      <p:sp>
        <p:nvSpPr>
          <p:cNvPr id="9" name="Rectangle 1">
            <a:extLst>
              <a:ext uri="{FF2B5EF4-FFF2-40B4-BE49-F238E27FC236}">
                <a16:creationId xmlns:a16="http://schemas.microsoft.com/office/drawing/2014/main" id="{4924AE82-04C1-4990-83D2-E7D47B8F6B6C}"/>
              </a:ext>
            </a:extLst>
          </p:cNvPr>
          <p:cNvSpPr>
            <a:spLocks noChangeArrowheads="1"/>
          </p:cNvSpPr>
          <p:nvPr/>
        </p:nvSpPr>
        <p:spPr bwMode="auto">
          <a:xfrm>
            <a:off x="2971801" y="2729427"/>
            <a:ext cx="138564"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br>
              <a:rPr kumimoji="0" lang="en-US" altLang="en-US" sz="13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rPr>
            </a:br>
            <a:endParaRPr kumimoji="0" lang="en-US" altLang="en-US" sz="13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endParaRPr>
          </a:p>
        </p:txBody>
      </p:sp>
      <p:graphicFrame>
        <p:nvGraphicFramePr>
          <p:cNvPr id="16" name="Table 15">
            <a:extLst>
              <a:ext uri="{FF2B5EF4-FFF2-40B4-BE49-F238E27FC236}">
                <a16:creationId xmlns:a16="http://schemas.microsoft.com/office/drawing/2014/main" id="{C116D4D9-D384-4713-8E92-9A6CAF7FD08F}"/>
              </a:ext>
            </a:extLst>
          </p:cNvPr>
          <p:cNvGraphicFramePr>
            <a:graphicFrameLocks noGrp="1"/>
          </p:cNvGraphicFramePr>
          <p:nvPr>
            <p:extLst>
              <p:ext uri="{D42A27DB-BD31-4B8C-83A1-F6EECF244321}">
                <p14:modId xmlns:p14="http://schemas.microsoft.com/office/powerpoint/2010/main" val="473242529"/>
              </p:ext>
            </p:extLst>
          </p:nvPr>
        </p:nvGraphicFramePr>
        <p:xfrm>
          <a:off x="414338" y="1340539"/>
          <a:ext cx="7258051" cy="3747271"/>
        </p:xfrm>
        <a:graphic>
          <a:graphicData uri="http://schemas.openxmlformats.org/drawingml/2006/table">
            <a:tbl>
              <a:tblPr firstRow="1" firstCol="1" bandRow="1">
                <a:tableStyleId>{5C22544A-7EE6-4342-B048-85BDC9FD1C3A}</a:tableStyleId>
              </a:tblPr>
              <a:tblGrid>
                <a:gridCol w="1422794">
                  <a:extLst>
                    <a:ext uri="{9D8B030D-6E8A-4147-A177-3AD203B41FA5}">
                      <a16:colId xmlns:a16="http://schemas.microsoft.com/office/drawing/2014/main" val="2840417916"/>
                    </a:ext>
                  </a:extLst>
                </a:gridCol>
                <a:gridCol w="2204431">
                  <a:extLst>
                    <a:ext uri="{9D8B030D-6E8A-4147-A177-3AD203B41FA5}">
                      <a16:colId xmlns:a16="http://schemas.microsoft.com/office/drawing/2014/main" val="3183533226"/>
                    </a:ext>
                  </a:extLst>
                </a:gridCol>
                <a:gridCol w="3630826">
                  <a:extLst>
                    <a:ext uri="{9D8B030D-6E8A-4147-A177-3AD203B41FA5}">
                      <a16:colId xmlns:a16="http://schemas.microsoft.com/office/drawing/2014/main" val="3612137111"/>
                    </a:ext>
                  </a:extLst>
                </a:gridCol>
              </a:tblGrid>
              <a:tr h="293644">
                <a:tc>
                  <a:txBody>
                    <a:bodyPr/>
                    <a:lstStyle/>
                    <a:p>
                      <a:pPr marL="0" marR="0" lvl="0" indent="0">
                        <a:spcBef>
                          <a:spcPts val="0"/>
                        </a:spcBef>
                        <a:spcAft>
                          <a:spcPts val="0"/>
                        </a:spcAft>
                        <a:buFont typeface="+mj-lt"/>
                        <a:buNone/>
                      </a:pPr>
                      <a:r>
                        <a:rPr lang="en-US" sz="1200" dirty="0">
                          <a:effectLst/>
                          <a:latin typeface="+mj-lt"/>
                          <a:ea typeface="Verdana" panose="020B0604030504040204" pitchFamily="34" charset="0"/>
                          <a:cs typeface="Verdana" panose="020B0604030504040204" pitchFamily="34" charset="0"/>
                        </a:rPr>
                        <a:t>Outcomes</a:t>
                      </a:r>
                    </a:p>
                  </a:txBody>
                  <a:tcPr marL="51435" marR="51435" marT="0" marB="0"/>
                </a:tc>
                <a:tc>
                  <a:txBody>
                    <a:bodyPr/>
                    <a:lstStyle/>
                    <a:p>
                      <a:pPr marL="0" marR="0">
                        <a:spcBef>
                          <a:spcPts val="0"/>
                        </a:spcBef>
                        <a:spcAft>
                          <a:spcPts val="0"/>
                        </a:spcAft>
                      </a:pPr>
                      <a:r>
                        <a:rPr lang="en-US" sz="1200" dirty="0">
                          <a:effectLst/>
                          <a:latin typeface="+mj-lt"/>
                          <a:ea typeface="Verdana" panose="020B0604030504040204" pitchFamily="34" charset="0"/>
                          <a:cs typeface="Verdana" panose="020B0604030504040204" pitchFamily="34" charset="0"/>
                        </a:rPr>
                        <a:t>Leading indicators</a:t>
                      </a:r>
                    </a:p>
                  </a:txBody>
                  <a:tcPr marL="51435" marR="51435" marT="0" marB="0"/>
                </a:tc>
                <a:tc>
                  <a:txBody>
                    <a:bodyPr/>
                    <a:lstStyle/>
                    <a:p>
                      <a:pPr marL="0" marR="0" lvl="0" indent="0">
                        <a:spcBef>
                          <a:spcPts val="0"/>
                        </a:spcBef>
                        <a:spcAft>
                          <a:spcPts val="0"/>
                        </a:spcAft>
                        <a:buFont typeface="Symbol" panose="05050102010706020507" pitchFamily="18" charset="2"/>
                        <a:buNone/>
                      </a:pPr>
                      <a:r>
                        <a:rPr lang="en-US" sz="1200" dirty="0">
                          <a:effectLst/>
                          <a:latin typeface="+mj-lt"/>
                          <a:ea typeface="Verdana" panose="020B0604030504040204" pitchFamily="34" charset="0"/>
                          <a:cs typeface="Verdana" panose="020B0604030504040204" pitchFamily="34" charset="0"/>
                        </a:rPr>
                        <a:t>Baseline</a:t>
                      </a:r>
                    </a:p>
                  </a:txBody>
                  <a:tcPr marL="51435" marR="51435" marT="0" marB="0"/>
                </a:tc>
                <a:extLst>
                  <a:ext uri="{0D108BD9-81ED-4DB2-BD59-A6C34878D82A}">
                    <a16:rowId xmlns:a16="http://schemas.microsoft.com/office/drawing/2014/main" val="286024904"/>
                  </a:ext>
                </a:extLst>
              </a:tr>
              <a:tr h="1533387">
                <a:tc>
                  <a:txBody>
                    <a:bodyPr/>
                    <a:lstStyle/>
                    <a:p>
                      <a:pPr marL="0" marR="0" lvl="0" indent="0">
                        <a:spcBef>
                          <a:spcPts val="0"/>
                        </a:spcBef>
                        <a:spcAft>
                          <a:spcPts val="0"/>
                        </a:spcAft>
                        <a:buFont typeface="+mj-lt"/>
                        <a:buNone/>
                      </a:pPr>
                      <a:r>
                        <a:rPr lang="en-US" sz="1100" dirty="0">
                          <a:effectLst/>
                          <a:latin typeface="+mj-lt"/>
                        </a:rPr>
                        <a:t>Programs are stabilized and increase their sustainability</a:t>
                      </a:r>
                      <a:endParaRPr lang="en-US" sz="1100" dirty="0">
                        <a:effectLst/>
                        <a:latin typeface="+mj-lt"/>
                        <a:ea typeface="Verdana" panose="020B0604030504040204" pitchFamily="34" charset="0"/>
                        <a:cs typeface="Verdana" panose="020B0604030504040204" pitchFamily="34" charset="0"/>
                      </a:endParaRPr>
                    </a:p>
                  </a:txBody>
                  <a:tcPr marL="51435" marR="51435" marT="0" marB="0"/>
                </a:tc>
                <a:tc>
                  <a:txBody>
                    <a:bodyPr/>
                    <a:lstStyle/>
                    <a:p>
                      <a:pPr marL="342900" marR="0" lvl="0" indent="-342900">
                        <a:spcBef>
                          <a:spcPts val="0"/>
                        </a:spcBef>
                        <a:spcAft>
                          <a:spcPts val="0"/>
                        </a:spcAft>
                        <a:buFont typeface="+mj-lt"/>
                        <a:buAutoNum type="alphaLcParenR"/>
                      </a:pPr>
                      <a:r>
                        <a:rPr lang="en-US" sz="900" dirty="0">
                          <a:effectLst/>
                          <a:latin typeface="+mj-lt"/>
                        </a:rPr>
                        <a:t>Growth in licensed capacity (slots) by region, program type</a:t>
                      </a:r>
                    </a:p>
                    <a:p>
                      <a:pPr marL="342900" marR="0" lvl="0" indent="-342900">
                        <a:spcBef>
                          <a:spcPts val="0"/>
                        </a:spcBef>
                        <a:spcAft>
                          <a:spcPts val="0"/>
                        </a:spcAft>
                        <a:buFont typeface="+mj-lt"/>
                        <a:buAutoNum type="alphaLcParenR"/>
                      </a:pPr>
                      <a:r>
                        <a:rPr lang="en-US" sz="900" dirty="0">
                          <a:effectLst/>
                          <a:latin typeface="+mj-lt"/>
                        </a:rPr>
                        <a:t>Growth in licensed agencies by region, program type</a:t>
                      </a:r>
                    </a:p>
                    <a:p>
                      <a:pPr marL="342900" marR="0" lvl="0" indent="-342900">
                        <a:spcBef>
                          <a:spcPts val="0"/>
                        </a:spcBef>
                        <a:spcAft>
                          <a:spcPts val="0"/>
                        </a:spcAft>
                        <a:buFont typeface="+mj-lt"/>
                        <a:buAutoNum type="alphaLcParenR"/>
                      </a:pPr>
                      <a:r>
                        <a:rPr lang="en-US" sz="900" dirty="0">
                          <a:effectLst/>
                          <a:latin typeface="+mj-lt"/>
                        </a:rPr>
                        <a:t>Decrease in program closings</a:t>
                      </a:r>
                    </a:p>
                    <a:p>
                      <a:pPr marL="0" marR="0">
                        <a:spcBef>
                          <a:spcPts val="0"/>
                        </a:spcBef>
                        <a:spcAft>
                          <a:spcPts val="0"/>
                        </a:spcAft>
                      </a:pPr>
                      <a:r>
                        <a:rPr lang="en-US" sz="900" dirty="0">
                          <a:effectLst/>
                          <a:latin typeface="+mj-lt"/>
                        </a:rPr>
                        <a:t> </a:t>
                      </a:r>
                    </a:p>
                    <a:p>
                      <a:pPr marL="0" marR="0">
                        <a:spcBef>
                          <a:spcPts val="0"/>
                        </a:spcBef>
                        <a:spcAft>
                          <a:spcPts val="0"/>
                        </a:spcAft>
                      </a:pPr>
                      <a:r>
                        <a:rPr lang="en-US" sz="900" dirty="0">
                          <a:effectLst/>
                          <a:latin typeface="+mj-lt"/>
                        </a:rPr>
                        <a:t>Source: EEC Administrative Records</a:t>
                      </a:r>
                    </a:p>
                    <a:p>
                      <a:pPr marL="0" marR="0">
                        <a:spcBef>
                          <a:spcPts val="0"/>
                        </a:spcBef>
                        <a:spcAft>
                          <a:spcPts val="0"/>
                        </a:spcAft>
                      </a:pPr>
                      <a:r>
                        <a:rPr lang="en-US" sz="900" dirty="0">
                          <a:effectLst/>
                          <a:latin typeface="+mj-lt"/>
                        </a:rPr>
                        <a:t> </a:t>
                      </a:r>
                      <a:endParaRPr lang="en-US" sz="900" dirty="0">
                        <a:effectLst/>
                        <a:latin typeface="+mj-lt"/>
                        <a:ea typeface="Verdana" panose="020B0604030504040204" pitchFamily="34" charset="0"/>
                        <a:cs typeface="Verdana" panose="020B0604030504040204" pitchFamily="34" charset="0"/>
                      </a:endParaRPr>
                    </a:p>
                  </a:txBody>
                  <a:tcPr marL="51435" marR="51435" marT="0" marB="0"/>
                </a:tc>
                <a:tc>
                  <a:txBody>
                    <a:bodyPr/>
                    <a:lstStyle/>
                    <a:p>
                      <a:pPr marL="342900" marR="0" lvl="0" indent="-342900">
                        <a:spcBef>
                          <a:spcPts val="0"/>
                        </a:spcBef>
                        <a:spcAft>
                          <a:spcPts val="0"/>
                        </a:spcAft>
                        <a:buFont typeface="Symbol" panose="05050102010706020507" pitchFamily="18" charset="2"/>
                        <a:buChar char=""/>
                      </a:pPr>
                      <a:r>
                        <a:rPr lang="en-US" sz="900" dirty="0">
                          <a:effectLst/>
                          <a:latin typeface="+mj-lt"/>
                        </a:rPr>
                        <a:t>FY19: 236,237 licensed EEC slots available for children and youth across MA</a:t>
                      </a:r>
                    </a:p>
                    <a:p>
                      <a:pPr marL="342900" marR="0" lvl="0" indent="-342900">
                        <a:spcBef>
                          <a:spcPts val="0"/>
                        </a:spcBef>
                        <a:spcAft>
                          <a:spcPts val="0"/>
                        </a:spcAft>
                        <a:buFont typeface="Symbol" panose="05050102010706020507" pitchFamily="18" charset="2"/>
                        <a:buChar char=""/>
                      </a:pPr>
                      <a:r>
                        <a:rPr lang="en-US" sz="900" dirty="0">
                          <a:effectLst/>
                          <a:latin typeface="+mj-lt"/>
                        </a:rPr>
                        <a:t>FY19: 8,699 there were licensed EEC organizations providing early care and education services across MA</a:t>
                      </a:r>
                    </a:p>
                    <a:p>
                      <a:pPr marL="342900" marR="0" lvl="0" indent="-342900">
                        <a:spcBef>
                          <a:spcPts val="0"/>
                        </a:spcBef>
                        <a:spcAft>
                          <a:spcPts val="0"/>
                        </a:spcAft>
                        <a:buFont typeface="Symbol" panose="05050102010706020507" pitchFamily="18" charset="2"/>
                        <a:buChar char=""/>
                      </a:pPr>
                      <a:r>
                        <a:rPr lang="en-US" sz="900" dirty="0">
                          <a:effectLst/>
                          <a:latin typeface="+mj-lt"/>
                        </a:rPr>
                        <a:t>In FY19, there were 755 EEC program closings across program types in MA </a:t>
                      </a:r>
                      <a:endParaRPr lang="en-US" sz="900" dirty="0">
                        <a:effectLst/>
                        <a:latin typeface="+mj-lt"/>
                        <a:ea typeface="Verdana" panose="020B0604030504040204" pitchFamily="34" charset="0"/>
                        <a:cs typeface="Verdana" panose="020B0604030504040204" pitchFamily="34" charset="0"/>
                      </a:endParaRPr>
                    </a:p>
                  </a:txBody>
                  <a:tcPr marL="51435" marR="51435" marT="0" marB="0"/>
                </a:tc>
                <a:extLst>
                  <a:ext uri="{0D108BD9-81ED-4DB2-BD59-A6C34878D82A}">
                    <a16:rowId xmlns:a16="http://schemas.microsoft.com/office/drawing/2014/main" val="1181049384"/>
                  </a:ext>
                </a:extLst>
              </a:tr>
              <a:tr h="1920240">
                <a:tc>
                  <a:txBody>
                    <a:bodyPr/>
                    <a:lstStyle/>
                    <a:p>
                      <a:pPr marL="0" marR="0" lvl="0" indent="0">
                        <a:spcBef>
                          <a:spcPts val="0"/>
                        </a:spcBef>
                        <a:spcAft>
                          <a:spcPts val="0"/>
                        </a:spcAft>
                        <a:buFont typeface="+mj-lt"/>
                        <a:buNone/>
                      </a:pPr>
                      <a:r>
                        <a:rPr lang="en-US" sz="1100" dirty="0">
                          <a:effectLst/>
                          <a:latin typeface="+mj-lt"/>
                          <a:ea typeface="Cambria" panose="02040503050406030204" pitchFamily="18" charset="0"/>
                          <a:cs typeface="Times New Roman" panose="02020603050405020304" pitchFamily="18" charset="0"/>
                        </a:rPr>
                        <a:t>Increased supply of professionally qualified EEC workforce</a:t>
                      </a:r>
                      <a:endParaRPr lang="en-US" sz="1100" dirty="0">
                        <a:effectLst/>
                        <a:latin typeface="+mj-lt"/>
                        <a:ea typeface="Verdana" panose="020B0604030504040204" pitchFamily="34" charset="0"/>
                        <a:cs typeface="Verdana" panose="020B0604030504040204" pitchFamily="34" charset="0"/>
                      </a:endParaRPr>
                    </a:p>
                  </a:txBody>
                  <a:tcPr marL="51435" marR="51435" marT="0" marB="0"/>
                </a:tc>
                <a:tc>
                  <a:txBody>
                    <a:bodyPr/>
                    <a:lstStyle/>
                    <a:p>
                      <a:pPr marL="342900" marR="0" lvl="0" indent="-342900">
                        <a:spcBef>
                          <a:spcPts val="0"/>
                        </a:spcBef>
                        <a:spcAft>
                          <a:spcPts val="0"/>
                        </a:spcAft>
                        <a:buFont typeface="+mj-lt"/>
                        <a:buAutoNum type="alphaLcParenR"/>
                      </a:pPr>
                      <a:r>
                        <a:rPr lang="en-US" sz="900" dirty="0">
                          <a:effectLst/>
                          <a:latin typeface="+mj-lt"/>
                          <a:ea typeface="Cambria" panose="02040503050406030204" pitchFamily="18" charset="0"/>
                          <a:cs typeface="Times New Roman" panose="02020603050405020304" pitchFamily="18" charset="0"/>
                        </a:rPr>
                        <a:t>Increase in professionally qualified EEC workforce across MA</a:t>
                      </a:r>
                      <a:endParaRPr lang="en-US" sz="900" dirty="0">
                        <a:effectLst/>
                        <a:latin typeface="+mj-lt"/>
                        <a:ea typeface="Verdana" panose="020B0604030504040204" pitchFamily="34" charset="0"/>
                        <a:cs typeface="Verdana" panose="020B0604030504040204" pitchFamily="34" charset="0"/>
                      </a:endParaRPr>
                    </a:p>
                    <a:p>
                      <a:pPr marL="342900" marR="0" lvl="0" indent="-342900">
                        <a:spcBef>
                          <a:spcPts val="0"/>
                        </a:spcBef>
                        <a:spcAft>
                          <a:spcPts val="0"/>
                        </a:spcAft>
                        <a:buFont typeface="+mj-lt"/>
                        <a:buAutoNum type="alphaLcParenR"/>
                      </a:pPr>
                      <a:r>
                        <a:rPr lang="en-US" sz="900" dirty="0">
                          <a:effectLst/>
                          <a:latin typeface="+mj-lt"/>
                          <a:ea typeface="Cambria" panose="02040503050406030204" pitchFamily="18" charset="0"/>
                          <a:cs typeface="Times New Roman" panose="02020603050405020304" pitchFamily="18" charset="0"/>
                        </a:rPr>
                        <a:t>Increase in qualified EEC workforce diversity by race, ethnicity, primary language</a:t>
                      </a:r>
                      <a:endParaRPr lang="en-US" sz="900" dirty="0">
                        <a:effectLst/>
                        <a:latin typeface="+mj-lt"/>
                        <a:ea typeface="Verdana" panose="020B0604030504040204" pitchFamily="34" charset="0"/>
                        <a:cs typeface="Verdana" panose="020B0604030504040204" pitchFamily="34" charset="0"/>
                      </a:endParaRPr>
                    </a:p>
                    <a:p>
                      <a:pPr marL="342900" marR="0" lvl="0" indent="-342900">
                        <a:spcBef>
                          <a:spcPts val="0"/>
                        </a:spcBef>
                        <a:spcAft>
                          <a:spcPts val="0"/>
                        </a:spcAft>
                        <a:buFont typeface="+mj-lt"/>
                        <a:buAutoNum type="alphaLcParenR"/>
                      </a:pPr>
                      <a:r>
                        <a:rPr lang="en-US" sz="900" dirty="0">
                          <a:effectLst/>
                          <a:latin typeface="+mj-lt"/>
                          <a:ea typeface="Cambria" panose="02040503050406030204" pitchFamily="18" charset="0"/>
                          <a:cs typeface="Times New Roman" panose="02020603050405020304" pitchFamily="18" charset="0"/>
                        </a:rPr>
                        <a:t>Increase in average compensation by professional category</a:t>
                      </a:r>
                      <a:endParaRPr lang="en-US" sz="900" dirty="0">
                        <a:effectLst/>
                        <a:latin typeface="+mj-lt"/>
                        <a:ea typeface="Verdana" panose="020B0604030504040204" pitchFamily="34" charset="0"/>
                        <a:cs typeface="Verdana" panose="020B0604030504040204" pitchFamily="34" charset="0"/>
                      </a:endParaRPr>
                    </a:p>
                    <a:p>
                      <a:pPr marL="0" marR="0">
                        <a:spcBef>
                          <a:spcPts val="0"/>
                        </a:spcBef>
                        <a:spcAft>
                          <a:spcPts val="0"/>
                        </a:spcAft>
                      </a:pPr>
                      <a:r>
                        <a:rPr lang="en-US" sz="900" dirty="0">
                          <a:effectLst/>
                          <a:latin typeface="+mj-lt"/>
                          <a:ea typeface="Cambria" panose="02040503050406030204" pitchFamily="18" charset="0"/>
                          <a:cs typeface="Times New Roman" panose="02020603050405020304" pitchFamily="18" charset="0"/>
                        </a:rPr>
                        <a:t>Sources: EEC Professional Qualifications Registry; 2018 Bureau of Labor Statistics State Occupational &amp; Wage Estimates</a:t>
                      </a:r>
                      <a:endParaRPr lang="en-US" sz="900" dirty="0">
                        <a:effectLst/>
                        <a:latin typeface="+mj-lt"/>
                        <a:ea typeface="Verdana" panose="020B0604030504040204" pitchFamily="34" charset="0"/>
                        <a:cs typeface="Verdana" panose="020B0604030504040204" pitchFamily="34" charset="0"/>
                      </a:endParaRPr>
                    </a:p>
                    <a:p>
                      <a:pPr marL="0" marR="0">
                        <a:spcBef>
                          <a:spcPts val="0"/>
                        </a:spcBef>
                        <a:spcAft>
                          <a:spcPts val="0"/>
                        </a:spcAft>
                      </a:pPr>
                      <a:r>
                        <a:rPr lang="en-US" sz="900" dirty="0">
                          <a:effectLst/>
                          <a:latin typeface="+mj-lt"/>
                          <a:ea typeface="Cambria" panose="02040503050406030204" pitchFamily="18" charset="0"/>
                          <a:cs typeface="Times New Roman" panose="02020603050405020304" pitchFamily="18" charset="0"/>
                        </a:rPr>
                        <a:t> </a:t>
                      </a:r>
                      <a:endParaRPr lang="en-US" sz="900" dirty="0">
                        <a:effectLst/>
                        <a:latin typeface="+mj-lt"/>
                        <a:ea typeface="Verdana" panose="020B0604030504040204" pitchFamily="34" charset="0"/>
                        <a:cs typeface="Verdana" panose="020B0604030504040204" pitchFamily="34" charset="0"/>
                      </a:endParaRPr>
                    </a:p>
                  </a:txBody>
                  <a:tcPr marL="51435" marR="51435" marT="0" marB="0"/>
                </a:tc>
                <a:tc>
                  <a:txBody>
                    <a:bodyPr/>
                    <a:lstStyle/>
                    <a:p>
                      <a:pPr marL="342900" marR="0" lvl="0" indent="-342900">
                        <a:spcBef>
                          <a:spcPts val="0"/>
                        </a:spcBef>
                        <a:spcAft>
                          <a:spcPts val="0"/>
                        </a:spcAft>
                        <a:buFont typeface="Symbol" panose="05050102010706020507" pitchFamily="18" charset="2"/>
                        <a:buChar char=""/>
                      </a:pPr>
                      <a:r>
                        <a:rPr lang="en-US" sz="900" dirty="0">
                          <a:solidFill>
                            <a:srgbClr val="000000"/>
                          </a:solidFill>
                          <a:effectLst/>
                          <a:latin typeface="+mj-lt"/>
                          <a:ea typeface="Cambria" panose="02040503050406030204" pitchFamily="18" charset="0"/>
                          <a:cs typeface="Times New Roman" panose="02020603050405020304" pitchFamily="18" charset="0"/>
                        </a:rPr>
                        <a:t>In 2019: there were 139,877 qualified professionals registered with EEC across all program types</a:t>
                      </a:r>
                      <a:endParaRPr lang="en-US" sz="900" dirty="0">
                        <a:effectLst/>
                        <a:latin typeface="+mj-lt"/>
                        <a:ea typeface="Verdana" panose="020B0604030504040204" pitchFamily="34" charset="0"/>
                        <a:cs typeface="Verdana" panose="020B0604030504040204" pitchFamily="34" charset="0"/>
                      </a:endParaRPr>
                    </a:p>
                    <a:p>
                      <a:pPr marL="342900" marR="0" lvl="0" indent="-342900">
                        <a:spcBef>
                          <a:spcPts val="0"/>
                        </a:spcBef>
                        <a:spcAft>
                          <a:spcPts val="0"/>
                        </a:spcAft>
                        <a:buFont typeface="Symbol" panose="05050102010706020507" pitchFamily="18" charset="2"/>
                        <a:buChar char=""/>
                      </a:pPr>
                      <a:r>
                        <a:rPr lang="en-US" sz="900" dirty="0">
                          <a:solidFill>
                            <a:srgbClr val="000000"/>
                          </a:solidFill>
                          <a:effectLst/>
                          <a:latin typeface="+mj-lt"/>
                          <a:ea typeface="Cambria" panose="02040503050406030204" pitchFamily="18" charset="0"/>
                          <a:cs typeface="Times New Roman" panose="02020603050405020304" pitchFamily="18" charset="0"/>
                        </a:rPr>
                        <a:t>In 2019: For 16% of all EEC-registered professionals, their primary language was other than English (23 other languages)</a:t>
                      </a:r>
                      <a:endParaRPr lang="en-US" sz="900" dirty="0">
                        <a:effectLst/>
                        <a:latin typeface="+mj-lt"/>
                        <a:ea typeface="Verdana" panose="020B0604030504040204" pitchFamily="34" charset="0"/>
                        <a:cs typeface="Verdana" panose="020B0604030504040204" pitchFamily="34" charset="0"/>
                      </a:endParaRPr>
                    </a:p>
                    <a:p>
                      <a:pPr marL="342900" marR="0" lvl="0" indent="-342900">
                        <a:spcBef>
                          <a:spcPts val="0"/>
                        </a:spcBef>
                        <a:spcAft>
                          <a:spcPts val="0"/>
                        </a:spcAft>
                        <a:buFont typeface="Symbol" panose="05050102010706020507" pitchFamily="18" charset="2"/>
                        <a:buChar char=""/>
                      </a:pPr>
                      <a:r>
                        <a:rPr lang="en-US" sz="900" dirty="0">
                          <a:solidFill>
                            <a:srgbClr val="000000"/>
                          </a:solidFill>
                          <a:effectLst/>
                          <a:latin typeface="+mj-lt"/>
                          <a:ea typeface="Cambria" panose="02040503050406030204" pitchFamily="18" charset="0"/>
                          <a:cs typeface="Times New Roman" panose="02020603050405020304" pitchFamily="18" charset="0"/>
                        </a:rPr>
                        <a:t>In 2019: the EEC workforce was 41% people of color</a:t>
                      </a:r>
                    </a:p>
                    <a:p>
                      <a:pPr marL="342900" marR="0" lvl="0" indent="-342900">
                        <a:spcBef>
                          <a:spcPts val="0"/>
                        </a:spcBef>
                        <a:spcAft>
                          <a:spcPts val="0"/>
                        </a:spcAft>
                        <a:buFont typeface="Symbol" panose="05050102010706020507" pitchFamily="18" charset="2"/>
                        <a:buChar char=""/>
                      </a:pPr>
                      <a:r>
                        <a:rPr lang="en-US" sz="900" dirty="0">
                          <a:solidFill>
                            <a:srgbClr val="000000"/>
                          </a:solidFill>
                          <a:effectLst/>
                          <a:latin typeface="+mj-lt"/>
                          <a:ea typeface="Cambria" panose="02040503050406030204" pitchFamily="18" charset="0"/>
                          <a:cs typeface="Times New Roman" panose="02020603050405020304" pitchFamily="18" charset="0"/>
                        </a:rPr>
                        <a:t>In 2018, the average wage in MA for: </a:t>
                      </a:r>
                      <a:endParaRPr lang="en-US" sz="900" dirty="0">
                        <a:effectLst/>
                        <a:latin typeface="+mj-lt"/>
                        <a:ea typeface="Verdana" panose="020B0604030504040204" pitchFamily="34" charset="0"/>
                        <a:cs typeface="Verdana" panose="020B0604030504040204" pitchFamily="34" charset="0"/>
                      </a:endParaRPr>
                    </a:p>
                    <a:p>
                      <a:pPr marL="342900" marR="0" lvl="0" indent="-342900">
                        <a:spcBef>
                          <a:spcPts val="0"/>
                        </a:spcBef>
                        <a:spcAft>
                          <a:spcPts val="0"/>
                        </a:spcAft>
                        <a:buFont typeface="Verdana" panose="020B0604030504040204" pitchFamily="34" charset="0"/>
                        <a:buChar char="-"/>
                      </a:pPr>
                      <a:r>
                        <a:rPr lang="en-US" sz="900" dirty="0">
                          <a:solidFill>
                            <a:srgbClr val="000000"/>
                          </a:solidFill>
                          <a:effectLst/>
                          <a:latin typeface="+mj-lt"/>
                          <a:ea typeface="Cambria" panose="02040503050406030204" pitchFamily="18" charset="0"/>
                          <a:cs typeface="Times New Roman" panose="02020603050405020304" pitchFamily="18" charset="0"/>
                        </a:rPr>
                        <a:t>a preschool teacher was $39,180 annually ($18.84/hour)</a:t>
                      </a:r>
                      <a:endParaRPr lang="en-US" sz="900" dirty="0">
                        <a:effectLst/>
                        <a:latin typeface="+mj-lt"/>
                        <a:ea typeface="Verdana" panose="020B0604030504040204" pitchFamily="34" charset="0"/>
                        <a:cs typeface="Verdana" panose="020B0604030504040204" pitchFamily="34" charset="0"/>
                      </a:endParaRPr>
                    </a:p>
                    <a:p>
                      <a:pPr marL="342900" marR="0" lvl="0" indent="-342900">
                        <a:spcBef>
                          <a:spcPts val="0"/>
                        </a:spcBef>
                        <a:spcAft>
                          <a:spcPts val="0"/>
                        </a:spcAft>
                        <a:buFont typeface="Verdana" panose="020B0604030504040204" pitchFamily="34" charset="0"/>
                        <a:buChar char="-"/>
                      </a:pPr>
                      <a:r>
                        <a:rPr lang="en-US" sz="900" dirty="0">
                          <a:solidFill>
                            <a:srgbClr val="000000"/>
                          </a:solidFill>
                          <a:effectLst/>
                          <a:latin typeface="+mj-lt"/>
                          <a:ea typeface="Cambria" panose="02040503050406030204" pitchFamily="18" charset="0"/>
                          <a:cs typeface="Times New Roman" panose="02020603050405020304" pitchFamily="18" charset="0"/>
                        </a:rPr>
                        <a:t>a preschool administrator was $53,990 ($25.96/hour)</a:t>
                      </a:r>
                      <a:endParaRPr lang="en-US" sz="900" dirty="0">
                        <a:effectLst/>
                        <a:latin typeface="+mj-lt"/>
                        <a:ea typeface="Verdana" panose="020B0604030504040204" pitchFamily="34" charset="0"/>
                        <a:cs typeface="Verdana" panose="020B0604030504040204" pitchFamily="34" charset="0"/>
                      </a:endParaRPr>
                    </a:p>
                    <a:p>
                      <a:pPr marL="342900" marR="0" lvl="0" indent="-342900">
                        <a:spcBef>
                          <a:spcPts val="0"/>
                        </a:spcBef>
                        <a:spcAft>
                          <a:spcPts val="0"/>
                        </a:spcAft>
                        <a:buFont typeface="Verdana" panose="020B0604030504040204" pitchFamily="34" charset="0"/>
                        <a:buChar char="-"/>
                      </a:pPr>
                      <a:r>
                        <a:rPr lang="en-US" sz="900" dirty="0">
                          <a:solidFill>
                            <a:srgbClr val="000000"/>
                          </a:solidFill>
                          <a:effectLst/>
                          <a:latin typeface="+mj-lt"/>
                          <a:ea typeface="Cambria" panose="02040503050406030204" pitchFamily="18" charset="0"/>
                          <a:cs typeface="Times New Roman" panose="02020603050405020304" pitchFamily="18" charset="0"/>
                        </a:rPr>
                        <a:t>a childcare worker was $30,090 ($14.47/hour)</a:t>
                      </a:r>
                      <a:endParaRPr lang="en-US" sz="900" dirty="0">
                        <a:effectLst/>
                        <a:latin typeface="+mj-lt"/>
                        <a:ea typeface="Verdana" panose="020B0604030504040204" pitchFamily="34" charset="0"/>
                        <a:cs typeface="Verdana" panose="020B0604030504040204" pitchFamily="34" charset="0"/>
                      </a:endParaRPr>
                    </a:p>
                  </a:txBody>
                  <a:tcPr marL="51435" marR="51435" marT="0" marB="0"/>
                </a:tc>
                <a:extLst>
                  <a:ext uri="{0D108BD9-81ED-4DB2-BD59-A6C34878D82A}">
                    <a16:rowId xmlns:a16="http://schemas.microsoft.com/office/drawing/2014/main" val="334594047"/>
                  </a:ext>
                </a:extLst>
              </a:tr>
            </a:tbl>
          </a:graphicData>
        </a:graphic>
      </p:graphicFrame>
    </p:spTree>
    <p:extLst>
      <p:ext uri="{BB962C8B-B14F-4D97-AF65-F5344CB8AC3E}">
        <p14:creationId xmlns:p14="http://schemas.microsoft.com/office/powerpoint/2010/main" val="3771783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C53631E-0B0E-3843-8108-4976480894F3}"/>
              </a:ext>
            </a:extLst>
          </p:cNvPr>
          <p:cNvSpPr>
            <a:spLocks noGrp="1"/>
          </p:cNvSpPr>
          <p:nvPr>
            <p:ph type="title"/>
          </p:nvPr>
        </p:nvSpPr>
        <p:spPr>
          <a:xfrm>
            <a:off x="469900" y="114300"/>
            <a:ext cx="7691438" cy="801688"/>
          </a:xfrm>
        </p:spPr>
        <p:txBody>
          <a:bodyPr/>
          <a:lstStyle/>
          <a:p>
            <a:r>
              <a:rPr lang="en-US" sz="2000" dirty="0">
                <a:latin typeface="+mn-lt"/>
              </a:rPr>
              <a:t>Retreat Agenda</a:t>
            </a:r>
          </a:p>
        </p:txBody>
      </p:sp>
      <p:sp>
        <p:nvSpPr>
          <p:cNvPr id="5" name="Rectangle 4">
            <a:extLst>
              <a:ext uri="{FF2B5EF4-FFF2-40B4-BE49-F238E27FC236}">
                <a16:creationId xmlns:a16="http://schemas.microsoft.com/office/drawing/2014/main" id="{A64197D9-CFEB-5144-A6C6-4A105192CF2F}"/>
              </a:ext>
            </a:extLst>
          </p:cNvPr>
          <p:cNvSpPr/>
          <p:nvPr/>
        </p:nvSpPr>
        <p:spPr bwMode="auto">
          <a:xfrm>
            <a:off x="442913" y="1462144"/>
            <a:ext cx="4129088" cy="575944"/>
          </a:xfrm>
          <a:prstGeom prst="rect">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graphicFrame>
        <p:nvGraphicFramePr>
          <p:cNvPr id="6" name="Table 7">
            <a:extLst>
              <a:ext uri="{FF2B5EF4-FFF2-40B4-BE49-F238E27FC236}">
                <a16:creationId xmlns:a16="http://schemas.microsoft.com/office/drawing/2014/main" id="{6BE6373D-9823-F841-8AD0-D24B4732D2A0}"/>
              </a:ext>
            </a:extLst>
          </p:cNvPr>
          <p:cNvGraphicFramePr>
            <a:graphicFrameLocks noGrp="1"/>
          </p:cNvGraphicFramePr>
          <p:nvPr>
            <p:extLst>
              <p:ext uri="{D42A27DB-BD31-4B8C-83A1-F6EECF244321}">
                <p14:modId xmlns:p14="http://schemas.microsoft.com/office/powerpoint/2010/main" val="1912412391"/>
              </p:ext>
            </p:extLst>
          </p:nvPr>
        </p:nvGraphicFramePr>
        <p:xfrm>
          <a:off x="442912" y="1397000"/>
          <a:ext cx="8408988" cy="4772660"/>
        </p:xfrm>
        <a:graphic>
          <a:graphicData uri="http://schemas.openxmlformats.org/drawingml/2006/table">
            <a:tbl>
              <a:tblPr firstRow="1" bandRow="1">
                <a:tableStyleId>{5C22544A-7EE6-4342-B048-85BDC9FD1C3A}</a:tableStyleId>
              </a:tblPr>
              <a:tblGrid>
                <a:gridCol w="4340103">
                  <a:extLst>
                    <a:ext uri="{9D8B030D-6E8A-4147-A177-3AD203B41FA5}">
                      <a16:colId xmlns:a16="http://schemas.microsoft.com/office/drawing/2014/main" val="4084228183"/>
                    </a:ext>
                  </a:extLst>
                </a:gridCol>
                <a:gridCol w="1223890">
                  <a:extLst>
                    <a:ext uri="{9D8B030D-6E8A-4147-A177-3AD203B41FA5}">
                      <a16:colId xmlns:a16="http://schemas.microsoft.com/office/drawing/2014/main" val="2551592121"/>
                    </a:ext>
                  </a:extLst>
                </a:gridCol>
                <a:gridCol w="2844995">
                  <a:extLst>
                    <a:ext uri="{9D8B030D-6E8A-4147-A177-3AD203B41FA5}">
                      <a16:colId xmlns:a16="http://schemas.microsoft.com/office/drawing/2014/main" val="4091992367"/>
                    </a:ext>
                  </a:extLst>
                </a:gridCol>
              </a:tblGrid>
              <a:tr h="370840">
                <a:tc>
                  <a:txBody>
                    <a:bodyPr/>
                    <a:lstStyle/>
                    <a:p>
                      <a:r>
                        <a:rPr lang="en-US" sz="1300" dirty="0"/>
                        <a:t>Topic</a:t>
                      </a:r>
                    </a:p>
                  </a:txBody>
                  <a:tcPr/>
                </a:tc>
                <a:tc>
                  <a:txBody>
                    <a:bodyPr/>
                    <a:lstStyle/>
                    <a:p>
                      <a:r>
                        <a:rPr lang="en-US" sz="1300" dirty="0"/>
                        <a:t>Time</a:t>
                      </a:r>
                    </a:p>
                  </a:txBody>
                  <a:tcPr/>
                </a:tc>
                <a:tc>
                  <a:txBody>
                    <a:bodyPr/>
                    <a:lstStyle/>
                    <a:p>
                      <a:r>
                        <a:rPr lang="en-US" sz="1300" dirty="0"/>
                        <a:t>Lead</a:t>
                      </a:r>
                    </a:p>
                  </a:txBody>
                  <a:tcPr/>
                </a:tc>
                <a:extLst>
                  <a:ext uri="{0D108BD9-81ED-4DB2-BD59-A6C34878D82A}">
                    <a16:rowId xmlns:a16="http://schemas.microsoft.com/office/drawing/2014/main" val="288246113"/>
                  </a:ext>
                </a:extLst>
              </a:tr>
              <a:tr h="480060">
                <a:tc>
                  <a:txBody>
                    <a:bodyPr/>
                    <a:lstStyle/>
                    <a:p>
                      <a:r>
                        <a:rPr lang="en-US" sz="1300" dirty="0"/>
                        <a:t>Introductions &amp; Agenda</a:t>
                      </a:r>
                    </a:p>
                  </a:txBody>
                  <a:tcPr/>
                </a:tc>
                <a:tc>
                  <a:txBody>
                    <a:bodyPr/>
                    <a:lstStyle/>
                    <a:p>
                      <a:r>
                        <a:rPr lang="en-US" sz="1300" dirty="0"/>
                        <a:t>9:00am</a:t>
                      </a:r>
                    </a:p>
                  </a:txBody>
                  <a:tcPr/>
                </a:tc>
                <a:tc>
                  <a:txBody>
                    <a:bodyPr/>
                    <a:lstStyle/>
                    <a:p>
                      <a:r>
                        <a:rPr lang="en-US" sz="1300" dirty="0"/>
                        <a:t>Chair Lesaux</a:t>
                      </a:r>
                    </a:p>
                  </a:txBody>
                  <a:tcPr/>
                </a:tc>
                <a:extLst>
                  <a:ext uri="{0D108BD9-81ED-4DB2-BD59-A6C34878D82A}">
                    <a16:rowId xmlns:a16="http://schemas.microsoft.com/office/drawing/2014/main" val="659717766"/>
                  </a:ext>
                </a:extLst>
              </a:tr>
              <a:tr h="370840">
                <a:tc>
                  <a:txBody>
                    <a:bodyPr/>
                    <a:lstStyle/>
                    <a:p>
                      <a:pPr lvl="0"/>
                      <a:r>
                        <a:rPr lang="en-US" sz="1300" dirty="0"/>
                        <a:t>Big Picture/ Overview</a:t>
                      </a:r>
                    </a:p>
                    <a:p>
                      <a:pPr lvl="0"/>
                      <a:r>
                        <a:rPr lang="en-US" sz="1300" i="1" dirty="0"/>
                        <a:t>Presentation and Discussion</a:t>
                      </a:r>
                    </a:p>
                  </a:txBody>
                  <a:tcPr/>
                </a:tc>
                <a:tc>
                  <a:txBody>
                    <a:bodyPr/>
                    <a:lstStyle/>
                    <a:p>
                      <a:r>
                        <a:rPr lang="en-US" sz="1300" dirty="0"/>
                        <a:t>9:30am</a:t>
                      </a:r>
                    </a:p>
                  </a:txBody>
                  <a:tcPr/>
                </a:tc>
                <a:tc>
                  <a:txBody>
                    <a:bodyPr/>
                    <a:lstStyle/>
                    <a:p>
                      <a:r>
                        <a:rPr lang="en-US" sz="1300" dirty="0"/>
                        <a:t>Commissioner Aigner-Treworgy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Members of the Board</a:t>
                      </a:r>
                    </a:p>
                  </a:txBody>
                  <a:tcPr/>
                </a:tc>
                <a:extLst>
                  <a:ext uri="{0D108BD9-81ED-4DB2-BD59-A6C34878D82A}">
                    <a16:rowId xmlns:a16="http://schemas.microsoft.com/office/drawing/2014/main" val="3945619986"/>
                  </a:ext>
                </a:extLst>
              </a:tr>
              <a:tr h="370840">
                <a:tc>
                  <a:txBody>
                    <a:bodyPr/>
                    <a:lstStyle/>
                    <a:p>
                      <a:r>
                        <a:rPr lang="en-US" sz="1300" dirty="0"/>
                        <a:t>Break</a:t>
                      </a:r>
                    </a:p>
                  </a:txBody>
                  <a:tcPr/>
                </a:tc>
                <a:tc>
                  <a:txBody>
                    <a:bodyPr/>
                    <a:lstStyle/>
                    <a:p>
                      <a:r>
                        <a:rPr lang="en-US" sz="1300" dirty="0"/>
                        <a:t>11:00am</a:t>
                      </a:r>
                    </a:p>
                  </a:txBody>
                  <a:tcPr/>
                </a:tc>
                <a:tc>
                  <a:txBody>
                    <a:bodyPr/>
                    <a:lstStyle/>
                    <a:p>
                      <a:endParaRPr lang="en-US" sz="1300" dirty="0"/>
                    </a:p>
                  </a:txBody>
                  <a:tcPr/>
                </a:tc>
                <a:extLst>
                  <a:ext uri="{0D108BD9-81ED-4DB2-BD59-A6C34878D82A}">
                    <a16:rowId xmlns:a16="http://schemas.microsoft.com/office/drawing/2014/main" val="1307695855"/>
                  </a:ext>
                </a:extLst>
              </a:tr>
              <a:tr h="370840">
                <a:tc>
                  <a:txBody>
                    <a:bodyPr/>
                    <a:lstStyle/>
                    <a:p>
                      <a:r>
                        <a:rPr lang="en-US" sz="1300" b="0" kern="1200" dirty="0">
                          <a:solidFill>
                            <a:schemeClr val="dk1"/>
                          </a:solidFill>
                          <a:effectLst/>
                          <a:latin typeface="+mn-lt"/>
                          <a:ea typeface="+mn-ea"/>
                          <a:cs typeface="+mn-cs"/>
                        </a:rPr>
                        <a:t>Leveraging Data to Inform and Monitor Innovation</a:t>
                      </a:r>
                      <a:r>
                        <a:rPr lang="en-US" sz="1300" b="0" dirty="0">
                          <a:effectLst/>
                        </a:rPr>
                        <a:t> </a:t>
                      </a:r>
                    </a:p>
                    <a:p>
                      <a:r>
                        <a:rPr lang="en-US" sz="1300" b="0" i="1" dirty="0">
                          <a:effectLst/>
                        </a:rPr>
                        <a:t>Presentation and Discussion</a:t>
                      </a:r>
                    </a:p>
                  </a:txBody>
                  <a:tcPr/>
                </a:tc>
                <a:tc>
                  <a:txBody>
                    <a:bodyPr/>
                    <a:lstStyle/>
                    <a:p>
                      <a:r>
                        <a:rPr lang="en-US" sz="1300" dirty="0"/>
                        <a:t>11:20am</a:t>
                      </a:r>
                    </a:p>
                  </a:txBody>
                  <a:tcPr/>
                </a:tc>
                <a:tc>
                  <a:txBody>
                    <a:bodyPr/>
                    <a:lstStyle/>
                    <a:p>
                      <a:r>
                        <a:rPr lang="en-US" sz="1300" dirty="0"/>
                        <a:t>Jocelyn Bowne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Members of the Board</a:t>
                      </a:r>
                    </a:p>
                  </a:txBody>
                  <a:tcPr/>
                </a:tc>
                <a:extLst>
                  <a:ext uri="{0D108BD9-81ED-4DB2-BD59-A6C34878D82A}">
                    <a16:rowId xmlns:a16="http://schemas.microsoft.com/office/drawing/2014/main" val="956501306"/>
                  </a:ext>
                </a:extLst>
              </a:tr>
              <a:tr h="370840">
                <a:tc>
                  <a:txBody>
                    <a:bodyPr/>
                    <a:lstStyle/>
                    <a:p>
                      <a:r>
                        <a:rPr lang="en-US" sz="1300" dirty="0"/>
                        <a:t>Lunch</a:t>
                      </a:r>
                    </a:p>
                  </a:txBody>
                  <a:tcPr/>
                </a:tc>
                <a:tc>
                  <a:txBody>
                    <a:bodyPr/>
                    <a:lstStyle/>
                    <a:p>
                      <a:r>
                        <a:rPr lang="en-US" sz="1300" dirty="0"/>
                        <a:t>12:30pm</a:t>
                      </a:r>
                    </a:p>
                  </a:txBody>
                  <a:tcPr/>
                </a:tc>
                <a:tc>
                  <a:txBody>
                    <a:bodyPr/>
                    <a:lstStyle/>
                    <a:p>
                      <a:endParaRPr lang="en-US" sz="1300" dirty="0"/>
                    </a:p>
                  </a:txBody>
                  <a:tcPr/>
                </a:tc>
                <a:extLst>
                  <a:ext uri="{0D108BD9-81ED-4DB2-BD59-A6C34878D82A}">
                    <a16:rowId xmlns:a16="http://schemas.microsoft.com/office/drawing/2014/main" val="646159496"/>
                  </a:ext>
                </a:extLst>
              </a:tr>
              <a:tr h="370840">
                <a:tc>
                  <a:txBody>
                    <a:bodyPr/>
                    <a:lstStyle/>
                    <a:p>
                      <a:r>
                        <a:rPr lang="en-US" sz="1300" dirty="0"/>
                        <a:t>Innovating through Partnerships </a:t>
                      </a:r>
                    </a:p>
                    <a:p>
                      <a:r>
                        <a:rPr lang="en-US" sz="1300" i="1" dirty="0"/>
                        <a:t>Small Group Discussion</a:t>
                      </a:r>
                    </a:p>
                  </a:txBody>
                  <a:tcPr/>
                </a:tc>
                <a:tc>
                  <a:txBody>
                    <a:bodyPr/>
                    <a:lstStyle/>
                    <a:p>
                      <a:r>
                        <a:rPr lang="en-US" sz="1300" dirty="0"/>
                        <a:t>1:00pm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Members of the Board</a:t>
                      </a:r>
                    </a:p>
                  </a:txBody>
                  <a:tcPr/>
                </a:tc>
                <a:extLst>
                  <a:ext uri="{0D108BD9-81ED-4DB2-BD59-A6C34878D82A}">
                    <a16:rowId xmlns:a16="http://schemas.microsoft.com/office/drawing/2014/main" val="1364327391"/>
                  </a:ext>
                </a:extLst>
              </a:tr>
              <a:tr h="370840">
                <a:tc>
                  <a:txBody>
                    <a:bodyPr/>
                    <a:lstStyle/>
                    <a:p>
                      <a:pPr marL="0" indent="0">
                        <a:buFont typeface="Arial" panose="020B0604020202020204" pitchFamily="34" charset="0"/>
                        <a:buNone/>
                      </a:pPr>
                      <a:r>
                        <a:rPr lang="en-US" sz="1300" dirty="0"/>
                        <a:t>Break</a:t>
                      </a:r>
                    </a:p>
                  </a:txBody>
                  <a:tcPr/>
                </a:tc>
                <a:tc>
                  <a:txBody>
                    <a:bodyPr/>
                    <a:lstStyle/>
                    <a:p>
                      <a:r>
                        <a:rPr lang="en-US" sz="1300" dirty="0"/>
                        <a:t>1:45pm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dirty="0"/>
                    </a:p>
                  </a:txBody>
                  <a:tcPr/>
                </a:tc>
                <a:extLst>
                  <a:ext uri="{0D108BD9-81ED-4DB2-BD59-A6C34878D82A}">
                    <a16:rowId xmlns:a16="http://schemas.microsoft.com/office/drawing/2014/main" val="1372458429"/>
                  </a:ext>
                </a:extLst>
              </a:tr>
              <a:tr h="370840">
                <a:tc>
                  <a:txBody>
                    <a:bodyPr/>
                    <a:lstStyle/>
                    <a:p>
                      <a:pPr marL="0" indent="0">
                        <a:buFont typeface="Arial" panose="020B0604020202020204" pitchFamily="34" charset="0"/>
                        <a:buNone/>
                      </a:pPr>
                      <a:r>
                        <a:rPr lang="en-US" sz="1300" dirty="0"/>
                        <a:t>Innovating through Partnerships</a:t>
                      </a:r>
                    </a:p>
                    <a:p>
                      <a:pPr marL="0" indent="0">
                        <a:buFont typeface="Arial" panose="020B0604020202020204" pitchFamily="34" charset="0"/>
                        <a:buNone/>
                      </a:pPr>
                      <a:r>
                        <a:rPr lang="en-US" sz="1300" i="1" dirty="0"/>
                        <a:t>Large Group Discussion</a:t>
                      </a:r>
                    </a:p>
                  </a:txBody>
                  <a:tcPr/>
                </a:tc>
                <a:tc>
                  <a:txBody>
                    <a:bodyPr/>
                    <a:lstStyle/>
                    <a:p>
                      <a:r>
                        <a:rPr lang="en-US" sz="1300" dirty="0"/>
                        <a:t>2:00pm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Members of the Board</a:t>
                      </a:r>
                    </a:p>
                  </a:txBody>
                  <a:tcPr/>
                </a:tc>
                <a:extLst>
                  <a:ext uri="{0D108BD9-81ED-4DB2-BD59-A6C34878D82A}">
                    <a16:rowId xmlns:a16="http://schemas.microsoft.com/office/drawing/2014/main" val="1687184685"/>
                  </a:ext>
                </a:extLst>
              </a:tr>
              <a:tr h="370840">
                <a:tc>
                  <a:txBody>
                    <a:bodyPr/>
                    <a:lstStyle/>
                    <a:p>
                      <a:pPr marL="0" indent="0">
                        <a:buFont typeface="Arial" panose="020B0604020202020204" pitchFamily="34" charset="0"/>
                        <a:buNone/>
                      </a:pPr>
                      <a:r>
                        <a:rPr lang="en-US" sz="1300" i="0" dirty="0"/>
                        <a:t>Board-Agency Collaboration in Problem Solving </a:t>
                      </a:r>
                    </a:p>
                    <a:p>
                      <a:pPr marL="0" indent="0">
                        <a:buFont typeface="Arial" panose="020B0604020202020204" pitchFamily="34" charset="0"/>
                        <a:buNone/>
                      </a:pPr>
                      <a:r>
                        <a:rPr lang="en-US" sz="1300" i="1" dirty="0"/>
                        <a:t>Discussion</a:t>
                      </a:r>
                    </a:p>
                  </a:txBody>
                  <a:tcPr/>
                </a:tc>
                <a:tc>
                  <a:txBody>
                    <a:bodyPr/>
                    <a:lstStyle/>
                    <a:p>
                      <a:r>
                        <a:rPr lang="en-US" sz="1300" dirty="0"/>
                        <a:t>2:30pm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Members of the Board</a:t>
                      </a:r>
                    </a:p>
                  </a:txBody>
                  <a:tcPr/>
                </a:tc>
                <a:extLst>
                  <a:ext uri="{0D108BD9-81ED-4DB2-BD59-A6C34878D82A}">
                    <a16:rowId xmlns:a16="http://schemas.microsoft.com/office/drawing/2014/main" val="3166048311"/>
                  </a:ext>
                </a:extLst>
              </a:tr>
              <a:tr h="370840">
                <a:tc>
                  <a:txBody>
                    <a:bodyPr/>
                    <a:lstStyle/>
                    <a:p>
                      <a:pPr lvl="0"/>
                      <a:r>
                        <a:rPr lang="en-US" sz="1300" dirty="0"/>
                        <a:t>Closing</a:t>
                      </a:r>
                    </a:p>
                  </a:txBody>
                  <a:tcPr/>
                </a:tc>
                <a:tc>
                  <a:txBody>
                    <a:bodyPr/>
                    <a:lstStyle/>
                    <a:p>
                      <a:r>
                        <a:rPr lang="en-US" sz="1300" dirty="0"/>
                        <a:t>2:50pm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Chair Lesaux</a:t>
                      </a:r>
                    </a:p>
                  </a:txBody>
                  <a:tcPr/>
                </a:tc>
                <a:extLst>
                  <a:ext uri="{0D108BD9-81ED-4DB2-BD59-A6C34878D82A}">
                    <a16:rowId xmlns:a16="http://schemas.microsoft.com/office/drawing/2014/main" val="2704816796"/>
                  </a:ext>
                </a:extLst>
              </a:tr>
            </a:tbl>
          </a:graphicData>
        </a:graphic>
      </p:graphicFrame>
      <p:sp>
        <p:nvSpPr>
          <p:cNvPr id="7" name="Slide Number Placeholder 3">
            <a:extLst>
              <a:ext uri="{FF2B5EF4-FFF2-40B4-BE49-F238E27FC236}">
                <a16:creationId xmlns:a16="http://schemas.microsoft.com/office/drawing/2014/main" id="{FE0E098B-2591-4ABB-98E6-35F646D3A202}"/>
              </a:ext>
            </a:extLst>
          </p:cNvPr>
          <p:cNvSpPr txBox="1">
            <a:spLocks/>
          </p:cNvSpPr>
          <p:nvPr/>
        </p:nvSpPr>
        <p:spPr>
          <a:xfrm>
            <a:off x="7210425" y="6594475"/>
            <a:ext cx="1933575" cy="2635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r">
              <a:spcBef>
                <a:spcPts val="100"/>
              </a:spcBef>
            </a:pPr>
            <a:fld id="{81D60167-4931-47E6-BA6A-407CBD079E47}" type="slidenum">
              <a:rPr lang="en-US" sz="900" spc="-5" smtClean="0"/>
              <a:pPr marL="38100" algn="r">
                <a:spcBef>
                  <a:spcPts val="100"/>
                </a:spcBef>
              </a:pPr>
              <a:t>4</a:t>
            </a:fld>
            <a:endParaRPr lang="en-US" sz="900" spc="-5" dirty="0"/>
          </a:p>
        </p:txBody>
      </p:sp>
    </p:spTree>
    <p:extLst>
      <p:ext uri="{BB962C8B-B14F-4D97-AF65-F5344CB8AC3E}">
        <p14:creationId xmlns:p14="http://schemas.microsoft.com/office/powerpoint/2010/main" val="414273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A410F-BFAB-49F5-AAA9-F7DFE743E834}"/>
              </a:ext>
            </a:extLst>
          </p:cNvPr>
          <p:cNvSpPr>
            <a:spLocks noGrp="1"/>
          </p:cNvSpPr>
          <p:nvPr>
            <p:ph type="title"/>
          </p:nvPr>
        </p:nvSpPr>
        <p:spPr/>
        <p:txBody>
          <a:bodyPr/>
          <a:lstStyle/>
          <a:p>
            <a:r>
              <a:rPr lang="en-US" sz="1800" dirty="0"/>
              <a:t>Appendix: Community Dashboard</a:t>
            </a:r>
          </a:p>
        </p:txBody>
      </p:sp>
      <p:sp>
        <p:nvSpPr>
          <p:cNvPr id="3" name="Slide Number Placeholder 2">
            <a:extLst>
              <a:ext uri="{FF2B5EF4-FFF2-40B4-BE49-F238E27FC236}">
                <a16:creationId xmlns:a16="http://schemas.microsoft.com/office/drawing/2014/main" id="{864935BD-53A5-492D-8967-45DFFB9B6DDF}"/>
              </a:ext>
            </a:extLst>
          </p:cNvPr>
          <p:cNvSpPr>
            <a:spLocks noGrp="1"/>
          </p:cNvSpPr>
          <p:nvPr>
            <p:ph type="sldNum" sz="quarter" idx="12"/>
          </p:nvPr>
        </p:nvSpPr>
        <p:spPr>
          <a:xfrm>
            <a:off x="10160000" y="18288"/>
            <a:ext cx="1422400" cy="329184"/>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B71980E-B51C-490A-A7CF-8DE06E0F4A79}" type="slidenum">
              <a:rPr kumimoji="0" lang="en-US" sz="1400" b="1" i="0" u="none" strike="noStrike" kern="1200" cap="none" spc="0" normalizeH="0" baseline="0" noProof="0" smtClean="0">
                <a:ln>
                  <a:noFill/>
                </a:ln>
                <a:solidFill>
                  <a:srgbClr val="FFFFFF"/>
                </a:solidFill>
                <a:effectLst/>
                <a:uLnTx/>
                <a:uFillTx/>
                <a:latin typeface="Verdana"/>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400" b="1" i="0" u="none" strike="noStrike" kern="1200" cap="none" spc="0" normalizeH="0" baseline="0" noProof="0" dirty="0">
              <a:ln>
                <a:noFill/>
              </a:ln>
              <a:solidFill>
                <a:srgbClr val="FFFFFF"/>
              </a:solidFill>
              <a:effectLst/>
              <a:uLnTx/>
              <a:uFillTx/>
              <a:latin typeface="Verdana"/>
              <a:ea typeface="+mn-ea"/>
              <a:cs typeface="Arial"/>
            </a:endParaRPr>
          </a:p>
        </p:txBody>
      </p:sp>
      <p:sp>
        <p:nvSpPr>
          <p:cNvPr id="5" name="TextBox 4">
            <a:extLst>
              <a:ext uri="{FF2B5EF4-FFF2-40B4-BE49-F238E27FC236}">
                <a16:creationId xmlns:a16="http://schemas.microsoft.com/office/drawing/2014/main" id="{B117B7CE-1F0F-4349-9E01-A32C12F37134}"/>
              </a:ext>
            </a:extLst>
          </p:cNvPr>
          <p:cNvSpPr txBox="1"/>
          <p:nvPr/>
        </p:nvSpPr>
        <p:spPr>
          <a:xfrm>
            <a:off x="114300" y="857249"/>
            <a:ext cx="1600200" cy="3000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Verdana"/>
                <a:ea typeface="+mn-ea"/>
                <a:cs typeface="Arial"/>
              </a:rPr>
              <a:t>Results Tracking</a:t>
            </a:r>
          </a:p>
        </p:txBody>
      </p:sp>
      <p:sp>
        <p:nvSpPr>
          <p:cNvPr id="9" name="Rectangle 1">
            <a:extLst>
              <a:ext uri="{FF2B5EF4-FFF2-40B4-BE49-F238E27FC236}">
                <a16:creationId xmlns:a16="http://schemas.microsoft.com/office/drawing/2014/main" id="{4924AE82-04C1-4990-83D2-E7D47B8F6B6C}"/>
              </a:ext>
            </a:extLst>
          </p:cNvPr>
          <p:cNvSpPr>
            <a:spLocks noChangeArrowheads="1"/>
          </p:cNvSpPr>
          <p:nvPr/>
        </p:nvSpPr>
        <p:spPr bwMode="auto">
          <a:xfrm>
            <a:off x="2971801" y="2729427"/>
            <a:ext cx="138564"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br>
              <a:rPr kumimoji="0" lang="en-US" altLang="en-US" sz="13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rPr>
            </a:br>
            <a:endParaRPr kumimoji="0" lang="en-US" altLang="en-US" sz="13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endParaRPr>
          </a:p>
        </p:txBody>
      </p:sp>
      <p:graphicFrame>
        <p:nvGraphicFramePr>
          <p:cNvPr id="16" name="Table 15">
            <a:extLst>
              <a:ext uri="{FF2B5EF4-FFF2-40B4-BE49-F238E27FC236}">
                <a16:creationId xmlns:a16="http://schemas.microsoft.com/office/drawing/2014/main" id="{C116D4D9-D384-4713-8E92-9A6CAF7FD08F}"/>
              </a:ext>
            </a:extLst>
          </p:cNvPr>
          <p:cNvGraphicFramePr>
            <a:graphicFrameLocks noGrp="1"/>
          </p:cNvGraphicFramePr>
          <p:nvPr>
            <p:extLst>
              <p:ext uri="{D42A27DB-BD31-4B8C-83A1-F6EECF244321}">
                <p14:modId xmlns:p14="http://schemas.microsoft.com/office/powerpoint/2010/main" val="2363046455"/>
              </p:ext>
            </p:extLst>
          </p:nvPr>
        </p:nvGraphicFramePr>
        <p:xfrm>
          <a:off x="414338" y="1287731"/>
          <a:ext cx="7258050" cy="4082551"/>
        </p:xfrm>
        <a:graphic>
          <a:graphicData uri="http://schemas.openxmlformats.org/drawingml/2006/table">
            <a:tbl>
              <a:tblPr firstRow="1" firstCol="1" bandRow="1">
                <a:tableStyleId>{5C22544A-7EE6-4342-B048-85BDC9FD1C3A}</a:tableStyleId>
              </a:tblPr>
              <a:tblGrid>
                <a:gridCol w="1143000">
                  <a:extLst>
                    <a:ext uri="{9D8B030D-6E8A-4147-A177-3AD203B41FA5}">
                      <a16:colId xmlns:a16="http://schemas.microsoft.com/office/drawing/2014/main" val="2840417916"/>
                    </a:ext>
                  </a:extLst>
                </a:gridCol>
                <a:gridCol w="3187433">
                  <a:extLst>
                    <a:ext uri="{9D8B030D-6E8A-4147-A177-3AD203B41FA5}">
                      <a16:colId xmlns:a16="http://schemas.microsoft.com/office/drawing/2014/main" val="3183533226"/>
                    </a:ext>
                  </a:extLst>
                </a:gridCol>
                <a:gridCol w="2927617">
                  <a:extLst>
                    <a:ext uri="{9D8B030D-6E8A-4147-A177-3AD203B41FA5}">
                      <a16:colId xmlns:a16="http://schemas.microsoft.com/office/drawing/2014/main" val="3612137111"/>
                    </a:ext>
                  </a:extLst>
                </a:gridCol>
              </a:tblGrid>
              <a:tr h="293644">
                <a:tc>
                  <a:txBody>
                    <a:bodyPr/>
                    <a:lstStyle/>
                    <a:p>
                      <a:pPr marL="0" marR="0" lvl="0" indent="0">
                        <a:spcBef>
                          <a:spcPts val="0"/>
                        </a:spcBef>
                        <a:spcAft>
                          <a:spcPts val="0"/>
                        </a:spcAft>
                        <a:buFont typeface="+mj-lt"/>
                        <a:buNone/>
                      </a:pPr>
                      <a:r>
                        <a:rPr lang="en-US" sz="1200" dirty="0">
                          <a:effectLst/>
                          <a:latin typeface="+mj-lt"/>
                          <a:ea typeface="Verdana" panose="020B0604030504040204" pitchFamily="34" charset="0"/>
                          <a:cs typeface="Verdana" panose="020B0604030504040204" pitchFamily="34" charset="0"/>
                        </a:rPr>
                        <a:t>Outcomes</a:t>
                      </a:r>
                    </a:p>
                  </a:txBody>
                  <a:tcPr marL="51435" marR="51435" marT="0" marB="0"/>
                </a:tc>
                <a:tc>
                  <a:txBody>
                    <a:bodyPr/>
                    <a:lstStyle/>
                    <a:p>
                      <a:pPr marL="0" marR="0">
                        <a:spcBef>
                          <a:spcPts val="0"/>
                        </a:spcBef>
                        <a:spcAft>
                          <a:spcPts val="0"/>
                        </a:spcAft>
                      </a:pPr>
                      <a:r>
                        <a:rPr lang="en-US" sz="1200" dirty="0">
                          <a:effectLst/>
                          <a:latin typeface="+mj-lt"/>
                          <a:ea typeface="Verdana" panose="020B0604030504040204" pitchFamily="34" charset="0"/>
                          <a:cs typeface="Verdana" panose="020B0604030504040204" pitchFamily="34" charset="0"/>
                        </a:rPr>
                        <a:t>Leading indicators</a:t>
                      </a:r>
                    </a:p>
                  </a:txBody>
                  <a:tcPr marL="51435" marR="51435" marT="0" marB="0"/>
                </a:tc>
                <a:tc>
                  <a:txBody>
                    <a:bodyPr/>
                    <a:lstStyle/>
                    <a:p>
                      <a:pPr marL="0" marR="0" lvl="0" indent="0">
                        <a:spcBef>
                          <a:spcPts val="0"/>
                        </a:spcBef>
                        <a:spcAft>
                          <a:spcPts val="0"/>
                        </a:spcAft>
                        <a:buFont typeface="Symbol" panose="05050102010706020507" pitchFamily="18" charset="2"/>
                        <a:buNone/>
                      </a:pPr>
                      <a:r>
                        <a:rPr lang="en-US" sz="1200" dirty="0">
                          <a:effectLst/>
                          <a:latin typeface="+mj-lt"/>
                          <a:ea typeface="Verdana" panose="020B0604030504040204" pitchFamily="34" charset="0"/>
                          <a:cs typeface="Verdana" panose="020B0604030504040204" pitchFamily="34" charset="0"/>
                        </a:rPr>
                        <a:t>Baseline</a:t>
                      </a:r>
                    </a:p>
                  </a:txBody>
                  <a:tcPr marL="51435" marR="51435" marT="0" marB="0"/>
                </a:tc>
                <a:extLst>
                  <a:ext uri="{0D108BD9-81ED-4DB2-BD59-A6C34878D82A}">
                    <a16:rowId xmlns:a16="http://schemas.microsoft.com/office/drawing/2014/main" val="286024904"/>
                  </a:ext>
                </a:extLst>
              </a:tr>
              <a:tr h="2080260">
                <a:tc>
                  <a:txBody>
                    <a:bodyPr/>
                    <a:lstStyle/>
                    <a:p>
                      <a:pPr marL="0" marR="0" lvl="0" indent="0">
                        <a:spcBef>
                          <a:spcPts val="0"/>
                        </a:spcBef>
                        <a:spcAft>
                          <a:spcPts val="0"/>
                        </a:spcAft>
                        <a:buFont typeface="+mj-lt"/>
                        <a:buNone/>
                      </a:pPr>
                      <a:r>
                        <a:rPr lang="en-US" sz="1100" dirty="0">
                          <a:effectLst/>
                          <a:latin typeface="+mj-lt"/>
                          <a:ea typeface="Cambria" panose="02040503050406030204" pitchFamily="18" charset="0"/>
                          <a:cs typeface="Times New Roman" panose="02020603050405020304" pitchFamily="18" charset="0"/>
                        </a:rPr>
                        <a:t>Families gain equitable access to needed supports</a:t>
                      </a:r>
                      <a:endParaRPr lang="en-US" sz="1100" dirty="0">
                        <a:effectLst/>
                        <a:latin typeface="+mj-lt"/>
                        <a:ea typeface="Verdana" panose="020B0604030504040204" pitchFamily="34" charset="0"/>
                        <a:cs typeface="Verdana" panose="020B0604030504040204" pitchFamily="34" charset="0"/>
                      </a:endParaRPr>
                    </a:p>
                  </a:txBody>
                  <a:tcPr marL="51435" marR="51435" marT="0" marB="0"/>
                </a:tc>
                <a:tc>
                  <a:txBody>
                    <a:bodyPr/>
                    <a:lstStyle/>
                    <a:p>
                      <a:pPr marL="342900" marR="0" lvl="0" indent="-342900">
                        <a:spcBef>
                          <a:spcPts val="0"/>
                        </a:spcBef>
                        <a:spcAft>
                          <a:spcPts val="0"/>
                        </a:spcAft>
                        <a:buFont typeface="+mj-lt"/>
                        <a:buAutoNum type="alphaLcParenR"/>
                      </a:pPr>
                      <a:r>
                        <a:rPr lang="en-US" sz="900" dirty="0">
                          <a:solidFill>
                            <a:srgbClr val="000000"/>
                          </a:solidFill>
                          <a:effectLst/>
                          <a:latin typeface="+mj-lt"/>
                          <a:ea typeface="Cambria" panose="02040503050406030204" pitchFamily="18" charset="0"/>
                          <a:cs typeface="Times New Roman" panose="02020603050405020304" pitchFamily="18" charset="0"/>
                        </a:rPr>
                        <a:t>Increase in licensed capacity in areas of greatest need </a:t>
                      </a:r>
                      <a:endParaRPr lang="en-US" sz="900" dirty="0">
                        <a:effectLst/>
                        <a:latin typeface="+mj-lt"/>
                        <a:ea typeface="Verdana" panose="020B0604030504040204" pitchFamily="34" charset="0"/>
                        <a:cs typeface="Verdana" panose="020B0604030504040204" pitchFamily="34" charset="0"/>
                      </a:endParaRPr>
                    </a:p>
                    <a:p>
                      <a:pPr marL="342900" marR="0" lvl="0" indent="-342900">
                        <a:spcBef>
                          <a:spcPts val="0"/>
                        </a:spcBef>
                        <a:spcAft>
                          <a:spcPts val="0"/>
                        </a:spcAft>
                        <a:buFont typeface="+mj-lt"/>
                        <a:buAutoNum type="alphaLcParenR"/>
                      </a:pPr>
                      <a:r>
                        <a:rPr lang="en-US" sz="900" dirty="0">
                          <a:solidFill>
                            <a:srgbClr val="000000"/>
                          </a:solidFill>
                          <a:effectLst/>
                          <a:latin typeface="+mj-lt"/>
                          <a:ea typeface="Cambria" panose="02040503050406030204" pitchFamily="18" charset="0"/>
                          <a:cs typeface="Times New Roman" panose="02020603050405020304" pitchFamily="18" charset="0"/>
                        </a:rPr>
                        <a:t>Increase in #/% of children in low-income families receiving childcare subsidies </a:t>
                      </a:r>
                      <a:endParaRPr lang="en-US" sz="900" dirty="0">
                        <a:effectLst/>
                        <a:latin typeface="+mj-lt"/>
                        <a:ea typeface="Verdana" panose="020B0604030504040204" pitchFamily="34" charset="0"/>
                        <a:cs typeface="Verdana" panose="020B0604030504040204" pitchFamily="34" charset="0"/>
                      </a:endParaRPr>
                    </a:p>
                    <a:p>
                      <a:pPr marL="342900" marR="0" lvl="0" indent="-342900">
                        <a:spcBef>
                          <a:spcPts val="0"/>
                        </a:spcBef>
                        <a:spcAft>
                          <a:spcPts val="0"/>
                        </a:spcAft>
                        <a:buFont typeface="+mj-lt"/>
                        <a:buAutoNum type="alphaLcParenR"/>
                      </a:pPr>
                      <a:r>
                        <a:rPr lang="en-US" sz="900" dirty="0">
                          <a:solidFill>
                            <a:srgbClr val="000000"/>
                          </a:solidFill>
                          <a:effectLst/>
                          <a:latin typeface="+mj-lt"/>
                          <a:ea typeface="Cambria" panose="02040503050406030204" pitchFamily="18" charset="0"/>
                          <a:cs typeface="Times New Roman" panose="02020603050405020304" pitchFamily="18" charset="0"/>
                        </a:rPr>
                        <a:t>Increase in #/% of infants and toddlers in low-income households receiving childcare subsidies</a:t>
                      </a:r>
                      <a:endParaRPr lang="en-US" sz="900" dirty="0">
                        <a:effectLst/>
                        <a:latin typeface="+mj-lt"/>
                        <a:ea typeface="Verdana" panose="020B0604030504040204" pitchFamily="34" charset="0"/>
                        <a:cs typeface="Verdana" panose="020B0604030504040204" pitchFamily="34" charset="0"/>
                      </a:endParaRPr>
                    </a:p>
                    <a:p>
                      <a:pPr marL="342900" marR="0" lvl="0" indent="-342900">
                        <a:spcBef>
                          <a:spcPts val="0"/>
                        </a:spcBef>
                        <a:spcAft>
                          <a:spcPts val="0"/>
                        </a:spcAft>
                        <a:buFont typeface="+mj-lt"/>
                        <a:buAutoNum type="alphaLcParenR"/>
                      </a:pPr>
                      <a:r>
                        <a:rPr lang="en-US" sz="900" dirty="0">
                          <a:effectLst/>
                          <a:latin typeface="+mj-lt"/>
                          <a:ea typeface="Cambria" panose="02040503050406030204" pitchFamily="18" charset="0"/>
                          <a:cs typeface="Times New Roman" panose="02020603050405020304" pitchFamily="18" charset="0"/>
                        </a:rPr>
                        <a:t>Increase in children ages 9-35 months receiving developmental screening with parent-completed tool like ASQ</a:t>
                      </a:r>
                      <a:endParaRPr lang="en-US" sz="900" dirty="0">
                        <a:effectLst/>
                        <a:latin typeface="+mj-lt"/>
                        <a:ea typeface="Verdana" panose="020B0604030504040204" pitchFamily="34" charset="0"/>
                        <a:cs typeface="Verdana" panose="020B0604030504040204" pitchFamily="34" charset="0"/>
                      </a:endParaRPr>
                    </a:p>
                    <a:p>
                      <a:pPr marL="228600" marR="0">
                        <a:spcBef>
                          <a:spcPts val="0"/>
                        </a:spcBef>
                        <a:spcAft>
                          <a:spcPts val="0"/>
                        </a:spcAft>
                      </a:pPr>
                      <a:r>
                        <a:rPr lang="en-US" sz="900" dirty="0">
                          <a:solidFill>
                            <a:srgbClr val="000000"/>
                          </a:solidFill>
                          <a:effectLst/>
                          <a:latin typeface="+mj-lt"/>
                          <a:ea typeface="Cambria" panose="02040503050406030204" pitchFamily="18" charset="0"/>
                          <a:cs typeface="Times New Roman" panose="02020603050405020304" pitchFamily="18" charset="0"/>
                        </a:rPr>
                        <a:t> </a:t>
                      </a:r>
                      <a:endParaRPr lang="en-US" sz="900" dirty="0">
                        <a:effectLst/>
                        <a:latin typeface="+mj-lt"/>
                        <a:ea typeface="Verdana" panose="020B0604030504040204" pitchFamily="34" charset="0"/>
                        <a:cs typeface="Verdana" panose="020B0604030504040204" pitchFamily="34" charset="0"/>
                      </a:endParaRPr>
                    </a:p>
                    <a:p>
                      <a:pPr marL="0" marR="0">
                        <a:spcBef>
                          <a:spcPts val="0"/>
                        </a:spcBef>
                        <a:spcAft>
                          <a:spcPts val="0"/>
                        </a:spcAft>
                      </a:pPr>
                      <a:r>
                        <a:rPr lang="en-US" sz="800" dirty="0">
                          <a:solidFill>
                            <a:srgbClr val="000000"/>
                          </a:solidFill>
                          <a:effectLst/>
                          <a:latin typeface="+mj-lt"/>
                          <a:ea typeface="Cambria" panose="02040503050406030204" pitchFamily="18" charset="0"/>
                          <a:cs typeface="Times New Roman" panose="02020603050405020304" pitchFamily="18" charset="0"/>
                        </a:rPr>
                        <a:t>Sources: EEC Administrative Records, 2013-2017 American Community Survey 5-Year Estimates- Age by Ratio of Income to Poverty in the Past 12 Months, 2017-2018 National Survey of Children's Health, Child and Adolescent Health Measurement Initiative)</a:t>
                      </a:r>
                      <a:endParaRPr lang="en-US" sz="800" dirty="0">
                        <a:effectLst/>
                        <a:latin typeface="+mj-lt"/>
                        <a:ea typeface="Verdana" panose="020B0604030504040204" pitchFamily="34" charset="0"/>
                        <a:cs typeface="Verdana" panose="020B0604030504040204" pitchFamily="34" charset="0"/>
                      </a:endParaRPr>
                    </a:p>
                    <a:p>
                      <a:pPr marL="0" marR="0">
                        <a:spcBef>
                          <a:spcPts val="0"/>
                        </a:spcBef>
                        <a:spcAft>
                          <a:spcPts val="0"/>
                        </a:spcAft>
                      </a:pPr>
                      <a:r>
                        <a:rPr lang="en-US" sz="900" dirty="0">
                          <a:solidFill>
                            <a:srgbClr val="000000"/>
                          </a:solidFill>
                          <a:effectLst/>
                          <a:latin typeface="+mj-lt"/>
                          <a:ea typeface="Cambria" panose="02040503050406030204" pitchFamily="18" charset="0"/>
                          <a:cs typeface="Times New Roman" panose="02020603050405020304" pitchFamily="18" charset="0"/>
                        </a:rPr>
                        <a:t> </a:t>
                      </a:r>
                      <a:endParaRPr lang="en-US" sz="900" dirty="0">
                        <a:effectLst/>
                        <a:latin typeface="+mj-lt"/>
                        <a:ea typeface="Verdana" panose="020B0604030504040204" pitchFamily="34" charset="0"/>
                        <a:cs typeface="Verdana" panose="020B0604030504040204" pitchFamily="34" charset="0"/>
                      </a:endParaRPr>
                    </a:p>
                  </a:txBody>
                  <a:tcPr marL="51435" marR="51435" marT="0" marB="0"/>
                </a:tc>
                <a:tc>
                  <a:txBody>
                    <a:bodyPr/>
                    <a:lstStyle/>
                    <a:p>
                      <a:pPr marL="342900" marR="0" lvl="0" indent="-342900">
                        <a:spcBef>
                          <a:spcPts val="0"/>
                        </a:spcBef>
                        <a:spcAft>
                          <a:spcPts val="0"/>
                        </a:spcAft>
                        <a:buFont typeface="Symbol" panose="05050102010706020507" pitchFamily="18" charset="2"/>
                        <a:buChar char=""/>
                      </a:pPr>
                      <a:r>
                        <a:rPr lang="en-US" sz="900" dirty="0">
                          <a:solidFill>
                            <a:srgbClr val="000000"/>
                          </a:solidFill>
                          <a:effectLst/>
                          <a:latin typeface="+mj-lt"/>
                          <a:ea typeface="Cambria" panose="02040503050406030204" pitchFamily="18" charset="0"/>
                          <a:cs typeface="Times New Roman" panose="02020603050405020304" pitchFamily="18" charset="0"/>
                        </a:rPr>
                        <a:t>In 2019, there is an estimated EEC capacity gap 45,901 slots for ages 0-4 in ‘childcare deserts’ across the state </a:t>
                      </a:r>
                      <a:endParaRPr lang="en-US" sz="900" dirty="0">
                        <a:effectLst/>
                        <a:latin typeface="+mj-lt"/>
                        <a:ea typeface="Verdana" panose="020B0604030504040204" pitchFamily="34" charset="0"/>
                        <a:cs typeface="Verdana" panose="020B0604030504040204" pitchFamily="34" charset="0"/>
                      </a:endParaRPr>
                    </a:p>
                    <a:p>
                      <a:pPr marL="342900" marR="0" lvl="0" indent="-342900">
                        <a:spcBef>
                          <a:spcPts val="0"/>
                        </a:spcBef>
                        <a:spcAft>
                          <a:spcPts val="0"/>
                        </a:spcAft>
                        <a:buFont typeface="Symbol" panose="05050102010706020507" pitchFamily="18" charset="2"/>
                        <a:buChar char=""/>
                      </a:pPr>
                      <a:r>
                        <a:rPr lang="en-US" sz="900" dirty="0">
                          <a:solidFill>
                            <a:srgbClr val="000000"/>
                          </a:solidFill>
                          <a:effectLst/>
                          <a:latin typeface="+mj-lt"/>
                          <a:ea typeface="Cambria" panose="02040503050406030204" pitchFamily="18" charset="0"/>
                          <a:cs typeface="Times New Roman" panose="02020603050405020304" pitchFamily="18" charset="0"/>
                        </a:rPr>
                        <a:t>FY19: 48,025 or ~36% of all low-income children aged 0-5 received childcare subsidies </a:t>
                      </a:r>
                      <a:endParaRPr lang="en-US" sz="900" dirty="0">
                        <a:effectLst/>
                        <a:latin typeface="+mj-lt"/>
                        <a:ea typeface="Verdana" panose="020B0604030504040204" pitchFamily="34" charset="0"/>
                        <a:cs typeface="Verdana" panose="020B0604030504040204" pitchFamily="34" charset="0"/>
                      </a:endParaRPr>
                    </a:p>
                    <a:p>
                      <a:pPr marL="342900" marR="0" lvl="0" indent="-342900">
                        <a:spcBef>
                          <a:spcPts val="0"/>
                        </a:spcBef>
                        <a:spcAft>
                          <a:spcPts val="0"/>
                        </a:spcAft>
                        <a:buFont typeface="Symbol" panose="05050102010706020507" pitchFamily="18" charset="2"/>
                        <a:buChar char=""/>
                      </a:pPr>
                      <a:r>
                        <a:rPr lang="en-US" sz="900" dirty="0">
                          <a:solidFill>
                            <a:srgbClr val="000000"/>
                          </a:solidFill>
                          <a:effectLst/>
                          <a:latin typeface="+mj-lt"/>
                          <a:ea typeface="Cambria" panose="02040503050406030204" pitchFamily="18" charset="0"/>
                          <a:cs typeface="Times New Roman" panose="02020603050405020304" pitchFamily="18" charset="0"/>
                        </a:rPr>
                        <a:t>FY19: 19,198 or 24.6% of all subsidies were for infants and toddlers</a:t>
                      </a:r>
                      <a:endParaRPr lang="en-US" sz="900" dirty="0">
                        <a:effectLst/>
                        <a:latin typeface="+mj-lt"/>
                        <a:ea typeface="Verdana" panose="020B0604030504040204" pitchFamily="34" charset="0"/>
                        <a:cs typeface="Verdana" panose="020B0604030504040204" pitchFamily="34" charset="0"/>
                      </a:endParaRPr>
                    </a:p>
                    <a:p>
                      <a:pPr marL="342900" marR="0" lvl="0" indent="-342900">
                        <a:spcBef>
                          <a:spcPts val="0"/>
                        </a:spcBef>
                        <a:spcAft>
                          <a:spcPts val="0"/>
                        </a:spcAft>
                        <a:buFont typeface="Symbol" panose="05050102010706020507" pitchFamily="18" charset="2"/>
                        <a:buChar char=""/>
                      </a:pPr>
                      <a:r>
                        <a:rPr lang="en-US" sz="900" dirty="0">
                          <a:effectLst/>
                          <a:latin typeface="+mj-lt"/>
                          <a:ea typeface="Cambria" panose="02040503050406030204" pitchFamily="18" charset="0"/>
                          <a:cs typeface="Times New Roman" panose="02020603050405020304" pitchFamily="18" charset="0"/>
                        </a:rPr>
                        <a:t>In 2017-18, 37% of parents completed a developmental screen for their children </a:t>
                      </a:r>
                      <a:endParaRPr lang="en-US" sz="900" dirty="0">
                        <a:effectLst/>
                        <a:latin typeface="+mj-lt"/>
                        <a:ea typeface="Verdana" panose="020B0604030504040204" pitchFamily="34" charset="0"/>
                        <a:cs typeface="Verdana" panose="020B0604030504040204" pitchFamily="34" charset="0"/>
                      </a:endParaRPr>
                    </a:p>
                  </a:txBody>
                  <a:tcPr marL="51435" marR="51435" marT="0" marB="0"/>
                </a:tc>
                <a:extLst>
                  <a:ext uri="{0D108BD9-81ED-4DB2-BD59-A6C34878D82A}">
                    <a16:rowId xmlns:a16="http://schemas.microsoft.com/office/drawing/2014/main" val="1181049384"/>
                  </a:ext>
                </a:extLst>
              </a:tr>
              <a:tr h="1533387">
                <a:tc>
                  <a:txBody>
                    <a:bodyPr/>
                    <a:lstStyle/>
                    <a:p>
                      <a:pPr marL="0" marR="0" lvl="0" indent="0">
                        <a:spcBef>
                          <a:spcPts val="0"/>
                        </a:spcBef>
                        <a:spcAft>
                          <a:spcPts val="0"/>
                        </a:spcAft>
                        <a:buFont typeface="+mj-lt"/>
                        <a:buNone/>
                      </a:pPr>
                      <a:r>
                        <a:rPr lang="en-US" sz="1100" dirty="0">
                          <a:effectLst/>
                          <a:latin typeface="+mj-lt"/>
                          <a:ea typeface="Cambria" panose="02040503050406030204" pitchFamily="18" charset="0"/>
                          <a:cs typeface="Times New Roman" panose="02020603050405020304" pitchFamily="18" charset="0"/>
                        </a:rPr>
                        <a:t>Children are on track to 3</a:t>
                      </a:r>
                      <a:r>
                        <a:rPr lang="en-US" sz="1100" baseline="30000" dirty="0">
                          <a:effectLst/>
                          <a:latin typeface="+mj-lt"/>
                          <a:ea typeface="Cambria" panose="02040503050406030204" pitchFamily="18" charset="0"/>
                          <a:cs typeface="Times New Roman" panose="02020603050405020304" pitchFamily="18" charset="0"/>
                        </a:rPr>
                        <a:t>rd</a:t>
                      </a:r>
                      <a:r>
                        <a:rPr lang="en-US" sz="1100" dirty="0">
                          <a:effectLst/>
                          <a:latin typeface="+mj-lt"/>
                          <a:ea typeface="Cambria" panose="02040503050406030204" pitchFamily="18" charset="0"/>
                          <a:cs typeface="Times New Roman" panose="02020603050405020304" pitchFamily="18" charset="0"/>
                        </a:rPr>
                        <a:t> grade success</a:t>
                      </a:r>
                      <a:endParaRPr lang="en-US" sz="1100" dirty="0">
                        <a:effectLst/>
                        <a:latin typeface="+mj-lt"/>
                        <a:ea typeface="Verdana" panose="020B0604030504040204" pitchFamily="34" charset="0"/>
                        <a:cs typeface="Verdana" panose="020B0604030504040204" pitchFamily="34" charset="0"/>
                      </a:endParaRPr>
                    </a:p>
                  </a:txBody>
                  <a:tcPr marL="51435" marR="51435" marT="0" marB="0"/>
                </a:tc>
                <a:tc>
                  <a:txBody>
                    <a:bodyPr/>
                    <a:lstStyle/>
                    <a:p>
                      <a:pPr marL="342900" marR="0" lvl="0" indent="-342900">
                        <a:spcBef>
                          <a:spcPts val="0"/>
                        </a:spcBef>
                        <a:spcAft>
                          <a:spcPts val="0"/>
                        </a:spcAft>
                        <a:buFont typeface="+mj-lt"/>
                        <a:buAutoNum type="alphaLcParenR"/>
                      </a:pPr>
                      <a:r>
                        <a:rPr lang="en-US" sz="900" dirty="0">
                          <a:effectLst/>
                          <a:latin typeface="+mj-lt"/>
                          <a:ea typeface="Cambria" panose="02040503050406030204" pitchFamily="18" charset="0"/>
                          <a:cs typeface="Times New Roman" panose="02020603050405020304" pitchFamily="18" charset="0"/>
                        </a:rPr>
                        <a:t>Increase in 4</a:t>
                      </a:r>
                      <a:r>
                        <a:rPr lang="en-US" sz="900" baseline="30000" dirty="0">
                          <a:effectLst/>
                          <a:latin typeface="+mj-lt"/>
                          <a:ea typeface="Cambria" panose="02040503050406030204" pitchFamily="18" charset="0"/>
                          <a:cs typeface="Times New Roman" panose="02020603050405020304" pitchFamily="18" charset="0"/>
                        </a:rPr>
                        <a:t>th</a:t>
                      </a:r>
                      <a:r>
                        <a:rPr lang="en-US" sz="900" dirty="0">
                          <a:effectLst/>
                          <a:latin typeface="+mj-lt"/>
                          <a:ea typeface="Cambria" panose="02040503050406030204" pitchFamily="18" charset="0"/>
                          <a:cs typeface="Times New Roman" panose="02020603050405020304" pitchFamily="18" charset="0"/>
                        </a:rPr>
                        <a:t> grade reading proficiency levels</a:t>
                      </a:r>
                      <a:endParaRPr lang="en-US" sz="900" dirty="0">
                        <a:effectLst/>
                        <a:latin typeface="+mj-lt"/>
                        <a:ea typeface="Verdana" panose="020B0604030504040204" pitchFamily="34" charset="0"/>
                        <a:cs typeface="Verdana" panose="020B0604030504040204" pitchFamily="34" charset="0"/>
                      </a:endParaRPr>
                    </a:p>
                    <a:p>
                      <a:pPr marL="342900" marR="0" lvl="0" indent="-342900">
                        <a:spcBef>
                          <a:spcPts val="0"/>
                        </a:spcBef>
                        <a:spcAft>
                          <a:spcPts val="0"/>
                        </a:spcAft>
                        <a:buFont typeface="+mj-lt"/>
                        <a:buAutoNum type="alphaLcParenR"/>
                      </a:pPr>
                      <a:r>
                        <a:rPr lang="en-US" sz="900" dirty="0">
                          <a:effectLst/>
                          <a:latin typeface="+mj-lt"/>
                          <a:ea typeface="Cambria" panose="02040503050406030204" pitchFamily="18" charset="0"/>
                          <a:cs typeface="Times New Roman" panose="02020603050405020304" pitchFamily="18" charset="0"/>
                        </a:rPr>
                        <a:t>Increase in 4</a:t>
                      </a:r>
                      <a:r>
                        <a:rPr lang="en-US" sz="900" baseline="30000" dirty="0">
                          <a:effectLst/>
                          <a:latin typeface="+mj-lt"/>
                          <a:ea typeface="Cambria" panose="02040503050406030204" pitchFamily="18" charset="0"/>
                          <a:cs typeface="Times New Roman" panose="02020603050405020304" pitchFamily="18" charset="0"/>
                        </a:rPr>
                        <a:t>th</a:t>
                      </a:r>
                      <a:r>
                        <a:rPr lang="en-US" sz="900" dirty="0">
                          <a:effectLst/>
                          <a:latin typeface="+mj-lt"/>
                          <a:ea typeface="Cambria" panose="02040503050406030204" pitchFamily="18" charset="0"/>
                          <a:cs typeface="Times New Roman" panose="02020603050405020304" pitchFamily="18" charset="0"/>
                        </a:rPr>
                        <a:t> grade math proficiency levels</a:t>
                      </a:r>
                      <a:endParaRPr lang="en-US" sz="900" dirty="0">
                        <a:effectLst/>
                        <a:latin typeface="+mj-lt"/>
                        <a:ea typeface="Verdana" panose="020B0604030504040204" pitchFamily="34" charset="0"/>
                        <a:cs typeface="Verdana" panose="020B0604030504040204" pitchFamily="34" charset="0"/>
                      </a:endParaRPr>
                    </a:p>
                    <a:p>
                      <a:pPr marL="0" marR="0">
                        <a:spcBef>
                          <a:spcPts val="0"/>
                        </a:spcBef>
                        <a:spcAft>
                          <a:spcPts val="0"/>
                        </a:spcAft>
                      </a:pPr>
                      <a:r>
                        <a:rPr lang="en-US" sz="900" dirty="0">
                          <a:effectLst/>
                          <a:latin typeface="+mj-lt"/>
                          <a:ea typeface="Cambria" panose="02040503050406030204" pitchFamily="18" charset="0"/>
                          <a:cs typeface="Times New Roman" panose="02020603050405020304" pitchFamily="18" charset="0"/>
                        </a:rPr>
                        <a:t>Source: Massachusetts Department of Elementary and Secondary Education </a:t>
                      </a:r>
                      <a:endParaRPr lang="en-US" sz="900" dirty="0">
                        <a:effectLst/>
                        <a:latin typeface="+mj-lt"/>
                        <a:ea typeface="Verdana" panose="020B0604030504040204" pitchFamily="34" charset="0"/>
                        <a:cs typeface="Verdana" panose="020B0604030504040204" pitchFamily="34" charset="0"/>
                      </a:endParaRPr>
                    </a:p>
                  </a:txBody>
                  <a:tcPr marL="51435" marR="51435" marT="0" marB="0"/>
                </a:tc>
                <a:tc>
                  <a:txBody>
                    <a:bodyPr/>
                    <a:lstStyle/>
                    <a:p>
                      <a:pPr marL="342900" marR="0" lvl="0" indent="-342900">
                        <a:spcBef>
                          <a:spcPts val="0"/>
                        </a:spcBef>
                        <a:spcAft>
                          <a:spcPts val="0"/>
                        </a:spcAft>
                        <a:buFont typeface="Symbol" panose="05050102010706020507" pitchFamily="18" charset="2"/>
                        <a:buChar char=""/>
                      </a:pPr>
                      <a:r>
                        <a:rPr lang="en-US" sz="900" dirty="0">
                          <a:effectLst/>
                          <a:latin typeface="+mj-lt"/>
                          <a:ea typeface="Cambria" panose="02040503050406030204" pitchFamily="18" charset="0"/>
                          <a:cs typeface="Times New Roman" panose="02020603050405020304" pitchFamily="18" charset="0"/>
                        </a:rPr>
                        <a:t>2019: 56% of all students and 33% of economically disadvantaged students are meeting or exceeding state proficiency standards for Reading </a:t>
                      </a:r>
                      <a:endParaRPr lang="en-US" sz="900" dirty="0">
                        <a:effectLst/>
                        <a:latin typeface="+mj-lt"/>
                        <a:ea typeface="Verdana" panose="020B0604030504040204" pitchFamily="34" charset="0"/>
                        <a:cs typeface="Verdana" panose="020B0604030504040204" pitchFamily="34" charset="0"/>
                      </a:endParaRPr>
                    </a:p>
                    <a:p>
                      <a:pPr marL="342900" marR="0" lvl="0" indent="-342900">
                        <a:spcBef>
                          <a:spcPts val="0"/>
                        </a:spcBef>
                        <a:spcAft>
                          <a:spcPts val="0"/>
                        </a:spcAft>
                        <a:buFont typeface="Symbol" panose="05050102010706020507" pitchFamily="18" charset="2"/>
                        <a:buChar char=""/>
                      </a:pPr>
                      <a:r>
                        <a:rPr lang="en-US" sz="900" dirty="0">
                          <a:effectLst/>
                          <a:latin typeface="+mj-lt"/>
                          <a:ea typeface="Cambria" panose="02040503050406030204" pitchFamily="18" charset="0"/>
                          <a:cs typeface="Times New Roman" panose="02020603050405020304" pitchFamily="18" charset="0"/>
                        </a:rPr>
                        <a:t>2019: 49% of all students and 31% of economically disadvantaged students are meeting/exceeding state proficiency standards for Math </a:t>
                      </a:r>
                      <a:endParaRPr lang="en-US" sz="900" dirty="0">
                        <a:effectLst/>
                        <a:latin typeface="+mj-lt"/>
                        <a:ea typeface="Verdana" panose="020B0604030504040204" pitchFamily="34" charset="0"/>
                        <a:cs typeface="Verdana" panose="020B0604030504040204" pitchFamily="34" charset="0"/>
                      </a:endParaRPr>
                    </a:p>
                  </a:txBody>
                  <a:tcPr marL="51435" marR="51435" marT="0" marB="0"/>
                </a:tc>
                <a:extLst>
                  <a:ext uri="{0D108BD9-81ED-4DB2-BD59-A6C34878D82A}">
                    <a16:rowId xmlns:a16="http://schemas.microsoft.com/office/drawing/2014/main" val="334594047"/>
                  </a:ext>
                </a:extLst>
              </a:tr>
            </a:tbl>
          </a:graphicData>
        </a:graphic>
      </p:graphicFrame>
    </p:spTree>
    <p:extLst>
      <p:ext uri="{BB962C8B-B14F-4D97-AF65-F5344CB8AC3E}">
        <p14:creationId xmlns:p14="http://schemas.microsoft.com/office/powerpoint/2010/main" val="5535237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5C928-52D4-4FED-AE48-EBC38A8C9005}"/>
              </a:ext>
            </a:extLst>
          </p:cNvPr>
          <p:cNvSpPr>
            <a:spLocks noGrp="1"/>
          </p:cNvSpPr>
          <p:nvPr>
            <p:ph type="title"/>
          </p:nvPr>
        </p:nvSpPr>
        <p:spPr/>
        <p:txBody>
          <a:bodyPr/>
          <a:lstStyle/>
          <a:p>
            <a:r>
              <a:rPr lang="en-US" sz="2000" dirty="0">
                <a:latin typeface="Arial" panose="020B0604020202020204" pitchFamily="34" charset="0"/>
                <a:cs typeface="Arial" panose="020B0604020202020204" pitchFamily="34" charset="0"/>
              </a:rPr>
              <a:t>Systemwide Investments During COVID-19</a:t>
            </a:r>
          </a:p>
        </p:txBody>
      </p:sp>
      <p:sp>
        <p:nvSpPr>
          <p:cNvPr id="5" name="Slide Number Placeholder 4">
            <a:extLst>
              <a:ext uri="{FF2B5EF4-FFF2-40B4-BE49-F238E27FC236}">
                <a16:creationId xmlns:a16="http://schemas.microsoft.com/office/drawing/2014/main" id="{8AD812DF-E23C-4D90-B9FD-5420BE69DEF7}"/>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ct val="0"/>
              </a:spcBef>
              <a:spcAft>
                <a:spcPts val="0"/>
              </a:spcAft>
              <a:buClrTx/>
              <a:buSzTx/>
              <a:buFontTx/>
              <a:buNone/>
              <a:tabLst/>
              <a:defRPr/>
            </a:pPr>
            <a:fld id="{F4571D79-3FCF-470B-A39E-9BBB02B9F0E9}" type="slidenum">
              <a:rPr kumimoji="0" lang="en-US" sz="800" b="0" i="0" u="none" strike="noStrike" kern="1200" cap="none" spc="0" normalizeH="0" baseline="0" noProof="0" smtClean="0">
                <a:ln>
                  <a:noFill/>
                </a:ln>
                <a:solidFill>
                  <a:srgbClr val="000000"/>
                </a:solidFill>
                <a:effectLst/>
                <a:uLnTx/>
                <a:uFillTx/>
                <a:latin typeface="Verdana"/>
                <a:ea typeface="+mn-ea"/>
                <a:cs typeface="Arial"/>
              </a:rPr>
              <a:pPr marL="0" marR="0" lvl="0" indent="0" algn="r" defTabSz="457200" rtl="0" eaLnBrk="1" fontAlgn="auto" latinLnBrk="0" hangingPunct="1">
                <a:lnSpc>
                  <a:spcPct val="100000"/>
                </a:lnSpc>
                <a:spcBef>
                  <a:spcPct val="0"/>
                </a:spcBef>
                <a:spcAft>
                  <a:spcPts val="0"/>
                </a:spcAft>
                <a:buClrTx/>
                <a:buSzTx/>
                <a:buFontTx/>
                <a:buNone/>
                <a:tabLst/>
                <a:defRPr/>
              </a:pPr>
              <a:t>41</a:t>
            </a:fld>
            <a:endParaRPr kumimoji="0" lang="en-US" sz="800" b="0" i="0" u="none" strike="noStrike" kern="1200" cap="none" spc="0" normalizeH="0" baseline="0" noProof="0" dirty="0">
              <a:ln>
                <a:noFill/>
              </a:ln>
              <a:solidFill>
                <a:srgbClr val="000000"/>
              </a:solidFill>
              <a:effectLst/>
              <a:uLnTx/>
              <a:uFillTx/>
              <a:latin typeface="Verdana"/>
              <a:ea typeface="+mn-ea"/>
              <a:cs typeface="Arial"/>
            </a:endParaRPr>
          </a:p>
        </p:txBody>
      </p:sp>
      <p:sp>
        <p:nvSpPr>
          <p:cNvPr id="8" name="Rectangle: Rounded Corners 7">
            <a:extLst>
              <a:ext uri="{FF2B5EF4-FFF2-40B4-BE49-F238E27FC236}">
                <a16:creationId xmlns:a16="http://schemas.microsoft.com/office/drawing/2014/main" id="{350C2F4E-DB3D-43E7-9BA4-95F366BD11C1}"/>
              </a:ext>
            </a:extLst>
          </p:cNvPr>
          <p:cNvSpPr/>
          <p:nvPr/>
        </p:nvSpPr>
        <p:spPr bwMode="auto">
          <a:xfrm>
            <a:off x="409575" y="1134656"/>
            <a:ext cx="8505825" cy="1191816"/>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Goals</a:t>
            </a:r>
          </a:p>
          <a:p>
            <a:pPr marR="0" lvl="0" algn="l" defTabSz="914400" rtl="0" eaLnBrk="1" fontAlgn="base" latinLnBrk="0" hangingPunct="1">
              <a:lnSpc>
                <a:spcPct val="100000"/>
              </a:lnSpc>
              <a:spcBef>
                <a:spcPct val="50000"/>
              </a:spcBef>
              <a:spcAft>
                <a:spcPct val="0"/>
              </a:spcAft>
              <a:buClrTx/>
              <a:buSzTx/>
              <a:tabLst/>
              <a:defRPr/>
            </a:pPr>
            <a:r>
              <a:rPr kumimoji="0" lang="en-US" sz="16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To efficiently and effectively steward public investments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EEC continued to support families, children, educators and programs during the pandemic.</a:t>
            </a:r>
          </a:p>
        </p:txBody>
      </p:sp>
      <p:sp>
        <p:nvSpPr>
          <p:cNvPr id="10" name="Content Placeholder 2">
            <a:extLst>
              <a:ext uri="{FF2B5EF4-FFF2-40B4-BE49-F238E27FC236}">
                <a16:creationId xmlns:a16="http://schemas.microsoft.com/office/drawing/2014/main" id="{08ABD071-4CFA-4A7B-BF94-CC5E44F6B75B}"/>
              </a:ext>
            </a:extLst>
          </p:cNvPr>
          <p:cNvSpPr>
            <a:spLocks noGrp="1"/>
          </p:cNvSpPr>
          <p:nvPr>
            <p:ph sz="half" idx="1"/>
          </p:nvPr>
        </p:nvSpPr>
        <p:spPr>
          <a:xfrm>
            <a:off x="500061" y="2326472"/>
            <a:ext cx="8324851" cy="4339658"/>
          </a:xfrm>
        </p:spPr>
        <p:txBody>
          <a:bodyPr numCol="1"/>
          <a:lstStyle/>
          <a:p>
            <a:endParaRPr lang="en-US" sz="1600" b="0" dirty="0">
              <a:latin typeface="Arial" panose="020B0604020202020204" pitchFamily="34" charset="0"/>
              <a:cs typeface="Arial" panose="020B0604020202020204" pitchFamily="34" charset="0"/>
            </a:endParaRPr>
          </a:p>
          <a:p>
            <a:r>
              <a:rPr lang="en-US" sz="1600" b="0" dirty="0">
                <a:latin typeface="Arial" panose="020B0604020202020204" pitchFamily="34" charset="0"/>
                <a:cs typeface="Arial" panose="020B0604020202020204" pitchFamily="34" charset="0"/>
              </a:rPr>
              <a:t>$19 Million for operating the Emergency Child </a:t>
            </a:r>
            <a:r>
              <a:rPr lang="en-US" sz="1600" b="0">
                <a:latin typeface="Arial" panose="020B0604020202020204" pitchFamily="34" charset="0"/>
                <a:cs typeface="Arial" panose="020B0604020202020204" pitchFamily="34" charset="0"/>
              </a:rPr>
              <a:t>Care Program (EECP)</a:t>
            </a:r>
            <a:endParaRPr lang="en-US" sz="1600" b="0" dirty="0">
              <a:latin typeface="Arial" panose="020B0604020202020204" pitchFamily="34" charset="0"/>
              <a:cs typeface="Arial" panose="020B0604020202020204" pitchFamily="34" charset="0"/>
            </a:endParaRPr>
          </a:p>
          <a:p>
            <a:r>
              <a:rPr lang="en-US" sz="1600" b="0" dirty="0">
                <a:latin typeface="Arial" panose="020B0604020202020204" pitchFamily="34" charset="0"/>
                <a:cs typeface="Arial" panose="020B0604020202020204" pitchFamily="34" charset="0"/>
              </a:rPr>
              <a:t>$25 Million for workforce and facilities grants for providers</a:t>
            </a:r>
          </a:p>
          <a:p>
            <a:r>
              <a:rPr lang="en-US" sz="1600" b="0" dirty="0">
                <a:latin typeface="Arial" panose="020B0604020202020204" pitchFamily="34" charset="0"/>
                <a:cs typeface="Arial" panose="020B0604020202020204" pitchFamily="34" charset="0"/>
              </a:rPr>
              <a:t>$35 Million for stipends to providers operating during COVID-19</a:t>
            </a:r>
          </a:p>
          <a:p>
            <a:r>
              <a:rPr lang="en-US" sz="1600" b="0" dirty="0">
                <a:latin typeface="Arial" panose="020B0604020202020204" pitchFamily="34" charset="0"/>
                <a:cs typeface="Arial" panose="020B0604020202020204" pitchFamily="34" charset="0"/>
              </a:rPr>
              <a:t>$32 Million on PPE and Mobile Testing supports</a:t>
            </a:r>
          </a:p>
          <a:p>
            <a:r>
              <a:rPr lang="en-US" sz="1600" b="0" dirty="0">
                <a:latin typeface="Arial" panose="020B0604020202020204" pitchFamily="34" charset="0"/>
                <a:cs typeface="Arial" panose="020B0604020202020204" pitchFamily="34" charset="0"/>
              </a:rPr>
              <a:t>$81 Million to cover the cost of parent fees for subsidized child care</a:t>
            </a:r>
          </a:p>
          <a:p>
            <a:endParaRPr lang="en-US" sz="1600" b="0" dirty="0">
              <a:latin typeface="Arial" panose="020B0604020202020204" pitchFamily="34" charset="0"/>
              <a:cs typeface="Arial" panose="020B0604020202020204" pitchFamily="34" charset="0"/>
            </a:endParaRPr>
          </a:p>
          <a:p>
            <a:pPr marL="0" indent="0">
              <a:buNone/>
            </a:pPr>
            <a:endParaRPr lang="en-US" sz="1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0501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0FB9C-F09D-9043-B645-306513F09DAA}"/>
              </a:ext>
            </a:extLst>
          </p:cNvPr>
          <p:cNvSpPr>
            <a:spLocks noGrp="1"/>
          </p:cNvSpPr>
          <p:nvPr>
            <p:ph type="ctrTitle"/>
          </p:nvPr>
        </p:nvSpPr>
        <p:spPr/>
        <p:txBody>
          <a:bodyPr/>
          <a:lstStyle/>
          <a:p>
            <a:pPr algn="ctr"/>
            <a:r>
              <a:rPr lang="en-US" dirty="0"/>
              <a:t>Big Picture Overview</a:t>
            </a:r>
          </a:p>
        </p:txBody>
      </p:sp>
      <p:sp>
        <p:nvSpPr>
          <p:cNvPr id="3" name="Subtitle 2">
            <a:extLst>
              <a:ext uri="{FF2B5EF4-FFF2-40B4-BE49-F238E27FC236}">
                <a16:creationId xmlns:a16="http://schemas.microsoft.com/office/drawing/2014/main" id="{69D13D0D-01BE-7645-9BD9-4227505D5BB0}"/>
              </a:ext>
            </a:extLst>
          </p:cNvPr>
          <p:cNvSpPr>
            <a:spLocks noGrp="1"/>
          </p:cNvSpPr>
          <p:nvPr>
            <p:ph type="subTitle" idx="1"/>
          </p:nvPr>
        </p:nvSpPr>
        <p:spPr/>
        <p:txBody>
          <a:bodyPr/>
          <a:lstStyle/>
          <a:p>
            <a:pPr marL="285750" lvl="0" indent="-285750" algn="l">
              <a:buFont typeface="Arial" panose="020B0604020202020204" pitchFamily="34" charset="0"/>
              <a:buChar char="•"/>
            </a:pPr>
            <a:r>
              <a:rPr lang="en-US" sz="1700" b="0" dirty="0"/>
              <a:t>EEC within a High Quality Birth to Eight Education and Care System</a:t>
            </a:r>
          </a:p>
          <a:p>
            <a:pPr marL="285750" lvl="0" indent="-285750" algn="l">
              <a:buFont typeface="Arial" panose="020B0604020202020204" pitchFamily="34" charset="0"/>
              <a:buChar char="•"/>
            </a:pPr>
            <a:r>
              <a:rPr lang="en-US" sz="1700" b="0" dirty="0"/>
              <a:t>Challenges and Opportunities for the Commonwealth</a:t>
            </a:r>
          </a:p>
          <a:p>
            <a:pPr marL="285750" lvl="0" indent="-285750" algn="l">
              <a:buFont typeface="Arial" panose="020B0604020202020204" pitchFamily="34" charset="0"/>
              <a:buChar char="•"/>
            </a:pPr>
            <a:r>
              <a:rPr lang="en-US" sz="1700" b="0" dirty="0"/>
              <a:t>Innovation in Child Care</a:t>
            </a:r>
          </a:p>
          <a:p>
            <a:pPr lvl="1" algn="l"/>
            <a:endParaRPr lang="en-US" sz="1700" dirty="0"/>
          </a:p>
        </p:txBody>
      </p:sp>
      <p:sp>
        <p:nvSpPr>
          <p:cNvPr id="4" name="Slide Number Placeholder 3">
            <a:extLst>
              <a:ext uri="{FF2B5EF4-FFF2-40B4-BE49-F238E27FC236}">
                <a16:creationId xmlns:a16="http://schemas.microsoft.com/office/drawing/2014/main" id="{A9D4F421-E36D-5C44-84DB-64F22A3D9B77}"/>
              </a:ext>
            </a:extLst>
          </p:cNvPr>
          <p:cNvSpPr>
            <a:spLocks noGrp="1"/>
          </p:cNvSpPr>
          <p:nvPr>
            <p:ph type="sldNum" sz="quarter" idx="11"/>
          </p:nvPr>
        </p:nvSpPr>
        <p:spPr/>
        <p:txBody>
          <a:bodyPr/>
          <a:lstStyle/>
          <a:p>
            <a:pPr>
              <a:defRPr/>
            </a:pPr>
            <a:fld id="{FDF88B55-EA6D-4ACF-BBAA-E1DCDBBFDFFF}" type="slidenum">
              <a:rPr lang="en-US" smtClean="0">
                <a:solidFill>
                  <a:srgbClr val="000000"/>
                </a:solidFill>
              </a:rPr>
              <a:pPr>
                <a:defRPr/>
              </a:pPr>
              <a:t>5</a:t>
            </a:fld>
            <a:endParaRPr lang="en-US" dirty="0">
              <a:solidFill>
                <a:srgbClr val="000000"/>
              </a:solidFill>
            </a:endParaRPr>
          </a:p>
        </p:txBody>
      </p:sp>
    </p:spTree>
    <p:extLst>
      <p:ext uri="{BB962C8B-B14F-4D97-AF65-F5344CB8AC3E}">
        <p14:creationId xmlns:p14="http://schemas.microsoft.com/office/powerpoint/2010/main" val="3391486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C1779F-5556-4F4C-89ED-8687062D031D}"/>
              </a:ext>
            </a:extLst>
          </p:cNvPr>
          <p:cNvSpPr/>
          <p:nvPr/>
        </p:nvSpPr>
        <p:spPr bwMode="auto">
          <a:xfrm>
            <a:off x="878877" y="3919101"/>
            <a:ext cx="7862135" cy="411480"/>
          </a:xfrm>
          <a:prstGeom prst="rect">
            <a:avLst/>
          </a:prstGeom>
          <a:solidFill>
            <a:srgbClr val="CCE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310314" y="227041"/>
            <a:ext cx="7862135" cy="635556"/>
          </a:xfrm>
        </p:spPr>
        <p:txBody>
          <a:bodyPr>
            <a:normAutofit/>
          </a:bodyPr>
          <a:lstStyle/>
          <a:p>
            <a:r>
              <a:rPr lang="en-US" dirty="0">
                <a:latin typeface="Arial" panose="020B0604020202020204" pitchFamily="34" charset="0"/>
                <a:cs typeface="Arial" panose="020B0604020202020204" pitchFamily="34" charset="0"/>
              </a:rPr>
              <a:t>Key Provisions of An Act Relative to Early Education and Care</a:t>
            </a:r>
          </a:p>
        </p:txBody>
      </p:sp>
      <p:sp>
        <p:nvSpPr>
          <p:cNvPr id="5" name="Rectangle 4">
            <a:extLst>
              <a:ext uri="{FF2B5EF4-FFF2-40B4-BE49-F238E27FC236}">
                <a16:creationId xmlns:a16="http://schemas.microsoft.com/office/drawing/2014/main" id="{34B47316-5644-4566-BB8B-C2013DF7F565}"/>
              </a:ext>
            </a:extLst>
          </p:cNvPr>
          <p:cNvSpPr/>
          <p:nvPr/>
        </p:nvSpPr>
        <p:spPr bwMode="auto">
          <a:xfrm>
            <a:off x="878104" y="1080662"/>
            <a:ext cx="7862135" cy="411480"/>
          </a:xfrm>
          <a:prstGeom prst="rect">
            <a:avLst/>
          </a:prstGeom>
          <a:solidFill>
            <a:srgbClr val="CCE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 name="Arrow: Pentagon 3">
            <a:extLst>
              <a:ext uri="{FF2B5EF4-FFF2-40B4-BE49-F238E27FC236}">
                <a16:creationId xmlns:a16="http://schemas.microsoft.com/office/drawing/2014/main" id="{BE467164-2A34-432A-9A19-C919DE12D91D}"/>
              </a:ext>
            </a:extLst>
          </p:cNvPr>
          <p:cNvSpPr/>
          <p:nvPr/>
        </p:nvSpPr>
        <p:spPr bwMode="auto">
          <a:xfrm>
            <a:off x="310314" y="1080662"/>
            <a:ext cx="746590" cy="411480"/>
          </a:xfrm>
          <a:prstGeom prst="homePlate">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p>
        </p:txBody>
      </p:sp>
      <p:sp>
        <p:nvSpPr>
          <p:cNvPr id="8" name="Rectangle 7">
            <a:extLst>
              <a:ext uri="{FF2B5EF4-FFF2-40B4-BE49-F238E27FC236}">
                <a16:creationId xmlns:a16="http://schemas.microsoft.com/office/drawing/2014/main" id="{D7D90F7B-1397-4AF8-BC59-F180F19E22EE}"/>
              </a:ext>
            </a:extLst>
          </p:cNvPr>
          <p:cNvSpPr/>
          <p:nvPr/>
        </p:nvSpPr>
        <p:spPr bwMode="auto">
          <a:xfrm>
            <a:off x="878104" y="1616291"/>
            <a:ext cx="7862135" cy="411480"/>
          </a:xfrm>
          <a:prstGeom prst="rect">
            <a:avLst/>
          </a:prstGeom>
          <a:solidFill>
            <a:srgbClr val="CCE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Arrow: Pentagon 10">
            <a:extLst>
              <a:ext uri="{FF2B5EF4-FFF2-40B4-BE49-F238E27FC236}">
                <a16:creationId xmlns:a16="http://schemas.microsoft.com/office/drawing/2014/main" id="{D21040AC-6867-4D18-A580-E4CEAC19063B}"/>
              </a:ext>
            </a:extLst>
          </p:cNvPr>
          <p:cNvSpPr/>
          <p:nvPr/>
        </p:nvSpPr>
        <p:spPr bwMode="auto">
          <a:xfrm>
            <a:off x="310314" y="1616291"/>
            <a:ext cx="746590" cy="411480"/>
          </a:xfrm>
          <a:prstGeom prst="homePlate">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p>
        </p:txBody>
      </p:sp>
      <p:sp>
        <p:nvSpPr>
          <p:cNvPr id="12" name="Rectangle 11">
            <a:extLst>
              <a:ext uri="{FF2B5EF4-FFF2-40B4-BE49-F238E27FC236}">
                <a16:creationId xmlns:a16="http://schemas.microsoft.com/office/drawing/2014/main" id="{E0A4FB55-F40B-4DB5-81E0-11C13A237B04}"/>
              </a:ext>
            </a:extLst>
          </p:cNvPr>
          <p:cNvSpPr/>
          <p:nvPr/>
        </p:nvSpPr>
        <p:spPr bwMode="auto">
          <a:xfrm>
            <a:off x="878104" y="2187545"/>
            <a:ext cx="7862135" cy="411480"/>
          </a:xfrm>
          <a:prstGeom prst="rect">
            <a:avLst/>
          </a:prstGeom>
          <a:solidFill>
            <a:srgbClr val="CCE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Arrow: Pentagon 12">
            <a:extLst>
              <a:ext uri="{FF2B5EF4-FFF2-40B4-BE49-F238E27FC236}">
                <a16:creationId xmlns:a16="http://schemas.microsoft.com/office/drawing/2014/main" id="{732D13AB-63D0-4503-8481-E283FA6F8AEB}"/>
              </a:ext>
            </a:extLst>
          </p:cNvPr>
          <p:cNvSpPr/>
          <p:nvPr/>
        </p:nvSpPr>
        <p:spPr bwMode="auto">
          <a:xfrm>
            <a:off x="310314" y="2187545"/>
            <a:ext cx="746590" cy="411480"/>
          </a:xfrm>
          <a:prstGeom prst="homePlate">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a:t>
            </a:r>
          </a:p>
        </p:txBody>
      </p:sp>
      <p:sp>
        <p:nvSpPr>
          <p:cNvPr id="14" name="TextBox 13">
            <a:extLst>
              <a:ext uri="{FF2B5EF4-FFF2-40B4-BE49-F238E27FC236}">
                <a16:creationId xmlns:a16="http://schemas.microsoft.com/office/drawing/2014/main" id="{8D6AE68B-C130-4976-8001-FFB9E42A5735}"/>
              </a:ext>
            </a:extLst>
          </p:cNvPr>
          <p:cNvSpPr txBox="1"/>
          <p:nvPr/>
        </p:nvSpPr>
        <p:spPr>
          <a:xfrm>
            <a:off x="1056899" y="1134834"/>
            <a:ext cx="7683339" cy="411480"/>
          </a:xfrm>
          <a:prstGeom prst="rect">
            <a:avLst/>
          </a:prstGeom>
          <a:noFill/>
        </p:spPr>
        <p:txBody>
          <a:bodyPr wrap="square">
            <a:spAutoFit/>
          </a:bodyPr>
          <a:lstStyle/>
          <a:p>
            <a:pPr marL="0" marR="0" lvl="0" indent="-4572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Be the lead agency for administering and providing early education and care programs and services</a:t>
            </a:r>
          </a:p>
        </p:txBody>
      </p:sp>
      <p:sp>
        <p:nvSpPr>
          <p:cNvPr id="15" name="TextBox 14">
            <a:extLst>
              <a:ext uri="{FF2B5EF4-FFF2-40B4-BE49-F238E27FC236}">
                <a16:creationId xmlns:a16="http://schemas.microsoft.com/office/drawing/2014/main" id="{4447FF99-A420-4401-A893-2965D66B42FA}"/>
              </a:ext>
            </a:extLst>
          </p:cNvPr>
          <p:cNvSpPr txBox="1"/>
          <p:nvPr/>
        </p:nvSpPr>
        <p:spPr>
          <a:xfrm>
            <a:off x="1048532" y="1664118"/>
            <a:ext cx="7941087" cy="411480"/>
          </a:xfrm>
          <a:prstGeom prst="rect">
            <a:avLst/>
          </a:prstGeom>
          <a:noFill/>
        </p:spPr>
        <p:txBody>
          <a:bodyPr wrap="square">
            <a:spAutoFit/>
          </a:bodyPr>
          <a:lstStyle/>
          <a:p>
            <a:pPr marL="0" marR="0" lvl="0" indent="-4572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License and monitor for non-school based care settings, including child care and residential programs</a:t>
            </a:r>
          </a:p>
        </p:txBody>
      </p:sp>
      <p:sp>
        <p:nvSpPr>
          <p:cNvPr id="17" name="TextBox 16">
            <a:extLst>
              <a:ext uri="{FF2B5EF4-FFF2-40B4-BE49-F238E27FC236}">
                <a16:creationId xmlns:a16="http://schemas.microsoft.com/office/drawing/2014/main" id="{1A83530A-BBB2-41BA-875B-244F23F5A1F3}"/>
              </a:ext>
            </a:extLst>
          </p:cNvPr>
          <p:cNvSpPr txBox="1"/>
          <p:nvPr/>
        </p:nvSpPr>
        <p:spPr>
          <a:xfrm>
            <a:off x="1056898" y="2209781"/>
            <a:ext cx="7683339" cy="411480"/>
          </a:xfrm>
          <a:prstGeom prst="rect">
            <a:avLst/>
          </a:prstGeom>
          <a:noFill/>
        </p:spPr>
        <p:txBody>
          <a:bodyPr wrap="square">
            <a:spAutoFit/>
          </a:bodyPr>
          <a:lstStyle/>
          <a:p>
            <a:pPr marL="0" marR="0" lvl="0" indent="-4572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Increase the sustainability and availability of programs, including the dissemination of information</a:t>
            </a:r>
          </a:p>
        </p:txBody>
      </p:sp>
      <p:sp>
        <p:nvSpPr>
          <p:cNvPr id="18" name="Rectangle 17">
            <a:extLst>
              <a:ext uri="{FF2B5EF4-FFF2-40B4-BE49-F238E27FC236}">
                <a16:creationId xmlns:a16="http://schemas.microsoft.com/office/drawing/2014/main" id="{AD2F8DE3-7777-4BBD-9160-6936592306CC}"/>
              </a:ext>
            </a:extLst>
          </p:cNvPr>
          <p:cNvSpPr/>
          <p:nvPr/>
        </p:nvSpPr>
        <p:spPr bwMode="auto">
          <a:xfrm>
            <a:off x="878102" y="2770164"/>
            <a:ext cx="7862135" cy="411480"/>
          </a:xfrm>
          <a:prstGeom prst="rect">
            <a:avLst/>
          </a:prstGeom>
          <a:solidFill>
            <a:srgbClr val="CCE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Arrow: Pentagon 18">
            <a:extLst>
              <a:ext uri="{FF2B5EF4-FFF2-40B4-BE49-F238E27FC236}">
                <a16:creationId xmlns:a16="http://schemas.microsoft.com/office/drawing/2014/main" id="{F0D027CC-BBEC-43C2-A7B5-F144DDC47978}"/>
              </a:ext>
            </a:extLst>
          </p:cNvPr>
          <p:cNvSpPr/>
          <p:nvPr/>
        </p:nvSpPr>
        <p:spPr bwMode="auto">
          <a:xfrm>
            <a:off x="310312" y="2770164"/>
            <a:ext cx="746590" cy="411480"/>
          </a:xfrm>
          <a:prstGeom prst="homePlate">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a:t>
            </a:r>
          </a:p>
        </p:txBody>
      </p:sp>
      <p:sp>
        <p:nvSpPr>
          <p:cNvPr id="20" name="TextBox 19">
            <a:extLst>
              <a:ext uri="{FF2B5EF4-FFF2-40B4-BE49-F238E27FC236}">
                <a16:creationId xmlns:a16="http://schemas.microsoft.com/office/drawing/2014/main" id="{9E892389-2BE9-4576-AC19-B236D565DEB9}"/>
              </a:ext>
            </a:extLst>
          </p:cNvPr>
          <p:cNvSpPr txBox="1"/>
          <p:nvPr/>
        </p:nvSpPr>
        <p:spPr>
          <a:xfrm>
            <a:off x="1056896" y="2804274"/>
            <a:ext cx="7683339" cy="4114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Facilitate the development of the early education and care workforce</a:t>
            </a:r>
          </a:p>
        </p:txBody>
      </p:sp>
      <p:sp>
        <p:nvSpPr>
          <p:cNvPr id="21" name="Rectangle 20">
            <a:extLst>
              <a:ext uri="{FF2B5EF4-FFF2-40B4-BE49-F238E27FC236}">
                <a16:creationId xmlns:a16="http://schemas.microsoft.com/office/drawing/2014/main" id="{D0BA9D57-35FA-45EF-9751-4840B805204E}"/>
              </a:ext>
            </a:extLst>
          </p:cNvPr>
          <p:cNvSpPr/>
          <p:nvPr/>
        </p:nvSpPr>
        <p:spPr bwMode="auto">
          <a:xfrm>
            <a:off x="878104" y="3343398"/>
            <a:ext cx="7862135" cy="411480"/>
          </a:xfrm>
          <a:prstGeom prst="rect">
            <a:avLst/>
          </a:prstGeom>
          <a:solidFill>
            <a:srgbClr val="CCE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Arrow: Pentagon 21">
            <a:extLst>
              <a:ext uri="{FF2B5EF4-FFF2-40B4-BE49-F238E27FC236}">
                <a16:creationId xmlns:a16="http://schemas.microsoft.com/office/drawing/2014/main" id="{61A61554-893C-4F8F-BE7E-A55E53331624}"/>
              </a:ext>
            </a:extLst>
          </p:cNvPr>
          <p:cNvSpPr/>
          <p:nvPr/>
        </p:nvSpPr>
        <p:spPr bwMode="auto">
          <a:xfrm>
            <a:off x="310314" y="3343398"/>
            <a:ext cx="746590" cy="411480"/>
          </a:xfrm>
          <a:prstGeom prst="homePlate">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a:t>
            </a:r>
          </a:p>
        </p:txBody>
      </p:sp>
      <p:sp>
        <p:nvSpPr>
          <p:cNvPr id="23" name="TextBox 22">
            <a:extLst>
              <a:ext uri="{FF2B5EF4-FFF2-40B4-BE49-F238E27FC236}">
                <a16:creationId xmlns:a16="http://schemas.microsoft.com/office/drawing/2014/main" id="{2B45D53F-4061-40D2-A318-E462452D5887}"/>
              </a:ext>
            </a:extLst>
          </p:cNvPr>
          <p:cNvSpPr txBox="1"/>
          <p:nvPr/>
        </p:nvSpPr>
        <p:spPr>
          <a:xfrm>
            <a:off x="1056898" y="3389384"/>
            <a:ext cx="7683339" cy="411480"/>
          </a:xfrm>
          <a:prstGeom prst="rect">
            <a:avLst/>
          </a:prstGeom>
          <a:noFill/>
        </p:spPr>
        <p:txBody>
          <a:bodyPr wrap="square">
            <a:spAutoFit/>
          </a:bodyPr>
          <a:lstStyle/>
          <a:p>
            <a:pPr marL="0" marR="0" lvl="0" indent="-4572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Administer mental health consultation, technical assistance, and other professional supports</a:t>
            </a:r>
          </a:p>
        </p:txBody>
      </p:sp>
      <p:sp>
        <p:nvSpPr>
          <p:cNvPr id="25" name="TextBox 24">
            <a:extLst>
              <a:ext uri="{FF2B5EF4-FFF2-40B4-BE49-F238E27FC236}">
                <a16:creationId xmlns:a16="http://schemas.microsoft.com/office/drawing/2014/main" id="{E511B7D9-55EA-4D2E-8698-6F75CFF8EED3}"/>
              </a:ext>
            </a:extLst>
          </p:cNvPr>
          <p:cNvSpPr txBox="1"/>
          <p:nvPr/>
        </p:nvSpPr>
        <p:spPr>
          <a:xfrm>
            <a:off x="1056895" y="3940129"/>
            <a:ext cx="7683339" cy="411480"/>
          </a:xfrm>
          <a:prstGeom prst="rect">
            <a:avLst/>
          </a:prstGeom>
          <a:noFill/>
        </p:spPr>
        <p:txBody>
          <a:bodyPr wrap="square">
            <a:spAutoFit/>
          </a:bodyPr>
          <a:lstStyle/>
          <a:p>
            <a:pPr marL="0" marR="0" lvl="0" indent="-4572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Manage eligibility, recruitment, waitlist, parent co-pays, and placement management for subsidies</a:t>
            </a:r>
          </a:p>
        </p:txBody>
      </p:sp>
      <p:sp>
        <p:nvSpPr>
          <p:cNvPr id="27" name="Arrow: Pentagon 26">
            <a:extLst>
              <a:ext uri="{FF2B5EF4-FFF2-40B4-BE49-F238E27FC236}">
                <a16:creationId xmlns:a16="http://schemas.microsoft.com/office/drawing/2014/main" id="{6093AF3E-A421-46CF-A3E7-541FFE8E332A}"/>
              </a:ext>
            </a:extLst>
          </p:cNvPr>
          <p:cNvSpPr/>
          <p:nvPr/>
        </p:nvSpPr>
        <p:spPr bwMode="auto">
          <a:xfrm>
            <a:off x="311087" y="3919101"/>
            <a:ext cx="746590" cy="411480"/>
          </a:xfrm>
          <a:prstGeom prst="homePlate">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a:t>
            </a:r>
          </a:p>
        </p:txBody>
      </p:sp>
      <p:sp>
        <p:nvSpPr>
          <p:cNvPr id="28" name="Rectangle 27">
            <a:extLst>
              <a:ext uri="{FF2B5EF4-FFF2-40B4-BE49-F238E27FC236}">
                <a16:creationId xmlns:a16="http://schemas.microsoft.com/office/drawing/2014/main" id="{5254A3A9-19B2-4ECF-9C12-47D117D4C3DA}"/>
              </a:ext>
            </a:extLst>
          </p:cNvPr>
          <p:cNvSpPr/>
          <p:nvPr/>
        </p:nvSpPr>
        <p:spPr bwMode="auto">
          <a:xfrm>
            <a:off x="878099" y="4558242"/>
            <a:ext cx="7862135" cy="411480"/>
          </a:xfrm>
          <a:prstGeom prst="rect">
            <a:avLst/>
          </a:prstGeom>
          <a:solidFill>
            <a:srgbClr val="CCE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Arrow: Pentagon 28">
            <a:extLst>
              <a:ext uri="{FF2B5EF4-FFF2-40B4-BE49-F238E27FC236}">
                <a16:creationId xmlns:a16="http://schemas.microsoft.com/office/drawing/2014/main" id="{4099C335-0998-429D-80C0-6323FEC8BF7C}"/>
              </a:ext>
            </a:extLst>
          </p:cNvPr>
          <p:cNvSpPr/>
          <p:nvPr/>
        </p:nvSpPr>
        <p:spPr bwMode="auto">
          <a:xfrm>
            <a:off x="310309" y="4558242"/>
            <a:ext cx="746590" cy="411480"/>
          </a:xfrm>
          <a:prstGeom prst="homePlate">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a:t>
            </a:r>
          </a:p>
        </p:txBody>
      </p:sp>
      <p:sp>
        <p:nvSpPr>
          <p:cNvPr id="30" name="Rectangle 29">
            <a:extLst>
              <a:ext uri="{FF2B5EF4-FFF2-40B4-BE49-F238E27FC236}">
                <a16:creationId xmlns:a16="http://schemas.microsoft.com/office/drawing/2014/main" id="{C2B75C7C-C33E-41EB-9100-6876629B9961}"/>
              </a:ext>
            </a:extLst>
          </p:cNvPr>
          <p:cNvSpPr/>
          <p:nvPr/>
        </p:nvSpPr>
        <p:spPr bwMode="auto">
          <a:xfrm>
            <a:off x="878099" y="5182036"/>
            <a:ext cx="7862135" cy="411480"/>
          </a:xfrm>
          <a:prstGeom prst="rect">
            <a:avLst/>
          </a:prstGeom>
          <a:solidFill>
            <a:srgbClr val="CCE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Arrow: Pentagon 30">
            <a:extLst>
              <a:ext uri="{FF2B5EF4-FFF2-40B4-BE49-F238E27FC236}">
                <a16:creationId xmlns:a16="http://schemas.microsoft.com/office/drawing/2014/main" id="{25E1E256-7B22-450B-89EF-5D555D0140BC}"/>
              </a:ext>
            </a:extLst>
          </p:cNvPr>
          <p:cNvSpPr/>
          <p:nvPr/>
        </p:nvSpPr>
        <p:spPr bwMode="auto">
          <a:xfrm>
            <a:off x="310309" y="5182036"/>
            <a:ext cx="746590" cy="411480"/>
          </a:xfrm>
          <a:prstGeom prst="homePlate">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a:t>
            </a:r>
          </a:p>
        </p:txBody>
      </p:sp>
      <p:sp>
        <p:nvSpPr>
          <p:cNvPr id="33" name="TextBox 32">
            <a:extLst>
              <a:ext uri="{FF2B5EF4-FFF2-40B4-BE49-F238E27FC236}">
                <a16:creationId xmlns:a16="http://schemas.microsoft.com/office/drawing/2014/main" id="{60DB48BA-BF87-4FF7-A998-96BDD90F7FF0}"/>
              </a:ext>
            </a:extLst>
          </p:cNvPr>
          <p:cNvSpPr txBox="1"/>
          <p:nvPr/>
        </p:nvSpPr>
        <p:spPr>
          <a:xfrm>
            <a:off x="1056895" y="4585007"/>
            <a:ext cx="7683338" cy="411480"/>
          </a:xfrm>
          <a:prstGeom prst="rect">
            <a:avLst/>
          </a:prstGeom>
          <a:noFill/>
        </p:spPr>
        <p:txBody>
          <a:bodyPr wrap="square">
            <a:spAutoFit/>
          </a:bodyPr>
          <a:lstStyle/>
          <a:p>
            <a:pPr marL="0" marR="0" lvl="0" indent="-4572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Analyze and evaluate budget requests, seek and allocate federal funding, manage funding line items</a:t>
            </a:r>
          </a:p>
        </p:txBody>
      </p:sp>
      <p:sp>
        <p:nvSpPr>
          <p:cNvPr id="35" name="TextBox 34">
            <a:extLst>
              <a:ext uri="{FF2B5EF4-FFF2-40B4-BE49-F238E27FC236}">
                <a16:creationId xmlns:a16="http://schemas.microsoft.com/office/drawing/2014/main" id="{47A737F9-0382-4404-9E50-B88C224E4B93}"/>
              </a:ext>
            </a:extLst>
          </p:cNvPr>
          <p:cNvSpPr txBox="1"/>
          <p:nvPr/>
        </p:nvSpPr>
        <p:spPr>
          <a:xfrm>
            <a:off x="1056894" y="5123042"/>
            <a:ext cx="7683337" cy="4114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Develop a plan for creating a universally accessible preschool mixed-delivery system and address the needs of families with infants and toddlers</a:t>
            </a:r>
          </a:p>
        </p:txBody>
      </p:sp>
      <p:sp>
        <p:nvSpPr>
          <p:cNvPr id="37" name="Rectangle 36">
            <a:extLst>
              <a:ext uri="{FF2B5EF4-FFF2-40B4-BE49-F238E27FC236}">
                <a16:creationId xmlns:a16="http://schemas.microsoft.com/office/drawing/2014/main" id="{2A253FC2-2F58-46BA-BBEC-21EAD42949B6}"/>
              </a:ext>
            </a:extLst>
          </p:cNvPr>
          <p:cNvSpPr/>
          <p:nvPr/>
        </p:nvSpPr>
        <p:spPr bwMode="auto">
          <a:xfrm>
            <a:off x="878099" y="5728544"/>
            <a:ext cx="7862135" cy="411480"/>
          </a:xfrm>
          <a:prstGeom prst="rect">
            <a:avLst/>
          </a:prstGeom>
          <a:solidFill>
            <a:srgbClr val="CCE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8" name="Arrow: Pentagon 37">
            <a:extLst>
              <a:ext uri="{FF2B5EF4-FFF2-40B4-BE49-F238E27FC236}">
                <a16:creationId xmlns:a16="http://schemas.microsoft.com/office/drawing/2014/main" id="{B4306C58-C3A1-4365-A168-84B6124747C2}"/>
              </a:ext>
            </a:extLst>
          </p:cNvPr>
          <p:cNvSpPr/>
          <p:nvPr/>
        </p:nvSpPr>
        <p:spPr bwMode="auto">
          <a:xfrm>
            <a:off x="310309" y="5728544"/>
            <a:ext cx="746590" cy="411480"/>
          </a:xfrm>
          <a:prstGeom prst="homePlate">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a:t>
            </a:r>
          </a:p>
        </p:txBody>
      </p:sp>
      <p:sp>
        <p:nvSpPr>
          <p:cNvPr id="40" name="TextBox 39">
            <a:extLst>
              <a:ext uri="{FF2B5EF4-FFF2-40B4-BE49-F238E27FC236}">
                <a16:creationId xmlns:a16="http://schemas.microsoft.com/office/drawing/2014/main" id="{FCD4CBB7-9FBF-421F-B211-4A12598CBEBF}"/>
              </a:ext>
            </a:extLst>
          </p:cNvPr>
          <p:cNvSpPr txBox="1"/>
          <p:nvPr/>
        </p:nvSpPr>
        <p:spPr>
          <a:xfrm>
            <a:off x="1056894" y="5757127"/>
            <a:ext cx="7683336" cy="4114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Establish and regularly update a database of early educators and providers</a:t>
            </a:r>
          </a:p>
        </p:txBody>
      </p:sp>
      <p:sp>
        <p:nvSpPr>
          <p:cNvPr id="43" name="Rectangle 42">
            <a:extLst>
              <a:ext uri="{FF2B5EF4-FFF2-40B4-BE49-F238E27FC236}">
                <a16:creationId xmlns:a16="http://schemas.microsoft.com/office/drawing/2014/main" id="{5F2677DC-B0E1-42FA-ABF2-38CCE667E7B6}"/>
              </a:ext>
            </a:extLst>
          </p:cNvPr>
          <p:cNvSpPr/>
          <p:nvPr/>
        </p:nvSpPr>
        <p:spPr bwMode="auto">
          <a:xfrm>
            <a:off x="878099" y="6259782"/>
            <a:ext cx="7862135" cy="411480"/>
          </a:xfrm>
          <a:prstGeom prst="rect">
            <a:avLst/>
          </a:prstGeom>
          <a:solidFill>
            <a:srgbClr val="CCE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4" name="Arrow: Pentagon 43">
            <a:extLst>
              <a:ext uri="{FF2B5EF4-FFF2-40B4-BE49-F238E27FC236}">
                <a16:creationId xmlns:a16="http://schemas.microsoft.com/office/drawing/2014/main" id="{66E4B406-A962-42E5-ACFC-469D8C5A9DFC}"/>
              </a:ext>
            </a:extLst>
          </p:cNvPr>
          <p:cNvSpPr/>
          <p:nvPr/>
        </p:nvSpPr>
        <p:spPr bwMode="auto">
          <a:xfrm>
            <a:off x="310309" y="6259782"/>
            <a:ext cx="746590" cy="411480"/>
          </a:xfrm>
          <a:prstGeom prst="homePlate">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10</a:t>
            </a:r>
          </a:p>
        </p:txBody>
      </p:sp>
      <p:sp>
        <p:nvSpPr>
          <p:cNvPr id="42" name="TextBox 41">
            <a:extLst>
              <a:ext uri="{FF2B5EF4-FFF2-40B4-BE49-F238E27FC236}">
                <a16:creationId xmlns:a16="http://schemas.microsoft.com/office/drawing/2014/main" id="{24C06D87-6034-4D3E-A419-63E436000DC8}"/>
              </a:ext>
            </a:extLst>
          </p:cNvPr>
          <p:cNvSpPr txBox="1"/>
          <p:nvPr/>
        </p:nvSpPr>
        <p:spPr>
          <a:xfrm>
            <a:off x="1056894" y="6280130"/>
            <a:ext cx="7683336" cy="411480"/>
          </a:xfrm>
          <a:prstGeom prst="rect">
            <a:avLst/>
          </a:prstGeom>
          <a:noFill/>
        </p:spPr>
        <p:txBody>
          <a:bodyPr wrap="square">
            <a:spAutoFit/>
          </a:bodyPr>
          <a:lstStyle/>
          <a:p>
            <a:pPr marL="0" marR="0" lvl="0" indent="-40005"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Establish and update a database of children waiting for and receiving early education and care services.</a:t>
            </a:r>
          </a:p>
        </p:txBody>
      </p:sp>
      <p:sp>
        <p:nvSpPr>
          <p:cNvPr id="34" name="Slide Number Placeholder 3">
            <a:extLst>
              <a:ext uri="{FF2B5EF4-FFF2-40B4-BE49-F238E27FC236}">
                <a16:creationId xmlns:a16="http://schemas.microsoft.com/office/drawing/2014/main" id="{B77BFCEC-DCC1-40A9-A93C-FAFB5E0536CA}"/>
              </a:ext>
            </a:extLst>
          </p:cNvPr>
          <p:cNvSpPr txBox="1">
            <a:spLocks/>
          </p:cNvSpPr>
          <p:nvPr/>
        </p:nvSpPr>
        <p:spPr>
          <a:xfrm>
            <a:off x="7210425" y="6594475"/>
            <a:ext cx="1933575" cy="263525"/>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DF88B55-EA6D-4ACF-BBAA-E1DCDBBFDFFF}" type="slidenum">
              <a:rPr lang="en-US" smtClean="0">
                <a:solidFill>
                  <a:srgbClr val="000000"/>
                </a:solidFill>
              </a:rPr>
              <a:pPr>
                <a:defRPr/>
              </a:pPr>
              <a:t>6</a:t>
            </a:fld>
            <a:endParaRPr lang="en-US" dirty="0">
              <a:solidFill>
                <a:srgbClr val="000000"/>
              </a:solidFill>
            </a:endParaRPr>
          </a:p>
        </p:txBody>
      </p:sp>
    </p:spTree>
    <p:extLst>
      <p:ext uri="{BB962C8B-B14F-4D97-AF65-F5344CB8AC3E}">
        <p14:creationId xmlns:p14="http://schemas.microsoft.com/office/powerpoint/2010/main" val="3132245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Oval 86"/>
          <p:cNvSpPr/>
          <p:nvPr/>
        </p:nvSpPr>
        <p:spPr>
          <a:xfrm flipV="1">
            <a:off x="2897378" y="5016891"/>
            <a:ext cx="2873167" cy="423325"/>
          </a:xfrm>
          <a:prstGeom prst="ellipse">
            <a:avLst/>
          </a:prstGeom>
          <a:gradFill flip="none" rotWithShape="1">
            <a:gsLst>
              <a:gs pos="0">
                <a:schemeClr val="tx1">
                  <a:lumMod val="72000"/>
                  <a:lumOff val="28000"/>
                  <a:alpha val="12000"/>
                </a:schemeClr>
              </a:gs>
              <a:gs pos="100000">
                <a:schemeClr val="bg1">
                  <a:alpha val="0"/>
                  <a:lumMod val="0"/>
                  <a:lumOff val="100000"/>
                </a:schemeClr>
              </a:gs>
            </a:gsLst>
            <a:path path="shape">
              <a:fillToRect l="50000" t="50000" r="50000" b="50000"/>
            </a:path>
            <a:tileRect/>
          </a:gradFill>
          <a:ln w="25400" cap="flat" cmpd="sng" algn="ctr">
            <a:noFill/>
            <a:prstDash val="solid"/>
          </a:ln>
          <a:effectLst/>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ctr" defTabSz="685983"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 lastClr="FFFFFF"/>
              </a:solidFill>
              <a:effectLst/>
              <a:uLnTx/>
              <a:uFillTx/>
              <a:latin typeface="Calibri"/>
              <a:ea typeface="+mn-ea"/>
              <a:cs typeface="Arial"/>
            </a:endParaRPr>
          </a:p>
        </p:txBody>
      </p:sp>
      <p:grpSp>
        <p:nvGrpSpPr>
          <p:cNvPr id="71" name="Group 70"/>
          <p:cNvGrpSpPr/>
          <p:nvPr/>
        </p:nvGrpSpPr>
        <p:grpSpPr>
          <a:xfrm>
            <a:off x="3213272" y="2392959"/>
            <a:ext cx="1439440" cy="1327760"/>
            <a:chOff x="2237600" y="1616827"/>
            <a:chExt cx="1903355" cy="1755681"/>
          </a:xfrm>
          <a:solidFill>
            <a:schemeClr val="accent5">
              <a:lumMod val="90000"/>
            </a:schemeClr>
          </a:solidFill>
        </p:grpSpPr>
        <p:sp>
          <p:nvSpPr>
            <p:cNvPr id="68" name="Freeform 44"/>
            <p:cNvSpPr>
              <a:spLocks/>
            </p:cNvSpPr>
            <p:nvPr/>
          </p:nvSpPr>
          <p:spPr bwMode="auto">
            <a:xfrm>
              <a:off x="2238079" y="1618778"/>
              <a:ext cx="1477799" cy="824417"/>
            </a:xfrm>
            <a:custGeom>
              <a:avLst/>
              <a:gdLst>
                <a:gd name="T0" fmla="*/ 12097 w 12097"/>
                <a:gd name="T1" fmla="*/ 0 h 8183"/>
                <a:gd name="T2" fmla="*/ 9655 w 12097"/>
                <a:gd name="T3" fmla="*/ 3846 h 8183"/>
                <a:gd name="T4" fmla="*/ 7129 w 12097"/>
                <a:gd name="T5" fmla="*/ 7833 h 8183"/>
                <a:gd name="T6" fmla="*/ 1881 w 12097"/>
                <a:gd name="T7" fmla="*/ 8183 h 8183"/>
                <a:gd name="T8" fmla="*/ 4659 w 12097"/>
                <a:gd name="T9" fmla="*/ 4225 h 8183"/>
                <a:gd name="T10" fmla="*/ 0 w 12097"/>
                <a:gd name="T11" fmla="*/ 4590 h 8183"/>
                <a:gd name="T12" fmla="*/ 2582 w 12097"/>
                <a:gd name="T13" fmla="*/ 997 h 8183"/>
                <a:gd name="T14" fmla="*/ 7269 w 12097"/>
                <a:gd name="T15" fmla="*/ 506 h 8183"/>
                <a:gd name="T16" fmla="*/ 12097 w 12097"/>
                <a:gd name="T17" fmla="*/ 0 h 8183"/>
                <a:gd name="connsiteX0" fmla="*/ 10000 w 10000"/>
                <a:gd name="connsiteY0" fmla="*/ 0 h 9572"/>
                <a:gd name="connsiteX1" fmla="*/ 7981 w 10000"/>
                <a:gd name="connsiteY1" fmla="*/ 4700 h 9572"/>
                <a:gd name="connsiteX2" fmla="*/ 5893 w 10000"/>
                <a:gd name="connsiteY2" fmla="*/ 9572 h 9572"/>
                <a:gd name="connsiteX3" fmla="*/ 3851 w 10000"/>
                <a:gd name="connsiteY3" fmla="*/ 5163 h 9572"/>
                <a:gd name="connsiteX4" fmla="*/ 0 w 10000"/>
                <a:gd name="connsiteY4" fmla="*/ 5609 h 9572"/>
                <a:gd name="connsiteX5" fmla="*/ 2134 w 10000"/>
                <a:gd name="connsiteY5" fmla="*/ 1218 h 9572"/>
                <a:gd name="connsiteX6" fmla="*/ 6009 w 10000"/>
                <a:gd name="connsiteY6" fmla="*/ 618 h 9572"/>
                <a:gd name="connsiteX7" fmla="*/ 10000 w 10000"/>
                <a:gd name="connsiteY7" fmla="*/ 0 h 9572"/>
                <a:gd name="connsiteX0" fmla="*/ 10000 w 10000"/>
                <a:gd name="connsiteY0" fmla="*/ 0 h 5860"/>
                <a:gd name="connsiteX1" fmla="*/ 7981 w 10000"/>
                <a:gd name="connsiteY1" fmla="*/ 4910 h 5860"/>
                <a:gd name="connsiteX2" fmla="*/ 3851 w 10000"/>
                <a:gd name="connsiteY2" fmla="*/ 5394 h 5860"/>
                <a:gd name="connsiteX3" fmla="*/ 0 w 10000"/>
                <a:gd name="connsiteY3" fmla="*/ 5860 h 5860"/>
                <a:gd name="connsiteX4" fmla="*/ 2134 w 10000"/>
                <a:gd name="connsiteY4" fmla="*/ 1272 h 5860"/>
                <a:gd name="connsiteX5" fmla="*/ 6009 w 10000"/>
                <a:gd name="connsiteY5" fmla="*/ 646 h 5860"/>
                <a:gd name="connsiteX6" fmla="*/ 10000 w 10000"/>
                <a:gd name="connsiteY6" fmla="*/ 0 h 5860"/>
                <a:gd name="connsiteX0" fmla="*/ 10000 w 10000"/>
                <a:gd name="connsiteY0" fmla="*/ 0 h 10000"/>
                <a:gd name="connsiteX1" fmla="*/ 3851 w 10000"/>
                <a:gd name="connsiteY1" fmla="*/ 9205 h 10000"/>
                <a:gd name="connsiteX2" fmla="*/ 0 w 10000"/>
                <a:gd name="connsiteY2" fmla="*/ 10000 h 10000"/>
                <a:gd name="connsiteX3" fmla="*/ 2134 w 10000"/>
                <a:gd name="connsiteY3" fmla="*/ 2171 h 10000"/>
                <a:gd name="connsiteX4" fmla="*/ 6009 w 10000"/>
                <a:gd name="connsiteY4" fmla="*/ 1102 h 10000"/>
                <a:gd name="connsiteX5" fmla="*/ 10000 w 10000"/>
                <a:gd name="connsiteY5" fmla="*/ 0 h 10000"/>
                <a:gd name="connsiteX0" fmla="*/ 6009 w 6009"/>
                <a:gd name="connsiteY0" fmla="*/ 0 h 8898"/>
                <a:gd name="connsiteX1" fmla="*/ 3851 w 6009"/>
                <a:gd name="connsiteY1" fmla="*/ 8103 h 8898"/>
                <a:gd name="connsiteX2" fmla="*/ 0 w 6009"/>
                <a:gd name="connsiteY2" fmla="*/ 8898 h 8898"/>
                <a:gd name="connsiteX3" fmla="*/ 2134 w 6009"/>
                <a:gd name="connsiteY3" fmla="*/ 1069 h 8898"/>
                <a:gd name="connsiteX4" fmla="*/ 6009 w 6009"/>
                <a:gd name="connsiteY4" fmla="*/ 0 h 8898"/>
                <a:gd name="connsiteX0" fmla="*/ 9405 w 9405"/>
                <a:gd name="connsiteY0" fmla="*/ 0 h 9714"/>
                <a:gd name="connsiteX1" fmla="*/ 6409 w 9405"/>
                <a:gd name="connsiteY1" fmla="*/ 8821 h 9714"/>
                <a:gd name="connsiteX2" fmla="*/ 0 w 9405"/>
                <a:gd name="connsiteY2" fmla="*/ 9714 h 9714"/>
                <a:gd name="connsiteX3" fmla="*/ 3551 w 9405"/>
                <a:gd name="connsiteY3" fmla="*/ 915 h 9714"/>
                <a:gd name="connsiteX4" fmla="*/ 9405 w 9405"/>
                <a:gd name="connsiteY4" fmla="*/ 0 h 9714"/>
                <a:gd name="connsiteX0" fmla="*/ 10650 w 10650"/>
                <a:gd name="connsiteY0" fmla="*/ 0 h 10236"/>
                <a:gd name="connsiteX1" fmla="*/ 6814 w 10650"/>
                <a:gd name="connsiteY1" fmla="*/ 9317 h 10236"/>
                <a:gd name="connsiteX2" fmla="*/ 0 w 10650"/>
                <a:gd name="connsiteY2" fmla="*/ 10236 h 10236"/>
                <a:gd name="connsiteX3" fmla="*/ 3776 w 10650"/>
                <a:gd name="connsiteY3" fmla="*/ 1178 h 10236"/>
                <a:gd name="connsiteX4" fmla="*/ 10650 w 10650"/>
                <a:gd name="connsiteY4" fmla="*/ 0 h 10236"/>
                <a:gd name="connsiteX0" fmla="*/ 8358 w 8358"/>
                <a:gd name="connsiteY0" fmla="*/ 1210 h 9058"/>
                <a:gd name="connsiteX1" fmla="*/ 6814 w 8358"/>
                <a:gd name="connsiteY1" fmla="*/ 8139 h 9058"/>
                <a:gd name="connsiteX2" fmla="*/ 0 w 8358"/>
                <a:gd name="connsiteY2" fmla="*/ 9058 h 9058"/>
                <a:gd name="connsiteX3" fmla="*/ 3776 w 8358"/>
                <a:gd name="connsiteY3" fmla="*/ 0 h 9058"/>
                <a:gd name="connsiteX4" fmla="*/ 8358 w 8358"/>
                <a:gd name="connsiteY4" fmla="*/ 1210 h 9058"/>
                <a:gd name="connsiteX0" fmla="*/ 12702 w 12702"/>
                <a:gd name="connsiteY0" fmla="*/ 0 h 11267"/>
                <a:gd name="connsiteX1" fmla="*/ 8153 w 12702"/>
                <a:gd name="connsiteY1" fmla="*/ 10252 h 11267"/>
                <a:gd name="connsiteX2" fmla="*/ 0 w 12702"/>
                <a:gd name="connsiteY2" fmla="*/ 11267 h 11267"/>
                <a:gd name="connsiteX3" fmla="*/ 4518 w 12702"/>
                <a:gd name="connsiteY3" fmla="*/ 1267 h 11267"/>
                <a:gd name="connsiteX4" fmla="*/ 12702 w 12702"/>
                <a:gd name="connsiteY4" fmla="*/ 0 h 1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2" h="11267">
                  <a:moveTo>
                    <a:pt x="12702" y="0"/>
                  </a:moveTo>
                  <a:lnTo>
                    <a:pt x="8153" y="10252"/>
                  </a:lnTo>
                  <a:lnTo>
                    <a:pt x="0" y="11267"/>
                  </a:lnTo>
                  <a:lnTo>
                    <a:pt x="4518" y="1267"/>
                  </a:lnTo>
                  <a:lnTo>
                    <a:pt x="12702" y="0"/>
                  </a:lnTo>
                  <a:close/>
                </a:path>
              </a:pathLst>
            </a:custGeom>
            <a:grpFill/>
            <a:ln w="0">
              <a:gradFill flip="none" rotWithShape="1">
                <a:gsLst>
                  <a:gs pos="0">
                    <a:schemeClr val="accent6"/>
                  </a:gs>
                  <a:gs pos="100000">
                    <a:schemeClr val="accent6">
                      <a:lumMod val="94000"/>
                    </a:schemeClr>
                  </a:gs>
                </a:gsLst>
                <a:lin ang="16200000" scaled="1"/>
                <a:tileRect/>
              </a:grad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Verdana"/>
                <a:ea typeface="+mn-ea"/>
                <a:cs typeface="Arial"/>
              </a:endParaRPr>
            </a:p>
          </p:txBody>
        </p:sp>
        <p:sp>
          <p:nvSpPr>
            <p:cNvPr id="70" name="Freeform 43"/>
            <p:cNvSpPr>
              <a:spLocks/>
            </p:cNvSpPr>
            <p:nvPr/>
          </p:nvSpPr>
          <p:spPr bwMode="auto">
            <a:xfrm>
              <a:off x="3182651" y="1616827"/>
              <a:ext cx="958304" cy="1755681"/>
            </a:xfrm>
            <a:custGeom>
              <a:avLst/>
              <a:gdLst>
                <a:gd name="T0" fmla="*/ 2133 w 4252"/>
                <a:gd name="T1" fmla="*/ 0 h 8646"/>
                <a:gd name="T2" fmla="*/ 4252 w 4252"/>
                <a:gd name="T3" fmla="*/ 4618 h 8646"/>
                <a:gd name="T4" fmla="*/ 2189 w 4252"/>
                <a:gd name="T5" fmla="*/ 8646 h 8646"/>
                <a:gd name="T6" fmla="*/ 0 w 4252"/>
                <a:gd name="T7" fmla="*/ 4127 h 8646"/>
                <a:gd name="T8" fmla="*/ 2133 w 4252"/>
                <a:gd name="T9" fmla="*/ 0 h 8646"/>
                <a:gd name="connsiteX0" fmla="*/ 6054 w 11038"/>
                <a:gd name="connsiteY0" fmla="*/ 0 h 10000"/>
                <a:gd name="connsiteX1" fmla="*/ 11038 w 11038"/>
                <a:gd name="connsiteY1" fmla="*/ 5341 h 10000"/>
                <a:gd name="connsiteX2" fmla="*/ 6186 w 11038"/>
                <a:gd name="connsiteY2" fmla="*/ 10000 h 10000"/>
                <a:gd name="connsiteX3" fmla="*/ 0 w 11038"/>
                <a:gd name="connsiteY3" fmla="*/ 4351 h 10000"/>
                <a:gd name="connsiteX4" fmla="*/ 6054 w 11038"/>
                <a:gd name="connsiteY4" fmla="*/ 0 h 10000"/>
                <a:gd name="connsiteX0" fmla="*/ 6085 w 11069"/>
                <a:gd name="connsiteY0" fmla="*/ 0 h 10000"/>
                <a:gd name="connsiteX1" fmla="*/ 11069 w 11069"/>
                <a:gd name="connsiteY1" fmla="*/ 5341 h 10000"/>
                <a:gd name="connsiteX2" fmla="*/ 6217 w 11069"/>
                <a:gd name="connsiteY2" fmla="*/ 10000 h 10000"/>
                <a:gd name="connsiteX3" fmla="*/ 0 w 11069"/>
                <a:gd name="connsiteY3" fmla="*/ 4351 h 10000"/>
                <a:gd name="connsiteX4" fmla="*/ 6085 w 11069"/>
                <a:gd name="connsiteY4" fmla="*/ 0 h 10000"/>
                <a:gd name="connsiteX0" fmla="*/ 6058 w 11069"/>
                <a:gd name="connsiteY0" fmla="*/ 0 h 9405"/>
                <a:gd name="connsiteX1" fmla="*/ 11069 w 11069"/>
                <a:gd name="connsiteY1" fmla="*/ 4746 h 9405"/>
                <a:gd name="connsiteX2" fmla="*/ 6217 w 11069"/>
                <a:gd name="connsiteY2" fmla="*/ 9405 h 9405"/>
                <a:gd name="connsiteX3" fmla="*/ 0 w 11069"/>
                <a:gd name="connsiteY3" fmla="*/ 3756 h 9405"/>
                <a:gd name="connsiteX4" fmla="*/ 6058 w 11069"/>
                <a:gd name="connsiteY4" fmla="*/ 0 h 9405"/>
                <a:gd name="connsiteX0" fmla="*/ 5572 w 10000"/>
                <a:gd name="connsiteY0" fmla="*/ 0 h 10604"/>
                <a:gd name="connsiteX1" fmla="*/ 10000 w 10000"/>
                <a:gd name="connsiteY1" fmla="*/ 5650 h 10604"/>
                <a:gd name="connsiteX2" fmla="*/ 5617 w 10000"/>
                <a:gd name="connsiteY2" fmla="*/ 10604 h 10604"/>
                <a:gd name="connsiteX3" fmla="*/ 0 w 10000"/>
                <a:gd name="connsiteY3" fmla="*/ 4598 h 10604"/>
                <a:gd name="connsiteX4" fmla="*/ 5572 w 10000"/>
                <a:gd name="connsiteY4" fmla="*/ 0 h 10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604">
                  <a:moveTo>
                    <a:pt x="5572" y="0"/>
                  </a:moveTo>
                  <a:lnTo>
                    <a:pt x="10000" y="5650"/>
                  </a:lnTo>
                  <a:lnTo>
                    <a:pt x="5617" y="10604"/>
                  </a:lnTo>
                  <a:lnTo>
                    <a:pt x="0" y="4598"/>
                  </a:lnTo>
                  <a:lnTo>
                    <a:pt x="5572" y="0"/>
                  </a:lnTo>
                  <a:close/>
                </a:path>
              </a:pathLst>
            </a:custGeom>
            <a:grpFill/>
            <a:ln w="0">
              <a:solidFill>
                <a:schemeClr val="accent6">
                  <a:lumMod val="75000"/>
                </a:schemeClr>
              </a:solid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srgbClr val="000000"/>
                </a:solidFill>
                <a:effectLst/>
                <a:uLnTx/>
                <a:uFillTx/>
                <a:latin typeface="Verdana"/>
                <a:ea typeface="+mn-ea"/>
                <a:cs typeface="Arial"/>
              </a:endParaRPr>
            </a:p>
          </p:txBody>
        </p:sp>
        <p:sp>
          <p:nvSpPr>
            <p:cNvPr id="69" name="Freeform 39"/>
            <p:cNvSpPr>
              <a:spLocks/>
            </p:cNvSpPr>
            <p:nvPr/>
          </p:nvSpPr>
          <p:spPr bwMode="auto">
            <a:xfrm>
              <a:off x="2237600" y="2367942"/>
              <a:ext cx="1488941" cy="997472"/>
            </a:xfrm>
            <a:custGeom>
              <a:avLst/>
              <a:gdLst>
                <a:gd name="T0" fmla="*/ 5248 w 7830"/>
                <a:gd name="T1" fmla="*/ 0 h 5193"/>
                <a:gd name="T2" fmla="*/ 7830 w 7830"/>
                <a:gd name="T3" fmla="*/ 5081 h 5193"/>
                <a:gd name="T4" fmla="*/ 2624 w 7830"/>
                <a:gd name="T5" fmla="*/ 5193 h 5193"/>
                <a:gd name="T6" fmla="*/ 0 w 7830"/>
                <a:gd name="T7" fmla="*/ 350 h 5193"/>
                <a:gd name="T8" fmla="*/ 5248 w 7830"/>
                <a:gd name="T9" fmla="*/ 0 h 5193"/>
                <a:gd name="connsiteX0" fmla="*/ 5987 w 10000"/>
                <a:gd name="connsiteY0" fmla="*/ 0 h 10054"/>
                <a:gd name="connsiteX1" fmla="*/ 10000 w 10000"/>
                <a:gd name="connsiteY1" fmla="*/ 9838 h 10054"/>
                <a:gd name="connsiteX2" fmla="*/ 3351 w 10000"/>
                <a:gd name="connsiteY2" fmla="*/ 10054 h 10054"/>
                <a:gd name="connsiteX3" fmla="*/ 0 w 10000"/>
                <a:gd name="connsiteY3" fmla="*/ 728 h 10054"/>
                <a:gd name="connsiteX4" fmla="*/ 5987 w 10000"/>
                <a:gd name="connsiteY4" fmla="*/ 0 h 10054"/>
                <a:gd name="connsiteX0" fmla="*/ 5987 w 8839"/>
                <a:gd name="connsiteY0" fmla="*/ 0 h 10054"/>
                <a:gd name="connsiteX1" fmla="*/ 8839 w 8839"/>
                <a:gd name="connsiteY1" fmla="*/ 8895 h 10054"/>
                <a:gd name="connsiteX2" fmla="*/ 3351 w 8839"/>
                <a:gd name="connsiteY2" fmla="*/ 10054 h 10054"/>
                <a:gd name="connsiteX3" fmla="*/ 0 w 8839"/>
                <a:gd name="connsiteY3" fmla="*/ 728 h 10054"/>
                <a:gd name="connsiteX4" fmla="*/ 5987 w 8839"/>
                <a:gd name="connsiteY4" fmla="*/ 0 h 10054"/>
                <a:gd name="connsiteX0" fmla="*/ 6773 w 10566"/>
                <a:gd name="connsiteY0" fmla="*/ 0 h 10000"/>
                <a:gd name="connsiteX1" fmla="*/ 10566 w 10566"/>
                <a:gd name="connsiteY1" fmla="*/ 9383 h 10000"/>
                <a:gd name="connsiteX2" fmla="*/ 3791 w 10566"/>
                <a:gd name="connsiteY2" fmla="*/ 10000 h 10000"/>
                <a:gd name="connsiteX3" fmla="*/ 0 w 10566"/>
                <a:gd name="connsiteY3" fmla="*/ 724 h 10000"/>
                <a:gd name="connsiteX4" fmla="*/ 6773 w 10566"/>
                <a:gd name="connsiteY4" fmla="*/ 0 h 10000"/>
                <a:gd name="connsiteX0" fmla="*/ 6773 w 10566"/>
                <a:gd name="connsiteY0" fmla="*/ 0 h 9383"/>
                <a:gd name="connsiteX1" fmla="*/ 10566 w 10566"/>
                <a:gd name="connsiteY1" fmla="*/ 9383 h 9383"/>
                <a:gd name="connsiteX2" fmla="*/ 3407 w 10566"/>
                <a:gd name="connsiteY2" fmla="*/ 9089 h 9383"/>
                <a:gd name="connsiteX3" fmla="*/ 0 w 10566"/>
                <a:gd name="connsiteY3" fmla="*/ 724 h 9383"/>
                <a:gd name="connsiteX4" fmla="*/ 6773 w 10566"/>
                <a:gd name="connsiteY4" fmla="*/ 0 h 9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6" h="9383">
                  <a:moveTo>
                    <a:pt x="6773" y="0"/>
                  </a:moveTo>
                  <a:lnTo>
                    <a:pt x="10566" y="9383"/>
                  </a:lnTo>
                  <a:lnTo>
                    <a:pt x="3407" y="9089"/>
                  </a:lnTo>
                  <a:lnTo>
                    <a:pt x="0" y="724"/>
                  </a:lnTo>
                  <a:lnTo>
                    <a:pt x="6773" y="0"/>
                  </a:lnTo>
                  <a:close/>
                </a:path>
              </a:pathLst>
            </a:custGeom>
            <a:grpFill/>
            <a:ln w="0">
              <a:solidFill>
                <a:schemeClr val="accent6">
                  <a:lumMod val="50000"/>
                </a:schemeClr>
              </a:solid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srgbClr val="000000"/>
                </a:solidFill>
                <a:effectLst/>
                <a:uLnTx/>
                <a:uFillTx/>
                <a:latin typeface="Verdana"/>
                <a:ea typeface="+mn-ea"/>
                <a:cs typeface="Arial"/>
              </a:endParaRPr>
            </a:p>
          </p:txBody>
        </p:sp>
      </p:grpSp>
      <p:grpSp>
        <p:nvGrpSpPr>
          <p:cNvPr id="61" name="Group 60"/>
          <p:cNvGrpSpPr/>
          <p:nvPr/>
        </p:nvGrpSpPr>
        <p:grpSpPr>
          <a:xfrm>
            <a:off x="3497076" y="2979660"/>
            <a:ext cx="2190716" cy="1322799"/>
            <a:chOff x="8284745" y="1530817"/>
            <a:chExt cx="3611318" cy="2180589"/>
          </a:xfrm>
        </p:grpSpPr>
        <p:sp>
          <p:nvSpPr>
            <p:cNvPr id="49" name="Freeform 41"/>
            <p:cNvSpPr>
              <a:spLocks/>
            </p:cNvSpPr>
            <p:nvPr/>
          </p:nvSpPr>
          <p:spPr bwMode="auto">
            <a:xfrm>
              <a:off x="8284745" y="1530817"/>
              <a:ext cx="3077754" cy="1088532"/>
            </a:xfrm>
            <a:custGeom>
              <a:avLst/>
              <a:gdLst>
                <a:gd name="T0" fmla="*/ 12223 w 12223"/>
                <a:gd name="T1" fmla="*/ 0 h 4323"/>
                <a:gd name="T2" fmla="*/ 10090 w 12223"/>
                <a:gd name="T3" fmla="*/ 4127 h 4323"/>
                <a:gd name="T4" fmla="*/ 0 w 12223"/>
                <a:gd name="T5" fmla="*/ 4323 h 4323"/>
                <a:gd name="T6" fmla="*/ 2764 w 12223"/>
                <a:gd name="T7" fmla="*/ 365 h 4323"/>
                <a:gd name="T8" fmla="*/ 12223 w 12223"/>
                <a:gd name="T9" fmla="*/ 0 h 4323"/>
              </a:gdLst>
              <a:ahLst/>
              <a:cxnLst>
                <a:cxn ang="0">
                  <a:pos x="T0" y="T1"/>
                </a:cxn>
                <a:cxn ang="0">
                  <a:pos x="T2" y="T3"/>
                </a:cxn>
                <a:cxn ang="0">
                  <a:pos x="T4" y="T5"/>
                </a:cxn>
                <a:cxn ang="0">
                  <a:pos x="T6" y="T7"/>
                </a:cxn>
                <a:cxn ang="0">
                  <a:pos x="T8" y="T9"/>
                </a:cxn>
              </a:cxnLst>
              <a:rect l="0" t="0" r="r" b="b"/>
              <a:pathLst>
                <a:path w="12223" h="4323">
                  <a:moveTo>
                    <a:pt x="12223" y="0"/>
                  </a:moveTo>
                  <a:lnTo>
                    <a:pt x="10090" y="4127"/>
                  </a:lnTo>
                  <a:lnTo>
                    <a:pt x="0" y="4323"/>
                  </a:lnTo>
                  <a:lnTo>
                    <a:pt x="2764" y="365"/>
                  </a:lnTo>
                  <a:lnTo>
                    <a:pt x="12223" y="0"/>
                  </a:lnTo>
                  <a:close/>
                </a:path>
              </a:pathLst>
            </a:custGeom>
            <a:solidFill>
              <a:schemeClr val="accent3"/>
            </a:solidFill>
            <a:ln w="0">
              <a:solidFill>
                <a:schemeClr val="accent3"/>
              </a:solid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srgbClr val="000000"/>
                </a:solidFill>
                <a:effectLst/>
                <a:uLnTx/>
                <a:uFillTx/>
                <a:latin typeface="Verdana"/>
                <a:ea typeface="+mn-ea"/>
                <a:cs typeface="Arial"/>
              </a:endParaRPr>
            </a:p>
          </p:txBody>
        </p:sp>
        <p:sp>
          <p:nvSpPr>
            <p:cNvPr id="50" name="Freeform 42"/>
            <p:cNvSpPr>
              <a:spLocks/>
            </p:cNvSpPr>
            <p:nvPr/>
          </p:nvSpPr>
          <p:spPr bwMode="auto">
            <a:xfrm>
              <a:off x="8284745" y="2569996"/>
              <a:ext cx="3091855" cy="1141410"/>
            </a:xfrm>
            <a:custGeom>
              <a:avLst/>
              <a:gdLst>
                <a:gd name="T0" fmla="*/ 10090 w 12279"/>
                <a:gd name="T1" fmla="*/ 0 h 4533"/>
                <a:gd name="T2" fmla="*/ 12279 w 12279"/>
                <a:gd name="T3" fmla="*/ 4533 h 4533"/>
                <a:gd name="T4" fmla="*/ 2554 w 12279"/>
                <a:gd name="T5" fmla="*/ 4323 h 4533"/>
                <a:gd name="T6" fmla="*/ 0 w 12279"/>
                <a:gd name="T7" fmla="*/ 196 h 4533"/>
                <a:gd name="T8" fmla="*/ 10090 w 12279"/>
                <a:gd name="T9" fmla="*/ 0 h 4533"/>
              </a:gdLst>
              <a:ahLst/>
              <a:cxnLst>
                <a:cxn ang="0">
                  <a:pos x="T0" y="T1"/>
                </a:cxn>
                <a:cxn ang="0">
                  <a:pos x="T2" y="T3"/>
                </a:cxn>
                <a:cxn ang="0">
                  <a:pos x="T4" y="T5"/>
                </a:cxn>
                <a:cxn ang="0">
                  <a:pos x="T6" y="T7"/>
                </a:cxn>
                <a:cxn ang="0">
                  <a:pos x="T8" y="T9"/>
                </a:cxn>
              </a:cxnLst>
              <a:rect l="0" t="0" r="r" b="b"/>
              <a:pathLst>
                <a:path w="12279" h="4533">
                  <a:moveTo>
                    <a:pt x="10090" y="0"/>
                  </a:moveTo>
                  <a:lnTo>
                    <a:pt x="12279" y="4533"/>
                  </a:lnTo>
                  <a:lnTo>
                    <a:pt x="2554" y="4323"/>
                  </a:lnTo>
                  <a:lnTo>
                    <a:pt x="0" y="196"/>
                  </a:lnTo>
                  <a:lnTo>
                    <a:pt x="10090" y="0"/>
                  </a:lnTo>
                  <a:close/>
                </a:path>
              </a:pathLst>
            </a:custGeom>
            <a:solidFill>
              <a:schemeClr val="accent3">
                <a:lumMod val="50000"/>
              </a:schemeClr>
            </a:solidFill>
            <a:ln w="0">
              <a:solidFill>
                <a:schemeClr val="accent3">
                  <a:lumMod val="50000"/>
                </a:schemeClr>
              </a:solid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srgbClr val="000000"/>
                </a:solidFill>
                <a:effectLst/>
                <a:uLnTx/>
                <a:uFillTx/>
                <a:latin typeface="Verdana"/>
                <a:ea typeface="+mn-ea"/>
                <a:cs typeface="Arial"/>
              </a:endParaRPr>
            </a:p>
          </p:txBody>
        </p:sp>
        <p:sp>
          <p:nvSpPr>
            <p:cNvPr id="51" name="Freeform 43"/>
            <p:cNvSpPr>
              <a:spLocks/>
            </p:cNvSpPr>
            <p:nvPr/>
          </p:nvSpPr>
          <p:spPr bwMode="auto">
            <a:xfrm>
              <a:off x="10825409" y="1530817"/>
              <a:ext cx="1070654" cy="2177064"/>
            </a:xfrm>
            <a:custGeom>
              <a:avLst/>
              <a:gdLst>
                <a:gd name="T0" fmla="*/ 2133 w 4252"/>
                <a:gd name="T1" fmla="*/ 0 h 8646"/>
                <a:gd name="T2" fmla="*/ 4252 w 4252"/>
                <a:gd name="T3" fmla="*/ 4618 h 8646"/>
                <a:gd name="T4" fmla="*/ 2189 w 4252"/>
                <a:gd name="T5" fmla="*/ 8646 h 8646"/>
                <a:gd name="T6" fmla="*/ 0 w 4252"/>
                <a:gd name="T7" fmla="*/ 4127 h 8646"/>
                <a:gd name="T8" fmla="*/ 2133 w 4252"/>
                <a:gd name="T9" fmla="*/ 0 h 8646"/>
              </a:gdLst>
              <a:ahLst/>
              <a:cxnLst>
                <a:cxn ang="0">
                  <a:pos x="T0" y="T1"/>
                </a:cxn>
                <a:cxn ang="0">
                  <a:pos x="T2" y="T3"/>
                </a:cxn>
                <a:cxn ang="0">
                  <a:pos x="T4" y="T5"/>
                </a:cxn>
                <a:cxn ang="0">
                  <a:pos x="T6" y="T7"/>
                </a:cxn>
                <a:cxn ang="0">
                  <a:pos x="T8" y="T9"/>
                </a:cxn>
              </a:cxnLst>
              <a:rect l="0" t="0" r="r" b="b"/>
              <a:pathLst>
                <a:path w="4252" h="8646">
                  <a:moveTo>
                    <a:pt x="2133" y="0"/>
                  </a:moveTo>
                  <a:lnTo>
                    <a:pt x="4252" y="4618"/>
                  </a:lnTo>
                  <a:lnTo>
                    <a:pt x="2189" y="8646"/>
                  </a:lnTo>
                  <a:lnTo>
                    <a:pt x="0" y="4127"/>
                  </a:lnTo>
                  <a:lnTo>
                    <a:pt x="2133" y="0"/>
                  </a:lnTo>
                  <a:close/>
                </a:path>
              </a:pathLst>
            </a:custGeom>
            <a:gradFill flip="none" rotWithShape="1">
              <a:gsLst>
                <a:gs pos="0">
                  <a:schemeClr val="accent3">
                    <a:lumMod val="75000"/>
                  </a:schemeClr>
                </a:gs>
                <a:gs pos="100000">
                  <a:schemeClr val="accent3">
                    <a:lumMod val="93000"/>
                  </a:schemeClr>
                </a:gs>
              </a:gsLst>
              <a:lin ang="8100000" scaled="1"/>
              <a:tileRect/>
            </a:gradFill>
            <a:ln w="0">
              <a:solidFill>
                <a:schemeClr val="accent3">
                  <a:lumMod val="75000"/>
                </a:schemeClr>
              </a:solid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srgbClr val="000000"/>
                </a:solidFill>
                <a:effectLst/>
                <a:uLnTx/>
                <a:uFillTx/>
                <a:latin typeface="Verdana"/>
                <a:ea typeface="+mn-ea"/>
                <a:cs typeface="Arial"/>
              </a:endParaRPr>
            </a:p>
          </p:txBody>
        </p:sp>
      </p:grpSp>
      <p:grpSp>
        <p:nvGrpSpPr>
          <p:cNvPr id="60" name="Group 59"/>
          <p:cNvGrpSpPr/>
          <p:nvPr/>
        </p:nvGrpSpPr>
        <p:grpSpPr>
          <a:xfrm>
            <a:off x="2779870" y="2959520"/>
            <a:ext cx="2595326" cy="1996115"/>
            <a:chOff x="4564684" y="3251871"/>
            <a:chExt cx="4278302" cy="3290525"/>
          </a:xfrm>
        </p:grpSpPr>
        <p:sp>
          <p:nvSpPr>
            <p:cNvPr id="53" name="Freeform 45"/>
            <p:cNvSpPr>
              <a:spLocks/>
            </p:cNvSpPr>
            <p:nvPr/>
          </p:nvSpPr>
          <p:spPr bwMode="auto">
            <a:xfrm>
              <a:off x="4567167" y="4248748"/>
              <a:ext cx="3717578" cy="2293648"/>
            </a:xfrm>
            <a:custGeom>
              <a:avLst/>
              <a:gdLst>
                <a:gd name="T0" fmla="*/ 4701 w 14764"/>
                <a:gd name="T1" fmla="*/ 0 h 9109"/>
                <a:gd name="T2" fmla="*/ 7270 w 14764"/>
                <a:gd name="T3" fmla="*/ 4646 h 9109"/>
                <a:gd name="T4" fmla="*/ 12532 w 14764"/>
                <a:gd name="T5" fmla="*/ 4716 h 9109"/>
                <a:gd name="T6" fmla="*/ 14764 w 14764"/>
                <a:gd name="T7" fmla="*/ 9109 h 9109"/>
                <a:gd name="T8" fmla="*/ 9585 w 14764"/>
                <a:gd name="T9" fmla="*/ 9025 h 9109"/>
                <a:gd name="T10" fmla="*/ 5291 w 14764"/>
                <a:gd name="T11" fmla="*/ 8941 h 9109"/>
                <a:gd name="T12" fmla="*/ 2835 w 14764"/>
                <a:gd name="T13" fmla="*/ 4926 h 9109"/>
                <a:gd name="T14" fmla="*/ 0 w 14764"/>
                <a:gd name="T15" fmla="*/ 322 h 9109"/>
                <a:gd name="T16" fmla="*/ 4701 w 14764"/>
                <a:gd name="T17" fmla="*/ 0 h 9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64" h="9109">
                  <a:moveTo>
                    <a:pt x="4701" y="0"/>
                  </a:moveTo>
                  <a:lnTo>
                    <a:pt x="7270" y="4646"/>
                  </a:lnTo>
                  <a:lnTo>
                    <a:pt x="12532" y="4716"/>
                  </a:lnTo>
                  <a:lnTo>
                    <a:pt x="14764" y="9109"/>
                  </a:lnTo>
                  <a:lnTo>
                    <a:pt x="9585" y="9025"/>
                  </a:lnTo>
                  <a:lnTo>
                    <a:pt x="5291" y="8941"/>
                  </a:lnTo>
                  <a:lnTo>
                    <a:pt x="2835" y="4926"/>
                  </a:lnTo>
                  <a:lnTo>
                    <a:pt x="0" y="322"/>
                  </a:lnTo>
                  <a:lnTo>
                    <a:pt x="4701" y="0"/>
                  </a:lnTo>
                  <a:close/>
                </a:path>
              </a:pathLst>
            </a:custGeom>
            <a:gradFill>
              <a:gsLst>
                <a:gs pos="0">
                  <a:schemeClr val="accent1">
                    <a:lumMod val="50000"/>
                  </a:schemeClr>
                </a:gs>
                <a:gs pos="100000">
                  <a:schemeClr val="accent1">
                    <a:lumMod val="75000"/>
                  </a:schemeClr>
                </a:gs>
              </a:gsLst>
              <a:lin ang="16200000" scaled="1"/>
            </a:gradFill>
            <a:ln w="0">
              <a:gradFill>
                <a:gsLst>
                  <a:gs pos="0">
                    <a:schemeClr val="accent1">
                      <a:lumMod val="75000"/>
                    </a:schemeClr>
                  </a:gs>
                  <a:gs pos="100000">
                    <a:schemeClr val="accent1">
                      <a:lumMod val="50000"/>
                    </a:schemeClr>
                  </a:gs>
                </a:gsLst>
                <a:lin ang="5400000" scaled="0"/>
              </a:grad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srgbClr val="000000"/>
                </a:solidFill>
                <a:effectLst/>
                <a:uLnTx/>
                <a:uFillTx/>
                <a:latin typeface="Verdana"/>
                <a:ea typeface="+mn-ea"/>
                <a:cs typeface="Arial"/>
              </a:endParaRPr>
            </a:p>
          </p:txBody>
        </p:sp>
        <p:sp>
          <p:nvSpPr>
            <p:cNvPr id="54" name="Freeform 46"/>
            <p:cNvSpPr>
              <a:spLocks/>
            </p:cNvSpPr>
            <p:nvPr/>
          </p:nvSpPr>
          <p:spPr bwMode="auto">
            <a:xfrm>
              <a:off x="7722727" y="4329828"/>
              <a:ext cx="1120259" cy="2212568"/>
            </a:xfrm>
            <a:custGeom>
              <a:avLst/>
              <a:gdLst>
                <a:gd name="T0" fmla="*/ 2274 w 4449"/>
                <a:gd name="T1" fmla="*/ 0 h 8787"/>
                <a:gd name="T2" fmla="*/ 4449 w 4449"/>
                <a:gd name="T3" fmla="*/ 4506 h 8787"/>
                <a:gd name="T4" fmla="*/ 2232 w 4449"/>
                <a:gd name="T5" fmla="*/ 8787 h 8787"/>
                <a:gd name="T6" fmla="*/ 0 w 4449"/>
                <a:gd name="T7" fmla="*/ 4394 h 8787"/>
                <a:gd name="T8" fmla="*/ 2274 w 4449"/>
                <a:gd name="T9" fmla="*/ 0 h 8787"/>
              </a:gdLst>
              <a:ahLst/>
              <a:cxnLst>
                <a:cxn ang="0">
                  <a:pos x="T0" y="T1"/>
                </a:cxn>
                <a:cxn ang="0">
                  <a:pos x="T2" y="T3"/>
                </a:cxn>
                <a:cxn ang="0">
                  <a:pos x="T4" y="T5"/>
                </a:cxn>
                <a:cxn ang="0">
                  <a:pos x="T6" y="T7"/>
                </a:cxn>
                <a:cxn ang="0">
                  <a:pos x="T8" y="T9"/>
                </a:cxn>
              </a:cxnLst>
              <a:rect l="0" t="0" r="r" b="b"/>
              <a:pathLst>
                <a:path w="4449" h="8787">
                  <a:moveTo>
                    <a:pt x="2274" y="0"/>
                  </a:moveTo>
                  <a:lnTo>
                    <a:pt x="4449" y="4506"/>
                  </a:lnTo>
                  <a:lnTo>
                    <a:pt x="2232" y="8787"/>
                  </a:lnTo>
                  <a:lnTo>
                    <a:pt x="0" y="4394"/>
                  </a:lnTo>
                  <a:lnTo>
                    <a:pt x="2274" y="0"/>
                  </a:lnTo>
                  <a:close/>
                </a:path>
              </a:pathLst>
            </a:custGeom>
            <a:gradFill flip="none" rotWithShape="1">
              <a:gsLst>
                <a:gs pos="0">
                  <a:schemeClr val="accent1">
                    <a:lumMod val="75000"/>
                  </a:schemeClr>
                </a:gs>
                <a:gs pos="100000">
                  <a:schemeClr val="accent1">
                    <a:lumMod val="61000"/>
                  </a:schemeClr>
                </a:gs>
              </a:gsLst>
              <a:lin ang="18900000" scaled="1"/>
              <a:tileRect/>
            </a:gradFill>
            <a:ln w="0">
              <a:solidFill>
                <a:schemeClr val="accent1">
                  <a:lumMod val="75000"/>
                </a:schemeClr>
              </a:solid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srgbClr val="000000"/>
                </a:solidFill>
                <a:effectLst/>
                <a:uLnTx/>
                <a:uFillTx/>
                <a:latin typeface="Verdana"/>
                <a:ea typeface="+mn-ea"/>
                <a:cs typeface="Arial"/>
              </a:endParaRPr>
            </a:p>
          </p:txBody>
        </p:sp>
        <p:sp>
          <p:nvSpPr>
            <p:cNvPr id="55" name="Freeform 47"/>
            <p:cNvSpPr>
              <a:spLocks/>
            </p:cNvSpPr>
            <p:nvPr/>
          </p:nvSpPr>
          <p:spPr bwMode="auto">
            <a:xfrm>
              <a:off x="4564684" y="3252541"/>
              <a:ext cx="1885845" cy="1081129"/>
            </a:xfrm>
            <a:custGeom>
              <a:avLst/>
              <a:gdLst>
                <a:gd name="T0" fmla="*/ 7396 w 7396"/>
                <a:gd name="T1" fmla="*/ 0 h 4408"/>
                <a:gd name="T2" fmla="*/ 4688 w 7396"/>
                <a:gd name="T3" fmla="*/ 4015 h 4408"/>
                <a:gd name="T4" fmla="*/ 0 w 7396"/>
                <a:gd name="T5" fmla="*/ 4408 h 4408"/>
                <a:gd name="T6" fmla="*/ 2751 w 7396"/>
                <a:gd name="T7" fmla="*/ 449 h 4408"/>
                <a:gd name="T8" fmla="*/ 7396 w 7396"/>
                <a:gd name="T9" fmla="*/ 0 h 4408"/>
                <a:gd name="connsiteX0" fmla="*/ 10042 w 10042"/>
                <a:gd name="connsiteY0" fmla="*/ 0 h 9528"/>
                <a:gd name="connsiteX1" fmla="*/ 6381 w 10042"/>
                <a:gd name="connsiteY1" fmla="*/ 9108 h 9528"/>
                <a:gd name="connsiteX2" fmla="*/ 0 w 10042"/>
                <a:gd name="connsiteY2" fmla="*/ 9528 h 9528"/>
                <a:gd name="connsiteX3" fmla="*/ 3762 w 10042"/>
                <a:gd name="connsiteY3" fmla="*/ 1019 h 9528"/>
                <a:gd name="connsiteX4" fmla="*/ 10042 w 10042"/>
                <a:gd name="connsiteY4" fmla="*/ 0 h 9528"/>
                <a:gd name="connsiteX0" fmla="*/ 10028 w 10028"/>
                <a:gd name="connsiteY0" fmla="*/ 0 h 10396"/>
                <a:gd name="connsiteX1" fmla="*/ 6382 w 10028"/>
                <a:gd name="connsiteY1" fmla="*/ 9559 h 10396"/>
                <a:gd name="connsiteX2" fmla="*/ 0 w 10028"/>
                <a:gd name="connsiteY2" fmla="*/ 10396 h 10396"/>
                <a:gd name="connsiteX3" fmla="*/ 3774 w 10028"/>
                <a:gd name="connsiteY3" fmla="*/ 1069 h 10396"/>
                <a:gd name="connsiteX4" fmla="*/ 10028 w 10028"/>
                <a:gd name="connsiteY4" fmla="*/ 0 h 10396"/>
                <a:gd name="connsiteX0" fmla="*/ 10028 w 10028"/>
                <a:gd name="connsiteY0" fmla="*/ 0 h 10396"/>
                <a:gd name="connsiteX1" fmla="*/ 6368 w 10028"/>
                <a:gd name="connsiteY1" fmla="*/ 9584 h 10396"/>
                <a:gd name="connsiteX2" fmla="*/ 0 w 10028"/>
                <a:gd name="connsiteY2" fmla="*/ 10396 h 10396"/>
                <a:gd name="connsiteX3" fmla="*/ 3774 w 10028"/>
                <a:gd name="connsiteY3" fmla="*/ 1069 h 10396"/>
                <a:gd name="connsiteX4" fmla="*/ 10028 w 10028"/>
                <a:gd name="connsiteY4" fmla="*/ 0 h 10396"/>
                <a:gd name="connsiteX0" fmla="*/ 10084 w 10084"/>
                <a:gd name="connsiteY0" fmla="*/ 0 h 10223"/>
                <a:gd name="connsiteX1" fmla="*/ 6368 w 10084"/>
                <a:gd name="connsiteY1" fmla="*/ 9411 h 10223"/>
                <a:gd name="connsiteX2" fmla="*/ 0 w 10084"/>
                <a:gd name="connsiteY2" fmla="*/ 10223 h 10223"/>
                <a:gd name="connsiteX3" fmla="*/ 3774 w 10084"/>
                <a:gd name="connsiteY3" fmla="*/ 896 h 10223"/>
                <a:gd name="connsiteX4" fmla="*/ 10084 w 10084"/>
                <a:gd name="connsiteY4" fmla="*/ 0 h 10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4" h="10223">
                  <a:moveTo>
                    <a:pt x="10084" y="0"/>
                  </a:moveTo>
                  <a:lnTo>
                    <a:pt x="6368" y="9411"/>
                  </a:lnTo>
                  <a:lnTo>
                    <a:pt x="0" y="10223"/>
                  </a:lnTo>
                  <a:lnTo>
                    <a:pt x="3774" y="896"/>
                  </a:lnTo>
                  <a:lnTo>
                    <a:pt x="10084" y="0"/>
                  </a:lnTo>
                  <a:close/>
                </a:path>
              </a:pathLst>
            </a:custGeom>
            <a:gradFill>
              <a:gsLst>
                <a:gs pos="0">
                  <a:schemeClr val="accent1"/>
                </a:gs>
                <a:gs pos="100000">
                  <a:schemeClr val="accent1">
                    <a:lumMod val="91000"/>
                  </a:schemeClr>
                </a:gs>
              </a:gsLst>
              <a:lin ang="16200000" scaled="1"/>
            </a:gradFill>
            <a:ln w="0">
              <a:gradFill>
                <a:gsLst>
                  <a:gs pos="0">
                    <a:schemeClr val="accent1"/>
                  </a:gs>
                  <a:gs pos="100000">
                    <a:schemeClr val="accent1">
                      <a:lumMod val="91000"/>
                    </a:schemeClr>
                  </a:gs>
                </a:gsLst>
                <a:lin ang="5400000" scaled="0"/>
              </a:grad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srgbClr val="000000"/>
                </a:solidFill>
                <a:effectLst/>
                <a:uLnTx/>
                <a:uFillTx/>
                <a:latin typeface="Verdana"/>
                <a:ea typeface="+mn-ea"/>
                <a:cs typeface="Arial"/>
              </a:endParaRPr>
            </a:p>
          </p:txBody>
        </p:sp>
        <p:sp>
          <p:nvSpPr>
            <p:cNvPr id="56" name="Freeform 48"/>
            <p:cNvSpPr>
              <a:spLocks/>
            </p:cNvSpPr>
            <p:nvPr/>
          </p:nvSpPr>
          <p:spPr bwMode="auto">
            <a:xfrm>
              <a:off x="5750879" y="3251871"/>
              <a:ext cx="1297023" cy="2166741"/>
            </a:xfrm>
            <a:custGeom>
              <a:avLst/>
              <a:gdLst>
                <a:gd name="T0" fmla="*/ 2779 w 5151"/>
                <a:gd name="T1" fmla="*/ 0 h 8605"/>
                <a:gd name="T2" fmla="*/ 5151 w 5151"/>
                <a:gd name="T3" fmla="*/ 4113 h 8605"/>
                <a:gd name="T4" fmla="*/ 2569 w 5151"/>
                <a:gd name="T5" fmla="*/ 8605 h 8605"/>
                <a:gd name="T6" fmla="*/ 0 w 5151"/>
                <a:gd name="T7" fmla="*/ 3959 h 8605"/>
                <a:gd name="T8" fmla="*/ 2779 w 5151"/>
                <a:gd name="T9" fmla="*/ 0 h 8605"/>
              </a:gdLst>
              <a:ahLst/>
              <a:cxnLst>
                <a:cxn ang="0">
                  <a:pos x="T0" y="T1"/>
                </a:cxn>
                <a:cxn ang="0">
                  <a:pos x="T2" y="T3"/>
                </a:cxn>
                <a:cxn ang="0">
                  <a:pos x="T4" y="T5"/>
                </a:cxn>
                <a:cxn ang="0">
                  <a:pos x="T6" y="T7"/>
                </a:cxn>
                <a:cxn ang="0">
                  <a:pos x="T8" y="T9"/>
                </a:cxn>
              </a:cxnLst>
              <a:rect l="0" t="0" r="r" b="b"/>
              <a:pathLst>
                <a:path w="5151" h="8605">
                  <a:moveTo>
                    <a:pt x="2779" y="0"/>
                  </a:moveTo>
                  <a:lnTo>
                    <a:pt x="5151" y="4113"/>
                  </a:lnTo>
                  <a:lnTo>
                    <a:pt x="2569" y="8605"/>
                  </a:lnTo>
                  <a:lnTo>
                    <a:pt x="0" y="3959"/>
                  </a:lnTo>
                  <a:lnTo>
                    <a:pt x="2779" y="0"/>
                  </a:lnTo>
                  <a:close/>
                </a:path>
              </a:pathLst>
            </a:custGeom>
            <a:solidFill>
              <a:schemeClr val="accent1">
                <a:lumMod val="75000"/>
              </a:schemeClr>
            </a:solidFill>
            <a:ln w="0">
              <a:solidFill>
                <a:schemeClr val="accent1">
                  <a:lumMod val="75000"/>
                </a:schemeClr>
              </a:solid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srgbClr val="000000"/>
                </a:solidFill>
                <a:effectLst/>
                <a:uLnTx/>
                <a:uFillTx/>
                <a:latin typeface="Verdana"/>
                <a:ea typeface="+mn-ea"/>
                <a:cs typeface="Arial"/>
              </a:endParaRPr>
            </a:p>
          </p:txBody>
        </p:sp>
        <p:sp>
          <p:nvSpPr>
            <p:cNvPr id="57" name="Freeform 49"/>
            <p:cNvSpPr>
              <a:spLocks/>
            </p:cNvSpPr>
            <p:nvPr/>
          </p:nvSpPr>
          <p:spPr bwMode="auto">
            <a:xfrm>
              <a:off x="6397754" y="4287525"/>
              <a:ext cx="1897566" cy="1148712"/>
            </a:xfrm>
            <a:custGeom>
              <a:avLst/>
              <a:gdLst>
                <a:gd name="T0" fmla="*/ 2582 w 7536"/>
                <a:gd name="T1" fmla="*/ 0 h 4562"/>
                <a:gd name="T2" fmla="*/ 7536 w 7536"/>
                <a:gd name="T3" fmla="*/ 168 h 4562"/>
                <a:gd name="T4" fmla="*/ 5262 w 7536"/>
                <a:gd name="T5" fmla="*/ 4562 h 4562"/>
                <a:gd name="T6" fmla="*/ 0 w 7536"/>
                <a:gd name="T7" fmla="*/ 4492 h 4562"/>
                <a:gd name="T8" fmla="*/ 2582 w 7536"/>
                <a:gd name="T9" fmla="*/ 0 h 4562"/>
              </a:gdLst>
              <a:ahLst/>
              <a:cxnLst>
                <a:cxn ang="0">
                  <a:pos x="T0" y="T1"/>
                </a:cxn>
                <a:cxn ang="0">
                  <a:pos x="T2" y="T3"/>
                </a:cxn>
                <a:cxn ang="0">
                  <a:pos x="T4" y="T5"/>
                </a:cxn>
                <a:cxn ang="0">
                  <a:pos x="T6" y="T7"/>
                </a:cxn>
                <a:cxn ang="0">
                  <a:pos x="T8" y="T9"/>
                </a:cxn>
              </a:cxnLst>
              <a:rect l="0" t="0" r="r" b="b"/>
              <a:pathLst>
                <a:path w="7536" h="4562">
                  <a:moveTo>
                    <a:pt x="2582" y="0"/>
                  </a:moveTo>
                  <a:lnTo>
                    <a:pt x="7536" y="168"/>
                  </a:lnTo>
                  <a:lnTo>
                    <a:pt x="5262" y="4562"/>
                  </a:lnTo>
                  <a:lnTo>
                    <a:pt x="0" y="4492"/>
                  </a:lnTo>
                  <a:lnTo>
                    <a:pt x="2582" y="0"/>
                  </a:lnTo>
                  <a:close/>
                </a:path>
              </a:pathLst>
            </a:custGeom>
            <a:solidFill>
              <a:schemeClr val="accent1"/>
            </a:solidFill>
            <a:ln w="0">
              <a:solidFill>
                <a:schemeClr val="accent1"/>
              </a:solid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srgbClr val="000000"/>
                </a:solidFill>
                <a:effectLst/>
                <a:uLnTx/>
                <a:uFillTx/>
                <a:latin typeface="Verdana"/>
                <a:ea typeface="+mn-ea"/>
                <a:cs typeface="Arial"/>
              </a:endParaRPr>
            </a:p>
          </p:txBody>
        </p:sp>
      </p:grpSp>
      <p:grpSp>
        <p:nvGrpSpPr>
          <p:cNvPr id="72" name="Group 71"/>
          <p:cNvGrpSpPr/>
          <p:nvPr/>
        </p:nvGrpSpPr>
        <p:grpSpPr>
          <a:xfrm>
            <a:off x="3501381" y="2311728"/>
            <a:ext cx="1869182" cy="1989699"/>
            <a:chOff x="4667291" y="1939692"/>
            <a:chExt cx="2491593" cy="2652241"/>
          </a:xfrm>
        </p:grpSpPr>
        <p:sp>
          <p:nvSpPr>
            <p:cNvPr id="65" name="Freeform 39"/>
            <p:cNvSpPr>
              <a:spLocks/>
            </p:cNvSpPr>
            <p:nvPr/>
          </p:nvSpPr>
          <p:spPr bwMode="auto">
            <a:xfrm>
              <a:off x="4667291" y="3534580"/>
              <a:ext cx="1594277" cy="1057353"/>
            </a:xfrm>
            <a:custGeom>
              <a:avLst/>
              <a:gdLst>
                <a:gd name="T0" fmla="*/ 5248 w 7830"/>
                <a:gd name="T1" fmla="*/ 0 h 5193"/>
                <a:gd name="T2" fmla="*/ 7830 w 7830"/>
                <a:gd name="T3" fmla="*/ 5081 h 5193"/>
                <a:gd name="T4" fmla="*/ 2624 w 7830"/>
                <a:gd name="T5" fmla="*/ 5193 h 5193"/>
                <a:gd name="T6" fmla="*/ 0 w 7830"/>
                <a:gd name="T7" fmla="*/ 350 h 5193"/>
                <a:gd name="T8" fmla="*/ 5248 w 7830"/>
                <a:gd name="T9" fmla="*/ 0 h 5193"/>
              </a:gdLst>
              <a:ahLst/>
              <a:cxnLst>
                <a:cxn ang="0">
                  <a:pos x="T0" y="T1"/>
                </a:cxn>
                <a:cxn ang="0">
                  <a:pos x="T2" y="T3"/>
                </a:cxn>
                <a:cxn ang="0">
                  <a:pos x="T4" y="T5"/>
                </a:cxn>
                <a:cxn ang="0">
                  <a:pos x="T6" y="T7"/>
                </a:cxn>
                <a:cxn ang="0">
                  <a:pos x="T8" y="T9"/>
                </a:cxn>
              </a:cxnLst>
              <a:rect l="0" t="0" r="r" b="b"/>
              <a:pathLst>
                <a:path w="7830" h="5193">
                  <a:moveTo>
                    <a:pt x="5248" y="0"/>
                  </a:moveTo>
                  <a:lnTo>
                    <a:pt x="7830" y="5081"/>
                  </a:lnTo>
                  <a:lnTo>
                    <a:pt x="2624" y="5193"/>
                  </a:lnTo>
                  <a:lnTo>
                    <a:pt x="0" y="350"/>
                  </a:lnTo>
                  <a:lnTo>
                    <a:pt x="5248" y="0"/>
                  </a:lnTo>
                  <a:close/>
                </a:path>
              </a:pathLst>
            </a:custGeom>
            <a:gradFill>
              <a:gsLst>
                <a:gs pos="0">
                  <a:schemeClr val="accent2">
                    <a:lumMod val="65000"/>
                  </a:schemeClr>
                </a:gs>
                <a:gs pos="100000">
                  <a:schemeClr val="accent2">
                    <a:lumMod val="50000"/>
                  </a:schemeClr>
                </a:gs>
              </a:gsLst>
              <a:lin ang="5400000" scaled="0"/>
            </a:gradFill>
            <a:ln w="0">
              <a:solidFill>
                <a:schemeClr val="accent2">
                  <a:lumMod val="50000"/>
                </a:schemeClr>
              </a:solid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srgbClr val="000000"/>
                </a:solidFill>
                <a:effectLst/>
                <a:uLnTx/>
                <a:uFillTx/>
                <a:latin typeface="Verdana"/>
                <a:ea typeface="+mn-ea"/>
                <a:cs typeface="Arial"/>
              </a:endParaRPr>
            </a:p>
          </p:txBody>
        </p:sp>
        <p:sp>
          <p:nvSpPr>
            <p:cNvPr id="66" name="Freeform 40"/>
            <p:cNvSpPr>
              <a:spLocks/>
            </p:cNvSpPr>
            <p:nvPr/>
          </p:nvSpPr>
          <p:spPr bwMode="auto">
            <a:xfrm>
              <a:off x="5735844" y="1939692"/>
              <a:ext cx="1423040" cy="2629436"/>
            </a:xfrm>
            <a:custGeom>
              <a:avLst/>
              <a:gdLst>
                <a:gd name="T0" fmla="*/ 4968 w 6989"/>
                <a:gd name="T1" fmla="*/ 0 h 12914"/>
                <a:gd name="T2" fmla="*/ 6989 w 6989"/>
                <a:gd name="T3" fmla="*/ 4380 h 12914"/>
                <a:gd name="T4" fmla="*/ 4856 w 6989"/>
                <a:gd name="T5" fmla="*/ 8506 h 12914"/>
                <a:gd name="T6" fmla="*/ 2582 w 6989"/>
                <a:gd name="T7" fmla="*/ 12914 h 12914"/>
                <a:gd name="T8" fmla="*/ 0 w 6989"/>
                <a:gd name="T9" fmla="*/ 7833 h 12914"/>
                <a:gd name="T10" fmla="*/ 2498 w 6989"/>
                <a:gd name="T11" fmla="*/ 3888 h 12914"/>
                <a:gd name="T12" fmla="*/ 4968 w 6989"/>
                <a:gd name="T13" fmla="*/ 0 h 12914"/>
              </a:gdLst>
              <a:ahLst/>
              <a:cxnLst>
                <a:cxn ang="0">
                  <a:pos x="T0" y="T1"/>
                </a:cxn>
                <a:cxn ang="0">
                  <a:pos x="T2" y="T3"/>
                </a:cxn>
                <a:cxn ang="0">
                  <a:pos x="T4" y="T5"/>
                </a:cxn>
                <a:cxn ang="0">
                  <a:pos x="T6" y="T7"/>
                </a:cxn>
                <a:cxn ang="0">
                  <a:pos x="T8" y="T9"/>
                </a:cxn>
                <a:cxn ang="0">
                  <a:pos x="T10" y="T11"/>
                </a:cxn>
                <a:cxn ang="0">
                  <a:pos x="T12" y="T13"/>
                </a:cxn>
              </a:cxnLst>
              <a:rect l="0" t="0" r="r" b="b"/>
              <a:pathLst>
                <a:path w="6989" h="12914">
                  <a:moveTo>
                    <a:pt x="4968" y="0"/>
                  </a:moveTo>
                  <a:lnTo>
                    <a:pt x="6989" y="4380"/>
                  </a:lnTo>
                  <a:lnTo>
                    <a:pt x="4856" y="8506"/>
                  </a:lnTo>
                  <a:lnTo>
                    <a:pt x="2582" y="12914"/>
                  </a:lnTo>
                  <a:lnTo>
                    <a:pt x="0" y="7833"/>
                  </a:lnTo>
                  <a:lnTo>
                    <a:pt x="2498" y="3888"/>
                  </a:lnTo>
                  <a:lnTo>
                    <a:pt x="4968" y="0"/>
                  </a:lnTo>
                  <a:close/>
                </a:path>
              </a:pathLst>
            </a:custGeom>
            <a:gradFill>
              <a:gsLst>
                <a:gs pos="0">
                  <a:schemeClr val="accent2">
                    <a:lumMod val="87000"/>
                  </a:schemeClr>
                </a:gs>
                <a:gs pos="100000">
                  <a:schemeClr val="accent2">
                    <a:lumMod val="70000"/>
                  </a:schemeClr>
                </a:gs>
              </a:gsLst>
              <a:lin ang="16200000" scaled="1"/>
            </a:gradFill>
            <a:ln w="0">
              <a:solidFill>
                <a:schemeClr val="accent2">
                  <a:lumMod val="75000"/>
                </a:schemeClr>
              </a:solid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srgbClr val="000000"/>
                </a:solidFill>
                <a:effectLst/>
                <a:uLnTx/>
                <a:uFillTx/>
                <a:latin typeface="Verdana"/>
                <a:ea typeface="+mn-ea"/>
                <a:cs typeface="Arial"/>
              </a:endParaRPr>
            </a:p>
          </p:txBody>
        </p:sp>
        <p:sp>
          <p:nvSpPr>
            <p:cNvPr id="67" name="Freeform 44"/>
            <p:cNvSpPr>
              <a:spLocks/>
            </p:cNvSpPr>
            <p:nvPr/>
          </p:nvSpPr>
          <p:spPr bwMode="auto">
            <a:xfrm>
              <a:off x="4667308" y="1939692"/>
              <a:ext cx="2080077" cy="1666152"/>
            </a:xfrm>
            <a:custGeom>
              <a:avLst/>
              <a:gdLst>
                <a:gd name="T0" fmla="*/ 12097 w 12097"/>
                <a:gd name="T1" fmla="*/ 0 h 8183"/>
                <a:gd name="T2" fmla="*/ 9655 w 12097"/>
                <a:gd name="T3" fmla="*/ 3846 h 8183"/>
                <a:gd name="T4" fmla="*/ 7129 w 12097"/>
                <a:gd name="T5" fmla="*/ 7833 h 8183"/>
                <a:gd name="T6" fmla="*/ 1881 w 12097"/>
                <a:gd name="T7" fmla="*/ 8183 h 8183"/>
                <a:gd name="T8" fmla="*/ 4659 w 12097"/>
                <a:gd name="T9" fmla="*/ 4225 h 8183"/>
                <a:gd name="T10" fmla="*/ 0 w 12097"/>
                <a:gd name="T11" fmla="*/ 4590 h 8183"/>
                <a:gd name="T12" fmla="*/ 2582 w 12097"/>
                <a:gd name="T13" fmla="*/ 997 h 8183"/>
                <a:gd name="T14" fmla="*/ 7269 w 12097"/>
                <a:gd name="T15" fmla="*/ 506 h 8183"/>
                <a:gd name="T16" fmla="*/ 12097 w 12097"/>
                <a:gd name="T17" fmla="*/ 0 h 8183"/>
                <a:gd name="connsiteX0" fmla="*/ 8445 w 8445"/>
                <a:gd name="connsiteY0" fmla="*/ 0 h 10000"/>
                <a:gd name="connsiteX1" fmla="*/ 6426 w 8445"/>
                <a:gd name="connsiteY1" fmla="*/ 4700 h 10000"/>
                <a:gd name="connsiteX2" fmla="*/ 4338 w 8445"/>
                <a:gd name="connsiteY2" fmla="*/ 9572 h 10000"/>
                <a:gd name="connsiteX3" fmla="*/ 0 w 8445"/>
                <a:gd name="connsiteY3" fmla="*/ 10000 h 10000"/>
                <a:gd name="connsiteX4" fmla="*/ 2296 w 8445"/>
                <a:gd name="connsiteY4" fmla="*/ 5163 h 10000"/>
                <a:gd name="connsiteX5" fmla="*/ 579 w 8445"/>
                <a:gd name="connsiteY5" fmla="*/ 1218 h 10000"/>
                <a:gd name="connsiteX6" fmla="*/ 4454 w 8445"/>
                <a:gd name="connsiteY6" fmla="*/ 618 h 10000"/>
                <a:gd name="connsiteX7" fmla="*/ 8445 w 8445"/>
                <a:gd name="connsiteY7" fmla="*/ 0 h 10000"/>
                <a:gd name="connsiteX0" fmla="*/ 10000 w 10000"/>
                <a:gd name="connsiteY0" fmla="*/ 0 h 10000"/>
                <a:gd name="connsiteX1" fmla="*/ 7609 w 10000"/>
                <a:gd name="connsiteY1" fmla="*/ 4700 h 10000"/>
                <a:gd name="connsiteX2" fmla="*/ 5137 w 10000"/>
                <a:gd name="connsiteY2" fmla="*/ 9572 h 10000"/>
                <a:gd name="connsiteX3" fmla="*/ 0 w 10000"/>
                <a:gd name="connsiteY3" fmla="*/ 10000 h 10000"/>
                <a:gd name="connsiteX4" fmla="*/ 2719 w 10000"/>
                <a:gd name="connsiteY4" fmla="*/ 5163 h 10000"/>
                <a:gd name="connsiteX5" fmla="*/ 5274 w 10000"/>
                <a:gd name="connsiteY5" fmla="*/ 618 h 10000"/>
                <a:gd name="connsiteX6" fmla="*/ 10000 w 10000"/>
                <a:gd name="connsiteY6" fmla="*/ 0 h 10000"/>
                <a:gd name="connsiteX0" fmla="*/ 10000 w 10000"/>
                <a:gd name="connsiteY0" fmla="*/ 0 h 10000"/>
                <a:gd name="connsiteX1" fmla="*/ 7609 w 10000"/>
                <a:gd name="connsiteY1" fmla="*/ 4700 h 10000"/>
                <a:gd name="connsiteX2" fmla="*/ 5137 w 10000"/>
                <a:gd name="connsiteY2" fmla="*/ 9572 h 10000"/>
                <a:gd name="connsiteX3" fmla="*/ 0 w 10000"/>
                <a:gd name="connsiteY3" fmla="*/ 10000 h 10000"/>
                <a:gd name="connsiteX4" fmla="*/ 5274 w 10000"/>
                <a:gd name="connsiteY4" fmla="*/ 618 h 10000"/>
                <a:gd name="connsiteX5" fmla="*/ 1000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10000" y="0"/>
                  </a:moveTo>
                  <a:lnTo>
                    <a:pt x="7609" y="4700"/>
                  </a:lnTo>
                  <a:lnTo>
                    <a:pt x="5137" y="9572"/>
                  </a:lnTo>
                  <a:lnTo>
                    <a:pt x="0" y="10000"/>
                  </a:lnTo>
                  <a:lnTo>
                    <a:pt x="5274" y="618"/>
                  </a:lnTo>
                  <a:lnTo>
                    <a:pt x="10000" y="0"/>
                  </a:lnTo>
                  <a:close/>
                </a:path>
              </a:pathLst>
            </a:custGeom>
            <a:gradFill flip="none" rotWithShape="1">
              <a:gsLst>
                <a:gs pos="0">
                  <a:schemeClr val="accent2"/>
                </a:gs>
                <a:gs pos="100000">
                  <a:schemeClr val="accent2">
                    <a:lumMod val="75000"/>
                  </a:schemeClr>
                </a:gs>
              </a:gsLst>
              <a:lin ang="18900000" scaled="1"/>
              <a:tileRect/>
            </a:gradFill>
            <a:ln w="0">
              <a:gradFill flip="none" rotWithShape="1">
                <a:gsLst>
                  <a:gs pos="0">
                    <a:schemeClr val="accent2"/>
                  </a:gs>
                  <a:gs pos="100000">
                    <a:schemeClr val="accent2">
                      <a:lumMod val="75000"/>
                    </a:schemeClr>
                  </a:gs>
                </a:gsLst>
                <a:lin ang="16200000" scaled="1"/>
                <a:tileRect/>
              </a:grad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Verdana"/>
                <a:ea typeface="+mn-ea"/>
                <a:cs typeface="Arial"/>
              </a:endParaRPr>
            </a:p>
          </p:txBody>
        </p:sp>
      </p:grpSp>
      <p:grpSp>
        <p:nvGrpSpPr>
          <p:cNvPr id="75" name="Group 74"/>
          <p:cNvGrpSpPr/>
          <p:nvPr/>
        </p:nvGrpSpPr>
        <p:grpSpPr>
          <a:xfrm>
            <a:off x="5822467" y="1382903"/>
            <a:ext cx="3312009" cy="3202258"/>
            <a:chOff x="7619685" y="743983"/>
            <a:chExt cx="4414861" cy="4268565"/>
          </a:xfrm>
        </p:grpSpPr>
        <p:sp>
          <p:nvSpPr>
            <p:cNvPr id="73" name="TextBox 72"/>
            <p:cNvSpPr txBox="1"/>
            <p:nvPr/>
          </p:nvSpPr>
          <p:spPr>
            <a:xfrm>
              <a:off x="7619686" y="743983"/>
              <a:ext cx="4414858" cy="1353864"/>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500" b="1" i="0" u="none" strike="noStrike" kern="1200" cap="none" spc="0" normalizeH="0" baseline="0" noProof="0" dirty="0">
                  <a:ln>
                    <a:noFill/>
                  </a:ln>
                  <a:solidFill>
                    <a:srgbClr val="CAE2FF">
                      <a:lumMod val="50000"/>
                    </a:srgbClr>
                  </a:solidFill>
                  <a:effectLst/>
                  <a:uLnTx/>
                  <a:uFillTx/>
                  <a:latin typeface="Arial" pitchFamily="34" charset="0"/>
                  <a:ea typeface="+mn-ea"/>
                  <a:cs typeface="Arial" pitchFamily="34" charset="0"/>
                </a:rPr>
                <a:t>Oversight and Support to Early Education and Care, Out of School Time, and Residential and Placement Programs</a:t>
              </a:r>
            </a:p>
          </p:txBody>
        </p:sp>
        <p:sp>
          <p:nvSpPr>
            <p:cNvPr id="74" name="TextBox 73"/>
            <p:cNvSpPr txBox="1"/>
            <p:nvPr/>
          </p:nvSpPr>
          <p:spPr>
            <a:xfrm>
              <a:off x="7619685" y="2181742"/>
              <a:ext cx="4414861" cy="2830806"/>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Funding for services through contracts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Licensing, monitoring, and investigations of non-parental care settings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Background Record Checks for all workforce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Quality Rating and Improvement System (QRIS)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Mental Health Consultation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Targeted grants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0" dirty="0">
                  <a:solidFill>
                    <a:srgbClr val="000000"/>
                  </a:solidFill>
                  <a:latin typeface="Arial" pitchFamily="34" charset="0"/>
                  <a:cs typeface="Arial" pitchFamily="34" charset="0"/>
                </a:rPr>
                <a:t>Management of the Family Child Care System network</a:t>
              </a:r>
              <a:endParaRPr kumimoji="0" lang="en-US" sz="12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p:txBody>
        </p:sp>
      </p:grpSp>
      <p:grpSp>
        <p:nvGrpSpPr>
          <p:cNvPr id="76" name="Group 75"/>
          <p:cNvGrpSpPr/>
          <p:nvPr/>
        </p:nvGrpSpPr>
        <p:grpSpPr>
          <a:xfrm>
            <a:off x="5310566" y="4846063"/>
            <a:ext cx="3280460" cy="1750681"/>
            <a:chOff x="8281338" y="1667073"/>
            <a:chExt cx="3560509" cy="2333632"/>
          </a:xfrm>
        </p:grpSpPr>
        <p:sp>
          <p:nvSpPr>
            <p:cNvPr id="77" name="TextBox 76"/>
            <p:cNvSpPr txBox="1"/>
            <p:nvPr/>
          </p:nvSpPr>
          <p:spPr>
            <a:xfrm>
              <a:off x="8281338" y="1667073"/>
              <a:ext cx="3560509" cy="430774"/>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5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Cross-Department Collaboration</a:t>
              </a:r>
            </a:p>
          </p:txBody>
        </p:sp>
        <p:sp>
          <p:nvSpPr>
            <p:cNvPr id="78" name="TextBox 77"/>
            <p:cNvSpPr txBox="1"/>
            <p:nvPr/>
          </p:nvSpPr>
          <p:spPr>
            <a:xfrm>
              <a:off x="8281338" y="2154527"/>
              <a:ext cx="3467467" cy="1846178"/>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Department of Elementary and Secondary Education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Department of Higher Education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Department of Children and Families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Department of Mental Health</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0" dirty="0">
                  <a:solidFill>
                    <a:srgbClr val="000000"/>
                  </a:solidFill>
                  <a:latin typeface="Arial" pitchFamily="34" charset="0"/>
                  <a:cs typeface="Arial" pitchFamily="34" charset="0"/>
                </a:rPr>
                <a:t>Department of Youth Services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0" dirty="0">
                  <a:solidFill>
                    <a:srgbClr val="000000"/>
                  </a:solidFill>
                  <a:latin typeface="Arial" pitchFamily="34" charset="0"/>
                  <a:cs typeface="Arial" pitchFamily="34" charset="0"/>
                </a:rPr>
                <a:t>+ Others</a:t>
              </a:r>
              <a:endParaRPr kumimoji="0" lang="en-US" sz="12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p:txBody>
        </p:sp>
      </p:grpSp>
      <p:grpSp>
        <p:nvGrpSpPr>
          <p:cNvPr id="79" name="Group 78"/>
          <p:cNvGrpSpPr/>
          <p:nvPr/>
        </p:nvGrpSpPr>
        <p:grpSpPr>
          <a:xfrm>
            <a:off x="652341" y="1410676"/>
            <a:ext cx="2713982" cy="2674010"/>
            <a:chOff x="8281338" y="1667073"/>
            <a:chExt cx="3617701" cy="3564416"/>
          </a:xfrm>
        </p:grpSpPr>
        <p:sp>
          <p:nvSpPr>
            <p:cNvPr id="80" name="TextBox 79"/>
            <p:cNvSpPr txBox="1"/>
            <p:nvPr/>
          </p:nvSpPr>
          <p:spPr>
            <a:xfrm>
              <a:off x="8281338" y="1667073"/>
              <a:ext cx="3617701" cy="430774"/>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500" b="1" i="0" u="none" strike="noStrike" kern="1200" cap="none" spc="0" normalizeH="0" baseline="0" noProof="0" dirty="0">
                  <a:ln>
                    <a:noFill/>
                  </a:ln>
                  <a:solidFill>
                    <a:srgbClr val="CCCCFF">
                      <a:lumMod val="75000"/>
                    </a:srgbClr>
                  </a:solidFill>
                  <a:effectLst/>
                  <a:uLnTx/>
                  <a:uFillTx/>
                  <a:latin typeface="Arial" pitchFamily="34" charset="0"/>
                  <a:ea typeface="+mn-ea"/>
                  <a:cs typeface="Arial" pitchFamily="34" charset="0"/>
                </a:rPr>
                <a:t>Support Directly to Families</a:t>
              </a:r>
            </a:p>
          </p:txBody>
        </p:sp>
        <p:sp>
          <p:nvSpPr>
            <p:cNvPr id="81" name="TextBox 80"/>
            <p:cNvSpPr txBox="1"/>
            <p:nvPr/>
          </p:nvSpPr>
          <p:spPr>
            <a:xfrm>
              <a:off x="8281338" y="2154527"/>
              <a:ext cx="3010776" cy="3076962"/>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Subsidized </a:t>
              </a:r>
              <a:r>
                <a:rPr lang="en-US" sz="1200" kern="0" dirty="0">
                  <a:solidFill>
                    <a:srgbClr val="000000"/>
                  </a:solidFill>
                  <a:latin typeface="Arial" pitchFamily="34" charset="0"/>
                  <a:cs typeface="Arial" pitchFamily="34" charset="0"/>
                </a:rPr>
                <a:t>child care tuition-reimbursement</a:t>
              </a:r>
              <a:r>
                <a:rPr kumimoji="0" lang="en-US" sz="12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a:t>
              </a:r>
              <a:r>
                <a:rPr lang="en-US" sz="1200" kern="0" dirty="0">
                  <a:solidFill>
                    <a:srgbClr val="000000"/>
                  </a:solidFill>
                  <a:latin typeface="Arial" pitchFamily="34" charset="0"/>
                  <a:cs typeface="Arial" pitchFamily="34" charset="0"/>
                </a:rPr>
                <a:t>for eligible</a:t>
              </a:r>
              <a:r>
                <a:rPr kumimoji="0" lang="en-US" sz="12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families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Information and referrals to resources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0" dirty="0">
                  <a:solidFill>
                    <a:srgbClr val="000000"/>
                  </a:solidFill>
                  <a:latin typeface="Arial" pitchFamily="34" charset="0"/>
                  <a:cs typeface="Arial" pitchFamily="34" charset="0"/>
                </a:rPr>
                <a:t>Education-based h</a:t>
              </a:r>
              <a:r>
                <a:rPr kumimoji="0" lang="en-US" sz="1200" b="0" i="0" u="none" strike="noStrike" kern="0" cap="none" spc="0" normalizeH="0" baseline="0" noProof="0" dirty="0" err="1">
                  <a:ln>
                    <a:noFill/>
                  </a:ln>
                  <a:solidFill>
                    <a:srgbClr val="000000"/>
                  </a:solidFill>
                  <a:effectLst/>
                  <a:uLnTx/>
                  <a:uFillTx/>
                  <a:latin typeface="Arial" pitchFamily="34" charset="0"/>
                  <a:ea typeface="+mn-ea"/>
                  <a:cs typeface="Arial" pitchFamily="34" charset="0"/>
                </a:rPr>
                <a:t>ome</a:t>
              </a:r>
              <a:r>
                <a:rPr kumimoji="0" lang="en-US" sz="12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visiting supports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Coordinated Family and Community Engagement </a:t>
              </a:r>
              <a:r>
                <a:rPr lang="en-US" sz="1200" kern="0" dirty="0">
                  <a:solidFill>
                    <a:srgbClr val="000000"/>
                  </a:solidFill>
                  <a:latin typeface="Arial" pitchFamily="34" charset="0"/>
                  <a:cs typeface="Arial" pitchFamily="34" charset="0"/>
                </a:rPr>
                <a:t>grants</a:t>
              </a:r>
              <a:r>
                <a:rPr kumimoji="0" lang="en-US" sz="12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 to support community collaboration and services to families</a:t>
              </a:r>
            </a:p>
          </p:txBody>
        </p:sp>
      </p:grpSp>
      <p:grpSp>
        <p:nvGrpSpPr>
          <p:cNvPr id="82" name="Group 81"/>
          <p:cNvGrpSpPr/>
          <p:nvPr/>
        </p:nvGrpSpPr>
        <p:grpSpPr>
          <a:xfrm>
            <a:off x="395504" y="4344921"/>
            <a:ext cx="2592589" cy="2123658"/>
            <a:chOff x="7991558" y="1359375"/>
            <a:chExt cx="3455885" cy="2830807"/>
          </a:xfrm>
        </p:grpSpPr>
        <p:sp>
          <p:nvSpPr>
            <p:cNvPr id="83" name="TextBox 82"/>
            <p:cNvSpPr txBox="1"/>
            <p:nvPr/>
          </p:nvSpPr>
          <p:spPr>
            <a:xfrm>
              <a:off x="7991558" y="1359375"/>
              <a:ext cx="3006117" cy="738472"/>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500" b="1" i="0" u="none" strike="noStrike" kern="1200" cap="none" spc="0" normalizeH="0" baseline="0" noProof="0" dirty="0">
                  <a:ln>
                    <a:noFill/>
                  </a:ln>
                  <a:solidFill>
                    <a:srgbClr val="99CCFF">
                      <a:lumMod val="50000"/>
                    </a:srgbClr>
                  </a:solidFill>
                  <a:effectLst/>
                  <a:uLnTx/>
                  <a:uFillTx/>
                  <a:latin typeface="Arial" pitchFamily="34" charset="0"/>
                  <a:ea typeface="+mn-ea"/>
                  <a:cs typeface="Arial" pitchFamily="34" charset="0"/>
                </a:rPr>
                <a:t>Training and Support for Educators</a:t>
              </a:r>
            </a:p>
          </p:txBody>
        </p:sp>
        <p:sp>
          <p:nvSpPr>
            <p:cNvPr id="84" name="TextBox 83"/>
            <p:cNvSpPr txBox="1"/>
            <p:nvPr/>
          </p:nvSpPr>
          <p:spPr>
            <a:xfrm>
              <a:off x="7991558" y="2097847"/>
              <a:ext cx="3455885" cy="2092335"/>
            </a:xfrm>
            <a:prstGeom prst="rect">
              <a:avLst/>
            </a:prstGeom>
            <a:noFill/>
          </p:spPr>
          <p:txBody>
            <a:bodyPr wrap="square" rtlCol="0">
              <a:spAutoFit/>
            </a:bodyPr>
            <a:lstStyle/>
            <a:p>
              <a:pPr marL="171450" marR="0" lvl="0" indent="-17145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Professional Development- “Strong Start” network of qualifying professional services for the workforce</a:t>
              </a:r>
            </a:p>
            <a:p>
              <a:pPr marL="171450" marR="0" lvl="0" indent="-17145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Teacher qualification standards and approvals</a:t>
              </a:r>
            </a:p>
            <a:p>
              <a:pPr marL="171450" marR="0" lvl="0" indent="-17145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Teacher supports and coaching</a:t>
              </a:r>
            </a:p>
            <a:p>
              <a:pPr marL="171450" marR="0" lvl="0" indent="-17145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Higher education scholarships</a:t>
              </a:r>
            </a:p>
          </p:txBody>
        </p:sp>
      </p:grpSp>
      <p:sp>
        <p:nvSpPr>
          <p:cNvPr id="4" name="Title 3">
            <a:extLst>
              <a:ext uri="{FF2B5EF4-FFF2-40B4-BE49-F238E27FC236}">
                <a16:creationId xmlns:a16="http://schemas.microsoft.com/office/drawing/2014/main" id="{D52DADF3-CEB5-914F-AC07-85D9F5113901}"/>
              </a:ext>
            </a:extLst>
          </p:cNvPr>
          <p:cNvSpPr>
            <a:spLocks noGrp="1"/>
          </p:cNvSpPr>
          <p:nvPr>
            <p:ph type="title"/>
          </p:nvPr>
        </p:nvSpPr>
        <p:spPr/>
        <p:txBody>
          <a:bodyPr/>
          <a:lstStyle/>
          <a:p>
            <a:r>
              <a:rPr lang="en-US" sz="2000" dirty="0">
                <a:solidFill>
                  <a:schemeClr val="accent2">
                    <a:lumMod val="50000"/>
                  </a:schemeClr>
                </a:solidFill>
                <a:ea typeface="+mn-ea"/>
                <a:cs typeface="Calibri" panose="020F0502020204030204" pitchFamily="34" charset="0"/>
              </a:rPr>
              <a:t>EEC Programs and Services Overview</a:t>
            </a:r>
          </a:p>
        </p:txBody>
      </p:sp>
      <p:cxnSp>
        <p:nvCxnSpPr>
          <p:cNvPr id="7" name="Straight Connector 6">
            <a:extLst>
              <a:ext uri="{FF2B5EF4-FFF2-40B4-BE49-F238E27FC236}">
                <a16:creationId xmlns:a16="http://schemas.microsoft.com/office/drawing/2014/main" id="{262085CD-4EE5-44F6-B295-C81818E48691}"/>
              </a:ext>
            </a:extLst>
          </p:cNvPr>
          <p:cNvCxnSpPr/>
          <p:nvPr/>
        </p:nvCxnSpPr>
        <p:spPr bwMode="auto">
          <a:xfrm>
            <a:off x="616216" y="1531917"/>
            <a:ext cx="0" cy="1175657"/>
          </a:xfrm>
          <a:prstGeom prst="line">
            <a:avLst/>
          </a:prstGeom>
          <a:noFill/>
          <a:ln w="9525" cap="flat" cmpd="sng" algn="ctr">
            <a:solidFill>
              <a:srgbClr val="5959FF"/>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39" name="Straight Connector 38">
            <a:extLst>
              <a:ext uri="{FF2B5EF4-FFF2-40B4-BE49-F238E27FC236}">
                <a16:creationId xmlns:a16="http://schemas.microsoft.com/office/drawing/2014/main" id="{A678725A-2970-4420-9D58-86960AA64EB9}"/>
              </a:ext>
            </a:extLst>
          </p:cNvPr>
          <p:cNvCxnSpPr>
            <a:cxnSpLocks/>
          </p:cNvCxnSpPr>
          <p:nvPr/>
        </p:nvCxnSpPr>
        <p:spPr bwMode="auto">
          <a:xfrm>
            <a:off x="5295413" y="4955635"/>
            <a:ext cx="0" cy="1540168"/>
          </a:xfrm>
          <a:prstGeom prst="line">
            <a:avLst/>
          </a:prstGeom>
          <a:noFill/>
          <a:ln w="9525" cap="flat" cmpd="sng" algn="ctr">
            <a:solidFill>
              <a:srgbClr val="7030A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40" name="Straight Connector 39">
            <a:extLst>
              <a:ext uri="{FF2B5EF4-FFF2-40B4-BE49-F238E27FC236}">
                <a16:creationId xmlns:a16="http://schemas.microsoft.com/office/drawing/2014/main" id="{D55777A9-1CEE-491C-9CC3-E829AD4190C1}"/>
              </a:ext>
            </a:extLst>
          </p:cNvPr>
          <p:cNvCxnSpPr>
            <a:cxnSpLocks/>
          </p:cNvCxnSpPr>
          <p:nvPr/>
        </p:nvCxnSpPr>
        <p:spPr bwMode="auto">
          <a:xfrm>
            <a:off x="5812788" y="1531917"/>
            <a:ext cx="0" cy="2351314"/>
          </a:xfrm>
          <a:prstGeom prst="line">
            <a:avLst/>
          </a:prstGeom>
          <a:noFill/>
          <a:ln w="9525" cap="flat" cmpd="sng" algn="ctr">
            <a:solidFill>
              <a:srgbClr val="0067E5"/>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41" name="Straight Connector 40">
            <a:extLst>
              <a:ext uri="{FF2B5EF4-FFF2-40B4-BE49-F238E27FC236}">
                <a16:creationId xmlns:a16="http://schemas.microsoft.com/office/drawing/2014/main" id="{EBFAC48D-1CB8-4855-A471-6A07645B502A}"/>
              </a:ext>
            </a:extLst>
          </p:cNvPr>
          <p:cNvCxnSpPr>
            <a:cxnSpLocks/>
          </p:cNvCxnSpPr>
          <p:nvPr/>
        </p:nvCxnSpPr>
        <p:spPr bwMode="auto">
          <a:xfrm>
            <a:off x="388268" y="4476562"/>
            <a:ext cx="0" cy="1544226"/>
          </a:xfrm>
          <a:prstGeom prst="line">
            <a:avLst/>
          </a:prstGeom>
          <a:noFill/>
          <a:ln w="9525" cap="flat" cmpd="sng" algn="ctr">
            <a:solidFill>
              <a:srgbClr val="0066CC"/>
            </a:solidFill>
            <a:prstDash val="solid"/>
            <a:round/>
            <a:headEnd type="none" w="med" len="med"/>
            <a:tailEnd type="none" w="med" len="med"/>
          </a:ln>
          <a:effectLst>
            <a:outerShdw blurRad="50800" dist="38100" dir="2700000" algn="tl" rotWithShape="0">
              <a:prstClr val="black">
                <a:alpha val="40000"/>
              </a:prstClr>
            </a:outerShdw>
          </a:effectLst>
        </p:spPr>
      </p:cxnSp>
      <p:sp>
        <p:nvSpPr>
          <p:cNvPr id="38" name="Slide Number Placeholder 3">
            <a:extLst>
              <a:ext uri="{FF2B5EF4-FFF2-40B4-BE49-F238E27FC236}">
                <a16:creationId xmlns:a16="http://schemas.microsoft.com/office/drawing/2014/main" id="{9D6E32F5-1215-47A7-9C79-FF6AC8BDC10E}"/>
              </a:ext>
            </a:extLst>
          </p:cNvPr>
          <p:cNvSpPr>
            <a:spLocks noGrp="1"/>
          </p:cNvSpPr>
          <p:nvPr>
            <p:ph type="sldNum" sz="quarter" idx="11"/>
          </p:nvPr>
        </p:nvSpPr>
        <p:spPr>
          <a:xfrm>
            <a:off x="7210425" y="6594475"/>
            <a:ext cx="1933575" cy="263525"/>
          </a:xfrm>
        </p:spPr>
        <p:txBody>
          <a:bodyPr/>
          <a:lstStyle/>
          <a:p>
            <a:pPr>
              <a:defRPr/>
            </a:pPr>
            <a:fld id="{FDF88B55-EA6D-4ACF-BBAA-E1DCDBBFDFFF}" type="slidenum">
              <a:rPr lang="en-US" smtClean="0">
                <a:solidFill>
                  <a:srgbClr val="000000"/>
                </a:solidFill>
              </a:rPr>
              <a:pPr>
                <a:defRPr/>
              </a:pPr>
              <a:t>7</a:t>
            </a:fld>
            <a:endParaRPr lang="en-US" dirty="0">
              <a:solidFill>
                <a:srgbClr val="000000"/>
              </a:solidFill>
            </a:endParaRPr>
          </a:p>
        </p:txBody>
      </p:sp>
    </p:spTree>
    <p:extLst>
      <p:ext uri="{BB962C8B-B14F-4D97-AF65-F5344CB8AC3E}">
        <p14:creationId xmlns:p14="http://schemas.microsoft.com/office/powerpoint/2010/main" val="103515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0-#ppt_w/2"/>
                                          </p:val>
                                        </p:tav>
                                        <p:tav tm="100000">
                                          <p:val>
                                            <p:strVal val="#ppt_x"/>
                                          </p:val>
                                        </p:tav>
                                      </p:tavLst>
                                    </p:anim>
                                    <p:anim calcmode="lin" valueType="num">
                                      <p:cBhvr additive="base">
                                        <p:cTn id="8" dur="500" fill="hold"/>
                                        <p:tgtEl>
                                          <p:spTgt spid="6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cBhvr additive="base">
                                        <p:cTn id="11" dur="500" fill="hold"/>
                                        <p:tgtEl>
                                          <p:spTgt spid="87"/>
                                        </p:tgtEl>
                                        <p:attrNameLst>
                                          <p:attrName>ppt_x</p:attrName>
                                        </p:attrNameLst>
                                      </p:cBhvr>
                                      <p:tavLst>
                                        <p:tav tm="0">
                                          <p:val>
                                            <p:strVal val="0-#ppt_w/2"/>
                                          </p:val>
                                        </p:tav>
                                        <p:tav tm="100000">
                                          <p:val>
                                            <p:strVal val="#ppt_x"/>
                                          </p:val>
                                        </p:tav>
                                      </p:tavLst>
                                    </p:anim>
                                    <p:anim calcmode="lin" valueType="num">
                                      <p:cBhvr additive="base">
                                        <p:cTn id="12" dur="500" fill="hold"/>
                                        <p:tgtEl>
                                          <p:spTgt spid="8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fade">
                                      <p:cBhvr>
                                        <p:cTn id="16" dur="500"/>
                                        <p:tgtEl>
                                          <p:spTgt spid="82"/>
                                        </p:tgtEl>
                                      </p:cBhvr>
                                    </p:animEffect>
                                  </p:childTnLst>
                                </p:cTn>
                              </p:par>
                            </p:childTnLst>
                          </p:cTn>
                        </p:par>
                        <p:par>
                          <p:cTn id="17" fill="hold">
                            <p:stCondLst>
                              <p:cond delay="1000"/>
                            </p:stCondLst>
                            <p:childTnLst>
                              <p:par>
                                <p:cTn id="18" presetID="2" presetClass="entr" presetSubtype="4" fill="hold" nodeType="afterEffect">
                                  <p:stCondLst>
                                    <p:cond delay="1000"/>
                                  </p:stCondLst>
                                  <p:childTnLst>
                                    <p:set>
                                      <p:cBhvr>
                                        <p:cTn id="19" dur="1" fill="hold">
                                          <p:stCondLst>
                                            <p:cond delay="0"/>
                                          </p:stCondLst>
                                        </p:cTn>
                                        <p:tgtEl>
                                          <p:spTgt spid="61"/>
                                        </p:tgtEl>
                                        <p:attrNameLst>
                                          <p:attrName>style.visibility</p:attrName>
                                        </p:attrNameLst>
                                      </p:cBhvr>
                                      <p:to>
                                        <p:strVal val="visible"/>
                                      </p:to>
                                    </p:set>
                                    <p:anim calcmode="lin" valueType="num">
                                      <p:cBhvr additive="base">
                                        <p:cTn id="20" dur="500" fill="hold"/>
                                        <p:tgtEl>
                                          <p:spTgt spid="61"/>
                                        </p:tgtEl>
                                        <p:attrNameLst>
                                          <p:attrName>ppt_x</p:attrName>
                                        </p:attrNameLst>
                                      </p:cBhvr>
                                      <p:tavLst>
                                        <p:tav tm="0">
                                          <p:val>
                                            <p:strVal val="#ppt_x"/>
                                          </p:val>
                                        </p:tav>
                                        <p:tav tm="100000">
                                          <p:val>
                                            <p:strVal val="#ppt_x"/>
                                          </p:val>
                                        </p:tav>
                                      </p:tavLst>
                                    </p:anim>
                                    <p:anim calcmode="lin" valueType="num">
                                      <p:cBhvr additive="base">
                                        <p:cTn id="21" dur="500" fill="hold"/>
                                        <p:tgtEl>
                                          <p:spTgt spid="61"/>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3000"/>
                            </p:stCondLst>
                            <p:childTnLst>
                              <p:par>
                                <p:cTn id="27" presetID="2" presetClass="entr" presetSubtype="2" fill="hold" nodeType="afterEffect">
                                  <p:stCondLst>
                                    <p:cond delay="1000"/>
                                  </p:stCondLst>
                                  <p:childTnLst>
                                    <p:set>
                                      <p:cBhvr>
                                        <p:cTn id="28" dur="1" fill="hold">
                                          <p:stCondLst>
                                            <p:cond delay="0"/>
                                          </p:stCondLst>
                                        </p:cTn>
                                        <p:tgtEl>
                                          <p:spTgt spid="72"/>
                                        </p:tgtEl>
                                        <p:attrNameLst>
                                          <p:attrName>style.visibility</p:attrName>
                                        </p:attrNameLst>
                                      </p:cBhvr>
                                      <p:to>
                                        <p:strVal val="visible"/>
                                      </p:to>
                                    </p:set>
                                    <p:anim calcmode="lin" valueType="num">
                                      <p:cBhvr additive="base">
                                        <p:cTn id="29" dur="500" fill="hold"/>
                                        <p:tgtEl>
                                          <p:spTgt spid="72"/>
                                        </p:tgtEl>
                                        <p:attrNameLst>
                                          <p:attrName>ppt_x</p:attrName>
                                        </p:attrNameLst>
                                      </p:cBhvr>
                                      <p:tavLst>
                                        <p:tav tm="0">
                                          <p:val>
                                            <p:strVal val="1+#ppt_w/2"/>
                                          </p:val>
                                        </p:tav>
                                        <p:tav tm="100000">
                                          <p:val>
                                            <p:strVal val="#ppt_x"/>
                                          </p:val>
                                        </p:tav>
                                      </p:tavLst>
                                    </p:anim>
                                    <p:anim calcmode="lin" valueType="num">
                                      <p:cBhvr additive="base">
                                        <p:cTn id="30" dur="500" fill="hold"/>
                                        <p:tgtEl>
                                          <p:spTgt spid="72"/>
                                        </p:tgtEl>
                                        <p:attrNameLst>
                                          <p:attrName>ppt_y</p:attrName>
                                        </p:attrNameLst>
                                      </p:cBhvr>
                                      <p:tavLst>
                                        <p:tav tm="0">
                                          <p:val>
                                            <p:strVal val="#ppt_y"/>
                                          </p:val>
                                        </p:tav>
                                        <p:tav tm="100000">
                                          <p:val>
                                            <p:strVal val="#ppt_y"/>
                                          </p:val>
                                        </p:tav>
                                      </p:tavLst>
                                    </p:anim>
                                  </p:childTnLst>
                                </p:cTn>
                              </p:par>
                            </p:childTnLst>
                          </p:cTn>
                        </p:par>
                        <p:par>
                          <p:cTn id="31" fill="hold">
                            <p:stCondLst>
                              <p:cond delay="4500"/>
                            </p:stCondLst>
                            <p:childTnLst>
                              <p:par>
                                <p:cTn id="32" presetID="10" presetClass="entr" presetSubtype="0" fill="hold" nodeType="afterEffect">
                                  <p:stCondLst>
                                    <p:cond delay="0"/>
                                  </p:stCondLst>
                                  <p:childTnLst>
                                    <p:set>
                                      <p:cBhvr>
                                        <p:cTn id="33" dur="1" fill="hold">
                                          <p:stCondLst>
                                            <p:cond delay="0"/>
                                          </p:stCondLst>
                                        </p:cTn>
                                        <p:tgtEl>
                                          <p:spTgt spid="75"/>
                                        </p:tgtEl>
                                        <p:attrNameLst>
                                          <p:attrName>style.visibility</p:attrName>
                                        </p:attrNameLst>
                                      </p:cBhvr>
                                      <p:to>
                                        <p:strVal val="visible"/>
                                      </p:to>
                                    </p:set>
                                    <p:animEffect transition="in" filter="fade">
                                      <p:cBhvr>
                                        <p:cTn id="34" dur="500"/>
                                        <p:tgtEl>
                                          <p:spTgt spid="75"/>
                                        </p:tgtEl>
                                      </p:cBhvr>
                                    </p:animEffect>
                                  </p:childTnLst>
                                </p:cTn>
                              </p:par>
                            </p:childTnLst>
                          </p:cTn>
                        </p:par>
                        <p:par>
                          <p:cTn id="35" fill="hold">
                            <p:stCondLst>
                              <p:cond delay="5000"/>
                            </p:stCondLst>
                            <p:childTnLst>
                              <p:par>
                                <p:cTn id="36" presetID="2" presetClass="entr" presetSubtype="1" fill="hold" nodeType="afterEffect">
                                  <p:stCondLst>
                                    <p:cond delay="1000"/>
                                  </p:stCondLst>
                                  <p:childTnLst>
                                    <p:set>
                                      <p:cBhvr>
                                        <p:cTn id="37" dur="1" fill="hold">
                                          <p:stCondLst>
                                            <p:cond delay="0"/>
                                          </p:stCondLst>
                                        </p:cTn>
                                        <p:tgtEl>
                                          <p:spTgt spid="71"/>
                                        </p:tgtEl>
                                        <p:attrNameLst>
                                          <p:attrName>style.visibility</p:attrName>
                                        </p:attrNameLst>
                                      </p:cBhvr>
                                      <p:to>
                                        <p:strVal val="visible"/>
                                      </p:to>
                                    </p:set>
                                    <p:anim calcmode="lin" valueType="num">
                                      <p:cBhvr additive="base">
                                        <p:cTn id="38" dur="500" fill="hold"/>
                                        <p:tgtEl>
                                          <p:spTgt spid="71"/>
                                        </p:tgtEl>
                                        <p:attrNameLst>
                                          <p:attrName>ppt_x</p:attrName>
                                        </p:attrNameLst>
                                      </p:cBhvr>
                                      <p:tavLst>
                                        <p:tav tm="0">
                                          <p:val>
                                            <p:strVal val="#ppt_x"/>
                                          </p:val>
                                        </p:tav>
                                        <p:tav tm="100000">
                                          <p:val>
                                            <p:strVal val="#ppt_x"/>
                                          </p:val>
                                        </p:tav>
                                      </p:tavLst>
                                    </p:anim>
                                    <p:anim calcmode="lin" valueType="num">
                                      <p:cBhvr additive="base">
                                        <p:cTn id="39" dur="500" fill="hold"/>
                                        <p:tgtEl>
                                          <p:spTgt spid="71"/>
                                        </p:tgtEl>
                                        <p:attrNameLst>
                                          <p:attrName>ppt_y</p:attrName>
                                        </p:attrNameLst>
                                      </p:cBhvr>
                                      <p:tavLst>
                                        <p:tav tm="0">
                                          <p:val>
                                            <p:strVal val="0-#ppt_h/2"/>
                                          </p:val>
                                        </p:tav>
                                        <p:tav tm="100000">
                                          <p:val>
                                            <p:strVal val="#ppt_y"/>
                                          </p:val>
                                        </p:tav>
                                      </p:tavLst>
                                    </p:anim>
                                  </p:childTnLst>
                                </p:cTn>
                              </p:par>
                            </p:childTnLst>
                          </p:cTn>
                        </p:par>
                        <p:par>
                          <p:cTn id="40" fill="hold">
                            <p:stCondLst>
                              <p:cond delay="6500"/>
                            </p:stCondLst>
                            <p:childTnLst>
                              <p:par>
                                <p:cTn id="41" presetID="10" presetClass="entr" presetSubtype="0" fill="hold" nodeType="afterEffect">
                                  <p:stCondLst>
                                    <p:cond delay="0"/>
                                  </p:stCondLst>
                                  <p:childTnLst>
                                    <p:set>
                                      <p:cBhvr>
                                        <p:cTn id="42" dur="1" fill="hold">
                                          <p:stCondLst>
                                            <p:cond delay="0"/>
                                          </p:stCondLst>
                                        </p:cTn>
                                        <p:tgtEl>
                                          <p:spTgt spid="79"/>
                                        </p:tgtEl>
                                        <p:attrNameLst>
                                          <p:attrName>style.visibility</p:attrName>
                                        </p:attrNameLst>
                                      </p:cBhvr>
                                      <p:to>
                                        <p:strVal val="visible"/>
                                      </p:to>
                                    </p:set>
                                    <p:animEffect transition="in" filter="fade">
                                      <p:cBhvr>
                                        <p:cTn id="43"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0B03BE9F-D055-4D45-BB60-CAF0440CBC89}"/>
              </a:ext>
            </a:extLst>
          </p:cNvPr>
          <p:cNvSpPr/>
          <p:nvPr/>
        </p:nvSpPr>
        <p:spPr bwMode="auto">
          <a:xfrm>
            <a:off x="5884727" y="3575711"/>
            <a:ext cx="3168293" cy="3129881"/>
          </a:xfrm>
          <a:prstGeom prst="roundRect">
            <a:avLst/>
          </a:prstGeom>
          <a:solidFill>
            <a:srgbClr val="00B0F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4" name="Rectangle: Rounded Corners 23">
            <a:extLst>
              <a:ext uri="{FF2B5EF4-FFF2-40B4-BE49-F238E27FC236}">
                <a16:creationId xmlns:a16="http://schemas.microsoft.com/office/drawing/2014/main" id="{D647A092-CA0E-4102-8B4F-91B550DFFB5D}"/>
              </a:ext>
            </a:extLst>
          </p:cNvPr>
          <p:cNvSpPr/>
          <p:nvPr/>
        </p:nvSpPr>
        <p:spPr bwMode="auto">
          <a:xfrm>
            <a:off x="2993828" y="3575711"/>
            <a:ext cx="2753673" cy="3129882"/>
          </a:xfrm>
          <a:prstGeom prst="roundRect">
            <a:avLst/>
          </a:prstGeom>
          <a:solidFill>
            <a:schemeClr val="accent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6" name="Rectangle: Rounded Corners 5">
            <a:extLst>
              <a:ext uri="{FF2B5EF4-FFF2-40B4-BE49-F238E27FC236}">
                <a16:creationId xmlns:a16="http://schemas.microsoft.com/office/drawing/2014/main" id="{357883D6-4CE7-48F0-86EE-4BF3E08F326D}"/>
              </a:ext>
            </a:extLst>
          </p:cNvPr>
          <p:cNvSpPr/>
          <p:nvPr/>
        </p:nvSpPr>
        <p:spPr bwMode="auto">
          <a:xfrm>
            <a:off x="179761" y="3609191"/>
            <a:ext cx="2676995" cy="3096402"/>
          </a:xfrm>
          <a:prstGeom prst="roundRect">
            <a:avLst/>
          </a:prstGeom>
          <a:solidFill>
            <a:schemeClr val="accent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1" name="Title 30"/>
          <p:cNvSpPr>
            <a:spLocks noGrp="1"/>
          </p:cNvSpPr>
          <p:nvPr>
            <p:ph type="title"/>
          </p:nvPr>
        </p:nvSpPr>
        <p:spPr>
          <a:xfrm>
            <a:off x="414337" y="152400"/>
            <a:ext cx="8254649" cy="722243"/>
          </a:xfrm>
        </p:spPr>
        <p:txBody>
          <a:bodyPr>
            <a:normAutofit/>
          </a:bodyPr>
          <a:lstStyle/>
          <a:p>
            <a:r>
              <a:rPr lang="en-IN" sz="2000" dirty="0">
                <a:solidFill>
                  <a:schemeClr val="accent2">
                    <a:lumMod val="50000"/>
                  </a:schemeClr>
                </a:solidFill>
                <a:latin typeface="+mn-lt"/>
              </a:rPr>
              <a:t>EEC Role in Oversight, Equitable Access, and Quality Support</a:t>
            </a:r>
          </a:p>
        </p:txBody>
      </p:sp>
      <p:cxnSp>
        <p:nvCxnSpPr>
          <p:cNvPr id="2053" name="Straight Connector 2052"/>
          <p:cNvCxnSpPr>
            <a:cxnSpLocks/>
          </p:cNvCxnSpPr>
          <p:nvPr/>
        </p:nvCxnSpPr>
        <p:spPr>
          <a:xfrm flipV="1">
            <a:off x="938151" y="3082919"/>
            <a:ext cx="7060861" cy="50652"/>
          </a:xfrm>
          <a:prstGeom prst="line">
            <a:avLst/>
          </a:prstGeom>
          <a:ln w="381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2048" name="Oval 2047"/>
          <p:cNvSpPr/>
          <p:nvPr/>
        </p:nvSpPr>
        <p:spPr>
          <a:xfrm>
            <a:off x="826117" y="2355973"/>
            <a:ext cx="1190501" cy="1190501"/>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dirty="0"/>
          </a:p>
        </p:txBody>
      </p:sp>
      <p:sp>
        <p:nvSpPr>
          <p:cNvPr id="86" name="Rectangle 85"/>
          <p:cNvSpPr/>
          <p:nvPr/>
        </p:nvSpPr>
        <p:spPr>
          <a:xfrm>
            <a:off x="210114" y="3816413"/>
            <a:ext cx="2676994" cy="2492990"/>
          </a:xfrm>
          <a:prstGeom prst="rect">
            <a:avLst/>
          </a:prstGeom>
        </p:spPr>
        <p:txBody>
          <a:bodyPr wrap="square">
            <a:spAutoFit/>
          </a:bodyPr>
          <a:lstStyle/>
          <a:p>
            <a:pPr marL="128588" indent="-128588">
              <a:buFont typeface="Arial" panose="020B0604020202020204" pitchFamily="34" charset="0"/>
              <a:buChar char="•"/>
            </a:pPr>
            <a:r>
              <a:rPr lang="en-US" sz="1200" dirty="0"/>
              <a:t>Licensing for childcare providers serving birth-through-age 14,  private preschools, Out of school time, and residential and placement programs for children with special needs and in the child welfare system</a:t>
            </a:r>
          </a:p>
          <a:p>
            <a:pPr marL="128588" indent="-128588">
              <a:buFont typeface="Arial" panose="020B0604020202020204" pitchFamily="34" charset="0"/>
              <a:buChar char="•"/>
            </a:pPr>
            <a:r>
              <a:rPr lang="en-US" sz="1200" dirty="0"/>
              <a:t>Background record checks for all child care and residential and placement providers</a:t>
            </a:r>
          </a:p>
          <a:p>
            <a:pPr marL="128588" indent="-128588">
              <a:buFont typeface="Arial" panose="020B0604020202020204" pitchFamily="34" charset="0"/>
              <a:buChar char="•"/>
            </a:pPr>
            <a:r>
              <a:rPr lang="en-US" sz="1200" dirty="0"/>
              <a:t>Inspections, investigations for all reports and allegations of program violations</a:t>
            </a:r>
          </a:p>
          <a:p>
            <a:pPr marL="128588" indent="-128588">
              <a:buFont typeface="Arial" panose="020B0604020202020204" pitchFamily="34" charset="0"/>
              <a:buChar char="•"/>
            </a:pPr>
            <a:r>
              <a:rPr lang="en-US" sz="1200" dirty="0"/>
              <a:t>Workforce certification and licensing</a:t>
            </a:r>
          </a:p>
        </p:txBody>
      </p:sp>
      <p:sp>
        <p:nvSpPr>
          <p:cNvPr id="89" name="Rectangle 88"/>
          <p:cNvSpPr/>
          <p:nvPr/>
        </p:nvSpPr>
        <p:spPr>
          <a:xfrm>
            <a:off x="609599" y="1680000"/>
            <a:ext cx="1600526" cy="529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dirty="0">
                <a:solidFill>
                  <a:schemeClr val="accent2">
                    <a:lumMod val="50000"/>
                  </a:schemeClr>
                </a:solidFill>
                <a:latin typeface="Arial" pitchFamily="34" charset="0"/>
                <a:cs typeface="Arial" pitchFamily="34" charset="0"/>
              </a:rPr>
              <a:t>Licensing and Oversight</a:t>
            </a:r>
          </a:p>
        </p:txBody>
      </p:sp>
      <p:sp>
        <p:nvSpPr>
          <p:cNvPr id="72" name="Oval 71"/>
          <p:cNvSpPr/>
          <p:nvPr/>
        </p:nvSpPr>
        <p:spPr>
          <a:xfrm>
            <a:off x="3792111" y="2385211"/>
            <a:ext cx="1190501" cy="1190501"/>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sp>
        <p:nvSpPr>
          <p:cNvPr id="87" name="Rectangle 86"/>
          <p:cNvSpPr/>
          <p:nvPr/>
        </p:nvSpPr>
        <p:spPr>
          <a:xfrm>
            <a:off x="3038356" y="3751121"/>
            <a:ext cx="2723477" cy="2677656"/>
          </a:xfrm>
          <a:prstGeom prst="rect">
            <a:avLst/>
          </a:prstGeom>
        </p:spPr>
        <p:txBody>
          <a:bodyPr wrap="square">
            <a:spAutoFit/>
          </a:bodyPr>
          <a:lstStyle/>
          <a:p>
            <a:pPr marL="128588" indent="-128588">
              <a:buFont typeface="Arial" panose="020B0604020202020204" pitchFamily="34" charset="0"/>
              <a:buChar char="•"/>
            </a:pPr>
            <a:r>
              <a:rPr lang="en-US" sz="1200" dirty="0"/>
              <a:t>Coordinated family engagement in communities to ensure that parents  have access to developmental supports and resources</a:t>
            </a:r>
          </a:p>
          <a:p>
            <a:pPr marL="128588" indent="-128588">
              <a:buFont typeface="Arial" panose="020B0604020202020204" pitchFamily="34" charset="0"/>
              <a:buChar char="•"/>
            </a:pPr>
            <a:r>
              <a:rPr lang="en-US" sz="1200" dirty="0"/>
              <a:t>Parent education, referrals, and resources through community partners </a:t>
            </a:r>
          </a:p>
          <a:p>
            <a:pPr marL="128588" indent="-128588">
              <a:buFont typeface="Arial" panose="020B0604020202020204" pitchFamily="34" charset="0"/>
              <a:buChar char="•"/>
            </a:pPr>
            <a:r>
              <a:rPr lang="en-US" sz="1200" dirty="0"/>
              <a:t>Childcare tuition assistance for 55,000 families through the Child Care and Development Block Grant</a:t>
            </a:r>
          </a:p>
          <a:p>
            <a:pPr marL="128588" indent="-128588">
              <a:buFont typeface="Arial" panose="020B0604020202020204" pitchFamily="34" charset="0"/>
              <a:buChar char="•"/>
            </a:pPr>
            <a:r>
              <a:rPr lang="en-US" sz="1200" dirty="0"/>
              <a:t>Head Start State Collaboration Office, including additional state grants to enhance Head Start services and workforce supports</a:t>
            </a:r>
          </a:p>
        </p:txBody>
      </p:sp>
      <p:sp>
        <p:nvSpPr>
          <p:cNvPr id="90" name="Rectangle 89"/>
          <p:cNvSpPr/>
          <p:nvPr/>
        </p:nvSpPr>
        <p:spPr>
          <a:xfrm>
            <a:off x="3576282" y="1680000"/>
            <a:ext cx="1406330" cy="529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dirty="0">
                <a:solidFill>
                  <a:schemeClr val="accent2">
                    <a:lumMod val="50000"/>
                  </a:schemeClr>
                </a:solidFill>
                <a:latin typeface="Arial" pitchFamily="34" charset="0"/>
                <a:cs typeface="Arial" pitchFamily="34" charset="0"/>
              </a:rPr>
              <a:t>Access and Engagement</a:t>
            </a:r>
          </a:p>
        </p:txBody>
      </p:sp>
      <p:sp>
        <p:nvSpPr>
          <p:cNvPr id="73" name="Oval 72"/>
          <p:cNvSpPr/>
          <p:nvPr/>
        </p:nvSpPr>
        <p:spPr>
          <a:xfrm>
            <a:off x="6942194" y="2424951"/>
            <a:ext cx="1190501" cy="1190501"/>
          </a:xfrm>
          <a:prstGeom prst="ellipse">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13"/>
          </a:p>
        </p:txBody>
      </p:sp>
      <p:sp>
        <p:nvSpPr>
          <p:cNvPr id="88" name="Rectangle 87"/>
          <p:cNvSpPr/>
          <p:nvPr/>
        </p:nvSpPr>
        <p:spPr>
          <a:xfrm>
            <a:off x="5902029" y="3673718"/>
            <a:ext cx="3091460" cy="2862322"/>
          </a:xfrm>
          <a:prstGeom prst="rect">
            <a:avLst/>
          </a:prstGeom>
        </p:spPr>
        <p:txBody>
          <a:bodyPr wrap="square">
            <a:spAutoFit/>
          </a:bodyPr>
          <a:lstStyle/>
          <a:p>
            <a:pPr marL="128588" indent="-128588">
              <a:buFont typeface="Arial" panose="020B0604020202020204" pitchFamily="34" charset="0"/>
              <a:buChar char="•"/>
            </a:pPr>
            <a:r>
              <a:rPr lang="en-US" sz="1200" dirty="0"/>
              <a:t>Administration of the Quality Rating and Improvement  System for child care providers across the mixed delivery system</a:t>
            </a:r>
          </a:p>
          <a:p>
            <a:pPr marL="128588" indent="-128588">
              <a:buFont typeface="Arial" panose="020B0604020202020204" pitchFamily="34" charset="0"/>
              <a:buChar char="•"/>
            </a:pPr>
            <a:r>
              <a:rPr lang="en-US" sz="1200" dirty="0"/>
              <a:t>Professional Qualification registry for all educators and the field, including certification of qualifications that meet regulatory requirements and supports for educators to increase their competency</a:t>
            </a:r>
          </a:p>
          <a:p>
            <a:pPr marL="128588" indent="-128588">
              <a:buFont typeface="Arial" panose="020B0604020202020204" pitchFamily="34" charset="0"/>
              <a:buChar char="•"/>
            </a:pPr>
            <a:r>
              <a:rPr lang="en-US" sz="1200" dirty="0"/>
              <a:t>Professional development, coaching, technical assistance and training for professionals in the field, including educators and administrators</a:t>
            </a:r>
          </a:p>
          <a:p>
            <a:pPr marL="128588" indent="-128588">
              <a:buFont typeface="Arial" panose="020B0604020202020204" pitchFamily="34" charset="0"/>
              <a:buChar char="•"/>
            </a:pPr>
            <a:r>
              <a:rPr lang="en-US" sz="1200" dirty="0"/>
              <a:t>Mental health consultation, targeted coaching, and other quality supports targeted to programmatic quality</a:t>
            </a:r>
          </a:p>
        </p:txBody>
      </p:sp>
      <p:sp>
        <p:nvSpPr>
          <p:cNvPr id="91" name="Rectangle 90"/>
          <p:cNvSpPr/>
          <p:nvPr/>
        </p:nvSpPr>
        <p:spPr>
          <a:xfrm>
            <a:off x="6375749" y="1730136"/>
            <a:ext cx="2263082" cy="529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dirty="0">
                <a:solidFill>
                  <a:schemeClr val="accent2">
                    <a:lumMod val="50000"/>
                  </a:schemeClr>
                </a:solidFill>
                <a:latin typeface="Arial" pitchFamily="34" charset="0"/>
                <a:cs typeface="Arial" pitchFamily="34" charset="0"/>
              </a:rPr>
              <a:t>Quality Program and Educator Supports</a:t>
            </a:r>
          </a:p>
        </p:txBody>
      </p:sp>
      <p:grpSp>
        <p:nvGrpSpPr>
          <p:cNvPr id="92" name="Group 91"/>
          <p:cNvGrpSpPr/>
          <p:nvPr/>
        </p:nvGrpSpPr>
        <p:grpSpPr>
          <a:xfrm>
            <a:off x="1061438" y="2771341"/>
            <a:ext cx="719861" cy="708130"/>
            <a:chOff x="-6724651" y="822325"/>
            <a:chExt cx="5207000" cy="5203825"/>
          </a:xfrm>
          <a:solidFill>
            <a:schemeClr val="bg1"/>
          </a:solidFill>
        </p:grpSpPr>
        <p:sp>
          <p:nvSpPr>
            <p:cNvPr id="93" name="Freeform 6"/>
            <p:cNvSpPr>
              <a:spLocks noEditPoints="1"/>
            </p:cNvSpPr>
            <p:nvPr/>
          </p:nvSpPr>
          <p:spPr bwMode="auto">
            <a:xfrm>
              <a:off x="-6724651" y="822325"/>
              <a:ext cx="5207000" cy="5203825"/>
            </a:xfrm>
            <a:custGeom>
              <a:avLst/>
              <a:gdLst>
                <a:gd name="T0" fmla="*/ 3869 w 6560"/>
                <a:gd name="T1" fmla="*/ 4611 h 6556"/>
                <a:gd name="T2" fmla="*/ 1153 w 6560"/>
                <a:gd name="T3" fmla="*/ 6171 h 6556"/>
                <a:gd name="T4" fmla="*/ 2352 w 6560"/>
                <a:gd name="T5" fmla="*/ 4333 h 6556"/>
                <a:gd name="T6" fmla="*/ 2479 w 6560"/>
                <a:gd name="T7" fmla="*/ 4230 h 6556"/>
                <a:gd name="T8" fmla="*/ 4147 w 6560"/>
                <a:gd name="T9" fmla="*/ 4246 h 6556"/>
                <a:gd name="T10" fmla="*/ 4248 w 6560"/>
                <a:gd name="T11" fmla="*/ 4373 h 6556"/>
                <a:gd name="T12" fmla="*/ 5407 w 6560"/>
                <a:gd name="T13" fmla="*/ 3504 h 6556"/>
                <a:gd name="T14" fmla="*/ 5022 w 6560"/>
                <a:gd name="T15" fmla="*/ 1491 h 6556"/>
                <a:gd name="T16" fmla="*/ 3231 w 6560"/>
                <a:gd name="T17" fmla="*/ 395 h 6556"/>
                <a:gd name="T18" fmla="*/ 413 w 6560"/>
                <a:gd name="T19" fmla="*/ 3165 h 6556"/>
                <a:gd name="T20" fmla="*/ 395 w 6560"/>
                <a:gd name="T21" fmla="*/ 3327 h 6556"/>
                <a:gd name="T22" fmla="*/ 515 w 6560"/>
                <a:gd name="T23" fmla="*/ 3446 h 6556"/>
                <a:gd name="T24" fmla="*/ 678 w 6560"/>
                <a:gd name="T25" fmla="*/ 3429 h 6556"/>
                <a:gd name="T26" fmla="*/ 766 w 6560"/>
                <a:gd name="T27" fmla="*/ 3349 h 6556"/>
                <a:gd name="T28" fmla="*/ 927 w 6560"/>
                <a:gd name="T29" fmla="*/ 3189 h 6556"/>
                <a:gd name="T30" fmla="*/ 1169 w 6560"/>
                <a:gd name="T31" fmla="*/ 2950 h 6556"/>
                <a:gd name="T32" fmla="*/ 1468 w 6560"/>
                <a:gd name="T33" fmla="*/ 2655 h 6556"/>
                <a:gd name="T34" fmla="*/ 1799 w 6560"/>
                <a:gd name="T35" fmla="*/ 2326 h 6556"/>
                <a:gd name="T36" fmla="*/ 2140 w 6560"/>
                <a:gd name="T37" fmla="*/ 1989 h 6556"/>
                <a:gd name="T38" fmla="*/ 2467 w 6560"/>
                <a:gd name="T39" fmla="*/ 1664 h 6556"/>
                <a:gd name="T40" fmla="*/ 2756 w 6560"/>
                <a:gd name="T41" fmla="*/ 1379 h 6556"/>
                <a:gd name="T42" fmla="*/ 2984 w 6560"/>
                <a:gd name="T43" fmla="*/ 1154 h 6556"/>
                <a:gd name="T44" fmla="*/ 3125 w 6560"/>
                <a:gd name="T45" fmla="*/ 1015 h 6556"/>
                <a:gd name="T46" fmla="*/ 3231 w 6560"/>
                <a:gd name="T47" fmla="*/ 939 h 6556"/>
                <a:gd name="T48" fmla="*/ 3395 w 6560"/>
                <a:gd name="T49" fmla="*/ 957 h 6556"/>
                <a:gd name="T50" fmla="*/ 5922 w 6560"/>
                <a:gd name="T51" fmla="*/ 3446 h 6556"/>
                <a:gd name="T52" fmla="*/ 6083 w 6560"/>
                <a:gd name="T53" fmla="*/ 3429 h 6556"/>
                <a:gd name="T54" fmla="*/ 6173 w 6560"/>
                <a:gd name="T55" fmla="*/ 3287 h 6556"/>
                <a:gd name="T56" fmla="*/ 6119 w 6560"/>
                <a:gd name="T57" fmla="*/ 3130 h 6556"/>
                <a:gd name="T58" fmla="*/ 3313 w 6560"/>
                <a:gd name="T59" fmla="*/ 387 h 6556"/>
                <a:gd name="T60" fmla="*/ 3439 w 6560"/>
                <a:gd name="T61" fmla="*/ 20 h 6556"/>
                <a:gd name="T62" fmla="*/ 3700 w 6560"/>
                <a:gd name="T63" fmla="*/ 169 h 6556"/>
                <a:gd name="T64" fmla="*/ 4272 w 6560"/>
                <a:gd name="T65" fmla="*/ 492 h 6556"/>
                <a:gd name="T66" fmla="*/ 4402 w 6560"/>
                <a:gd name="T67" fmla="*/ 391 h 6556"/>
                <a:gd name="T68" fmla="*/ 5299 w 6560"/>
                <a:gd name="T69" fmla="*/ 405 h 6556"/>
                <a:gd name="T70" fmla="*/ 5401 w 6560"/>
                <a:gd name="T71" fmla="*/ 532 h 6556"/>
                <a:gd name="T72" fmla="*/ 6440 w 6560"/>
                <a:gd name="T73" fmla="*/ 2916 h 6556"/>
                <a:gd name="T74" fmla="*/ 6554 w 6560"/>
                <a:gd name="T75" fmla="*/ 3189 h 6556"/>
                <a:gd name="T76" fmla="*/ 6516 w 6560"/>
                <a:gd name="T77" fmla="*/ 3486 h 6556"/>
                <a:gd name="T78" fmla="*/ 6333 w 6560"/>
                <a:gd name="T79" fmla="*/ 3724 h 6556"/>
                <a:gd name="T80" fmla="*/ 6069 w 6560"/>
                <a:gd name="T81" fmla="*/ 3835 h 6556"/>
                <a:gd name="T82" fmla="*/ 5790 w 6560"/>
                <a:gd name="T83" fmla="*/ 3809 h 6556"/>
                <a:gd name="T84" fmla="*/ 5748 w 6560"/>
                <a:gd name="T85" fmla="*/ 6484 h 6556"/>
                <a:gd name="T86" fmla="*/ 5599 w 6560"/>
                <a:gd name="T87" fmla="*/ 6556 h 6556"/>
                <a:gd name="T88" fmla="*/ 842 w 6560"/>
                <a:gd name="T89" fmla="*/ 6514 h 6556"/>
                <a:gd name="T90" fmla="*/ 768 w 6560"/>
                <a:gd name="T91" fmla="*/ 6365 h 6556"/>
                <a:gd name="T92" fmla="*/ 560 w 6560"/>
                <a:gd name="T93" fmla="*/ 3841 h 6556"/>
                <a:gd name="T94" fmla="*/ 287 w 6560"/>
                <a:gd name="T95" fmla="*/ 3765 h 6556"/>
                <a:gd name="T96" fmla="*/ 76 w 6560"/>
                <a:gd name="T97" fmla="*/ 3550 h 6556"/>
                <a:gd name="T98" fmla="*/ 0 w 6560"/>
                <a:gd name="T99" fmla="*/ 3265 h 6556"/>
                <a:gd name="T100" fmla="*/ 42 w 6560"/>
                <a:gd name="T101" fmla="*/ 3048 h 6556"/>
                <a:gd name="T102" fmla="*/ 2886 w 6560"/>
                <a:gd name="T103" fmla="*/ 169 h 6556"/>
                <a:gd name="T104" fmla="*/ 3145 w 6560"/>
                <a:gd name="T105" fmla="*/ 20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60" h="6556">
                  <a:moveTo>
                    <a:pt x="2717" y="4611"/>
                  </a:moveTo>
                  <a:lnTo>
                    <a:pt x="2717" y="6171"/>
                  </a:lnTo>
                  <a:lnTo>
                    <a:pt x="3869" y="6171"/>
                  </a:lnTo>
                  <a:lnTo>
                    <a:pt x="3869" y="4611"/>
                  </a:lnTo>
                  <a:lnTo>
                    <a:pt x="2717" y="4611"/>
                  </a:lnTo>
                  <a:close/>
                  <a:moveTo>
                    <a:pt x="3291" y="1391"/>
                  </a:moveTo>
                  <a:lnTo>
                    <a:pt x="1153" y="3506"/>
                  </a:lnTo>
                  <a:lnTo>
                    <a:pt x="1153" y="6171"/>
                  </a:lnTo>
                  <a:lnTo>
                    <a:pt x="2332" y="6171"/>
                  </a:lnTo>
                  <a:lnTo>
                    <a:pt x="2332" y="4417"/>
                  </a:lnTo>
                  <a:lnTo>
                    <a:pt x="2338" y="4373"/>
                  </a:lnTo>
                  <a:lnTo>
                    <a:pt x="2352" y="4333"/>
                  </a:lnTo>
                  <a:lnTo>
                    <a:pt x="2373" y="4298"/>
                  </a:lnTo>
                  <a:lnTo>
                    <a:pt x="2403" y="4268"/>
                  </a:lnTo>
                  <a:lnTo>
                    <a:pt x="2439" y="4246"/>
                  </a:lnTo>
                  <a:lnTo>
                    <a:pt x="2479" y="4230"/>
                  </a:lnTo>
                  <a:lnTo>
                    <a:pt x="2523" y="4226"/>
                  </a:lnTo>
                  <a:lnTo>
                    <a:pt x="4061" y="4226"/>
                  </a:lnTo>
                  <a:lnTo>
                    <a:pt x="4105" y="4230"/>
                  </a:lnTo>
                  <a:lnTo>
                    <a:pt x="4147" y="4246"/>
                  </a:lnTo>
                  <a:lnTo>
                    <a:pt x="4181" y="4268"/>
                  </a:lnTo>
                  <a:lnTo>
                    <a:pt x="4210" y="4298"/>
                  </a:lnTo>
                  <a:lnTo>
                    <a:pt x="4234" y="4333"/>
                  </a:lnTo>
                  <a:lnTo>
                    <a:pt x="4248" y="4373"/>
                  </a:lnTo>
                  <a:lnTo>
                    <a:pt x="4254" y="4417"/>
                  </a:lnTo>
                  <a:lnTo>
                    <a:pt x="4254" y="6171"/>
                  </a:lnTo>
                  <a:lnTo>
                    <a:pt x="5407" y="6171"/>
                  </a:lnTo>
                  <a:lnTo>
                    <a:pt x="5407" y="3504"/>
                  </a:lnTo>
                  <a:lnTo>
                    <a:pt x="3291" y="1391"/>
                  </a:lnTo>
                  <a:close/>
                  <a:moveTo>
                    <a:pt x="4637" y="769"/>
                  </a:moveTo>
                  <a:lnTo>
                    <a:pt x="4637" y="1106"/>
                  </a:lnTo>
                  <a:lnTo>
                    <a:pt x="5022" y="1491"/>
                  </a:lnTo>
                  <a:lnTo>
                    <a:pt x="5022" y="769"/>
                  </a:lnTo>
                  <a:lnTo>
                    <a:pt x="4637" y="769"/>
                  </a:lnTo>
                  <a:close/>
                  <a:moveTo>
                    <a:pt x="3271" y="387"/>
                  </a:moveTo>
                  <a:lnTo>
                    <a:pt x="3231" y="395"/>
                  </a:lnTo>
                  <a:lnTo>
                    <a:pt x="3191" y="413"/>
                  </a:lnTo>
                  <a:lnTo>
                    <a:pt x="3157" y="441"/>
                  </a:lnTo>
                  <a:lnTo>
                    <a:pt x="441" y="3130"/>
                  </a:lnTo>
                  <a:lnTo>
                    <a:pt x="413" y="3165"/>
                  </a:lnTo>
                  <a:lnTo>
                    <a:pt x="395" y="3203"/>
                  </a:lnTo>
                  <a:lnTo>
                    <a:pt x="385" y="3245"/>
                  </a:lnTo>
                  <a:lnTo>
                    <a:pt x="385" y="3287"/>
                  </a:lnTo>
                  <a:lnTo>
                    <a:pt x="395" y="3327"/>
                  </a:lnTo>
                  <a:lnTo>
                    <a:pt x="413" y="3367"/>
                  </a:lnTo>
                  <a:lnTo>
                    <a:pt x="441" y="3401"/>
                  </a:lnTo>
                  <a:lnTo>
                    <a:pt x="475" y="3429"/>
                  </a:lnTo>
                  <a:lnTo>
                    <a:pt x="515" y="3446"/>
                  </a:lnTo>
                  <a:lnTo>
                    <a:pt x="556" y="3456"/>
                  </a:lnTo>
                  <a:lnTo>
                    <a:pt x="598" y="3456"/>
                  </a:lnTo>
                  <a:lnTo>
                    <a:pt x="638" y="3446"/>
                  </a:lnTo>
                  <a:lnTo>
                    <a:pt x="678" y="3429"/>
                  </a:lnTo>
                  <a:lnTo>
                    <a:pt x="712" y="3401"/>
                  </a:lnTo>
                  <a:lnTo>
                    <a:pt x="724" y="3391"/>
                  </a:lnTo>
                  <a:lnTo>
                    <a:pt x="742" y="3373"/>
                  </a:lnTo>
                  <a:lnTo>
                    <a:pt x="766" y="3349"/>
                  </a:lnTo>
                  <a:lnTo>
                    <a:pt x="798" y="3317"/>
                  </a:lnTo>
                  <a:lnTo>
                    <a:pt x="836" y="3281"/>
                  </a:lnTo>
                  <a:lnTo>
                    <a:pt x="878" y="3237"/>
                  </a:lnTo>
                  <a:lnTo>
                    <a:pt x="927" y="3189"/>
                  </a:lnTo>
                  <a:lnTo>
                    <a:pt x="981" y="3135"/>
                  </a:lnTo>
                  <a:lnTo>
                    <a:pt x="1039" y="3078"/>
                  </a:lnTo>
                  <a:lnTo>
                    <a:pt x="1101" y="3016"/>
                  </a:lnTo>
                  <a:lnTo>
                    <a:pt x="1169" y="2950"/>
                  </a:lnTo>
                  <a:lnTo>
                    <a:pt x="1239" y="2880"/>
                  </a:lnTo>
                  <a:lnTo>
                    <a:pt x="1312" y="2809"/>
                  </a:lnTo>
                  <a:lnTo>
                    <a:pt x="1388" y="2733"/>
                  </a:lnTo>
                  <a:lnTo>
                    <a:pt x="1468" y="2655"/>
                  </a:lnTo>
                  <a:lnTo>
                    <a:pt x="1548" y="2575"/>
                  </a:lnTo>
                  <a:lnTo>
                    <a:pt x="1632" y="2494"/>
                  </a:lnTo>
                  <a:lnTo>
                    <a:pt x="1715" y="2410"/>
                  </a:lnTo>
                  <a:lnTo>
                    <a:pt x="1799" y="2326"/>
                  </a:lnTo>
                  <a:lnTo>
                    <a:pt x="1885" y="2242"/>
                  </a:lnTo>
                  <a:lnTo>
                    <a:pt x="1971" y="2157"/>
                  </a:lnTo>
                  <a:lnTo>
                    <a:pt x="2056" y="2073"/>
                  </a:lnTo>
                  <a:lnTo>
                    <a:pt x="2140" y="1989"/>
                  </a:lnTo>
                  <a:lnTo>
                    <a:pt x="2226" y="1906"/>
                  </a:lnTo>
                  <a:lnTo>
                    <a:pt x="2308" y="1824"/>
                  </a:lnTo>
                  <a:lnTo>
                    <a:pt x="2389" y="1744"/>
                  </a:lnTo>
                  <a:lnTo>
                    <a:pt x="2467" y="1664"/>
                  </a:lnTo>
                  <a:lnTo>
                    <a:pt x="2545" y="1589"/>
                  </a:lnTo>
                  <a:lnTo>
                    <a:pt x="2619" y="1517"/>
                  </a:lnTo>
                  <a:lnTo>
                    <a:pt x="2691" y="1445"/>
                  </a:lnTo>
                  <a:lnTo>
                    <a:pt x="2756" y="1379"/>
                  </a:lnTo>
                  <a:lnTo>
                    <a:pt x="2820" y="1316"/>
                  </a:lnTo>
                  <a:lnTo>
                    <a:pt x="2880" y="1258"/>
                  </a:lnTo>
                  <a:lnTo>
                    <a:pt x="2934" y="1204"/>
                  </a:lnTo>
                  <a:lnTo>
                    <a:pt x="2984" y="1154"/>
                  </a:lnTo>
                  <a:lnTo>
                    <a:pt x="3030" y="1110"/>
                  </a:lnTo>
                  <a:lnTo>
                    <a:pt x="3068" y="1072"/>
                  </a:lnTo>
                  <a:lnTo>
                    <a:pt x="3100" y="1041"/>
                  </a:lnTo>
                  <a:lnTo>
                    <a:pt x="3125" y="1015"/>
                  </a:lnTo>
                  <a:lnTo>
                    <a:pt x="3145" y="995"/>
                  </a:lnTo>
                  <a:lnTo>
                    <a:pt x="3157" y="983"/>
                  </a:lnTo>
                  <a:lnTo>
                    <a:pt x="3193" y="957"/>
                  </a:lnTo>
                  <a:lnTo>
                    <a:pt x="3231" y="939"/>
                  </a:lnTo>
                  <a:lnTo>
                    <a:pt x="3273" y="929"/>
                  </a:lnTo>
                  <a:lnTo>
                    <a:pt x="3315" y="929"/>
                  </a:lnTo>
                  <a:lnTo>
                    <a:pt x="3355" y="939"/>
                  </a:lnTo>
                  <a:lnTo>
                    <a:pt x="3395" y="957"/>
                  </a:lnTo>
                  <a:lnTo>
                    <a:pt x="3429" y="985"/>
                  </a:lnTo>
                  <a:lnTo>
                    <a:pt x="5848" y="3401"/>
                  </a:lnTo>
                  <a:lnTo>
                    <a:pt x="5882" y="3429"/>
                  </a:lnTo>
                  <a:lnTo>
                    <a:pt x="5922" y="3446"/>
                  </a:lnTo>
                  <a:lnTo>
                    <a:pt x="5962" y="3456"/>
                  </a:lnTo>
                  <a:lnTo>
                    <a:pt x="6004" y="3456"/>
                  </a:lnTo>
                  <a:lnTo>
                    <a:pt x="6045" y="3446"/>
                  </a:lnTo>
                  <a:lnTo>
                    <a:pt x="6083" y="3429"/>
                  </a:lnTo>
                  <a:lnTo>
                    <a:pt x="6119" y="3401"/>
                  </a:lnTo>
                  <a:lnTo>
                    <a:pt x="6147" y="3367"/>
                  </a:lnTo>
                  <a:lnTo>
                    <a:pt x="6165" y="3327"/>
                  </a:lnTo>
                  <a:lnTo>
                    <a:pt x="6173" y="3287"/>
                  </a:lnTo>
                  <a:lnTo>
                    <a:pt x="6173" y="3245"/>
                  </a:lnTo>
                  <a:lnTo>
                    <a:pt x="6165" y="3203"/>
                  </a:lnTo>
                  <a:lnTo>
                    <a:pt x="6147" y="3163"/>
                  </a:lnTo>
                  <a:lnTo>
                    <a:pt x="6119" y="3130"/>
                  </a:lnTo>
                  <a:lnTo>
                    <a:pt x="3429" y="441"/>
                  </a:lnTo>
                  <a:lnTo>
                    <a:pt x="3395" y="413"/>
                  </a:lnTo>
                  <a:lnTo>
                    <a:pt x="3355" y="395"/>
                  </a:lnTo>
                  <a:lnTo>
                    <a:pt x="3313" y="387"/>
                  </a:lnTo>
                  <a:lnTo>
                    <a:pt x="3271" y="387"/>
                  </a:lnTo>
                  <a:close/>
                  <a:moveTo>
                    <a:pt x="3293" y="0"/>
                  </a:moveTo>
                  <a:lnTo>
                    <a:pt x="3365" y="6"/>
                  </a:lnTo>
                  <a:lnTo>
                    <a:pt x="3439" y="20"/>
                  </a:lnTo>
                  <a:lnTo>
                    <a:pt x="3508" y="42"/>
                  </a:lnTo>
                  <a:lnTo>
                    <a:pt x="3576" y="76"/>
                  </a:lnTo>
                  <a:lnTo>
                    <a:pt x="3640" y="118"/>
                  </a:lnTo>
                  <a:lnTo>
                    <a:pt x="3700" y="169"/>
                  </a:lnTo>
                  <a:lnTo>
                    <a:pt x="4254" y="722"/>
                  </a:lnTo>
                  <a:lnTo>
                    <a:pt x="4254" y="576"/>
                  </a:lnTo>
                  <a:lnTo>
                    <a:pt x="4258" y="532"/>
                  </a:lnTo>
                  <a:lnTo>
                    <a:pt x="4272" y="492"/>
                  </a:lnTo>
                  <a:lnTo>
                    <a:pt x="4296" y="456"/>
                  </a:lnTo>
                  <a:lnTo>
                    <a:pt x="4326" y="427"/>
                  </a:lnTo>
                  <a:lnTo>
                    <a:pt x="4362" y="405"/>
                  </a:lnTo>
                  <a:lnTo>
                    <a:pt x="4402" y="391"/>
                  </a:lnTo>
                  <a:lnTo>
                    <a:pt x="4446" y="385"/>
                  </a:lnTo>
                  <a:lnTo>
                    <a:pt x="5214" y="385"/>
                  </a:lnTo>
                  <a:lnTo>
                    <a:pt x="5258" y="391"/>
                  </a:lnTo>
                  <a:lnTo>
                    <a:pt x="5299" y="405"/>
                  </a:lnTo>
                  <a:lnTo>
                    <a:pt x="5335" y="427"/>
                  </a:lnTo>
                  <a:lnTo>
                    <a:pt x="5365" y="456"/>
                  </a:lnTo>
                  <a:lnTo>
                    <a:pt x="5387" y="492"/>
                  </a:lnTo>
                  <a:lnTo>
                    <a:pt x="5401" y="532"/>
                  </a:lnTo>
                  <a:lnTo>
                    <a:pt x="5407" y="576"/>
                  </a:lnTo>
                  <a:lnTo>
                    <a:pt x="5407" y="1874"/>
                  </a:lnTo>
                  <a:lnTo>
                    <a:pt x="6390" y="2858"/>
                  </a:lnTo>
                  <a:lnTo>
                    <a:pt x="6440" y="2916"/>
                  </a:lnTo>
                  <a:lnTo>
                    <a:pt x="6482" y="2978"/>
                  </a:lnTo>
                  <a:lnTo>
                    <a:pt x="6516" y="3046"/>
                  </a:lnTo>
                  <a:lnTo>
                    <a:pt x="6540" y="3116"/>
                  </a:lnTo>
                  <a:lnTo>
                    <a:pt x="6554" y="3189"/>
                  </a:lnTo>
                  <a:lnTo>
                    <a:pt x="6560" y="3265"/>
                  </a:lnTo>
                  <a:lnTo>
                    <a:pt x="6554" y="3341"/>
                  </a:lnTo>
                  <a:lnTo>
                    <a:pt x="6540" y="3415"/>
                  </a:lnTo>
                  <a:lnTo>
                    <a:pt x="6516" y="3486"/>
                  </a:lnTo>
                  <a:lnTo>
                    <a:pt x="6482" y="3552"/>
                  </a:lnTo>
                  <a:lnTo>
                    <a:pt x="6440" y="3616"/>
                  </a:lnTo>
                  <a:lnTo>
                    <a:pt x="6390" y="3674"/>
                  </a:lnTo>
                  <a:lnTo>
                    <a:pt x="6333" y="3724"/>
                  </a:lnTo>
                  <a:lnTo>
                    <a:pt x="6271" y="3763"/>
                  </a:lnTo>
                  <a:lnTo>
                    <a:pt x="6207" y="3797"/>
                  </a:lnTo>
                  <a:lnTo>
                    <a:pt x="6139" y="3821"/>
                  </a:lnTo>
                  <a:lnTo>
                    <a:pt x="6069" y="3835"/>
                  </a:lnTo>
                  <a:lnTo>
                    <a:pt x="6000" y="3841"/>
                  </a:lnTo>
                  <a:lnTo>
                    <a:pt x="5928" y="3839"/>
                  </a:lnTo>
                  <a:lnTo>
                    <a:pt x="5858" y="3829"/>
                  </a:lnTo>
                  <a:lnTo>
                    <a:pt x="5790" y="3809"/>
                  </a:lnTo>
                  <a:lnTo>
                    <a:pt x="5790" y="6365"/>
                  </a:lnTo>
                  <a:lnTo>
                    <a:pt x="5786" y="6409"/>
                  </a:lnTo>
                  <a:lnTo>
                    <a:pt x="5772" y="6448"/>
                  </a:lnTo>
                  <a:lnTo>
                    <a:pt x="5748" y="6484"/>
                  </a:lnTo>
                  <a:lnTo>
                    <a:pt x="5718" y="6514"/>
                  </a:lnTo>
                  <a:lnTo>
                    <a:pt x="5682" y="6536"/>
                  </a:lnTo>
                  <a:lnTo>
                    <a:pt x="5643" y="6550"/>
                  </a:lnTo>
                  <a:lnTo>
                    <a:pt x="5599" y="6556"/>
                  </a:lnTo>
                  <a:lnTo>
                    <a:pt x="961" y="6556"/>
                  </a:lnTo>
                  <a:lnTo>
                    <a:pt x="917" y="6550"/>
                  </a:lnTo>
                  <a:lnTo>
                    <a:pt x="876" y="6536"/>
                  </a:lnTo>
                  <a:lnTo>
                    <a:pt x="842" y="6514"/>
                  </a:lnTo>
                  <a:lnTo>
                    <a:pt x="812" y="6484"/>
                  </a:lnTo>
                  <a:lnTo>
                    <a:pt x="788" y="6448"/>
                  </a:lnTo>
                  <a:lnTo>
                    <a:pt x="774" y="6409"/>
                  </a:lnTo>
                  <a:lnTo>
                    <a:pt x="768" y="6365"/>
                  </a:lnTo>
                  <a:lnTo>
                    <a:pt x="768" y="3809"/>
                  </a:lnTo>
                  <a:lnTo>
                    <a:pt x="700" y="3829"/>
                  </a:lnTo>
                  <a:lnTo>
                    <a:pt x="632" y="3839"/>
                  </a:lnTo>
                  <a:lnTo>
                    <a:pt x="560" y="3841"/>
                  </a:lnTo>
                  <a:lnTo>
                    <a:pt x="491" y="3835"/>
                  </a:lnTo>
                  <a:lnTo>
                    <a:pt x="421" y="3821"/>
                  </a:lnTo>
                  <a:lnTo>
                    <a:pt x="353" y="3797"/>
                  </a:lnTo>
                  <a:lnTo>
                    <a:pt x="287" y="3765"/>
                  </a:lnTo>
                  <a:lnTo>
                    <a:pt x="225" y="3724"/>
                  </a:lnTo>
                  <a:lnTo>
                    <a:pt x="170" y="3674"/>
                  </a:lnTo>
                  <a:lnTo>
                    <a:pt x="118" y="3614"/>
                  </a:lnTo>
                  <a:lnTo>
                    <a:pt x="76" y="3550"/>
                  </a:lnTo>
                  <a:lnTo>
                    <a:pt x="42" y="3482"/>
                  </a:lnTo>
                  <a:lnTo>
                    <a:pt x="18" y="3411"/>
                  </a:lnTo>
                  <a:lnTo>
                    <a:pt x="4" y="3339"/>
                  </a:lnTo>
                  <a:lnTo>
                    <a:pt x="0" y="3265"/>
                  </a:lnTo>
                  <a:lnTo>
                    <a:pt x="0" y="3265"/>
                  </a:lnTo>
                  <a:lnTo>
                    <a:pt x="4" y="3191"/>
                  </a:lnTo>
                  <a:lnTo>
                    <a:pt x="18" y="3120"/>
                  </a:lnTo>
                  <a:lnTo>
                    <a:pt x="42" y="3048"/>
                  </a:lnTo>
                  <a:lnTo>
                    <a:pt x="76" y="2980"/>
                  </a:lnTo>
                  <a:lnTo>
                    <a:pt x="118" y="2916"/>
                  </a:lnTo>
                  <a:lnTo>
                    <a:pt x="170" y="2858"/>
                  </a:lnTo>
                  <a:lnTo>
                    <a:pt x="2886" y="169"/>
                  </a:lnTo>
                  <a:lnTo>
                    <a:pt x="2944" y="118"/>
                  </a:lnTo>
                  <a:lnTo>
                    <a:pt x="3008" y="76"/>
                  </a:lnTo>
                  <a:lnTo>
                    <a:pt x="3076" y="42"/>
                  </a:lnTo>
                  <a:lnTo>
                    <a:pt x="3145" y="20"/>
                  </a:lnTo>
                  <a:lnTo>
                    <a:pt x="3219" y="6"/>
                  </a:lnTo>
                  <a:lnTo>
                    <a:pt x="3293" y="0"/>
                  </a:lnTo>
                  <a:close/>
                </a:path>
              </a:pathLst>
            </a:custGeom>
            <a:grpFill/>
            <a:ln w="0">
              <a:noFill/>
              <a:prstDash val="solid"/>
              <a:round/>
              <a:headEnd/>
              <a:tailEnd/>
            </a:ln>
          </p:spPr>
          <p:txBody>
            <a:bodyPr vert="horz" wrap="square" lIns="51449" tIns="25724" rIns="51449" bIns="25724" numCol="1" anchor="t" anchorCtr="0" compatLnSpc="1">
              <a:prstTxWarp prst="textNoShape">
                <a:avLst/>
              </a:prstTxWarp>
            </a:bodyPr>
            <a:lstStyle/>
            <a:p>
              <a:endParaRPr lang="en-IN" sz="1013"/>
            </a:p>
          </p:txBody>
        </p:sp>
        <p:sp>
          <p:nvSpPr>
            <p:cNvPr id="94" name="Freeform 7"/>
            <p:cNvSpPr>
              <a:spLocks noEditPoints="1"/>
            </p:cNvSpPr>
            <p:nvPr/>
          </p:nvSpPr>
          <p:spPr bwMode="auto">
            <a:xfrm>
              <a:off x="-4721232" y="2651124"/>
              <a:ext cx="1219204" cy="1220792"/>
            </a:xfrm>
            <a:custGeom>
              <a:avLst/>
              <a:gdLst>
                <a:gd name="T0" fmla="*/ 700 w 1538"/>
                <a:gd name="T1" fmla="*/ 391 h 1537"/>
                <a:gd name="T2" fmla="*/ 577 w 1538"/>
                <a:gd name="T3" fmla="*/ 439 h 1537"/>
                <a:gd name="T4" fmla="*/ 477 w 1538"/>
                <a:gd name="T5" fmla="*/ 523 h 1537"/>
                <a:gd name="T6" fmla="*/ 409 w 1538"/>
                <a:gd name="T7" fmla="*/ 636 h 1537"/>
                <a:gd name="T8" fmla="*/ 385 w 1538"/>
                <a:gd name="T9" fmla="*/ 770 h 1537"/>
                <a:gd name="T10" fmla="*/ 409 w 1538"/>
                <a:gd name="T11" fmla="*/ 903 h 1537"/>
                <a:gd name="T12" fmla="*/ 477 w 1538"/>
                <a:gd name="T13" fmla="*/ 1017 h 1537"/>
                <a:gd name="T14" fmla="*/ 577 w 1538"/>
                <a:gd name="T15" fmla="*/ 1101 h 1537"/>
                <a:gd name="T16" fmla="*/ 700 w 1538"/>
                <a:gd name="T17" fmla="*/ 1146 h 1537"/>
                <a:gd name="T18" fmla="*/ 838 w 1538"/>
                <a:gd name="T19" fmla="*/ 1146 h 1537"/>
                <a:gd name="T20" fmla="*/ 963 w 1538"/>
                <a:gd name="T21" fmla="*/ 1101 h 1537"/>
                <a:gd name="T22" fmla="*/ 1063 w 1538"/>
                <a:gd name="T23" fmla="*/ 1017 h 1537"/>
                <a:gd name="T24" fmla="*/ 1129 w 1538"/>
                <a:gd name="T25" fmla="*/ 903 h 1537"/>
                <a:gd name="T26" fmla="*/ 1155 w 1538"/>
                <a:gd name="T27" fmla="*/ 770 h 1537"/>
                <a:gd name="T28" fmla="*/ 1129 w 1538"/>
                <a:gd name="T29" fmla="*/ 636 h 1537"/>
                <a:gd name="T30" fmla="*/ 1063 w 1538"/>
                <a:gd name="T31" fmla="*/ 523 h 1537"/>
                <a:gd name="T32" fmla="*/ 963 w 1538"/>
                <a:gd name="T33" fmla="*/ 439 h 1537"/>
                <a:gd name="T34" fmla="*/ 838 w 1538"/>
                <a:gd name="T35" fmla="*/ 391 h 1537"/>
                <a:gd name="T36" fmla="*/ 770 w 1538"/>
                <a:gd name="T37" fmla="*/ 0 h 1537"/>
                <a:gd name="T38" fmla="*/ 959 w 1538"/>
                <a:gd name="T39" fmla="*/ 24 h 1537"/>
                <a:gd name="T40" fmla="*/ 1131 w 1538"/>
                <a:gd name="T41" fmla="*/ 92 h 1537"/>
                <a:gd name="T42" fmla="*/ 1281 w 1538"/>
                <a:gd name="T43" fmla="*/ 196 h 1537"/>
                <a:gd name="T44" fmla="*/ 1400 w 1538"/>
                <a:gd name="T45" fmla="*/ 331 h 1537"/>
                <a:gd name="T46" fmla="*/ 1486 w 1538"/>
                <a:gd name="T47" fmla="*/ 493 h 1537"/>
                <a:gd name="T48" fmla="*/ 1532 w 1538"/>
                <a:gd name="T49" fmla="*/ 674 h 1537"/>
                <a:gd name="T50" fmla="*/ 1532 w 1538"/>
                <a:gd name="T51" fmla="*/ 865 h 1537"/>
                <a:gd name="T52" fmla="*/ 1486 w 1538"/>
                <a:gd name="T53" fmla="*/ 1047 h 1537"/>
                <a:gd name="T54" fmla="*/ 1400 w 1538"/>
                <a:gd name="T55" fmla="*/ 1208 h 1537"/>
                <a:gd name="T56" fmla="*/ 1281 w 1538"/>
                <a:gd name="T57" fmla="*/ 1344 h 1537"/>
                <a:gd name="T58" fmla="*/ 1131 w 1538"/>
                <a:gd name="T59" fmla="*/ 1447 h 1537"/>
                <a:gd name="T60" fmla="*/ 959 w 1538"/>
                <a:gd name="T61" fmla="*/ 1513 h 1537"/>
                <a:gd name="T62" fmla="*/ 770 w 1538"/>
                <a:gd name="T63" fmla="*/ 1537 h 1537"/>
                <a:gd name="T64" fmla="*/ 580 w 1538"/>
                <a:gd name="T65" fmla="*/ 1513 h 1537"/>
                <a:gd name="T66" fmla="*/ 409 w 1538"/>
                <a:gd name="T67" fmla="*/ 1447 h 1537"/>
                <a:gd name="T68" fmla="*/ 259 w 1538"/>
                <a:gd name="T69" fmla="*/ 1344 h 1537"/>
                <a:gd name="T70" fmla="*/ 140 w 1538"/>
                <a:gd name="T71" fmla="*/ 1208 h 1537"/>
                <a:gd name="T72" fmla="*/ 52 w 1538"/>
                <a:gd name="T73" fmla="*/ 1047 h 1537"/>
                <a:gd name="T74" fmla="*/ 6 w 1538"/>
                <a:gd name="T75" fmla="*/ 865 h 1537"/>
                <a:gd name="T76" fmla="*/ 6 w 1538"/>
                <a:gd name="T77" fmla="*/ 674 h 1537"/>
                <a:gd name="T78" fmla="*/ 52 w 1538"/>
                <a:gd name="T79" fmla="*/ 493 h 1537"/>
                <a:gd name="T80" fmla="*/ 140 w 1538"/>
                <a:gd name="T81" fmla="*/ 331 h 1537"/>
                <a:gd name="T82" fmla="*/ 259 w 1538"/>
                <a:gd name="T83" fmla="*/ 196 h 1537"/>
                <a:gd name="T84" fmla="*/ 409 w 1538"/>
                <a:gd name="T85" fmla="*/ 92 h 1537"/>
                <a:gd name="T86" fmla="*/ 580 w 1538"/>
                <a:gd name="T87" fmla="*/ 24 h 1537"/>
                <a:gd name="T88" fmla="*/ 770 w 1538"/>
                <a:gd name="T89" fmla="*/ 0 h 1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38" h="1537">
                  <a:moveTo>
                    <a:pt x="770" y="385"/>
                  </a:moveTo>
                  <a:lnTo>
                    <a:pt x="700" y="391"/>
                  </a:lnTo>
                  <a:lnTo>
                    <a:pt x="636" y="409"/>
                  </a:lnTo>
                  <a:lnTo>
                    <a:pt x="577" y="439"/>
                  </a:lnTo>
                  <a:lnTo>
                    <a:pt x="523" y="477"/>
                  </a:lnTo>
                  <a:lnTo>
                    <a:pt x="477" y="523"/>
                  </a:lnTo>
                  <a:lnTo>
                    <a:pt x="439" y="576"/>
                  </a:lnTo>
                  <a:lnTo>
                    <a:pt x="409" y="636"/>
                  </a:lnTo>
                  <a:lnTo>
                    <a:pt x="391" y="700"/>
                  </a:lnTo>
                  <a:lnTo>
                    <a:pt x="385" y="770"/>
                  </a:lnTo>
                  <a:lnTo>
                    <a:pt x="391" y="837"/>
                  </a:lnTo>
                  <a:lnTo>
                    <a:pt x="409" y="903"/>
                  </a:lnTo>
                  <a:lnTo>
                    <a:pt x="439" y="963"/>
                  </a:lnTo>
                  <a:lnTo>
                    <a:pt x="477" y="1017"/>
                  </a:lnTo>
                  <a:lnTo>
                    <a:pt x="523" y="1063"/>
                  </a:lnTo>
                  <a:lnTo>
                    <a:pt x="577" y="1101"/>
                  </a:lnTo>
                  <a:lnTo>
                    <a:pt x="636" y="1129"/>
                  </a:lnTo>
                  <a:lnTo>
                    <a:pt x="700" y="1146"/>
                  </a:lnTo>
                  <a:lnTo>
                    <a:pt x="770" y="1154"/>
                  </a:lnTo>
                  <a:lnTo>
                    <a:pt x="838" y="1146"/>
                  </a:lnTo>
                  <a:lnTo>
                    <a:pt x="904" y="1129"/>
                  </a:lnTo>
                  <a:lnTo>
                    <a:pt x="963" y="1101"/>
                  </a:lnTo>
                  <a:lnTo>
                    <a:pt x="1017" y="1063"/>
                  </a:lnTo>
                  <a:lnTo>
                    <a:pt x="1063" y="1017"/>
                  </a:lnTo>
                  <a:lnTo>
                    <a:pt x="1101" y="963"/>
                  </a:lnTo>
                  <a:lnTo>
                    <a:pt x="1129" y="903"/>
                  </a:lnTo>
                  <a:lnTo>
                    <a:pt x="1147" y="837"/>
                  </a:lnTo>
                  <a:lnTo>
                    <a:pt x="1155" y="770"/>
                  </a:lnTo>
                  <a:lnTo>
                    <a:pt x="1147" y="700"/>
                  </a:lnTo>
                  <a:lnTo>
                    <a:pt x="1129" y="636"/>
                  </a:lnTo>
                  <a:lnTo>
                    <a:pt x="1101" y="576"/>
                  </a:lnTo>
                  <a:lnTo>
                    <a:pt x="1063" y="523"/>
                  </a:lnTo>
                  <a:lnTo>
                    <a:pt x="1017" y="477"/>
                  </a:lnTo>
                  <a:lnTo>
                    <a:pt x="963" y="439"/>
                  </a:lnTo>
                  <a:lnTo>
                    <a:pt x="904" y="409"/>
                  </a:lnTo>
                  <a:lnTo>
                    <a:pt x="838" y="391"/>
                  </a:lnTo>
                  <a:lnTo>
                    <a:pt x="770" y="385"/>
                  </a:lnTo>
                  <a:close/>
                  <a:moveTo>
                    <a:pt x="770" y="0"/>
                  </a:moveTo>
                  <a:lnTo>
                    <a:pt x="866" y="6"/>
                  </a:lnTo>
                  <a:lnTo>
                    <a:pt x="959" y="24"/>
                  </a:lnTo>
                  <a:lnTo>
                    <a:pt x="1047" y="52"/>
                  </a:lnTo>
                  <a:lnTo>
                    <a:pt x="1131" y="92"/>
                  </a:lnTo>
                  <a:lnTo>
                    <a:pt x="1209" y="140"/>
                  </a:lnTo>
                  <a:lnTo>
                    <a:pt x="1281" y="196"/>
                  </a:lnTo>
                  <a:lnTo>
                    <a:pt x="1344" y="259"/>
                  </a:lnTo>
                  <a:lnTo>
                    <a:pt x="1400" y="331"/>
                  </a:lnTo>
                  <a:lnTo>
                    <a:pt x="1448" y="409"/>
                  </a:lnTo>
                  <a:lnTo>
                    <a:pt x="1486" y="493"/>
                  </a:lnTo>
                  <a:lnTo>
                    <a:pt x="1514" y="580"/>
                  </a:lnTo>
                  <a:lnTo>
                    <a:pt x="1532" y="674"/>
                  </a:lnTo>
                  <a:lnTo>
                    <a:pt x="1538" y="770"/>
                  </a:lnTo>
                  <a:lnTo>
                    <a:pt x="1532" y="865"/>
                  </a:lnTo>
                  <a:lnTo>
                    <a:pt x="1514" y="959"/>
                  </a:lnTo>
                  <a:lnTo>
                    <a:pt x="1486" y="1047"/>
                  </a:lnTo>
                  <a:lnTo>
                    <a:pt x="1448" y="1130"/>
                  </a:lnTo>
                  <a:lnTo>
                    <a:pt x="1400" y="1208"/>
                  </a:lnTo>
                  <a:lnTo>
                    <a:pt x="1344" y="1280"/>
                  </a:lnTo>
                  <a:lnTo>
                    <a:pt x="1281" y="1344"/>
                  </a:lnTo>
                  <a:lnTo>
                    <a:pt x="1209" y="1400"/>
                  </a:lnTo>
                  <a:lnTo>
                    <a:pt x="1131" y="1447"/>
                  </a:lnTo>
                  <a:lnTo>
                    <a:pt x="1047" y="1485"/>
                  </a:lnTo>
                  <a:lnTo>
                    <a:pt x="959" y="1513"/>
                  </a:lnTo>
                  <a:lnTo>
                    <a:pt x="866" y="1531"/>
                  </a:lnTo>
                  <a:lnTo>
                    <a:pt x="770" y="1537"/>
                  </a:lnTo>
                  <a:lnTo>
                    <a:pt x="674" y="1531"/>
                  </a:lnTo>
                  <a:lnTo>
                    <a:pt x="580" y="1513"/>
                  </a:lnTo>
                  <a:lnTo>
                    <a:pt x="493" y="1485"/>
                  </a:lnTo>
                  <a:lnTo>
                    <a:pt x="409" y="1447"/>
                  </a:lnTo>
                  <a:lnTo>
                    <a:pt x="331" y="1400"/>
                  </a:lnTo>
                  <a:lnTo>
                    <a:pt x="259" y="1344"/>
                  </a:lnTo>
                  <a:lnTo>
                    <a:pt x="196" y="1280"/>
                  </a:lnTo>
                  <a:lnTo>
                    <a:pt x="140" y="1208"/>
                  </a:lnTo>
                  <a:lnTo>
                    <a:pt x="92" y="1130"/>
                  </a:lnTo>
                  <a:lnTo>
                    <a:pt x="52" y="1047"/>
                  </a:lnTo>
                  <a:lnTo>
                    <a:pt x="24" y="959"/>
                  </a:lnTo>
                  <a:lnTo>
                    <a:pt x="6" y="865"/>
                  </a:lnTo>
                  <a:lnTo>
                    <a:pt x="0" y="770"/>
                  </a:lnTo>
                  <a:lnTo>
                    <a:pt x="6" y="674"/>
                  </a:lnTo>
                  <a:lnTo>
                    <a:pt x="24" y="580"/>
                  </a:lnTo>
                  <a:lnTo>
                    <a:pt x="52" y="493"/>
                  </a:lnTo>
                  <a:lnTo>
                    <a:pt x="92" y="409"/>
                  </a:lnTo>
                  <a:lnTo>
                    <a:pt x="140" y="331"/>
                  </a:lnTo>
                  <a:lnTo>
                    <a:pt x="196" y="259"/>
                  </a:lnTo>
                  <a:lnTo>
                    <a:pt x="259" y="196"/>
                  </a:lnTo>
                  <a:lnTo>
                    <a:pt x="331" y="140"/>
                  </a:lnTo>
                  <a:lnTo>
                    <a:pt x="409" y="92"/>
                  </a:lnTo>
                  <a:lnTo>
                    <a:pt x="493" y="52"/>
                  </a:lnTo>
                  <a:lnTo>
                    <a:pt x="580" y="24"/>
                  </a:lnTo>
                  <a:lnTo>
                    <a:pt x="674" y="6"/>
                  </a:lnTo>
                  <a:lnTo>
                    <a:pt x="770" y="0"/>
                  </a:lnTo>
                  <a:close/>
                </a:path>
              </a:pathLst>
            </a:custGeom>
            <a:grpFill/>
            <a:ln w="0">
              <a:noFill/>
              <a:prstDash val="solid"/>
              <a:round/>
              <a:headEnd/>
              <a:tailEnd/>
            </a:ln>
          </p:spPr>
          <p:txBody>
            <a:bodyPr vert="horz" wrap="square" lIns="51449" tIns="25724" rIns="51449" bIns="25724" numCol="1" anchor="t" anchorCtr="0" compatLnSpc="1">
              <a:prstTxWarp prst="textNoShape">
                <a:avLst/>
              </a:prstTxWarp>
            </a:bodyPr>
            <a:lstStyle/>
            <a:p>
              <a:endParaRPr lang="en-IN" sz="1013"/>
            </a:p>
          </p:txBody>
        </p:sp>
      </p:grpSp>
      <p:sp>
        <p:nvSpPr>
          <p:cNvPr id="18" name="Freeform 27">
            <a:extLst>
              <a:ext uri="{FF2B5EF4-FFF2-40B4-BE49-F238E27FC236}">
                <a16:creationId xmlns:a16="http://schemas.microsoft.com/office/drawing/2014/main" id="{30888D9F-B0D8-E14C-955F-D60641AD7494}"/>
              </a:ext>
            </a:extLst>
          </p:cNvPr>
          <p:cNvSpPr>
            <a:spLocks noEditPoints="1"/>
          </p:cNvSpPr>
          <p:nvPr/>
        </p:nvSpPr>
        <p:spPr bwMode="auto">
          <a:xfrm>
            <a:off x="3989352" y="2771341"/>
            <a:ext cx="807545" cy="687327"/>
          </a:xfrm>
          <a:custGeom>
            <a:avLst/>
            <a:gdLst>
              <a:gd name="T0" fmla="*/ 2938 w 4573"/>
              <a:gd name="T1" fmla="*/ 2147 h 3849"/>
              <a:gd name="T2" fmla="*/ 3316 w 4573"/>
              <a:gd name="T3" fmla="*/ 2459 h 3849"/>
              <a:gd name="T4" fmla="*/ 3463 w 4573"/>
              <a:gd name="T5" fmla="*/ 2938 h 3849"/>
              <a:gd name="T6" fmla="*/ 3369 w 4573"/>
              <a:gd name="T7" fmla="*/ 3677 h 3849"/>
              <a:gd name="T8" fmla="*/ 3101 w 4573"/>
              <a:gd name="T9" fmla="*/ 3764 h 3849"/>
              <a:gd name="T10" fmla="*/ 2606 w 4573"/>
              <a:gd name="T11" fmla="*/ 3842 h 3849"/>
              <a:gd name="T12" fmla="*/ 1974 w 4573"/>
              <a:gd name="T13" fmla="*/ 3822 h 3849"/>
              <a:gd name="T14" fmla="*/ 1227 w 4573"/>
              <a:gd name="T15" fmla="*/ 3660 h 3849"/>
              <a:gd name="T16" fmla="*/ 1215 w 4573"/>
              <a:gd name="T17" fmla="*/ 2682 h 3849"/>
              <a:gd name="T18" fmla="*/ 1489 w 4573"/>
              <a:gd name="T19" fmla="*/ 2276 h 3849"/>
              <a:gd name="T20" fmla="*/ 1947 w 4573"/>
              <a:gd name="T21" fmla="*/ 2084 h 3849"/>
              <a:gd name="T22" fmla="*/ 3969 w 4573"/>
              <a:gd name="T23" fmla="*/ 1426 h 3849"/>
              <a:gd name="T24" fmla="*/ 4376 w 4573"/>
              <a:gd name="T25" fmla="*/ 1700 h 3849"/>
              <a:gd name="T26" fmla="*/ 4568 w 4573"/>
              <a:gd name="T27" fmla="*/ 2158 h 3849"/>
              <a:gd name="T28" fmla="*/ 4502 w 4573"/>
              <a:gd name="T29" fmla="*/ 2975 h 3849"/>
              <a:gd name="T30" fmla="*/ 4274 w 4573"/>
              <a:gd name="T31" fmla="*/ 3055 h 3849"/>
              <a:gd name="T32" fmla="*/ 3822 w 4573"/>
              <a:gd name="T33" fmla="*/ 3140 h 3849"/>
              <a:gd name="T34" fmla="*/ 3588 w 4573"/>
              <a:gd name="T35" fmla="*/ 2673 h 3849"/>
              <a:gd name="T36" fmla="*/ 3333 w 4573"/>
              <a:gd name="T37" fmla="*/ 2227 h 3849"/>
              <a:gd name="T38" fmla="*/ 2894 w 4573"/>
              <a:gd name="T39" fmla="*/ 1963 h 3849"/>
              <a:gd name="T40" fmla="*/ 3129 w 4573"/>
              <a:gd name="T41" fmla="*/ 1551 h 3849"/>
              <a:gd name="T42" fmla="*/ 1491 w 4573"/>
              <a:gd name="T43" fmla="*/ 1390 h 3849"/>
              <a:gd name="T44" fmla="*/ 1642 w 4573"/>
              <a:gd name="T45" fmla="*/ 1843 h 3849"/>
              <a:gd name="T46" fmla="*/ 1437 w 4573"/>
              <a:gd name="T47" fmla="*/ 2116 h 3849"/>
              <a:gd name="T48" fmla="*/ 1113 w 4573"/>
              <a:gd name="T49" fmla="*/ 2510 h 3849"/>
              <a:gd name="T50" fmla="*/ 1017 w 4573"/>
              <a:gd name="T51" fmla="*/ 3149 h 3849"/>
              <a:gd name="T52" fmla="*/ 315 w 4573"/>
              <a:gd name="T53" fmla="*/ 3042 h 3849"/>
              <a:gd name="T54" fmla="*/ 4 w 4573"/>
              <a:gd name="T55" fmla="*/ 2158 h 3849"/>
              <a:gd name="T56" fmla="*/ 197 w 4573"/>
              <a:gd name="T57" fmla="*/ 1700 h 3849"/>
              <a:gd name="T58" fmla="*/ 604 w 4573"/>
              <a:gd name="T59" fmla="*/ 1426 h 3849"/>
              <a:gd name="T60" fmla="*/ 2464 w 4573"/>
              <a:gd name="T61" fmla="*/ 708 h 3849"/>
              <a:gd name="T62" fmla="*/ 2818 w 4573"/>
              <a:gd name="T63" fmla="*/ 913 h 3849"/>
              <a:gd name="T64" fmla="*/ 2987 w 4573"/>
              <a:gd name="T65" fmla="*/ 1290 h 3849"/>
              <a:gd name="T66" fmla="*/ 2898 w 4573"/>
              <a:gd name="T67" fmla="*/ 1702 h 3849"/>
              <a:gd name="T68" fmla="*/ 2596 w 4573"/>
              <a:gd name="T69" fmla="*/ 1974 h 3849"/>
              <a:gd name="T70" fmla="*/ 2176 w 4573"/>
              <a:gd name="T71" fmla="*/ 2018 h 3849"/>
              <a:gd name="T72" fmla="*/ 1822 w 4573"/>
              <a:gd name="T73" fmla="*/ 1813 h 3849"/>
              <a:gd name="T74" fmla="*/ 1654 w 4573"/>
              <a:gd name="T75" fmla="*/ 1436 h 3849"/>
              <a:gd name="T76" fmla="*/ 1741 w 4573"/>
              <a:gd name="T77" fmla="*/ 1024 h 3849"/>
              <a:gd name="T78" fmla="*/ 2043 w 4573"/>
              <a:gd name="T79" fmla="*/ 752 h 3849"/>
              <a:gd name="T80" fmla="*/ 1217 w 4573"/>
              <a:gd name="T81" fmla="*/ 4 h 3849"/>
              <a:gd name="T82" fmla="*/ 1593 w 4573"/>
              <a:gd name="T83" fmla="*/ 173 h 3849"/>
              <a:gd name="T84" fmla="*/ 1798 w 4573"/>
              <a:gd name="T85" fmla="*/ 527 h 3849"/>
              <a:gd name="T86" fmla="*/ 1649 w 4573"/>
              <a:gd name="T87" fmla="*/ 875 h 3849"/>
              <a:gd name="T88" fmla="*/ 1447 w 4573"/>
              <a:gd name="T89" fmla="*/ 1267 h 3849"/>
              <a:gd name="T90" fmla="*/ 1071 w 4573"/>
              <a:gd name="T91" fmla="*/ 1338 h 3849"/>
              <a:gd name="T92" fmla="*/ 694 w 4573"/>
              <a:gd name="T93" fmla="*/ 1169 h 3849"/>
              <a:gd name="T94" fmla="*/ 488 w 4573"/>
              <a:gd name="T95" fmla="*/ 815 h 3849"/>
              <a:gd name="T96" fmla="*/ 532 w 4573"/>
              <a:gd name="T97" fmla="*/ 393 h 3849"/>
              <a:gd name="T98" fmla="*/ 805 w 4573"/>
              <a:gd name="T99" fmla="*/ 91 h 3849"/>
              <a:gd name="T100" fmla="*/ 3430 w 4573"/>
              <a:gd name="T101" fmla="*/ 0 h 3849"/>
              <a:gd name="T102" fmla="*/ 3826 w 4573"/>
              <a:gd name="T103" fmla="*/ 129 h 3849"/>
              <a:gd name="T104" fmla="*/ 4066 w 4573"/>
              <a:gd name="T105" fmla="*/ 458 h 3849"/>
              <a:gd name="T106" fmla="*/ 4066 w 4573"/>
              <a:gd name="T107" fmla="*/ 882 h 3849"/>
              <a:gd name="T108" fmla="*/ 3826 w 4573"/>
              <a:gd name="T109" fmla="*/ 1211 h 3849"/>
              <a:gd name="T110" fmla="*/ 3430 w 4573"/>
              <a:gd name="T111" fmla="*/ 1340 h 3849"/>
              <a:gd name="T112" fmla="*/ 3116 w 4573"/>
              <a:gd name="T113" fmla="*/ 1127 h 3849"/>
              <a:gd name="T114" fmla="*/ 2879 w 4573"/>
              <a:gd name="T115" fmla="*/ 750 h 3849"/>
              <a:gd name="T116" fmla="*/ 2831 w 4573"/>
              <a:gd name="T117" fmla="*/ 369 h 3849"/>
              <a:gd name="T118" fmla="*/ 3137 w 4573"/>
              <a:gd name="T119" fmla="*/ 67 h 3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73" h="3849">
                <a:moveTo>
                  <a:pt x="2036" y="2080"/>
                </a:moveTo>
                <a:lnTo>
                  <a:pt x="2605" y="2080"/>
                </a:lnTo>
                <a:lnTo>
                  <a:pt x="2692" y="2084"/>
                </a:lnTo>
                <a:lnTo>
                  <a:pt x="2778" y="2096"/>
                </a:lnTo>
                <a:lnTo>
                  <a:pt x="2859" y="2118"/>
                </a:lnTo>
                <a:lnTo>
                  <a:pt x="2938" y="2147"/>
                </a:lnTo>
                <a:lnTo>
                  <a:pt x="3014" y="2184"/>
                </a:lnTo>
                <a:lnTo>
                  <a:pt x="3084" y="2226"/>
                </a:lnTo>
                <a:lnTo>
                  <a:pt x="3150" y="2276"/>
                </a:lnTo>
                <a:lnTo>
                  <a:pt x="3212" y="2331"/>
                </a:lnTo>
                <a:lnTo>
                  <a:pt x="3267" y="2392"/>
                </a:lnTo>
                <a:lnTo>
                  <a:pt x="3316" y="2459"/>
                </a:lnTo>
                <a:lnTo>
                  <a:pt x="3359" y="2529"/>
                </a:lnTo>
                <a:lnTo>
                  <a:pt x="3396" y="2604"/>
                </a:lnTo>
                <a:lnTo>
                  <a:pt x="3424" y="2682"/>
                </a:lnTo>
                <a:lnTo>
                  <a:pt x="3445" y="2765"/>
                </a:lnTo>
                <a:lnTo>
                  <a:pt x="3459" y="2851"/>
                </a:lnTo>
                <a:lnTo>
                  <a:pt x="3463" y="2938"/>
                </a:lnTo>
                <a:lnTo>
                  <a:pt x="3463" y="3634"/>
                </a:lnTo>
                <a:lnTo>
                  <a:pt x="3458" y="3634"/>
                </a:lnTo>
                <a:lnTo>
                  <a:pt x="3413" y="3656"/>
                </a:lnTo>
                <a:lnTo>
                  <a:pt x="3406" y="3660"/>
                </a:lnTo>
                <a:lnTo>
                  <a:pt x="3392" y="3667"/>
                </a:lnTo>
                <a:lnTo>
                  <a:pt x="3369" y="3677"/>
                </a:lnTo>
                <a:lnTo>
                  <a:pt x="3341" y="3689"/>
                </a:lnTo>
                <a:lnTo>
                  <a:pt x="3306" y="3703"/>
                </a:lnTo>
                <a:lnTo>
                  <a:pt x="3265" y="3717"/>
                </a:lnTo>
                <a:lnTo>
                  <a:pt x="3216" y="3732"/>
                </a:lnTo>
                <a:lnTo>
                  <a:pt x="3161" y="3749"/>
                </a:lnTo>
                <a:lnTo>
                  <a:pt x="3101" y="3764"/>
                </a:lnTo>
                <a:lnTo>
                  <a:pt x="3033" y="3781"/>
                </a:lnTo>
                <a:lnTo>
                  <a:pt x="2959" y="3797"/>
                </a:lnTo>
                <a:lnTo>
                  <a:pt x="2880" y="3811"/>
                </a:lnTo>
                <a:lnTo>
                  <a:pt x="2794" y="3823"/>
                </a:lnTo>
                <a:lnTo>
                  <a:pt x="2703" y="3833"/>
                </a:lnTo>
                <a:lnTo>
                  <a:pt x="2606" y="3842"/>
                </a:lnTo>
                <a:lnTo>
                  <a:pt x="2502" y="3846"/>
                </a:lnTo>
                <a:lnTo>
                  <a:pt x="2394" y="3849"/>
                </a:lnTo>
                <a:lnTo>
                  <a:pt x="2294" y="3847"/>
                </a:lnTo>
                <a:lnTo>
                  <a:pt x="2192" y="3842"/>
                </a:lnTo>
                <a:lnTo>
                  <a:pt x="2085" y="3835"/>
                </a:lnTo>
                <a:lnTo>
                  <a:pt x="1974" y="3822"/>
                </a:lnTo>
                <a:lnTo>
                  <a:pt x="1859" y="3807"/>
                </a:lnTo>
                <a:lnTo>
                  <a:pt x="1739" y="3787"/>
                </a:lnTo>
                <a:lnTo>
                  <a:pt x="1617" y="3763"/>
                </a:lnTo>
                <a:lnTo>
                  <a:pt x="1491" y="3733"/>
                </a:lnTo>
                <a:lnTo>
                  <a:pt x="1360" y="3700"/>
                </a:lnTo>
                <a:lnTo>
                  <a:pt x="1227" y="3660"/>
                </a:lnTo>
                <a:lnTo>
                  <a:pt x="1179" y="3645"/>
                </a:lnTo>
                <a:lnTo>
                  <a:pt x="1176" y="3634"/>
                </a:lnTo>
                <a:lnTo>
                  <a:pt x="1176" y="2938"/>
                </a:lnTo>
                <a:lnTo>
                  <a:pt x="1182" y="2851"/>
                </a:lnTo>
                <a:lnTo>
                  <a:pt x="1194" y="2765"/>
                </a:lnTo>
                <a:lnTo>
                  <a:pt x="1215" y="2682"/>
                </a:lnTo>
                <a:lnTo>
                  <a:pt x="1245" y="2604"/>
                </a:lnTo>
                <a:lnTo>
                  <a:pt x="1280" y="2529"/>
                </a:lnTo>
                <a:lnTo>
                  <a:pt x="1323" y="2459"/>
                </a:lnTo>
                <a:lnTo>
                  <a:pt x="1373" y="2392"/>
                </a:lnTo>
                <a:lnTo>
                  <a:pt x="1429" y="2331"/>
                </a:lnTo>
                <a:lnTo>
                  <a:pt x="1489" y="2276"/>
                </a:lnTo>
                <a:lnTo>
                  <a:pt x="1555" y="2226"/>
                </a:lnTo>
                <a:lnTo>
                  <a:pt x="1627" y="2184"/>
                </a:lnTo>
                <a:lnTo>
                  <a:pt x="1701" y="2147"/>
                </a:lnTo>
                <a:lnTo>
                  <a:pt x="1780" y="2118"/>
                </a:lnTo>
                <a:lnTo>
                  <a:pt x="1863" y="2096"/>
                </a:lnTo>
                <a:lnTo>
                  <a:pt x="1947" y="2084"/>
                </a:lnTo>
                <a:lnTo>
                  <a:pt x="2036" y="2080"/>
                </a:lnTo>
                <a:close/>
                <a:moveTo>
                  <a:pt x="3150" y="1387"/>
                </a:moveTo>
                <a:lnTo>
                  <a:pt x="3713" y="1387"/>
                </a:lnTo>
                <a:lnTo>
                  <a:pt x="3802" y="1391"/>
                </a:lnTo>
                <a:lnTo>
                  <a:pt x="3886" y="1405"/>
                </a:lnTo>
                <a:lnTo>
                  <a:pt x="3969" y="1426"/>
                </a:lnTo>
                <a:lnTo>
                  <a:pt x="4048" y="1454"/>
                </a:lnTo>
                <a:lnTo>
                  <a:pt x="4122" y="1491"/>
                </a:lnTo>
                <a:lnTo>
                  <a:pt x="4194" y="1534"/>
                </a:lnTo>
                <a:lnTo>
                  <a:pt x="4260" y="1584"/>
                </a:lnTo>
                <a:lnTo>
                  <a:pt x="4320" y="1638"/>
                </a:lnTo>
                <a:lnTo>
                  <a:pt x="4376" y="1700"/>
                </a:lnTo>
                <a:lnTo>
                  <a:pt x="4426" y="1766"/>
                </a:lnTo>
                <a:lnTo>
                  <a:pt x="4469" y="1836"/>
                </a:lnTo>
                <a:lnTo>
                  <a:pt x="4504" y="1912"/>
                </a:lnTo>
                <a:lnTo>
                  <a:pt x="4534" y="1991"/>
                </a:lnTo>
                <a:lnTo>
                  <a:pt x="4555" y="2073"/>
                </a:lnTo>
                <a:lnTo>
                  <a:pt x="4568" y="2158"/>
                </a:lnTo>
                <a:lnTo>
                  <a:pt x="4573" y="2245"/>
                </a:lnTo>
                <a:lnTo>
                  <a:pt x="4573" y="2942"/>
                </a:lnTo>
                <a:lnTo>
                  <a:pt x="4568" y="2942"/>
                </a:lnTo>
                <a:lnTo>
                  <a:pt x="4523" y="2965"/>
                </a:lnTo>
                <a:lnTo>
                  <a:pt x="4516" y="2968"/>
                </a:lnTo>
                <a:lnTo>
                  <a:pt x="4502" y="2975"/>
                </a:lnTo>
                <a:lnTo>
                  <a:pt x="4480" y="2985"/>
                </a:lnTo>
                <a:lnTo>
                  <a:pt x="4452" y="2996"/>
                </a:lnTo>
                <a:lnTo>
                  <a:pt x="4417" y="3008"/>
                </a:lnTo>
                <a:lnTo>
                  <a:pt x="4376" y="3024"/>
                </a:lnTo>
                <a:lnTo>
                  <a:pt x="4329" y="3039"/>
                </a:lnTo>
                <a:lnTo>
                  <a:pt x="4274" y="3055"/>
                </a:lnTo>
                <a:lnTo>
                  <a:pt x="4214" y="3072"/>
                </a:lnTo>
                <a:lnTo>
                  <a:pt x="4147" y="3087"/>
                </a:lnTo>
                <a:lnTo>
                  <a:pt x="4074" y="3103"/>
                </a:lnTo>
                <a:lnTo>
                  <a:pt x="3996" y="3117"/>
                </a:lnTo>
                <a:lnTo>
                  <a:pt x="3911" y="3129"/>
                </a:lnTo>
                <a:lnTo>
                  <a:pt x="3822" y="3140"/>
                </a:lnTo>
                <a:lnTo>
                  <a:pt x="3725" y="3149"/>
                </a:lnTo>
                <a:lnTo>
                  <a:pt x="3623" y="3153"/>
                </a:lnTo>
                <a:lnTo>
                  <a:pt x="3623" y="2940"/>
                </a:lnTo>
                <a:lnTo>
                  <a:pt x="3619" y="2848"/>
                </a:lnTo>
                <a:lnTo>
                  <a:pt x="3607" y="2760"/>
                </a:lnTo>
                <a:lnTo>
                  <a:pt x="3588" y="2673"/>
                </a:lnTo>
                <a:lnTo>
                  <a:pt x="3562" y="2590"/>
                </a:lnTo>
                <a:lnTo>
                  <a:pt x="3528" y="2510"/>
                </a:lnTo>
                <a:lnTo>
                  <a:pt x="3487" y="2432"/>
                </a:lnTo>
                <a:lnTo>
                  <a:pt x="3442" y="2359"/>
                </a:lnTo>
                <a:lnTo>
                  <a:pt x="3390" y="2292"/>
                </a:lnTo>
                <a:lnTo>
                  <a:pt x="3333" y="2227"/>
                </a:lnTo>
                <a:lnTo>
                  <a:pt x="3271" y="2169"/>
                </a:lnTo>
                <a:lnTo>
                  <a:pt x="3203" y="2116"/>
                </a:lnTo>
                <a:lnTo>
                  <a:pt x="3132" y="2068"/>
                </a:lnTo>
                <a:lnTo>
                  <a:pt x="3056" y="2026"/>
                </a:lnTo>
                <a:lnTo>
                  <a:pt x="2977" y="1991"/>
                </a:lnTo>
                <a:lnTo>
                  <a:pt x="2894" y="1963"/>
                </a:lnTo>
                <a:lnTo>
                  <a:pt x="2949" y="1905"/>
                </a:lnTo>
                <a:lnTo>
                  <a:pt x="2998" y="1843"/>
                </a:lnTo>
                <a:lnTo>
                  <a:pt x="3040" y="1776"/>
                </a:lnTo>
                <a:lnTo>
                  <a:pt x="3077" y="1704"/>
                </a:lnTo>
                <a:lnTo>
                  <a:pt x="3106" y="1630"/>
                </a:lnTo>
                <a:lnTo>
                  <a:pt x="3129" y="1551"/>
                </a:lnTo>
                <a:lnTo>
                  <a:pt x="3143" y="1471"/>
                </a:lnTo>
                <a:lnTo>
                  <a:pt x="3150" y="1387"/>
                </a:lnTo>
                <a:close/>
                <a:moveTo>
                  <a:pt x="858" y="1387"/>
                </a:moveTo>
                <a:lnTo>
                  <a:pt x="1427" y="1387"/>
                </a:lnTo>
                <a:lnTo>
                  <a:pt x="1460" y="1388"/>
                </a:lnTo>
                <a:lnTo>
                  <a:pt x="1491" y="1390"/>
                </a:lnTo>
                <a:lnTo>
                  <a:pt x="1498" y="1473"/>
                </a:lnTo>
                <a:lnTo>
                  <a:pt x="1512" y="1554"/>
                </a:lnTo>
                <a:lnTo>
                  <a:pt x="1534" y="1631"/>
                </a:lnTo>
                <a:lnTo>
                  <a:pt x="1564" y="1706"/>
                </a:lnTo>
                <a:lnTo>
                  <a:pt x="1600" y="1776"/>
                </a:lnTo>
                <a:lnTo>
                  <a:pt x="1642" y="1843"/>
                </a:lnTo>
                <a:lnTo>
                  <a:pt x="1692" y="1905"/>
                </a:lnTo>
                <a:lnTo>
                  <a:pt x="1745" y="1963"/>
                </a:lnTo>
                <a:lnTo>
                  <a:pt x="1663" y="1991"/>
                </a:lnTo>
                <a:lnTo>
                  <a:pt x="1583" y="2026"/>
                </a:lnTo>
                <a:lnTo>
                  <a:pt x="1508" y="2068"/>
                </a:lnTo>
                <a:lnTo>
                  <a:pt x="1437" y="2116"/>
                </a:lnTo>
                <a:lnTo>
                  <a:pt x="1370" y="2169"/>
                </a:lnTo>
                <a:lnTo>
                  <a:pt x="1307" y="2227"/>
                </a:lnTo>
                <a:lnTo>
                  <a:pt x="1250" y="2292"/>
                </a:lnTo>
                <a:lnTo>
                  <a:pt x="1198" y="2359"/>
                </a:lnTo>
                <a:lnTo>
                  <a:pt x="1152" y="2432"/>
                </a:lnTo>
                <a:lnTo>
                  <a:pt x="1113" y="2510"/>
                </a:lnTo>
                <a:lnTo>
                  <a:pt x="1079" y="2590"/>
                </a:lnTo>
                <a:lnTo>
                  <a:pt x="1052" y="2673"/>
                </a:lnTo>
                <a:lnTo>
                  <a:pt x="1033" y="2760"/>
                </a:lnTo>
                <a:lnTo>
                  <a:pt x="1021" y="2848"/>
                </a:lnTo>
                <a:lnTo>
                  <a:pt x="1017" y="2940"/>
                </a:lnTo>
                <a:lnTo>
                  <a:pt x="1017" y="3149"/>
                </a:lnTo>
                <a:lnTo>
                  <a:pt x="909" y="3142"/>
                </a:lnTo>
                <a:lnTo>
                  <a:pt x="798" y="3129"/>
                </a:lnTo>
                <a:lnTo>
                  <a:pt x="683" y="3114"/>
                </a:lnTo>
                <a:lnTo>
                  <a:pt x="563" y="3094"/>
                </a:lnTo>
                <a:lnTo>
                  <a:pt x="441" y="3070"/>
                </a:lnTo>
                <a:lnTo>
                  <a:pt x="315" y="3042"/>
                </a:lnTo>
                <a:lnTo>
                  <a:pt x="184" y="3007"/>
                </a:lnTo>
                <a:lnTo>
                  <a:pt x="49" y="2968"/>
                </a:lnTo>
                <a:lnTo>
                  <a:pt x="1" y="2952"/>
                </a:lnTo>
                <a:lnTo>
                  <a:pt x="0" y="2942"/>
                </a:lnTo>
                <a:lnTo>
                  <a:pt x="0" y="2245"/>
                </a:lnTo>
                <a:lnTo>
                  <a:pt x="4" y="2158"/>
                </a:lnTo>
                <a:lnTo>
                  <a:pt x="17" y="2073"/>
                </a:lnTo>
                <a:lnTo>
                  <a:pt x="39" y="1991"/>
                </a:lnTo>
                <a:lnTo>
                  <a:pt x="67" y="1912"/>
                </a:lnTo>
                <a:lnTo>
                  <a:pt x="104" y="1836"/>
                </a:lnTo>
                <a:lnTo>
                  <a:pt x="146" y="1766"/>
                </a:lnTo>
                <a:lnTo>
                  <a:pt x="197" y="1700"/>
                </a:lnTo>
                <a:lnTo>
                  <a:pt x="251" y="1638"/>
                </a:lnTo>
                <a:lnTo>
                  <a:pt x="313" y="1584"/>
                </a:lnTo>
                <a:lnTo>
                  <a:pt x="379" y="1534"/>
                </a:lnTo>
                <a:lnTo>
                  <a:pt x="450" y="1491"/>
                </a:lnTo>
                <a:lnTo>
                  <a:pt x="524" y="1454"/>
                </a:lnTo>
                <a:lnTo>
                  <a:pt x="604" y="1426"/>
                </a:lnTo>
                <a:lnTo>
                  <a:pt x="686" y="1405"/>
                </a:lnTo>
                <a:lnTo>
                  <a:pt x="771" y="1391"/>
                </a:lnTo>
                <a:lnTo>
                  <a:pt x="858" y="1387"/>
                </a:lnTo>
                <a:close/>
                <a:moveTo>
                  <a:pt x="2320" y="693"/>
                </a:moveTo>
                <a:lnTo>
                  <a:pt x="2393" y="697"/>
                </a:lnTo>
                <a:lnTo>
                  <a:pt x="2464" y="708"/>
                </a:lnTo>
                <a:lnTo>
                  <a:pt x="2532" y="726"/>
                </a:lnTo>
                <a:lnTo>
                  <a:pt x="2596" y="752"/>
                </a:lnTo>
                <a:lnTo>
                  <a:pt x="2658" y="784"/>
                </a:lnTo>
                <a:lnTo>
                  <a:pt x="2716" y="822"/>
                </a:lnTo>
                <a:lnTo>
                  <a:pt x="2769" y="865"/>
                </a:lnTo>
                <a:lnTo>
                  <a:pt x="2818" y="913"/>
                </a:lnTo>
                <a:lnTo>
                  <a:pt x="2861" y="967"/>
                </a:lnTo>
                <a:lnTo>
                  <a:pt x="2898" y="1024"/>
                </a:lnTo>
                <a:lnTo>
                  <a:pt x="2931" y="1086"/>
                </a:lnTo>
                <a:lnTo>
                  <a:pt x="2956" y="1151"/>
                </a:lnTo>
                <a:lnTo>
                  <a:pt x="2976" y="1220"/>
                </a:lnTo>
                <a:lnTo>
                  <a:pt x="2987" y="1290"/>
                </a:lnTo>
                <a:lnTo>
                  <a:pt x="2991" y="1363"/>
                </a:lnTo>
                <a:lnTo>
                  <a:pt x="2987" y="1436"/>
                </a:lnTo>
                <a:lnTo>
                  <a:pt x="2976" y="1506"/>
                </a:lnTo>
                <a:lnTo>
                  <a:pt x="2956" y="1575"/>
                </a:lnTo>
                <a:lnTo>
                  <a:pt x="2931" y="1640"/>
                </a:lnTo>
                <a:lnTo>
                  <a:pt x="2898" y="1702"/>
                </a:lnTo>
                <a:lnTo>
                  <a:pt x="2861" y="1759"/>
                </a:lnTo>
                <a:lnTo>
                  <a:pt x="2818" y="1813"/>
                </a:lnTo>
                <a:lnTo>
                  <a:pt x="2769" y="1860"/>
                </a:lnTo>
                <a:lnTo>
                  <a:pt x="2716" y="1904"/>
                </a:lnTo>
                <a:lnTo>
                  <a:pt x="2658" y="1942"/>
                </a:lnTo>
                <a:lnTo>
                  <a:pt x="2596" y="1974"/>
                </a:lnTo>
                <a:lnTo>
                  <a:pt x="2532" y="1999"/>
                </a:lnTo>
                <a:lnTo>
                  <a:pt x="2464" y="2018"/>
                </a:lnTo>
                <a:lnTo>
                  <a:pt x="2393" y="2029"/>
                </a:lnTo>
                <a:lnTo>
                  <a:pt x="2320" y="2033"/>
                </a:lnTo>
                <a:lnTo>
                  <a:pt x="2247" y="2029"/>
                </a:lnTo>
                <a:lnTo>
                  <a:pt x="2176" y="2018"/>
                </a:lnTo>
                <a:lnTo>
                  <a:pt x="2107" y="1999"/>
                </a:lnTo>
                <a:lnTo>
                  <a:pt x="2043" y="1974"/>
                </a:lnTo>
                <a:lnTo>
                  <a:pt x="1981" y="1942"/>
                </a:lnTo>
                <a:lnTo>
                  <a:pt x="1923" y="1904"/>
                </a:lnTo>
                <a:lnTo>
                  <a:pt x="1870" y="1860"/>
                </a:lnTo>
                <a:lnTo>
                  <a:pt x="1822" y="1813"/>
                </a:lnTo>
                <a:lnTo>
                  <a:pt x="1779" y="1759"/>
                </a:lnTo>
                <a:lnTo>
                  <a:pt x="1741" y="1702"/>
                </a:lnTo>
                <a:lnTo>
                  <a:pt x="1708" y="1640"/>
                </a:lnTo>
                <a:lnTo>
                  <a:pt x="1683" y="1575"/>
                </a:lnTo>
                <a:lnTo>
                  <a:pt x="1665" y="1506"/>
                </a:lnTo>
                <a:lnTo>
                  <a:pt x="1654" y="1436"/>
                </a:lnTo>
                <a:lnTo>
                  <a:pt x="1649" y="1363"/>
                </a:lnTo>
                <a:lnTo>
                  <a:pt x="1654" y="1290"/>
                </a:lnTo>
                <a:lnTo>
                  <a:pt x="1665" y="1220"/>
                </a:lnTo>
                <a:lnTo>
                  <a:pt x="1683" y="1151"/>
                </a:lnTo>
                <a:lnTo>
                  <a:pt x="1708" y="1086"/>
                </a:lnTo>
                <a:lnTo>
                  <a:pt x="1741" y="1024"/>
                </a:lnTo>
                <a:lnTo>
                  <a:pt x="1779" y="967"/>
                </a:lnTo>
                <a:lnTo>
                  <a:pt x="1822" y="913"/>
                </a:lnTo>
                <a:lnTo>
                  <a:pt x="1870" y="865"/>
                </a:lnTo>
                <a:lnTo>
                  <a:pt x="1923" y="822"/>
                </a:lnTo>
                <a:lnTo>
                  <a:pt x="1981" y="784"/>
                </a:lnTo>
                <a:lnTo>
                  <a:pt x="2043" y="752"/>
                </a:lnTo>
                <a:lnTo>
                  <a:pt x="2107" y="726"/>
                </a:lnTo>
                <a:lnTo>
                  <a:pt x="2176" y="708"/>
                </a:lnTo>
                <a:lnTo>
                  <a:pt x="2247" y="697"/>
                </a:lnTo>
                <a:lnTo>
                  <a:pt x="2320" y="693"/>
                </a:lnTo>
                <a:close/>
                <a:moveTo>
                  <a:pt x="1144" y="0"/>
                </a:moveTo>
                <a:lnTo>
                  <a:pt x="1217" y="4"/>
                </a:lnTo>
                <a:lnTo>
                  <a:pt x="1287" y="15"/>
                </a:lnTo>
                <a:lnTo>
                  <a:pt x="1356" y="34"/>
                </a:lnTo>
                <a:lnTo>
                  <a:pt x="1420" y="60"/>
                </a:lnTo>
                <a:lnTo>
                  <a:pt x="1482" y="91"/>
                </a:lnTo>
                <a:lnTo>
                  <a:pt x="1540" y="129"/>
                </a:lnTo>
                <a:lnTo>
                  <a:pt x="1593" y="173"/>
                </a:lnTo>
                <a:lnTo>
                  <a:pt x="1641" y="222"/>
                </a:lnTo>
                <a:lnTo>
                  <a:pt x="1685" y="274"/>
                </a:lnTo>
                <a:lnTo>
                  <a:pt x="1722" y="331"/>
                </a:lnTo>
                <a:lnTo>
                  <a:pt x="1755" y="393"/>
                </a:lnTo>
                <a:lnTo>
                  <a:pt x="1780" y="458"/>
                </a:lnTo>
                <a:lnTo>
                  <a:pt x="1798" y="527"/>
                </a:lnTo>
                <a:lnTo>
                  <a:pt x="1810" y="597"/>
                </a:lnTo>
                <a:lnTo>
                  <a:pt x="1814" y="670"/>
                </a:lnTo>
                <a:lnTo>
                  <a:pt x="1812" y="708"/>
                </a:lnTo>
                <a:lnTo>
                  <a:pt x="1753" y="759"/>
                </a:lnTo>
                <a:lnTo>
                  <a:pt x="1699" y="815"/>
                </a:lnTo>
                <a:lnTo>
                  <a:pt x="1649" y="875"/>
                </a:lnTo>
                <a:lnTo>
                  <a:pt x="1607" y="940"/>
                </a:lnTo>
                <a:lnTo>
                  <a:pt x="1569" y="1010"/>
                </a:lnTo>
                <a:lnTo>
                  <a:pt x="1540" y="1082"/>
                </a:lnTo>
                <a:lnTo>
                  <a:pt x="1516" y="1159"/>
                </a:lnTo>
                <a:lnTo>
                  <a:pt x="1501" y="1238"/>
                </a:lnTo>
                <a:lnTo>
                  <a:pt x="1447" y="1267"/>
                </a:lnTo>
                <a:lnTo>
                  <a:pt x="1391" y="1294"/>
                </a:lnTo>
                <a:lnTo>
                  <a:pt x="1332" y="1314"/>
                </a:lnTo>
                <a:lnTo>
                  <a:pt x="1271" y="1329"/>
                </a:lnTo>
                <a:lnTo>
                  <a:pt x="1208" y="1338"/>
                </a:lnTo>
                <a:lnTo>
                  <a:pt x="1144" y="1342"/>
                </a:lnTo>
                <a:lnTo>
                  <a:pt x="1071" y="1338"/>
                </a:lnTo>
                <a:lnTo>
                  <a:pt x="999" y="1326"/>
                </a:lnTo>
                <a:lnTo>
                  <a:pt x="931" y="1307"/>
                </a:lnTo>
                <a:lnTo>
                  <a:pt x="867" y="1281"/>
                </a:lnTo>
                <a:lnTo>
                  <a:pt x="805" y="1249"/>
                </a:lnTo>
                <a:lnTo>
                  <a:pt x="747" y="1213"/>
                </a:lnTo>
                <a:lnTo>
                  <a:pt x="694" y="1169"/>
                </a:lnTo>
                <a:lnTo>
                  <a:pt x="645" y="1120"/>
                </a:lnTo>
                <a:lnTo>
                  <a:pt x="601" y="1066"/>
                </a:lnTo>
                <a:lnTo>
                  <a:pt x="565" y="1009"/>
                </a:lnTo>
                <a:lnTo>
                  <a:pt x="532" y="947"/>
                </a:lnTo>
                <a:lnTo>
                  <a:pt x="507" y="882"/>
                </a:lnTo>
                <a:lnTo>
                  <a:pt x="488" y="815"/>
                </a:lnTo>
                <a:lnTo>
                  <a:pt x="476" y="743"/>
                </a:lnTo>
                <a:lnTo>
                  <a:pt x="472" y="670"/>
                </a:lnTo>
                <a:lnTo>
                  <a:pt x="476" y="597"/>
                </a:lnTo>
                <a:lnTo>
                  <a:pt x="488" y="527"/>
                </a:lnTo>
                <a:lnTo>
                  <a:pt x="507" y="458"/>
                </a:lnTo>
                <a:lnTo>
                  <a:pt x="532" y="393"/>
                </a:lnTo>
                <a:lnTo>
                  <a:pt x="565" y="331"/>
                </a:lnTo>
                <a:lnTo>
                  <a:pt x="601" y="274"/>
                </a:lnTo>
                <a:lnTo>
                  <a:pt x="645" y="222"/>
                </a:lnTo>
                <a:lnTo>
                  <a:pt x="694" y="173"/>
                </a:lnTo>
                <a:lnTo>
                  <a:pt x="747" y="129"/>
                </a:lnTo>
                <a:lnTo>
                  <a:pt x="805" y="91"/>
                </a:lnTo>
                <a:lnTo>
                  <a:pt x="867" y="60"/>
                </a:lnTo>
                <a:lnTo>
                  <a:pt x="931" y="34"/>
                </a:lnTo>
                <a:lnTo>
                  <a:pt x="999" y="15"/>
                </a:lnTo>
                <a:lnTo>
                  <a:pt x="1071" y="4"/>
                </a:lnTo>
                <a:lnTo>
                  <a:pt x="1144" y="0"/>
                </a:lnTo>
                <a:close/>
                <a:moveTo>
                  <a:pt x="3430" y="0"/>
                </a:moveTo>
                <a:lnTo>
                  <a:pt x="3503" y="4"/>
                </a:lnTo>
                <a:lnTo>
                  <a:pt x="3573" y="15"/>
                </a:lnTo>
                <a:lnTo>
                  <a:pt x="3642" y="34"/>
                </a:lnTo>
                <a:lnTo>
                  <a:pt x="3706" y="59"/>
                </a:lnTo>
                <a:lnTo>
                  <a:pt x="3768" y="91"/>
                </a:lnTo>
                <a:lnTo>
                  <a:pt x="3826" y="129"/>
                </a:lnTo>
                <a:lnTo>
                  <a:pt x="3879" y="173"/>
                </a:lnTo>
                <a:lnTo>
                  <a:pt x="3927" y="220"/>
                </a:lnTo>
                <a:lnTo>
                  <a:pt x="3970" y="274"/>
                </a:lnTo>
                <a:lnTo>
                  <a:pt x="4008" y="331"/>
                </a:lnTo>
                <a:lnTo>
                  <a:pt x="4041" y="393"/>
                </a:lnTo>
                <a:lnTo>
                  <a:pt x="4066" y="458"/>
                </a:lnTo>
                <a:lnTo>
                  <a:pt x="4084" y="527"/>
                </a:lnTo>
                <a:lnTo>
                  <a:pt x="4095" y="597"/>
                </a:lnTo>
                <a:lnTo>
                  <a:pt x="4100" y="670"/>
                </a:lnTo>
                <a:lnTo>
                  <a:pt x="4095" y="743"/>
                </a:lnTo>
                <a:lnTo>
                  <a:pt x="4084" y="815"/>
                </a:lnTo>
                <a:lnTo>
                  <a:pt x="4066" y="882"/>
                </a:lnTo>
                <a:lnTo>
                  <a:pt x="4041" y="947"/>
                </a:lnTo>
                <a:lnTo>
                  <a:pt x="4008" y="1009"/>
                </a:lnTo>
                <a:lnTo>
                  <a:pt x="3970" y="1066"/>
                </a:lnTo>
                <a:lnTo>
                  <a:pt x="3927" y="1120"/>
                </a:lnTo>
                <a:lnTo>
                  <a:pt x="3879" y="1169"/>
                </a:lnTo>
                <a:lnTo>
                  <a:pt x="3826" y="1211"/>
                </a:lnTo>
                <a:lnTo>
                  <a:pt x="3768" y="1249"/>
                </a:lnTo>
                <a:lnTo>
                  <a:pt x="3706" y="1281"/>
                </a:lnTo>
                <a:lnTo>
                  <a:pt x="3642" y="1307"/>
                </a:lnTo>
                <a:lnTo>
                  <a:pt x="3573" y="1325"/>
                </a:lnTo>
                <a:lnTo>
                  <a:pt x="3503" y="1338"/>
                </a:lnTo>
                <a:lnTo>
                  <a:pt x="3430" y="1340"/>
                </a:lnTo>
                <a:lnTo>
                  <a:pt x="3355" y="1336"/>
                </a:lnTo>
                <a:lnTo>
                  <a:pt x="3282" y="1325"/>
                </a:lnTo>
                <a:lnTo>
                  <a:pt x="3212" y="1304"/>
                </a:lnTo>
                <a:lnTo>
                  <a:pt x="3146" y="1277"/>
                </a:lnTo>
                <a:lnTo>
                  <a:pt x="3134" y="1201"/>
                </a:lnTo>
                <a:lnTo>
                  <a:pt x="3116" y="1127"/>
                </a:lnTo>
                <a:lnTo>
                  <a:pt x="3091" y="1055"/>
                </a:lnTo>
                <a:lnTo>
                  <a:pt x="3059" y="986"/>
                </a:lnTo>
                <a:lnTo>
                  <a:pt x="3022" y="922"/>
                </a:lnTo>
                <a:lnTo>
                  <a:pt x="2979" y="860"/>
                </a:lnTo>
                <a:lnTo>
                  <a:pt x="2931" y="802"/>
                </a:lnTo>
                <a:lnTo>
                  <a:pt x="2879" y="750"/>
                </a:lnTo>
                <a:lnTo>
                  <a:pt x="2821" y="702"/>
                </a:lnTo>
                <a:lnTo>
                  <a:pt x="2759" y="660"/>
                </a:lnTo>
                <a:lnTo>
                  <a:pt x="2765" y="583"/>
                </a:lnTo>
                <a:lnTo>
                  <a:pt x="2779" y="509"/>
                </a:lnTo>
                <a:lnTo>
                  <a:pt x="2802" y="437"/>
                </a:lnTo>
                <a:lnTo>
                  <a:pt x="2831" y="369"/>
                </a:lnTo>
                <a:lnTo>
                  <a:pt x="2868" y="306"/>
                </a:lnTo>
                <a:lnTo>
                  <a:pt x="2910" y="247"/>
                </a:lnTo>
                <a:lnTo>
                  <a:pt x="2959" y="192"/>
                </a:lnTo>
                <a:lnTo>
                  <a:pt x="3014" y="145"/>
                </a:lnTo>
                <a:lnTo>
                  <a:pt x="3073" y="102"/>
                </a:lnTo>
                <a:lnTo>
                  <a:pt x="3137" y="67"/>
                </a:lnTo>
                <a:lnTo>
                  <a:pt x="3205" y="38"/>
                </a:lnTo>
                <a:lnTo>
                  <a:pt x="3276" y="17"/>
                </a:lnTo>
                <a:lnTo>
                  <a:pt x="3352" y="4"/>
                </a:lnTo>
                <a:lnTo>
                  <a:pt x="3430" y="0"/>
                </a:lnTo>
                <a:close/>
              </a:path>
            </a:pathLst>
          </a:custGeom>
          <a:ln>
            <a:headEnd/>
            <a:tailEnd/>
          </a:ln>
        </p:spPr>
        <p:style>
          <a:lnRef idx="2">
            <a:schemeClr val="accent2"/>
          </a:lnRef>
          <a:fillRef idx="1">
            <a:schemeClr val="lt1"/>
          </a:fillRef>
          <a:effectRef idx="0">
            <a:schemeClr val="accent2"/>
          </a:effectRef>
          <a:fontRef idx="minor">
            <a:schemeClr val="dk1"/>
          </a:fontRef>
        </p:style>
        <p:txBody>
          <a:bodyPr vert="horz" wrap="square" lIns="68580" tIns="34290" rIns="68580" bIns="34290" numCol="1" anchor="t" anchorCtr="0" compatLnSpc="1">
            <a:prstTxWarp prst="textNoShape">
              <a:avLst/>
            </a:prstTxWarp>
          </a:bodyPr>
          <a:lstStyle/>
          <a:p>
            <a:endParaRPr lang="en-IN" sz="1350"/>
          </a:p>
        </p:txBody>
      </p:sp>
      <p:sp>
        <p:nvSpPr>
          <p:cNvPr id="19" name="Freeform 29">
            <a:extLst>
              <a:ext uri="{FF2B5EF4-FFF2-40B4-BE49-F238E27FC236}">
                <a16:creationId xmlns:a16="http://schemas.microsoft.com/office/drawing/2014/main" id="{30A6DD83-80BC-0F4E-A3BB-6598A0A88C65}"/>
              </a:ext>
            </a:extLst>
          </p:cNvPr>
          <p:cNvSpPr>
            <a:spLocks noEditPoints="1"/>
          </p:cNvSpPr>
          <p:nvPr/>
        </p:nvSpPr>
        <p:spPr bwMode="auto">
          <a:xfrm>
            <a:off x="7128864" y="2803892"/>
            <a:ext cx="817162" cy="611725"/>
          </a:xfrm>
          <a:custGeom>
            <a:avLst/>
            <a:gdLst>
              <a:gd name="T0" fmla="*/ 4460 w 5508"/>
              <a:gd name="T1" fmla="*/ 1184 h 4235"/>
              <a:gd name="T2" fmla="*/ 1048 w 5508"/>
              <a:gd name="T3" fmla="*/ 1184 h 4235"/>
              <a:gd name="T4" fmla="*/ 2884 w 5508"/>
              <a:gd name="T5" fmla="*/ 35 h 4235"/>
              <a:gd name="T6" fmla="*/ 2998 w 5508"/>
              <a:gd name="T7" fmla="*/ 169 h 4235"/>
              <a:gd name="T8" fmla="*/ 4608 w 5508"/>
              <a:gd name="T9" fmla="*/ 304 h 4235"/>
              <a:gd name="T10" fmla="*/ 4775 w 5508"/>
              <a:gd name="T11" fmla="*/ 364 h 4235"/>
              <a:gd name="T12" fmla="*/ 4864 w 5508"/>
              <a:gd name="T13" fmla="*/ 516 h 4235"/>
              <a:gd name="T14" fmla="*/ 4832 w 5508"/>
              <a:gd name="T15" fmla="*/ 695 h 4235"/>
              <a:gd name="T16" fmla="*/ 4698 w 5508"/>
              <a:gd name="T17" fmla="*/ 807 h 4235"/>
              <a:gd name="T18" fmla="*/ 5254 w 5508"/>
              <a:gd name="T19" fmla="*/ 1836 h 4235"/>
              <a:gd name="T20" fmla="*/ 5448 w 5508"/>
              <a:gd name="T21" fmla="*/ 1871 h 4235"/>
              <a:gd name="T22" fmla="*/ 5508 w 5508"/>
              <a:gd name="T23" fmla="*/ 1998 h 4235"/>
              <a:gd name="T24" fmla="*/ 5435 w 5508"/>
              <a:gd name="T25" fmla="*/ 2383 h 4235"/>
              <a:gd name="T26" fmla="*/ 5233 w 5508"/>
              <a:gd name="T27" fmla="*/ 2706 h 4235"/>
              <a:gd name="T28" fmla="*/ 4932 w 5508"/>
              <a:gd name="T29" fmla="*/ 2934 h 4235"/>
              <a:gd name="T30" fmla="*/ 4560 w 5508"/>
              <a:gd name="T31" fmla="*/ 3043 h 4235"/>
              <a:gd name="T32" fmla="*/ 4164 w 5508"/>
              <a:gd name="T33" fmla="*/ 3005 h 4235"/>
              <a:gd name="T34" fmla="*/ 3826 w 5508"/>
              <a:gd name="T35" fmla="*/ 2833 h 4235"/>
              <a:gd name="T36" fmla="*/ 3570 w 5508"/>
              <a:gd name="T37" fmla="*/ 2554 h 4235"/>
              <a:gd name="T38" fmla="*/ 3430 w 5508"/>
              <a:gd name="T39" fmla="*/ 2196 h 4235"/>
              <a:gd name="T40" fmla="*/ 3427 w 5508"/>
              <a:gd name="T41" fmla="*/ 1926 h 4235"/>
              <a:gd name="T42" fmla="*/ 3535 w 5508"/>
              <a:gd name="T43" fmla="*/ 1841 h 4235"/>
              <a:gd name="T44" fmla="*/ 3013 w 5508"/>
              <a:gd name="T45" fmla="*/ 822 h 4235"/>
              <a:gd name="T46" fmla="*/ 3704 w 5508"/>
              <a:gd name="T47" fmla="*/ 3681 h 4235"/>
              <a:gd name="T48" fmla="*/ 3851 w 5508"/>
              <a:gd name="T49" fmla="*/ 3804 h 4235"/>
              <a:gd name="T50" fmla="*/ 3886 w 5508"/>
              <a:gd name="T51" fmla="*/ 4000 h 4235"/>
              <a:gd name="T52" fmla="*/ 3787 w 5508"/>
              <a:gd name="T53" fmla="*/ 4169 h 4235"/>
              <a:gd name="T54" fmla="*/ 3604 w 5508"/>
              <a:gd name="T55" fmla="*/ 4235 h 4235"/>
              <a:gd name="T56" fmla="*/ 1761 w 5508"/>
              <a:gd name="T57" fmla="*/ 4197 h 4235"/>
              <a:gd name="T58" fmla="*/ 1636 w 5508"/>
              <a:gd name="T59" fmla="*/ 4050 h 4235"/>
              <a:gd name="T60" fmla="*/ 1636 w 5508"/>
              <a:gd name="T61" fmla="*/ 3850 h 4235"/>
              <a:gd name="T62" fmla="*/ 1761 w 5508"/>
              <a:gd name="T63" fmla="*/ 3701 h 4235"/>
              <a:gd name="T64" fmla="*/ 2495 w 5508"/>
              <a:gd name="T65" fmla="*/ 3663 h 4235"/>
              <a:gd name="T66" fmla="*/ 1936 w 5508"/>
              <a:gd name="T67" fmla="*/ 1836 h 4235"/>
              <a:gd name="T68" fmla="*/ 2061 w 5508"/>
              <a:gd name="T69" fmla="*/ 1896 h 4235"/>
              <a:gd name="T70" fmla="*/ 2093 w 5508"/>
              <a:gd name="T71" fmla="*/ 2099 h 4235"/>
              <a:gd name="T72" fmla="*/ 1985 w 5508"/>
              <a:gd name="T73" fmla="*/ 2472 h 4235"/>
              <a:gd name="T74" fmla="*/ 1756 w 5508"/>
              <a:gd name="T75" fmla="*/ 2772 h 4235"/>
              <a:gd name="T76" fmla="*/ 1434 w 5508"/>
              <a:gd name="T77" fmla="*/ 2973 h 4235"/>
              <a:gd name="T78" fmla="*/ 1048 w 5508"/>
              <a:gd name="T79" fmla="*/ 3046 h 4235"/>
              <a:gd name="T80" fmla="*/ 663 w 5508"/>
              <a:gd name="T81" fmla="*/ 2973 h 4235"/>
              <a:gd name="T82" fmla="*/ 342 w 5508"/>
              <a:gd name="T83" fmla="*/ 2772 h 4235"/>
              <a:gd name="T84" fmla="*/ 113 w 5508"/>
              <a:gd name="T85" fmla="*/ 2472 h 4235"/>
              <a:gd name="T86" fmla="*/ 5 w 5508"/>
              <a:gd name="T87" fmla="*/ 2099 h 4235"/>
              <a:gd name="T88" fmla="*/ 35 w 5508"/>
              <a:gd name="T89" fmla="*/ 1896 h 4235"/>
              <a:gd name="T90" fmla="*/ 162 w 5508"/>
              <a:gd name="T91" fmla="*/ 1836 h 4235"/>
              <a:gd name="T92" fmla="*/ 853 w 5508"/>
              <a:gd name="T93" fmla="*/ 819 h 4235"/>
              <a:gd name="T94" fmla="*/ 701 w 5508"/>
              <a:gd name="T95" fmla="*/ 730 h 4235"/>
              <a:gd name="T96" fmla="*/ 641 w 5508"/>
              <a:gd name="T97" fmla="*/ 563 h 4235"/>
              <a:gd name="T98" fmla="*/ 701 w 5508"/>
              <a:gd name="T99" fmla="*/ 396 h 4235"/>
              <a:gd name="T100" fmla="*/ 853 w 5508"/>
              <a:gd name="T101" fmla="*/ 308 h 4235"/>
              <a:gd name="T102" fmla="*/ 2499 w 5508"/>
              <a:gd name="T103" fmla="*/ 214 h 4235"/>
              <a:gd name="T104" fmla="*/ 2587 w 5508"/>
              <a:gd name="T105" fmla="*/ 62 h 4235"/>
              <a:gd name="T106" fmla="*/ 2754 w 5508"/>
              <a:gd name="T107" fmla="*/ 0 h 4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08" h="4235">
                <a:moveTo>
                  <a:pt x="4460" y="1184"/>
                </a:moveTo>
                <a:lnTo>
                  <a:pt x="4034" y="1836"/>
                </a:lnTo>
                <a:lnTo>
                  <a:pt x="4884" y="1836"/>
                </a:lnTo>
                <a:lnTo>
                  <a:pt x="4460" y="1184"/>
                </a:lnTo>
                <a:close/>
                <a:moveTo>
                  <a:pt x="1048" y="1184"/>
                </a:moveTo>
                <a:lnTo>
                  <a:pt x="624" y="1836"/>
                </a:lnTo>
                <a:lnTo>
                  <a:pt x="1474" y="1836"/>
                </a:lnTo>
                <a:lnTo>
                  <a:pt x="1048" y="1184"/>
                </a:lnTo>
                <a:close/>
                <a:moveTo>
                  <a:pt x="2754" y="0"/>
                </a:moveTo>
                <a:lnTo>
                  <a:pt x="2801" y="5"/>
                </a:lnTo>
                <a:lnTo>
                  <a:pt x="2844" y="17"/>
                </a:lnTo>
                <a:lnTo>
                  <a:pt x="2884" y="35"/>
                </a:lnTo>
                <a:lnTo>
                  <a:pt x="2921" y="62"/>
                </a:lnTo>
                <a:lnTo>
                  <a:pt x="2953" y="92"/>
                </a:lnTo>
                <a:lnTo>
                  <a:pt x="2978" y="129"/>
                </a:lnTo>
                <a:lnTo>
                  <a:pt x="2998" y="169"/>
                </a:lnTo>
                <a:lnTo>
                  <a:pt x="3009" y="214"/>
                </a:lnTo>
                <a:lnTo>
                  <a:pt x="3013" y="261"/>
                </a:lnTo>
                <a:lnTo>
                  <a:pt x="3013" y="304"/>
                </a:lnTo>
                <a:lnTo>
                  <a:pt x="4608" y="304"/>
                </a:lnTo>
                <a:lnTo>
                  <a:pt x="4655" y="308"/>
                </a:lnTo>
                <a:lnTo>
                  <a:pt x="4698" y="321"/>
                </a:lnTo>
                <a:lnTo>
                  <a:pt x="4739" y="339"/>
                </a:lnTo>
                <a:lnTo>
                  <a:pt x="4775" y="364"/>
                </a:lnTo>
                <a:lnTo>
                  <a:pt x="4807" y="396"/>
                </a:lnTo>
                <a:lnTo>
                  <a:pt x="4832" y="433"/>
                </a:lnTo>
                <a:lnTo>
                  <a:pt x="4850" y="473"/>
                </a:lnTo>
                <a:lnTo>
                  <a:pt x="4864" y="516"/>
                </a:lnTo>
                <a:lnTo>
                  <a:pt x="4867" y="563"/>
                </a:lnTo>
                <a:lnTo>
                  <a:pt x="4864" y="610"/>
                </a:lnTo>
                <a:lnTo>
                  <a:pt x="4850" y="653"/>
                </a:lnTo>
                <a:lnTo>
                  <a:pt x="4832" y="695"/>
                </a:lnTo>
                <a:lnTo>
                  <a:pt x="4807" y="730"/>
                </a:lnTo>
                <a:lnTo>
                  <a:pt x="4775" y="762"/>
                </a:lnTo>
                <a:lnTo>
                  <a:pt x="4739" y="787"/>
                </a:lnTo>
                <a:lnTo>
                  <a:pt x="4698" y="807"/>
                </a:lnTo>
                <a:lnTo>
                  <a:pt x="4655" y="819"/>
                </a:lnTo>
                <a:lnTo>
                  <a:pt x="4608" y="822"/>
                </a:lnTo>
                <a:lnTo>
                  <a:pt x="4595" y="822"/>
                </a:lnTo>
                <a:lnTo>
                  <a:pt x="5254" y="1836"/>
                </a:lnTo>
                <a:lnTo>
                  <a:pt x="5346" y="1836"/>
                </a:lnTo>
                <a:lnTo>
                  <a:pt x="5383" y="1841"/>
                </a:lnTo>
                <a:lnTo>
                  <a:pt x="5418" y="1852"/>
                </a:lnTo>
                <a:lnTo>
                  <a:pt x="5448" y="1871"/>
                </a:lnTo>
                <a:lnTo>
                  <a:pt x="5473" y="1896"/>
                </a:lnTo>
                <a:lnTo>
                  <a:pt x="5491" y="1926"/>
                </a:lnTo>
                <a:lnTo>
                  <a:pt x="5503" y="1961"/>
                </a:lnTo>
                <a:lnTo>
                  <a:pt x="5508" y="1998"/>
                </a:lnTo>
                <a:lnTo>
                  <a:pt x="5503" y="2099"/>
                </a:lnTo>
                <a:lnTo>
                  <a:pt x="5490" y="2196"/>
                </a:lnTo>
                <a:lnTo>
                  <a:pt x="5466" y="2291"/>
                </a:lnTo>
                <a:lnTo>
                  <a:pt x="5435" y="2383"/>
                </a:lnTo>
                <a:lnTo>
                  <a:pt x="5395" y="2472"/>
                </a:lnTo>
                <a:lnTo>
                  <a:pt x="5348" y="2554"/>
                </a:lnTo>
                <a:lnTo>
                  <a:pt x="5294" y="2632"/>
                </a:lnTo>
                <a:lnTo>
                  <a:pt x="5233" y="2706"/>
                </a:lnTo>
                <a:lnTo>
                  <a:pt x="5166" y="2772"/>
                </a:lnTo>
                <a:lnTo>
                  <a:pt x="5094" y="2833"/>
                </a:lnTo>
                <a:lnTo>
                  <a:pt x="5016" y="2888"/>
                </a:lnTo>
                <a:lnTo>
                  <a:pt x="4932" y="2934"/>
                </a:lnTo>
                <a:lnTo>
                  <a:pt x="4845" y="2973"/>
                </a:lnTo>
                <a:lnTo>
                  <a:pt x="4754" y="3005"/>
                </a:lnTo>
                <a:lnTo>
                  <a:pt x="4658" y="3028"/>
                </a:lnTo>
                <a:lnTo>
                  <a:pt x="4560" y="3043"/>
                </a:lnTo>
                <a:lnTo>
                  <a:pt x="4460" y="3046"/>
                </a:lnTo>
                <a:lnTo>
                  <a:pt x="4358" y="3043"/>
                </a:lnTo>
                <a:lnTo>
                  <a:pt x="4260" y="3028"/>
                </a:lnTo>
                <a:lnTo>
                  <a:pt x="4164" y="3005"/>
                </a:lnTo>
                <a:lnTo>
                  <a:pt x="4074" y="2973"/>
                </a:lnTo>
                <a:lnTo>
                  <a:pt x="3986" y="2934"/>
                </a:lnTo>
                <a:lnTo>
                  <a:pt x="3904" y="2888"/>
                </a:lnTo>
                <a:lnTo>
                  <a:pt x="3826" y="2833"/>
                </a:lnTo>
                <a:lnTo>
                  <a:pt x="3752" y="2772"/>
                </a:lnTo>
                <a:lnTo>
                  <a:pt x="3685" y="2706"/>
                </a:lnTo>
                <a:lnTo>
                  <a:pt x="3625" y="2632"/>
                </a:lnTo>
                <a:lnTo>
                  <a:pt x="3570" y="2554"/>
                </a:lnTo>
                <a:lnTo>
                  <a:pt x="3523" y="2472"/>
                </a:lnTo>
                <a:lnTo>
                  <a:pt x="3483" y="2383"/>
                </a:lnTo>
                <a:lnTo>
                  <a:pt x="3452" y="2291"/>
                </a:lnTo>
                <a:lnTo>
                  <a:pt x="3430" y="2196"/>
                </a:lnTo>
                <a:lnTo>
                  <a:pt x="3415" y="2099"/>
                </a:lnTo>
                <a:lnTo>
                  <a:pt x="3410" y="1998"/>
                </a:lnTo>
                <a:lnTo>
                  <a:pt x="3415" y="1961"/>
                </a:lnTo>
                <a:lnTo>
                  <a:pt x="3427" y="1926"/>
                </a:lnTo>
                <a:lnTo>
                  <a:pt x="3447" y="1896"/>
                </a:lnTo>
                <a:lnTo>
                  <a:pt x="3472" y="1871"/>
                </a:lnTo>
                <a:lnTo>
                  <a:pt x="3502" y="1852"/>
                </a:lnTo>
                <a:lnTo>
                  <a:pt x="3535" y="1841"/>
                </a:lnTo>
                <a:lnTo>
                  <a:pt x="3572" y="1836"/>
                </a:lnTo>
                <a:lnTo>
                  <a:pt x="3665" y="1836"/>
                </a:lnTo>
                <a:lnTo>
                  <a:pt x="4325" y="822"/>
                </a:lnTo>
                <a:lnTo>
                  <a:pt x="3013" y="822"/>
                </a:lnTo>
                <a:lnTo>
                  <a:pt x="3013" y="3663"/>
                </a:lnTo>
                <a:lnTo>
                  <a:pt x="3604" y="3663"/>
                </a:lnTo>
                <a:lnTo>
                  <a:pt x="3655" y="3668"/>
                </a:lnTo>
                <a:lnTo>
                  <a:pt x="3704" y="3681"/>
                </a:lnTo>
                <a:lnTo>
                  <a:pt x="3747" y="3701"/>
                </a:lnTo>
                <a:lnTo>
                  <a:pt x="3787" y="3729"/>
                </a:lnTo>
                <a:lnTo>
                  <a:pt x="3822" y="3764"/>
                </a:lnTo>
                <a:lnTo>
                  <a:pt x="3851" y="3804"/>
                </a:lnTo>
                <a:lnTo>
                  <a:pt x="3872" y="3850"/>
                </a:lnTo>
                <a:lnTo>
                  <a:pt x="3886" y="3898"/>
                </a:lnTo>
                <a:lnTo>
                  <a:pt x="3889" y="3950"/>
                </a:lnTo>
                <a:lnTo>
                  <a:pt x="3886" y="4000"/>
                </a:lnTo>
                <a:lnTo>
                  <a:pt x="3872" y="4050"/>
                </a:lnTo>
                <a:lnTo>
                  <a:pt x="3851" y="4093"/>
                </a:lnTo>
                <a:lnTo>
                  <a:pt x="3822" y="4133"/>
                </a:lnTo>
                <a:lnTo>
                  <a:pt x="3787" y="4169"/>
                </a:lnTo>
                <a:lnTo>
                  <a:pt x="3747" y="4197"/>
                </a:lnTo>
                <a:lnTo>
                  <a:pt x="3704" y="4219"/>
                </a:lnTo>
                <a:lnTo>
                  <a:pt x="3655" y="4232"/>
                </a:lnTo>
                <a:lnTo>
                  <a:pt x="3604" y="4235"/>
                </a:lnTo>
                <a:lnTo>
                  <a:pt x="1904" y="4235"/>
                </a:lnTo>
                <a:lnTo>
                  <a:pt x="1853" y="4232"/>
                </a:lnTo>
                <a:lnTo>
                  <a:pt x="1804" y="4219"/>
                </a:lnTo>
                <a:lnTo>
                  <a:pt x="1761" y="4197"/>
                </a:lnTo>
                <a:lnTo>
                  <a:pt x="1721" y="4169"/>
                </a:lnTo>
                <a:lnTo>
                  <a:pt x="1686" y="4133"/>
                </a:lnTo>
                <a:lnTo>
                  <a:pt x="1657" y="4093"/>
                </a:lnTo>
                <a:lnTo>
                  <a:pt x="1636" y="4050"/>
                </a:lnTo>
                <a:lnTo>
                  <a:pt x="1622" y="4000"/>
                </a:lnTo>
                <a:lnTo>
                  <a:pt x="1619" y="3950"/>
                </a:lnTo>
                <a:lnTo>
                  <a:pt x="1622" y="3898"/>
                </a:lnTo>
                <a:lnTo>
                  <a:pt x="1636" y="3850"/>
                </a:lnTo>
                <a:lnTo>
                  <a:pt x="1657" y="3804"/>
                </a:lnTo>
                <a:lnTo>
                  <a:pt x="1686" y="3764"/>
                </a:lnTo>
                <a:lnTo>
                  <a:pt x="1721" y="3729"/>
                </a:lnTo>
                <a:lnTo>
                  <a:pt x="1761" y="3701"/>
                </a:lnTo>
                <a:lnTo>
                  <a:pt x="1804" y="3681"/>
                </a:lnTo>
                <a:lnTo>
                  <a:pt x="1853" y="3668"/>
                </a:lnTo>
                <a:lnTo>
                  <a:pt x="1904" y="3663"/>
                </a:lnTo>
                <a:lnTo>
                  <a:pt x="2495" y="3663"/>
                </a:lnTo>
                <a:lnTo>
                  <a:pt x="2495" y="822"/>
                </a:lnTo>
                <a:lnTo>
                  <a:pt x="1183" y="822"/>
                </a:lnTo>
                <a:lnTo>
                  <a:pt x="1843" y="1836"/>
                </a:lnTo>
                <a:lnTo>
                  <a:pt x="1936" y="1836"/>
                </a:lnTo>
                <a:lnTo>
                  <a:pt x="1973" y="1841"/>
                </a:lnTo>
                <a:lnTo>
                  <a:pt x="2006" y="1852"/>
                </a:lnTo>
                <a:lnTo>
                  <a:pt x="2036" y="1871"/>
                </a:lnTo>
                <a:lnTo>
                  <a:pt x="2061" y="1896"/>
                </a:lnTo>
                <a:lnTo>
                  <a:pt x="2081" y="1926"/>
                </a:lnTo>
                <a:lnTo>
                  <a:pt x="2093" y="1961"/>
                </a:lnTo>
                <a:lnTo>
                  <a:pt x="2098" y="1998"/>
                </a:lnTo>
                <a:lnTo>
                  <a:pt x="2093" y="2099"/>
                </a:lnTo>
                <a:lnTo>
                  <a:pt x="2078" y="2196"/>
                </a:lnTo>
                <a:lnTo>
                  <a:pt x="2056" y="2291"/>
                </a:lnTo>
                <a:lnTo>
                  <a:pt x="2025" y="2383"/>
                </a:lnTo>
                <a:lnTo>
                  <a:pt x="1985" y="2472"/>
                </a:lnTo>
                <a:lnTo>
                  <a:pt x="1938" y="2554"/>
                </a:lnTo>
                <a:lnTo>
                  <a:pt x="1883" y="2632"/>
                </a:lnTo>
                <a:lnTo>
                  <a:pt x="1823" y="2706"/>
                </a:lnTo>
                <a:lnTo>
                  <a:pt x="1756" y="2772"/>
                </a:lnTo>
                <a:lnTo>
                  <a:pt x="1682" y="2833"/>
                </a:lnTo>
                <a:lnTo>
                  <a:pt x="1604" y="2888"/>
                </a:lnTo>
                <a:lnTo>
                  <a:pt x="1522" y="2934"/>
                </a:lnTo>
                <a:lnTo>
                  <a:pt x="1434" y="2973"/>
                </a:lnTo>
                <a:lnTo>
                  <a:pt x="1344" y="3005"/>
                </a:lnTo>
                <a:lnTo>
                  <a:pt x="1248" y="3028"/>
                </a:lnTo>
                <a:lnTo>
                  <a:pt x="1150" y="3043"/>
                </a:lnTo>
                <a:lnTo>
                  <a:pt x="1048" y="3046"/>
                </a:lnTo>
                <a:lnTo>
                  <a:pt x="948" y="3043"/>
                </a:lnTo>
                <a:lnTo>
                  <a:pt x="850" y="3028"/>
                </a:lnTo>
                <a:lnTo>
                  <a:pt x="754" y="3005"/>
                </a:lnTo>
                <a:lnTo>
                  <a:pt x="663" y="2973"/>
                </a:lnTo>
                <a:lnTo>
                  <a:pt x="576" y="2934"/>
                </a:lnTo>
                <a:lnTo>
                  <a:pt x="492" y="2888"/>
                </a:lnTo>
                <a:lnTo>
                  <a:pt x="414" y="2833"/>
                </a:lnTo>
                <a:lnTo>
                  <a:pt x="342" y="2772"/>
                </a:lnTo>
                <a:lnTo>
                  <a:pt x="275" y="2706"/>
                </a:lnTo>
                <a:lnTo>
                  <a:pt x="214" y="2632"/>
                </a:lnTo>
                <a:lnTo>
                  <a:pt x="160" y="2554"/>
                </a:lnTo>
                <a:lnTo>
                  <a:pt x="113" y="2472"/>
                </a:lnTo>
                <a:lnTo>
                  <a:pt x="73" y="2383"/>
                </a:lnTo>
                <a:lnTo>
                  <a:pt x="42" y="2291"/>
                </a:lnTo>
                <a:lnTo>
                  <a:pt x="18" y="2196"/>
                </a:lnTo>
                <a:lnTo>
                  <a:pt x="5" y="2099"/>
                </a:lnTo>
                <a:lnTo>
                  <a:pt x="0" y="1998"/>
                </a:lnTo>
                <a:lnTo>
                  <a:pt x="5" y="1961"/>
                </a:lnTo>
                <a:lnTo>
                  <a:pt x="17" y="1926"/>
                </a:lnTo>
                <a:lnTo>
                  <a:pt x="35" y="1896"/>
                </a:lnTo>
                <a:lnTo>
                  <a:pt x="60" y="1871"/>
                </a:lnTo>
                <a:lnTo>
                  <a:pt x="90" y="1852"/>
                </a:lnTo>
                <a:lnTo>
                  <a:pt x="125" y="1841"/>
                </a:lnTo>
                <a:lnTo>
                  <a:pt x="162" y="1836"/>
                </a:lnTo>
                <a:lnTo>
                  <a:pt x="254" y="1836"/>
                </a:lnTo>
                <a:lnTo>
                  <a:pt x="913" y="822"/>
                </a:lnTo>
                <a:lnTo>
                  <a:pt x="900" y="822"/>
                </a:lnTo>
                <a:lnTo>
                  <a:pt x="853" y="819"/>
                </a:lnTo>
                <a:lnTo>
                  <a:pt x="810" y="807"/>
                </a:lnTo>
                <a:lnTo>
                  <a:pt x="769" y="787"/>
                </a:lnTo>
                <a:lnTo>
                  <a:pt x="733" y="762"/>
                </a:lnTo>
                <a:lnTo>
                  <a:pt x="701" y="730"/>
                </a:lnTo>
                <a:lnTo>
                  <a:pt x="676" y="695"/>
                </a:lnTo>
                <a:lnTo>
                  <a:pt x="658" y="653"/>
                </a:lnTo>
                <a:lnTo>
                  <a:pt x="644" y="610"/>
                </a:lnTo>
                <a:lnTo>
                  <a:pt x="641" y="563"/>
                </a:lnTo>
                <a:lnTo>
                  <a:pt x="644" y="516"/>
                </a:lnTo>
                <a:lnTo>
                  <a:pt x="658" y="473"/>
                </a:lnTo>
                <a:lnTo>
                  <a:pt x="676" y="433"/>
                </a:lnTo>
                <a:lnTo>
                  <a:pt x="701" y="396"/>
                </a:lnTo>
                <a:lnTo>
                  <a:pt x="733" y="364"/>
                </a:lnTo>
                <a:lnTo>
                  <a:pt x="769" y="339"/>
                </a:lnTo>
                <a:lnTo>
                  <a:pt x="810" y="321"/>
                </a:lnTo>
                <a:lnTo>
                  <a:pt x="853" y="308"/>
                </a:lnTo>
                <a:lnTo>
                  <a:pt x="900" y="304"/>
                </a:lnTo>
                <a:lnTo>
                  <a:pt x="2495" y="304"/>
                </a:lnTo>
                <a:lnTo>
                  <a:pt x="2495" y="261"/>
                </a:lnTo>
                <a:lnTo>
                  <a:pt x="2499" y="214"/>
                </a:lnTo>
                <a:lnTo>
                  <a:pt x="2510" y="169"/>
                </a:lnTo>
                <a:lnTo>
                  <a:pt x="2530" y="129"/>
                </a:lnTo>
                <a:lnTo>
                  <a:pt x="2555" y="92"/>
                </a:lnTo>
                <a:lnTo>
                  <a:pt x="2587" y="62"/>
                </a:lnTo>
                <a:lnTo>
                  <a:pt x="2624" y="35"/>
                </a:lnTo>
                <a:lnTo>
                  <a:pt x="2664" y="17"/>
                </a:lnTo>
                <a:lnTo>
                  <a:pt x="2707" y="5"/>
                </a:lnTo>
                <a:lnTo>
                  <a:pt x="2754" y="0"/>
                </a:lnTo>
                <a:close/>
              </a:path>
            </a:pathLst>
          </a:custGeom>
          <a:solidFill>
            <a:schemeClr val="bg1"/>
          </a:solidFill>
          <a:ln w="0">
            <a:noFill/>
            <a:prstDash val="solid"/>
            <a:round/>
            <a:headEnd/>
            <a:tailEnd/>
          </a:ln>
          <a:effectLst>
            <a:outerShdw blurRad="50800" dist="38100" dir="5400000" algn="t"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a:p>
        </p:txBody>
      </p:sp>
      <p:cxnSp>
        <p:nvCxnSpPr>
          <p:cNvPr id="3" name="Straight Arrow Connector 2">
            <a:extLst>
              <a:ext uri="{FF2B5EF4-FFF2-40B4-BE49-F238E27FC236}">
                <a16:creationId xmlns:a16="http://schemas.microsoft.com/office/drawing/2014/main" id="{EA3D7CEF-22C2-D34D-A690-F80A2AE70E86}"/>
              </a:ext>
            </a:extLst>
          </p:cNvPr>
          <p:cNvCxnSpPr/>
          <p:nvPr/>
        </p:nvCxnSpPr>
        <p:spPr bwMode="auto">
          <a:xfrm>
            <a:off x="2387820" y="3120640"/>
            <a:ext cx="971550" cy="0"/>
          </a:xfrm>
          <a:prstGeom prst="straightConnector1">
            <a:avLst/>
          </a:prstGeom>
          <a:noFill/>
          <a:ln w="28575" cap="flat" cmpd="sng" algn="ctr">
            <a:solidFill>
              <a:schemeClr val="bg2"/>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4F5E0F15-3E5B-9241-8729-04ABB73FA4DB}"/>
              </a:ext>
            </a:extLst>
          </p:cNvPr>
          <p:cNvCxnSpPr/>
          <p:nvPr/>
        </p:nvCxnSpPr>
        <p:spPr bwMode="auto">
          <a:xfrm>
            <a:off x="5416254" y="3109754"/>
            <a:ext cx="971550" cy="0"/>
          </a:xfrm>
          <a:prstGeom prst="straightConnector1">
            <a:avLst/>
          </a:prstGeom>
          <a:noFill/>
          <a:ln w="28575" cap="flat" cmpd="sng" algn="ctr">
            <a:solidFill>
              <a:schemeClr val="bg2"/>
            </a:solidFill>
            <a:prstDash val="solid"/>
            <a:round/>
            <a:headEnd type="none" w="med" len="med"/>
            <a:tailEnd type="triangle"/>
          </a:ln>
          <a:effectLst/>
        </p:spPr>
      </p:cxnSp>
      <p:sp>
        <p:nvSpPr>
          <p:cNvPr id="2" name="TextBox 1">
            <a:extLst>
              <a:ext uri="{FF2B5EF4-FFF2-40B4-BE49-F238E27FC236}">
                <a16:creationId xmlns:a16="http://schemas.microsoft.com/office/drawing/2014/main" id="{15CB3D85-000A-4B5B-9D08-815F790FD29D}"/>
              </a:ext>
            </a:extLst>
          </p:cNvPr>
          <p:cNvSpPr txBox="1"/>
          <p:nvPr/>
        </p:nvSpPr>
        <p:spPr>
          <a:xfrm>
            <a:off x="414338" y="1022003"/>
            <a:ext cx="8254649" cy="584775"/>
          </a:xfrm>
          <a:prstGeom prst="rect">
            <a:avLst/>
          </a:prstGeom>
          <a:noFill/>
        </p:spPr>
        <p:txBody>
          <a:bodyPr wrap="square" rtlCol="0">
            <a:spAutoFit/>
          </a:bodyPr>
          <a:lstStyle/>
          <a:p>
            <a:r>
              <a:rPr lang="en-US" sz="1600" b="1" i="1" dirty="0"/>
              <a:t>EEC has comprehensive oversight for the child care system and many interconnecting points of support for families with young children.</a:t>
            </a:r>
          </a:p>
        </p:txBody>
      </p:sp>
      <p:sp>
        <p:nvSpPr>
          <p:cNvPr id="26" name="Slide Number Placeholder 3">
            <a:extLst>
              <a:ext uri="{FF2B5EF4-FFF2-40B4-BE49-F238E27FC236}">
                <a16:creationId xmlns:a16="http://schemas.microsoft.com/office/drawing/2014/main" id="{CF8E19CA-C051-47B9-BBA8-94239ECD4E21}"/>
              </a:ext>
            </a:extLst>
          </p:cNvPr>
          <p:cNvSpPr>
            <a:spLocks noGrp="1"/>
          </p:cNvSpPr>
          <p:nvPr>
            <p:ph type="sldNum" sz="quarter" idx="11"/>
          </p:nvPr>
        </p:nvSpPr>
        <p:spPr>
          <a:xfrm>
            <a:off x="7210425" y="6594475"/>
            <a:ext cx="1933575" cy="263525"/>
          </a:xfrm>
        </p:spPr>
        <p:txBody>
          <a:bodyPr/>
          <a:lstStyle/>
          <a:p>
            <a:pPr>
              <a:defRPr/>
            </a:pPr>
            <a:fld id="{FDF88B55-EA6D-4ACF-BBAA-E1DCDBBFDFFF}" type="slidenum">
              <a:rPr lang="en-US" smtClean="0">
                <a:solidFill>
                  <a:srgbClr val="000000"/>
                </a:solidFill>
              </a:rPr>
              <a:pPr>
                <a:defRPr/>
              </a:pPr>
              <a:t>8</a:t>
            </a:fld>
            <a:endParaRPr lang="en-US" dirty="0">
              <a:solidFill>
                <a:srgbClr val="000000"/>
              </a:solidFill>
            </a:endParaRPr>
          </a:p>
        </p:txBody>
      </p:sp>
    </p:spTree>
    <p:extLst>
      <p:ext uri="{BB962C8B-B14F-4D97-AF65-F5344CB8AC3E}">
        <p14:creationId xmlns:p14="http://schemas.microsoft.com/office/powerpoint/2010/main" val="261541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 grpId="0" animBg="1"/>
      <p:bldP spid="86" grpId="0"/>
      <p:bldP spid="89" grpId="0"/>
      <p:bldP spid="72" grpId="0" animBg="1"/>
      <p:bldP spid="87" grpId="0"/>
      <p:bldP spid="90" grpId="0"/>
      <p:bldP spid="73" grpId="0" animBg="1"/>
      <p:bldP spid="88" grpId="0"/>
      <p:bldP spid="91" grpId="0"/>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BCF6054-89E0-49AA-A02C-C00D568AF7AC}"/>
              </a:ext>
            </a:extLst>
          </p:cNvPr>
          <p:cNvSpPr/>
          <p:nvPr/>
        </p:nvSpPr>
        <p:spPr bwMode="auto">
          <a:xfrm>
            <a:off x="447674" y="2693504"/>
            <a:ext cx="8372475" cy="1005840"/>
          </a:xfrm>
          <a:prstGeom prst="rect">
            <a:avLst/>
          </a:prstGeom>
          <a:no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3" name="Rectangle 22">
            <a:extLst>
              <a:ext uri="{FF2B5EF4-FFF2-40B4-BE49-F238E27FC236}">
                <a16:creationId xmlns:a16="http://schemas.microsoft.com/office/drawing/2014/main" id="{DD26536A-0DFC-4E91-86B5-1048F72579CC}"/>
              </a:ext>
            </a:extLst>
          </p:cNvPr>
          <p:cNvSpPr/>
          <p:nvPr/>
        </p:nvSpPr>
        <p:spPr bwMode="auto">
          <a:xfrm>
            <a:off x="447675" y="4160096"/>
            <a:ext cx="8372474" cy="2514600"/>
          </a:xfrm>
          <a:prstGeom prst="rect">
            <a:avLst/>
          </a:prstGeom>
          <a:no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F0C0B70E-C208-425C-924E-9F9B6788202C}"/>
              </a:ext>
            </a:extLst>
          </p:cNvPr>
          <p:cNvSpPr>
            <a:spLocks noGrp="1"/>
          </p:cNvSpPr>
          <p:nvPr>
            <p:ph type="title"/>
          </p:nvPr>
        </p:nvSpPr>
        <p:spPr>
          <a:xfrm>
            <a:off x="466725" y="474988"/>
            <a:ext cx="8229600" cy="742950"/>
          </a:xfrm>
        </p:spPr>
        <p:txBody>
          <a:bodyPr anchor="t"/>
          <a:lstStyle/>
          <a:p>
            <a:r>
              <a:rPr lang="en-US" sz="2000" dirty="0">
                <a:latin typeface="+mn-lt"/>
              </a:rPr>
              <a:t>Strategic Direction for the Department (2020)</a:t>
            </a:r>
          </a:p>
        </p:txBody>
      </p:sp>
      <p:sp>
        <p:nvSpPr>
          <p:cNvPr id="4" name="Slide Number Placeholder 3">
            <a:extLst>
              <a:ext uri="{FF2B5EF4-FFF2-40B4-BE49-F238E27FC236}">
                <a16:creationId xmlns:a16="http://schemas.microsoft.com/office/drawing/2014/main" id="{91E17AAD-D074-4D2D-AC27-DD17EF7D6476}"/>
              </a:ext>
            </a:extLst>
          </p:cNvPr>
          <p:cNvSpPr>
            <a:spLocks noGrp="1"/>
          </p:cNvSpPr>
          <p:nvPr>
            <p:ph type="sldNum" sz="quarter" idx="12"/>
          </p:nvPr>
        </p:nvSpPr>
        <p:spPr bwMode="auto">
          <a:xfrm>
            <a:off x="7334250" y="6594475"/>
            <a:ext cx="1933575" cy="263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spcBef>
                <a:spcPct val="0"/>
              </a:spcBef>
              <a:defRPr sz="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607DED-6356-4149-B19A-4F7AE3733C75}" type="slidenum">
              <a:rPr lang="en-US" smtClean="0"/>
              <a:pPr/>
              <a:t>9</a:t>
            </a:fld>
            <a:endParaRPr lang="en-US"/>
          </a:p>
        </p:txBody>
      </p:sp>
      <p:sp>
        <p:nvSpPr>
          <p:cNvPr id="3" name="TextBox 2">
            <a:extLst>
              <a:ext uri="{FF2B5EF4-FFF2-40B4-BE49-F238E27FC236}">
                <a16:creationId xmlns:a16="http://schemas.microsoft.com/office/drawing/2014/main" id="{73A6072C-6D7B-4FB8-A4E8-CB068525EDAC}"/>
              </a:ext>
            </a:extLst>
          </p:cNvPr>
          <p:cNvSpPr txBox="1"/>
          <p:nvPr/>
        </p:nvSpPr>
        <p:spPr>
          <a:xfrm>
            <a:off x="447675" y="1176149"/>
            <a:ext cx="8372475" cy="73866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1400" dirty="0"/>
              <a:t>The Department has recently undergone a revision of the Vision and Mission through a strategic planning process. With a new Commissioner, the Board of EEC has reset the priorities given the evolving landscape of the work and re-established the direction for the Department.</a:t>
            </a:r>
          </a:p>
        </p:txBody>
      </p:sp>
      <p:sp>
        <p:nvSpPr>
          <p:cNvPr id="8" name="TextBox 7">
            <a:extLst>
              <a:ext uri="{FF2B5EF4-FFF2-40B4-BE49-F238E27FC236}">
                <a16:creationId xmlns:a16="http://schemas.microsoft.com/office/drawing/2014/main" id="{A333C5B8-0E6A-415F-A4CB-3D7F5D41C109}"/>
              </a:ext>
            </a:extLst>
          </p:cNvPr>
          <p:cNvSpPr txBox="1"/>
          <p:nvPr/>
        </p:nvSpPr>
        <p:spPr>
          <a:xfrm>
            <a:off x="2819400" y="2840628"/>
            <a:ext cx="5857873" cy="584775"/>
          </a:xfrm>
          <a:prstGeom prst="rect">
            <a:avLst/>
          </a:prstGeom>
          <a:noFill/>
        </p:spPr>
        <p:txBody>
          <a:bodyPr wrap="square">
            <a:spAutoFit/>
          </a:bodyPr>
          <a:lstStyle/>
          <a:p>
            <a:pPr lvl="0">
              <a:buNone/>
            </a:pPr>
            <a:r>
              <a:rPr lang="en-US" sz="1600" dirty="0">
                <a:solidFill>
                  <a:schemeClr val="tx1"/>
                </a:solidFill>
                <a:effectLst/>
              </a:rPr>
              <a:t>EEC’s vision is that children, youth, and families reach their full potential now and in the future. </a:t>
            </a:r>
            <a:endParaRPr lang="en-US" sz="1600" dirty="0"/>
          </a:p>
        </p:txBody>
      </p:sp>
      <p:sp>
        <p:nvSpPr>
          <p:cNvPr id="12" name="TextBox 11">
            <a:extLst>
              <a:ext uri="{FF2B5EF4-FFF2-40B4-BE49-F238E27FC236}">
                <a16:creationId xmlns:a16="http://schemas.microsoft.com/office/drawing/2014/main" id="{81B7A98A-5FE8-4B69-8CAC-6FFF6FDA86AC}"/>
              </a:ext>
            </a:extLst>
          </p:cNvPr>
          <p:cNvSpPr txBox="1"/>
          <p:nvPr/>
        </p:nvSpPr>
        <p:spPr>
          <a:xfrm>
            <a:off x="571499" y="5153236"/>
            <a:ext cx="8105775" cy="1384995"/>
          </a:xfrm>
          <a:prstGeom prst="rect">
            <a:avLst/>
          </a:prstGeom>
          <a:noFill/>
        </p:spPr>
        <p:txBody>
          <a:bodyPr wrap="square">
            <a:spAutoFit/>
          </a:bodyPr>
          <a:lstStyle/>
          <a:p>
            <a:pPr marL="0" marR="0">
              <a:spcBef>
                <a:spcPts val="0"/>
              </a:spcBef>
              <a:spcAft>
                <a:spcPts val="0"/>
              </a:spcAft>
            </a:pPr>
            <a:r>
              <a:rPr lang="en-US" sz="1400" dirty="0">
                <a:solidFill>
                  <a:schemeClr val="tx1"/>
                </a:solidFill>
                <a:effectLst/>
              </a:rPr>
              <a:t> </a:t>
            </a:r>
            <a:r>
              <a:rPr lang="en-US" sz="1400" kern="1200" dirty="0">
                <a:solidFill>
                  <a:schemeClr val="tx1"/>
                </a:solidFill>
                <a:effectLst/>
              </a:rPr>
              <a:t>We do this by:</a:t>
            </a:r>
            <a:endParaRPr lang="en-US" sz="1400" dirty="0">
              <a:solidFill>
                <a:schemeClr val="tx1"/>
              </a:solidFill>
              <a:effectLst/>
            </a:endParaRPr>
          </a:p>
          <a:p>
            <a:pPr marL="342900" marR="0" lvl="0" indent="-342900">
              <a:spcBef>
                <a:spcPts val="0"/>
              </a:spcBef>
              <a:spcAft>
                <a:spcPts val="0"/>
              </a:spcAft>
              <a:buFont typeface="Wingdings" panose="05000000000000000000" pitchFamily="2" charset="2"/>
              <a:buChar char="§"/>
              <a:tabLst>
                <a:tab pos="-54610" algn="l"/>
              </a:tabLst>
            </a:pPr>
            <a:r>
              <a:rPr lang="en-US" sz="1400" kern="1200" dirty="0">
                <a:solidFill>
                  <a:schemeClr val="tx1"/>
                </a:solidFill>
                <a:effectLst/>
              </a:rPr>
              <a:t>Working across organizations and sectors to build an equitable system of safe, affordable, high quality early education and care</a:t>
            </a:r>
            <a:endParaRPr lang="en-US" sz="1400" dirty="0">
              <a:solidFill>
                <a:schemeClr val="tx1"/>
              </a:solidFill>
              <a:effectLst/>
            </a:endParaRPr>
          </a:p>
          <a:p>
            <a:pPr marL="342900" marR="0" lvl="0" indent="-342900">
              <a:spcBef>
                <a:spcPts val="0"/>
              </a:spcBef>
              <a:spcAft>
                <a:spcPts val="0"/>
              </a:spcAft>
              <a:buFont typeface="Wingdings" panose="05000000000000000000" pitchFamily="2" charset="2"/>
              <a:buChar char="§"/>
              <a:tabLst>
                <a:tab pos="-54610" algn="l"/>
              </a:tabLst>
            </a:pPr>
            <a:r>
              <a:rPr lang="en-US" sz="1400" kern="1200" dirty="0">
                <a:solidFill>
                  <a:schemeClr val="tx1"/>
                </a:solidFill>
                <a:effectLst/>
              </a:rPr>
              <a:t>Supporting residential, placement, out of school and after school, and early education and care programs and educators in their essential work with children and youth</a:t>
            </a:r>
            <a:endParaRPr lang="en-US" sz="1400" dirty="0">
              <a:solidFill>
                <a:schemeClr val="tx1"/>
              </a:solidFill>
              <a:effectLst/>
            </a:endParaRPr>
          </a:p>
          <a:p>
            <a:pPr marL="342900" marR="0" lvl="0" indent="-342900">
              <a:spcBef>
                <a:spcPts val="0"/>
              </a:spcBef>
              <a:spcAft>
                <a:spcPts val="0"/>
              </a:spcAft>
              <a:buFont typeface="Wingdings" panose="05000000000000000000" pitchFamily="2" charset="2"/>
              <a:buChar char="§"/>
              <a:tabLst>
                <a:tab pos="-54610" algn="l"/>
              </a:tabLst>
            </a:pPr>
            <a:r>
              <a:rPr lang="en-US" sz="1400" kern="1200" dirty="0">
                <a:solidFill>
                  <a:schemeClr val="tx1"/>
                </a:solidFill>
                <a:effectLst/>
              </a:rPr>
              <a:t>Increasing opportunities for families to support their children and attain economic mobility</a:t>
            </a:r>
          </a:p>
        </p:txBody>
      </p:sp>
      <p:sp>
        <p:nvSpPr>
          <p:cNvPr id="14" name="TextBox 13">
            <a:extLst>
              <a:ext uri="{FF2B5EF4-FFF2-40B4-BE49-F238E27FC236}">
                <a16:creationId xmlns:a16="http://schemas.microsoft.com/office/drawing/2014/main" id="{3B7D06E4-F276-4AE8-ADC3-DB0B409774CE}"/>
              </a:ext>
            </a:extLst>
          </p:cNvPr>
          <p:cNvSpPr txBox="1"/>
          <p:nvPr/>
        </p:nvSpPr>
        <p:spPr>
          <a:xfrm>
            <a:off x="2819400" y="4207939"/>
            <a:ext cx="5873602" cy="830997"/>
          </a:xfrm>
          <a:prstGeom prst="rect">
            <a:avLst/>
          </a:prstGeom>
          <a:noFill/>
        </p:spPr>
        <p:txBody>
          <a:bodyPr wrap="square">
            <a:spAutoFit/>
          </a:bodyPr>
          <a:lstStyle/>
          <a:p>
            <a:pPr marL="0" marR="0">
              <a:spcBef>
                <a:spcPts val="0"/>
              </a:spcBef>
              <a:spcAft>
                <a:spcPts val="0"/>
              </a:spcAft>
            </a:pPr>
            <a:r>
              <a:rPr lang="en-US" sz="1600" kern="1200" dirty="0">
                <a:solidFill>
                  <a:schemeClr val="tx1"/>
                </a:solidFill>
                <a:effectLst/>
              </a:rPr>
              <a:t>The Massachusetts Department of Early Education and Care (EEC) creates the conditions for children, youth, and families to thrive socially, academically, and economically.</a:t>
            </a:r>
            <a:endParaRPr lang="en-US" sz="1600" dirty="0">
              <a:solidFill>
                <a:schemeClr val="tx1"/>
              </a:solidFill>
              <a:effectLst/>
            </a:endParaRPr>
          </a:p>
        </p:txBody>
      </p:sp>
      <p:grpSp>
        <p:nvGrpSpPr>
          <p:cNvPr id="15" name="Group 14">
            <a:extLst>
              <a:ext uri="{FF2B5EF4-FFF2-40B4-BE49-F238E27FC236}">
                <a16:creationId xmlns:a16="http://schemas.microsoft.com/office/drawing/2014/main" id="{8ADDC7E2-05A6-4860-A546-A3CF7D48BB3E}"/>
              </a:ext>
            </a:extLst>
          </p:cNvPr>
          <p:cNvGrpSpPr/>
          <p:nvPr/>
        </p:nvGrpSpPr>
        <p:grpSpPr>
          <a:xfrm>
            <a:off x="634203" y="3839082"/>
            <a:ext cx="1623413" cy="1144008"/>
            <a:chOff x="304800" y="1677182"/>
            <a:chExt cx="1576986" cy="1282386"/>
          </a:xfrm>
        </p:grpSpPr>
        <p:sp>
          <p:nvSpPr>
            <p:cNvPr id="16" name="Rectangle: Rounded Corners 15">
              <a:extLst>
                <a:ext uri="{FF2B5EF4-FFF2-40B4-BE49-F238E27FC236}">
                  <a16:creationId xmlns:a16="http://schemas.microsoft.com/office/drawing/2014/main" id="{C36FEBB1-AAA6-4791-B733-D0B1BC9E937F}"/>
                </a:ext>
              </a:extLst>
            </p:cNvPr>
            <p:cNvSpPr/>
            <p:nvPr/>
          </p:nvSpPr>
          <p:spPr>
            <a:xfrm>
              <a:off x="304800" y="1677182"/>
              <a:ext cx="1576986" cy="1282386"/>
            </a:xfrm>
            <a:prstGeom prst="roundRect">
              <a:avLst/>
            </a:prstGeom>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ectangle: Rounded Corners 4">
              <a:extLst>
                <a:ext uri="{FF2B5EF4-FFF2-40B4-BE49-F238E27FC236}">
                  <a16:creationId xmlns:a16="http://schemas.microsoft.com/office/drawing/2014/main" id="{EA4E92DB-42D1-4D21-AFA6-CFA87BC2014D}"/>
                </a:ext>
              </a:extLst>
            </p:cNvPr>
            <p:cNvSpPr txBox="1"/>
            <p:nvPr/>
          </p:nvSpPr>
          <p:spPr>
            <a:xfrm>
              <a:off x="367401" y="1739783"/>
              <a:ext cx="1451784" cy="11571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1290" tIns="0" rIns="161290" bIns="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Mission-</a:t>
              </a:r>
            </a:p>
            <a:p>
              <a:pPr marL="0" lvl="0" indent="0" algn="l" defTabSz="844550">
                <a:lnSpc>
                  <a:spcPct val="90000"/>
                </a:lnSpc>
                <a:spcBef>
                  <a:spcPct val="0"/>
                </a:spcBef>
                <a:spcAft>
                  <a:spcPct val="35000"/>
                </a:spcAft>
                <a:buNone/>
              </a:pPr>
              <a:r>
                <a:rPr lang="en-US" sz="1200" kern="1200" dirty="0">
                  <a:solidFill>
                    <a:schemeClr val="tx1"/>
                  </a:solidFill>
                </a:rPr>
                <a:t>The role we play in achieving the vision</a:t>
              </a:r>
            </a:p>
          </p:txBody>
        </p:sp>
      </p:grpSp>
      <p:grpSp>
        <p:nvGrpSpPr>
          <p:cNvPr id="18" name="Group 17">
            <a:extLst>
              <a:ext uri="{FF2B5EF4-FFF2-40B4-BE49-F238E27FC236}">
                <a16:creationId xmlns:a16="http://schemas.microsoft.com/office/drawing/2014/main" id="{7977A365-57AA-482D-AF68-753DCD0F2795}"/>
              </a:ext>
            </a:extLst>
          </p:cNvPr>
          <p:cNvGrpSpPr/>
          <p:nvPr/>
        </p:nvGrpSpPr>
        <p:grpSpPr>
          <a:xfrm>
            <a:off x="634204" y="2402002"/>
            <a:ext cx="1623413" cy="1144009"/>
            <a:chOff x="304800" y="26410"/>
            <a:chExt cx="1623413" cy="1405737"/>
          </a:xfrm>
        </p:grpSpPr>
        <p:sp>
          <p:nvSpPr>
            <p:cNvPr id="19" name="Rectangle: Rounded Corners 18">
              <a:extLst>
                <a:ext uri="{FF2B5EF4-FFF2-40B4-BE49-F238E27FC236}">
                  <a16:creationId xmlns:a16="http://schemas.microsoft.com/office/drawing/2014/main" id="{44025134-348F-4870-AB97-66ED5DE84ADD}"/>
                </a:ext>
              </a:extLst>
            </p:cNvPr>
            <p:cNvSpPr/>
            <p:nvPr/>
          </p:nvSpPr>
          <p:spPr>
            <a:xfrm>
              <a:off x="304800" y="26410"/>
              <a:ext cx="1623413" cy="1405737"/>
            </a:xfrm>
            <a:prstGeom prst="roundRect">
              <a:avLst/>
            </a:prstGeom>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ectangle: Rounded Corners 4">
              <a:extLst>
                <a:ext uri="{FF2B5EF4-FFF2-40B4-BE49-F238E27FC236}">
                  <a16:creationId xmlns:a16="http://schemas.microsoft.com/office/drawing/2014/main" id="{4B74A8D4-E041-4FDC-9A12-6F5976BB6022}"/>
                </a:ext>
              </a:extLst>
            </p:cNvPr>
            <p:cNvSpPr txBox="1"/>
            <p:nvPr/>
          </p:nvSpPr>
          <p:spPr>
            <a:xfrm>
              <a:off x="373422" y="95032"/>
              <a:ext cx="1486169" cy="12684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1290" tIns="0" rIns="161290" bIns="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Our Vision-</a:t>
              </a:r>
            </a:p>
            <a:p>
              <a:pPr marL="0" lvl="0" indent="0" algn="l" defTabSz="844550">
                <a:lnSpc>
                  <a:spcPct val="90000"/>
                </a:lnSpc>
                <a:spcBef>
                  <a:spcPct val="0"/>
                </a:spcBef>
                <a:spcAft>
                  <a:spcPct val="35000"/>
                </a:spcAft>
                <a:buNone/>
              </a:pPr>
              <a:r>
                <a:rPr lang="en-US" sz="1200" kern="1200" dirty="0">
                  <a:solidFill>
                    <a:schemeClr val="tx1"/>
                  </a:solidFill>
                </a:rPr>
                <a:t>The world we would like to see</a:t>
              </a:r>
            </a:p>
          </p:txBody>
        </p:sp>
      </p:grpSp>
    </p:spTree>
    <p:extLst>
      <p:ext uri="{BB962C8B-B14F-4D97-AF65-F5344CB8AC3E}">
        <p14:creationId xmlns:p14="http://schemas.microsoft.com/office/powerpoint/2010/main" val="36006872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Blank EEC Template">
  <a:themeElements>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ppT TE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S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S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S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S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S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S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S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S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S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S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trategic Action Planning 10.3.19" id="{B472F08C-1A83-3743-B2EC-5FFD56BC7832}" vid="{EB87D4FC-D3CA-C44E-9F99-C9B03A456EC8}"/>
    </a:ext>
  </a:extLst>
</a:theme>
</file>

<file path=ppt/theme/theme2.xml><?xml version="1.0" encoding="utf-8"?>
<a:theme xmlns:a="http://schemas.openxmlformats.org/drawingml/2006/main" name="itdpowerpointtemplate">
  <a:themeElements>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ppT TEST">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spPr>
      <a:bodyPr rtlCol="0" anchor="ctr"/>
      <a:lstStyle>
        <a:defPPr algn="ctr">
          <a:defRPr sz="1400" dirty="0">
            <a:solidFill>
              <a:schemeClr val="tx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ppT TE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S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S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S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S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S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S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S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S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S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S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EEC Template">
  <a:themeElements>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ppT TEST">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ppT TE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S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S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S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S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S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S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S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S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S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S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EEC formal">
  <a:themeElements>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ppT TE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S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S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S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S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S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S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S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S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S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S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EC formal" id="{52B4B53E-D34F-4B2C-8890-69BED6DB336B}" vid="{33422EB9-8681-4237-9EAB-F453EAA9BCA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3SI - Combined Primary">
    <a:dk1>
      <a:srgbClr val="0D2050"/>
    </a:dk1>
    <a:lt1>
      <a:srgbClr val="FFFFFF"/>
    </a:lt1>
    <a:dk2>
      <a:srgbClr val="A3ADB6"/>
    </a:dk2>
    <a:lt2>
      <a:srgbClr val="EFF0F2"/>
    </a:lt2>
    <a:accent1>
      <a:srgbClr val="376EFF"/>
    </a:accent1>
    <a:accent2>
      <a:srgbClr val="79A7F9"/>
    </a:accent2>
    <a:accent3>
      <a:srgbClr val="F37B5B"/>
    </a:accent3>
    <a:accent4>
      <a:srgbClr val="FDB390"/>
    </a:accent4>
    <a:accent5>
      <a:srgbClr val="CACED2"/>
    </a:accent5>
    <a:accent6>
      <a:srgbClr val="E2E3E6"/>
    </a:accent6>
    <a:hlink>
      <a:srgbClr val="376EFF"/>
    </a:hlink>
    <a:folHlink>
      <a:srgbClr val="79A7F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5D5CA54D086040AD9588318807D12A" ma:contentTypeVersion="4" ma:contentTypeDescription="Create a new document." ma:contentTypeScope="" ma:versionID="31c575191e78c7249467bb2808fe7bf6">
  <xsd:schema xmlns:xsd="http://www.w3.org/2001/XMLSchema" xmlns:xs="http://www.w3.org/2001/XMLSchema" xmlns:p="http://schemas.microsoft.com/office/2006/metadata/properties" xmlns:ns2="f0dadd96-bb02-43ff-b721-c5b7f234f31a" xmlns:ns3="baeaa786-ebd5-4f52-8cee-8fa081d737a1" targetNamespace="http://schemas.microsoft.com/office/2006/metadata/properties" ma:root="true" ma:fieldsID="ac39fadeace22edf4afb72e7fb2c6bf7" ns2:_="" ns3:_="">
    <xsd:import namespace="f0dadd96-bb02-43ff-b721-c5b7f234f31a"/>
    <xsd:import namespace="baeaa786-ebd5-4f52-8cee-8fa081d737a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dadd96-bb02-43ff-b721-c5b7f234f3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aeaa786-ebd5-4f52-8cee-8fa081d737a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A51523D-19C9-41A4-845E-2EDE4C73359D}">
  <ds:schemaRefs>
    <ds:schemaRef ds:uri="baeaa786-ebd5-4f52-8cee-8fa081d737a1"/>
    <ds:schemaRef ds:uri="f0dadd96-bb02-43ff-b721-c5b7f234f3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D05DD2E-F843-4CCF-AC11-2588FD2F32AE}">
  <ds:schemaRefs>
    <ds:schemaRef ds:uri="baeaa786-ebd5-4f52-8cee-8fa081d737a1"/>
    <ds:schemaRef ds:uri="f0dadd96-bb02-43ff-b721-c5b7f234f31a"/>
    <ds:schemaRef ds:uri="http://schemas.openxmlformats.org/package/2006/metadata/core-properties"/>
    <ds:schemaRef ds:uri="http://purl.org/dc/elements/1.1/"/>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purl.org/dc/dcmitype/"/>
    <ds:schemaRef ds:uri="http://purl.org/dc/terms/"/>
  </ds:schemaRefs>
</ds:datastoreItem>
</file>

<file path=customXml/itemProps3.xml><?xml version="1.0" encoding="utf-8"?>
<ds:datastoreItem xmlns:ds="http://schemas.openxmlformats.org/officeDocument/2006/customXml" ds:itemID="{149767B2-8D12-47AE-BA8F-6C301FB1EC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36698</TotalTime>
  <Words>5452</Words>
  <Application>Microsoft Macintosh PowerPoint</Application>
  <PresentationFormat>On-screen Show (4:3)</PresentationFormat>
  <Paragraphs>815</Paragraphs>
  <Slides>41</Slides>
  <Notes>26</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41</vt:i4>
      </vt:variant>
    </vt:vector>
  </HeadingPairs>
  <TitlesOfParts>
    <vt:vector size="56" baseType="lpstr">
      <vt:lpstr>Arial</vt:lpstr>
      <vt:lpstr>Arial Black</vt:lpstr>
      <vt:lpstr>Calibri</vt:lpstr>
      <vt:lpstr>Calibri Light</vt:lpstr>
      <vt:lpstr>Century Gothic</vt:lpstr>
      <vt:lpstr>Courier New</vt:lpstr>
      <vt:lpstr>Open Sans</vt:lpstr>
      <vt:lpstr>Segoe UI</vt:lpstr>
      <vt:lpstr>Symbol</vt:lpstr>
      <vt:lpstr>Verdana</vt:lpstr>
      <vt:lpstr>Wingdings</vt:lpstr>
      <vt:lpstr>1_Blank EEC Template</vt:lpstr>
      <vt:lpstr>itdpowerpointtemplate</vt:lpstr>
      <vt:lpstr>Blank EEC Template</vt:lpstr>
      <vt:lpstr>EEC formal</vt:lpstr>
      <vt:lpstr>Commonwealth of Massachusetts Department of Early Education and Care  </vt:lpstr>
      <vt:lpstr>Introductions</vt:lpstr>
      <vt:lpstr>Retreat Objectives</vt:lpstr>
      <vt:lpstr>Retreat Agenda</vt:lpstr>
      <vt:lpstr>Big Picture Overview</vt:lpstr>
      <vt:lpstr>Key Provisions of An Act Relative to Early Education and Care</vt:lpstr>
      <vt:lpstr>EEC Programs and Services Overview</vt:lpstr>
      <vt:lpstr>EEC Role in Oversight, Equitable Access, and Quality Support</vt:lpstr>
      <vt:lpstr>Strategic Direction for the Department (2020)</vt:lpstr>
      <vt:lpstr>PowerPoint Presentation</vt:lpstr>
      <vt:lpstr>PowerPoint Presentation</vt:lpstr>
      <vt:lpstr>PowerPoint Presentation</vt:lpstr>
      <vt:lpstr>Priority Outcomes and Indicators from Strategic Plan</vt:lpstr>
      <vt:lpstr>Discussion</vt:lpstr>
      <vt:lpstr>Reframing Outcomes within a New Landscape</vt:lpstr>
      <vt:lpstr>PowerPoint Presentation</vt:lpstr>
      <vt:lpstr>Discussion</vt:lpstr>
      <vt:lpstr>Retreat Agenda</vt:lpstr>
      <vt:lpstr>Leveraging Data to Inform and Monitor Innovation</vt:lpstr>
      <vt:lpstr>PowerPoint Presentation</vt:lpstr>
      <vt:lpstr>PowerPoint Presentation</vt:lpstr>
      <vt:lpstr>PowerPoint Presentation</vt:lpstr>
      <vt:lpstr>Families: Points for Consideration</vt:lpstr>
      <vt:lpstr>What we know about our workforce</vt:lpstr>
      <vt:lpstr>Workforce: Points for Consideration</vt:lpstr>
      <vt:lpstr>Programs: What We Know</vt:lpstr>
      <vt:lpstr>Programs: Points for Consideration</vt:lpstr>
      <vt:lpstr>Discussion</vt:lpstr>
      <vt:lpstr>Retreat Agenda</vt:lpstr>
      <vt:lpstr>Innovating through Partnerships Small Group Discussion</vt:lpstr>
      <vt:lpstr>Characteristics of a Public Private Partnership</vt:lpstr>
      <vt:lpstr>Discussion Template</vt:lpstr>
      <vt:lpstr>Retreat Agenda</vt:lpstr>
      <vt:lpstr>Innovating through Partnerships Large Group Discussion</vt:lpstr>
      <vt:lpstr>Board Agency Collaboration in Problem Solving Discussion</vt:lpstr>
      <vt:lpstr>Retreat Agenda</vt:lpstr>
      <vt:lpstr>Appendix</vt:lpstr>
      <vt:lpstr>PowerPoint Presentation</vt:lpstr>
      <vt:lpstr>Appendix: Sustainability Dashboard</vt:lpstr>
      <vt:lpstr>Appendix: Community Dashboard</vt:lpstr>
      <vt:lpstr>Systemwide Investments During COVID-19</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Commonwealth of Massachusetts Department of Early Education and Care</dc:title>
  <dc:creator>Eli Cole</dc:creator>
  <cp:lastModifiedBy>Eli Cole</cp:lastModifiedBy>
  <cp:revision>2540</cp:revision>
  <cp:lastPrinted>2021-05-11T23:01:20Z</cp:lastPrinted>
  <dcterms:created xsi:type="dcterms:W3CDTF">2020-11-01T19:59:08Z</dcterms:created>
  <dcterms:modified xsi:type="dcterms:W3CDTF">2021-08-16T15:43:47Z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0x010100405D5CA54D086040AD9588318807D12A</vt:lpwstr>
  </property>
</Properties>
</file>