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95" r:id="rId5"/>
    <p:sldId id="298" r:id="rId6"/>
    <p:sldId id="300" r:id="rId7"/>
    <p:sldId id="299" r:id="rId8"/>
    <p:sldId id="331" r:id="rId9"/>
    <p:sldId id="302" r:id="rId10"/>
    <p:sldId id="333" r:id="rId11"/>
    <p:sldId id="361" r:id="rId12"/>
    <p:sldId id="303" r:id="rId13"/>
    <p:sldId id="305" r:id="rId14"/>
    <p:sldId id="357" r:id="rId15"/>
    <p:sldId id="358" r:id="rId16"/>
    <p:sldId id="359" r:id="rId17"/>
    <p:sldId id="360" r:id="rId18"/>
    <p:sldId id="334" r:id="rId19"/>
    <p:sldId id="327"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7B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204A3-1F31-44FE-BDE7-FF28C13630BE}" v="32" dt="2026-04-07T20:47:03.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5" autoAdjust="0"/>
    <p:restoredTop sz="86400" autoAdjust="0"/>
  </p:normalViewPr>
  <p:slideViewPr>
    <p:cSldViewPr>
      <p:cViewPr varScale="1">
        <p:scale>
          <a:sx n="87" d="100"/>
          <a:sy n="87" d="100"/>
        </p:scale>
        <p:origin x="173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9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el, Jaclyn (CDA)" userId="1dd1833f-a110-4777-81b2-8222e19409a8" providerId="ADAL" clId="{64C79223-B0F0-41D5-94BF-5DB542B951E5}"/>
    <pc:docChg chg="custSel addSld delSld modSld sldOrd">
      <pc:chgData name="Hamel, Jaclyn (CDA)" userId="1dd1833f-a110-4777-81b2-8222e19409a8" providerId="ADAL" clId="{64C79223-B0F0-41D5-94BF-5DB542B951E5}" dt="2026-04-07T20:50:20.864" v="140" actId="478"/>
      <pc:docMkLst>
        <pc:docMk/>
      </pc:docMkLst>
      <pc:sldChg chg="modSp mod">
        <pc:chgData name="Hamel, Jaclyn (CDA)" userId="1dd1833f-a110-4777-81b2-8222e19409a8" providerId="ADAL" clId="{64C79223-B0F0-41D5-94BF-5DB542B951E5}" dt="2026-04-07T20:35:49.878" v="36" actId="962"/>
        <pc:sldMkLst>
          <pc:docMk/>
          <pc:sldMk cId="0" sldId="295"/>
        </pc:sldMkLst>
        <pc:grpChg chg="mod">
          <ac:chgData name="Hamel, Jaclyn (CDA)" userId="1dd1833f-a110-4777-81b2-8222e19409a8" providerId="ADAL" clId="{64C79223-B0F0-41D5-94BF-5DB542B951E5}" dt="2026-04-07T20:35:07.945" v="31" actId="962"/>
          <ac:grpSpMkLst>
            <pc:docMk/>
            <pc:sldMk cId="0" sldId="295"/>
            <ac:grpSpMk id="6" creationId="{00000000-0000-0000-0000-000000000000}"/>
          </ac:grpSpMkLst>
        </pc:grpChg>
        <pc:picChg chg="mod">
          <ac:chgData name="Hamel, Jaclyn (CDA)" userId="1dd1833f-a110-4777-81b2-8222e19409a8" providerId="ADAL" clId="{64C79223-B0F0-41D5-94BF-5DB542B951E5}" dt="2026-04-07T20:35:49.878" v="36" actId="962"/>
          <ac:picMkLst>
            <pc:docMk/>
            <pc:sldMk cId="0" sldId="295"/>
            <ac:picMk id="2" creationId="{00000000-0000-0000-0000-000000000000}"/>
          </ac:picMkLst>
        </pc:picChg>
      </pc:sldChg>
      <pc:sldChg chg="delSp modSp mod">
        <pc:chgData name="Hamel, Jaclyn (CDA)" userId="1dd1833f-a110-4777-81b2-8222e19409a8" providerId="ADAL" clId="{64C79223-B0F0-41D5-94BF-5DB542B951E5}" dt="2026-04-07T20:46:04.309" v="126" actId="13244"/>
        <pc:sldMkLst>
          <pc:docMk/>
          <pc:sldMk cId="0" sldId="298"/>
        </pc:sldMkLst>
        <pc:spChg chg="mod">
          <ac:chgData name="Hamel, Jaclyn (CDA)" userId="1dd1833f-a110-4777-81b2-8222e19409a8" providerId="ADAL" clId="{64C79223-B0F0-41D5-94BF-5DB542B951E5}" dt="2026-04-07T20:44:23.874" v="113" actId="33553"/>
          <ac:spMkLst>
            <pc:docMk/>
            <pc:sldMk cId="0" sldId="298"/>
            <ac:spMk id="7" creationId="{00000000-0000-0000-0000-000000000000}"/>
          </ac:spMkLst>
        </pc:spChg>
        <pc:spChg chg="del">
          <ac:chgData name="Hamel, Jaclyn (CDA)" userId="1dd1833f-a110-4777-81b2-8222e19409a8" providerId="ADAL" clId="{64C79223-B0F0-41D5-94BF-5DB542B951E5}" dt="2026-04-07T20:35:35.810" v="34" actId="478"/>
          <ac:spMkLst>
            <pc:docMk/>
            <pc:sldMk cId="0" sldId="298"/>
            <ac:spMk id="28674" creationId="{00000000-0000-0000-0000-000000000000}"/>
          </ac:spMkLst>
        </pc:spChg>
        <pc:grpChg chg="mod">
          <ac:chgData name="Hamel, Jaclyn (CDA)" userId="1dd1833f-a110-4777-81b2-8222e19409a8" providerId="ADAL" clId="{64C79223-B0F0-41D5-94BF-5DB542B951E5}" dt="2026-04-07T20:46:04.309" v="126" actId="13244"/>
          <ac:grpSpMkLst>
            <pc:docMk/>
            <pc:sldMk cId="0" sldId="298"/>
            <ac:grpSpMk id="2" creationId="{00000000-0000-0000-0000-000000000000}"/>
          </ac:grpSpMkLst>
        </pc:grpChg>
        <pc:grpChg chg="mod">
          <ac:chgData name="Hamel, Jaclyn (CDA)" userId="1dd1833f-a110-4777-81b2-8222e19409a8" providerId="ADAL" clId="{64C79223-B0F0-41D5-94BF-5DB542B951E5}" dt="2026-04-07T20:45:47.573" v="123" actId="962"/>
          <ac:grpSpMkLst>
            <pc:docMk/>
            <pc:sldMk cId="0" sldId="298"/>
            <ac:grpSpMk id="3" creationId="{00000000-0000-0000-0000-000000000000}"/>
          </ac:grpSpMkLst>
        </pc:grpChg>
      </pc:sldChg>
      <pc:sldChg chg="delSp modSp mod">
        <pc:chgData name="Hamel, Jaclyn (CDA)" userId="1dd1833f-a110-4777-81b2-8222e19409a8" providerId="ADAL" clId="{64C79223-B0F0-41D5-94BF-5DB542B951E5}" dt="2026-04-07T20:50:20.864" v="140" actId="478"/>
        <pc:sldMkLst>
          <pc:docMk/>
          <pc:sldMk cId="0" sldId="300"/>
        </pc:sldMkLst>
        <pc:spChg chg="mod">
          <ac:chgData name="Hamel, Jaclyn (CDA)" userId="1dd1833f-a110-4777-81b2-8222e19409a8" providerId="ADAL" clId="{64C79223-B0F0-41D5-94BF-5DB542B951E5}" dt="2026-04-07T20:46:20.260" v="129" actId="13244"/>
          <ac:spMkLst>
            <pc:docMk/>
            <pc:sldMk cId="0" sldId="300"/>
            <ac:spMk id="12" creationId="{00000000-0000-0000-0000-000000000000}"/>
          </ac:spMkLst>
        </pc:spChg>
        <pc:spChg chg="mod">
          <ac:chgData name="Hamel, Jaclyn (CDA)" userId="1dd1833f-a110-4777-81b2-8222e19409a8" providerId="ADAL" clId="{64C79223-B0F0-41D5-94BF-5DB542B951E5}" dt="2026-04-07T20:46:15.927" v="128" actId="13244"/>
          <ac:spMkLst>
            <pc:docMk/>
            <pc:sldMk cId="0" sldId="300"/>
            <ac:spMk id="13" creationId="{00000000-0000-0000-0000-000000000000}"/>
          </ac:spMkLst>
        </pc:spChg>
        <pc:spChg chg="mod">
          <ac:chgData name="Hamel, Jaclyn (CDA)" userId="1dd1833f-a110-4777-81b2-8222e19409a8" providerId="ADAL" clId="{64C79223-B0F0-41D5-94BF-5DB542B951E5}" dt="2026-04-07T20:46:27.768" v="133" actId="962"/>
          <ac:spMkLst>
            <pc:docMk/>
            <pc:sldMk cId="0" sldId="300"/>
            <ac:spMk id="14" creationId="{00000000-0000-0000-0000-000000000000}"/>
          </ac:spMkLst>
        </pc:spChg>
        <pc:spChg chg="del">
          <ac:chgData name="Hamel, Jaclyn (CDA)" userId="1dd1833f-a110-4777-81b2-8222e19409a8" providerId="ADAL" clId="{64C79223-B0F0-41D5-94BF-5DB542B951E5}" dt="2026-04-07T20:36:50.859" v="41" actId="478"/>
          <ac:spMkLst>
            <pc:docMk/>
            <pc:sldMk cId="0" sldId="300"/>
            <ac:spMk id="25602" creationId="{00000000-0000-0000-0000-000000000000}"/>
          </ac:spMkLst>
        </pc:spChg>
        <pc:picChg chg="mod">
          <ac:chgData name="Hamel, Jaclyn (CDA)" userId="1dd1833f-a110-4777-81b2-8222e19409a8" providerId="ADAL" clId="{64C79223-B0F0-41D5-94BF-5DB542B951E5}" dt="2026-04-07T20:38:17.048" v="60" actId="962"/>
          <ac:picMkLst>
            <pc:docMk/>
            <pc:sldMk cId="0" sldId="300"/>
            <ac:picMk id="25605" creationId="{00000000-0000-0000-0000-000000000000}"/>
          </ac:picMkLst>
        </pc:picChg>
        <pc:picChg chg="mod">
          <ac:chgData name="Hamel, Jaclyn (CDA)" userId="1dd1833f-a110-4777-81b2-8222e19409a8" providerId="ADAL" clId="{64C79223-B0F0-41D5-94BF-5DB542B951E5}" dt="2026-04-07T20:46:22.488" v="130" actId="962"/>
          <ac:picMkLst>
            <pc:docMk/>
            <pc:sldMk cId="0" sldId="300"/>
            <ac:picMk id="25611" creationId="{00000000-0000-0000-0000-000000000000}"/>
          </ac:picMkLst>
        </pc:picChg>
        <pc:cxnChg chg="del mod">
          <ac:chgData name="Hamel, Jaclyn (CDA)" userId="1dd1833f-a110-4777-81b2-8222e19409a8" providerId="ADAL" clId="{64C79223-B0F0-41D5-94BF-5DB542B951E5}" dt="2026-04-07T20:50:20.864" v="140" actId="478"/>
          <ac:cxnSpMkLst>
            <pc:docMk/>
            <pc:sldMk cId="0" sldId="300"/>
            <ac:cxnSpMk id="11" creationId="{00000000-0000-0000-0000-000000000000}"/>
          </ac:cxnSpMkLst>
        </pc:cxnChg>
      </pc:sldChg>
      <pc:sldChg chg="delSp modSp mod">
        <pc:chgData name="Hamel, Jaclyn (CDA)" userId="1dd1833f-a110-4777-81b2-8222e19409a8" providerId="ADAL" clId="{64C79223-B0F0-41D5-94BF-5DB542B951E5}" dt="2026-04-07T20:46:35.128" v="134" actId="13244"/>
        <pc:sldMkLst>
          <pc:docMk/>
          <pc:sldMk cId="0" sldId="302"/>
        </pc:sldMkLst>
        <pc:spChg chg="mod">
          <ac:chgData name="Hamel, Jaclyn (CDA)" userId="1dd1833f-a110-4777-81b2-8222e19409a8" providerId="ADAL" clId="{64C79223-B0F0-41D5-94BF-5DB542B951E5}" dt="2026-04-07T20:46:35.128" v="134" actId="13244"/>
          <ac:spMkLst>
            <pc:docMk/>
            <pc:sldMk cId="0" sldId="302"/>
            <ac:spMk id="10" creationId="{00000000-0000-0000-0000-000000000000}"/>
          </ac:spMkLst>
        </pc:spChg>
        <pc:spChg chg="del">
          <ac:chgData name="Hamel, Jaclyn (CDA)" userId="1dd1833f-a110-4777-81b2-8222e19409a8" providerId="ADAL" clId="{64C79223-B0F0-41D5-94BF-5DB542B951E5}" dt="2026-04-07T20:38:08.125" v="56" actId="478"/>
          <ac:spMkLst>
            <pc:docMk/>
            <pc:sldMk cId="0" sldId="302"/>
            <ac:spMk id="34818" creationId="{00000000-0000-0000-0000-000000000000}"/>
          </ac:spMkLst>
        </pc:spChg>
      </pc:sldChg>
      <pc:sldChg chg="modSp mod">
        <pc:chgData name="Hamel, Jaclyn (CDA)" userId="1dd1833f-a110-4777-81b2-8222e19409a8" providerId="ADAL" clId="{64C79223-B0F0-41D5-94BF-5DB542B951E5}" dt="2026-04-07T20:45:30.429" v="121" actId="962"/>
        <pc:sldMkLst>
          <pc:docMk/>
          <pc:sldMk cId="1274446115" sldId="303"/>
        </pc:sldMkLst>
        <pc:spChg chg="mod">
          <ac:chgData name="Hamel, Jaclyn (CDA)" userId="1dd1833f-a110-4777-81b2-8222e19409a8" providerId="ADAL" clId="{64C79223-B0F0-41D5-94BF-5DB542B951E5}" dt="2026-04-07T20:45:30.429" v="121" actId="962"/>
          <ac:spMkLst>
            <pc:docMk/>
            <pc:sldMk cId="1274446115" sldId="303"/>
            <ac:spMk id="16" creationId="{00000000-0000-0000-0000-000000000000}"/>
          </ac:spMkLst>
        </pc:spChg>
        <pc:grpChg chg="mod">
          <ac:chgData name="Hamel, Jaclyn (CDA)" userId="1dd1833f-a110-4777-81b2-8222e19409a8" providerId="ADAL" clId="{64C79223-B0F0-41D5-94BF-5DB542B951E5}" dt="2026-04-07T20:45:23.084" v="120" actId="13244"/>
          <ac:grpSpMkLst>
            <pc:docMk/>
            <pc:sldMk cId="1274446115" sldId="303"/>
            <ac:grpSpMk id="2" creationId="{B72BC588-601D-2615-85EF-B39D3AC9D9FC}"/>
          </ac:grpSpMkLst>
        </pc:grpChg>
      </pc:sldChg>
      <pc:sldChg chg="add del">
        <pc:chgData name="Hamel, Jaclyn (CDA)" userId="1dd1833f-a110-4777-81b2-8222e19409a8" providerId="ADAL" clId="{64C79223-B0F0-41D5-94BF-5DB542B951E5}" dt="2026-04-07T20:41:44.556" v="103" actId="47"/>
        <pc:sldMkLst>
          <pc:docMk/>
          <pc:sldMk cId="0" sldId="304"/>
        </pc:sldMkLst>
      </pc:sldChg>
      <pc:sldChg chg="modSp add del">
        <pc:chgData name="Hamel, Jaclyn (CDA)" userId="1dd1833f-a110-4777-81b2-8222e19409a8" providerId="ADAL" clId="{64C79223-B0F0-41D5-94BF-5DB542B951E5}" dt="2026-04-07T20:41:50.883" v="104" actId="47"/>
        <pc:sldMkLst>
          <pc:docMk/>
          <pc:sldMk cId="1938880413" sldId="314"/>
        </pc:sldMkLst>
        <pc:picChg chg="mod">
          <ac:chgData name="Hamel, Jaclyn (CDA)" userId="1dd1833f-a110-4777-81b2-8222e19409a8" providerId="ADAL" clId="{64C79223-B0F0-41D5-94BF-5DB542B951E5}" dt="2026-04-07T20:39:34.552" v="74" actId="962"/>
          <ac:picMkLst>
            <pc:docMk/>
            <pc:sldMk cId="1938880413" sldId="314"/>
            <ac:picMk id="3074" creationId="{00000000-0000-0000-0000-000000000000}"/>
          </ac:picMkLst>
        </pc:picChg>
      </pc:sldChg>
      <pc:sldChg chg="modSp add del mod">
        <pc:chgData name="Hamel, Jaclyn (CDA)" userId="1dd1833f-a110-4777-81b2-8222e19409a8" providerId="ADAL" clId="{64C79223-B0F0-41D5-94BF-5DB542B951E5}" dt="2026-04-07T20:41:55.755" v="105" actId="47"/>
        <pc:sldMkLst>
          <pc:docMk/>
          <pc:sldMk cId="0" sldId="315"/>
        </pc:sldMkLst>
        <pc:spChg chg="mod">
          <ac:chgData name="Hamel, Jaclyn (CDA)" userId="1dd1833f-a110-4777-81b2-8222e19409a8" providerId="ADAL" clId="{64C79223-B0F0-41D5-94BF-5DB542B951E5}" dt="2026-04-07T20:39:46.479" v="76" actId="962"/>
          <ac:spMkLst>
            <pc:docMk/>
            <pc:sldMk cId="0" sldId="315"/>
            <ac:spMk id="4" creationId="{00000000-0000-0000-0000-000000000000}"/>
          </ac:spMkLst>
        </pc:spChg>
      </pc:sldChg>
      <pc:sldChg chg="modSp add del mod">
        <pc:chgData name="Hamel, Jaclyn (CDA)" userId="1dd1833f-a110-4777-81b2-8222e19409a8" providerId="ADAL" clId="{64C79223-B0F0-41D5-94BF-5DB542B951E5}" dt="2026-04-07T20:41:56.716" v="106" actId="47"/>
        <pc:sldMkLst>
          <pc:docMk/>
          <pc:sldMk cId="0" sldId="317"/>
        </pc:sldMkLst>
        <pc:spChg chg="mod">
          <ac:chgData name="Hamel, Jaclyn (CDA)" userId="1dd1833f-a110-4777-81b2-8222e19409a8" providerId="ADAL" clId="{64C79223-B0F0-41D5-94BF-5DB542B951E5}" dt="2026-04-07T20:39:57.458" v="78" actId="962"/>
          <ac:spMkLst>
            <pc:docMk/>
            <pc:sldMk cId="0" sldId="317"/>
            <ac:spMk id="16" creationId="{00000000-0000-0000-0000-000000000000}"/>
          </ac:spMkLst>
        </pc:spChg>
      </pc:sldChg>
      <pc:sldChg chg="modSp add del mod">
        <pc:chgData name="Hamel, Jaclyn (CDA)" userId="1dd1833f-a110-4777-81b2-8222e19409a8" providerId="ADAL" clId="{64C79223-B0F0-41D5-94BF-5DB542B951E5}" dt="2026-04-07T20:41:59.464" v="107" actId="47"/>
        <pc:sldMkLst>
          <pc:docMk/>
          <pc:sldMk cId="0" sldId="319"/>
        </pc:sldMkLst>
        <pc:spChg chg="mod">
          <ac:chgData name="Hamel, Jaclyn (CDA)" userId="1dd1833f-a110-4777-81b2-8222e19409a8" providerId="ADAL" clId="{64C79223-B0F0-41D5-94BF-5DB542B951E5}" dt="2026-04-07T20:40:03.125" v="80" actId="962"/>
          <ac:spMkLst>
            <pc:docMk/>
            <pc:sldMk cId="0" sldId="319"/>
            <ac:spMk id="20" creationId="{00000000-0000-0000-0000-000000000000}"/>
          </ac:spMkLst>
        </pc:spChg>
      </pc:sldChg>
      <pc:sldChg chg="modSp add del mod">
        <pc:chgData name="Hamel, Jaclyn (CDA)" userId="1dd1833f-a110-4777-81b2-8222e19409a8" providerId="ADAL" clId="{64C79223-B0F0-41D5-94BF-5DB542B951E5}" dt="2026-04-07T20:42:00.363" v="108" actId="47"/>
        <pc:sldMkLst>
          <pc:docMk/>
          <pc:sldMk cId="0" sldId="320"/>
        </pc:sldMkLst>
        <pc:spChg chg="mod">
          <ac:chgData name="Hamel, Jaclyn (CDA)" userId="1dd1833f-a110-4777-81b2-8222e19409a8" providerId="ADAL" clId="{64C79223-B0F0-41D5-94BF-5DB542B951E5}" dt="2026-04-07T20:40:07.429" v="82" actId="962"/>
          <ac:spMkLst>
            <pc:docMk/>
            <pc:sldMk cId="0" sldId="320"/>
            <ac:spMk id="18" creationId="{00000000-0000-0000-0000-000000000000}"/>
          </ac:spMkLst>
        </pc:spChg>
      </pc:sldChg>
      <pc:sldChg chg="modSp add del mod">
        <pc:chgData name="Hamel, Jaclyn (CDA)" userId="1dd1833f-a110-4777-81b2-8222e19409a8" providerId="ADAL" clId="{64C79223-B0F0-41D5-94BF-5DB542B951E5}" dt="2026-04-07T20:42:01.258" v="109" actId="47"/>
        <pc:sldMkLst>
          <pc:docMk/>
          <pc:sldMk cId="0" sldId="321"/>
        </pc:sldMkLst>
        <pc:spChg chg="mod">
          <ac:chgData name="Hamel, Jaclyn (CDA)" userId="1dd1833f-a110-4777-81b2-8222e19409a8" providerId="ADAL" clId="{64C79223-B0F0-41D5-94BF-5DB542B951E5}" dt="2026-04-07T20:40:18.937" v="86" actId="962"/>
          <ac:spMkLst>
            <pc:docMk/>
            <pc:sldMk cId="0" sldId="321"/>
            <ac:spMk id="13" creationId="{00000000-0000-0000-0000-000000000000}"/>
          </ac:spMkLst>
        </pc:spChg>
        <pc:spChg chg="mod">
          <ac:chgData name="Hamel, Jaclyn (CDA)" userId="1dd1833f-a110-4777-81b2-8222e19409a8" providerId="ADAL" clId="{64C79223-B0F0-41D5-94BF-5DB542B951E5}" dt="2026-04-07T20:40:12.081" v="84" actId="962"/>
          <ac:spMkLst>
            <pc:docMk/>
            <pc:sldMk cId="0" sldId="321"/>
            <ac:spMk id="41" creationId="{00000000-0000-0000-0000-000000000000}"/>
          </ac:spMkLst>
        </pc:spChg>
        <pc:grpChg chg="mod">
          <ac:chgData name="Hamel, Jaclyn (CDA)" userId="1dd1833f-a110-4777-81b2-8222e19409a8" providerId="ADAL" clId="{64C79223-B0F0-41D5-94BF-5DB542B951E5}" dt="2026-04-07T20:40:56.039" v="96" actId="962"/>
          <ac:grpSpMkLst>
            <pc:docMk/>
            <pc:sldMk cId="0" sldId="321"/>
            <ac:grpSpMk id="11" creationId="{00000000-0000-0000-0000-000000000000}"/>
          </ac:grpSpMkLst>
        </pc:grpChg>
        <pc:picChg chg="mod">
          <ac:chgData name="Hamel, Jaclyn (CDA)" userId="1dd1833f-a110-4777-81b2-8222e19409a8" providerId="ADAL" clId="{64C79223-B0F0-41D5-94BF-5DB542B951E5}" dt="2026-04-07T20:37:37.304" v="49" actId="962"/>
          <ac:picMkLst>
            <pc:docMk/>
            <pc:sldMk cId="0" sldId="321"/>
            <ac:picMk id="46" creationId="{00000000-0000-0000-0000-000000000000}"/>
          </ac:picMkLst>
        </pc:picChg>
        <pc:picChg chg="mod">
          <ac:chgData name="Hamel, Jaclyn (CDA)" userId="1dd1833f-a110-4777-81b2-8222e19409a8" providerId="ADAL" clId="{64C79223-B0F0-41D5-94BF-5DB542B951E5}" dt="2026-04-07T20:40:29.467" v="88" actId="962"/>
          <ac:picMkLst>
            <pc:docMk/>
            <pc:sldMk cId="0" sldId="321"/>
            <ac:picMk id="22537" creationId="{00000000-0000-0000-0000-000000000000}"/>
          </ac:picMkLst>
        </pc:picChg>
        <pc:picChg chg="mod">
          <ac:chgData name="Hamel, Jaclyn (CDA)" userId="1dd1833f-a110-4777-81b2-8222e19409a8" providerId="ADAL" clId="{64C79223-B0F0-41D5-94BF-5DB542B951E5}" dt="2026-04-07T20:40:38.004" v="90" actId="962"/>
          <ac:picMkLst>
            <pc:docMk/>
            <pc:sldMk cId="0" sldId="321"/>
            <ac:picMk id="22538" creationId="{00000000-0000-0000-0000-000000000000}"/>
          </ac:picMkLst>
        </pc:picChg>
        <pc:picChg chg="mod">
          <ac:chgData name="Hamel, Jaclyn (CDA)" userId="1dd1833f-a110-4777-81b2-8222e19409a8" providerId="ADAL" clId="{64C79223-B0F0-41D5-94BF-5DB542B951E5}" dt="2026-04-07T20:40:44.124" v="92" actId="962"/>
          <ac:picMkLst>
            <pc:docMk/>
            <pc:sldMk cId="0" sldId="321"/>
            <ac:picMk id="22540" creationId="{00000000-0000-0000-0000-000000000000}"/>
          </ac:picMkLst>
        </pc:picChg>
        <pc:picChg chg="mod">
          <ac:chgData name="Hamel, Jaclyn (CDA)" userId="1dd1833f-a110-4777-81b2-8222e19409a8" providerId="ADAL" clId="{64C79223-B0F0-41D5-94BF-5DB542B951E5}" dt="2026-04-07T20:40:49.218" v="94" actId="962"/>
          <ac:picMkLst>
            <pc:docMk/>
            <pc:sldMk cId="0" sldId="321"/>
            <ac:picMk id="22541" creationId="{00000000-0000-0000-0000-000000000000}"/>
          </ac:picMkLst>
        </pc:picChg>
      </pc:sldChg>
      <pc:sldChg chg="modNotesTx">
        <pc:chgData name="Hamel, Jaclyn (CDA)" userId="1dd1833f-a110-4777-81b2-8222e19409a8" providerId="ADAL" clId="{64C79223-B0F0-41D5-94BF-5DB542B951E5}" dt="2026-04-07T20:34:09.064" v="29" actId="20577"/>
        <pc:sldMkLst>
          <pc:docMk/>
          <pc:sldMk cId="0" sldId="327"/>
        </pc:sldMkLst>
      </pc:sldChg>
      <pc:sldChg chg="modSp mod">
        <pc:chgData name="Hamel, Jaclyn (CDA)" userId="1dd1833f-a110-4777-81b2-8222e19409a8" providerId="ADAL" clId="{64C79223-B0F0-41D5-94BF-5DB542B951E5}" dt="2026-04-07T20:44:38.523" v="115" actId="33553"/>
        <pc:sldMkLst>
          <pc:docMk/>
          <pc:sldMk cId="2044848656" sldId="331"/>
        </pc:sldMkLst>
        <pc:spChg chg="mod">
          <ac:chgData name="Hamel, Jaclyn (CDA)" userId="1dd1833f-a110-4777-81b2-8222e19409a8" providerId="ADAL" clId="{64C79223-B0F0-41D5-94BF-5DB542B951E5}" dt="2026-04-07T20:44:38.523" v="115" actId="33553"/>
          <ac:spMkLst>
            <pc:docMk/>
            <pc:sldMk cId="2044848656" sldId="331"/>
            <ac:spMk id="20" creationId="{00000000-0000-0000-0000-000000000000}"/>
          </ac:spMkLst>
        </pc:spChg>
        <pc:grpChg chg="mod">
          <ac:chgData name="Hamel, Jaclyn (CDA)" userId="1dd1833f-a110-4777-81b2-8222e19409a8" providerId="ADAL" clId="{64C79223-B0F0-41D5-94BF-5DB542B951E5}" dt="2026-04-07T20:38:04.504" v="55" actId="962"/>
          <ac:grpSpMkLst>
            <pc:docMk/>
            <pc:sldMk cId="2044848656" sldId="331"/>
            <ac:grpSpMk id="5" creationId="{007FC57E-235A-62EB-28CB-C644E3B8BE5F}"/>
          </ac:grpSpMkLst>
        </pc:grpChg>
      </pc:sldChg>
      <pc:sldChg chg="delSp modSp mod">
        <pc:chgData name="Hamel, Jaclyn (CDA)" userId="1dd1833f-a110-4777-81b2-8222e19409a8" providerId="ADAL" clId="{64C79223-B0F0-41D5-94BF-5DB542B951E5}" dt="2026-04-07T20:46:44.159" v="136" actId="13244"/>
        <pc:sldMkLst>
          <pc:docMk/>
          <pc:sldMk cId="753672835" sldId="333"/>
        </pc:sldMkLst>
        <pc:spChg chg="mod">
          <ac:chgData name="Hamel, Jaclyn (CDA)" userId="1dd1833f-a110-4777-81b2-8222e19409a8" providerId="ADAL" clId="{64C79223-B0F0-41D5-94BF-5DB542B951E5}" dt="2026-04-07T20:46:44.159" v="136" actId="13244"/>
          <ac:spMkLst>
            <pc:docMk/>
            <pc:sldMk cId="753672835" sldId="333"/>
            <ac:spMk id="10" creationId="{00000000-0000-0000-0000-000000000000}"/>
          </ac:spMkLst>
        </pc:spChg>
        <pc:spChg chg="del">
          <ac:chgData name="Hamel, Jaclyn (CDA)" userId="1dd1833f-a110-4777-81b2-8222e19409a8" providerId="ADAL" clId="{64C79223-B0F0-41D5-94BF-5DB542B951E5}" dt="2026-04-07T20:38:30.524" v="65" actId="478"/>
          <ac:spMkLst>
            <pc:docMk/>
            <pc:sldMk cId="753672835" sldId="333"/>
            <ac:spMk id="34818" creationId="{00000000-0000-0000-0000-000000000000}"/>
          </ac:spMkLst>
        </pc:spChg>
      </pc:sldChg>
      <pc:sldChg chg="modSp mod">
        <pc:chgData name="Hamel, Jaclyn (CDA)" userId="1dd1833f-a110-4777-81b2-8222e19409a8" providerId="ADAL" clId="{64C79223-B0F0-41D5-94BF-5DB542B951E5}" dt="2026-04-07T20:47:03.677" v="139" actId="13244"/>
        <pc:sldMkLst>
          <pc:docMk/>
          <pc:sldMk cId="278464269" sldId="334"/>
        </pc:sldMkLst>
        <pc:spChg chg="mod">
          <ac:chgData name="Hamel, Jaclyn (CDA)" userId="1dd1833f-a110-4777-81b2-8222e19409a8" providerId="ADAL" clId="{64C79223-B0F0-41D5-94BF-5DB542B951E5}" dt="2026-04-07T20:41:21.605" v="102" actId="20577"/>
          <ac:spMkLst>
            <pc:docMk/>
            <pc:sldMk cId="278464269" sldId="334"/>
            <ac:spMk id="8" creationId="{00000000-0000-0000-0000-000000000000}"/>
          </ac:spMkLst>
        </pc:spChg>
        <pc:spChg chg="mod">
          <ac:chgData name="Hamel, Jaclyn (CDA)" userId="1dd1833f-a110-4777-81b2-8222e19409a8" providerId="ADAL" clId="{64C79223-B0F0-41D5-94BF-5DB542B951E5}" dt="2026-04-07T20:47:03.677" v="139" actId="13244"/>
          <ac:spMkLst>
            <pc:docMk/>
            <pc:sldMk cId="278464269" sldId="334"/>
            <ac:spMk id="40" creationId="{00000000-0000-0000-0000-000000000000}"/>
          </ac:spMkLst>
        </pc:spChg>
      </pc:sldChg>
      <pc:sldChg chg="modSp del mod modNotesTx">
        <pc:chgData name="Hamel, Jaclyn (CDA)" userId="1dd1833f-a110-4777-81b2-8222e19409a8" providerId="ADAL" clId="{64C79223-B0F0-41D5-94BF-5DB542B951E5}" dt="2026-04-07T20:42:47.701" v="110" actId="47"/>
        <pc:sldMkLst>
          <pc:docMk/>
          <pc:sldMk cId="334851519" sldId="350"/>
        </pc:sldMkLst>
        <pc:picChg chg="mod">
          <ac:chgData name="Hamel, Jaclyn (CDA)" userId="1dd1833f-a110-4777-81b2-8222e19409a8" providerId="ADAL" clId="{64C79223-B0F0-41D5-94BF-5DB542B951E5}" dt="2026-04-07T20:35:25.082" v="33" actId="962"/>
          <ac:picMkLst>
            <pc:docMk/>
            <pc:sldMk cId="334851519" sldId="350"/>
            <ac:picMk id="5" creationId="{00000000-0000-0000-0000-000000000000}"/>
          </ac:picMkLst>
        </pc:picChg>
      </pc:sldChg>
      <pc:sldChg chg="add del">
        <pc:chgData name="Hamel, Jaclyn (CDA)" userId="1dd1833f-a110-4777-81b2-8222e19409a8" providerId="ADAL" clId="{64C79223-B0F0-41D5-94BF-5DB542B951E5}" dt="2026-04-07T20:33:35.832" v="28" actId="47"/>
        <pc:sldMkLst>
          <pc:docMk/>
          <pc:sldMk cId="1680566309" sldId="351"/>
        </pc:sldMkLst>
      </pc:sldChg>
      <pc:sldChg chg="add del">
        <pc:chgData name="Hamel, Jaclyn (CDA)" userId="1dd1833f-a110-4777-81b2-8222e19409a8" providerId="ADAL" clId="{64C79223-B0F0-41D5-94BF-5DB542B951E5}" dt="2026-04-07T20:33:35.832" v="28" actId="47"/>
        <pc:sldMkLst>
          <pc:docMk/>
          <pc:sldMk cId="1298868707" sldId="353"/>
        </pc:sldMkLst>
      </pc:sldChg>
      <pc:sldChg chg="add del">
        <pc:chgData name="Hamel, Jaclyn (CDA)" userId="1dd1833f-a110-4777-81b2-8222e19409a8" providerId="ADAL" clId="{64C79223-B0F0-41D5-94BF-5DB542B951E5}" dt="2026-04-07T20:33:35.832" v="28" actId="47"/>
        <pc:sldMkLst>
          <pc:docMk/>
          <pc:sldMk cId="4235366577" sldId="354"/>
        </pc:sldMkLst>
      </pc:sldChg>
      <pc:sldChg chg="add del">
        <pc:chgData name="Hamel, Jaclyn (CDA)" userId="1dd1833f-a110-4777-81b2-8222e19409a8" providerId="ADAL" clId="{64C79223-B0F0-41D5-94BF-5DB542B951E5}" dt="2026-04-07T20:33:35.832" v="28" actId="47"/>
        <pc:sldMkLst>
          <pc:docMk/>
          <pc:sldMk cId="292146953" sldId="355"/>
        </pc:sldMkLst>
      </pc:sldChg>
      <pc:sldChg chg="add del">
        <pc:chgData name="Hamel, Jaclyn (CDA)" userId="1dd1833f-a110-4777-81b2-8222e19409a8" providerId="ADAL" clId="{64C79223-B0F0-41D5-94BF-5DB542B951E5}" dt="2026-04-07T20:33:35.832" v="28" actId="47"/>
        <pc:sldMkLst>
          <pc:docMk/>
          <pc:sldMk cId="115727759" sldId="356"/>
        </pc:sldMkLst>
      </pc:sldChg>
      <pc:sldChg chg="delSp modSp add mod ord">
        <pc:chgData name="Hamel, Jaclyn (CDA)" userId="1dd1833f-a110-4777-81b2-8222e19409a8" providerId="ADAL" clId="{64C79223-B0F0-41D5-94BF-5DB542B951E5}" dt="2026-04-07T20:46:53.062" v="138" actId="13244"/>
        <pc:sldMkLst>
          <pc:docMk/>
          <pc:sldMk cId="622024316" sldId="361"/>
        </pc:sldMkLst>
        <pc:spChg chg="mod">
          <ac:chgData name="Hamel, Jaclyn (CDA)" userId="1dd1833f-a110-4777-81b2-8222e19409a8" providerId="ADAL" clId="{64C79223-B0F0-41D5-94BF-5DB542B951E5}" dt="2026-04-07T20:46:53.062" v="138" actId="13244"/>
          <ac:spMkLst>
            <pc:docMk/>
            <pc:sldMk cId="622024316" sldId="361"/>
            <ac:spMk id="2" creationId="{00000000-0000-0000-0000-000000000000}"/>
          </ac:spMkLst>
        </pc:spChg>
        <pc:spChg chg="mod">
          <ac:chgData name="Hamel, Jaclyn (CDA)" userId="1dd1833f-a110-4777-81b2-8222e19409a8" providerId="ADAL" clId="{64C79223-B0F0-41D5-94BF-5DB542B951E5}" dt="2026-04-07T20:46:51.473" v="137" actId="13244"/>
          <ac:spMkLst>
            <pc:docMk/>
            <pc:sldMk cId="622024316" sldId="361"/>
            <ac:spMk id="10" creationId="{00000000-0000-0000-0000-000000000000}"/>
          </ac:spMkLst>
        </pc:spChg>
        <pc:spChg chg="del">
          <ac:chgData name="Hamel, Jaclyn (CDA)" userId="1dd1833f-a110-4777-81b2-8222e19409a8" providerId="ADAL" clId="{64C79223-B0F0-41D5-94BF-5DB542B951E5}" dt="2026-04-07T20:38:34.333" v="66" actId="478"/>
          <ac:spMkLst>
            <pc:docMk/>
            <pc:sldMk cId="622024316" sldId="361"/>
            <ac:spMk id="34818" creationId="{00000000-0000-0000-0000-000000000000}"/>
          </ac:spMkLst>
        </pc:spChg>
        <pc:picChg chg="mod">
          <ac:chgData name="Hamel, Jaclyn (CDA)" userId="1dd1833f-a110-4777-81b2-8222e19409a8" providerId="ADAL" clId="{64C79223-B0F0-41D5-94BF-5DB542B951E5}" dt="2026-04-07T20:38:51.945" v="68" actId="962"/>
          <ac:picMkLst>
            <pc:docMk/>
            <pc:sldMk cId="622024316" sldId="361"/>
            <ac:picMk id="3" creationId="{00000000-0000-0000-0000-000000000000}"/>
          </ac:picMkLst>
        </pc:picChg>
      </pc:sldChg>
      <pc:sldChg chg="del">
        <pc:chgData name="Hamel, Jaclyn (CDA)" userId="1dd1833f-a110-4777-81b2-8222e19409a8" providerId="ADAL" clId="{64C79223-B0F0-41D5-94BF-5DB542B951E5}" dt="2026-04-07T20:32:31.636" v="23" actId="47"/>
        <pc:sldMkLst>
          <pc:docMk/>
          <pc:sldMk cId="3214032507" sldId="362"/>
        </pc:sldMkLst>
      </pc:sldChg>
      <pc:sldChg chg="add del">
        <pc:chgData name="Hamel, Jaclyn (CDA)" userId="1dd1833f-a110-4777-81b2-8222e19409a8" providerId="ADAL" clId="{64C79223-B0F0-41D5-94BF-5DB542B951E5}" dt="2026-04-07T20:33:35.832" v="28" actId="47"/>
        <pc:sldMkLst>
          <pc:docMk/>
          <pc:sldMk cId="3807270675" sldId="362"/>
        </pc:sldMkLst>
      </pc:sldChg>
      <pc:sldChg chg="del">
        <pc:chgData name="Hamel, Jaclyn (CDA)" userId="1dd1833f-a110-4777-81b2-8222e19409a8" providerId="ADAL" clId="{64C79223-B0F0-41D5-94BF-5DB542B951E5}" dt="2026-04-07T20:32:32.266" v="24" actId="47"/>
        <pc:sldMkLst>
          <pc:docMk/>
          <pc:sldMk cId="1261551915" sldId="363"/>
        </pc:sldMkLst>
      </pc:sldChg>
      <pc:sldChg chg="add del">
        <pc:chgData name="Hamel, Jaclyn (CDA)" userId="1dd1833f-a110-4777-81b2-8222e19409a8" providerId="ADAL" clId="{64C79223-B0F0-41D5-94BF-5DB542B951E5}" dt="2026-04-07T20:33:35.832" v="28" actId="47"/>
        <pc:sldMkLst>
          <pc:docMk/>
          <pc:sldMk cId="2607277187" sldId="363"/>
        </pc:sldMkLst>
      </pc:sldChg>
      <pc:sldChg chg="del">
        <pc:chgData name="Hamel, Jaclyn (CDA)" userId="1dd1833f-a110-4777-81b2-8222e19409a8" providerId="ADAL" clId="{64C79223-B0F0-41D5-94BF-5DB542B951E5}" dt="2026-04-07T20:32:26.270" v="18" actId="47"/>
        <pc:sldMkLst>
          <pc:docMk/>
          <pc:sldMk cId="740398676" sldId="364"/>
        </pc:sldMkLst>
      </pc:sldChg>
      <pc:sldChg chg="add del">
        <pc:chgData name="Hamel, Jaclyn (CDA)" userId="1dd1833f-a110-4777-81b2-8222e19409a8" providerId="ADAL" clId="{64C79223-B0F0-41D5-94BF-5DB542B951E5}" dt="2026-04-07T20:33:35.832" v="28" actId="47"/>
        <pc:sldMkLst>
          <pc:docMk/>
          <pc:sldMk cId="4258301570" sldId="364"/>
        </pc:sldMkLst>
      </pc:sldChg>
      <pc:sldChg chg="add del">
        <pc:chgData name="Hamel, Jaclyn (CDA)" userId="1dd1833f-a110-4777-81b2-8222e19409a8" providerId="ADAL" clId="{64C79223-B0F0-41D5-94BF-5DB542B951E5}" dt="2026-04-07T20:33:35.832" v="28" actId="47"/>
        <pc:sldMkLst>
          <pc:docMk/>
          <pc:sldMk cId="401751315" sldId="365"/>
        </pc:sldMkLst>
      </pc:sldChg>
      <pc:sldChg chg="del">
        <pc:chgData name="Hamel, Jaclyn (CDA)" userId="1dd1833f-a110-4777-81b2-8222e19409a8" providerId="ADAL" clId="{64C79223-B0F0-41D5-94BF-5DB542B951E5}" dt="2026-04-07T20:32:27.045" v="19" actId="47"/>
        <pc:sldMkLst>
          <pc:docMk/>
          <pc:sldMk cId="2644188731" sldId="365"/>
        </pc:sldMkLst>
      </pc:sldChg>
      <pc:sldChg chg="del">
        <pc:chgData name="Hamel, Jaclyn (CDA)" userId="1dd1833f-a110-4777-81b2-8222e19409a8" providerId="ADAL" clId="{64C79223-B0F0-41D5-94BF-5DB542B951E5}" dt="2026-04-07T20:32:27.490" v="20" actId="47"/>
        <pc:sldMkLst>
          <pc:docMk/>
          <pc:sldMk cId="516602618" sldId="366"/>
        </pc:sldMkLst>
      </pc:sldChg>
      <pc:sldChg chg="del">
        <pc:chgData name="Hamel, Jaclyn (CDA)" userId="1dd1833f-a110-4777-81b2-8222e19409a8" providerId="ADAL" clId="{64C79223-B0F0-41D5-94BF-5DB542B951E5}" dt="2026-04-07T20:32:27.950" v="21" actId="47"/>
        <pc:sldMkLst>
          <pc:docMk/>
          <pc:sldMk cId="3568553167" sldId="370"/>
        </pc:sldMkLst>
      </pc:sldChg>
      <pc:sldChg chg="del">
        <pc:chgData name="Hamel, Jaclyn (CDA)" userId="1dd1833f-a110-4777-81b2-8222e19409a8" providerId="ADAL" clId="{64C79223-B0F0-41D5-94BF-5DB542B951E5}" dt="2026-04-07T20:32:28.816" v="22" actId="47"/>
        <pc:sldMkLst>
          <pc:docMk/>
          <pc:sldMk cId="1444470894" sldId="371"/>
        </pc:sldMkLst>
      </pc:sldChg>
      <pc:sldChg chg="del">
        <pc:chgData name="Hamel, Jaclyn (CDA)" userId="1dd1833f-a110-4777-81b2-8222e19409a8" providerId="ADAL" clId="{64C79223-B0F0-41D5-94BF-5DB542B951E5}" dt="2026-04-07T20:32:33.163" v="25" actId="47"/>
        <pc:sldMkLst>
          <pc:docMk/>
          <pc:sldMk cId="1931336220" sldId="372"/>
        </pc:sldMkLst>
      </pc:sldChg>
      <pc:sldChg chg="del">
        <pc:chgData name="Hamel, Jaclyn (CDA)" userId="1dd1833f-a110-4777-81b2-8222e19409a8" providerId="ADAL" clId="{64C79223-B0F0-41D5-94BF-5DB542B951E5}" dt="2026-04-07T20:32:33.925" v="26" actId="47"/>
        <pc:sldMkLst>
          <pc:docMk/>
          <pc:sldMk cId="2935035646" sldId="373"/>
        </pc:sldMkLst>
      </pc:sldChg>
      <pc:sldChg chg="add del ord">
        <pc:chgData name="Hamel, Jaclyn (CDA)" userId="1dd1833f-a110-4777-81b2-8222e19409a8" providerId="ADAL" clId="{64C79223-B0F0-41D5-94BF-5DB542B951E5}" dt="2026-04-07T20:29:06.114" v="9" actId="47"/>
        <pc:sldMkLst>
          <pc:docMk/>
          <pc:sldMk cId="1640219718" sldId="374"/>
        </pc:sldMkLst>
      </pc:sldChg>
      <pc:sldChg chg="new del">
        <pc:chgData name="Hamel, Jaclyn (CDA)" userId="1dd1833f-a110-4777-81b2-8222e19409a8" providerId="ADAL" clId="{64C79223-B0F0-41D5-94BF-5DB542B951E5}" dt="2026-04-07T20:28:13.671" v="3" actId="47"/>
        <pc:sldMkLst>
          <pc:docMk/>
          <pc:sldMk cId="4238533215" sldId="374"/>
        </pc:sldMkLst>
      </pc:sldChg>
      <pc:sldChg chg="new del">
        <pc:chgData name="Hamel, Jaclyn (CDA)" userId="1dd1833f-a110-4777-81b2-8222e19409a8" providerId="ADAL" clId="{64C79223-B0F0-41D5-94BF-5DB542B951E5}" dt="2026-04-07T20:32:24.779" v="17" actId="47"/>
        <pc:sldMkLst>
          <pc:docMk/>
          <pc:sldMk cId="4271430358" sldId="3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267201" y="6621780"/>
            <a:ext cx="759849" cy="350520"/>
          </a:xfrm>
          <a:prstGeom prst="rect">
            <a:avLst/>
          </a:prstGeom>
        </p:spPr>
        <p:txBody>
          <a:bodyPr vert="horz" lIns="93177" tIns="46589" rIns="93177" bIns="46589" rtlCol="0" anchor="b"/>
          <a:lstStyle>
            <a:lvl1pPr algn="r">
              <a:defRPr sz="1200"/>
            </a:lvl1pPr>
          </a:lstStyle>
          <a:p>
            <a:pPr algn="ctr"/>
            <a:fld id="{589FE679-05B5-4F1D-9E64-D5980E6763C0}" type="slidenum">
              <a:rPr lang="en-US" smtClean="0"/>
              <a:pPr algn="ctr"/>
              <a:t>‹#›</a:t>
            </a:fld>
            <a:endParaRPr lang="en-US" dirty="0"/>
          </a:p>
        </p:txBody>
      </p:sp>
    </p:spTree>
    <p:extLst>
      <p:ext uri="{BB962C8B-B14F-4D97-AF65-F5344CB8AC3E}">
        <p14:creationId xmlns:p14="http://schemas.microsoft.com/office/powerpoint/2010/main" val="1914919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B597FFB-0397-4D31-96A9-B0B20775F500}" type="datetimeFigureOut">
              <a:rPr lang="en-US" smtClean="0"/>
              <a:pPr/>
              <a:t>4/7/2026</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D66EE39-8F8F-45E7-9356-62314B9FF34C}" type="slidenum">
              <a:rPr lang="en-US" smtClean="0"/>
              <a:pPr/>
              <a:t>‹#›</a:t>
            </a:fld>
            <a:endParaRPr lang="en-US" dirty="0"/>
          </a:p>
        </p:txBody>
      </p:sp>
    </p:spTree>
    <p:extLst>
      <p:ext uri="{BB962C8B-B14F-4D97-AF65-F5344CB8AC3E}">
        <p14:creationId xmlns:p14="http://schemas.microsoft.com/office/powerpoint/2010/main" val="417299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p>
        </p:txBody>
      </p:sp>
      <p:sp>
        <p:nvSpPr>
          <p:cNvPr id="50180" name="Slide Number Placeholder 3"/>
          <p:cNvSpPr>
            <a:spLocks noGrp="1"/>
          </p:cNvSpPr>
          <p:nvPr>
            <p:ph type="sldNum" sz="quarter" idx="5"/>
          </p:nvPr>
        </p:nvSpPr>
        <p:spPr>
          <a:noFill/>
        </p:spPr>
        <p:txBody>
          <a:bodyPr/>
          <a:lstStyle/>
          <a:p>
            <a:fld id="{C421CEF8-34BA-4D9F-8A2D-2CE0E1254361}" type="slidenum">
              <a:rPr lang="en-US" smtClean="0"/>
              <a:pPr/>
              <a:t>1</a:t>
            </a:fld>
            <a:endParaRPr lang="en-US" dirty="0"/>
          </a:p>
        </p:txBody>
      </p:sp>
    </p:spTree>
    <p:extLst>
      <p:ext uri="{BB962C8B-B14F-4D97-AF65-F5344CB8AC3E}">
        <p14:creationId xmlns:p14="http://schemas.microsoft.com/office/powerpoint/2010/main" val="190050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100" dirty="0"/>
          </a:p>
        </p:txBody>
      </p:sp>
      <p:sp>
        <p:nvSpPr>
          <p:cNvPr id="35844" name="Slide Number Placeholder 3"/>
          <p:cNvSpPr>
            <a:spLocks noGrp="1"/>
          </p:cNvSpPr>
          <p:nvPr>
            <p:ph type="sldNum" sz="quarter" idx="5"/>
          </p:nvPr>
        </p:nvSpPr>
        <p:spPr>
          <a:noFill/>
        </p:spPr>
        <p:txBody>
          <a:bodyPr/>
          <a:lstStyle/>
          <a:p>
            <a:fld id="{24E9EC98-E231-4CC9-A71C-015E8A8B558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1505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100" dirty="0"/>
          </a:p>
        </p:txBody>
      </p:sp>
      <p:sp>
        <p:nvSpPr>
          <p:cNvPr id="35844" name="Slide Number Placeholder 3"/>
          <p:cNvSpPr>
            <a:spLocks noGrp="1"/>
          </p:cNvSpPr>
          <p:nvPr>
            <p:ph type="sldNum" sz="quarter" idx="5"/>
          </p:nvPr>
        </p:nvSpPr>
        <p:spPr>
          <a:noFill/>
        </p:spPr>
        <p:txBody>
          <a:bodyPr/>
          <a:lstStyle/>
          <a:p>
            <a:fld id="{24E9EC98-E231-4CC9-A71C-015E8A8B558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2250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100" dirty="0"/>
          </a:p>
        </p:txBody>
      </p:sp>
      <p:sp>
        <p:nvSpPr>
          <p:cNvPr id="35844" name="Slide Number Placeholder 3"/>
          <p:cNvSpPr>
            <a:spLocks noGrp="1"/>
          </p:cNvSpPr>
          <p:nvPr>
            <p:ph type="sldNum" sz="quarter" idx="5"/>
          </p:nvPr>
        </p:nvSpPr>
        <p:spPr>
          <a:noFill/>
        </p:spPr>
        <p:txBody>
          <a:bodyPr/>
          <a:lstStyle/>
          <a:p>
            <a:fld id="{24E9EC98-E231-4CC9-A71C-015E8A8B558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55331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100" dirty="0"/>
          </a:p>
        </p:txBody>
      </p:sp>
      <p:sp>
        <p:nvSpPr>
          <p:cNvPr id="35844" name="Slide Number Placeholder 3"/>
          <p:cNvSpPr>
            <a:spLocks noGrp="1"/>
          </p:cNvSpPr>
          <p:nvPr>
            <p:ph type="sldNum" sz="quarter" idx="5"/>
          </p:nvPr>
        </p:nvSpPr>
        <p:spPr>
          <a:noFill/>
        </p:spPr>
        <p:txBody>
          <a:bodyPr/>
          <a:lstStyle/>
          <a:p>
            <a:fld id="{24E9EC98-E231-4CC9-A71C-015E8A8B558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7820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100" dirty="0"/>
          </a:p>
        </p:txBody>
      </p:sp>
      <p:sp>
        <p:nvSpPr>
          <p:cNvPr id="35844" name="Slide Number Placeholder 3"/>
          <p:cNvSpPr>
            <a:spLocks noGrp="1"/>
          </p:cNvSpPr>
          <p:nvPr>
            <p:ph type="sldNum" sz="quarter" idx="5"/>
          </p:nvPr>
        </p:nvSpPr>
        <p:spPr>
          <a:noFill/>
        </p:spPr>
        <p:txBody>
          <a:bodyPr/>
          <a:lstStyle/>
          <a:p>
            <a:fld id="{24E9EC98-E231-4CC9-A71C-015E8A8B558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2766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a:t>SOE is the mechanism to enter into the EMAC contract </a:t>
            </a:r>
            <a:r>
              <a:rPr lang="en-US"/>
              <a:t>to mobilize </a:t>
            </a:r>
            <a:r>
              <a:rPr lang="en-US" dirty="0"/>
              <a:t>resources into the state.</a:t>
            </a:r>
            <a:br>
              <a:rPr lang="en-US" dirty="0"/>
            </a:br>
            <a:r>
              <a:rPr lang="en-US" dirty="0"/>
              <a:t>The SOE can be lifted while the resources are deployed. If new resources are needed, an SOE would have to be re-declared. </a:t>
            </a:r>
          </a:p>
          <a:p>
            <a:r>
              <a:rPr lang="en-US" dirty="0"/>
              <a:t>Article IV of the EMAC Articles</a:t>
            </a:r>
          </a:p>
        </p:txBody>
      </p:sp>
      <p:sp>
        <p:nvSpPr>
          <p:cNvPr id="25604" name="Slide Number Placeholder 3"/>
          <p:cNvSpPr>
            <a:spLocks noGrp="1"/>
          </p:cNvSpPr>
          <p:nvPr>
            <p:ph type="sldNum" sz="quarter" idx="5"/>
          </p:nvPr>
        </p:nvSpPr>
        <p:spPr>
          <a:noFill/>
        </p:spPr>
        <p:txBody>
          <a:bodyPr/>
          <a:lstStyle/>
          <a:p>
            <a:fld id="{90D003B4-2902-41B6-9AF6-D1F3E80590A6}"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104697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dirty="0"/>
              <a:t>Under EMAC states are able to share any capability they wish with another member state.  </a:t>
            </a:r>
          </a:p>
          <a:p>
            <a:r>
              <a:rPr lang="en-US" dirty="0"/>
              <a:t>While this list is not comprehensive, it does illustrate that EMAC has the ability to deploy resources from a multitude of disciplines.  </a:t>
            </a:r>
            <a:br>
              <a:rPr lang="en-US" dirty="0"/>
            </a:br>
            <a:r>
              <a:rPr lang="en-US" dirty="0"/>
              <a:t>Further, deployment under EMAC follows the incident command system – keeping the mission under the control of the state.   </a:t>
            </a:r>
          </a:p>
        </p:txBody>
      </p:sp>
    </p:spTree>
    <p:extLst>
      <p:ext uri="{BB962C8B-B14F-4D97-AF65-F5344CB8AC3E}">
        <p14:creationId xmlns:p14="http://schemas.microsoft.com/office/powerpoint/2010/main" val="183380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solidFill>
                  <a:srgbClr val="0000FF"/>
                </a:solidFill>
              </a:rPr>
              <a:t>https://youtu.be/Gc8oHnu0PxE</a:t>
            </a:r>
          </a:p>
          <a:p>
            <a:pPr>
              <a:buFont typeface="Arial" pitchFamily="34" charset="0"/>
              <a:buNone/>
            </a:pPr>
            <a:endParaRPr lang="en-US" dirty="0"/>
          </a:p>
        </p:txBody>
      </p:sp>
    </p:spTree>
    <p:extLst>
      <p:ext uri="{BB962C8B-B14F-4D97-AF65-F5344CB8AC3E}">
        <p14:creationId xmlns:p14="http://schemas.microsoft.com/office/powerpoint/2010/main" val="331191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a:buFont typeface="Arial" pitchFamily="34" charset="0"/>
              <a:buNone/>
            </a:pPr>
            <a:r>
              <a:rPr lang="en-US" baseline="0" dirty="0"/>
              <a:t>https://www.congress.gov/104/plaws/publ321/PLAW-104publ321.pdf</a:t>
            </a:r>
          </a:p>
        </p:txBody>
      </p:sp>
    </p:spTree>
    <p:extLst>
      <p:ext uri="{BB962C8B-B14F-4D97-AF65-F5344CB8AC3E}">
        <p14:creationId xmlns:p14="http://schemas.microsoft.com/office/powerpoint/2010/main" val="314316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https://malegislature.gov/Laws/SessionLaws/Acts/2000/Chapter339</a:t>
            </a:r>
          </a:p>
        </p:txBody>
      </p:sp>
      <p:sp>
        <p:nvSpPr>
          <p:cNvPr id="4" name="Slide Number Placeholder 3"/>
          <p:cNvSpPr>
            <a:spLocks noGrp="1"/>
          </p:cNvSpPr>
          <p:nvPr>
            <p:ph type="sldNum" sz="quarter" idx="10"/>
          </p:nvPr>
        </p:nvSpPr>
        <p:spPr/>
        <p:txBody>
          <a:bodyPr/>
          <a:lstStyle/>
          <a:p>
            <a:fld id="{9D66EE39-8F8F-45E7-9356-62314B9FF34C}" type="slidenum">
              <a:rPr lang="en-US" smtClean="0"/>
              <a:pPr/>
              <a:t>4</a:t>
            </a:fld>
            <a:endParaRPr lang="en-US" dirty="0"/>
          </a:p>
        </p:txBody>
      </p:sp>
    </p:spTree>
    <p:extLst>
      <p:ext uri="{BB962C8B-B14F-4D97-AF65-F5344CB8AC3E}">
        <p14:creationId xmlns:p14="http://schemas.microsoft.com/office/powerpoint/2010/main" val="123577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171441" indent="-171441">
              <a:buFont typeface="Wingdings" pitchFamily="2" charset="2"/>
              <a:buChar char="§"/>
            </a:pPr>
            <a:endParaRPr lang="en-US" baseline="0" dirty="0"/>
          </a:p>
        </p:txBody>
      </p:sp>
    </p:spTree>
    <p:extLst>
      <p:ext uri="{BB962C8B-B14F-4D97-AF65-F5344CB8AC3E}">
        <p14:creationId xmlns:p14="http://schemas.microsoft.com/office/powerpoint/2010/main" val="42969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0266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6368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dirty="0"/>
              <a:t>https://www.emacweb.org/index.php/learn-about-emac/module-positions/national-guard-a-emac</a:t>
            </a:r>
          </a:p>
        </p:txBody>
      </p:sp>
    </p:spTree>
    <p:extLst>
      <p:ext uri="{BB962C8B-B14F-4D97-AF65-F5344CB8AC3E}">
        <p14:creationId xmlns:p14="http://schemas.microsoft.com/office/powerpoint/2010/main" val="309307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8F861087-9AD2-437F-A37B-1113D91BFE4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08520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A08939F-F47C-46A3-92AC-3D5B9A01AEA4}"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905000" y="152400"/>
            <a:ext cx="6781800" cy="1143000"/>
          </a:xfrm>
        </p:spPr>
        <p:txBody>
          <a:body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A08939F-F47C-46A3-92AC-3D5B9A01AEA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62F483-3720-4A86-85E1-0CF48AD5ADED}" type="datetimeFigureOut">
              <a:rPr lang="en-US" smtClean="0"/>
              <a:pPr/>
              <a:t>4/7/2026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08939F-F47C-46A3-92AC-3D5B9A01AE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162F483-3720-4A86-85E1-0CF48AD5ADED}" type="datetimeFigureOut">
              <a:rPr lang="en-US" smtClean="0"/>
              <a:pPr/>
              <a:t>4/7/2026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08939F-F47C-46A3-92AC-3D5B9A01AEA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85800" y="381000"/>
            <a:ext cx="7772400" cy="1752600"/>
          </a:xfrm>
        </p:spPr>
        <p:txBody>
          <a:bodyPr>
            <a:noAutofit/>
          </a:bodyPr>
          <a:lstStyle/>
          <a:p>
            <a:pPr eaLnBrk="1" hangingPunct="1">
              <a:defRPr/>
            </a:pPr>
            <a:r>
              <a:rPr lang="en-US" sz="3300" b="1" dirty="0">
                <a:solidFill>
                  <a:schemeClr val="bg1"/>
                </a:solidFill>
              </a:rPr>
              <a:t>Overview of the Emergency Management Assistance Compact</a:t>
            </a:r>
            <a:endParaRPr lang="en-US" sz="3300" dirty="0">
              <a:solidFill>
                <a:schemeClr val="bg1"/>
              </a:solidFill>
            </a:endParaRPr>
          </a:p>
        </p:txBody>
      </p:sp>
      <p:sp>
        <p:nvSpPr>
          <p:cNvPr id="5" name="Subtitle 4"/>
          <p:cNvSpPr>
            <a:spLocks noGrp="1"/>
          </p:cNvSpPr>
          <p:nvPr>
            <p:ph type="subTitle" idx="1"/>
          </p:nvPr>
        </p:nvSpPr>
        <p:spPr>
          <a:xfrm>
            <a:off x="708025" y="2590800"/>
            <a:ext cx="7772400" cy="533400"/>
          </a:xfrm>
        </p:spPr>
        <p:txBody>
          <a:bodyPr>
            <a:noAutofit/>
          </a:bodyPr>
          <a:lstStyle/>
          <a:p>
            <a:r>
              <a:rPr lang="en-US" sz="2000" b="1" dirty="0">
                <a:solidFill>
                  <a:schemeClr val="bg1"/>
                </a:solidFill>
                <a:latin typeface="+mj-lt"/>
              </a:rPr>
              <a:t>Massachusetts Emergency Management Agency</a:t>
            </a:r>
          </a:p>
        </p:txBody>
      </p:sp>
      <p:grpSp>
        <p:nvGrpSpPr>
          <p:cNvPr id="6" name="Group 5" descr="picture of a tornado, wildfire and hurricane damage to a home"/>
          <p:cNvGrpSpPr/>
          <p:nvPr/>
        </p:nvGrpSpPr>
        <p:grpSpPr>
          <a:xfrm>
            <a:off x="152728" y="4800600"/>
            <a:ext cx="8838543" cy="1943101"/>
            <a:chOff x="533400" y="3124200"/>
            <a:chExt cx="8838543" cy="1943101"/>
          </a:xfrm>
        </p:grpSpPr>
        <p:pic>
          <p:nvPicPr>
            <p:cNvPr id="25607" name="Picture 4" descr="4237569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3126189"/>
              <a:ext cx="2742543" cy="1941112"/>
            </a:xfrm>
            <a:prstGeom prst="rect">
              <a:avLst/>
            </a:prstGeom>
            <a:noFill/>
            <a:ln w="9525">
              <a:noFill/>
              <a:miter lim="800000"/>
              <a:headEnd/>
              <a:tailEnd/>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400" y="3124200"/>
              <a:ext cx="2992334" cy="19431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795" y="3124200"/>
              <a:ext cx="3113605" cy="1943100"/>
            </a:xfrm>
            <a:prstGeom prst="rect">
              <a:avLst/>
            </a:prstGeom>
          </p:spPr>
        </p:pic>
      </p:grpSp>
      <p:pic>
        <p:nvPicPr>
          <p:cNvPr id="2" name="Picture 1" descr="MEMA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8099" y="3155302"/>
            <a:ext cx="1447802" cy="1447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17638"/>
          </a:xfrm>
          <a:solidFill>
            <a:srgbClr val="A7B991"/>
          </a:solidFill>
        </p:spPr>
        <p:txBody>
          <a:bodyPr>
            <a:normAutofit/>
          </a:bodyPr>
          <a:lstStyle/>
          <a:p>
            <a:pPr eaLnBrk="1" hangingPunct="1"/>
            <a:r>
              <a:rPr lang="en-US" sz="3300" dirty="0">
                <a:solidFill>
                  <a:schemeClr val="bg1"/>
                </a:solidFill>
              </a:rPr>
              <a:t>Pre-Event Preparedness Actions</a:t>
            </a:r>
          </a:p>
        </p:txBody>
      </p:sp>
      <p:sp>
        <p:nvSpPr>
          <p:cNvPr id="9219" name="Rectangle 3"/>
          <p:cNvSpPr txBox="1">
            <a:spLocks noChangeArrowheads="1"/>
          </p:cNvSpPr>
          <p:nvPr/>
        </p:nvSpPr>
        <p:spPr bwMode="auto">
          <a:xfrm>
            <a:off x="228600" y="1417638"/>
            <a:ext cx="4800600" cy="5105400"/>
          </a:xfrm>
          <a:prstGeom prst="rect">
            <a:avLst/>
          </a:prstGeom>
          <a:noFill/>
          <a:ln w="9525">
            <a:noFill/>
            <a:miter lim="800000"/>
            <a:headEnd/>
            <a:tailEnd/>
          </a:ln>
        </p:spPr>
        <p:txBody>
          <a:bodyPr/>
          <a:lstStyle/>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Develop internal plans and procedures to implement EMAC as Requesting or Assisting State</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Train local and state Resource Providers on EMAC procedures</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Organize resources under state sponsorship (state sponsored teams, regional teams, strike teams, task forces &amp; etc. </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Establish “mission packaged” resources with estimated costs.</a:t>
            </a:r>
          </a:p>
          <a:p>
            <a:pPr marL="800100" lvl="1" indent="-228600">
              <a:spcAft>
                <a:spcPts val="1800"/>
              </a:spcAft>
              <a:buClr>
                <a:schemeClr val="bg1"/>
              </a:buClr>
              <a:buSzPct val="75000"/>
              <a:buFont typeface="Wingdings" pitchFamily="2" charset="2"/>
              <a:buChar char="Ø"/>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Mission Ready Packages</a:t>
            </a:r>
          </a:p>
        </p:txBody>
      </p:sp>
      <p:pic>
        <p:nvPicPr>
          <p:cNvPr id="10" name="Picture 9" descr="Image showing two emergency response officials collaborati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rot="5400000">
            <a:off x="5305425" y="2162175"/>
            <a:ext cx="3429000" cy="30670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0640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17638"/>
          </a:xfrm>
          <a:solidFill>
            <a:srgbClr val="A7B991"/>
          </a:solidFill>
        </p:spPr>
        <p:txBody>
          <a:bodyPr>
            <a:normAutofit/>
          </a:bodyPr>
          <a:lstStyle/>
          <a:p>
            <a:pPr eaLnBrk="1" hangingPunct="1"/>
            <a:r>
              <a:rPr lang="en-US" sz="3300" dirty="0">
                <a:solidFill>
                  <a:schemeClr val="bg1"/>
                </a:solidFill>
              </a:rPr>
              <a:t>Activation Activities</a:t>
            </a:r>
          </a:p>
        </p:txBody>
      </p:sp>
      <p:sp>
        <p:nvSpPr>
          <p:cNvPr id="9219" name="Rectangle 3"/>
          <p:cNvSpPr txBox="1">
            <a:spLocks noChangeArrowheads="1"/>
          </p:cNvSpPr>
          <p:nvPr/>
        </p:nvSpPr>
        <p:spPr bwMode="auto">
          <a:xfrm>
            <a:off x="228600" y="1417638"/>
            <a:ext cx="8610600" cy="5105400"/>
          </a:xfrm>
          <a:prstGeom prst="rect">
            <a:avLst/>
          </a:prstGeom>
          <a:noFill/>
          <a:ln w="9525">
            <a:noFill/>
            <a:miter lim="800000"/>
            <a:headEnd/>
            <a:tailEnd/>
          </a:ln>
        </p:spPr>
        <p:txBody>
          <a:bodyPr/>
          <a:lstStyle/>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Local resources exhausted or it is reasonably anticipated that resources will be exhausted</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Governor declares a State of Emergency</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Affected state opens an event in the EMAC Operating System</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65662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17638"/>
          </a:xfrm>
          <a:solidFill>
            <a:srgbClr val="A7B991"/>
          </a:solidFill>
        </p:spPr>
        <p:txBody>
          <a:bodyPr>
            <a:normAutofit/>
          </a:bodyPr>
          <a:lstStyle/>
          <a:p>
            <a:pPr eaLnBrk="1" hangingPunct="1"/>
            <a:r>
              <a:rPr lang="en-US" sz="3300" dirty="0">
                <a:solidFill>
                  <a:schemeClr val="bg1"/>
                </a:solidFill>
              </a:rPr>
              <a:t>Request and Offer Activities</a:t>
            </a:r>
          </a:p>
        </p:txBody>
      </p:sp>
      <p:sp>
        <p:nvSpPr>
          <p:cNvPr id="9219" name="Rectangle 3"/>
          <p:cNvSpPr txBox="1">
            <a:spLocks noChangeArrowheads="1"/>
          </p:cNvSpPr>
          <p:nvPr/>
        </p:nvSpPr>
        <p:spPr bwMode="auto">
          <a:xfrm>
            <a:off x="228600" y="1417638"/>
            <a:ext cx="8763000" cy="5105400"/>
          </a:xfrm>
          <a:prstGeom prst="rect">
            <a:avLst/>
          </a:prstGeom>
          <a:noFill/>
          <a:ln w="9525">
            <a:noFill/>
            <a:miter lim="800000"/>
            <a:headEnd/>
            <a:tailEnd/>
          </a:ln>
        </p:spPr>
        <p:txBody>
          <a:bodyPr/>
          <a:lstStyle/>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A-Team receives resource requests from affected state and Authorized Representative (AR) authorizes the request</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A-Team contacts states and works to source resource requests</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Assisting States work with Resource Providers to update Mission Ready Packages and compile offer</a:t>
            </a:r>
          </a:p>
          <a:p>
            <a:pPr marL="800100" lvl="1" indent="-228600">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You have the right to say no when your MRP is requested.</a:t>
            </a:r>
          </a:p>
          <a:p>
            <a:pPr marL="800100" lvl="1" indent="-228600">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Logistics support for the MRP will need to be addressed before the MRP deploys.</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Resource Support Agreements finalized</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97150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17638"/>
          </a:xfrm>
          <a:solidFill>
            <a:srgbClr val="A7B991"/>
          </a:solidFill>
        </p:spPr>
        <p:txBody>
          <a:bodyPr>
            <a:normAutofit/>
          </a:bodyPr>
          <a:lstStyle/>
          <a:p>
            <a:pPr eaLnBrk="1" hangingPunct="1"/>
            <a:r>
              <a:rPr lang="en-US" sz="3300" dirty="0">
                <a:solidFill>
                  <a:schemeClr val="bg1"/>
                </a:solidFill>
              </a:rPr>
              <a:t>Response Activities</a:t>
            </a:r>
          </a:p>
        </p:txBody>
      </p:sp>
      <p:sp>
        <p:nvSpPr>
          <p:cNvPr id="9219" name="Rectangle 3"/>
          <p:cNvSpPr txBox="1">
            <a:spLocks noChangeArrowheads="1"/>
          </p:cNvSpPr>
          <p:nvPr/>
        </p:nvSpPr>
        <p:spPr bwMode="auto">
          <a:xfrm>
            <a:off x="228600" y="1417638"/>
            <a:ext cx="8763000" cy="5105400"/>
          </a:xfrm>
          <a:prstGeom prst="rect">
            <a:avLst/>
          </a:prstGeom>
          <a:noFill/>
          <a:ln w="9525">
            <a:noFill/>
            <a:miter lim="800000"/>
            <a:headEnd/>
            <a:tailEnd/>
          </a:ln>
        </p:spPr>
        <p:txBody>
          <a:bodyPr/>
          <a:lstStyle/>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Resource prepare to mobilize</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Deploying personnel should be provided a pre-deployment briefing and be given a copy of the Mission Order</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Deploy and perform assigned missions</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Track all costs, damages, issues, etc. Keep-in-contact with home state EMAC rep for any issues that arise.</a:t>
            </a:r>
          </a:p>
          <a:p>
            <a:pPr marL="800100" lvl="1" indent="-228600">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For larger teams, a dedicated finance/logistics member is recommended</a:t>
            </a:r>
          </a:p>
          <a:p>
            <a:pPr marL="342900" indent="-228600">
              <a:spcBef>
                <a:spcPts val="0"/>
              </a:spcBef>
              <a:spcAft>
                <a:spcPts val="18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Demobilize from incident and return home</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57694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17638"/>
          </a:xfrm>
          <a:solidFill>
            <a:srgbClr val="A7B991"/>
          </a:solidFill>
        </p:spPr>
        <p:txBody>
          <a:bodyPr>
            <a:normAutofit/>
          </a:bodyPr>
          <a:lstStyle/>
          <a:p>
            <a:pPr eaLnBrk="1" hangingPunct="1"/>
            <a:r>
              <a:rPr lang="en-US" sz="3300" dirty="0">
                <a:solidFill>
                  <a:schemeClr val="bg1"/>
                </a:solidFill>
              </a:rPr>
              <a:t>Reimbursement Activities</a:t>
            </a:r>
          </a:p>
        </p:txBody>
      </p:sp>
      <p:sp>
        <p:nvSpPr>
          <p:cNvPr id="9219" name="Rectangle 3"/>
          <p:cNvSpPr txBox="1">
            <a:spLocks noChangeArrowheads="1"/>
          </p:cNvSpPr>
          <p:nvPr/>
        </p:nvSpPr>
        <p:spPr bwMode="auto">
          <a:xfrm>
            <a:off x="228600" y="1417638"/>
            <a:ext cx="8763000" cy="5105400"/>
          </a:xfrm>
          <a:prstGeom prst="rect">
            <a:avLst/>
          </a:prstGeom>
          <a:noFill/>
          <a:ln w="9525">
            <a:noFill/>
            <a:miter lim="800000"/>
            <a:headEnd/>
            <a:tailEnd/>
          </a:ln>
        </p:spPr>
        <p:txBody>
          <a:bodyPr/>
          <a:lstStyle/>
          <a:p>
            <a:pPr marL="342900" indent="-228600">
              <a:spcBef>
                <a:spcPts val="0"/>
              </a:spcBef>
              <a:spcAft>
                <a:spcPts val="6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Resource Provider submit reimbursement package to the Assisting State</a:t>
            </a:r>
          </a:p>
          <a:p>
            <a:pPr marL="800100" lvl="1" indent="-228600">
              <a:spcAft>
                <a:spcPts val="1800"/>
              </a:spcAft>
              <a:buClr>
                <a:schemeClr val="bg1"/>
              </a:buClr>
              <a:buSzPct val="75000"/>
              <a:buFont typeface="Wingdings" pitchFamily="2" charset="2"/>
              <a:buChar char="Ø"/>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This should be completed once payroll records can be provided (~2weeks after mission ends, NLT 45 days after mission ends)</a:t>
            </a:r>
          </a:p>
          <a:p>
            <a:pPr marL="342900" indent="-228600">
              <a:spcBef>
                <a:spcPts val="0"/>
              </a:spcBef>
              <a:spcAft>
                <a:spcPts val="6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Assisting State audits package and sends to Requesting State</a:t>
            </a:r>
          </a:p>
          <a:p>
            <a:pPr marL="800100" lvl="1" indent="-228600">
              <a:spcAft>
                <a:spcPts val="1800"/>
              </a:spcAft>
              <a:buClr>
                <a:schemeClr val="bg1"/>
              </a:buClr>
              <a:buSzPct val="75000"/>
              <a:buFont typeface="Wingdings" pitchFamily="2" charset="2"/>
              <a:buChar char="Ø"/>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This should be completed NLT 45 days after receiving package from the Resource Provider.</a:t>
            </a:r>
          </a:p>
          <a:p>
            <a:pPr marL="342900" indent="-228600">
              <a:spcBef>
                <a:spcPts val="0"/>
              </a:spcBef>
              <a:spcAft>
                <a:spcPts val="6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Requesting State audits package and issues payment to Assisting State</a:t>
            </a:r>
          </a:p>
          <a:p>
            <a:pPr marL="800100" lvl="1" indent="-228600">
              <a:spcAft>
                <a:spcPts val="1800"/>
              </a:spcAft>
              <a:buClr>
                <a:schemeClr val="bg1"/>
              </a:buClr>
              <a:buSzPct val="75000"/>
              <a:buFont typeface="Wingdings" pitchFamily="2" charset="2"/>
              <a:buChar char="Ø"/>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This should be completed NLT 45 days after receiving package from the Assisting State.</a:t>
            </a:r>
          </a:p>
          <a:p>
            <a:pPr marL="342900" indent="-228600">
              <a:spcBef>
                <a:spcPts val="0"/>
              </a:spcBef>
              <a:spcAft>
                <a:spcPts val="600"/>
              </a:spcAft>
              <a:buClr>
                <a:schemeClr val="bg1"/>
              </a:buClr>
              <a:buSzPct val="75000"/>
              <a:buFont typeface="Wingdings" pitchFamily="2" charset="2"/>
              <a:buChar char="Ø"/>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Assisting State reimburses Resource Providers</a:t>
            </a:r>
          </a:p>
          <a:p>
            <a:pPr marL="800100" lvl="1" indent="-228600">
              <a:spcAft>
                <a:spcPts val="1800"/>
              </a:spcAft>
              <a:buClr>
                <a:schemeClr val="bg1"/>
              </a:buClr>
              <a:buSzPct val="75000"/>
              <a:buFont typeface="Wingdings" pitchFamily="2" charset="2"/>
              <a:buChar char="Ø"/>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This should be completed NLT 45 days after receiving funds from the Requesting State.</a:t>
            </a:r>
          </a:p>
        </p:txBody>
      </p:sp>
    </p:spTree>
    <p:custDataLst>
      <p:tags r:id="rId1"/>
    </p:custDataLst>
    <p:extLst>
      <p:ext uri="{BB962C8B-B14F-4D97-AF65-F5344CB8AC3E}">
        <p14:creationId xmlns:p14="http://schemas.microsoft.com/office/powerpoint/2010/main" val="385058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noGrp="1"/>
          </p:cNvSpPr>
          <p:nvPr>
            <p:ph type="title" idx="4294967295"/>
          </p:nvPr>
        </p:nvSpPr>
        <p:spPr>
          <a:xfrm>
            <a:off x="0" y="0"/>
            <a:ext cx="9144000" cy="1066800"/>
          </a:xfrm>
          <a:prstGeom prst="rect">
            <a:avLst/>
          </a:prstGeom>
          <a:solidFill>
            <a:srgbClr val="A7B99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The EMAC Process - Summary</a:t>
            </a:r>
          </a:p>
        </p:txBody>
      </p:sp>
      <p:sp>
        <p:nvSpPr>
          <p:cNvPr id="8" name="TextBox 7"/>
          <p:cNvSpPr txBox="1"/>
          <p:nvPr/>
        </p:nvSpPr>
        <p:spPr>
          <a:xfrm>
            <a:off x="190500" y="1143000"/>
            <a:ext cx="8762999" cy="5601533"/>
          </a:xfrm>
          <a:prstGeom prst="rect">
            <a:avLst/>
          </a:prstGeom>
          <a:noFill/>
        </p:spPr>
        <p:txBody>
          <a:bodyPr wrap="square" rtlCol="0">
            <a:spAutoFit/>
          </a:bodyPr>
          <a:lstStyle/>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1. Governor declares a state of emergency due to a natural or man-made disaster.</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2. State requests resources from EMAC member states through the state emergency management agencies.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3. State emergency management personnel and local resource providers work together to identify available resources and estimated mission costs.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4. The Requesting and Assisting States execute the EMAC Form RSA.</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5. Personnel deploying are given a Mission Order Authorization Form which outlines the mission, helpful information, and guidance.</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6. At the completion of the mission, resources demobilize and return to the home state.</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7. Deployed personnel provide required documentation to assemble reimbursement packages.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8. Reimbursement package is sent to the Requesting State.</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9. Requesting State reimburses the Assisting State.</a:t>
            </a:r>
          </a:p>
        </p:txBody>
      </p:sp>
    </p:spTree>
    <p:custDataLst>
      <p:tags r:id="rId1"/>
    </p:custDataLst>
    <p:extLst>
      <p:ext uri="{BB962C8B-B14F-4D97-AF65-F5344CB8AC3E}">
        <p14:creationId xmlns:p14="http://schemas.microsoft.com/office/powerpoint/2010/main" val="2784642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0"/>
            <a:ext cx="9144000" cy="1371600"/>
          </a:xfrm>
          <a:solidFill>
            <a:srgbClr val="A7B991"/>
          </a:solidFill>
        </p:spPr>
        <p:txBody>
          <a:bodyPr>
            <a:normAutofit/>
          </a:bodyPr>
          <a:lstStyle/>
          <a:p>
            <a:pPr eaLnBrk="1" hangingPunct="1"/>
            <a:r>
              <a:rPr lang="en-US" sz="3300" dirty="0">
                <a:solidFill>
                  <a:schemeClr val="bg1"/>
                </a:solidFill>
              </a:rPr>
              <a:t>Deployment Under EMAC</a:t>
            </a:r>
          </a:p>
        </p:txBody>
      </p:sp>
      <p:sp>
        <p:nvSpPr>
          <p:cNvPr id="37890" name="Content Placeholder 2"/>
          <p:cNvSpPr>
            <a:spLocks noGrp="1"/>
          </p:cNvSpPr>
          <p:nvPr>
            <p:ph idx="4294967295"/>
          </p:nvPr>
        </p:nvSpPr>
        <p:spPr>
          <a:xfrm>
            <a:off x="0" y="1600200"/>
            <a:ext cx="4876800" cy="4266564"/>
          </a:xfrm>
        </p:spPr>
        <p:txBody>
          <a:bodyPr>
            <a:normAutofit/>
          </a:bodyPr>
          <a:lstStyle/>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State/Local EOC Support</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Damage assessment</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Disaster recovery services</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Logistics support</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Donations management</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Law Enforcement services</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Communications</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Fire fighting</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Aviation support</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Biological/chemical response teams</a:t>
            </a:r>
          </a:p>
          <a:p>
            <a:pPr>
              <a:lnSpc>
                <a:spcPct val="90000"/>
              </a:lnSpc>
              <a:buClr>
                <a:schemeClr val="bg1"/>
              </a:buClr>
              <a:buSzPct val="100000"/>
              <a:buFont typeface="Wingdings" pitchFamily="2" charset="2"/>
              <a:buChar char="§"/>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Medical support services</a:t>
            </a:r>
          </a:p>
        </p:txBody>
      </p:sp>
      <p:sp>
        <p:nvSpPr>
          <p:cNvPr id="37891" name="Text Box 5"/>
          <p:cNvSpPr txBox="1">
            <a:spLocks noChangeArrowheads="1"/>
          </p:cNvSpPr>
          <p:nvPr/>
        </p:nvSpPr>
        <p:spPr bwMode="auto">
          <a:xfrm>
            <a:off x="4953000" y="1600200"/>
            <a:ext cx="4038600" cy="3277820"/>
          </a:xfrm>
          <a:prstGeom prst="rect">
            <a:avLst/>
          </a:prstGeom>
          <a:noFill/>
          <a:ln w="9525">
            <a:noFill/>
            <a:miter lim="800000"/>
            <a:headEnd/>
            <a:tailEnd/>
          </a:ln>
        </p:spPr>
        <p:txBody>
          <a:bodyPr>
            <a:spAutoFit/>
          </a:bodyPr>
          <a:lstStyle/>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Hazard mitigation</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Community outreach</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Search and Rescue</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Debris clearance services</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Public Health services</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Environmental Health services</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HazMat Response Teams</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Human services/mass care</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Animal control services</a:t>
            </a:r>
          </a:p>
          <a:p>
            <a:pPr>
              <a:lnSpc>
                <a:spcPct val="115000"/>
              </a:lnSpc>
              <a:buClr>
                <a:schemeClr val="bg1"/>
              </a:buClr>
              <a:buFont typeface="Wingdings" pitchFamily="2" charset="2"/>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Incident Management Teams</a:t>
            </a:r>
          </a:p>
        </p:txBody>
      </p:sp>
      <p:sp>
        <p:nvSpPr>
          <p:cNvPr id="37892" name="Text Box 6"/>
          <p:cNvSpPr txBox="1">
            <a:spLocks noChangeArrowheads="1"/>
          </p:cNvSpPr>
          <p:nvPr/>
        </p:nvSpPr>
        <p:spPr bwMode="auto">
          <a:xfrm>
            <a:off x="762000" y="5486402"/>
            <a:ext cx="7696200" cy="1015663"/>
          </a:xfrm>
          <a:prstGeom prst="rect">
            <a:avLst/>
          </a:prstGeom>
          <a:solidFill>
            <a:srgbClr val="98AD7F"/>
          </a:solidFill>
          <a:ln w="9525">
            <a:noFill/>
            <a:miter lim="800000"/>
            <a:headEnd/>
            <a:tailEnd/>
          </a:ln>
        </p:spPr>
        <p:txBody>
          <a:bodyPr>
            <a:spAutoFit/>
          </a:bodyPr>
          <a:lstStyle/>
          <a:p>
            <a:pPr algn="ctr">
              <a:spcBef>
                <a:spcPct val="50000"/>
              </a:spcBef>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Any capability from Member States can be shared</a:t>
            </a:r>
          </a:p>
          <a:p>
            <a:pPr algn="ctr">
              <a:spcBef>
                <a:spcPct val="50000"/>
              </a:spcBef>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Deployment under EMAC follows the incident command system – keeping the mission under the control of the state.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0" y="0"/>
            <a:ext cx="9144000" cy="990600"/>
          </a:xfrm>
          <a:prstGeom prst="rect">
            <a:avLst/>
          </a:prstGeom>
          <a:solidFill>
            <a:schemeClr val="accent2"/>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rPr>
              <a:t>What is EMAC ?</a:t>
            </a:r>
            <a:endParaRPr kumimoji="0" lang="en-US" sz="33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grpSp>
        <p:nvGrpSpPr>
          <p:cNvPr id="3" name="Group 2" descr="first responder pictures (uscg, american red cross)"/>
          <p:cNvGrpSpPr/>
          <p:nvPr/>
        </p:nvGrpSpPr>
        <p:grpSpPr>
          <a:xfrm>
            <a:off x="381000" y="1295400"/>
            <a:ext cx="8142288" cy="1200150"/>
            <a:chOff x="381000" y="1295400"/>
            <a:chExt cx="8142288" cy="1200150"/>
          </a:xfrm>
        </p:grpSpPr>
        <p:pic>
          <p:nvPicPr>
            <p:cNvPr id="27655" name="Picture 30" descr="eocsupport2x.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2363" y="12954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56" name="Picture 18" descr="medicalhelpx.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16456" y="12954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58" name="Picture 23" descr="search and rescuex.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12954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61" name="Picture 36" descr="logisticsx.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23088" y="12954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63" name="Picture 40" descr="fieldhospitalx.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92725" y="1295400"/>
              <a:ext cx="1600200" cy="1200150"/>
            </a:xfrm>
            <a:prstGeom prst="roundRect">
              <a:avLst>
                <a:gd name="adj" fmla="val 8594"/>
              </a:avLst>
            </a:prstGeom>
            <a:solidFill>
              <a:srgbClr val="FFFFFF">
                <a:shade val="85000"/>
              </a:srgbClr>
            </a:solidFill>
            <a:ln>
              <a:solidFill>
                <a:schemeClr val="bg1">
                  <a:lumMod val="75000"/>
                </a:schemeClr>
              </a:solidFill>
            </a:ln>
            <a:effectLst/>
          </p:spPr>
        </p:pic>
      </p:grpSp>
      <p:sp>
        <p:nvSpPr>
          <p:cNvPr id="44" name="TextBox 43"/>
          <p:cNvSpPr txBox="1"/>
          <p:nvPr/>
        </p:nvSpPr>
        <p:spPr>
          <a:xfrm>
            <a:off x="228600" y="2822938"/>
            <a:ext cx="8686800" cy="1323439"/>
          </a:xfrm>
          <a:prstGeom prst="rect">
            <a:avLst/>
          </a:prstGeom>
          <a:noFill/>
        </p:spPr>
        <p:txBody>
          <a:bodyPr wrap="square">
            <a:spAutoFit/>
          </a:bodyPr>
          <a:lstStyle/>
          <a:p>
            <a:pPr eaLnBrk="1" hangingPunct="1">
              <a:buFont typeface="Arial" charset="0"/>
              <a:buNone/>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Emergency Management Assistance Compact (EMAC), is a State-to-State mutual aid compact that facilitates the sharing of services, personnel and equipment across state lines during times of disaster and emergency.  </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descr="response partner pictures (USCG helicopter, police command post, american red cross, fire vehicle)"/>
          <p:cNvGrpSpPr/>
          <p:nvPr/>
        </p:nvGrpSpPr>
        <p:grpSpPr>
          <a:xfrm>
            <a:off x="453385" y="4325673"/>
            <a:ext cx="8157215" cy="1200150"/>
            <a:chOff x="453385" y="4495800"/>
            <a:chExt cx="8157215" cy="1200150"/>
          </a:xfrm>
        </p:grpSpPr>
        <p:pic>
          <p:nvPicPr>
            <p:cNvPr id="27654" name="Picture 28" descr="donationsmanagementx.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29985" y="44958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57" name="Picture 22" descr="mountedpatrolx.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87562" y="44958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59" name="Picture 27" descr="animalrescuex.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368925" y="44958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60" name="Picture 32" descr="firefightingx.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010400" y="4495800"/>
              <a:ext cx="1600200" cy="1200150"/>
            </a:xfrm>
            <a:prstGeom prst="roundRect">
              <a:avLst>
                <a:gd name="adj" fmla="val 8594"/>
              </a:avLst>
            </a:prstGeom>
            <a:solidFill>
              <a:srgbClr val="FFFFFF">
                <a:shade val="85000"/>
              </a:srgbClr>
            </a:solidFill>
            <a:ln>
              <a:solidFill>
                <a:schemeClr val="bg1">
                  <a:lumMod val="75000"/>
                </a:schemeClr>
              </a:solidFill>
            </a:ln>
            <a:effectLst/>
          </p:spPr>
        </p:pic>
        <p:pic>
          <p:nvPicPr>
            <p:cNvPr id="27662" name="Picture 37" descr="medicalresourcesx.jp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53385" y="4495800"/>
              <a:ext cx="1600200" cy="1200150"/>
            </a:xfrm>
            <a:prstGeom prst="roundRect">
              <a:avLst>
                <a:gd name="adj" fmla="val 8594"/>
              </a:avLst>
            </a:prstGeom>
            <a:solidFill>
              <a:srgbClr val="FFFFFF">
                <a:shade val="85000"/>
              </a:srgbClr>
            </a:solidFill>
            <a:ln>
              <a:solidFill>
                <a:schemeClr val="bg1">
                  <a:lumMod val="75000"/>
                </a:schemeClr>
              </a:solidFill>
            </a:ln>
            <a:effectLst/>
          </p:spPr>
        </p:pic>
      </p:grpSp>
      <p:sp>
        <p:nvSpPr>
          <p:cNvPr id="4" name="Rectangle 3"/>
          <p:cNvSpPr/>
          <p:nvPr/>
        </p:nvSpPr>
        <p:spPr>
          <a:xfrm>
            <a:off x="228600" y="5710127"/>
            <a:ext cx="8686800" cy="746358"/>
          </a:xfrm>
          <a:prstGeom prst="rect">
            <a:avLst/>
          </a:prstGeom>
        </p:spPr>
        <p:txBody>
          <a:bodyPr wrap="square">
            <a:spAutoFit/>
          </a:bodyPr>
          <a:lstStyle/>
          <a:p>
            <a:endParaRPr lang="en-US" sz="1050" dirty="0">
              <a:solidFill>
                <a:srgbClr val="000000"/>
              </a:solidFill>
              <a:latin typeface="Calibri" panose="020F0502020204030204" pitchFamily="34" charset="0"/>
            </a:endParaRPr>
          </a:p>
          <a:p>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Under EMAC, a state can share any resource with another member state so long as the Governor of the impacted state has </a:t>
            </a:r>
            <a:r>
              <a:rPr lang="en-US" sz="1600" b="1" i="1" dirty="0">
                <a:solidFill>
                  <a:srgbClr val="000000"/>
                </a:solidFill>
                <a:latin typeface="Verdana" panose="020B0604030504040204" pitchFamily="34" charset="0"/>
                <a:ea typeface="Verdana" panose="020B0604030504040204" pitchFamily="34" charset="0"/>
                <a:cs typeface="Verdana" panose="020B0604030504040204" pitchFamily="34" charset="0"/>
              </a:rPr>
              <a:t>declared a state of emergency</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noGrp="1"/>
          </p:cNvSpPr>
          <p:nvPr>
            <p:ph type="title" idx="4294967295"/>
          </p:nvPr>
        </p:nvSpPr>
        <p:spPr bwMode="auto">
          <a:xfrm>
            <a:off x="0" y="0"/>
            <a:ext cx="9144000" cy="1143000"/>
          </a:xfrm>
          <a:prstGeom prst="rect">
            <a:avLst/>
          </a:prstGeom>
          <a:solidFill>
            <a:schemeClr val="accent2"/>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j-ea"/>
                <a:cs typeface="+mj-cs"/>
              </a:rPr>
              <a:t>EMAC: Enacted into Federal Law</a:t>
            </a:r>
            <a:endParaRPr kumimoji="0" lang="en-US" sz="33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j-ea"/>
              <a:cs typeface="+mj-cs"/>
            </a:endParaRPr>
          </a:p>
        </p:txBody>
      </p:sp>
      <p:pic>
        <p:nvPicPr>
          <p:cNvPr id="25605" name="Picture 16" descr="stack of paper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438275"/>
            <a:ext cx="4752975" cy="4657725"/>
          </a:xfrm>
          <a:prstGeom prst="rect">
            <a:avLst/>
          </a:prstGeom>
          <a:noFill/>
          <a:ln w="9525">
            <a:solidFill>
              <a:schemeClr val="accent1"/>
            </a:solidFill>
            <a:miter lim="800000"/>
            <a:headEnd/>
            <a:tailEnd/>
          </a:ln>
        </p:spPr>
      </p:pic>
      <p:sp>
        <p:nvSpPr>
          <p:cNvPr id="12" name="Rectangle 11" descr="stack of papers"/>
          <p:cNvSpPr/>
          <p:nvPr/>
        </p:nvSpPr>
        <p:spPr>
          <a:xfrm>
            <a:off x="381000" y="2514600"/>
            <a:ext cx="5257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5611" name="Picture 9">
            <a:extLst>
              <a:ext uri="{C183D7F6-B498-43B3-948B-1728B52AA6E4}">
                <adec:decorative xmlns:adec="http://schemas.microsoft.com/office/drawing/2017/decorative" val="1"/>
              </a:ext>
            </a:extLst>
          </p:cNvPr>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73063" y="2525713"/>
            <a:ext cx="5189537" cy="1263650"/>
          </a:xfrm>
          <a:prstGeom prst="rect">
            <a:avLst/>
          </a:prstGeom>
          <a:solidFill>
            <a:schemeClr val="accent2">
              <a:lumMod val="40000"/>
              <a:lumOff val="60000"/>
            </a:schemeClr>
          </a:solidFill>
          <a:ln w="9525">
            <a:noFill/>
            <a:miter lim="800000"/>
            <a:headEnd/>
            <a:tailEnd/>
          </a:ln>
        </p:spPr>
      </p:pic>
      <p:sp>
        <p:nvSpPr>
          <p:cNvPr id="14" name="Rounded Rectangle 13">
            <a:extLst>
              <a:ext uri="{C183D7F6-B498-43B3-948B-1728B52AA6E4}">
                <adec:decorative xmlns:adec="http://schemas.microsoft.com/office/drawing/2017/decorative" val="0"/>
              </a:ext>
            </a:extLst>
          </p:cNvPr>
          <p:cNvSpPr/>
          <p:nvPr/>
        </p:nvSpPr>
        <p:spPr>
          <a:xfrm>
            <a:off x="6248400" y="1573213"/>
            <a:ext cx="2590800" cy="1905000"/>
          </a:xfrm>
          <a:prstGeom prst="roundRect">
            <a:avLst/>
          </a:prstGeom>
          <a:solidFill>
            <a:srgbClr val="B38708"/>
          </a:solidFill>
          <a:ln>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mj-lt"/>
              </a:rPr>
              <a:t>Congress Ratified EMAC as Public Law 104-321</a:t>
            </a:r>
          </a:p>
          <a:p>
            <a:pPr algn="ctr"/>
            <a:r>
              <a:rPr lang="en-US" sz="2400" b="1" dirty="0">
                <a:latin typeface="+mj-lt"/>
              </a:rPr>
              <a:t>October 1996</a:t>
            </a:r>
          </a:p>
        </p:txBody>
      </p:sp>
      <p:sp>
        <p:nvSpPr>
          <p:cNvPr id="2" name="TextBox 1"/>
          <p:cNvSpPr txBox="1"/>
          <p:nvPr/>
        </p:nvSpPr>
        <p:spPr>
          <a:xfrm>
            <a:off x="228600" y="5823521"/>
            <a:ext cx="8686800" cy="923330"/>
          </a:xfrm>
          <a:prstGeom prst="rect">
            <a:avLst/>
          </a:prstGeom>
          <a:solidFill>
            <a:schemeClr val="bg1">
              <a:lumMod val="50000"/>
              <a:lumOff val="50000"/>
            </a:schemeClr>
          </a:solid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Congress ratified the Compact, thus giving congressional consent to the EMAC 13-Articles of Agreement.  This made EMAC the first interstate compact to be ratified by Congress since the 1950 Civil Defense Act.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A7B991"/>
          </a:solidFill>
        </p:spPr>
        <p:txBody>
          <a:bodyPr>
            <a:normAutofit/>
          </a:bodyPr>
          <a:lstStyle/>
          <a:p>
            <a:r>
              <a:rPr lang="en-US" sz="3300" dirty="0">
                <a:solidFill>
                  <a:schemeClr val="bg1"/>
                </a:solidFill>
              </a:rPr>
              <a:t>MA GL CHAPTER 339, the acts of 2000</a:t>
            </a:r>
          </a:p>
        </p:txBody>
      </p:sp>
      <p:sp>
        <p:nvSpPr>
          <p:cNvPr id="7169" name="Rectangle 1"/>
          <p:cNvSpPr>
            <a:spLocks noChangeArrowheads="1"/>
          </p:cNvSpPr>
          <p:nvPr/>
        </p:nvSpPr>
        <p:spPr bwMode="auto">
          <a:xfrm rot="10800000" flipV="1">
            <a:off x="228600" y="1414790"/>
            <a:ext cx="86868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This compact is made and entered into by and between the participating member states which enact this compact, hereinafter called party states. For the purposes of this contract, the term "states" is taken to mean the several states, the Commonwealth of Puerto Rico, the District of Columbia, and all U.S. territorial possessions.</a:t>
            </a:r>
            <a:b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fontAlgn="base">
              <a:spcBef>
                <a:spcPct val="0"/>
              </a:spcBef>
              <a:spcAft>
                <a:spcPct val="0"/>
              </a:spcAft>
            </a:pP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The purpose of this compact is to provide for mutual assistance between the states entering into this compact in managing any emergency disaster that is duly declared by the governor of the affected state, whether arising from natural disaster, technological hazard, manmade disaster, civil emergency aspects of resources shortages, community disorders, insurgency or enemy attack. </a:t>
            </a:r>
          </a:p>
          <a:p>
            <a:pPr lvl="0" eaLnBrk="0" fontAlgn="base" hangingPunct="0">
              <a:spcBef>
                <a:spcPct val="0"/>
              </a:spcBef>
              <a:spcAft>
                <a:spcPct val="0"/>
              </a:spcAft>
            </a:pPr>
            <a:endParaRPr lang="en-US"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eaLnBrk="0" fontAlgn="base" hangingPunct="0">
              <a:spcBef>
                <a:spcPct val="0"/>
              </a:spcBef>
              <a:spcAft>
                <a:spcPct val="0"/>
              </a:spcAft>
            </a:pP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On behalf of the governor of each state participating in the compact, the legally designated state official who is assigned responsibility for emergency management shall establish procedures necessary to implement this compact. </a:t>
            </a:r>
            <a:b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eaLnBrk="0" fontAlgn="base" hangingPunct="0">
              <a:spcBef>
                <a:spcPct val="0"/>
              </a:spcBef>
              <a:spcAft>
                <a:spcPct val="0"/>
              </a:spcAft>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Approved December 15, 2000.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noGrp="1"/>
          </p:cNvSpPr>
          <p:nvPr>
            <p:ph type="title" idx="4294967295"/>
          </p:nvPr>
        </p:nvSpPr>
        <p:spPr bwMode="auto">
          <a:xfrm>
            <a:off x="0" y="0"/>
            <a:ext cx="9144000" cy="1143000"/>
          </a:xfrm>
          <a:prstGeom prst="rect">
            <a:avLst/>
          </a:prstGeom>
          <a:solidFill>
            <a:schemeClr val="accent2"/>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EMAC Members</a:t>
            </a:r>
            <a:endParaRPr kumimoji="0" lang="en-US" sz="33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pSp>
        <p:nvGrpSpPr>
          <p:cNvPr id="5" name="Group 4" descr="flags of us states and territories">
            <a:extLst>
              <a:ext uri="{FF2B5EF4-FFF2-40B4-BE49-F238E27FC236}">
                <a16:creationId xmlns:a16="http://schemas.microsoft.com/office/drawing/2014/main" id="{007FC57E-235A-62EB-28CB-C644E3B8BE5F}"/>
              </a:ext>
            </a:extLst>
          </p:cNvPr>
          <p:cNvGrpSpPr/>
          <p:nvPr/>
        </p:nvGrpSpPr>
        <p:grpSpPr>
          <a:xfrm>
            <a:off x="76200" y="1621802"/>
            <a:ext cx="8991600" cy="1959598"/>
            <a:chOff x="76200" y="2079002"/>
            <a:chExt cx="8991600" cy="1959598"/>
          </a:xfrm>
        </p:grpSpPr>
        <p:sp>
          <p:nvSpPr>
            <p:cNvPr id="23" name="Rounded Rectangle 22"/>
            <p:cNvSpPr/>
            <p:nvPr/>
          </p:nvSpPr>
          <p:spPr>
            <a:xfrm>
              <a:off x="76200" y="2079002"/>
              <a:ext cx="8991600" cy="1959598"/>
            </a:xfrm>
            <a:prstGeom prst="roundRect">
              <a:avLst>
                <a:gd name="adj" fmla="val 0"/>
              </a:avLst>
            </a:prstGeom>
            <a:solidFill>
              <a:schemeClr val="accent1">
                <a:alpha val="5000"/>
              </a:schemeClr>
            </a:solidFill>
            <a:ln w="381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3">
              <a:extLst>
                <a:ext uri="{FF2B5EF4-FFF2-40B4-BE49-F238E27FC236}">
                  <a16:creationId xmlns:a16="http://schemas.microsoft.com/office/drawing/2014/main" id="{99731CC1-6ACC-CF39-1BFC-4CD834CAAE2E}"/>
                </a:ext>
              </a:extLst>
            </p:cNvPr>
            <p:cNvPicPr>
              <a:picLocks noChangeAspect="1"/>
            </p:cNvPicPr>
            <p:nvPr/>
          </p:nvPicPr>
          <p:blipFill>
            <a:blip r:embed="rId3"/>
            <a:stretch>
              <a:fillRect/>
            </a:stretch>
          </p:blipFill>
          <p:spPr>
            <a:xfrm>
              <a:off x="190500" y="2362497"/>
              <a:ext cx="8763000" cy="1451959"/>
            </a:xfrm>
            <a:prstGeom prst="rect">
              <a:avLst/>
            </a:prstGeom>
          </p:spPr>
        </p:pic>
      </p:grpSp>
      <p:sp>
        <p:nvSpPr>
          <p:cNvPr id="6" name="TextBox 5">
            <a:extLst>
              <a:ext uri="{FF2B5EF4-FFF2-40B4-BE49-F238E27FC236}">
                <a16:creationId xmlns:a16="http://schemas.microsoft.com/office/drawing/2014/main" id="{F1936024-7314-C8E0-8FC9-65BC581C48E5}"/>
              </a:ext>
            </a:extLst>
          </p:cNvPr>
          <p:cNvSpPr txBox="1"/>
          <p:nvPr/>
        </p:nvSpPr>
        <p:spPr>
          <a:xfrm>
            <a:off x="133350" y="4572000"/>
            <a:ext cx="8877300" cy="1754326"/>
          </a:xfrm>
          <a:prstGeom prst="rect">
            <a:avLst/>
          </a:prstGeom>
          <a:solidFill>
            <a:srgbClr val="002060"/>
          </a:solid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EMAC has 55 members: EMAC law defined as the term ‘states’ is taken to mean the several states, the Commonwealth of Puerto Rico, The District of Columbia, and all U.S. territorial possessions.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All 55 Member States have enacted the EMAC Articles of Agreement into law.</a:t>
            </a:r>
          </a:p>
        </p:txBody>
      </p:sp>
    </p:spTree>
    <p:extLst>
      <p:ext uri="{BB962C8B-B14F-4D97-AF65-F5344CB8AC3E}">
        <p14:creationId xmlns:p14="http://schemas.microsoft.com/office/powerpoint/2010/main" val="204484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bwMode="auto">
          <a:xfrm>
            <a:off x="0" y="0"/>
            <a:ext cx="9144000" cy="1143000"/>
          </a:xfrm>
          <a:prstGeom prst="rect">
            <a:avLst/>
          </a:prstGeom>
          <a:solidFill>
            <a:schemeClr val="accent2"/>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What EMAC Does</a:t>
            </a:r>
            <a:endParaRPr kumimoji="0" lang="en-US" sz="33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0" name="TextBox 19"/>
          <p:cNvSpPr txBox="1"/>
          <p:nvPr/>
        </p:nvSpPr>
        <p:spPr>
          <a:xfrm>
            <a:off x="76200" y="1513490"/>
            <a:ext cx="4724400" cy="4678204"/>
          </a:xfrm>
          <a:prstGeom prst="rect">
            <a:avLst/>
          </a:prstGeom>
          <a:noFill/>
        </p:spPr>
        <p:txBody>
          <a:bodyPr wrap="square">
            <a:spAutoFit/>
          </a:bodyPr>
          <a:lstStyle/>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Provides a responsive and straightforward mutual aid system for sharing resources</a:t>
            </a:r>
          </a:p>
          <a:p>
            <a:pPr marL="228600" indent="-228600">
              <a:buFont typeface="Wingdings" pitchFamily="2" charset="2"/>
              <a:buChar char="ü"/>
              <a:defRP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Maximizes the use of available member state resources</a:t>
            </a:r>
          </a:p>
          <a:p>
            <a:pPr marL="228600" indent="-228600">
              <a:defRP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Establishes a firm legal foundation</a:t>
            </a:r>
          </a:p>
          <a:p>
            <a:pPr marL="685800" lvl="1" indent="-228600">
              <a:buFont typeface="Wingdings" pitchFamily="2" charset="2"/>
              <a:buChar char="ü"/>
              <a:defRPr/>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Provides immunity and tort protection</a:t>
            </a:r>
          </a:p>
          <a:p>
            <a:pPr marL="685800" lvl="1" indent="-228600">
              <a:buFont typeface="Wingdings" pitchFamily="2" charset="2"/>
              <a:buChar char="ü"/>
              <a:defRPr/>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Provide professional license reciprocity</a:t>
            </a:r>
          </a:p>
          <a:p>
            <a:pPr marL="228600" indent="-228600">
              <a:buFont typeface="Wingdings" pitchFamily="2" charset="2"/>
              <a:buChar char="ü"/>
              <a:defRP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Deploys resources as part of a coordinated response through the state EMAs </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(resources </a:t>
            </a:r>
            <a:r>
              <a:rPr lang="en-US" b="1" i="1" dirty="0">
                <a:solidFill>
                  <a:schemeClr val="bg1"/>
                </a:solidFill>
                <a:latin typeface="Verdana" panose="020B0604030504040204" pitchFamily="34" charset="0"/>
                <a:ea typeface="Verdana" panose="020B0604030504040204" pitchFamily="34" charset="0"/>
                <a:cs typeface="Verdana" panose="020B0604030504040204" pitchFamily="34" charset="0"/>
              </a:rPr>
              <a:t>do not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self-deploy)</a:t>
            </a:r>
          </a:p>
        </p:txBody>
      </p:sp>
      <p:sp>
        <p:nvSpPr>
          <p:cNvPr id="8" name="TextBox 7"/>
          <p:cNvSpPr txBox="1"/>
          <p:nvPr/>
        </p:nvSpPr>
        <p:spPr>
          <a:xfrm>
            <a:off x="4800600" y="1513490"/>
            <a:ext cx="4289502" cy="3139321"/>
          </a:xfrm>
          <a:prstGeom prst="rect">
            <a:avLst/>
          </a:prstGeom>
          <a:noFill/>
        </p:spPr>
        <p:txBody>
          <a:bodyPr wrap="square">
            <a:spAutoFit/>
          </a:bodyPr>
          <a:lstStyle/>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Is the primary mutual aid resource provider when federal support is not warranted</a:t>
            </a:r>
          </a:p>
          <a:p>
            <a:pPr marL="228600" indent="-228600">
              <a:defRP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Supports state response and recovery operations while respecting state sovereignty</a:t>
            </a:r>
          </a:p>
          <a:p>
            <a:pPr>
              <a:defRP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Wingdings" pitchFamily="2" charset="2"/>
              <a:buChar char="ü"/>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Authorizes use of the National Guard in State Active Duty or Title 32 status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bwMode="auto">
          <a:xfrm>
            <a:off x="0" y="0"/>
            <a:ext cx="9144000" cy="1143000"/>
          </a:xfrm>
          <a:prstGeom prst="rect">
            <a:avLst/>
          </a:prstGeom>
          <a:solidFill>
            <a:schemeClr val="accent2"/>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What EMAC Does </a:t>
            </a:r>
            <a:r>
              <a:rPr kumimoji="0" lang="en-US" sz="3300" b="1"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NOT</a:t>
            </a: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 do</a:t>
            </a:r>
            <a:endParaRPr kumimoji="0" lang="en-US" sz="33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0" name="TextBox 19"/>
          <p:cNvSpPr txBox="1"/>
          <p:nvPr/>
        </p:nvSpPr>
        <p:spPr>
          <a:xfrm>
            <a:off x="207576" y="1513490"/>
            <a:ext cx="8784023" cy="3416320"/>
          </a:xfrm>
          <a:prstGeom prst="rect">
            <a:avLst/>
          </a:prstGeom>
          <a:noFill/>
        </p:spPr>
        <p:txBody>
          <a:bodyPr wrap="square">
            <a:spAutoFit/>
          </a:bodyPr>
          <a:lstStyle/>
          <a:p>
            <a:pPr marL="285750" indent="-285750">
              <a:buClr>
                <a:srgbClr val="FF0000"/>
              </a:buClr>
              <a:buFont typeface="Verdana" panose="020B0604030504040204" pitchFamily="34" charset="0"/>
              <a:buChar char="x"/>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Endorse self deployment</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FF0000"/>
              </a:buClr>
              <a:buFont typeface="Verdana" panose="020B0604030504040204" pitchFamily="34" charset="0"/>
              <a:buChar char="x"/>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Replace the need for Federal support</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FF0000"/>
              </a:buClr>
              <a:buFont typeface="Verdana" panose="020B0604030504040204" pitchFamily="34" charset="0"/>
              <a:buChar char="x"/>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Replace existing mutual aid agreements</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FF0000"/>
              </a:buClr>
              <a:buFont typeface="Verdana" panose="020B0604030504040204" pitchFamily="34" charset="0"/>
              <a:buChar char="x"/>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Hoard / stockpile / prioritize / allocate resources</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FF0000"/>
              </a:buClr>
              <a:buFont typeface="Verdana" panose="020B0604030504040204" pitchFamily="34" charset="0"/>
              <a:buChar char="x"/>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Permit the use of the National Guard resources for military purposes</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FF0000"/>
              </a:buClr>
              <a:buFont typeface="Verdana" panose="020B0604030504040204" pitchFamily="34" charset="0"/>
              <a:buChar char="x"/>
              <a:defRP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Move resources directly from county-to-county or city-to-city level. (EMAC is state-to-state </a:t>
            </a:r>
            <a:r>
              <a:rPr lang="en-US" i="1" dirty="0">
                <a:solidFill>
                  <a:schemeClr val="bg1"/>
                </a:solidFill>
                <a:latin typeface="Verdana" panose="020B0604030504040204" pitchFamily="34" charset="0"/>
                <a:ea typeface="Verdana" panose="020B0604030504040204" pitchFamily="34" charset="0"/>
                <a:cs typeface="Verdana" panose="020B0604030504040204" pitchFamily="34" charset="0"/>
              </a:rPr>
              <a:t>only</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custDataLst>
      <p:tags r:id="rId1"/>
    </p:custDataLst>
    <p:extLst>
      <p:ext uri="{BB962C8B-B14F-4D97-AF65-F5344CB8AC3E}">
        <p14:creationId xmlns:p14="http://schemas.microsoft.com/office/powerpoint/2010/main" val="75367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bwMode="auto">
          <a:xfrm>
            <a:off x="0" y="0"/>
            <a:ext cx="9144000" cy="1143000"/>
          </a:xfrm>
          <a:prstGeom prst="rect">
            <a:avLst/>
          </a:prstGeom>
          <a:solidFill>
            <a:schemeClr val="accent2"/>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EMAC and the National Guard</a:t>
            </a:r>
            <a:endParaRPr kumimoji="0" lang="en-US" sz="33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0" name="TextBox 19"/>
          <p:cNvSpPr txBox="1"/>
          <p:nvPr/>
        </p:nvSpPr>
        <p:spPr>
          <a:xfrm>
            <a:off x="381000" y="1178442"/>
            <a:ext cx="8250621" cy="5170646"/>
          </a:xfrm>
          <a:prstGeom prst="rect">
            <a:avLst/>
          </a:prstGeom>
          <a:noFill/>
        </p:spPr>
        <p:txBody>
          <a:bodyPr wrap="square">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National Guard resources deploy under the duty status of State Active Duty or Title 32.</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(command and control is under the governor of the home state.)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400" i="1" dirty="0">
                <a:solidFill>
                  <a:srgbClr val="FF0000"/>
                </a:solidFill>
                <a:latin typeface="Verdana" panose="020B0604030504040204" pitchFamily="34" charset="0"/>
                <a:ea typeface="Verdana" panose="020B0604030504040204" pitchFamily="34" charset="0"/>
                <a:cs typeface="Verdana" panose="020B0604030504040204" pitchFamily="34" charset="0"/>
              </a:rPr>
              <a:t>National Guard personnel may not be deployed for military purposes outside 	their home state</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a:t>
            </a:r>
            <a:b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br>
            <a:b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br>
            <a:b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When under the command and control of the President, the National Guard resources deploy under Title 10, outside of the EMAC process.</a:t>
            </a:r>
          </a:p>
        </p:txBody>
      </p:sp>
      <p:pic>
        <p:nvPicPr>
          <p:cNvPr id="3" name="Picture 2" descr="grid of national guard statu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43" y="2667000"/>
            <a:ext cx="7266734" cy="2971800"/>
          </a:xfrm>
          <a:prstGeom prst="rect">
            <a:avLst/>
          </a:prstGeom>
        </p:spPr>
      </p:pic>
      <p:sp>
        <p:nvSpPr>
          <p:cNvPr id="2" name="Rectangle 1"/>
          <p:cNvSpPr/>
          <p:nvPr/>
        </p:nvSpPr>
        <p:spPr>
          <a:xfrm>
            <a:off x="533400" y="6383535"/>
            <a:ext cx="8077200" cy="307777"/>
          </a:xfrm>
          <a:prstGeom prst="rect">
            <a:avLst/>
          </a:prstGeom>
        </p:spPr>
        <p:txBody>
          <a:bodyPr wrap="square">
            <a:spAutoFit/>
          </a:bodyPr>
          <a:lstStyle/>
          <a:p>
            <a:r>
              <a:rPr lang="en-US" sz="1400" b="1" dirty="0">
                <a:solidFill>
                  <a:srgbClr val="0000FF"/>
                </a:solidFill>
              </a:rPr>
              <a:t>https://www.emacweb.org/index.php/learn-about-emac/module-positions/national-guard-a-emac</a:t>
            </a:r>
          </a:p>
        </p:txBody>
      </p:sp>
    </p:spTree>
    <p:custDataLst>
      <p:tags r:id="rId1"/>
    </p:custDataLst>
    <p:extLst>
      <p:ext uri="{BB962C8B-B14F-4D97-AF65-F5344CB8AC3E}">
        <p14:creationId xmlns:p14="http://schemas.microsoft.com/office/powerpoint/2010/main" val="62202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A7B991"/>
          </a:solidFill>
        </p:spPr>
        <p:txBody>
          <a:bodyPr>
            <a:normAutofit/>
          </a:bodyPr>
          <a:lstStyle/>
          <a:p>
            <a:r>
              <a:rPr lang="en-US" sz="3300" dirty="0">
                <a:solidFill>
                  <a:schemeClr val="bg1"/>
                </a:solidFill>
              </a:rPr>
              <a:t>The EMAC Process</a:t>
            </a:r>
          </a:p>
        </p:txBody>
      </p:sp>
      <p:grpSp>
        <p:nvGrpSpPr>
          <p:cNvPr id="2" name="Group 1" descr="emac process cycle (pre-event preparation, activation, request and offer, response and reimbursement)">
            <a:extLst>
              <a:ext uri="{FF2B5EF4-FFF2-40B4-BE49-F238E27FC236}">
                <a16:creationId xmlns:a16="http://schemas.microsoft.com/office/drawing/2014/main" id="{B72BC588-601D-2615-85EF-B39D3AC9D9FC}"/>
              </a:ext>
            </a:extLst>
          </p:cNvPr>
          <p:cNvGrpSpPr/>
          <p:nvPr/>
        </p:nvGrpSpPr>
        <p:grpSpPr>
          <a:xfrm>
            <a:off x="501501" y="1851025"/>
            <a:ext cx="3079899" cy="3441700"/>
            <a:chOff x="501501" y="1851025"/>
            <a:chExt cx="3079899" cy="3441700"/>
          </a:xfrm>
        </p:grpSpPr>
        <p:sp>
          <p:nvSpPr>
            <p:cNvPr id="13" name="TextBox 12"/>
            <p:cNvSpPr txBox="1"/>
            <p:nvPr/>
          </p:nvSpPr>
          <p:spPr>
            <a:xfrm>
              <a:off x="838200" y="2625725"/>
              <a:ext cx="2743200" cy="338138"/>
            </a:xfrm>
            <a:prstGeom prst="rect">
              <a:avLst/>
            </a:prstGeom>
            <a:noFill/>
          </p:spPr>
          <p:txBody>
            <a:bodyPr>
              <a:spAutoFit/>
            </a:bodyPr>
            <a:lstStyle/>
            <a:p>
              <a:pPr>
                <a:defRPr/>
              </a:pPr>
              <a:r>
                <a:rPr lang="en-US" sz="1600" b="1" dirty="0">
                  <a:solidFill>
                    <a:srgbClr val="666666">
                      <a:lumMod val="75000"/>
                    </a:srgbClr>
                  </a:solidFill>
                  <a:latin typeface="Calibri"/>
                </a:rPr>
                <a:t>ACTIVATION</a:t>
              </a:r>
            </a:p>
          </p:txBody>
        </p:sp>
        <p:sp>
          <p:nvSpPr>
            <p:cNvPr id="14" name="TextBox 13"/>
            <p:cNvSpPr txBox="1"/>
            <p:nvPr/>
          </p:nvSpPr>
          <p:spPr>
            <a:xfrm>
              <a:off x="838200" y="3406775"/>
              <a:ext cx="2743200" cy="338138"/>
            </a:xfrm>
            <a:prstGeom prst="rect">
              <a:avLst/>
            </a:prstGeom>
            <a:noFill/>
          </p:spPr>
          <p:txBody>
            <a:bodyPr>
              <a:spAutoFit/>
            </a:bodyPr>
            <a:lstStyle/>
            <a:p>
              <a:pPr>
                <a:defRPr/>
              </a:pPr>
              <a:r>
                <a:rPr lang="en-US" sz="1600" b="1" dirty="0">
                  <a:solidFill>
                    <a:srgbClr val="666666">
                      <a:lumMod val="75000"/>
                    </a:srgbClr>
                  </a:solidFill>
                  <a:latin typeface="Calibri"/>
                </a:rPr>
                <a:t>REQUEST &amp; OFFER</a:t>
              </a:r>
            </a:p>
          </p:txBody>
        </p:sp>
        <p:sp>
          <p:nvSpPr>
            <p:cNvPr id="15" name="TextBox 14"/>
            <p:cNvSpPr txBox="1"/>
            <p:nvPr/>
          </p:nvSpPr>
          <p:spPr>
            <a:xfrm>
              <a:off x="838200" y="4197350"/>
              <a:ext cx="2743200" cy="339725"/>
            </a:xfrm>
            <a:prstGeom prst="rect">
              <a:avLst/>
            </a:prstGeom>
            <a:noFill/>
          </p:spPr>
          <p:txBody>
            <a:bodyPr>
              <a:spAutoFit/>
            </a:bodyPr>
            <a:lstStyle/>
            <a:p>
              <a:pPr>
                <a:defRPr/>
              </a:pPr>
              <a:r>
                <a:rPr lang="en-US" sz="1600" b="1" dirty="0">
                  <a:solidFill>
                    <a:srgbClr val="666666">
                      <a:lumMod val="75000"/>
                    </a:srgbClr>
                  </a:solidFill>
                  <a:latin typeface="Calibri"/>
                </a:rPr>
                <a:t>RESPONSE</a:t>
              </a:r>
              <a:endParaRPr lang="en-US" sz="1600" dirty="0">
                <a:solidFill>
                  <a:srgbClr val="666666">
                    <a:lumMod val="75000"/>
                  </a:srgbClr>
                </a:solidFill>
                <a:latin typeface="Calibri"/>
              </a:endParaRPr>
            </a:p>
          </p:txBody>
        </p:sp>
        <p:sp>
          <p:nvSpPr>
            <p:cNvPr id="17" name="TextBox 16"/>
            <p:cNvSpPr txBox="1"/>
            <p:nvPr/>
          </p:nvSpPr>
          <p:spPr>
            <a:xfrm>
              <a:off x="838200" y="4953000"/>
              <a:ext cx="2743200" cy="339725"/>
            </a:xfrm>
            <a:prstGeom prst="rect">
              <a:avLst/>
            </a:prstGeom>
            <a:noFill/>
          </p:spPr>
          <p:txBody>
            <a:bodyPr>
              <a:spAutoFit/>
            </a:bodyPr>
            <a:lstStyle/>
            <a:p>
              <a:pPr>
                <a:defRPr/>
              </a:pPr>
              <a:r>
                <a:rPr lang="en-US" sz="1600" b="1" dirty="0">
                  <a:solidFill>
                    <a:srgbClr val="666666">
                      <a:lumMod val="75000"/>
                    </a:srgbClr>
                  </a:solidFill>
                  <a:latin typeface="Calibri"/>
                </a:rPr>
                <a:t>REIMBURSEMENT</a:t>
              </a:r>
              <a:endParaRPr lang="en-US" sz="1600" dirty="0">
                <a:solidFill>
                  <a:srgbClr val="666666">
                    <a:lumMod val="75000"/>
                  </a:srgbClr>
                </a:solidFill>
                <a:latin typeface="Calibri"/>
              </a:endParaRPr>
            </a:p>
          </p:txBody>
        </p:sp>
        <p:sp>
          <p:nvSpPr>
            <p:cNvPr id="18" name="TextBox 17"/>
            <p:cNvSpPr txBox="1"/>
            <p:nvPr/>
          </p:nvSpPr>
          <p:spPr>
            <a:xfrm>
              <a:off x="838200" y="1851025"/>
              <a:ext cx="2743200" cy="338138"/>
            </a:xfrm>
            <a:prstGeom prst="rect">
              <a:avLst/>
            </a:prstGeom>
            <a:noFill/>
          </p:spPr>
          <p:txBody>
            <a:bodyPr>
              <a:spAutoFit/>
            </a:bodyPr>
            <a:lstStyle/>
            <a:p>
              <a:pPr>
                <a:defRPr/>
              </a:pPr>
              <a:r>
                <a:rPr lang="en-US" sz="1600" b="1" dirty="0">
                  <a:solidFill>
                    <a:srgbClr val="666666">
                      <a:lumMod val="75000"/>
                    </a:srgbClr>
                  </a:solidFill>
                  <a:latin typeface="Calibri"/>
                </a:rPr>
                <a:t>PRE-EVENT PREPARATION</a:t>
              </a:r>
            </a:p>
          </p:txBody>
        </p:sp>
        <p:grpSp>
          <p:nvGrpSpPr>
            <p:cNvPr id="4" name="Group 20" descr="icons for phase labels"/>
            <p:cNvGrpSpPr/>
            <p:nvPr/>
          </p:nvGrpSpPr>
          <p:grpSpPr>
            <a:xfrm>
              <a:off x="501501" y="1865313"/>
              <a:ext cx="308124" cy="3392487"/>
              <a:chOff x="501501" y="1865313"/>
              <a:chExt cx="308124" cy="3392487"/>
            </a:xfrm>
          </p:grpSpPr>
          <p:pic>
            <p:nvPicPr>
              <p:cNvPr id="9" name="Picture 5" descr="Activati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38" y="2624138"/>
                <a:ext cx="304800" cy="304800"/>
              </a:xfrm>
              <a:prstGeom prst="rect">
                <a:avLst/>
              </a:prstGeom>
              <a:noFill/>
              <a:ln w="9525">
                <a:noFill/>
                <a:miter lim="800000"/>
                <a:headEnd/>
                <a:tailEnd/>
              </a:ln>
            </p:spPr>
          </p:pic>
          <p:pic>
            <p:nvPicPr>
              <p:cNvPr id="11" name="Picture 8" descr="Request and Offer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8" y="3411538"/>
                <a:ext cx="304800" cy="304800"/>
              </a:xfrm>
              <a:prstGeom prst="rect">
                <a:avLst/>
              </a:prstGeom>
              <a:noFill/>
              <a:ln w="9525">
                <a:noFill/>
                <a:miter lim="800000"/>
                <a:headEnd/>
                <a:tailEnd/>
              </a:ln>
            </p:spPr>
          </p:pic>
          <p:pic>
            <p:nvPicPr>
              <p:cNvPr id="10" name="Picture 6" descr="Response Icon"/>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3238" y="4211638"/>
                <a:ext cx="304800" cy="295275"/>
              </a:xfrm>
              <a:prstGeom prst="rect">
                <a:avLst/>
              </a:prstGeom>
              <a:noFill/>
              <a:ln w="9525">
                <a:noFill/>
                <a:miter lim="800000"/>
                <a:headEnd/>
                <a:tailEnd/>
              </a:ln>
            </p:spPr>
          </p:pic>
          <p:pic>
            <p:nvPicPr>
              <p:cNvPr id="8" name="Picture 4" descr="Pre-event Prepar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825" y="1865313"/>
                <a:ext cx="304800" cy="304800"/>
              </a:xfrm>
              <a:prstGeom prst="rect">
                <a:avLst/>
              </a:prstGeom>
              <a:noFill/>
              <a:ln w="9525">
                <a:noFill/>
                <a:miter lim="800000"/>
                <a:headEnd/>
                <a:tailEnd/>
              </a:ln>
            </p:spPr>
          </p:pic>
          <p:pic>
            <p:nvPicPr>
              <p:cNvPr id="20" name="Picture 19" descr="Reimbursement Icon"/>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01501" y="4953000"/>
                <a:ext cx="304800" cy="304800"/>
              </a:xfrm>
              <a:prstGeom prst="rect">
                <a:avLst/>
              </a:prstGeom>
              <a:noFill/>
              <a:ln w="9525">
                <a:noFill/>
                <a:miter lim="800000"/>
                <a:headEnd/>
                <a:tailEnd/>
              </a:ln>
            </p:spPr>
          </p:pic>
        </p:grpSp>
      </p:grpSp>
      <p:sp>
        <p:nvSpPr>
          <p:cNvPr id="16" name="Rounded Rectangle 15">
            <a:extLst>
              <a:ext uri="{C183D7F6-B498-43B3-948B-1728B52AA6E4}">
                <adec:decorative xmlns:adec="http://schemas.microsoft.com/office/drawing/2017/decorative" val="1"/>
              </a:ext>
            </a:extLst>
          </p:cNvPr>
          <p:cNvSpPr/>
          <p:nvPr/>
        </p:nvSpPr>
        <p:spPr>
          <a:xfrm>
            <a:off x="3273425" y="1447800"/>
            <a:ext cx="5486400" cy="4270375"/>
          </a:xfrm>
          <a:prstGeom prst="roundRect">
            <a:avLst/>
          </a:prstGeom>
          <a:ln w="38100" cmpd="sng">
            <a:solidFill>
              <a:srgbClr val="B3870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p:nvPr/>
        </p:nvSpPr>
        <p:spPr>
          <a:xfrm>
            <a:off x="3581400" y="1981200"/>
            <a:ext cx="4648200" cy="3247043"/>
          </a:xfrm>
          <a:prstGeom prst="rect">
            <a:avLst/>
          </a:prstGeom>
          <a:noFill/>
        </p:spPr>
        <p:txBody>
          <a:bodyPr wrap="square">
            <a:spAutoFit/>
          </a:bodyPr>
          <a:lstStyle/>
          <a:p>
            <a:pPr>
              <a:spcAft>
                <a:spcPts val="1800"/>
              </a:spcAft>
              <a:defRPr/>
            </a:pPr>
            <a:r>
              <a:rPr lang="en-US" sz="2000" b="1" i="1" dirty="0">
                <a:solidFill>
                  <a:schemeClr val="bg1"/>
                </a:solidFill>
                <a:latin typeface="Calibri"/>
              </a:rPr>
              <a:t>The EMAC Process: </a:t>
            </a:r>
          </a:p>
          <a:p>
            <a:pPr marL="631825" indent="-228600">
              <a:spcAft>
                <a:spcPts val="1200"/>
              </a:spcAft>
              <a:buClr>
                <a:schemeClr val="bg1"/>
              </a:buClr>
              <a:buSzPct val="75000"/>
              <a:buFont typeface="Wingdings" pitchFamily="2" charset="2"/>
              <a:buChar char="Ø"/>
              <a:defRPr/>
            </a:pPr>
            <a:r>
              <a:rPr lang="en-US" sz="2000" dirty="0">
                <a:solidFill>
                  <a:schemeClr val="bg1"/>
                </a:solidFill>
                <a:latin typeface="Calibri"/>
              </a:rPr>
              <a:t>comprises five distinctive phases</a:t>
            </a:r>
          </a:p>
          <a:p>
            <a:pPr marL="631825" indent="-228600">
              <a:spcAft>
                <a:spcPts val="1200"/>
              </a:spcAft>
              <a:buClr>
                <a:schemeClr val="bg1"/>
              </a:buClr>
              <a:buSzPct val="75000"/>
              <a:buFont typeface="Wingdings" pitchFamily="2" charset="2"/>
              <a:buChar char="Ø"/>
              <a:defRPr/>
            </a:pPr>
            <a:r>
              <a:rPr lang="en-US" sz="2000" dirty="0">
                <a:solidFill>
                  <a:schemeClr val="bg1"/>
                </a:solidFill>
                <a:latin typeface="Calibri"/>
              </a:rPr>
              <a:t>involves states </a:t>
            </a:r>
            <a:r>
              <a:rPr lang="en-US" sz="2000" i="1" dirty="0">
                <a:solidFill>
                  <a:schemeClr val="bg1"/>
                </a:solidFill>
                <a:latin typeface="Calibri"/>
              </a:rPr>
              <a:t>affected</a:t>
            </a:r>
            <a:r>
              <a:rPr lang="en-US" sz="2000" dirty="0">
                <a:solidFill>
                  <a:schemeClr val="bg1"/>
                </a:solidFill>
                <a:latin typeface="Calibri"/>
              </a:rPr>
              <a:t> by an emergency as well as states </a:t>
            </a:r>
            <a:r>
              <a:rPr lang="en-US" sz="2000" i="1" dirty="0">
                <a:solidFill>
                  <a:schemeClr val="bg1"/>
                </a:solidFill>
                <a:latin typeface="Calibri"/>
              </a:rPr>
              <a:t>assisting</a:t>
            </a:r>
            <a:r>
              <a:rPr lang="en-US" sz="2000" dirty="0">
                <a:solidFill>
                  <a:schemeClr val="bg1"/>
                </a:solidFill>
                <a:latin typeface="Calibri"/>
              </a:rPr>
              <a:t> them</a:t>
            </a:r>
          </a:p>
          <a:p>
            <a:pPr marL="631825" indent="-228600">
              <a:spcAft>
                <a:spcPts val="1200"/>
              </a:spcAft>
              <a:buClr>
                <a:schemeClr val="bg1"/>
              </a:buClr>
              <a:buSzPct val="75000"/>
              <a:buFont typeface="Wingdings" pitchFamily="2" charset="2"/>
              <a:buChar char="Ø"/>
              <a:defRPr/>
            </a:pPr>
            <a:r>
              <a:rPr lang="en-US" sz="2000" dirty="0">
                <a:solidFill>
                  <a:schemeClr val="bg1"/>
                </a:solidFill>
                <a:latin typeface="Calibri"/>
              </a:rPr>
              <a:t>begins </a:t>
            </a:r>
            <a:r>
              <a:rPr lang="en-US" sz="2000" i="1" dirty="0">
                <a:solidFill>
                  <a:schemeClr val="bg1"/>
                </a:solidFill>
                <a:latin typeface="Calibri"/>
              </a:rPr>
              <a:t>before</a:t>
            </a:r>
            <a:r>
              <a:rPr lang="en-US" sz="2000" dirty="0">
                <a:solidFill>
                  <a:schemeClr val="bg1"/>
                </a:solidFill>
                <a:latin typeface="Calibri"/>
              </a:rPr>
              <a:t> emergency occurs</a:t>
            </a:r>
          </a:p>
          <a:p>
            <a:pPr marL="631825" indent="-228600">
              <a:spcAft>
                <a:spcPts val="1800"/>
              </a:spcAft>
              <a:buClr>
                <a:schemeClr val="bg1"/>
              </a:buClr>
              <a:buSzPct val="75000"/>
              <a:buFont typeface="Wingdings" pitchFamily="2" charset="2"/>
              <a:buChar char="Ø"/>
              <a:defRPr/>
            </a:pPr>
            <a:r>
              <a:rPr lang="en-US" sz="2000" dirty="0">
                <a:solidFill>
                  <a:schemeClr val="bg1"/>
                </a:solidFill>
                <a:latin typeface="Calibri"/>
              </a:rPr>
              <a:t>ends when Requesting State reimburses Assisting State</a:t>
            </a:r>
          </a:p>
        </p:txBody>
      </p:sp>
    </p:spTree>
    <p:custDataLst>
      <p:tags r:id="rId1"/>
    </p:custDataLst>
    <p:extLst>
      <p:ext uri="{BB962C8B-B14F-4D97-AF65-F5344CB8AC3E}">
        <p14:creationId xmlns:p14="http://schemas.microsoft.com/office/powerpoint/2010/main" val="1274446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19506c-b8f4-4ca8-ac1a-eb7ea2ec2762" xsi:nil="true"/>
    <lcf76f155ced4ddcb4097134ff3c332f xmlns="4835b941-895e-47ae-a81a-d8acf32766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1A094C1E87654C80941658A2FF528F" ma:contentTypeVersion="15" ma:contentTypeDescription="Create a new document." ma:contentTypeScope="" ma:versionID="6dd62ba8f128714651fa78d5d85aa8e2">
  <xsd:schema xmlns:xsd="http://www.w3.org/2001/XMLSchema" xmlns:xs="http://www.w3.org/2001/XMLSchema" xmlns:p="http://schemas.microsoft.com/office/2006/metadata/properties" xmlns:ns2="4835b941-895e-47ae-a81a-d8acf327664e" xmlns:ns3="a919506c-b8f4-4ca8-ac1a-eb7ea2ec2762" targetNamespace="http://schemas.microsoft.com/office/2006/metadata/properties" ma:root="true" ma:fieldsID="03fea9dacb0026afc0706abed347606c" ns2:_="" ns3:_="">
    <xsd:import namespace="4835b941-895e-47ae-a81a-d8acf327664e"/>
    <xsd:import namespace="a919506c-b8f4-4ca8-ac1a-eb7ea2ec27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5b941-895e-47ae-a81a-d8acf3276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19506c-b8f4-4ca8-ac1a-eb7ea2ec27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246f1ad-f11e-475d-b436-c52a2730b311}" ma:internalName="TaxCatchAll" ma:showField="CatchAllData" ma:web="a919506c-b8f4-4ca8-ac1a-eb7ea2ec2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0CB13-A6E9-4F3F-B8FA-E62B03EA5B3B}">
  <ds:schemaRefs>
    <ds:schemaRef ds:uri="http://schemas.microsoft.com/office/2006/metadata/properties"/>
    <ds:schemaRef ds:uri="http://schemas.microsoft.com/office/infopath/2007/PartnerControls"/>
    <ds:schemaRef ds:uri="d2723c30-6204-4949-b924-d29eb2d07b24"/>
    <ds:schemaRef ds:uri="11fc2f04-a2fc-4ddb-8926-a07928d9f9a0"/>
    <ds:schemaRef ds:uri="a919506c-b8f4-4ca8-ac1a-eb7ea2ec2762"/>
    <ds:schemaRef ds:uri="4835b941-895e-47ae-a81a-d8acf327664e"/>
  </ds:schemaRefs>
</ds:datastoreItem>
</file>

<file path=customXml/itemProps2.xml><?xml version="1.0" encoding="utf-8"?>
<ds:datastoreItem xmlns:ds="http://schemas.openxmlformats.org/officeDocument/2006/customXml" ds:itemID="{C672F147-346C-4419-9F27-A76E1D243522}">
  <ds:schemaRefs>
    <ds:schemaRef ds:uri="http://schemas.microsoft.com/sharepoint/v3/contenttype/forms"/>
  </ds:schemaRefs>
</ds:datastoreItem>
</file>

<file path=customXml/itemProps3.xml><?xml version="1.0" encoding="utf-8"?>
<ds:datastoreItem xmlns:ds="http://schemas.openxmlformats.org/officeDocument/2006/customXml" ds:itemID="{D4B15D0F-CDF4-42BA-AE43-809FA7A11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5b941-895e-47ae-a81a-d8acf327664e"/>
    <ds:schemaRef ds:uri="a919506c-b8f4-4ca8-ac1a-eb7ea2ec2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3404</TotalTime>
  <Words>1430</Words>
  <Application>Microsoft Office PowerPoint</Application>
  <PresentationFormat>On-screen Show (4:3)</PresentationFormat>
  <Paragraphs>142</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Book Antiqua</vt:lpstr>
      <vt:lpstr>Calibri</vt:lpstr>
      <vt:lpstr>Lucida Sans</vt:lpstr>
      <vt:lpstr>Verdana</vt:lpstr>
      <vt:lpstr>Wingdings</vt:lpstr>
      <vt:lpstr>Wingdings 2</vt:lpstr>
      <vt:lpstr>Wingdings 3</vt:lpstr>
      <vt:lpstr>Apex</vt:lpstr>
      <vt:lpstr>Overview of the Emergency Management Assistance Compact</vt:lpstr>
      <vt:lpstr>What is EMAC ?</vt:lpstr>
      <vt:lpstr>EMAC: Enacted into Federal Law</vt:lpstr>
      <vt:lpstr>MA GL CHAPTER 339, the acts of 2000</vt:lpstr>
      <vt:lpstr>EMAC Members</vt:lpstr>
      <vt:lpstr>What EMAC Does</vt:lpstr>
      <vt:lpstr>What EMAC Does NOT do</vt:lpstr>
      <vt:lpstr>EMAC and the National Guard</vt:lpstr>
      <vt:lpstr>The EMAC Process</vt:lpstr>
      <vt:lpstr>Pre-Event Preparedness Actions</vt:lpstr>
      <vt:lpstr>Activation Activities</vt:lpstr>
      <vt:lpstr>Request and Offer Activities</vt:lpstr>
      <vt:lpstr>Response Activities</vt:lpstr>
      <vt:lpstr>Reimbursement Activities</vt:lpstr>
      <vt:lpstr>The EMAC Process - Summary</vt:lpstr>
      <vt:lpstr>Deployment Under EMAC</vt:lpstr>
    </vt:vector>
  </TitlesOfParts>
  <Company>Massachusetts Emergency Management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EMAC</dc:title>
  <dc:creator>Hamel, Jaclyn (CDA)</dc:creator>
  <cp:lastModifiedBy>Hamel, Jaclyn (CDA)</cp:lastModifiedBy>
  <cp:revision>148</cp:revision>
  <cp:lastPrinted>2019-06-18T13:15:07Z</cp:lastPrinted>
  <dcterms:created xsi:type="dcterms:W3CDTF">2013-05-03T19:18:06Z</dcterms:created>
  <dcterms:modified xsi:type="dcterms:W3CDTF">2026-04-07T20:50:22Z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0x010100971A094C1E87654C80941658A2FF528F</vt:lpwstr>
  </property>
  <property fmtid="{D5CDD505-2E9C-101B-9397-08002B2CF9AE}" pid="3" name="MediaServiceImageTags">
    <vt:lpwstr/>
  </property>
</Properties>
</file>