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62" r:id="rId5"/>
    <p:sldId id="276" r:id="rId6"/>
    <p:sldId id="257" r:id="rId7"/>
    <p:sldId id="283" r:id="rId8"/>
    <p:sldId id="284" r:id="rId9"/>
    <p:sldId id="280" r:id="rId10"/>
    <p:sldId id="281" r:id="rId11"/>
    <p:sldId id="282" r:id="rId12"/>
    <p:sldId id="268" r:id="rId13"/>
    <p:sldId id="285" r:id="rId14"/>
    <p:sldId id="271" r:id="rId15"/>
    <p:sldId id="272" r:id="rId16"/>
    <p:sldId id="278" r:id="rId17"/>
    <p:sldId id="279" r:id="rId18"/>
    <p:sldId id="269" r:id="rId19"/>
    <p:sldId id="287" r:id="rId20"/>
    <p:sldId id="267"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22A636-9D37-641B-6910-9B71884E7BC3}" name="Dolan, Rebecca (DEP)" initials="RD" userId="S::rebecca.g.dolan@mass.gov::76b627d6-2d91-42a4-9b39-7417cf4d5762" providerId="AD"/>
  <p188:author id="{5E67E953-46D3-E697-BD49-2F25D3411264}" name="Desai, Leoni (DEP)" initials="LD" userId="S::Leoni.Desai@mass.gov::c96f231f-d5f7-4c38-b59b-4c0281e368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4F4BB-1B10-4B04-AC97-E0FA577988D4}" v="147" dt="2026-05-08T14:57:28.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64672" autoAdjust="0"/>
  </p:normalViewPr>
  <p:slideViewPr>
    <p:cSldViewPr snapToGrid="0">
      <p:cViewPr varScale="1">
        <p:scale>
          <a:sx n="71" d="100"/>
          <a:sy n="71" d="100"/>
        </p:scale>
        <p:origin x="1392" y="72"/>
      </p:cViewPr>
      <p:guideLst/>
    </p:cSldViewPr>
  </p:slideViewPr>
  <p:outlineViewPr>
    <p:cViewPr>
      <p:scale>
        <a:sx n="33" d="100"/>
        <a:sy n="33" d="100"/>
      </p:scale>
      <p:origin x="0" y="-345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an, Rebecca (DEP)" userId="76b627d6-2d91-42a4-9b39-7417cf4d5762" providerId="ADAL" clId="{5D933BD0-CD90-4EEC-B78F-27FE604572E9}"/>
    <pc:docChg chg="undo custSel addSld delSld modSld sldOrd">
      <pc:chgData name="Dolan, Rebecca (DEP)" userId="76b627d6-2d91-42a4-9b39-7417cf4d5762" providerId="ADAL" clId="{5D933BD0-CD90-4EEC-B78F-27FE604572E9}" dt="2026-04-28T19:53:58.823" v="2473" actId="962"/>
      <pc:docMkLst>
        <pc:docMk/>
      </pc:docMkLst>
      <pc:sldChg chg="modSp mod modCm modNotesTx">
        <pc:chgData name="Dolan, Rebecca (DEP)" userId="76b627d6-2d91-42a4-9b39-7417cf4d5762" providerId="ADAL" clId="{5D933BD0-CD90-4EEC-B78F-27FE604572E9}" dt="2026-04-28T19:41:12.854" v="2383"/>
        <pc:sldMkLst>
          <pc:docMk/>
          <pc:sldMk cId="0" sldId="257"/>
        </pc:sldMkLst>
        <pc:spChg chg="mod">
          <ac:chgData name="Dolan, Rebecca (DEP)" userId="76b627d6-2d91-42a4-9b39-7417cf4d5762" providerId="ADAL" clId="{5D933BD0-CD90-4EEC-B78F-27FE604572E9}" dt="2026-04-28T19:39:43.514" v="2364"/>
          <ac:spMkLst>
            <pc:docMk/>
            <pc:sldMk cId="0" sldId="257"/>
            <ac:spMk id="3" creationId="{43024A04-675F-8160-46C1-43B006A61168}"/>
          </ac:spMkLst>
        </pc:spChg>
        <pc:spChg chg="mod">
          <ac:chgData name="Dolan, Rebecca (DEP)" userId="76b627d6-2d91-42a4-9b39-7417cf4d5762" providerId="ADAL" clId="{5D933BD0-CD90-4EEC-B78F-27FE604572E9}" dt="2026-04-28T18:57:10.307" v="668" actId="20577"/>
          <ac:spMkLst>
            <pc:docMk/>
            <pc:sldMk cId="0" sldId="257"/>
            <ac:spMk id="11" creationId="{DE234B0D-90D1-3F28-31FC-701A5C20C5E9}"/>
          </ac:spMkLst>
        </pc:spChg>
        <pc:spChg chg="mod">
          <ac:chgData name="Dolan, Rebecca (DEP)" userId="76b627d6-2d91-42a4-9b39-7417cf4d5762" providerId="ADAL" clId="{5D933BD0-CD90-4EEC-B78F-27FE604572E9}" dt="2026-04-28T19:36:01.164" v="2287" actId="33553"/>
          <ac:spMkLst>
            <pc:docMk/>
            <pc:sldMk cId="0" sldId="257"/>
            <ac:spMk id="8195" creationId="{ECA816D4-B9B2-5877-1261-D92400C0E823}"/>
          </ac:spMkLst>
        </pc:spChg>
        <pc:picChg chg="mod">
          <ac:chgData name="Dolan, Rebecca (DEP)" userId="76b627d6-2d91-42a4-9b39-7417cf4d5762" providerId="ADAL" clId="{5D933BD0-CD90-4EEC-B78F-27FE604572E9}" dt="2026-04-28T19:41:12.854" v="2383"/>
          <ac:picMkLst>
            <pc:docMk/>
            <pc:sldMk cId="0" sldId="257"/>
            <ac:picMk id="8196" creationId="{06C0E093-C02E-CC49-CDD1-0EEAC7AD4234}"/>
          </ac:picMkLst>
        </pc:picChg>
        <pc:extLst>
          <p:ext xmlns:p="http://schemas.openxmlformats.org/presentationml/2006/main" uri="{D6D511B9-2390-475A-947B-AFAB55BFBCF1}">
            <pc226:cmChg xmlns:pc226="http://schemas.microsoft.com/office/powerpoint/2022/06/main/command" chg="mod">
              <pc226:chgData name="Dolan, Rebecca (DEP)" userId="76b627d6-2d91-42a4-9b39-7417cf4d5762" providerId="ADAL" clId="{5D933BD0-CD90-4EEC-B78F-27FE604572E9}" dt="2026-04-28T18:46:04.532" v="5" actId="20577"/>
              <pc2:cmMkLst xmlns:pc2="http://schemas.microsoft.com/office/powerpoint/2019/9/main/command">
                <pc:docMk/>
                <pc:sldMk cId="0" sldId="257"/>
                <pc2:cmMk id="{45E49D8D-96C5-410B-9B23-8B13701B3B75}"/>
              </pc2:cmMkLst>
            </pc226:cmChg>
          </p:ext>
        </pc:extLst>
      </pc:sldChg>
      <pc:sldChg chg="modSp mod">
        <pc:chgData name="Dolan, Rebecca (DEP)" userId="76b627d6-2d91-42a4-9b39-7417cf4d5762" providerId="ADAL" clId="{5D933BD0-CD90-4EEC-B78F-27FE604572E9}" dt="2026-04-28T19:31:45.917" v="2260" actId="962"/>
        <pc:sldMkLst>
          <pc:docMk/>
          <pc:sldMk cId="0" sldId="262"/>
        </pc:sldMkLst>
        <pc:spChg chg="mod">
          <ac:chgData name="Dolan, Rebecca (DEP)" userId="76b627d6-2d91-42a4-9b39-7417cf4d5762" providerId="ADAL" clId="{5D933BD0-CD90-4EEC-B78F-27FE604572E9}" dt="2026-04-15T19:00:13.091" v="1" actId="20577"/>
          <ac:spMkLst>
            <pc:docMk/>
            <pc:sldMk cId="0" sldId="262"/>
            <ac:spMk id="4099" creationId="{CD2E69E6-640B-6D59-CD57-54B2100272B2}"/>
          </ac:spMkLst>
        </pc:spChg>
        <pc:picChg chg="mod">
          <ac:chgData name="Dolan, Rebecca (DEP)" userId="76b627d6-2d91-42a4-9b39-7417cf4d5762" providerId="ADAL" clId="{5D933BD0-CD90-4EEC-B78F-27FE604572E9}" dt="2026-04-28T19:31:45.917" v="2260" actId="962"/>
          <ac:picMkLst>
            <pc:docMk/>
            <pc:sldMk cId="0" sldId="262"/>
            <ac:picMk id="4100" creationId="{67B024A1-2867-0B06-53DE-E7718A23ED55}"/>
          </ac:picMkLst>
        </pc:picChg>
      </pc:sldChg>
      <pc:sldChg chg="modSp mod">
        <pc:chgData name="Dolan, Rebecca (DEP)" userId="76b627d6-2d91-42a4-9b39-7417cf4d5762" providerId="ADAL" clId="{5D933BD0-CD90-4EEC-B78F-27FE604572E9}" dt="2026-04-28T19:53:58.823" v="2473" actId="962"/>
        <pc:sldMkLst>
          <pc:docMk/>
          <pc:sldMk cId="0" sldId="267"/>
        </pc:sldMkLst>
        <pc:spChg chg="mod">
          <ac:chgData name="Dolan, Rebecca (DEP)" userId="76b627d6-2d91-42a4-9b39-7417cf4d5762" providerId="ADAL" clId="{5D933BD0-CD90-4EEC-B78F-27FE604572E9}" dt="2026-04-28T19:48:55.905" v="2457"/>
          <ac:spMkLst>
            <pc:docMk/>
            <pc:sldMk cId="0" sldId="267"/>
            <ac:spMk id="2" creationId="{2F44BF8E-FAA3-66C0-3670-ECC1122A0C67}"/>
          </ac:spMkLst>
        </pc:spChg>
        <pc:picChg chg="mod">
          <ac:chgData name="Dolan, Rebecca (DEP)" userId="76b627d6-2d91-42a4-9b39-7417cf4d5762" providerId="ADAL" clId="{5D933BD0-CD90-4EEC-B78F-27FE604572E9}" dt="2026-04-28T19:53:58.823" v="2473" actId="962"/>
          <ac:picMkLst>
            <pc:docMk/>
            <pc:sldMk cId="0" sldId="267"/>
            <ac:picMk id="30724" creationId="{7EA6C4B7-96C2-58DF-33F5-D4478273D545}"/>
          </ac:picMkLst>
        </pc:picChg>
      </pc:sldChg>
      <pc:sldChg chg="addSp modSp mod modCm modNotesTx">
        <pc:chgData name="Dolan, Rebecca (DEP)" userId="76b627d6-2d91-42a4-9b39-7417cf4d5762" providerId="ADAL" clId="{5D933BD0-CD90-4EEC-B78F-27FE604572E9}" dt="2026-04-28T19:43:03.779" v="2398" actId="2711"/>
        <pc:sldMkLst>
          <pc:docMk/>
          <pc:sldMk cId="0" sldId="268"/>
        </pc:sldMkLst>
        <pc:spChg chg="mod">
          <ac:chgData name="Dolan, Rebecca (DEP)" userId="76b627d6-2d91-42a4-9b39-7417cf4d5762" providerId="ADAL" clId="{5D933BD0-CD90-4EEC-B78F-27FE604572E9}" dt="2026-04-28T19:17:44.649" v="1440" actId="20577"/>
          <ac:spMkLst>
            <pc:docMk/>
            <pc:sldMk cId="0" sldId="268"/>
            <ac:spMk id="2" creationId="{AC06F832-4F16-DF69-FF8D-1FF0ED2CD69F}"/>
          </ac:spMkLst>
        </pc:spChg>
        <pc:spChg chg="add mod">
          <ac:chgData name="Dolan, Rebecca (DEP)" userId="76b627d6-2d91-42a4-9b39-7417cf4d5762" providerId="ADAL" clId="{5D933BD0-CD90-4EEC-B78F-27FE604572E9}" dt="2026-04-28T19:42:37.674" v="2396"/>
          <ac:spMkLst>
            <pc:docMk/>
            <pc:sldMk cId="0" sldId="268"/>
            <ac:spMk id="4" creationId="{2308C150-8770-88E0-B56D-4C23AEC19387}"/>
          </ac:spMkLst>
        </pc:spChg>
        <pc:spChg chg="mod">
          <ac:chgData name="Dolan, Rebecca (DEP)" userId="76b627d6-2d91-42a4-9b39-7417cf4d5762" providerId="ADAL" clId="{5D933BD0-CD90-4EEC-B78F-27FE604572E9}" dt="2026-04-28T19:43:03.779" v="2398" actId="2711"/>
          <ac:spMkLst>
            <pc:docMk/>
            <pc:sldMk cId="0" sldId="268"/>
            <ac:spMk id="22530" creationId="{7B332D22-A5DA-C23F-FEDD-722BDF1F5202}"/>
          </ac:spMkLst>
        </pc:spChg>
        <pc:spChg chg="mod">
          <ac:chgData name="Dolan, Rebecca (DEP)" userId="76b627d6-2d91-42a4-9b39-7417cf4d5762" providerId="ADAL" clId="{5D933BD0-CD90-4EEC-B78F-27FE604572E9}" dt="2026-04-28T19:15:14.399" v="1359" actId="20577"/>
          <ac:spMkLst>
            <pc:docMk/>
            <pc:sldMk cId="0" sldId="268"/>
            <ac:spMk id="22531" creationId="{7AA65592-B677-1896-B031-A6205A868E56}"/>
          </ac:spMkLst>
        </pc:spChg>
        <pc:picChg chg="mod">
          <ac:chgData name="Dolan, Rebecca (DEP)" userId="76b627d6-2d91-42a4-9b39-7417cf4d5762" providerId="ADAL" clId="{5D933BD0-CD90-4EEC-B78F-27FE604572E9}" dt="2026-04-28T19:42:47.524" v="2397"/>
          <ac:picMkLst>
            <pc:docMk/>
            <pc:sldMk cId="0" sldId="268"/>
            <ac:picMk id="22533" creationId="{EDBE0C05-6391-5FE5-80DE-12F97AC55642}"/>
          </ac:picMkLst>
        </pc:picChg>
        <pc:extLst>
          <p:ext xmlns:p="http://schemas.openxmlformats.org/presentationml/2006/main" uri="{D6D511B9-2390-475A-947B-AFAB55BFBCF1}">
            <pc226:cmChg xmlns:pc226="http://schemas.microsoft.com/office/powerpoint/2022/06/main/command" chg="mod">
              <pc226:chgData name="Dolan, Rebecca (DEP)" userId="76b627d6-2d91-42a4-9b39-7417cf4d5762" providerId="ADAL" clId="{5D933BD0-CD90-4EEC-B78F-27FE604572E9}" dt="2026-04-28T19:11:47.588" v="1334" actId="20577"/>
              <pc2:cmMkLst xmlns:pc2="http://schemas.microsoft.com/office/powerpoint/2019/9/main/command">
                <pc:docMk/>
                <pc:sldMk cId="0" sldId="268"/>
                <pc2:cmMk id="{45B52111-FE68-4924-8FAD-A9732EDB0C2B}"/>
              </pc2:cmMkLst>
            </pc226:cmChg>
            <pc226:cmChg xmlns:pc226="http://schemas.microsoft.com/office/powerpoint/2022/06/main/command" chg="mod">
              <pc226:chgData name="Dolan, Rebecca (DEP)" userId="76b627d6-2d91-42a4-9b39-7417cf4d5762" providerId="ADAL" clId="{5D933BD0-CD90-4EEC-B78F-27FE604572E9}" dt="2026-04-28T19:09:09.972" v="1211" actId="20577"/>
              <pc2:cmMkLst xmlns:pc2="http://schemas.microsoft.com/office/powerpoint/2019/9/main/command">
                <pc:docMk/>
                <pc:sldMk cId="0" sldId="268"/>
                <pc2:cmMk id="{6D7F9F5B-E455-45D8-8540-9EFEFCBCEC47}"/>
              </pc2:cmMkLst>
            </pc226:cmChg>
          </p:ext>
        </pc:extLst>
      </pc:sldChg>
      <pc:sldChg chg="modSp mod">
        <pc:chgData name="Dolan, Rebecca (DEP)" userId="76b627d6-2d91-42a4-9b39-7417cf4d5762" providerId="ADAL" clId="{5D933BD0-CD90-4EEC-B78F-27FE604572E9}" dt="2026-04-28T19:53:42.745" v="2471" actId="962"/>
        <pc:sldMkLst>
          <pc:docMk/>
          <pc:sldMk cId="0" sldId="269"/>
        </pc:sldMkLst>
        <pc:spChg chg="mod">
          <ac:chgData name="Dolan, Rebecca (DEP)" userId="76b627d6-2d91-42a4-9b39-7417cf4d5762" providerId="ADAL" clId="{5D933BD0-CD90-4EEC-B78F-27FE604572E9}" dt="2026-04-28T19:48:46.575" v="2454"/>
          <ac:spMkLst>
            <pc:docMk/>
            <pc:sldMk cId="0" sldId="269"/>
            <ac:spMk id="2" creationId="{D03760E3-81E2-9BB8-C52D-AA9AF7586235}"/>
          </ac:spMkLst>
        </pc:spChg>
        <pc:picChg chg="mod">
          <ac:chgData name="Dolan, Rebecca (DEP)" userId="76b627d6-2d91-42a4-9b39-7417cf4d5762" providerId="ADAL" clId="{5D933BD0-CD90-4EEC-B78F-27FE604572E9}" dt="2026-04-28T19:53:42.745" v="2471" actId="962"/>
          <ac:picMkLst>
            <pc:docMk/>
            <pc:sldMk cId="0" sldId="269"/>
            <ac:picMk id="28677" creationId="{DDCC775F-8E0C-5928-3E9F-8878D9FC1F43}"/>
          </ac:picMkLst>
        </pc:picChg>
      </pc:sldChg>
      <pc:sldChg chg="addSp delSp modSp mod">
        <pc:chgData name="Dolan, Rebecca (DEP)" userId="76b627d6-2d91-42a4-9b39-7417cf4d5762" providerId="ADAL" clId="{5D933BD0-CD90-4EEC-B78F-27FE604572E9}" dt="2026-04-28T19:53:11.958" v="2469" actId="962"/>
        <pc:sldMkLst>
          <pc:docMk/>
          <pc:sldMk cId="0" sldId="271"/>
        </pc:sldMkLst>
        <pc:spChg chg="add del mod">
          <ac:chgData name="Dolan, Rebecca (DEP)" userId="76b627d6-2d91-42a4-9b39-7417cf4d5762" providerId="ADAL" clId="{5D933BD0-CD90-4EEC-B78F-27FE604572E9}" dt="2026-04-28T19:44:25.284" v="2410"/>
          <ac:spMkLst>
            <pc:docMk/>
            <pc:sldMk cId="0" sldId="271"/>
            <ac:spMk id="2" creationId="{BD3D5E3A-C759-FACE-FA79-F34A823BE692}"/>
          </ac:spMkLst>
        </pc:spChg>
        <pc:spChg chg="add mod">
          <ac:chgData name="Dolan, Rebecca (DEP)" userId="76b627d6-2d91-42a4-9b39-7417cf4d5762" providerId="ADAL" clId="{5D933BD0-CD90-4EEC-B78F-27FE604572E9}" dt="2026-04-28T19:44:17.428" v="2408"/>
          <ac:spMkLst>
            <pc:docMk/>
            <pc:sldMk cId="0" sldId="271"/>
            <ac:spMk id="4" creationId="{118BFA9D-40DE-CBDE-7651-346D3C0E15CF}"/>
          </ac:spMkLst>
        </pc:spChg>
        <pc:spChg chg="mod">
          <ac:chgData name="Dolan, Rebecca (DEP)" userId="76b627d6-2d91-42a4-9b39-7417cf4d5762" providerId="ADAL" clId="{5D933BD0-CD90-4EEC-B78F-27FE604572E9}" dt="2026-04-28T19:21:58.394" v="1462" actId="6549"/>
          <ac:spMkLst>
            <pc:docMk/>
            <pc:sldMk cId="0" sldId="271"/>
            <ac:spMk id="16387" creationId="{2990A62D-5FE5-D3CF-CD5F-D43B08D82050}"/>
          </ac:spMkLst>
        </pc:spChg>
        <pc:spChg chg="mod">
          <ac:chgData name="Dolan, Rebecca (DEP)" userId="76b627d6-2d91-42a4-9b39-7417cf4d5762" providerId="ADAL" clId="{5D933BD0-CD90-4EEC-B78F-27FE604572E9}" dt="2026-04-28T19:38:18.496" v="2338" actId="33553"/>
          <ac:spMkLst>
            <pc:docMk/>
            <pc:sldMk cId="0" sldId="271"/>
            <ac:spMk id="24578" creationId="{CD2474FA-79CE-F319-BFD8-4454441AAE5F}"/>
          </ac:spMkLst>
        </pc:spChg>
        <pc:picChg chg="mod">
          <ac:chgData name="Dolan, Rebecca (DEP)" userId="76b627d6-2d91-42a4-9b39-7417cf4d5762" providerId="ADAL" clId="{5D933BD0-CD90-4EEC-B78F-27FE604572E9}" dt="2026-04-28T19:33:43.144" v="2278" actId="962"/>
          <ac:picMkLst>
            <pc:docMk/>
            <pc:sldMk cId="0" sldId="271"/>
            <ac:picMk id="24581" creationId="{6127A3DF-EFD8-EF12-CD94-6E60F1925EF8}"/>
          </ac:picMkLst>
        </pc:picChg>
        <pc:picChg chg="mod">
          <ac:chgData name="Dolan, Rebecca (DEP)" userId="76b627d6-2d91-42a4-9b39-7417cf4d5762" providerId="ADAL" clId="{5D933BD0-CD90-4EEC-B78F-27FE604572E9}" dt="2026-04-28T19:53:11.958" v="2469" actId="962"/>
          <ac:picMkLst>
            <pc:docMk/>
            <pc:sldMk cId="0" sldId="271"/>
            <ac:picMk id="24582" creationId="{0F727923-C4CB-25FB-60D5-2135333F0FAA}"/>
          </ac:picMkLst>
        </pc:picChg>
      </pc:sldChg>
      <pc:sldChg chg="addSp modSp mod modCm">
        <pc:chgData name="Dolan, Rebecca (DEP)" userId="76b627d6-2d91-42a4-9b39-7417cf4d5762" providerId="ADAL" clId="{5D933BD0-CD90-4EEC-B78F-27FE604572E9}" dt="2026-04-28T19:50:41.825" v="2463" actId="1076"/>
        <pc:sldMkLst>
          <pc:docMk/>
          <pc:sldMk cId="0" sldId="272"/>
        </pc:sldMkLst>
        <pc:spChg chg="mod">
          <ac:chgData name="Dolan, Rebecca (DEP)" userId="76b627d6-2d91-42a4-9b39-7417cf4d5762" providerId="ADAL" clId="{5D933BD0-CD90-4EEC-B78F-27FE604572E9}" dt="2026-04-28T19:50:41.825" v="2463" actId="1076"/>
          <ac:spMkLst>
            <pc:docMk/>
            <pc:sldMk cId="0" sldId="272"/>
            <ac:spMk id="2" creationId="{2677CE55-FE58-B980-8B58-20C94CCB4C38}"/>
          </ac:spMkLst>
        </pc:spChg>
        <pc:spChg chg="add mod">
          <ac:chgData name="Dolan, Rebecca (DEP)" userId="76b627d6-2d91-42a4-9b39-7417cf4d5762" providerId="ADAL" clId="{5D933BD0-CD90-4EEC-B78F-27FE604572E9}" dt="2026-04-28T19:45:55.574" v="2417"/>
          <ac:spMkLst>
            <pc:docMk/>
            <pc:sldMk cId="0" sldId="272"/>
            <ac:spMk id="4" creationId="{D9E60595-3E99-BA01-4A00-5414175F3F7B}"/>
          </ac:spMkLst>
        </pc:spChg>
        <pc:spChg chg="mod">
          <ac:chgData name="Dolan, Rebecca (DEP)" userId="76b627d6-2d91-42a4-9b39-7417cf4d5762" providerId="ADAL" clId="{5D933BD0-CD90-4EEC-B78F-27FE604572E9}" dt="2026-04-28T19:24:37.645" v="1734" actId="20577"/>
          <ac:spMkLst>
            <pc:docMk/>
            <pc:sldMk cId="0" sldId="272"/>
            <ac:spMk id="16387" creationId="{4C3E78E7-FAFA-2CCA-56E0-7271F2121E2A}"/>
          </ac:spMkLst>
        </pc:spChg>
        <pc:spChg chg="mod">
          <ac:chgData name="Dolan, Rebecca (DEP)" userId="76b627d6-2d91-42a4-9b39-7417cf4d5762" providerId="ADAL" clId="{5D933BD0-CD90-4EEC-B78F-27FE604572E9}" dt="2026-04-28T19:38:43.728" v="2358" actId="33553"/>
          <ac:spMkLst>
            <pc:docMk/>
            <pc:sldMk cId="0" sldId="272"/>
            <ac:spMk id="26626" creationId="{3EAA1471-3237-30CC-B653-1247AF28B24F}"/>
          </ac:spMkLst>
        </pc:spChg>
        <pc:picChg chg="mod">
          <ac:chgData name="Dolan, Rebecca (DEP)" userId="76b627d6-2d91-42a4-9b39-7417cf4d5762" providerId="ADAL" clId="{5D933BD0-CD90-4EEC-B78F-27FE604572E9}" dt="2026-04-28T19:33:51.985" v="2280" actId="962"/>
          <ac:picMkLst>
            <pc:docMk/>
            <pc:sldMk cId="0" sldId="272"/>
            <ac:picMk id="26629" creationId="{7ECC1435-1B29-ACD7-ADE8-397DA9064728}"/>
          </ac:picMkLst>
        </pc:picChg>
        <pc:extLst>
          <p:ext xmlns:p="http://schemas.openxmlformats.org/presentationml/2006/main" uri="{D6D511B9-2390-475A-947B-AFAB55BFBCF1}">
            <pc226:cmChg xmlns:pc226="http://schemas.microsoft.com/office/powerpoint/2022/06/main/command" chg="mod">
              <pc226:chgData name="Dolan, Rebecca (DEP)" userId="76b627d6-2d91-42a4-9b39-7417cf4d5762" providerId="ADAL" clId="{5D933BD0-CD90-4EEC-B78F-27FE604572E9}" dt="2026-04-28T19:24:11.540" v="1723" actId="20577"/>
              <pc2:cmMkLst xmlns:pc2="http://schemas.microsoft.com/office/powerpoint/2019/9/main/command">
                <pc:docMk/>
                <pc:sldMk cId="0" sldId="272"/>
                <pc2:cmMk id="{2290847D-E5C4-4AC3-A124-B385D10D07E9}"/>
              </pc2:cmMkLst>
            </pc226:cmChg>
          </p:ext>
        </pc:extLst>
      </pc:sldChg>
      <pc:sldChg chg="modSp">
        <pc:chgData name="Dolan, Rebecca (DEP)" userId="76b627d6-2d91-42a4-9b39-7417cf4d5762" providerId="ADAL" clId="{5D933BD0-CD90-4EEC-B78F-27FE604572E9}" dt="2026-04-28T19:39:28.022" v="2361"/>
        <pc:sldMkLst>
          <pc:docMk/>
          <pc:sldMk cId="0" sldId="276"/>
        </pc:sldMkLst>
        <pc:picChg chg="mod">
          <ac:chgData name="Dolan, Rebecca (DEP)" userId="76b627d6-2d91-42a4-9b39-7417cf4d5762" providerId="ADAL" clId="{5D933BD0-CD90-4EEC-B78F-27FE604572E9}" dt="2026-04-28T19:39:28.022" v="2361"/>
          <ac:picMkLst>
            <pc:docMk/>
            <pc:sldMk cId="0" sldId="276"/>
            <ac:picMk id="6149" creationId="{1C61149D-07F0-6AA8-EE5A-2D996045AED9}"/>
          </ac:picMkLst>
        </pc:picChg>
      </pc:sldChg>
      <pc:sldChg chg="addSp modSp mod">
        <pc:chgData name="Dolan, Rebecca (DEP)" userId="76b627d6-2d91-42a4-9b39-7417cf4d5762" providerId="ADAL" clId="{5D933BD0-CD90-4EEC-B78F-27FE604572E9}" dt="2026-04-28T19:51:08.955" v="2465" actId="1076"/>
        <pc:sldMkLst>
          <pc:docMk/>
          <pc:sldMk cId="73465100" sldId="278"/>
        </pc:sldMkLst>
        <pc:spChg chg="mod">
          <ac:chgData name="Dolan, Rebecca (DEP)" userId="76b627d6-2d91-42a4-9b39-7417cf4d5762" providerId="ADAL" clId="{5D933BD0-CD90-4EEC-B78F-27FE604572E9}" dt="2026-04-28T19:51:08.955" v="2465" actId="1076"/>
          <ac:spMkLst>
            <pc:docMk/>
            <pc:sldMk cId="73465100" sldId="278"/>
            <ac:spMk id="2" creationId="{505CD7E8-CED2-A5D6-0A4F-76ED89D4CA60}"/>
          </ac:spMkLst>
        </pc:spChg>
        <pc:spChg chg="add mod">
          <ac:chgData name="Dolan, Rebecca (DEP)" userId="76b627d6-2d91-42a4-9b39-7417cf4d5762" providerId="ADAL" clId="{5D933BD0-CD90-4EEC-B78F-27FE604572E9}" dt="2026-04-28T19:48:21.585" v="2451"/>
          <ac:spMkLst>
            <pc:docMk/>
            <pc:sldMk cId="73465100" sldId="278"/>
            <ac:spMk id="4" creationId="{29263FF5-1AC5-9345-D8E3-64E9837F20C7}"/>
          </ac:spMkLst>
        </pc:spChg>
        <pc:spChg chg="mod">
          <ac:chgData name="Dolan, Rebecca (DEP)" userId="76b627d6-2d91-42a4-9b39-7417cf4d5762" providerId="ADAL" clId="{5D933BD0-CD90-4EEC-B78F-27FE604572E9}" dt="2026-04-28T19:48:10.229" v="2443"/>
          <ac:spMkLst>
            <pc:docMk/>
            <pc:sldMk cId="73465100" sldId="278"/>
            <ac:spMk id="16387" creationId="{E788EAFC-0115-5DF6-0A4D-6D4748AE5A4D}"/>
          </ac:spMkLst>
        </pc:spChg>
        <pc:picChg chg="mod">
          <ac:chgData name="Dolan, Rebecca (DEP)" userId="76b627d6-2d91-42a4-9b39-7417cf4d5762" providerId="ADAL" clId="{5D933BD0-CD90-4EEC-B78F-27FE604572E9}" dt="2026-04-28T19:48:24.828" v="2452"/>
          <ac:picMkLst>
            <pc:docMk/>
            <pc:sldMk cId="73465100" sldId="278"/>
            <ac:picMk id="6" creationId="{B51D4E8E-C45F-92A7-2A9B-08F9A94B46EF}"/>
          </ac:picMkLst>
        </pc:picChg>
        <pc:picChg chg="mod">
          <ac:chgData name="Dolan, Rebecca (DEP)" userId="76b627d6-2d91-42a4-9b39-7417cf4d5762" providerId="ADAL" clId="{5D933BD0-CD90-4EEC-B78F-27FE604572E9}" dt="2026-04-28T19:48:17.255" v="2449"/>
          <ac:picMkLst>
            <pc:docMk/>
            <pc:sldMk cId="73465100" sldId="278"/>
            <ac:picMk id="26629" creationId="{2ED95F68-8285-82C3-FFB9-8B9C436FC9D0}"/>
          </ac:picMkLst>
        </pc:picChg>
      </pc:sldChg>
      <pc:sldChg chg="modSp mod">
        <pc:chgData name="Dolan, Rebecca (DEP)" userId="76b627d6-2d91-42a4-9b39-7417cf4d5762" providerId="ADAL" clId="{5D933BD0-CD90-4EEC-B78F-27FE604572E9}" dt="2026-04-28T19:48:37.414" v="2453"/>
        <pc:sldMkLst>
          <pc:docMk/>
          <pc:sldMk cId="1240228113" sldId="279"/>
        </pc:sldMkLst>
        <pc:spChg chg="mod">
          <ac:chgData name="Dolan, Rebecca (DEP)" userId="76b627d6-2d91-42a4-9b39-7417cf4d5762" providerId="ADAL" clId="{5D933BD0-CD90-4EEC-B78F-27FE604572E9}" dt="2026-04-28T19:48:37.414" v="2453"/>
          <ac:spMkLst>
            <pc:docMk/>
            <pc:sldMk cId="1240228113" sldId="279"/>
            <ac:spMk id="2" creationId="{B7D2418F-450E-F1D6-C69D-F98DD7B46520}"/>
          </ac:spMkLst>
        </pc:spChg>
        <pc:spChg chg="mod">
          <ac:chgData name="Dolan, Rebecca (DEP)" userId="76b627d6-2d91-42a4-9b39-7417cf4d5762" providerId="ADAL" clId="{5D933BD0-CD90-4EEC-B78F-27FE604572E9}" dt="2026-04-28T19:30:39.772" v="1952" actId="6549"/>
          <ac:spMkLst>
            <pc:docMk/>
            <pc:sldMk cId="1240228113" sldId="279"/>
            <ac:spMk id="16387" creationId="{439394C9-D5FB-96CE-A343-9574C231CC1B}"/>
          </ac:spMkLst>
        </pc:spChg>
        <pc:picChg chg="mod">
          <ac:chgData name="Dolan, Rebecca (DEP)" userId="76b627d6-2d91-42a4-9b39-7417cf4d5762" providerId="ADAL" clId="{5D933BD0-CD90-4EEC-B78F-27FE604572E9}" dt="2026-04-28T19:34:09.488" v="2284" actId="962"/>
          <ac:picMkLst>
            <pc:docMk/>
            <pc:sldMk cId="1240228113" sldId="279"/>
            <ac:picMk id="26629" creationId="{11080ED8-9CA4-E764-6961-1B277D79B427}"/>
          </ac:picMkLst>
        </pc:picChg>
      </pc:sldChg>
      <pc:sldChg chg="modSp mod modCm modNotesTx">
        <pc:chgData name="Dolan, Rebecca (DEP)" userId="76b627d6-2d91-42a4-9b39-7417cf4d5762" providerId="ADAL" clId="{5D933BD0-CD90-4EEC-B78F-27FE604572E9}" dt="2026-04-28T19:52:41.295" v="2467" actId="962"/>
        <pc:sldMkLst>
          <pc:docMk/>
          <pc:sldMk cId="2964738346" sldId="280"/>
        </pc:sldMkLst>
        <pc:spChg chg="mod">
          <ac:chgData name="Dolan, Rebecca (DEP)" userId="76b627d6-2d91-42a4-9b39-7417cf4d5762" providerId="ADAL" clId="{5D933BD0-CD90-4EEC-B78F-27FE604572E9}" dt="2026-04-28T19:40:00.468" v="2371"/>
          <ac:spMkLst>
            <pc:docMk/>
            <pc:sldMk cId="2964738346" sldId="280"/>
            <ac:spMk id="3" creationId="{864A343C-CC2B-8BC7-E90F-358EB014A94C}"/>
          </ac:spMkLst>
        </pc:spChg>
        <pc:spChg chg="mod">
          <ac:chgData name="Dolan, Rebecca (DEP)" userId="76b627d6-2d91-42a4-9b39-7417cf4d5762" providerId="ADAL" clId="{5D933BD0-CD90-4EEC-B78F-27FE604572E9}" dt="2026-04-28T19:36:16.822" v="2289" actId="33553"/>
          <ac:spMkLst>
            <pc:docMk/>
            <pc:sldMk cId="2964738346" sldId="280"/>
            <ac:spMk id="8195" creationId="{8D082941-6F6E-D5D8-9F2F-138008E6FA11}"/>
          </ac:spMkLst>
        </pc:spChg>
        <pc:picChg chg="mod">
          <ac:chgData name="Dolan, Rebecca (DEP)" userId="76b627d6-2d91-42a4-9b39-7417cf4d5762" providerId="ADAL" clId="{5D933BD0-CD90-4EEC-B78F-27FE604572E9}" dt="2026-04-28T19:52:41.295" v="2467" actId="962"/>
          <ac:picMkLst>
            <pc:docMk/>
            <pc:sldMk cId="2964738346" sldId="280"/>
            <ac:picMk id="6" creationId="{FB79C53E-A2DC-6043-5BBD-E80403613AF9}"/>
          </ac:picMkLst>
        </pc:picChg>
        <pc:picChg chg="mod">
          <ac:chgData name="Dolan, Rebecca (DEP)" userId="76b627d6-2d91-42a4-9b39-7417cf4d5762" providerId="ADAL" clId="{5D933BD0-CD90-4EEC-B78F-27FE604572E9}" dt="2026-04-28T19:42:05.100" v="2389"/>
          <ac:picMkLst>
            <pc:docMk/>
            <pc:sldMk cId="2964738346" sldId="280"/>
            <ac:picMk id="8196" creationId="{1CA0C9E9-866A-10CC-6B04-7DE7DFE41D7A}"/>
          </ac:picMkLst>
        </pc:picChg>
        <pc:extLst>
          <p:ext xmlns:p="http://schemas.openxmlformats.org/presentationml/2006/main" uri="{D6D511B9-2390-475A-947B-AFAB55BFBCF1}">
            <pc226:cmChg xmlns:pc226="http://schemas.microsoft.com/office/powerpoint/2022/06/main/command" chg="mod">
              <pc226:chgData name="Dolan, Rebecca (DEP)" userId="76b627d6-2d91-42a4-9b39-7417cf4d5762" providerId="ADAL" clId="{5D933BD0-CD90-4EEC-B78F-27FE604572E9}" dt="2026-04-28T19:36:16.822" v="2289" actId="33553"/>
              <pc2:cmMkLst xmlns:pc2="http://schemas.microsoft.com/office/powerpoint/2019/9/main/command">
                <pc:docMk/>
                <pc:sldMk cId="2964738346" sldId="280"/>
                <pc2:cmMk id="{54171FB5-248B-44E0-9C1B-0B9D3F16F0BD}"/>
              </pc2:cmMkLst>
            </pc226:cmChg>
          </p:ext>
        </pc:extLst>
      </pc:sldChg>
      <pc:sldChg chg="modSp mod modNotesTx">
        <pc:chgData name="Dolan, Rebecca (DEP)" userId="76b627d6-2d91-42a4-9b39-7417cf4d5762" providerId="ADAL" clId="{5D933BD0-CD90-4EEC-B78F-27FE604572E9}" dt="2026-04-28T19:40:24.599" v="2377"/>
        <pc:sldMkLst>
          <pc:docMk/>
          <pc:sldMk cId="922336146" sldId="281"/>
        </pc:sldMkLst>
        <pc:spChg chg="mod">
          <ac:chgData name="Dolan, Rebecca (DEP)" userId="76b627d6-2d91-42a4-9b39-7417cf4d5762" providerId="ADAL" clId="{5D933BD0-CD90-4EEC-B78F-27FE604572E9}" dt="2026-04-28T19:40:21.292" v="2375"/>
          <ac:spMkLst>
            <pc:docMk/>
            <pc:sldMk cId="922336146" sldId="281"/>
            <ac:spMk id="3" creationId="{44A9B157-DF15-07C6-751A-EB1A12E2B665}"/>
          </ac:spMkLst>
        </pc:spChg>
        <pc:spChg chg="mod">
          <ac:chgData name="Dolan, Rebecca (DEP)" userId="76b627d6-2d91-42a4-9b39-7417cf4d5762" providerId="ADAL" clId="{5D933BD0-CD90-4EEC-B78F-27FE604572E9}" dt="2026-04-28T19:36:24.052" v="2290" actId="33553"/>
          <ac:spMkLst>
            <pc:docMk/>
            <pc:sldMk cId="922336146" sldId="281"/>
            <ac:spMk id="8195" creationId="{BA1B4B45-CBB7-A680-B131-1AB5551E7A51}"/>
          </ac:spMkLst>
        </pc:spChg>
        <pc:picChg chg="mod">
          <ac:chgData name="Dolan, Rebecca (DEP)" userId="76b627d6-2d91-42a4-9b39-7417cf4d5762" providerId="ADAL" clId="{5D933BD0-CD90-4EEC-B78F-27FE604572E9}" dt="2026-04-28T19:35:45.434" v="2286" actId="962"/>
          <ac:picMkLst>
            <pc:docMk/>
            <pc:sldMk cId="922336146" sldId="281"/>
            <ac:picMk id="4" creationId="{5BA93566-A516-0C10-AAF8-2541DB555A49}"/>
          </ac:picMkLst>
        </pc:picChg>
        <pc:picChg chg="mod">
          <ac:chgData name="Dolan, Rebecca (DEP)" userId="76b627d6-2d91-42a4-9b39-7417cf4d5762" providerId="ADAL" clId="{5D933BD0-CD90-4EEC-B78F-27FE604572E9}" dt="2026-04-28T19:40:24.599" v="2377"/>
          <ac:picMkLst>
            <pc:docMk/>
            <pc:sldMk cId="922336146" sldId="281"/>
            <ac:picMk id="8196" creationId="{7EEEF3CB-C29F-41B6-60C8-B273BD7FD694}"/>
          </ac:picMkLst>
        </pc:picChg>
      </pc:sldChg>
      <pc:sldChg chg="modSp mod modCm modNotesTx">
        <pc:chgData name="Dolan, Rebecca (DEP)" userId="76b627d6-2d91-42a4-9b39-7417cf4d5762" providerId="ADAL" clId="{5D933BD0-CD90-4EEC-B78F-27FE604572E9}" dt="2026-04-28T19:42:24.618" v="2392"/>
        <pc:sldMkLst>
          <pc:docMk/>
          <pc:sldMk cId="2328160617" sldId="282"/>
        </pc:sldMkLst>
        <pc:spChg chg="mod">
          <ac:chgData name="Dolan, Rebecca (DEP)" userId="76b627d6-2d91-42a4-9b39-7417cf4d5762" providerId="ADAL" clId="{5D933BD0-CD90-4EEC-B78F-27FE604572E9}" dt="2026-04-28T19:40:41.612" v="2380"/>
          <ac:spMkLst>
            <pc:docMk/>
            <pc:sldMk cId="2328160617" sldId="282"/>
            <ac:spMk id="3" creationId="{F024810A-C652-67A5-6DBC-979029A7EF40}"/>
          </ac:spMkLst>
        </pc:spChg>
        <pc:spChg chg="mod">
          <ac:chgData name="Dolan, Rebecca (DEP)" userId="76b627d6-2d91-42a4-9b39-7417cf4d5762" providerId="ADAL" clId="{5D933BD0-CD90-4EEC-B78F-27FE604572E9}" dt="2026-04-28T19:07:02.116" v="1129" actId="20577"/>
          <ac:spMkLst>
            <pc:docMk/>
            <pc:sldMk cId="2328160617" sldId="282"/>
            <ac:spMk id="11" creationId="{8A73EA6A-3A8D-0F3F-D63A-998838630F56}"/>
          </ac:spMkLst>
        </pc:spChg>
        <pc:spChg chg="mod">
          <ac:chgData name="Dolan, Rebecca (DEP)" userId="76b627d6-2d91-42a4-9b39-7417cf4d5762" providerId="ADAL" clId="{5D933BD0-CD90-4EEC-B78F-27FE604572E9}" dt="2026-04-28T19:36:26.074" v="2291" actId="33553"/>
          <ac:spMkLst>
            <pc:docMk/>
            <pc:sldMk cId="2328160617" sldId="282"/>
            <ac:spMk id="8195" creationId="{1985F072-7812-B575-2E03-C41EF2192299}"/>
          </ac:spMkLst>
        </pc:spChg>
        <pc:picChg chg="mod">
          <ac:chgData name="Dolan, Rebecca (DEP)" userId="76b627d6-2d91-42a4-9b39-7417cf4d5762" providerId="ADAL" clId="{5D933BD0-CD90-4EEC-B78F-27FE604572E9}" dt="2026-04-28T19:42:24.618" v="2392"/>
          <ac:picMkLst>
            <pc:docMk/>
            <pc:sldMk cId="2328160617" sldId="282"/>
            <ac:picMk id="8196" creationId="{E142EAA2-E262-F1E5-607D-0F182BD2BF5C}"/>
          </ac:picMkLst>
        </pc:picChg>
        <pc:extLst>
          <p:ext xmlns:p="http://schemas.openxmlformats.org/presentationml/2006/main" uri="{D6D511B9-2390-475A-947B-AFAB55BFBCF1}">
            <pc226:cmChg xmlns:pc226="http://schemas.microsoft.com/office/powerpoint/2022/06/main/command" chg="mod">
              <pc226:chgData name="Dolan, Rebecca (DEP)" userId="76b627d6-2d91-42a4-9b39-7417cf4d5762" providerId="ADAL" clId="{5D933BD0-CD90-4EEC-B78F-27FE604572E9}" dt="2026-04-28T19:07:02.116" v="1129" actId="20577"/>
              <pc2:cmMkLst xmlns:pc2="http://schemas.microsoft.com/office/powerpoint/2019/9/main/command">
                <pc:docMk/>
                <pc:sldMk cId="2328160617" sldId="282"/>
                <pc2:cmMk id="{823B4F97-E7D7-488F-9A1E-585F9296BBBC}"/>
              </pc2:cmMkLst>
            </pc226:cmChg>
          </p:ext>
        </pc:extLst>
      </pc:sldChg>
      <pc:sldChg chg="modSp add mod modNotesTx">
        <pc:chgData name="Dolan, Rebecca (DEP)" userId="76b627d6-2d91-42a4-9b39-7417cf4d5762" providerId="ADAL" clId="{5D933BD0-CD90-4EEC-B78F-27FE604572E9}" dt="2026-04-28T19:41:23.604" v="2384"/>
        <pc:sldMkLst>
          <pc:docMk/>
          <pc:sldMk cId="4129597342" sldId="283"/>
        </pc:sldMkLst>
        <pc:spChg chg="mod">
          <ac:chgData name="Dolan, Rebecca (DEP)" userId="76b627d6-2d91-42a4-9b39-7417cf4d5762" providerId="ADAL" clId="{5D933BD0-CD90-4EEC-B78F-27FE604572E9}" dt="2026-04-28T19:39:50.323" v="2367"/>
          <ac:spMkLst>
            <pc:docMk/>
            <pc:sldMk cId="4129597342" sldId="283"/>
            <ac:spMk id="3" creationId="{BF6D6E2A-3FD3-AAD8-0D66-BD5F6EF94E08}"/>
          </ac:spMkLst>
        </pc:spChg>
        <pc:spChg chg="mod">
          <ac:chgData name="Dolan, Rebecca (DEP)" userId="76b627d6-2d91-42a4-9b39-7417cf4d5762" providerId="ADAL" clId="{5D933BD0-CD90-4EEC-B78F-27FE604572E9}" dt="2026-04-28T18:59:04.131" v="738" actId="20577"/>
          <ac:spMkLst>
            <pc:docMk/>
            <pc:sldMk cId="4129597342" sldId="283"/>
            <ac:spMk id="11" creationId="{940A3C45-737D-B6E1-E66F-88DD6C0B225B}"/>
          </ac:spMkLst>
        </pc:spChg>
        <pc:spChg chg="mod">
          <ac:chgData name="Dolan, Rebecca (DEP)" userId="76b627d6-2d91-42a4-9b39-7417cf4d5762" providerId="ADAL" clId="{5D933BD0-CD90-4EEC-B78F-27FE604572E9}" dt="2026-04-28T19:36:08.764" v="2288" actId="33553"/>
          <ac:spMkLst>
            <pc:docMk/>
            <pc:sldMk cId="4129597342" sldId="283"/>
            <ac:spMk id="8195" creationId="{4AD50083-91DF-CCBF-5B04-A46E75A3D738}"/>
          </ac:spMkLst>
        </pc:spChg>
        <pc:picChg chg="mod">
          <ac:chgData name="Dolan, Rebecca (DEP)" userId="76b627d6-2d91-42a4-9b39-7417cf4d5762" providerId="ADAL" clId="{5D933BD0-CD90-4EEC-B78F-27FE604572E9}" dt="2026-04-28T19:41:23.604" v="2384"/>
          <ac:picMkLst>
            <pc:docMk/>
            <pc:sldMk cId="4129597342" sldId="283"/>
            <ac:picMk id="8196" creationId="{54B4ADC7-F02E-F209-8C88-A2783463D77A}"/>
          </ac:picMkLst>
        </pc:picChg>
      </pc:sldChg>
      <pc:sldChg chg="addSp modSp new mod">
        <pc:chgData name="Dolan, Rebecca (DEP)" userId="76b627d6-2d91-42a4-9b39-7417cf4d5762" providerId="ADAL" clId="{5D933BD0-CD90-4EEC-B78F-27FE604572E9}" dt="2026-04-28T19:41:53.295" v="2387"/>
        <pc:sldMkLst>
          <pc:docMk/>
          <pc:sldMk cId="2591373516" sldId="284"/>
        </pc:sldMkLst>
        <pc:spChg chg="mod">
          <ac:chgData name="Dolan, Rebecca (DEP)" userId="76b627d6-2d91-42a4-9b39-7417cf4d5762" providerId="ADAL" clId="{5D933BD0-CD90-4EEC-B78F-27FE604572E9}" dt="2026-04-28T19:20:36.648" v="1461" actId="113"/>
          <ac:spMkLst>
            <pc:docMk/>
            <pc:sldMk cId="2591373516" sldId="284"/>
            <ac:spMk id="2" creationId="{090148EB-900B-1F30-53EF-3A9C2256B0A7}"/>
          </ac:spMkLst>
        </pc:spChg>
        <pc:spChg chg="mod">
          <ac:chgData name="Dolan, Rebecca (DEP)" userId="76b627d6-2d91-42a4-9b39-7417cf4d5762" providerId="ADAL" clId="{5D933BD0-CD90-4EEC-B78F-27FE604572E9}" dt="2026-04-28T19:41:47.896" v="2386" actId="14100"/>
          <ac:spMkLst>
            <pc:docMk/>
            <pc:sldMk cId="2591373516" sldId="284"/>
            <ac:spMk id="3" creationId="{5964C3E8-35B8-5909-4C5E-CA160648C102}"/>
          </ac:spMkLst>
        </pc:spChg>
        <pc:spChg chg="mod">
          <ac:chgData name="Dolan, Rebecca (DEP)" userId="76b627d6-2d91-42a4-9b39-7417cf4d5762" providerId="ADAL" clId="{5D933BD0-CD90-4EEC-B78F-27FE604572E9}" dt="2026-04-28T19:16:56.180" v="1431" actId="20577"/>
          <ac:spMkLst>
            <pc:docMk/>
            <pc:sldMk cId="2591373516" sldId="284"/>
            <ac:spMk id="4" creationId="{21B4C6F1-F861-50CB-4A54-69A7F86937D6}"/>
          </ac:spMkLst>
        </pc:spChg>
        <pc:picChg chg="add mod">
          <ac:chgData name="Dolan, Rebecca (DEP)" userId="76b627d6-2d91-42a4-9b39-7417cf4d5762" providerId="ADAL" clId="{5D933BD0-CD90-4EEC-B78F-27FE604572E9}" dt="2026-04-28T19:41:53.295" v="2387"/>
          <ac:picMkLst>
            <pc:docMk/>
            <pc:sldMk cId="2591373516" sldId="284"/>
            <ac:picMk id="5" creationId="{F4219985-43C1-74FE-549C-C6C01F78D140}"/>
          </ac:picMkLst>
        </pc:picChg>
      </pc:sldChg>
      <pc:sldChg chg="addSp modSp add mod">
        <pc:chgData name="Dolan, Rebecca (DEP)" userId="76b627d6-2d91-42a4-9b39-7417cf4d5762" providerId="ADAL" clId="{5D933BD0-CD90-4EEC-B78F-27FE604572E9}" dt="2026-04-28T19:44:09.234" v="2403"/>
        <pc:sldMkLst>
          <pc:docMk/>
          <pc:sldMk cId="1248975596" sldId="285"/>
        </pc:sldMkLst>
        <pc:spChg chg="mod">
          <ac:chgData name="Dolan, Rebecca (DEP)" userId="76b627d6-2d91-42a4-9b39-7417cf4d5762" providerId="ADAL" clId="{5D933BD0-CD90-4EEC-B78F-27FE604572E9}" dt="2026-04-28T19:44:09.234" v="2403"/>
          <ac:spMkLst>
            <pc:docMk/>
            <pc:sldMk cId="1248975596" sldId="285"/>
            <ac:spMk id="2" creationId="{B6C27A49-636C-FF90-4B70-8E93F7216AB8}"/>
          </ac:spMkLst>
        </pc:spChg>
        <pc:spChg chg="add mod">
          <ac:chgData name="Dolan, Rebecca (DEP)" userId="76b627d6-2d91-42a4-9b39-7417cf4d5762" providerId="ADAL" clId="{5D933BD0-CD90-4EEC-B78F-27FE604572E9}" dt="2026-04-28T19:44:02.524" v="2402"/>
          <ac:spMkLst>
            <pc:docMk/>
            <pc:sldMk cId="1248975596" sldId="285"/>
            <ac:spMk id="4" creationId="{0C70CDE5-85B9-3C58-0D1D-75C1D88C6D2C}"/>
          </ac:spMkLst>
        </pc:spChg>
        <pc:spChg chg="mod">
          <ac:chgData name="Dolan, Rebecca (DEP)" userId="76b627d6-2d91-42a4-9b39-7417cf4d5762" providerId="ADAL" clId="{5D933BD0-CD90-4EEC-B78F-27FE604572E9}" dt="2026-04-28T19:37:49.630" v="2322" actId="33553"/>
          <ac:spMkLst>
            <pc:docMk/>
            <pc:sldMk cId="1248975596" sldId="285"/>
            <ac:spMk id="22530" creationId="{AAF547B3-7DDE-957C-8C4F-B0BADEDEC73B}"/>
          </ac:spMkLst>
        </pc:spChg>
        <pc:spChg chg="mod">
          <ac:chgData name="Dolan, Rebecca (DEP)" userId="76b627d6-2d91-42a4-9b39-7417cf4d5762" providerId="ADAL" clId="{5D933BD0-CD90-4EEC-B78F-27FE604572E9}" dt="2026-04-28T19:15:58.926" v="1426" actId="20577"/>
          <ac:spMkLst>
            <pc:docMk/>
            <pc:sldMk cId="1248975596" sldId="285"/>
            <ac:spMk id="22531" creationId="{4B9F4A93-06E4-24EA-3EE9-9EA38ABCB635}"/>
          </ac:spMkLst>
        </pc:spChg>
        <pc:picChg chg="mod">
          <ac:chgData name="Dolan, Rebecca (DEP)" userId="76b627d6-2d91-42a4-9b39-7417cf4d5762" providerId="ADAL" clId="{5D933BD0-CD90-4EEC-B78F-27FE604572E9}" dt="2026-04-28T19:33:39.455" v="2276" actId="962"/>
          <ac:picMkLst>
            <pc:docMk/>
            <pc:sldMk cId="1248975596" sldId="285"/>
            <ac:picMk id="22533" creationId="{E129283B-D79F-A683-50DF-4AC868086B8F}"/>
          </ac:picMkLst>
        </pc:picChg>
      </pc:sldChg>
    </pc:docChg>
  </pc:docChgLst>
  <pc:docChgLst>
    <pc:chgData name="Desai, Leoni (DEP)" userId="c96f231f-d5f7-4c38-b59b-4c0281e3687f" providerId="ADAL" clId="{2605F0D1-BB1A-4B2B-B806-6ED748F2E4AD}"/>
    <pc:docChg chg="undo custSel addSld delSld modSld">
      <pc:chgData name="Desai, Leoni (DEP)" userId="c96f231f-d5f7-4c38-b59b-4c0281e3687f" providerId="ADAL" clId="{2605F0D1-BB1A-4B2B-B806-6ED748F2E4AD}" dt="2026-05-08T14:57:45.506" v="1766" actId="20577"/>
      <pc:docMkLst>
        <pc:docMk/>
      </pc:docMkLst>
      <pc:sldChg chg="modSp mod modNotesTx">
        <pc:chgData name="Desai, Leoni (DEP)" userId="c96f231f-d5f7-4c38-b59b-4c0281e3687f" providerId="ADAL" clId="{2605F0D1-BB1A-4B2B-B806-6ED748F2E4AD}" dt="2026-05-08T14:48:47.041" v="1685" actId="1037"/>
        <pc:sldMkLst>
          <pc:docMk/>
          <pc:sldMk cId="0" sldId="257"/>
        </pc:sldMkLst>
        <pc:spChg chg="mod">
          <ac:chgData name="Desai, Leoni (DEP)" userId="c96f231f-d5f7-4c38-b59b-4c0281e3687f" providerId="ADAL" clId="{2605F0D1-BB1A-4B2B-B806-6ED748F2E4AD}" dt="2026-05-08T14:20:06.660" v="980" actId="255"/>
          <ac:spMkLst>
            <pc:docMk/>
            <pc:sldMk cId="0" sldId="257"/>
            <ac:spMk id="11" creationId="{DE234B0D-90D1-3F28-31FC-701A5C20C5E9}"/>
          </ac:spMkLst>
        </pc:spChg>
        <pc:picChg chg="mod">
          <ac:chgData name="Desai, Leoni (DEP)" userId="c96f231f-d5f7-4c38-b59b-4c0281e3687f" providerId="ADAL" clId="{2605F0D1-BB1A-4B2B-B806-6ED748F2E4AD}" dt="2026-05-08T14:48:47.041" v="1685" actId="1037"/>
          <ac:picMkLst>
            <pc:docMk/>
            <pc:sldMk cId="0" sldId="257"/>
            <ac:picMk id="8196" creationId="{06C0E093-C02E-CC49-CDD1-0EEAC7AD4234}"/>
          </ac:picMkLst>
        </pc:picChg>
      </pc:sldChg>
      <pc:sldChg chg="modSp">
        <pc:chgData name="Desai, Leoni (DEP)" userId="c96f231f-d5f7-4c38-b59b-4c0281e3687f" providerId="ADAL" clId="{2605F0D1-BB1A-4B2B-B806-6ED748F2E4AD}" dt="2026-05-08T14:52:10.208" v="1721" actId="1035"/>
        <pc:sldMkLst>
          <pc:docMk/>
          <pc:sldMk cId="0" sldId="262"/>
        </pc:sldMkLst>
        <pc:picChg chg="mod">
          <ac:chgData name="Desai, Leoni (DEP)" userId="c96f231f-d5f7-4c38-b59b-4c0281e3687f" providerId="ADAL" clId="{2605F0D1-BB1A-4B2B-B806-6ED748F2E4AD}" dt="2026-05-08T14:52:10.208" v="1721" actId="1035"/>
          <ac:picMkLst>
            <pc:docMk/>
            <pc:sldMk cId="0" sldId="262"/>
            <ac:picMk id="4100" creationId="{67B024A1-2867-0B06-53DE-E7718A23ED55}"/>
          </ac:picMkLst>
        </pc:picChg>
      </pc:sldChg>
      <pc:sldChg chg="modSp mod">
        <pc:chgData name="Desai, Leoni (DEP)" userId="c96f231f-d5f7-4c38-b59b-4c0281e3687f" providerId="ADAL" clId="{2605F0D1-BB1A-4B2B-B806-6ED748F2E4AD}" dt="2026-05-08T14:53:41.938" v="1747" actId="1038"/>
        <pc:sldMkLst>
          <pc:docMk/>
          <pc:sldMk cId="0" sldId="267"/>
        </pc:sldMkLst>
        <pc:spChg chg="mod">
          <ac:chgData name="Desai, Leoni (DEP)" userId="c96f231f-d5f7-4c38-b59b-4c0281e3687f" providerId="ADAL" clId="{2605F0D1-BB1A-4B2B-B806-6ED748F2E4AD}" dt="2026-05-07T14:38:55.900" v="759" actId="20577"/>
          <ac:spMkLst>
            <pc:docMk/>
            <pc:sldMk cId="0" sldId="267"/>
            <ac:spMk id="2" creationId="{2F44BF8E-FAA3-66C0-3670-ECC1122A0C67}"/>
          </ac:spMkLst>
        </pc:spChg>
        <pc:spChg chg="mod">
          <ac:chgData name="Desai, Leoni (DEP)" userId="c96f231f-d5f7-4c38-b59b-4c0281e3687f" providerId="ADAL" clId="{2605F0D1-BB1A-4B2B-B806-6ED748F2E4AD}" dt="2026-05-07T15:33:06.133" v="764" actId="1076"/>
          <ac:spMkLst>
            <pc:docMk/>
            <pc:sldMk cId="0" sldId="267"/>
            <ac:spMk id="30726" creationId="{5D031C33-87DA-B747-1729-56B7CC8450DF}"/>
          </ac:spMkLst>
        </pc:spChg>
        <pc:picChg chg="mod">
          <ac:chgData name="Desai, Leoni (DEP)" userId="c96f231f-d5f7-4c38-b59b-4c0281e3687f" providerId="ADAL" clId="{2605F0D1-BB1A-4B2B-B806-6ED748F2E4AD}" dt="2026-05-08T14:53:41.938" v="1747" actId="1038"/>
          <ac:picMkLst>
            <pc:docMk/>
            <pc:sldMk cId="0" sldId="267"/>
            <ac:picMk id="30724" creationId="{7EA6C4B7-96C2-58DF-33F5-D4478273D545}"/>
          </ac:picMkLst>
        </pc:picChg>
        <pc:picChg chg="mod">
          <ac:chgData name="Desai, Leoni (DEP)" userId="c96f231f-d5f7-4c38-b59b-4c0281e3687f" providerId="ADAL" clId="{2605F0D1-BB1A-4B2B-B806-6ED748F2E4AD}" dt="2026-05-07T15:33:20.274" v="767" actId="1076"/>
          <ac:picMkLst>
            <pc:docMk/>
            <pc:sldMk cId="0" sldId="267"/>
            <ac:picMk id="30725" creationId="{A437DE78-452C-C855-B904-73A18BDCC00E}"/>
          </ac:picMkLst>
        </pc:picChg>
      </pc:sldChg>
      <pc:sldChg chg="modSp mod modNotesTx">
        <pc:chgData name="Desai, Leoni (DEP)" userId="c96f231f-d5f7-4c38-b59b-4c0281e3687f" providerId="ADAL" clId="{2605F0D1-BB1A-4B2B-B806-6ED748F2E4AD}" dt="2026-05-08T14:50:21.247" v="1697" actId="1038"/>
        <pc:sldMkLst>
          <pc:docMk/>
          <pc:sldMk cId="0" sldId="268"/>
        </pc:sldMkLst>
        <pc:spChg chg="mod">
          <ac:chgData name="Desai, Leoni (DEP)" userId="c96f231f-d5f7-4c38-b59b-4c0281e3687f" providerId="ADAL" clId="{2605F0D1-BB1A-4B2B-B806-6ED748F2E4AD}" dt="2026-05-08T14:35:58.595" v="1421" actId="20577"/>
          <ac:spMkLst>
            <pc:docMk/>
            <pc:sldMk cId="0" sldId="268"/>
            <ac:spMk id="22530" creationId="{7B332D22-A5DA-C23F-FEDD-722BDF1F5202}"/>
          </ac:spMkLst>
        </pc:spChg>
        <pc:spChg chg="mod">
          <ac:chgData name="Desai, Leoni (DEP)" userId="c96f231f-d5f7-4c38-b59b-4c0281e3687f" providerId="ADAL" clId="{2605F0D1-BB1A-4B2B-B806-6ED748F2E4AD}" dt="2026-05-08T14:34:36.116" v="1396" actId="20577"/>
          <ac:spMkLst>
            <pc:docMk/>
            <pc:sldMk cId="0" sldId="268"/>
            <ac:spMk id="22531" creationId="{7AA65592-B677-1896-B031-A6205A868E56}"/>
          </ac:spMkLst>
        </pc:spChg>
        <pc:picChg chg="mod">
          <ac:chgData name="Desai, Leoni (DEP)" userId="c96f231f-d5f7-4c38-b59b-4c0281e3687f" providerId="ADAL" clId="{2605F0D1-BB1A-4B2B-B806-6ED748F2E4AD}" dt="2026-05-08T14:50:21.247" v="1697" actId="1038"/>
          <ac:picMkLst>
            <pc:docMk/>
            <pc:sldMk cId="0" sldId="268"/>
            <ac:picMk id="22533" creationId="{EDBE0C05-6391-5FE5-80DE-12F97AC55642}"/>
          </ac:picMkLst>
        </pc:picChg>
      </pc:sldChg>
      <pc:sldChg chg="modSp mod modCm modNotesTx">
        <pc:chgData name="Desai, Leoni (DEP)" userId="c96f231f-d5f7-4c38-b59b-4c0281e3687f" providerId="ADAL" clId="{2605F0D1-BB1A-4B2B-B806-6ED748F2E4AD}" dt="2026-05-08T14:53:01.017" v="1730" actId="1038"/>
        <pc:sldMkLst>
          <pc:docMk/>
          <pc:sldMk cId="0" sldId="269"/>
        </pc:sldMkLst>
        <pc:spChg chg="mod">
          <ac:chgData name="Desai, Leoni (DEP)" userId="c96f231f-d5f7-4c38-b59b-4c0281e3687f" providerId="ADAL" clId="{2605F0D1-BB1A-4B2B-B806-6ED748F2E4AD}" dt="2026-05-07T18:28:35.969" v="810" actId="255"/>
          <ac:spMkLst>
            <pc:docMk/>
            <pc:sldMk cId="0" sldId="269"/>
            <ac:spMk id="29699" creationId="{E3A77420-D98F-D23A-397A-6324067E98ED}"/>
          </ac:spMkLst>
        </pc:spChg>
        <pc:picChg chg="mod">
          <ac:chgData name="Desai, Leoni (DEP)" userId="c96f231f-d5f7-4c38-b59b-4c0281e3687f" providerId="ADAL" clId="{2605F0D1-BB1A-4B2B-B806-6ED748F2E4AD}" dt="2026-05-08T14:53:01.017" v="1730" actId="1038"/>
          <ac:picMkLst>
            <pc:docMk/>
            <pc:sldMk cId="0" sldId="269"/>
            <ac:picMk id="28677" creationId="{DDCC775F-8E0C-5928-3E9F-8878D9FC1F43}"/>
          </ac:picMkLst>
        </pc:picChg>
        <pc:extLst>
          <p:ext xmlns:p="http://schemas.openxmlformats.org/presentationml/2006/main" uri="{D6D511B9-2390-475A-947B-AFAB55BFBCF1}">
            <pc226:cmChg xmlns:pc226="http://schemas.microsoft.com/office/powerpoint/2022/06/main/command" chg="mod">
              <pc226:chgData name="Desai, Leoni (DEP)" userId="c96f231f-d5f7-4c38-b59b-4c0281e3687f" providerId="ADAL" clId="{2605F0D1-BB1A-4B2B-B806-6ED748F2E4AD}" dt="2026-05-07T18:28:29.351" v="809" actId="20577"/>
              <pc2:cmMkLst xmlns:pc2="http://schemas.microsoft.com/office/powerpoint/2019/9/main/command">
                <pc:docMk/>
                <pc:sldMk cId="0" sldId="269"/>
                <pc2:cmMk id="{D8EA2753-843D-456F-A178-C7073BDC0783}"/>
              </pc2:cmMkLst>
            </pc226:cmChg>
          </p:ext>
        </pc:extLst>
      </pc:sldChg>
      <pc:sldChg chg="modSp mod modNotesTx">
        <pc:chgData name="Desai, Leoni (DEP)" userId="c96f231f-d5f7-4c38-b59b-4c0281e3687f" providerId="ADAL" clId="{2605F0D1-BB1A-4B2B-B806-6ED748F2E4AD}" dt="2026-05-08T14:50:43.520" v="1705" actId="1038"/>
        <pc:sldMkLst>
          <pc:docMk/>
          <pc:sldMk cId="0" sldId="271"/>
        </pc:sldMkLst>
        <pc:spChg chg="mod">
          <ac:chgData name="Desai, Leoni (DEP)" userId="c96f231f-d5f7-4c38-b59b-4c0281e3687f" providerId="ADAL" clId="{2605F0D1-BB1A-4B2B-B806-6ED748F2E4AD}" dt="2026-05-08T14:38:07.147" v="1451" actId="20577"/>
          <ac:spMkLst>
            <pc:docMk/>
            <pc:sldMk cId="0" sldId="271"/>
            <ac:spMk id="16387" creationId="{2990A62D-5FE5-D3CF-CD5F-D43B08D82050}"/>
          </ac:spMkLst>
        </pc:spChg>
        <pc:spChg chg="mod">
          <ac:chgData name="Desai, Leoni (DEP)" userId="c96f231f-d5f7-4c38-b59b-4c0281e3687f" providerId="ADAL" clId="{2605F0D1-BB1A-4B2B-B806-6ED748F2E4AD}" dt="2026-05-08T14:36:14.948" v="1429" actId="20577"/>
          <ac:spMkLst>
            <pc:docMk/>
            <pc:sldMk cId="0" sldId="271"/>
            <ac:spMk id="24578" creationId="{CD2474FA-79CE-F319-BFD8-4454441AAE5F}"/>
          </ac:spMkLst>
        </pc:spChg>
        <pc:picChg chg="mod">
          <ac:chgData name="Desai, Leoni (DEP)" userId="c96f231f-d5f7-4c38-b59b-4c0281e3687f" providerId="ADAL" clId="{2605F0D1-BB1A-4B2B-B806-6ED748F2E4AD}" dt="2026-05-08T14:50:43.520" v="1705" actId="1038"/>
          <ac:picMkLst>
            <pc:docMk/>
            <pc:sldMk cId="0" sldId="271"/>
            <ac:picMk id="24581" creationId="{6127A3DF-EFD8-EF12-CD94-6E60F1925EF8}"/>
          </ac:picMkLst>
        </pc:picChg>
        <pc:picChg chg="mod">
          <ac:chgData name="Desai, Leoni (DEP)" userId="c96f231f-d5f7-4c38-b59b-4c0281e3687f" providerId="ADAL" clId="{2605F0D1-BB1A-4B2B-B806-6ED748F2E4AD}" dt="2026-05-08T14:40:15.724" v="1491" actId="14100"/>
          <ac:picMkLst>
            <pc:docMk/>
            <pc:sldMk cId="0" sldId="271"/>
            <ac:picMk id="24582" creationId="{0F727923-C4CB-25FB-60D5-2135333F0FAA}"/>
          </ac:picMkLst>
        </pc:picChg>
      </pc:sldChg>
      <pc:sldChg chg="modSp mod modNotesTx">
        <pc:chgData name="Desai, Leoni (DEP)" userId="c96f231f-d5f7-4c38-b59b-4c0281e3687f" providerId="ADAL" clId="{2605F0D1-BB1A-4B2B-B806-6ED748F2E4AD}" dt="2026-05-08T14:50:57.353" v="1707" actId="1038"/>
        <pc:sldMkLst>
          <pc:docMk/>
          <pc:sldMk cId="0" sldId="272"/>
        </pc:sldMkLst>
        <pc:spChg chg="mod">
          <ac:chgData name="Desai, Leoni (DEP)" userId="c96f231f-d5f7-4c38-b59b-4c0281e3687f" providerId="ADAL" clId="{2605F0D1-BB1A-4B2B-B806-6ED748F2E4AD}" dt="2026-05-08T14:48:06.358" v="1683" actId="1076"/>
          <ac:spMkLst>
            <pc:docMk/>
            <pc:sldMk cId="0" sldId="272"/>
            <ac:spMk id="2" creationId="{2677CE55-FE58-B980-8B58-20C94CCB4C38}"/>
          </ac:spMkLst>
        </pc:spChg>
        <pc:spChg chg="mod">
          <ac:chgData name="Desai, Leoni (DEP)" userId="c96f231f-d5f7-4c38-b59b-4c0281e3687f" providerId="ADAL" clId="{2605F0D1-BB1A-4B2B-B806-6ED748F2E4AD}" dt="2026-05-08T14:38:56.941" v="1458" actId="33524"/>
          <ac:spMkLst>
            <pc:docMk/>
            <pc:sldMk cId="0" sldId="272"/>
            <ac:spMk id="16387" creationId="{4C3E78E7-FAFA-2CCA-56E0-7271F2121E2A}"/>
          </ac:spMkLst>
        </pc:spChg>
        <pc:spChg chg="mod">
          <ac:chgData name="Desai, Leoni (DEP)" userId="c96f231f-d5f7-4c38-b59b-4c0281e3687f" providerId="ADAL" clId="{2605F0D1-BB1A-4B2B-B806-6ED748F2E4AD}" dt="2026-05-08T14:36:20.246" v="1433" actId="20577"/>
          <ac:spMkLst>
            <pc:docMk/>
            <pc:sldMk cId="0" sldId="272"/>
            <ac:spMk id="26626" creationId="{3EAA1471-3237-30CC-B653-1247AF28B24F}"/>
          </ac:spMkLst>
        </pc:spChg>
        <pc:picChg chg="mod">
          <ac:chgData name="Desai, Leoni (DEP)" userId="c96f231f-d5f7-4c38-b59b-4c0281e3687f" providerId="ADAL" clId="{2605F0D1-BB1A-4B2B-B806-6ED748F2E4AD}" dt="2026-05-08T14:50:57.353" v="1707" actId="1038"/>
          <ac:picMkLst>
            <pc:docMk/>
            <pc:sldMk cId="0" sldId="272"/>
            <ac:picMk id="26629" creationId="{7ECC1435-1B29-ACD7-ADE8-397DA9064728}"/>
          </ac:picMkLst>
        </pc:picChg>
      </pc:sldChg>
      <pc:sldChg chg="modSp mod modNotesTx">
        <pc:chgData name="Desai, Leoni (DEP)" userId="c96f231f-d5f7-4c38-b59b-4c0281e3687f" providerId="ADAL" clId="{2605F0D1-BB1A-4B2B-B806-6ED748F2E4AD}" dt="2026-05-08T14:48:36.462" v="1684" actId="1076"/>
        <pc:sldMkLst>
          <pc:docMk/>
          <pc:sldMk cId="0" sldId="276"/>
        </pc:sldMkLst>
        <pc:spChg chg="mod">
          <ac:chgData name="Desai, Leoni (DEP)" userId="c96f231f-d5f7-4c38-b59b-4c0281e3687f" providerId="ADAL" clId="{2605F0D1-BB1A-4B2B-B806-6ED748F2E4AD}" dt="2026-05-08T14:18:59.507" v="961" actId="255"/>
          <ac:spMkLst>
            <pc:docMk/>
            <pc:sldMk cId="0" sldId="276"/>
            <ac:spMk id="5123" creationId="{85CA5CD9-14B1-B4E4-C236-5EB5CD223929}"/>
          </ac:spMkLst>
        </pc:spChg>
        <pc:picChg chg="mod">
          <ac:chgData name="Desai, Leoni (DEP)" userId="c96f231f-d5f7-4c38-b59b-4c0281e3687f" providerId="ADAL" clId="{2605F0D1-BB1A-4B2B-B806-6ED748F2E4AD}" dt="2026-05-08T14:48:36.462" v="1684" actId="1076"/>
          <ac:picMkLst>
            <pc:docMk/>
            <pc:sldMk cId="0" sldId="276"/>
            <ac:picMk id="6149" creationId="{1C61149D-07F0-6AA8-EE5A-2D996045AED9}"/>
          </ac:picMkLst>
        </pc:picChg>
      </pc:sldChg>
      <pc:sldChg chg="modSp mod modNotesTx">
        <pc:chgData name="Desai, Leoni (DEP)" userId="c96f231f-d5f7-4c38-b59b-4c0281e3687f" providerId="ADAL" clId="{2605F0D1-BB1A-4B2B-B806-6ED748F2E4AD}" dt="2026-05-08T14:52:50.932" v="1728" actId="1035"/>
        <pc:sldMkLst>
          <pc:docMk/>
          <pc:sldMk cId="73465100" sldId="278"/>
        </pc:sldMkLst>
        <pc:spChg chg="mod">
          <ac:chgData name="Desai, Leoni (DEP)" userId="c96f231f-d5f7-4c38-b59b-4c0281e3687f" providerId="ADAL" clId="{2605F0D1-BB1A-4B2B-B806-6ED748F2E4AD}" dt="2026-05-08T14:47:40.201" v="1681" actId="1035"/>
          <ac:spMkLst>
            <pc:docMk/>
            <pc:sldMk cId="73465100" sldId="278"/>
            <ac:spMk id="2" creationId="{505CD7E8-CED2-A5D6-0A4F-76ED89D4CA60}"/>
          </ac:spMkLst>
        </pc:spChg>
        <pc:spChg chg="mod">
          <ac:chgData name="Desai, Leoni (DEP)" userId="c96f231f-d5f7-4c38-b59b-4c0281e3687f" providerId="ADAL" clId="{2605F0D1-BB1A-4B2B-B806-6ED748F2E4AD}" dt="2026-05-07T15:33:33.944" v="768" actId="255"/>
          <ac:spMkLst>
            <pc:docMk/>
            <pc:sldMk cId="73465100" sldId="278"/>
            <ac:spMk id="4" creationId="{29263FF5-1AC5-9345-D8E3-64E9837F20C7}"/>
          </ac:spMkLst>
        </pc:spChg>
        <pc:spChg chg="mod">
          <ac:chgData name="Desai, Leoni (DEP)" userId="c96f231f-d5f7-4c38-b59b-4c0281e3687f" providerId="ADAL" clId="{2605F0D1-BB1A-4B2B-B806-6ED748F2E4AD}" dt="2026-05-07T15:33:37.003" v="769" actId="255"/>
          <ac:spMkLst>
            <pc:docMk/>
            <pc:sldMk cId="73465100" sldId="278"/>
            <ac:spMk id="16387" creationId="{E788EAFC-0115-5DF6-0A4D-6D4748AE5A4D}"/>
          </ac:spMkLst>
        </pc:spChg>
        <pc:spChg chg="mod">
          <ac:chgData name="Desai, Leoni (DEP)" userId="c96f231f-d5f7-4c38-b59b-4c0281e3687f" providerId="ADAL" clId="{2605F0D1-BB1A-4B2B-B806-6ED748F2E4AD}" dt="2026-05-08T14:40:42.244" v="1504" actId="20577"/>
          <ac:spMkLst>
            <pc:docMk/>
            <pc:sldMk cId="73465100" sldId="278"/>
            <ac:spMk id="26626" creationId="{6BBC8829-80FB-5004-AD66-3054BF727F38}"/>
          </ac:spMkLst>
        </pc:spChg>
        <pc:picChg chg="mod">
          <ac:chgData name="Desai, Leoni (DEP)" userId="c96f231f-d5f7-4c38-b59b-4c0281e3687f" providerId="ADAL" clId="{2605F0D1-BB1A-4B2B-B806-6ED748F2E4AD}" dt="2026-05-08T14:40:23.990" v="1492" actId="1076"/>
          <ac:picMkLst>
            <pc:docMk/>
            <pc:sldMk cId="73465100" sldId="278"/>
            <ac:picMk id="6" creationId="{B51D4E8E-C45F-92A7-2A9B-08F9A94B46EF}"/>
          </ac:picMkLst>
        </pc:picChg>
        <pc:picChg chg="mod">
          <ac:chgData name="Desai, Leoni (DEP)" userId="c96f231f-d5f7-4c38-b59b-4c0281e3687f" providerId="ADAL" clId="{2605F0D1-BB1A-4B2B-B806-6ED748F2E4AD}" dt="2026-05-08T14:52:50.932" v="1728" actId="1035"/>
          <ac:picMkLst>
            <pc:docMk/>
            <pc:sldMk cId="73465100" sldId="278"/>
            <ac:picMk id="26629" creationId="{2ED95F68-8285-82C3-FFB9-8B9C436FC9D0}"/>
          </ac:picMkLst>
        </pc:picChg>
      </pc:sldChg>
      <pc:sldChg chg="modSp mod modNotesTx">
        <pc:chgData name="Desai, Leoni (DEP)" userId="c96f231f-d5f7-4c38-b59b-4c0281e3687f" providerId="ADAL" clId="{2605F0D1-BB1A-4B2B-B806-6ED748F2E4AD}" dt="2026-05-08T14:52:56.290" v="1729" actId="1038"/>
        <pc:sldMkLst>
          <pc:docMk/>
          <pc:sldMk cId="1240228113" sldId="279"/>
        </pc:sldMkLst>
        <pc:spChg chg="mod">
          <ac:chgData name="Desai, Leoni (DEP)" userId="c96f231f-d5f7-4c38-b59b-4c0281e3687f" providerId="ADAL" clId="{2605F0D1-BB1A-4B2B-B806-6ED748F2E4AD}" dt="2026-05-08T14:40:52.573" v="1505" actId="20577"/>
          <ac:spMkLst>
            <pc:docMk/>
            <pc:sldMk cId="1240228113" sldId="279"/>
            <ac:spMk id="16387" creationId="{439394C9-D5FB-96CE-A343-9574C231CC1B}"/>
          </ac:spMkLst>
        </pc:spChg>
        <pc:spChg chg="mod">
          <ac:chgData name="Desai, Leoni (DEP)" userId="c96f231f-d5f7-4c38-b59b-4c0281e3687f" providerId="ADAL" clId="{2605F0D1-BB1A-4B2B-B806-6ED748F2E4AD}" dt="2026-05-08T14:40:38.419" v="1500" actId="20577"/>
          <ac:spMkLst>
            <pc:docMk/>
            <pc:sldMk cId="1240228113" sldId="279"/>
            <ac:spMk id="26626" creationId="{7998ADE1-DFA4-1C4B-3D72-A73C2068E70A}"/>
          </ac:spMkLst>
        </pc:spChg>
        <pc:picChg chg="mod">
          <ac:chgData name="Desai, Leoni (DEP)" userId="c96f231f-d5f7-4c38-b59b-4c0281e3687f" providerId="ADAL" clId="{2605F0D1-BB1A-4B2B-B806-6ED748F2E4AD}" dt="2026-05-08T14:52:56.290" v="1729" actId="1038"/>
          <ac:picMkLst>
            <pc:docMk/>
            <pc:sldMk cId="1240228113" sldId="279"/>
            <ac:picMk id="26629" creationId="{11080ED8-9CA4-E764-6961-1B277D79B427}"/>
          </ac:picMkLst>
        </pc:picChg>
      </pc:sldChg>
      <pc:sldChg chg="modSp mod modNotesTx">
        <pc:chgData name="Desai, Leoni (DEP)" userId="c96f231f-d5f7-4c38-b59b-4c0281e3687f" providerId="ADAL" clId="{2605F0D1-BB1A-4B2B-B806-6ED748F2E4AD}" dt="2026-05-08T14:49:10.758" v="1688" actId="1038"/>
        <pc:sldMkLst>
          <pc:docMk/>
          <pc:sldMk cId="2964738346" sldId="280"/>
        </pc:sldMkLst>
        <pc:spChg chg="mod">
          <ac:chgData name="Desai, Leoni (DEP)" userId="c96f231f-d5f7-4c38-b59b-4c0281e3687f" providerId="ADAL" clId="{2605F0D1-BB1A-4B2B-B806-6ED748F2E4AD}" dt="2026-05-07T15:35:17.841" v="788" actId="20577"/>
          <ac:spMkLst>
            <pc:docMk/>
            <pc:sldMk cId="2964738346" sldId="280"/>
            <ac:spMk id="11" creationId="{90EC89E0-A718-76A6-E801-48B86B6646BC}"/>
          </ac:spMkLst>
        </pc:spChg>
        <pc:picChg chg="mod">
          <ac:chgData name="Desai, Leoni (DEP)" userId="c96f231f-d5f7-4c38-b59b-4c0281e3687f" providerId="ADAL" clId="{2605F0D1-BB1A-4B2B-B806-6ED748F2E4AD}" dt="2026-05-08T14:49:10.758" v="1688" actId="1038"/>
          <ac:picMkLst>
            <pc:docMk/>
            <pc:sldMk cId="2964738346" sldId="280"/>
            <ac:picMk id="8196" creationId="{1CA0C9E9-866A-10CC-6B04-7DE7DFE41D7A}"/>
          </ac:picMkLst>
        </pc:picChg>
      </pc:sldChg>
      <pc:sldChg chg="modSp mod modNotesTx">
        <pc:chgData name="Desai, Leoni (DEP)" userId="c96f231f-d5f7-4c38-b59b-4c0281e3687f" providerId="ADAL" clId="{2605F0D1-BB1A-4B2B-B806-6ED748F2E4AD}" dt="2026-05-08T14:49:48.842" v="1691" actId="1038"/>
        <pc:sldMkLst>
          <pc:docMk/>
          <pc:sldMk cId="922336146" sldId="281"/>
        </pc:sldMkLst>
        <pc:spChg chg="mod">
          <ac:chgData name="Desai, Leoni (DEP)" userId="c96f231f-d5f7-4c38-b59b-4c0281e3687f" providerId="ADAL" clId="{2605F0D1-BB1A-4B2B-B806-6ED748F2E4AD}" dt="2026-05-08T14:29:42.808" v="1324" actId="20577"/>
          <ac:spMkLst>
            <pc:docMk/>
            <pc:sldMk cId="922336146" sldId="281"/>
            <ac:spMk id="11" creationId="{CE2BB004-CCF8-BEE9-F12C-3AC2F7C043B9}"/>
          </ac:spMkLst>
        </pc:spChg>
        <pc:picChg chg="mod">
          <ac:chgData name="Desai, Leoni (DEP)" userId="c96f231f-d5f7-4c38-b59b-4c0281e3687f" providerId="ADAL" clId="{2605F0D1-BB1A-4B2B-B806-6ED748F2E4AD}" dt="2026-05-08T14:31:06.023" v="1339" actId="1076"/>
          <ac:picMkLst>
            <pc:docMk/>
            <pc:sldMk cId="922336146" sldId="281"/>
            <ac:picMk id="4" creationId="{5BA93566-A516-0C10-AAF8-2541DB555A49}"/>
          </ac:picMkLst>
        </pc:picChg>
        <pc:picChg chg="mod">
          <ac:chgData name="Desai, Leoni (DEP)" userId="c96f231f-d5f7-4c38-b59b-4c0281e3687f" providerId="ADAL" clId="{2605F0D1-BB1A-4B2B-B806-6ED748F2E4AD}" dt="2026-05-08T14:49:48.842" v="1691" actId="1038"/>
          <ac:picMkLst>
            <pc:docMk/>
            <pc:sldMk cId="922336146" sldId="281"/>
            <ac:picMk id="8196" creationId="{7EEEF3CB-C29F-41B6-60C8-B273BD7FD694}"/>
          </ac:picMkLst>
        </pc:picChg>
      </pc:sldChg>
      <pc:sldChg chg="modSp mod modNotesTx">
        <pc:chgData name="Desai, Leoni (DEP)" userId="c96f231f-d5f7-4c38-b59b-4c0281e3687f" providerId="ADAL" clId="{2605F0D1-BB1A-4B2B-B806-6ED748F2E4AD}" dt="2026-05-08T14:49:55.110" v="1692" actId="1037"/>
        <pc:sldMkLst>
          <pc:docMk/>
          <pc:sldMk cId="2328160617" sldId="282"/>
        </pc:sldMkLst>
        <pc:spChg chg="mod">
          <ac:chgData name="Desai, Leoni (DEP)" userId="c96f231f-d5f7-4c38-b59b-4c0281e3687f" providerId="ADAL" clId="{2605F0D1-BB1A-4B2B-B806-6ED748F2E4AD}" dt="2026-05-08T14:32:17.925" v="1348" actId="20577"/>
          <ac:spMkLst>
            <pc:docMk/>
            <pc:sldMk cId="2328160617" sldId="282"/>
            <ac:spMk id="11" creationId="{8A73EA6A-3A8D-0F3F-D63A-998838630F56}"/>
          </ac:spMkLst>
        </pc:spChg>
        <pc:picChg chg="mod">
          <ac:chgData name="Desai, Leoni (DEP)" userId="c96f231f-d5f7-4c38-b59b-4c0281e3687f" providerId="ADAL" clId="{2605F0D1-BB1A-4B2B-B806-6ED748F2E4AD}" dt="2026-05-08T14:49:55.110" v="1692" actId="1037"/>
          <ac:picMkLst>
            <pc:docMk/>
            <pc:sldMk cId="2328160617" sldId="282"/>
            <ac:picMk id="8196" creationId="{E142EAA2-E262-F1E5-607D-0F182BD2BF5C}"/>
          </ac:picMkLst>
        </pc:picChg>
      </pc:sldChg>
      <pc:sldChg chg="modSp mod modNotesTx">
        <pc:chgData name="Desai, Leoni (DEP)" userId="c96f231f-d5f7-4c38-b59b-4c0281e3687f" providerId="ADAL" clId="{2605F0D1-BB1A-4B2B-B806-6ED748F2E4AD}" dt="2026-05-08T14:48:58.090" v="1686" actId="1037"/>
        <pc:sldMkLst>
          <pc:docMk/>
          <pc:sldMk cId="4129597342" sldId="283"/>
        </pc:sldMkLst>
        <pc:spChg chg="mod">
          <ac:chgData name="Desai, Leoni (DEP)" userId="c96f231f-d5f7-4c38-b59b-4c0281e3687f" providerId="ADAL" clId="{2605F0D1-BB1A-4B2B-B806-6ED748F2E4AD}" dt="2026-05-08T14:23:45.307" v="1103" actId="20577"/>
          <ac:spMkLst>
            <pc:docMk/>
            <pc:sldMk cId="4129597342" sldId="283"/>
            <ac:spMk id="11" creationId="{940A3C45-737D-B6E1-E66F-88DD6C0B225B}"/>
          </ac:spMkLst>
        </pc:spChg>
        <pc:spChg chg="mod">
          <ac:chgData name="Desai, Leoni (DEP)" userId="c96f231f-d5f7-4c38-b59b-4c0281e3687f" providerId="ADAL" clId="{2605F0D1-BB1A-4B2B-B806-6ED748F2E4AD}" dt="2026-05-08T14:22:45.896" v="1064" actId="255"/>
          <ac:spMkLst>
            <pc:docMk/>
            <pc:sldMk cId="4129597342" sldId="283"/>
            <ac:spMk id="8195" creationId="{4AD50083-91DF-CCBF-5B04-A46E75A3D738}"/>
          </ac:spMkLst>
        </pc:spChg>
        <pc:picChg chg="mod">
          <ac:chgData name="Desai, Leoni (DEP)" userId="c96f231f-d5f7-4c38-b59b-4c0281e3687f" providerId="ADAL" clId="{2605F0D1-BB1A-4B2B-B806-6ED748F2E4AD}" dt="2026-05-08T14:48:58.090" v="1686" actId="1037"/>
          <ac:picMkLst>
            <pc:docMk/>
            <pc:sldMk cId="4129597342" sldId="283"/>
            <ac:picMk id="8196" creationId="{54B4ADC7-F02E-F209-8C88-A2783463D77A}"/>
          </ac:picMkLst>
        </pc:picChg>
      </pc:sldChg>
      <pc:sldChg chg="modSp mod modNotesTx">
        <pc:chgData name="Desai, Leoni (DEP)" userId="c96f231f-d5f7-4c38-b59b-4c0281e3687f" providerId="ADAL" clId="{2605F0D1-BB1A-4B2B-B806-6ED748F2E4AD}" dt="2026-05-08T14:46:18.720" v="1657" actId="962"/>
        <pc:sldMkLst>
          <pc:docMk/>
          <pc:sldMk cId="2591373516" sldId="284"/>
        </pc:sldMkLst>
        <pc:spChg chg="mod">
          <ac:chgData name="Desai, Leoni (DEP)" userId="c96f231f-d5f7-4c38-b59b-4c0281e3687f" providerId="ADAL" clId="{2605F0D1-BB1A-4B2B-B806-6ED748F2E4AD}" dt="2026-05-08T14:26:12.792" v="1242" actId="20577"/>
          <ac:spMkLst>
            <pc:docMk/>
            <pc:sldMk cId="2591373516" sldId="284"/>
            <ac:spMk id="3" creationId="{5964C3E8-35B8-5909-4C5E-CA160648C102}"/>
          </ac:spMkLst>
        </pc:spChg>
        <pc:picChg chg="mod">
          <ac:chgData name="Desai, Leoni (DEP)" userId="c96f231f-d5f7-4c38-b59b-4c0281e3687f" providerId="ADAL" clId="{2605F0D1-BB1A-4B2B-B806-6ED748F2E4AD}" dt="2026-05-08T14:46:18.720" v="1657" actId="962"/>
          <ac:picMkLst>
            <pc:docMk/>
            <pc:sldMk cId="2591373516" sldId="284"/>
            <ac:picMk id="5" creationId="{F4219985-43C1-74FE-549C-C6C01F78D140}"/>
          </ac:picMkLst>
        </pc:picChg>
      </pc:sldChg>
      <pc:sldChg chg="modSp mod modNotesTx">
        <pc:chgData name="Desai, Leoni (DEP)" userId="c96f231f-d5f7-4c38-b59b-4c0281e3687f" providerId="ADAL" clId="{2605F0D1-BB1A-4B2B-B806-6ED748F2E4AD}" dt="2026-05-08T14:50:35.873" v="1702" actId="1038"/>
        <pc:sldMkLst>
          <pc:docMk/>
          <pc:sldMk cId="1248975596" sldId="285"/>
        </pc:sldMkLst>
        <pc:spChg chg="mod">
          <ac:chgData name="Desai, Leoni (DEP)" userId="c96f231f-d5f7-4c38-b59b-4c0281e3687f" providerId="ADAL" clId="{2605F0D1-BB1A-4B2B-B806-6ED748F2E4AD}" dt="2026-05-08T14:36:08.042" v="1425" actId="20577"/>
          <ac:spMkLst>
            <pc:docMk/>
            <pc:sldMk cId="1248975596" sldId="285"/>
            <ac:spMk id="22530" creationId="{AAF547B3-7DDE-957C-8C4F-B0BADEDEC73B}"/>
          </ac:spMkLst>
        </pc:spChg>
        <pc:spChg chg="mod">
          <ac:chgData name="Desai, Leoni (DEP)" userId="c96f231f-d5f7-4c38-b59b-4c0281e3687f" providerId="ADAL" clId="{2605F0D1-BB1A-4B2B-B806-6ED748F2E4AD}" dt="2026-05-08T14:36:42.785" v="1438" actId="20577"/>
          <ac:spMkLst>
            <pc:docMk/>
            <pc:sldMk cId="1248975596" sldId="285"/>
            <ac:spMk id="22531" creationId="{4B9F4A93-06E4-24EA-3EE9-9EA38ABCB635}"/>
          </ac:spMkLst>
        </pc:spChg>
        <pc:picChg chg="mod">
          <ac:chgData name="Desai, Leoni (DEP)" userId="c96f231f-d5f7-4c38-b59b-4c0281e3687f" providerId="ADAL" clId="{2605F0D1-BB1A-4B2B-B806-6ED748F2E4AD}" dt="2026-05-08T14:50:35.873" v="1702" actId="1038"/>
          <ac:picMkLst>
            <pc:docMk/>
            <pc:sldMk cId="1248975596" sldId="285"/>
            <ac:picMk id="22533" creationId="{E129283B-D79F-A683-50DF-4AC868086B8F}"/>
          </ac:picMkLst>
        </pc:picChg>
      </pc:sldChg>
      <pc:sldChg chg="modSp add mod modNotesTx">
        <pc:chgData name="Desai, Leoni (DEP)" userId="c96f231f-d5f7-4c38-b59b-4c0281e3687f" providerId="ADAL" clId="{2605F0D1-BB1A-4B2B-B806-6ED748F2E4AD}" dt="2026-05-08T14:57:45.506" v="1766" actId="20577"/>
        <pc:sldMkLst>
          <pc:docMk/>
          <pc:sldMk cId="3418391634" sldId="287"/>
        </pc:sldMkLst>
        <pc:spChg chg="mod">
          <ac:chgData name="Desai, Leoni (DEP)" userId="c96f231f-d5f7-4c38-b59b-4c0281e3687f" providerId="ADAL" clId="{2605F0D1-BB1A-4B2B-B806-6ED748F2E4AD}" dt="2026-05-07T14:38:48.399" v="754" actId="20577"/>
          <ac:spMkLst>
            <pc:docMk/>
            <pc:sldMk cId="3418391634" sldId="287"/>
            <ac:spMk id="2" creationId="{FD6CE41C-D240-1296-7A10-5AB6E1ADB7F3}"/>
          </ac:spMkLst>
        </pc:spChg>
        <pc:spChg chg="mod">
          <ac:chgData name="Desai, Leoni (DEP)" userId="c96f231f-d5f7-4c38-b59b-4c0281e3687f" providerId="ADAL" clId="{2605F0D1-BB1A-4B2B-B806-6ED748F2E4AD}" dt="2026-05-07T14:38:23.399" v="751" actId="20577"/>
          <ac:spMkLst>
            <pc:docMk/>
            <pc:sldMk cId="3418391634" sldId="287"/>
            <ac:spMk id="28674" creationId="{EA43BBF4-71A1-7931-228B-F9B384E4AE5D}"/>
          </ac:spMkLst>
        </pc:spChg>
        <pc:spChg chg="mod">
          <ac:chgData name="Desai, Leoni (DEP)" userId="c96f231f-d5f7-4c38-b59b-4c0281e3687f" providerId="ADAL" clId="{2605F0D1-BB1A-4B2B-B806-6ED748F2E4AD}" dt="2026-05-07T19:06:39.700" v="814" actId="20577"/>
          <ac:spMkLst>
            <pc:docMk/>
            <pc:sldMk cId="3418391634" sldId="287"/>
            <ac:spMk id="29699" creationId="{FFE2E8D8-0408-8292-3DF4-F68F8DCA39E2}"/>
          </ac:spMkLst>
        </pc:spChg>
        <pc:picChg chg="mod">
          <ac:chgData name="Desai, Leoni (DEP)" userId="c96f231f-d5f7-4c38-b59b-4c0281e3687f" providerId="ADAL" clId="{2605F0D1-BB1A-4B2B-B806-6ED748F2E4AD}" dt="2026-05-08T14:53:04.621" v="1731" actId="1038"/>
          <ac:picMkLst>
            <pc:docMk/>
            <pc:sldMk cId="3418391634" sldId="287"/>
            <ac:picMk id="28677" creationId="{37854F3F-95E8-FC9C-08DB-4A1546D2B1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AB0022-3F90-B405-5D7C-A65246492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2323FB42-34F2-04A9-7835-542053C540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DE52A6E-55AA-499F-930F-77C3CE47956F}" type="datetimeFigureOut">
              <a:rPr lang="en-US"/>
              <a:pPr>
                <a:defRPr/>
              </a:pPr>
              <a:t>5/20/2026</a:t>
            </a:fld>
            <a:endParaRPr lang="en-US" dirty="0"/>
          </a:p>
        </p:txBody>
      </p:sp>
      <p:sp>
        <p:nvSpPr>
          <p:cNvPr id="4" name="Footer Placeholder 3">
            <a:extLst>
              <a:ext uri="{FF2B5EF4-FFF2-40B4-BE49-F238E27FC236}">
                <a16:creationId xmlns:a16="http://schemas.microsoft.com/office/drawing/2014/main" id="{F2A0D0AA-E90A-5750-8023-6E8020542B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a:extLst>
              <a:ext uri="{FF2B5EF4-FFF2-40B4-BE49-F238E27FC236}">
                <a16:creationId xmlns:a16="http://schemas.microsoft.com/office/drawing/2014/main" id="{49F8B289-CC25-FFAC-3DB4-4B90EDF7BB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FAE60AB-8A96-4DDD-AB4E-A19C8054C3C4}"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A0C78B-0C22-3D54-44F5-9842A939FD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55081AE2-70BE-63E8-936E-A0083EDACAF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605389C-7E5A-4A97-BFB7-95482F15653A}" type="datetimeFigureOut">
              <a:rPr lang="en-US"/>
              <a:pPr>
                <a:defRPr/>
              </a:pPr>
              <a:t>5/20/2026</a:t>
            </a:fld>
            <a:endParaRPr lang="en-US" dirty="0"/>
          </a:p>
        </p:txBody>
      </p:sp>
      <p:sp>
        <p:nvSpPr>
          <p:cNvPr id="4" name="Slide Image Placeholder 3">
            <a:extLst>
              <a:ext uri="{FF2B5EF4-FFF2-40B4-BE49-F238E27FC236}">
                <a16:creationId xmlns:a16="http://schemas.microsoft.com/office/drawing/2014/main" id="{11C78D0E-6B5D-764D-C5A9-1C6BB127D03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E61EFA3-5BC7-D079-3EFD-9247675EB8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5A7B5C-0359-5DCA-0814-D41B0386709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F004266E-24E7-7990-C753-A97AAC3F731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77A219E-380E-4B51-B242-3AB0BE6FEC97}"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9A87D2F-AF51-9524-79EE-83DAE0802B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3" name="Notes Placeholder 2">
            <a:extLst>
              <a:ext uri="{FF2B5EF4-FFF2-40B4-BE49-F238E27FC236}">
                <a16:creationId xmlns:a16="http://schemas.microsoft.com/office/drawing/2014/main" id="{3F1709FD-366B-724D-8E4F-D93667C7ED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id="{AFDA2298-A7CC-4FB7-2F50-E04AF82F93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C2AB88-C1DD-4C97-A60B-FA2C01D124A5}"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56F2-7AD4-CCEB-3F1F-1672310F1415}"/>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35685A6-9E56-181A-CBD0-F8ECD20B3F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603" name="Notes Placeholder 2">
            <a:extLst>
              <a:ext uri="{FF2B5EF4-FFF2-40B4-BE49-F238E27FC236}">
                <a16:creationId xmlns:a16="http://schemas.microsoft.com/office/drawing/2014/main" id="{E99F9DD5-C7A7-0537-9EE5-609FA87313C9}"/>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p:txBody>
      </p:sp>
      <p:sp>
        <p:nvSpPr>
          <p:cNvPr id="23556" name="Slide Number Placeholder 3">
            <a:extLst>
              <a:ext uri="{FF2B5EF4-FFF2-40B4-BE49-F238E27FC236}">
                <a16:creationId xmlns:a16="http://schemas.microsoft.com/office/drawing/2014/main" id="{2AA1AB5A-15FF-4060-E78B-5B09D6EBD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4E5B84-F89C-4B79-B26B-9A01E66335B7}" type="slidenum">
              <a:rPr lang="en-US" altLang="en-US" smtClean="0"/>
              <a:pPr/>
              <a:t>10</a:t>
            </a:fld>
            <a:endParaRPr lang="en-US" altLang="en-US" dirty="0"/>
          </a:p>
        </p:txBody>
      </p:sp>
    </p:spTree>
    <p:extLst>
      <p:ext uri="{BB962C8B-B14F-4D97-AF65-F5344CB8AC3E}">
        <p14:creationId xmlns:p14="http://schemas.microsoft.com/office/powerpoint/2010/main" val="2044545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60353F9-7C8F-B772-CF22-6129789AC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699" name="Notes Placeholder 2">
            <a:extLst>
              <a:ext uri="{FF2B5EF4-FFF2-40B4-BE49-F238E27FC236}">
                <a16:creationId xmlns:a16="http://schemas.microsoft.com/office/drawing/2014/main" id="{3C2B8226-18AA-9DDF-CBFA-B59F3369F296}"/>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p:txBody>
      </p:sp>
      <p:sp>
        <p:nvSpPr>
          <p:cNvPr id="25604" name="Slide Number Placeholder 3">
            <a:extLst>
              <a:ext uri="{FF2B5EF4-FFF2-40B4-BE49-F238E27FC236}">
                <a16:creationId xmlns:a16="http://schemas.microsoft.com/office/drawing/2014/main" id="{37FF2393-A88D-1FB0-E3C9-F4F848AE4A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DC795F-58B6-4EDF-B880-85A67880268A}"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7446097-5DFA-8E61-245E-5474FFDD94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3" name="Notes Placeholder 2">
            <a:extLst>
              <a:ext uri="{FF2B5EF4-FFF2-40B4-BE49-F238E27FC236}">
                <a16:creationId xmlns:a16="http://schemas.microsoft.com/office/drawing/2014/main" id="{91763252-3D32-358E-9656-27C9F06124CE}"/>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27652" name="Slide Number Placeholder 3">
            <a:extLst>
              <a:ext uri="{FF2B5EF4-FFF2-40B4-BE49-F238E27FC236}">
                <a16:creationId xmlns:a16="http://schemas.microsoft.com/office/drawing/2014/main" id="{1683AE32-935F-5C05-F915-94C1EB2A7B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402CF1-91FE-44F2-A75E-5F8F57F46277}"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F238-4C29-88AE-2006-B2E47B3BF52B}"/>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47164B0-9430-0833-B1D7-C0A5F69BC0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3" name="Notes Placeholder 2">
            <a:extLst>
              <a:ext uri="{FF2B5EF4-FFF2-40B4-BE49-F238E27FC236}">
                <a16:creationId xmlns:a16="http://schemas.microsoft.com/office/drawing/2014/main" id="{97B2A3BE-1408-EA21-52F6-BD62C3A33566}"/>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27652" name="Slide Number Placeholder 3">
            <a:extLst>
              <a:ext uri="{FF2B5EF4-FFF2-40B4-BE49-F238E27FC236}">
                <a16:creationId xmlns:a16="http://schemas.microsoft.com/office/drawing/2014/main" id="{0F374D1C-63DE-8D27-E8DC-03593D01BE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402CF1-91FE-44F2-A75E-5F8F57F46277}" type="slidenum">
              <a:rPr lang="en-US" altLang="en-US" smtClean="0"/>
              <a:pPr/>
              <a:t>13</a:t>
            </a:fld>
            <a:endParaRPr lang="en-US" altLang="en-US" dirty="0"/>
          </a:p>
        </p:txBody>
      </p:sp>
    </p:spTree>
    <p:extLst>
      <p:ext uri="{BB962C8B-B14F-4D97-AF65-F5344CB8AC3E}">
        <p14:creationId xmlns:p14="http://schemas.microsoft.com/office/powerpoint/2010/main" val="41490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CADA0-CB9B-9677-6244-DB8C104FC55B}"/>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47CEDEB-16A7-5748-889D-1AB9D784B6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3" name="Notes Placeholder 2">
            <a:extLst>
              <a:ext uri="{FF2B5EF4-FFF2-40B4-BE49-F238E27FC236}">
                <a16:creationId xmlns:a16="http://schemas.microsoft.com/office/drawing/2014/main" id="{B6D0AABA-EEC7-2195-0AA4-0274948BE24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27652" name="Slide Number Placeholder 3">
            <a:extLst>
              <a:ext uri="{FF2B5EF4-FFF2-40B4-BE49-F238E27FC236}">
                <a16:creationId xmlns:a16="http://schemas.microsoft.com/office/drawing/2014/main" id="{51F7E580-6B60-EF6E-FFC4-69F193E433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402CF1-91FE-44F2-A75E-5F8F57F46277}" type="slidenum">
              <a:rPr lang="en-US" altLang="en-US" smtClean="0"/>
              <a:pPr/>
              <a:t>14</a:t>
            </a:fld>
            <a:endParaRPr lang="en-US" altLang="en-US" dirty="0"/>
          </a:p>
        </p:txBody>
      </p:sp>
    </p:spTree>
    <p:extLst>
      <p:ext uri="{BB962C8B-B14F-4D97-AF65-F5344CB8AC3E}">
        <p14:creationId xmlns:p14="http://schemas.microsoft.com/office/powerpoint/2010/main" val="659929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A54B45A-935F-631C-241A-6EB8E23787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9" name="Notes Placeholder 2">
            <a:extLst>
              <a:ext uri="{FF2B5EF4-FFF2-40B4-BE49-F238E27FC236}">
                <a16:creationId xmlns:a16="http://schemas.microsoft.com/office/drawing/2014/main" id="{7613CC9B-CCA8-1293-29AA-5A9A7A183D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p:txBody>
      </p:sp>
      <p:sp>
        <p:nvSpPr>
          <p:cNvPr id="29700" name="Slide Number Placeholder 3">
            <a:extLst>
              <a:ext uri="{FF2B5EF4-FFF2-40B4-BE49-F238E27FC236}">
                <a16:creationId xmlns:a16="http://schemas.microsoft.com/office/drawing/2014/main" id="{25209E33-E0F2-F299-56A7-CA27709D13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04D406-B274-44BC-9395-F3EB668AA007}" type="slidenum">
              <a:rPr lang="en-US" altLang="en-US" smtClean="0"/>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9486B-264D-9207-B346-22FD890DACF7}"/>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7165096-187E-67E4-FB9A-2BC8F70DC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9" name="Notes Placeholder 2">
            <a:extLst>
              <a:ext uri="{FF2B5EF4-FFF2-40B4-BE49-F238E27FC236}">
                <a16:creationId xmlns:a16="http://schemas.microsoft.com/office/drawing/2014/main" id="{C2867264-4FDB-77D7-64C5-CA0BAB351C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Aptos" panose="020B0004020202020204" pitchFamily="34" charset="0"/>
            </a:endParaRPr>
          </a:p>
        </p:txBody>
      </p:sp>
      <p:sp>
        <p:nvSpPr>
          <p:cNvPr id="29700" name="Slide Number Placeholder 3">
            <a:extLst>
              <a:ext uri="{FF2B5EF4-FFF2-40B4-BE49-F238E27FC236}">
                <a16:creationId xmlns:a16="http://schemas.microsoft.com/office/drawing/2014/main" id="{9FA73025-B40C-79ED-0FE4-4C42067EB1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04D406-B274-44BC-9395-F3EB668AA007}" type="slidenum">
              <a:rPr lang="en-US" altLang="en-US" smtClean="0"/>
              <a:pPr/>
              <a:t>16</a:t>
            </a:fld>
            <a:endParaRPr lang="en-US" altLang="en-US" dirty="0"/>
          </a:p>
        </p:txBody>
      </p:sp>
    </p:spTree>
    <p:extLst>
      <p:ext uri="{BB962C8B-B14F-4D97-AF65-F5344CB8AC3E}">
        <p14:creationId xmlns:p14="http://schemas.microsoft.com/office/powerpoint/2010/main" val="9897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7A219E-380E-4B51-B242-3AB0BE6FEC97}" type="slidenum">
              <a:rPr lang="en-US" smtClean="0"/>
              <a:pPr>
                <a:defRPr/>
              </a:pPr>
              <a:t>17</a:t>
            </a:fld>
            <a:endParaRPr lang="en-US" dirty="0"/>
          </a:p>
        </p:txBody>
      </p:sp>
    </p:spTree>
    <p:extLst>
      <p:ext uri="{BB962C8B-B14F-4D97-AF65-F5344CB8AC3E}">
        <p14:creationId xmlns:p14="http://schemas.microsoft.com/office/powerpoint/2010/main" val="317427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653010-564A-31CD-1CC5-DBFB176F8A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19" name="Notes Placeholder 2">
            <a:extLst>
              <a:ext uri="{FF2B5EF4-FFF2-40B4-BE49-F238E27FC236}">
                <a16:creationId xmlns:a16="http://schemas.microsoft.com/office/drawing/2014/main" id="{33995F5C-34B6-0ACE-0C4C-04249B5988D5}"/>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p:txBody>
      </p:sp>
      <p:sp>
        <p:nvSpPr>
          <p:cNvPr id="7172" name="Slide Number Placeholder 3">
            <a:extLst>
              <a:ext uri="{FF2B5EF4-FFF2-40B4-BE49-F238E27FC236}">
                <a16:creationId xmlns:a16="http://schemas.microsoft.com/office/drawing/2014/main" id="{B7E64C78-7AFB-6844-97A8-78438D7DB5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2376D6-B772-4BD4-AA68-AE3FED4B6CDC}" type="slidenum">
              <a:rPr lang="en-US" altLang="en-US" smtClean="0"/>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189405C-C4D5-31B4-B92F-5DC8E1602E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67" name="Notes Placeholder 2">
            <a:extLst>
              <a:ext uri="{FF2B5EF4-FFF2-40B4-BE49-F238E27FC236}">
                <a16:creationId xmlns:a16="http://schemas.microsoft.com/office/drawing/2014/main" id="{482A8C1D-0602-FB4A-9996-A85CEB778DDE}"/>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3C525479-6ADC-97FA-074F-7F57969FE3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03DA4-90C7-430F-BBC9-847E3D790AD2}" type="slidenum">
              <a:rPr lang="en-US" altLang="en-US" smtClean="0"/>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6CBF5-6080-7940-3761-6364461DB749}"/>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328538B-A014-EBA5-4662-F8ACC7EEB4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67" name="Notes Placeholder 2">
            <a:extLst>
              <a:ext uri="{FF2B5EF4-FFF2-40B4-BE49-F238E27FC236}">
                <a16:creationId xmlns:a16="http://schemas.microsoft.com/office/drawing/2014/main" id="{BB3C3A3E-A638-205B-2A19-5290D81466EE}"/>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04CDFC36-AD6B-A90B-1060-D2F756B892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03DA4-90C7-430F-BBC9-847E3D790AD2}" type="slidenum">
              <a:rPr lang="en-US" altLang="en-US" smtClean="0"/>
              <a:pPr/>
              <a:t>4</a:t>
            </a:fld>
            <a:endParaRPr lang="en-US" altLang="en-US" dirty="0"/>
          </a:p>
        </p:txBody>
      </p:sp>
    </p:spTree>
    <p:extLst>
      <p:ext uri="{BB962C8B-B14F-4D97-AF65-F5344CB8AC3E}">
        <p14:creationId xmlns:p14="http://schemas.microsoft.com/office/powerpoint/2010/main" val="32112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7A219E-380E-4B51-B242-3AB0BE6FEC97}" type="slidenum">
              <a:rPr lang="en-US" smtClean="0"/>
              <a:pPr>
                <a:defRPr/>
              </a:pPr>
              <a:t>5</a:t>
            </a:fld>
            <a:endParaRPr lang="en-US" dirty="0"/>
          </a:p>
        </p:txBody>
      </p:sp>
    </p:spTree>
    <p:extLst>
      <p:ext uri="{BB962C8B-B14F-4D97-AF65-F5344CB8AC3E}">
        <p14:creationId xmlns:p14="http://schemas.microsoft.com/office/powerpoint/2010/main" val="23248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510A-CBE1-0991-89DE-7CCF4FA63822}"/>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8F3039B-8B45-A8C4-FABC-88D0A09875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67" name="Notes Placeholder 2">
            <a:extLst>
              <a:ext uri="{FF2B5EF4-FFF2-40B4-BE49-F238E27FC236}">
                <a16:creationId xmlns:a16="http://schemas.microsoft.com/office/drawing/2014/main" id="{2221A0D5-AD80-0DF7-E916-E5B5AD622251}"/>
              </a:ext>
            </a:extLst>
          </p:cNvPr>
          <p:cNvSpPr>
            <a:spLocks noGrp="1" noChangeArrowheads="1"/>
          </p:cNvSpPr>
          <p:nvPr>
            <p:ph type="body" idx="1"/>
          </p:nvPr>
        </p:nvSpPr>
        <p:spPr bwMode="auto"/>
        <p:txBody>
          <a:bodyPr wrap="square" numCol="1" anchor="t" anchorCtr="0" compatLnSpc="1">
            <a:prstTxWarp prst="textNoShape">
              <a:avLst/>
            </a:prstTxWarp>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2800" b="0" i="0" dirty="0">
              <a:solidFill>
                <a:srgbClr val="242424"/>
              </a:solidFill>
              <a:effectLst/>
              <a:latin typeface="Aptos" panose="020B0004020202020204" pitchFamily="34" charset="0"/>
            </a:endParaRPr>
          </a:p>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D74C60F8-63F3-66DC-BA69-4F1B288158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03DA4-90C7-430F-BBC9-847E3D790AD2}" type="slidenum">
              <a:rPr lang="en-US" altLang="en-US" smtClean="0"/>
              <a:pPr/>
              <a:t>6</a:t>
            </a:fld>
            <a:endParaRPr lang="en-US" altLang="en-US" dirty="0"/>
          </a:p>
        </p:txBody>
      </p:sp>
    </p:spTree>
    <p:extLst>
      <p:ext uri="{BB962C8B-B14F-4D97-AF65-F5344CB8AC3E}">
        <p14:creationId xmlns:p14="http://schemas.microsoft.com/office/powerpoint/2010/main" val="280238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9B1C-DDF9-5627-BAAC-F285EBAD0D2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671DAB7-8C75-70F2-FA15-2D8F014F35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67" name="Notes Placeholder 2">
            <a:extLst>
              <a:ext uri="{FF2B5EF4-FFF2-40B4-BE49-F238E27FC236}">
                <a16:creationId xmlns:a16="http://schemas.microsoft.com/office/drawing/2014/main" id="{90BAB224-C5FF-44B4-16C6-6B89F3F0FC1B}"/>
              </a:ext>
            </a:extLst>
          </p:cNvPr>
          <p:cNvSpPr>
            <a:spLocks noGrp="1" noChangeArrowheads="1"/>
          </p:cNvSpPr>
          <p:nvPr>
            <p:ph type="body" idx="1"/>
          </p:nvPr>
        </p:nvSpPr>
        <p:spPr bwMode="auto"/>
        <p:txBody>
          <a:bodyPr wrap="square" numCol="1" anchor="t" anchorCtr="0" compatLnSpc="1">
            <a:prstTxWarp prst="textNoShape">
              <a:avLst/>
            </a:prstTxWarp>
          </a:bodyPr>
          <a:lstStyle/>
          <a:p>
            <a:pPr marL="0" marR="0" algn="l">
              <a:buNone/>
            </a:pPr>
            <a:endParaRPr lang="en-US" sz="1800" b="0" i="0" dirty="0">
              <a:solidFill>
                <a:srgbClr val="242424"/>
              </a:solidFill>
              <a:effectLst/>
              <a:latin typeface="Aptos" panose="020B0004020202020204" pitchFamily="34" charset="0"/>
            </a:endParaRPr>
          </a:p>
        </p:txBody>
      </p:sp>
      <p:sp>
        <p:nvSpPr>
          <p:cNvPr id="9220" name="Slide Number Placeholder 3">
            <a:extLst>
              <a:ext uri="{FF2B5EF4-FFF2-40B4-BE49-F238E27FC236}">
                <a16:creationId xmlns:a16="http://schemas.microsoft.com/office/drawing/2014/main" id="{CFBEA83B-7AF5-63BA-C2B6-113485FE58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03DA4-90C7-430F-BBC9-847E3D790AD2}" type="slidenum">
              <a:rPr lang="en-US" altLang="en-US" smtClean="0"/>
              <a:pPr/>
              <a:t>7</a:t>
            </a:fld>
            <a:endParaRPr lang="en-US" altLang="en-US" dirty="0"/>
          </a:p>
        </p:txBody>
      </p:sp>
    </p:spTree>
    <p:extLst>
      <p:ext uri="{BB962C8B-B14F-4D97-AF65-F5344CB8AC3E}">
        <p14:creationId xmlns:p14="http://schemas.microsoft.com/office/powerpoint/2010/main" val="62921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FFDB-7916-46AF-BDC4-7BF6815414C5}"/>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F3FB41C-25EF-0582-A6EC-AAF2C2FB26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67" name="Notes Placeholder 2">
            <a:extLst>
              <a:ext uri="{FF2B5EF4-FFF2-40B4-BE49-F238E27FC236}">
                <a16:creationId xmlns:a16="http://schemas.microsoft.com/office/drawing/2014/main" id="{C51E69C9-98B8-03DE-2479-5344A5F7FBE9}"/>
              </a:ext>
            </a:extLst>
          </p:cNvPr>
          <p:cNvSpPr>
            <a:spLocks noGrp="1" noChangeArrowheads="1"/>
          </p:cNvSpPr>
          <p:nvPr>
            <p:ph type="body" idx="1"/>
          </p:nvPr>
        </p:nvSpPr>
        <p:spPr bwMode="auto"/>
        <p:txBody>
          <a:bodyPr wrap="square" numCol="1" anchor="t" anchorCtr="0" compatLnSpc="1">
            <a:prstTxWarp prst="textNoShape">
              <a:avLst/>
            </a:prstTxWarp>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dirty="0"/>
          </a:p>
        </p:txBody>
      </p:sp>
      <p:sp>
        <p:nvSpPr>
          <p:cNvPr id="9220" name="Slide Number Placeholder 3">
            <a:extLst>
              <a:ext uri="{FF2B5EF4-FFF2-40B4-BE49-F238E27FC236}">
                <a16:creationId xmlns:a16="http://schemas.microsoft.com/office/drawing/2014/main" id="{FCC4CD3E-41A1-5FC4-65C3-DD4FF004AB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03DA4-90C7-430F-BBC9-847E3D790AD2}" type="slidenum">
              <a:rPr lang="en-US" altLang="en-US" smtClean="0"/>
              <a:pPr/>
              <a:t>8</a:t>
            </a:fld>
            <a:endParaRPr lang="en-US" altLang="en-US" dirty="0"/>
          </a:p>
        </p:txBody>
      </p:sp>
    </p:spTree>
    <p:extLst>
      <p:ext uri="{BB962C8B-B14F-4D97-AF65-F5344CB8AC3E}">
        <p14:creationId xmlns:p14="http://schemas.microsoft.com/office/powerpoint/2010/main" val="113106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C5DC925-28B2-5681-6A2C-67A8A873C1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603" name="Notes Placeholder 2">
            <a:extLst>
              <a:ext uri="{FF2B5EF4-FFF2-40B4-BE49-F238E27FC236}">
                <a16:creationId xmlns:a16="http://schemas.microsoft.com/office/drawing/2014/main" id="{037B2C96-1C2F-2749-DA3B-7B635447DAF9}"/>
              </a:ext>
            </a:extLst>
          </p:cNvPr>
          <p:cNvSpPr>
            <a:spLocks noGrp="1" noChangeArrowheads="1"/>
          </p:cNvSpPr>
          <p:nvPr>
            <p:ph type="body" idx="1"/>
          </p:nvPr>
        </p:nvSpPr>
        <p:spPr bwMode="auto"/>
        <p:txBody>
          <a:bodyPr wrap="square" numCol="1" anchor="t" anchorCtr="0" compatLnSpc="1">
            <a:prstTxWarp prst="textNoShape">
              <a:avLst/>
            </a:prstTxWarp>
          </a:bodyPr>
          <a:lstStyle/>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a:p>
            <a:pPr>
              <a:lnSpc>
                <a:spcPct val="107000"/>
              </a:lnSpc>
              <a:spcBef>
                <a:spcPts val="0"/>
              </a:spcBef>
              <a:spcAft>
                <a:spcPts val="800"/>
              </a:spcAft>
              <a:defRPr/>
            </a:pPr>
            <a:endParaRPr lang="en-US" sz="1800" kern="100" dirty="0">
              <a:ea typeface="Calibri" panose="020F0502020204030204" pitchFamily="34" charset="0"/>
              <a:cs typeface="Times New Roman" panose="02020603050405020304" pitchFamily="18" charset="0"/>
            </a:endParaRPr>
          </a:p>
        </p:txBody>
      </p:sp>
      <p:sp>
        <p:nvSpPr>
          <p:cNvPr id="23556" name="Slide Number Placeholder 3">
            <a:extLst>
              <a:ext uri="{FF2B5EF4-FFF2-40B4-BE49-F238E27FC236}">
                <a16:creationId xmlns:a16="http://schemas.microsoft.com/office/drawing/2014/main" id="{FE31FC79-407E-48A6-2302-6AD2F5534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4E5B84-F89C-4B79-B26B-9A01E66335B7}"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E15944-3B66-BF91-280A-99409B7A1511}"/>
              </a:ext>
            </a:extLst>
          </p:cNvPr>
          <p:cNvSpPr>
            <a:spLocks noGrp="1"/>
          </p:cNvSpPr>
          <p:nvPr>
            <p:ph type="dt" sz="half" idx="10"/>
          </p:nvPr>
        </p:nvSpPr>
        <p:spPr/>
        <p:txBody>
          <a:bodyPr/>
          <a:lstStyle>
            <a:lvl1pPr>
              <a:defRPr/>
            </a:lvl1pPr>
          </a:lstStyle>
          <a:p>
            <a:pPr>
              <a:defRPr/>
            </a:pPr>
            <a:fld id="{A799EE38-319B-4247-8DD0-3BD93E8BE49D}" type="datetime1">
              <a:rPr lang="en-US"/>
              <a:pPr>
                <a:defRPr/>
              </a:pPr>
              <a:t>5/20/2026</a:t>
            </a:fld>
            <a:endParaRPr lang="en-US" dirty="0"/>
          </a:p>
        </p:txBody>
      </p:sp>
      <p:sp>
        <p:nvSpPr>
          <p:cNvPr id="5" name="Footer Placeholder 4">
            <a:extLst>
              <a:ext uri="{FF2B5EF4-FFF2-40B4-BE49-F238E27FC236}">
                <a16:creationId xmlns:a16="http://schemas.microsoft.com/office/drawing/2014/main" id="{268F19CE-8894-B6AF-78CD-B5730101F2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699D04F-C0F3-24B4-AE6C-8DF3E3584D15}"/>
              </a:ext>
            </a:extLst>
          </p:cNvPr>
          <p:cNvSpPr>
            <a:spLocks noGrp="1"/>
          </p:cNvSpPr>
          <p:nvPr>
            <p:ph type="sldNum" sz="quarter" idx="12"/>
          </p:nvPr>
        </p:nvSpPr>
        <p:spPr/>
        <p:txBody>
          <a:bodyPr/>
          <a:lstStyle>
            <a:lvl1pPr>
              <a:defRPr/>
            </a:lvl1pPr>
          </a:lstStyle>
          <a:p>
            <a:pPr>
              <a:defRPr/>
            </a:pPr>
            <a:fld id="{5D3570F4-982A-42B2-B81F-D1CBD7194ABE}" type="slidenum">
              <a:rPr lang="en-US"/>
              <a:pPr>
                <a:defRPr/>
              </a:pPr>
              <a:t>‹#›</a:t>
            </a:fld>
            <a:endParaRPr lang="en-US" dirty="0"/>
          </a:p>
        </p:txBody>
      </p:sp>
    </p:spTree>
    <p:extLst>
      <p:ext uri="{BB962C8B-B14F-4D97-AF65-F5344CB8AC3E}">
        <p14:creationId xmlns:p14="http://schemas.microsoft.com/office/powerpoint/2010/main" val="52974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63E2B-1516-C8FF-4FBF-228F6061833C}"/>
              </a:ext>
            </a:extLst>
          </p:cNvPr>
          <p:cNvSpPr>
            <a:spLocks noGrp="1"/>
          </p:cNvSpPr>
          <p:nvPr>
            <p:ph type="dt" sz="half" idx="10"/>
          </p:nvPr>
        </p:nvSpPr>
        <p:spPr/>
        <p:txBody>
          <a:bodyPr/>
          <a:lstStyle>
            <a:lvl1pPr>
              <a:defRPr/>
            </a:lvl1pPr>
          </a:lstStyle>
          <a:p>
            <a:pPr>
              <a:defRPr/>
            </a:pPr>
            <a:fld id="{03B1C88A-5462-44FF-AE0D-81F3A74AA134}" type="datetime1">
              <a:rPr lang="en-US"/>
              <a:pPr>
                <a:defRPr/>
              </a:pPr>
              <a:t>5/20/2026</a:t>
            </a:fld>
            <a:endParaRPr lang="en-US" dirty="0"/>
          </a:p>
        </p:txBody>
      </p:sp>
      <p:sp>
        <p:nvSpPr>
          <p:cNvPr id="5" name="Footer Placeholder 4">
            <a:extLst>
              <a:ext uri="{FF2B5EF4-FFF2-40B4-BE49-F238E27FC236}">
                <a16:creationId xmlns:a16="http://schemas.microsoft.com/office/drawing/2014/main" id="{85153A20-1E9A-24F0-B3A8-DA9983CD2EA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523B6E-5ABF-A687-A6BF-E77B060ECF7F}"/>
              </a:ext>
            </a:extLst>
          </p:cNvPr>
          <p:cNvSpPr>
            <a:spLocks noGrp="1"/>
          </p:cNvSpPr>
          <p:nvPr>
            <p:ph type="sldNum" sz="quarter" idx="12"/>
          </p:nvPr>
        </p:nvSpPr>
        <p:spPr/>
        <p:txBody>
          <a:bodyPr/>
          <a:lstStyle>
            <a:lvl1pPr>
              <a:defRPr/>
            </a:lvl1pPr>
          </a:lstStyle>
          <a:p>
            <a:pPr>
              <a:defRPr/>
            </a:pPr>
            <a:fld id="{BDCA946B-2982-4803-B8AA-4EC92B75739B}" type="slidenum">
              <a:rPr lang="en-US"/>
              <a:pPr>
                <a:defRPr/>
              </a:pPr>
              <a:t>‹#›</a:t>
            </a:fld>
            <a:endParaRPr lang="en-US" dirty="0"/>
          </a:p>
        </p:txBody>
      </p:sp>
    </p:spTree>
    <p:extLst>
      <p:ext uri="{BB962C8B-B14F-4D97-AF65-F5344CB8AC3E}">
        <p14:creationId xmlns:p14="http://schemas.microsoft.com/office/powerpoint/2010/main" val="1560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BBB07-5BBA-9821-220B-50363B56F3BC}"/>
              </a:ext>
            </a:extLst>
          </p:cNvPr>
          <p:cNvSpPr>
            <a:spLocks noGrp="1"/>
          </p:cNvSpPr>
          <p:nvPr>
            <p:ph type="dt" sz="half" idx="10"/>
          </p:nvPr>
        </p:nvSpPr>
        <p:spPr/>
        <p:txBody>
          <a:bodyPr/>
          <a:lstStyle>
            <a:lvl1pPr>
              <a:defRPr/>
            </a:lvl1pPr>
          </a:lstStyle>
          <a:p>
            <a:pPr>
              <a:defRPr/>
            </a:pPr>
            <a:fld id="{E68CEE31-9A29-4C2B-9336-DE17EF662C07}" type="datetime1">
              <a:rPr lang="en-US"/>
              <a:pPr>
                <a:defRPr/>
              </a:pPr>
              <a:t>5/20/2026</a:t>
            </a:fld>
            <a:endParaRPr lang="en-US" dirty="0"/>
          </a:p>
        </p:txBody>
      </p:sp>
      <p:sp>
        <p:nvSpPr>
          <p:cNvPr id="5" name="Footer Placeholder 4">
            <a:extLst>
              <a:ext uri="{FF2B5EF4-FFF2-40B4-BE49-F238E27FC236}">
                <a16:creationId xmlns:a16="http://schemas.microsoft.com/office/drawing/2014/main" id="{FABFB39B-9611-C183-2639-152CAB6605A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A4309B2-6B13-D53C-7E18-43EE9EF03F61}"/>
              </a:ext>
            </a:extLst>
          </p:cNvPr>
          <p:cNvSpPr>
            <a:spLocks noGrp="1"/>
          </p:cNvSpPr>
          <p:nvPr>
            <p:ph type="sldNum" sz="quarter" idx="12"/>
          </p:nvPr>
        </p:nvSpPr>
        <p:spPr/>
        <p:txBody>
          <a:bodyPr/>
          <a:lstStyle>
            <a:lvl1pPr>
              <a:defRPr/>
            </a:lvl1pPr>
          </a:lstStyle>
          <a:p>
            <a:pPr>
              <a:defRPr/>
            </a:pPr>
            <a:fld id="{A31D6688-0D80-4B25-8B86-2D32DD570D99}" type="slidenum">
              <a:rPr lang="en-US"/>
              <a:pPr>
                <a:defRPr/>
              </a:pPr>
              <a:t>‹#›</a:t>
            </a:fld>
            <a:endParaRPr lang="en-US" dirty="0"/>
          </a:p>
        </p:txBody>
      </p:sp>
    </p:spTree>
    <p:extLst>
      <p:ext uri="{BB962C8B-B14F-4D97-AF65-F5344CB8AC3E}">
        <p14:creationId xmlns:p14="http://schemas.microsoft.com/office/powerpoint/2010/main" val="331906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21DDF-44F0-FF73-C0BD-AB6A42BFC5AB}"/>
              </a:ext>
            </a:extLst>
          </p:cNvPr>
          <p:cNvSpPr>
            <a:spLocks noGrp="1"/>
          </p:cNvSpPr>
          <p:nvPr>
            <p:ph type="dt" sz="half" idx="10"/>
          </p:nvPr>
        </p:nvSpPr>
        <p:spPr/>
        <p:txBody>
          <a:bodyPr/>
          <a:lstStyle>
            <a:lvl1pPr>
              <a:defRPr/>
            </a:lvl1pPr>
          </a:lstStyle>
          <a:p>
            <a:pPr>
              <a:defRPr/>
            </a:pPr>
            <a:fld id="{DD44ED06-A4E0-47C9-9ED8-503B1445B4B8}" type="datetime1">
              <a:rPr lang="en-US"/>
              <a:pPr>
                <a:defRPr/>
              </a:pPr>
              <a:t>5/20/2026</a:t>
            </a:fld>
            <a:endParaRPr lang="en-US" dirty="0"/>
          </a:p>
        </p:txBody>
      </p:sp>
      <p:sp>
        <p:nvSpPr>
          <p:cNvPr id="5" name="Footer Placeholder 4">
            <a:extLst>
              <a:ext uri="{FF2B5EF4-FFF2-40B4-BE49-F238E27FC236}">
                <a16:creationId xmlns:a16="http://schemas.microsoft.com/office/drawing/2014/main" id="{32AE3C5F-626A-4281-3B9A-BEE4D43320B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08C023F-1DC5-D342-3E14-7BD8D5AB3BB2}"/>
              </a:ext>
            </a:extLst>
          </p:cNvPr>
          <p:cNvSpPr>
            <a:spLocks noGrp="1"/>
          </p:cNvSpPr>
          <p:nvPr>
            <p:ph type="sldNum" sz="quarter" idx="12"/>
          </p:nvPr>
        </p:nvSpPr>
        <p:spPr/>
        <p:txBody>
          <a:bodyPr/>
          <a:lstStyle>
            <a:lvl1pPr>
              <a:defRPr/>
            </a:lvl1pPr>
          </a:lstStyle>
          <a:p>
            <a:pPr>
              <a:defRPr/>
            </a:pPr>
            <a:fld id="{0369D90F-F276-4FD2-9887-6ECF6C6C346C}" type="slidenum">
              <a:rPr lang="en-US"/>
              <a:pPr>
                <a:defRPr/>
              </a:pPr>
              <a:t>‹#›</a:t>
            </a:fld>
            <a:endParaRPr lang="en-US" dirty="0"/>
          </a:p>
        </p:txBody>
      </p:sp>
    </p:spTree>
    <p:extLst>
      <p:ext uri="{BB962C8B-B14F-4D97-AF65-F5344CB8AC3E}">
        <p14:creationId xmlns:p14="http://schemas.microsoft.com/office/powerpoint/2010/main" val="406132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83CF3C-C55B-66F3-5DCB-756097968B08}"/>
              </a:ext>
            </a:extLst>
          </p:cNvPr>
          <p:cNvSpPr>
            <a:spLocks noGrp="1"/>
          </p:cNvSpPr>
          <p:nvPr>
            <p:ph type="dt" sz="half" idx="10"/>
          </p:nvPr>
        </p:nvSpPr>
        <p:spPr/>
        <p:txBody>
          <a:bodyPr/>
          <a:lstStyle>
            <a:lvl1pPr>
              <a:defRPr/>
            </a:lvl1pPr>
          </a:lstStyle>
          <a:p>
            <a:pPr>
              <a:defRPr/>
            </a:pPr>
            <a:fld id="{BEA5FEE7-2A99-4267-81BC-EED6C540563D}" type="datetime1">
              <a:rPr lang="en-US"/>
              <a:pPr>
                <a:defRPr/>
              </a:pPr>
              <a:t>5/20/2026</a:t>
            </a:fld>
            <a:endParaRPr lang="en-US" dirty="0"/>
          </a:p>
        </p:txBody>
      </p:sp>
      <p:sp>
        <p:nvSpPr>
          <p:cNvPr id="5" name="Footer Placeholder 4">
            <a:extLst>
              <a:ext uri="{FF2B5EF4-FFF2-40B4-BE49-F238E27FC236}">
                <a16:creationId xmlns:a16="http://schemas.microsoft.com/office/drawing/2014/main" id="{A065C206-884D-11EE-01EC-D16E2CCF572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F4E8E4F-0211-BDC0-AA81-C1DB0D8510D5}"/>
              </a:ext>
            </a:extLst>
          </p:cNvPr>
          <p:cNvSpPr>
            <a:spLocks noGrp="1"/>
          </p:cNvSpPr>
          <p:nvPr>
            <p:ph type="sldNum" sz="quarter" idx="12"/>
          </p:nvPr>
        </p:nvSpPr>
        <p:spPr/>
        <p:txBody>
          <a:bodyPr/>
          <a:lstStyle>
            <a:lvl1pPr>
              <a:defRPr/>
            </a:lvl1pPr>
          </a:lstStyle>
          <a:p>
            <a:pPr>
              <a:defRPr/>
            </a:pPr>
            <a:fld id="{40FCCFB0-A700-434F-BE6C-320F5C6A94CD}" type="slidenum">
              <a:rPr lang="en-US"/>
              <a:pPr>
                <a:defRPr/>
              </a:pPr>
              <a:t>‹#›</a:t>
            </a:fld>
            <a:endParaRPr lang="en-US" dirty="0"/>
          </a:p>
        </p:txBody>
      </p:sp>
    </p:spTree>
    <p:extLst>
      <p:ext uri="{BB962C8B-B14F-4D97-AF65-F5344CB8AC3E}">
        <p14:creationId xmlns:p14="http://schemas.microsoft.com/office/powerpoint/2010/main" val="177525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AD34C5-1900-BBCC-866A-D2DD38CB57DD}"/>
              </a:ext>
            </a:extLst>
          </p:cNvPr>
          <p:cNvSpPr>
            <a:spLocks noGrp="1"/>
          </p:cNvSpPr>
          <p:nvPr>
            <p:ph type="dt" sz="half" idx="10"/>
          </p:nvPr>
        </p:nvSpPr>
        <p:spPr/>
        <p:txBody>
          <a:bodyPr/>
          <a:lstStyle>
            <a:lvl1pPr>
              <a:defRPr/>
            </a:lvl1pPr>
          </a:lstStyle>
          <a:p>
            <a:pPr>
              <a:defRPr/>
            </a:pPr>
            <a:fld id="{43DC84C4-83DA-443A-96F6-B7BA5CD07F5B}" type="datetime1">
              <a:rPr lang="en-US"/>
              <a:pPr>
                <a:defRPr/>
              </a:pPr>
              <a:t>5/20/2026</a:t>
            </a:fld>
            <a:endParaRPr lang="en-US" dirty="0"/>
          </a:p>
        </p:txBody>
      </p:sp>
      <p:sp>
        <p:nvSpPr>
          <p:cNvPr id="6" name="Footer Placeholder 4">
            <a:extLst>
              <a:ext uri="{FF2B5EF4-FFF2-40B4-BE49-F238E27FC236}">
                <a16:creationId xmlns:a16="http://schemas.microsoft.com/office/drawing/2014/main" id="{2D9B5EDE-E477-E7E6-7542-5FC1C57F774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A00266C-02C9-4C1A-C904-CA7A225211A8}"/>
              </a:ext>
            </a:extLst>
          </p:cNvPr>
          <p:cNvSpPr>
            <a:spLocks noGrp="1"/>
          </p:cNvSpPr>
          <p:nvPr>
            <p:ph type="sldNum" sz="quarter" idx="12"/>
          </p:nvPr>
        </p:nvSpPr>
        <p:spPr/>
        <p:txBody>
          <a:bodyPr/>
          <a:lstStyle>
            <a:lvl1pPr>
              <a:defRPr/>
            </a:lvl1pPr>
          </a:lstStyle>
          <a:p>
            <a:pPr>
              <a:defRPr/>
            </a:pPr>
            <a:fld id="{C52A014F-361F-4AA8-BA9E-F34AB62E6739}" type="slidenum">
              <a:rPr lang="en-US"/>
              <a:pPr>
                <a:defRPr/>
              </a:pPr>
              <a:t>‹#›</a:t>
            </a:fld>
            <a:endParaRPr lang="en-US" dirty="0"/>
          </a:p>
        </p:txBody>
      </p:sp>
    </p:spTree>
    <p:extLst>
      <p:ext uri="{BB962C8B-B14F-4D97-AF65-F5344CB8AC3E}">
        <p14:creationId xmlns:p14="http://schemas.microsoft.com/office/powerpoint/2010/main" val="378287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A703172-AC5F-1D7E-A7BA-D7AFAD931AA0}"/>
              </a:ext>
            </a:extLst>
          </p:cNvPr>
          <p:cNvSpPr>
            <a:spLocks noGrp="1"/>
          </p:cNvSpPr>
          <p:nvPr>
            <p:ph type="dt" sz="half" idx="10"/>
          </p:nvPr>
        </p:nvSpPr>
        <p:spPr/>
        <p:txBody>
          <a:bodyPr/>
          <a:lstStyle>
            <a:lvl1pPr>
              <a:defRPr/>
            </a:lvl1pPr>
          </a:lstStyle>
          <a:p>
            <a:pPr>
              <a:defRPr/>
            </a:pPr>
            <a:fld id="{D04EA4FD-2ABE-4D3E-A268-B1DE91035E16}" type="datetime1">
              <a:rPr lang="en-US"/>
              <a:pPr>
                <a:defRPr/>
              </a:pPr>
              <a:t>5/20/2026</a:t>
            </a:fld>
            <a:endParaRPr lang="en-US" dirty="0"/>
          </a:p>
        </p:txBody>
      </p:sp>
      <p:sp>
        <p:nvSpPr>
          <p:cNvPr id="8" name="Footer Placeholder 4">
            <a:extLst>
              <a:ext uri="{FF2B5EF4-FFF2-40B4-BE49-F238E27FC236}">
                <a16:creationId xmlns:a16="http://schemas.microsoft.com/office/drawing/2014/main" id="{0D330EF5-9B5C-03D0-410F-B59F3F3801DE}"/>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FEB1FB9-E761-CA8E-6848-1C4292CF19B3}"/>
              </a:ext>
            </a:extLst>
          </p:cNvPr>
          <p:cNvSpPr>
            <a:spLocks noGrp="1"/>
          </p:cNvSpPr>
          <p:nvPr>
            <p:ph type="sldNum" sz="quarter" idx="12"/>
          </p:nvPr>
        </p:nvSpPr>
        <p:spPr/>
        <p:txBody>
          <a:bodyPr/>
          <a:lstStyle>
            <a:lvl1pPr>
              <a:defRPr/>
            </a:lvl1pPr>
          </a:lstStyle>
          <a:p>
            <a:pPr>
              <a:defRPr/>
            </a:pPr>
            <a:fld id="{60DD83E2-AAF1-45FA-8236-1A2891444318}" type="slidenum">
              <a:rPr lang="en-US"/>
              <a:pPr>
                <a:defRPr/>
              </a:pPr>
              <a:t>‹#›</a:t>
            </a:fld>
            <a:endParaRPr lang="en-US" dirty="0"/>
          </a:p>
        </p:txBody>
      </p:sp>
    </p:spTree>
    <p:extLst>
      <p:ext uri="{BB962C8B-B14F-4D97-AF65-F5344CB8AC3E}">
        <p14:creationId xmlns:p14="http://schemas.microsoft.com/office/powerpoint/2010/main" val="250118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62EDA85-3D50-F5CE-B914-04D2DD9BC5A8}"/>
              </a:ext>
            </a:extLst>
          </p:cNvPr>
          <p:cNvSpPr>
            <a:spLocks noGrp="1"/>
          </p:cNvSpPr>
          <p:nvPr>
            <p:ph type="dt" sz="half" idx="10"/>
          </p:nvPr>
        </p:nvSpPr>
        <p:spPr/>
        <p:txBody>
          <a:bodyPr/>
          <a:lstStyle>
            <a:lvl1pPr>
              <a:defRPr/>
            </a:lvl1pPr>
          </a:lstStyle>
          <a:p>
            <a:pPr>
              <a:defRPr/>
            </a:pPr>
            <a:fld id="{E13A42EA-2690-4C9E-8328-EF8983311FF4}" type="datetime1">
              <a:rPr lang="en-US"/>
              <a:pPr>
                <a:defRPr/>
              </a:pPr>
              <a:t>5/20/2026</a:t>
            </a:fld>
            <a:endParaRPr lang="en-US" dirty="0"/>
          </a:p>
        </p:txBody>
      </p:sp>
      <p:sp>
        <p:nvSpPr>
          <p:cNvPr id="4" name="Footer Placeholder 4">
            <a:extLst>
              <a:ext uri="{FF2B5EF4-FFF2-40B4-BE49-F238E27FC236}">
                <a16:creationId xmlns:a16="http://schemas.microsoft.com/office/drawing/2014/main" id="{7A06DD7E-A324-4DE1-C992-85359BF91A8B}"/>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C5CBC00-FD11-281C-756B-A44AC75C794D}"/>
              </a:ext>
            </a:extLst>
          </p:cNvPr>
          <p:cNvSpPr>
            <a:spLocks noGrp="1"/>
          </p:cNvSpPr>
          <p:nvPr>
            <p:ph type="sldNum" sz="quarter" idx="12"/>
          </p:nvPr>
        </p:nvSpPr>
        <p:spPr/>
        <p:txBody>
          <a:bodyPr/>
          <a:lstStyle>
            <a:lvl1pPr>
              <a:defRPr/>
            </a:lvl1pPr>
          </a:lstStyle>
          <a:p>
            <a:pPr>
              <a:defRPr/>
            </a:pPr>
            <a:fld id="{143B96E3-A796-43C9-9060-9928F7EE67A5}" type="slidenum">
              <a:rPr lang="en-US"/>
              <a:pPr>
                <a:defRPr/>
              </a:pPr>
              <a:t>‹#›</a:t>
            </a:fld>
            <a:endParaRPr lang="en-US" dirty="0"/>
          </a:p>
        </p:txBody>
      </p:sp>
    </p:spTree>
    <p:extLst>
      <p:ext uri="{BB962C8B-B14F-4D97-AF65-F5344CB8AC3E}">
        <p14:creationId xmlns:p14="http://schemas.microsoft.com/office/powerpoint/2010/main" val="76166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DC73E9-DEFC-7FF8-6784-B65828E6CBDE}"/>
              </a:ext>
            </a:extLst>
          </p:cNvPr>
          <p:cNvSpPr>
            <a:spLocks noGrp="1"/>
          </p:cNvSpPr>
          <p:nvPr>
            <p:ph type="dt" sz="half" idx="10"/>
          </p:nvPr>
        </p:nvSpPr>
        <p:spPr/>
        <p:txBody>
          <a:bodyPr/>
          <a:lstStyle>
            <a:lvl1pPr>
              <a:defRPr/>
            </a:lvl1pPr>
          </a:lstStyle>
          <a:p>
            <a:pPr>
              <a:defRPr/>
            </a:pPr>
            <a:fld id="{BC99D873-8595-4906-B35A-F5495A7FCDF1}" type="datetime1">
              <a:rPr lang="en-US"/>
              <a:pPr>
                <a:defRPr/>
              </a:pPr>
              <a:t>5/20/2026</a:t>
            </a:fld>
            <a:endParaRPr lang="en-US" dirty="0"/>
          </a:p>
        </p:txBody>
      </p:sp>
      <p:sp>
        <p:nvSpPr>
          <p:cNvPr id="3" name="Footer Placeholder 4">
            <a:extLst>
              <a:ext uri="{FF2B5EF4-FFF2-40B4-BE49-F238E27FC236}">
                <a16:creationId xmlns:a16="http://schemas.microsoft.com/office/drawing/2014/main" id="{E4813DC6-DE00-C27D-E122-711E4BFBE2F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46CE32FB-1486-1E2A-62C2-A29BDED99F55}"/>
              </a:ext>
            </a:extLst>
          </p:cNvPr>
          <p:cNvSpPr>
            <a:spLocks noGrp="1"/>
          </p:cNvSpPr>
          <p:nvPr>
            <p:ph type="sldNum" sz="quarter" idx="12"/>
          </p:nvPr>
        </p:nvSpPr>
        <p:spPr/>
        <p:txBody>
          <a:bodyPr/>
          <a:lstStyle>
            <a:lvl1pPr>
              <a:defRPr/>
            </a:lvl1pPr>
          </a:lstStyle>
          <a:p>
            <a:pPr>
              <a:defRPr/>
            </a:pPr>
            <a:fld id="{700780B5-DF70-451A-987D-0594A41B8971}" type="slidenum">
              <a:rPr lang="en-US"/>
              <a:pPr>
                <a:defRPr/>
              </a:pPr>
              <a:t>‹#›</a:t>
            </a:fld>
            <a:endParaRPr lang="en-US" dirty="0"/>
          </a:p>
        </p:txBody>
      </p:sp>
    </p:spTree>
    <p:extLst>
      <p:ext uri="{BB962C8B-B14F-4D97-AF65-F5344CB8AC3E}">
        <p14:creationId xmlns:p14="http://schemas.microsoft.com/office/powerpoint/2010/main" val="7768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3F91DB6-DF9B-C6FA-556B-7A6626392BD5}"/>
              </a:ext>
            </a:extLst>
          </p:cNvPr>
          <p:cNvSpPr>
            <a:spLocks noGrp="1"/>
          </p:cNvSpPr>
          <p:nvPr>
            <p:ph type="dt" sz="half" idx="10"/>
          </p:nvPr>
        </p:nvSpPr>
        <p:spPr/>
        <p:txBody>
          <a:bodyPr/>
          <a:lstStyle>
            <a:lvl1pPr>
              <a:defRPr/>
            </a:lvl1pPr>
          </a:lstStyle>
          <a:p>
            <a:pPr>
              <a:defRPr/>
            </a:pPr>
            <a:fld id="{6E5662F5-0A5A-4351-9A22-17E1AEA9BCB6}" type="datetime1">
              <a:rPr lang="en-US"/>
              <a:pPr>
                <a:defRPr/>
              </a:pPr>
              <a:t>5/20/2026</a:t>
            </a:fld>
            <a:endParaRPr lang="en-US" dirty="0"/>
          </a:p>
        </p:txBody>
      </p:sp>
      <p:sp>
        <p:nvSpPr>
          <p:cNvPr id="6" name="Footer Placeholder 4">
            <a:extLst>
              <a:ext uri="{FF2B5EF4-FFF2-40B4-BE49-F238E27FC236}">
                <a16:creationId xmlns:a16="http://schemas.microsoft.com/office/drawing/2014/main" id="{2B7D6905-2641-C607-DFBE-DC9BBFE0E7F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E7687DF-1674-B664-064A-670D42280D65}"/>
              </a:ext>
            </a:extLst>
          </p:cNvPr>
          <p:cNvSpPr>
            <a:spLocks noGrp="1"/>
          </p:cNvSpPr>
          <p:nvPr>
            <p:ph type="sldNum" sz="quarter" idx="12"/>
          </p:nvPr>
        </p:nvSpPr>
        <p:spPr/>
        <p:txBody>
          <a:bodyPr/>
          <a:lstStyle>
            <a:lvl1pPr>
              <a:defRPr/>
            </a:lvl1pPr>
          </a:lstStyle>
          <a:p>
            <a:pPr>
              <a:defRPr/>
            </a:pPr>
            <a:fld id="{13868A68-1A20-4DD3-AB0F-25E7F7A2459F}" type="slidenum">
              <a:rPr lang="en-US"/>
              <a:pPr>
                <a:defRPr/>
              </a:pPr>
              <a:t>‹#›</a:t>
            </a:fld>
            <a:endParaRPr lang="en-US" dirty="0"/>
          </a:p>
        </p:txBody>
      </p:sp>
    </p:spTree>
    <p:extLst>
      <p:ext uri="{BB962C8B-B14F-4D97-AF65-F5344CB8AC3E}">
        <p14:creationId xmlns:p14="http://schemas.microsoft.com/office/powerpoint/2010/main" val="249863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D1D7F22-5CAD-AF9E-1A49-748E04D67051}"/>
              </a:ext>
            </a:extLst>
          </p:cNvPr>
          <p:cNvSpPr>
            <a:spLocks noGrp="1"/>
          </p:cNvSpPr>
          <p:nvPr>
            <p:ph type="dt" sz="half" idx="10"/>
          </p:nvPr>
        </p:nvSpPr>
        <p:spPr/>
        <p:txBody>
          <a:bodyPr/>
          <a:lstStyle>
            <a:lvl1pPr>
              <a:defRPr/>
            </a:lvl1pPr>
          </a:lstStyle>
          <a:p>
            <a:pPr>
              <a:defRPr/>
            </a:pPr>
            <a:fld id="{5C75A13E-07A1-46A9-8CFC-F099514767A3}" type="datetime1">
              <a:rPr lang="en-US"/>
              <a:pPr>
                <a:defRPr/>
              </a:pPr>
              <a:t>5/20/2026</a:t>
            </a:fld>
            <a:endParaRPr lang="en-US" dirty="0"/>
          </a:p>
        </p:txBody>
      </p:sp>
      <p:sp>
        <p:nvSpPr>
          <p:cNvPr id="6" name="Footer Placeholder 4">
            <a:extLst>
              <a:ext uri="{FF2B5EF4-FFF2-40B4-BE49-F238E27FC236}">
                <a16:creationId xmlns:a16="http://schemas.microsoft.com/office/drawing/2014/main" id="{AFB439A6-F5C6-C220-88E8-B559E382B4E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668941B-0741-927A-5B0B-2C16CB4D4FC0}"/>
              </a:ext>
            </a:extLst>
          </p:cNvPr>
          <p:cNvSpPr>
            <a:spLocks noGrp="1"/>
          </p:cNvSpPr>
          <p:nvPr>
            <p:ph type="sldNum" sz="quarter" idx="12"/>
          </p:nvPr>
        </p:nvSpPr>
        <p:spPr/>
        <p:txBody>
          <a:bodyPr/>
          <a:lstStyle>
            <a:lvl1pPr>
              <a:defRPr/>
            </a:lvl1pPr>
          </a:lstStyle>
          <a:p>
            <a:pPr>
              <a:defRPr/>
            </a:pPr>
            <a:fld id="{F5466F70-653C-43F6-A679-CD8BF8105723}" type="slidenum">
              <a:rPr lang="en-US"/>
              <a:pPr>
                <a:defRPr/>
              </a:pPr>
              <a:t>‹#›</a:t>
            </a:fld>
            <a:endParaRPr lang="en-US" dirty="0"/>
          </a:p>
        </p:txBody>
      </p:sp>
    </p:spTree>
    <p:extLst>
      <p:ext uri="{BB962C8B-B14F-4D97-AF65-F5344CB8AC3E}">
        <p14:creationId xmlns:p14="http://schemas.microsoft.com/office/powerpoint/2010/main" val="419412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CD04858-CCCC-0A7C-EB81-1A96D9C2132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16260A8-85AA-8307-13B4-77931C5181B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7EED4D1-2D5E-C0BF-B4F6-4E3550773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C78BD8E-1062-4F35-9D20-BDF8967C64F4}" type="datetime1">
              <a:rPr lang="en-US"/>
              <a:pPr>
                <a:defRPr/>
              </a:pPr>
              <a:t>5/20/2026</a:t>
            </a:fld>
            <a:endParaRPr lang="en-US" dirty="0"/>
          </a:p>
        </p:txBody>
      </p:sp>
      <p:sp>
        <p:nvSpPr>
          <p:cNvPr id="5" name="Footer Placeholder 4">
            <a:extLst>
              <a:ext uri="{FF2B5EF4-FFF2-40B4-BE49-F238E27FC236}">
                <a16:creationId xmlns:a16="http://schemas.microsoft.com/office/drawing/2014/main" id="{4521C5F8-1333-7ADD-E1AE-DDA99CFCA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CF94DCEB-7BA0-89A6-50C9-3D7AEBBE4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A398A65-D548-4C60-AFBC-A54ADEAC8E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doc/tur-reporting-non-applicability-form-0/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doc/tur-reporting-facility-closure-form-0/downloa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tura.program@mass.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app.smartsheet.com/b/form/d3c0e0e4d7914f57a7c665dd60ba794a" TargetMode="External"/><Relationship Id="rId4" Type="http://schemas.openxmlformats.org/officeDocument/2006/relationships/hyperlink" Target="mailto:ePLACE_helpdesk@mass.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doc/tur-planner-continuing-education-credit-pre-approval-form-0/downloa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mass.gov/guides/massdep-toxics-use-reduction-program" TargetMode="External"/><Relationship Id="rId4" Type="http://schemas.openxmlformats.org/officeDocument/2006/relationships/hyperlink" Target="mailto:leoni.desai@mas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8D6F626-AA65-B7D6-FAB7-DBA75177327F}"/>
              </a:ext>
            </a:extLst>
          </p:cNvPr>
          <p:cNvSpPr>
            <a:spLocks noGrp="1" noChangeArrowheads="1"/>
          </p:cNvSpPr>
          <p:nvPr>
            <p:ph type="ctrTitle"/>
          </p:nvPr>
        </p:nvSpPr>
        <p:spPr/>
        <p:txBody>
          <a:bodyPr/>
          <a:lstStyle/>
          <a:p>
            <a:r>
              <a:rPr lang="en-US" altLang="en-US" b="1" dirty="0">
                <a:latin typeface="Aptos" panose="020B0004020202020204" pitchFamily="34" charset="0"/>
              </a:rPr>
              <a:t>TURA Enforcement</a:t>
            </a:r>
          </a:p>
        </p:txBody>
      </p:sp>
      <p:sp>
        <p:nvSpPr>
          <p:cNvPr id="4099" name="Subtitle 2">
            <a:extLst>
              <a:ext uri="{FF2B5EF4-FFF2-40B4-BE49-F238E27FC236}">
                <a16:creationId xmlns:a16="http://schemas.microsoft.com/office/drawing/2014/main" id="{CD2E69E6-640B-6D59-CD57-54B2100272B2}"/>
              </a:ext>
            </a:extLst>
          </p:cNvPr>
          <p:cNvSpPr>
            <a:spLocks noGrp="1" noChangeArrowheads="1"/>
          </p:cNvSpPr>
          <p:nvPr>
            <p:ph type="subTitle" idx="1"/>
          </p:nvPr>
        </p:nvSpPr>
        <p:spPr/>
        <p:txBody>
          <a:bodyPr/>
          <a:lstStyle/>
          <a:p>
            <a:r>
              <a:rPr lang="en-US" altLang="en-US" sz="3200" dirty="0">
                <a:latin typeface="Aptos" panose="020B0004020202020204" pitchFamily="34" charset="0"/>
              </a:rPr>
              <a:t>Leoni Desai, MassDEP</a:t>
            </a:r>
          </a:p>
          <a:p>
            <a:r>
              <a:rPr lang="en-US" altLang="en-US" sz="2800" dirty="0">
                <a:latin typeface="Aptos" panose="020B0004020202020204" pitchFamily="34" charset="0"/>
              </a:rPr>
              <a:t>May 2026</a:t>
            </a:r>
          </a:p>
          <a:p>
            <a:endParaRPr lang="en-US" altLang="en-US" dirty="0"/>
          </a:p>
        </p:txBody>
      </p:sp>
      <p:pic>
        <p:nvPicPr>
          <p:cNvPr id="4100" name="Picture 3" descr="MassDEP logo. White leaf, green background.">
            <a:extLst>
              <a:ext uri="{FF2B5EF4-FFF2-40B4-BE49-F238E27FC236}">
                <a16:creationId xmlns:a16="http://schemas.microsoft.com/office/drawing/2014/main" id="{67B024A1-2867-0B06-53DE-E7718A23ED55}"/>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2178" y="136069"/>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AB6F-444A-9A7F-6C15-F8B02CB5A3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70CDE5-85B9-3C58-0D1D-75C1D88C6D2C}"/>
              </a:ext>
            </a:extLst>
          </p:cNvPr>
          <p:cNvSpPr txBox="1">
            <a:spLocks noGrp="1"/>
          </p:cNvSpPr>
          <p:nvPr>
            <p:ph type="title" idx="4294967295"/>
          </p:nvPr>
        </p:nvSpPr>
        <p:spPr>
          <a:xfrm>
            <a:off x="584200" y="-629682"/>
            <a:ext cx="6096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Reminders for the Upcoming Year, Reminder 2</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22530" name="Title 2">
            <a:extLst>
              <a:ext uri="{FF2B5EF4-FFF2-40B4-BE49-F238E27FC236}">
                <a16:creationId xmlns:a16="http://schemas.microsoft.com/office/drawing/2014/main" id="{AAF547B3-7DDE-957C-8C4F-B0BADEDEC73B}"/>
              </a:ext>
            </a:extLst>
          </p:cNvPr>
          <p:cNvSpPr>
            <a:spLocks noChangeArrowheads="1"/>
          </p:cNvSpPr>
          <p:nvPr/>
        </p:nvSpPr>
        <p:spPr bwMode="auto">
          <a:xfrm>
            <a:off x="838200" y="36512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Reminders for the Upcoming Year - 2</a:t>
            </a:r>
            <a:endParaRPr kumimoji="0" lang="en-US" altLang="en-US" sz="3200" b="0" i="0" u="none" strike="noStrike" kern="1200" cap="none" spc="0" normalizeH="0" baseline="0" noProof="0" dirty="0">
              <a:ln>
                <a:noFill/>
              </a:ln>
              <a:solidFill>
                <a:schemeClr val="tx1"/>
              </a:solidFill>
              <a:effectLst/>
              <a:uLnTx/>
              <a:uFillTx/>
              <a:latin typeface="Aptos" panose="020B0004020202020204" pitchFamily="34" charset="0"/>
              <a:ea typeface="+mj-ea"/>
              <a:cs typeface="+mj-cs"/>
            </a:endParaRPr>
          </a:p>
        </p:txBody>
      </p:sp>
      <p:sp>
        <p:nvSpPr>
          <p:cNvPr id="22531" name="Content Placeholder 3">
            <a:extLst>
              <a:ext uri="{FF2B5EF4-FFF2-40B4-BE49-F238E27FC236}">
                <a16:creationId xmlns:a16="http://schemas.microsoft.com/office/drawing/2014/main" id="{4B9F4A93-06E4-24EA-3EE9-9EA38ABCB635}"/>
              </a:ext>
            </a:extLst>
          </p:cNvPr>
          <p:cNvSpPr>
            <a:spLocks noGrp="1" noChangeArrowheads="1"/>
          </p:cNvSpPr>
          <p:nvPr>
            <p:ph idx="1"/>
          </p:nvPr>
        </p:nvSpPr>
        <p:spPr>
          <a:xfrm>
            <a:off x="838200" y="1690688"/>
            <a:ext cx="9044836" cy="4802187"/>
          </a:xfrm>
        </p:spPr>
        <p:txBody>
          <a:bodyPr/>
          <a:lstStyle/>
          <a:p>
            <a:r>
              <a:rPr lang="en-US" altLang="en-US" sz="3000" dirty="0">
                <a:latin typeface="Aptos" panose="020B0004020202020204" pitchFamily="34" charset="0"/>
              </a:rPr>
              <a:t>The Authorized Signature name on the fee page should match the first and last name of the person signing that fee page</a:t>
            </a:r>
          </a:p>
          <a:p>
            <a:r>
              <a:rPr lang="en-US" altLang="en-US" sz="3000" dirty="0">
                <a:latin typeface="Aptos" panose="020B0004020202020204" pitchFamily="34" charset="0"/>
              </a:rPr>
              <a:t>The Senior Management Official name on any of the EMS, RC, or TUR Certifications should match the first and last name of the person signing that certification page</a:t>
            </a:r>
          </a:p>
          <a:p>
            <a:r>
              <a:rPr lang="en-US" altLang="en-US" sz="3000" dirty="0">
                <a:latin typeface="Aptos" panose="020B0004020202020204" pitchFamily="34" charset="0"/>
              </a:rPr>
              <a:t>The TUR Planner name on the TUR Planner Certification should match the first and last name of the person signing that certification page</a:t>
            </a:r>
          </a:p>
          <a:p>
            <a:endParaRPr lang="en-US" altLang="en-US" sz="2600" dirty="0">
              <a:latin typeface="Aptos" panose="020B0004020202020204" pitchFamily="34" charset="0"/>
            </a:endParaRPr>
          </a:p>
          <a:p>
            <a:endParaRPr lang="en-US" altLang="en-US" sz="2600" dirty="0"/>
          </a:p>
        </p:txBody>
      </p:sp>
      <p:pic>
        <p:nvPicPr>
          <p:cNvPr id="22533" name="Picture 2" descr="MassDEP logo. White leaf, green background.">
            <a:extLst>
              <a:ext uri="{FF2B5EF4-FFF2-40B4-BE49-F238E27FC236}">
                <a16:creationId xmlns:a16="http://schemas.microsoft.com/office/drawing/2014/main" id="{E129283B-D79F-A683-50DF-4AC868086B8F}"/>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2750"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6C27A49-636C-FF90-4B70-8E93F7216AB8}"/>
              </a:ext>
            </a:extLst>
          </p:cNvPr>
          <p:cNvSpPr>
            <a:spLocks noGrp="1"/>
          </p:cNvSpPr>
          <p:nvPr>
            <p:ph type="sldNum" sz="quarter" idx="12"/>
          </p:nvPr>
        </p:nvSpPr>
        <p:spPr/>
        <p:txBody>
          <a:bodyPr/>
          <a:lstStyle/>
          <a:p>
            <a:pPr>
              <a:defRPr/>
            </a:pPr>
            <a:r>
              <a:rPr lang="en-US" dirty="0">
                <a:solidFill>
                  <a:schemeClr val="tx1"/>
                </a:solidFill>
              </a:rPr>
              <a:t>9</a:t>
            </a:r>
          </a:p>
        </p:txBody>
      </p:sp>
    </p:spTree>
    <p:extLst>
      <p:ext uri="{BB962C8B-B14F-4D97-AF65-F5344CB8AC3E}">
        <p14:creationId xmlns:p14="http://schemas.microsoft.com/office/powerpoint/2010/main" val="124897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BFA9D-40DE-CBDE-7651-346D3C0E15CF}"/>
              </a:ext>
            </a:extLst>
          </p:cNvPr>
          <p:cNvSpPr txBox="1">
            <a:spLocks noGrp="1"/>
          </p:cNvSpPr>
          <p:nvPr>
            <p:ph type="title" idx="4294967295"/>
          </p:nvPr>
        </p:nvSpPr>
        <p:spPr>
          <a:xfrm>
            <a:off x="1206500" y="-705728"/>
            <a:ext cx="6096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Reminders for the Upcoming Year, Reminder 3</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24578" name="Title 2">
            <a:extLst>
              <a:ext uri="{FF2B5EF4-FFF2-40B4-BE49-F238E27FC236}">
                <a16:creationId xmlns:a16="http://schemas.microsoft.com/office/drawing/2014/main" id="{CD2474FA-79CE-F319-BFD8-4454441AAE5F}"/>
              </a:ext>
            </a:extLst>
          </p:cNvPr>
          <p:cNvSpPr>
            <a:spLocks noChangeArrowheads="1"/>
          </p:cNvSpPr>
          <p:nvPr/>
        </p:nvSpPr>
        <p:spPr bwMode="auto">
          <a:xfrm>
            <a:off x="838200" y="36512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Reminders for the Upcoming Year - 3</a:t>
            </a:r>
            <a:endParaRPr kumimoji="0" lang="en-US" altLang="en-US" sz="3200" b="1" i="0" u="none" strike="noStrike" kern="1200" cap="none" spc="0" normalizeH="0" baseline="0" noProof="0" dirty="0">
              <a:ln>
                <a:noFill/>
              </a:ln>
              <a:solidFill>
                <a:schemeClr val="tx1"/>
              </a:solidFill>
              <a:effectLst/>
              <a:uLnTx/>
              <a:uFillTx/>
              <a:latin typeface="Aptos" panose="020B0004020202020204" pitchFamily="34" charset="0"/>
              <a:ea typeface="+mj-ea"/>
              <a:cs typeface="+mj-cs"/>
            </a:endParaRPr>
          </a:p>
        </p:txBody>
      </p:sp>
      <p:sp>
        <p:nvSpPr>
          <p:cNvPr id="16387" name="Content Placeholder 3">
            <a:extLst>
              <a:ext uri="{FF2B5EF4-FFF2-40B4-BE49-F238E27FC236}">
                <a16:creationId xmlns:a16="http://schemas.microsoft.com/office/drawing/2014/main" id="{2990A62D-5FE5-D3CF-CD5F-D43B08D82050}"/>
              </a:ext>
            </a:extLst>
          </p:cNvPr>
          <p:cNvSpPr>
            <a:spLocks noGrp="1" noChangeArrowheads="1"/>
          </p:cNvSpPr>
          <p:nvPr>
            <p:ph idx="1"/>
          </p:nvPr>
        </p:nvSpPr>
        <p:spPr>
          <a:xfrm>
            <a:off x="550862" y="2147888"/>
            <a:ext cx="3703638" cy="3259137"/>
          </a:xfrm>
        </p:spPr>
        <p:txBody>
          <a:bodyPr/>
          <a:lstStyle/>
          <a:p>
            <a:pPr eaLnBrk="1" hangingPunct="1">
              <a:defRPr/>
            </a:pPr>
            <a:r>
              <a:rPr lang="en-US" altLang="en-US" sz="3200" dirty="0">
                <a:latin typeface="Aptos" panose="020B0004020202020204" pitchFamily="34" charset="0"/>
              </a:rPr>
              <a:t>Be sure to include BELOW THRESHOLD chemicals on form S Section 3 only</a:t>
            </a:r>
          </a:p>
          <a:p>
            <a:pPr eaLnBrk="1" hangingPunct="1">
              <a:defRPr/>
            </a:pPr>
            <a:r>
              <a:rPr lang="en-US" altLang="en-US" sz="3200" dirty="0">
                <a:latin typeface="Aptos" panose="020B0004020202020204" pitchFamily="34" charset="0"/>
                <a:hlinkClick r:id="rId3"/>
              </a:rPr>
              <a:t>TUR Reporting Non-Applicability Form</a:t>
            </a:r>
            <a:endParaRPr lang="en-US" altLang="en-US" sz="3200" dirty="0">
              <a:latin typeface="Aptos" panose="020B0004020202020204" pitchFamily="34" charset="0"/>
            </a:endParaRPr>
          </a:p>
          <a:p>
            <a:pPr eaLnBrk="1" hangingPunct="1">
              <a:defRPr/>
            </a:pPr>
            <a:endParaRPr lang="en-US" altLang="en-US" dirty="0"/>
          </a:p>
          <a:p>
            <a:pPr marL="0" indent="0" eaLnBrk="1" hangingPunct="1">
              <a:buFont typeface="Arial" panose="020B0604020202020204" pitchFamily="34" charset="0"/>
              <a:buNone/>
              <a:defRPr/>
            </a:pPr>
            <a:endParaRPr lang="en-US" altLang="en-US" dirty="0"/>
          </a:p>
        </p:txBody>
      </p:sp>
      <p:pic>
        <p:nvPicPr>
          <p:cNvPr id="24582" name="Picture 3" descr="TURA Cover Sheet Section 3: Chemicals Reported in Your Last Report That Are Not Reportable This Year. In this section, you may provide information on any chemical reported last year that is not subject to reporting this year. If you substituted a non-listed chemical for a TURA Chemical, you may identify the substitution. Check all the codes, up to four, that apply. Questions include CAS # of chemical not reportable (if applicable), chemical name, explanation of why the chemical is not reportable (with check box answers of Chemical Below Threshold But &gt;0, No Chemical Use in Reporting Year, Chemical Substitution. Chemical Eliminated, Decline in Business, Other, Chemical no longer reportable under TURA), CAS # of chemical substituted for TURA Chemical, and Chemical Name">
            <a:extLst>
              <a:ext uri="{FF2B5EF4-FFF2-40B4-BE49-F238E27FC236}">
                <a16:creationId xmlns:a16="http://schemas.microsoft.com/office/drawing/2014/main" id="{0F727923-C4CB-25FB-60D5-2135333F0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2095202"/>
            <a:ext cx="5806438" cy="419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MassDEP logo. White leaf, green background.">
            <a:extLst>
              <a:ext uri="{FF2B5EF4-FFF2-40B4-BE49-F238E27FC236}">
                <a16:creationId xmlns:a16="http://schemas.microsoft.com/office/drawing/2014/main" id="{6127A3DF-EFD8-EF12-CD94-6E60F1925EF8}"/>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2234"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D3D5E3A-C759-FACE-FA79-F34A823BE692}"/>
              </a:ext>
            </a:extLst>
          </p:cNvPr>
          <p:cNvSpPr>
            <a:spLocks noGrp="1"/>
          </p:cNvSpPr>
          <p:nvPr>
            <p:ph type="sldNum" sz="quarter" idx="12"/>
          </p:nvPr>
        </p:nvSpPr>
        <p:spPr/>
        <p:txBody>
          <a:bodyPr/>
          <a:lstStyle/>
          <a:p>
            <a:pPr>
              <a:defRPr/>
            </a:pPr>
            <a:r>
              <a:rPr lang="en-US" dirty="0">
                <a:solidFill>
                  <a:schemeClr val="tx1"/>
                </a:solidFill>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E60595-3E99-BA01-4A00-5414175F3F7B}"/>
              </a:ext>
            </a:extLst>
          </p:cNvPr>
          <p:cNvSpPr txBox="1">
            <a:spLocks noGrp="1"/>
          </p:cNvSpPr>
          <p:nvPr>
            <p:ph type="title" idx="4294967295"/>
          </p:nvPr>
        </p:nvSpPr>
        <p:spPr>
          <a:xfrm>
            <a:off x="749300" y="-540901"/>
            <a:ext cx="6096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Reminders for the Upcoming Year, Reminder 4</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26626" name="Title 2">
            <a:extLst>
              <a:ext uri="{FF2B5EF4-FFF2-40B4-BE49-F238E27FC236}">
                <a16:creationId xmlns:a16="http://schemas.microsoft.com/office/drawing/2014/main" id="{3EAA1471-3237-30CC-B653-1247AF28B24F}"/>
              </a:ext>
            </a:extLst>
          </p:cNvPr>
          <p:cNvSpPr>
            <a:spLocks noChangeArrowheads="1"/>
          </p:cNvSpPr>
          <p:nvPr/>
        </p:nvSpPr>
        <p:spPr bwMode="auto">
          <a:xfrm>
            <a:off x="838200" y="36512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Reminders for the Upcoming Year - 4</a:t>
            </a:r>
            <a:endParaRPr kumimoji="0" lang="en-US" altLang="en-US" sz="3200" b="0" i="0" u="none" strike="noStrike" kern="1200" cap="none" spc="0" normalizeH="0" baseline="0" noProof="0" dirty="0">
              <a:ln>
                <a:noFill/>
              </a:ln>
              <a:solidFill>
                <a:schemeClr val="tx1"/>
              </a:solidFill>
              <a:effectLst/>
              <a:uLnTx/>
              <a:uFillTx/>
              <a:latin typeface="Aptos" panose="020B0004020202020204" pitchFamily="34" charset="0"/>
              <a:ea typeface="+mj-ea"/>
              <a:cs typeface="+mj-cs"/>
            </a:endParaRPr>
          </a:p>
        </p:txBody>
      </p:sp>
      <p:sp>
        <p:nvSpPr>
          <p:cNvPr id="16387" name="Content Placeholder 3">
            <a:extLst>
              <a:ext uri="{FF2B5EF4-FFF2-40B4-BE49-F238E27FC236}">
                <a16:creationId xmlns:a16="http://schemas.microsoft.com/office/drawing/2014/main" id="{4C3E78E7-FAFA-2CCA-56E0-7271F2121E2A}"/>
              </a:ext>
            </a:extLst>
          </p:cNvPr>
          <p:cNvSpPr>
            <a:spLocks noGrp="1" noChangeArrowheads="1"/>
          </p:cNvSpPr>
          <p:nvPr>
            <p:ph idx="1"/>
          </p:nvPr>
        </p:nvSpPr>
        <p:spPr>
          <a:xfrm>
            <a:off x="360801" y="2394744"/>
            <a:ext cx="10848583" cy="3257550"/>
          </a:xfrm>
        </p:spPr>
        <p:txBody>
          <a:bodyPr/>
          <a:lstStyle/>
          <a:p>
            <a:pPr eaLnBrk="1" hangingPunct="1">
              <a:defRPr/>
            </a:pPr>
            <a:r>
              <a:rPr lang="en-US" altLang="en-US" sz="3200" dirty="0">
                <a:latin typeface="Aptos" panose="020B0004020202020204" pitchFamily="34" charset="0"/>
              </a:rPr>
              <a:t>If your facility is closing, please complete the </a:t>
            </a:r>
            <a:r>
              <a:rPr lang="en-US" altLang="en-US" sz="3200" dirty="0">
                <a:latin typeface="Aptos" panose="020B0004020202020204" pitchFamily="34" charset="0"/>
                <a:hlinkClick r:id="rId3"/>
              </a:rPr>
              <a:t>TUR Reporting Facility Closure Form</a:t>
            </a:r>
            <a:endParaRPr lang="en-US" altLang="en-US" sz="3200" dirty="0">
              <a:latin typeface="Aptos" panose="020B0004020202020204" pitchFamily="34" charset="0"/>
            </a:endParaRPr>
          </a:p>
          <a:p>
            <a:pPr eaLnBrk="1" hangingPunct="1">
              <a:defRPr/>
            </a:pPr>
            <a:r>
              <a:rPr lang="en-US" altLang="en-US" sz="3200" dirty="0">
                <a:latin typeface="Aptos" panose="020B0004020202020204" pitchFamily="34" charset="0"/>
              </a:rPr>
              <a:t>If you have a question or issue when completing your filing, contact the </a:t>
            </a:r>
            <a:r>
              <a:rPr lang="en-US" altLang="en-US" sz="3200" dirty="0">
                <a:latin typeface="Aptos" panose="020B0004020202020204" pitchFamily="34" charset="0"/>
                <a:hlinkClick r:id="rId4"/>
              </a:rPr>
              <a:t>TURA Program</a:t>
            </a:r>
            <a:r>
              <a:rPr lang="en-US" altLang="en-US" sz="3200" dirty="0">
                <a:latin typeface="Aptos" panose="020B0004020202020204" pitchFamily="34" charset="0"/>
              </a:rPr>
              <a:t> via email for assistance</a:t>
            </a:r>
          </a:p>
          <a:p>
            <a:pPr eaLnBrk="1" hangingPunct="1">
              <a:defRPr/>
            </a:pPr>
            <a:r>
              <a:rPr lang="en-US" altLang="en-US" sz="3200" dirty="0">
                <a:latin typeface="Aptos" panose="020B0004020202020204" pitchFamily="34" charset="0"/>
              </a:rPr>
              <a:t>If you find a mistake in your filing, AMEND it</a:t>
            </a:r>
          </a:p>
          <a:p>
            <a:pPr eaLnBrk="1" hangingPunct="1">
              <a:defRPr/>
            </a:pPr>
            <a:r>
              <a:rPr lang="en-US" altLang="en-US" sz="3200" dirty="0">
                <a:latin typeface="Aptos" panose="020B0004020202020204" pitchFamily="34" charset="0"/>
              </a:rPr>
              <a:t>If you report to EPA’s TRI Program, please ensure that the data in your TRI report is consistent with the data in your TURA Report</a:t>
            </a:r>
          </a:p>
          <a:p>
            <a:pPr marL="0" indent="0" eaLnBrk="1" hangingPunct="1">
              <a:buFont typeface="Arial" panose="020B0604020202020204" pitchFamily="34" charset="0"/>
              <a:buNone/>
              <a:defRPr/>
            </a:pPr>
            <a:endParaRPr lang="en-US" altLang="en-US" dirty="0"/>
          </a:p>
        </p:txBody>
      </p:sp>
      <p:pic>
        <p:nvPicPr>
          <p:cNvPr id="26629" name="Picture 2" descr="MassDEP logo. White leaf, green background.">
            <a:extLst>
              <a:ext uri="{FF2B5EF4-FFF2-40B4-BE49-F238E27FC236}">
                <a16:creationId xmlns:a16="http://schemas.microsoft.com/office/drawing/2014/main" id="{7ECC1435-1B29-ACD7-ADE8-397DA9064728}"/>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1230" y="138906"/>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677CE55-FE58-B980-8B58-20C94CCB4C38}"/>
              </a:ext>
            </a:extLst>
          </p:cNvPr>
          <p:cNvSpPr>
            <a:spLocks noGrp="1"/>
          </p:cNvSpPr>
          <p:nvPr>
            <p:ph type="sldNum" sz="quarter" idx="12"/>
          </p:nvPr>
        </p:nvSpPr>
        <p:spPr>
          <a:xfrm>
            <a:off x="8610600" y="6353969"/>
            <a:ext cx="2743200" cy="365125"/>
          </a:xfrm>
        </p:spPr>
        <p:txBody>
          <a:bodyPr/>
          <a:lstStyle/>
          <a:p>
            <a:pPr>
              <a:defRPr/>
            </a:pPr>
            <a:r>
              <a:rPr lang="en-US" dirty="0">
                <a:solidFill>
                  <a:schemeClr val="tx1"/>
                </a:solidFill>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9C778-647A-D923-6A55-1229F2090812}"/>
            </a:ext>
          </a:extLst>
        </p:cNvPr>
        <p:cNvGrpSpPr/>
        <p:nvPr/>
      </p:nvGrpSpPr>
      <p:grpSpPr>
        <a:xfrm>
          <a:off x="0" y="0"/>
          <a:ext cx="0" cy="0"/>
          <a:chOff x="0" y="0"/>
          <a:chExt cx="0" cy="0"/>
        </a:xfrm>
      </p:grpSpPr>
      <p:sp>
        <p:nvSpPr>
          <p:cNvPr id="26626" name="Title 2">
            <a:extLst>
              <a:ext uri="{FF2B5EF4-FFF2-40B4-BE49-F238E27FC236}">
                <a16:creationId xmlns:a16="http://schemas.microsoft.com/office/drawing/2014/main" id="{6BBC8829-80FB-5004-AD66-3054BF727F38}"/>
              </a:ext>
            </a:extLst>
          </p:cNvPr>
          <p:cNvSpPr>
            <a:spLocks noGrp="1" noChangeArrowheads="1"/>
          </p:cNvSpPr>
          <p:nvPr>
            <p:ph type="title"/>
          </p:nvPr>
        </p:nvSpPr>
        <p:spPr/>
        <p:txBody>
          <a:bodyPr/>
          <a:lstStyle/>
          <a:p>
            <a:pPr eaLnBrk="1" hangingPunct="1"/>
            <a:r>
              <a:rPr lang="en-US" altLang="en-US" b="1" dirty="0">
                <a:latin typeface="Aptos" panose="020B0004020202020204" pitchFamily="34" charset="0"/>
              </a:rPr>
              <a:t>Reminders for TUR Planners - 1</a:t>
            </a:r>
            <a:endParaRPr lang="en-US" altLang="en-US" sz="3200" dirty="0">
              <a:latin typeface="Aptos" panose="020B0004020202020204" pitchFamily="34" charset="0"/>
            </a:endParaRPr>
          </a:p>
        </p:txBody>
      </p:sp>
      <p:sp>
        <p:nvSpPr>
          <p:cNvPr id="4" name="TextBox 3">
            <a:extLst>
              <a:ext uri="{FF2B5EF4-FFF2-40B4-BE49-F238E27FC236}">
                <a16:creationId xmlns:a16="http://schemas.microsoft.com/office/drawing/2014/main" id="{29263FF5-1AC5-9345-D8E3-64E9837F20C7}"/>
              </a:ext>
            </a:extLst>
          </p:cNvPr>
          <p:cNvSpPr txBox="1"/>
          <p:nvPr/>
        </p:nvSpPr>
        <p:spPr>
          <a:xfrm>
            <a:off x="986070" y="1460475"/>
            <a:ext cx="8629830" cy="1292662"/>
          </a:xfrm>
          <a:prstGeom prst="rect">
            <a:avLst/>
          </a:prstGeom>
          <a:noFill/>
        </p:spPr>
        <p:txBody>
          <a:bodyPr wrap="square">
            <a:spAutoFit/>
          </a:bodyPr>
          <a:lstStyle/>
          <a:p>
            <a:pPr marL="285750" indent="-285750" eaLnBrk="1" hangingPunct="1">
              <a:buFont typeface="Arial" panose="020B0604020202020204" pitchFamily="34" charset="0"/>
              <a:buChar char="•"/>
              <a:defRPr/>
            </a:pPr>
            <a:r>
              <a:rPr lang="en-US" altLang="en-US" sz="2600" dirty="0">
                <a:latin typeface="Aptos" panose="020B0004020202020204" pitchFamily="34" charset="0"/>
              </a:rPr>
              <a:t>To update your address or phone number in ePLACE, go to Account Management and scroll down to Contact Information &gt; Actions &gt; Edit</a:t>
            </a:r>
          </a:p>
        </p:txBody>
      </p:sp>
      <p:pic>
        <p:nvPicPr>
          <p:cNvPr id="6" name="Picture 5" descr="ePLACE Contact Information: Instructions say, &quot;To update your Contact Information below, please click on Actions and Edit. For First Name and Last Name changes, you will need to contact your agency.&quot; Below is a table with a heading of &quot;Showing 1-1 of 1.&quot; There is a &quot;Download results&quot; button to the right of the table heading. The columns of the table are First Name, Middle Name, Last Name, Business Name, Contact Type, Account Owner, Status, and Action. The table contains one row of information which reads from left to right: LEONI, blank cell, DESAI, blank cell, PublicUser, Yes, Approved, and Actions. The Actions cell has a dropdown menu with one option titled &quot;Edit.&quot;  ">
            <a:extLst>
              <a:ext uri="{FF2B5EF4-FFF2-40B4-BE49-F238E27FC236}">
                <a16:creationId xmlns:a16="http://schemas.microsoft.com/office/drawing/2014/main" id="{B51D4E8E-C45F-92A7-2A9B-08F9A94B46EF}"/>
              </a:ext>
            </a:extLst>
          </p:cNvPr>
          <p:cNvPicPr>
            <a:picLocks noChangeAspect="1"/>
          </p:cNvPicPr>
          <p:nvPr/>
        </p:nvPicPr>
        <p:blipFill>
          <a:blip r:embed="rId3">
            <a:extLst>
              <a:ext uri="{28A0092B-C50C-407E-A947-70E740481C1C}">
                <a14:useLocalDpi xmlns:a14="http://schemas.microsoft.com/office/drawing/2010/main" val="0"/>
              </a:ext>
            </a:extLst>
          </a:blip>
          <a:srcRect b="13274"/>
          <a:stretch/>
        </p:blipFill>
        <p:spPr>
          <a:xfrm>
            <a:off x="1155969" y="2753137"/>
            <a:ext cx="7640714" cy="1942864"/>
          </a:xfrm>
          <a:prstGeom prst="rect">
            <a:avLst/>
          </a:prstGeom>
        </p:spPr>
      </p:pic>
      <p:sp>
        <p:nvSpPr>
          <p:cNvPr id="16387" name="Content Placeholder 3">
            <a:extLst>
              <a:ext uri="{FF2B5EF4-FFF2-40B4-BE49-F238E27FC236}">
                <a16:creationId xmlns:a16="http://schemas.microsoft.com/office/drawing/2014/main" id="{E788EAFC-0115-5DF6-0A4D-6D4748AE5A4D}"/>
              </a:ext>
            </a:extLst>
          </p:cNvPr>
          <p:cNvSpPr>
            <a:spLocks noGrp="1" noChangeArrowheads="1"/>
          </p:cNvSpPr>
          <p:nvPr>
            <p:ph idx="1"/>
          </p:nvPr>
        </p:nvSpPr>
        <p:spPr>
          <a:xfrm>
            <a:off x="986070" y="4831250"/>
            <a:ext cx="9954980" cy="1325563"/>
          </a:xfrm>
        </p:spPr>
        <p:txBody>
          <a:bodyPr/>
          <a:lstStyle/>
          <a:p>
            <a:pPr eaLnBrk="1" hangingPunct="1">
              <a:defRPr/>
            </a:pPr>
            <a:r>
              <a:rPr lang="en-US" altLang="en-US" sz="2600" dirty="0">
                <a:latin typeface="Aptos" panose="020B0004020202020204" pitchFamily="34" charset="0"/>
              </a:rPr>
              <a:t>Contact the </a:t>
            </a:r>
            <a:r>
              <a:rPr lang="en-US" altLang="en-US" sz="2600" dirty="0">
                <a:latin typeface="Aptos" panose="020B0004020202020204" pitchFamily="34" charset="0"/>
                <a:hlinkClick r:id="rId4"/>
              </a:rPr>
              <a:t>ePLACE helpdesk </a:t>
            </a:r>
            <a:r>
              <a:rPr lang="en-US" altLang="en-US" sz="2600" dirty="0">
                <a:latin typeface="Aptos" panose="020B0004020202020204" pitchFamily="34" charset="0"/>
              </a:rPr>
              <a:t>to update your name in ePlace</a:t>
            </a:r>
          </a:p>
          <a:p>
            <a:pPr eaLnBrk="1" hangingPunct="1">
              <a:defRPr/>
            </a:pPr>
            <a:r>
              <a:rPr lang="en-US" altLang="en-US" sz="2600" dirty="0">
                <a:latin typeface="Aptos" panose="020B0004020202020204" pitchFamily="34" charset="0"/>
              </a:rPr>
              <a:t>To update your ePLACE email, submit an </a:t>
            </a:r>
            <a:r>
              <a:rPr lang="fr-FR" altLang="en-US" sz="2600" dirty="0">
                <a:latin typeface="Aptos" panose="020B0004020202020204" pitchFamily="34" charset="0"/>
                <a:hlinkClick r:id="rId5"/>
              </a:rPr>
              <a:t>EEA ePLACE Portal Email Support Request</a:t>
            </a:r>
            <a:endParaRPr lang="en-US" altLang="en-US" sz="2600" dirty="0">
              <a:latin typeface="Aptos" panose="020B0004020202020204" pitchFamily="34" charset="0"/>
            </a:endParaRPr>
          </a:p>
        </p:txBody>
      </p:sp>
      <p:pic>
        <p:nvPicPr>
          <p:cNvPr id="26629" name="Picture 2" descr="MassDEP logo. White leaf, green background.">
            <a:extLst>
              <a:ext uri="{FF2B5EF4-FFF2-40B4-BE49-F238E27FC236}">
                <a16:creationId xmlns:a16="http://schemas.microsoft.com/office/drawing/2014/main" id="{2ED95F68-8285-82C3-FFB9-8B9C436FC9D0}"/>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8088" y="136069"/>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05CD7E8-CED2-A5D6-0A4F-76ED89D4CA60}"/>
              </a:ext>
            </a:extLst>
          </p:cNvPr>
          <p:cNvSpPr>
            <a:spLocks noGrp="1"/>
          </p:cNvSpPr>
          <p:nvPr>
            <p:ph type="sldNum" sz="quarter" idx="12"/>
          </p:nvPr>
        </p:nvSpPr>
        <p:spPr>
          <a:xfrm>
            <a:off x="10121900" y="6353392"/>
            <a:ext cx="1231900" cy="365125"/>
          </a:xfrm>
        </p:spPr>
        <p:txBody>
          <a:bodyPr/>
          <a:lstStyle/>
          <a:p>
            <a:pPr>
              <a:defRPr/>
            </a:pPr>
            <a:r>
              <a:rPr lang="en-US" dirty="0">
                <a:solidFill>
                  <a:schemeClr val="tx1"/>
                </a:solidFill>
              </a:rPr>
              <a:t>12</a:t>
            </a:r>
          </a:p>
        </p:txBody>
      </p:sp>
    </p:spTree>
    <p:extLst>
      <p:ext uri="{BB962C8B-B14F-4D97-AF65-F5344CB8AC3E}">
        <p14:creationId xmlns:p14="http://schemas.microsoft.com/office/powerpoint/2010/main" val="7346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F032E-E8EA-93D2-2642-2A8DBF464A4C}"/>
            </a:ext>
          </a:extLst>
        </p:cNvPr>
        <p:cNvGrpSpPr/>
        <p:nvPr/>
      </p:nvGrpSpPr>
      <p:grpSpPr>
        <a:xfrm>
          <a:off x="0" y="0"/>
          <a:ext cx="0" cy="0"/>
          <a:chOff x="0" y="0"/>
          <a:chExt cx="0" cy="0"/>
        </a:xfrm>
      </p:grpSpPr>
      <p:sp>
        <p:nvSpPr>
          <p:cNvPr id="26626" name="Title 2">
            <a:extLst>
              <a:ext uri="{FF2B5EF4-FFF2-40B4-BE49-F238E27FC236}">
                <a16:creationId xmlns:a16="http://schemas.microsoft.com/office/drawing/2014/main" id="{7998ADE1-DFA4-1C4B-3D72-A73C2068E70A}"/>
              </a:ext>
            </a:extLst>
          </p:cNvPr>
          <p:cNvSpPr>
            <a:spLocks noGrp="1" noChangeArrowheads="1"/>
          </p:cNvSpPr>
          <p:nvPr>
            <p:ph type="title"/>
          </p:nvPr>
        </p:nvSpPr>
        <p:spPr/>
        <p:txBody>
          <a:bodyPr/>
          <a:lstStyle/>
          <a:p>
            <a:pPr eaLnBrk="1" hangingPunct="1"/>
            <a:r>
              <a:rPr lang="en-US" altLang="en-US" b="1" dirty="0">
                <a:latin typeface="Aptos" panose="020B0004020202020204" pitchFamily="34" charset="0"/>
              </a:rPr>
              <a:t>Reminders for TUR Planners - 2</a:t>
            </a:r>
            <a:endParaRPr lang="en-US" altLang="en-US" sz="3200" dirty="0">
              <a:latin typeface="Aptos" panose="020B0004020202020204" pitchFamily="34" charset="0"/>
            </a:endParaRPr>
          </a:p>
        </p:txBody>
      </p:sp>
      <p:sp>
        <p:nvSpPr>
          <p:cNvPr id="16387" name="Content Placeholder 3">
            <a:extLst>
              <a:ext uri="{FF2B5EF4-FFF2-40B4-BE49-F238E27FC236}">
                <a16:creationId xmlns:a16="http://schemas.microsoft.com/office/drawing/2014/main" id="{439394C9-D5FB-96CE-A343-9574C231CC1B}"/>
              </a:ext>
            </a:extLst>
          </p:cNvPr>
          <p:cNvSpPr>
            <a:spLocks noGrp="1" noChangeArrowheads="1"/>
          </p:cNvSpPr>
          <p:nvPr>
            <p:ph idx="1"/>
          </p:nvPr>
        </p:nvSpPr>
        <p:spPr>
          <a:xfrm>
            <a:off x="838200" y="1800225"/>
            <a:ext cx="8426450" cy="3257550"/>
          </a:xfrm>
        </p:spPr>
        <p:txBody>
          <a:bodyPr/>
          <a:lstStyle/>
          <a:p>
            <a:pPr eaLnBrk="1" hangingPunct="1">
              <a:defRPr/>
            </a:pPr>
            <a:r>
              <a:rPr lang="en-US" altLang="en-US" sz="3200" dirty="0">
                <a:latin typeface="Aptos" panose="020B0004020202020204" pitchFamily="34" charset="0"/>
              </a:rPr>
              <a:t>Make sure your application/renewal matches what you want to apply for</a:t>
            </a:r>
          </a:p>
          <a:p>
            <a:pPr eaLnBrk="1" hangingPunct="1">
              <a:defRPr/>
            </a:pPr>
            <a:r>
              <a:rPr lang="en-US" altLang="en-US" sz="3200" dirty="0">
                <a:latin typeface="Aptos" panose="020B0004020202020204" pitchFamily="34" charset="0"/>
                <a:hlinkClick r:id="rId3"/>
              </a:rPr>
              <a:t>TUR Planner Continuing Education Credit Pre-Approval Form</a:t>
            </a:r>
            <a:endParaRPr lang="en-US" altLang="en-US" sz="3200" dirty="0">
              <a:latin typeface="Aptos" panose="020B0004020202020204" pitchFamily="34" charset="0"/>
            </a:endParaRPr>
          </a:p>
        </p:txBody>
      </p:sp>
      <p:pic>
        <p:nvPicPr>
          <p:cNvPr id="26629" name="Picture 2" descr="MassDEP logo. White leaf, green background.">
            <a:extLst>
              <a:ext uri="{FF2B5EF4-FFF2-40B4-BE49-F238E27FC236}">
                <a16:creationId xmlns:a16="http://schemas.microsoft.com/office/drawing/2014/main" id="{11080ED8-9CA4-E764-6961-1B277D79B427}"/>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1718"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7D2418F-450E-F1D6-C69D-F98DD7B46520}"/>
              </a:ext>
            </a:extLst>
          </p:cNvPr>
          <p:cNvSpPr>
            <a:spLocks noGrp="1"/>
          </p:cNvSpPr>
          <p:nvPr>
            <p:ph type="sldNum" sz="quarter" idx="12"/>
          </p:nvPr>
        </p:nvSpPr>
        <p:spPr/>
        <p:txBody>
          <a:bodyPr/>
          <a:lstStyle/>
          <a:p>
            <a:pPr>
              <a:defRPr/>
            </a:pPr>
            <a:r>
              <a:rPr lang="en-US" dirty="0">
                <a:solidFill>
                  <a:schemeClr val="tx1"/>
                </a:solidFill>
              </a:rPr>
              <a:t>13</a:t>
            </a:r>
          </a:p>
        </p:txBody>
      </p:sp>
    </p:spTree>
    <p:extLst>
      <p:ext uri="{BB962C8B-B14F-4D97-AF65-F5344CB8AC3E}">
        <p14:creationId xmlns:p14="http://schemas.microsoft.com/office/powerpoint/2010/main" val="124022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0E40C0CC-FE24-ECEE-D837-861F67BA4F6F}"/>
              </a:ext>
            </a:extLst>
          </p:cNvPr>
          <p:cNvSpPr>
            <a:spLocks noGrp="1" noChangeArrowheads="1"/>
          </p:cNvSpPr>
          <p:nvPr>
            <p:ph type="title"/>
          </p:nvPr>
        </p:nvSpPr>
        <p:spPr/>
        <p:txBody>
          <a:bodyPr/>
          <a:lstStyle/>
          <a:p>
            <a:pPr eaLnBrk="1" hangingPunct="1"/>
            <a:r>
              <a:rPr lang="en-US" altLang="en-US" b="1" dirty="0">
                <a:latin typeface="Aptos" panose="020B0004020202020204" pitchFamily="34" charset="0"/>
              </a:rPr>
              <a:t>Self Disclosure</a:t>
            </a:r>
          </a:p>
        </p:txBody>
      </p:sp>
      <p:sp>
        <p:nvSpPr>
          <p:cNvPr id="29699" name="Content Placeholder 3">
            <a:extLst>
              <a:ext uri="{FF2B5EF4-FFF2-40B4-BE49-F238E27FC236}">
                <a16:creationId xmlns:a16="http://schemas.microsoft.com/office/drawing/2014/main" id="{E3A77420-D98F-D23A-397A-6324067E98ED}"/>
              </a:ext>
            </a:extLst>
          </p:cNvPr>
          <p:cNvSpPr>
            <a:spLocks noGrp="1" noChangeArrowheads="1"/>
          </p:cNvSpPr>
          <p:nvPr>
            <p:ph idx="1"/>
          </p:nvPr>
        </p:nvSpPr>
        <p:spPr>
          <a:xfrm>
            <a:off x="838200" y="1597025"/>
            <a:ext cx="8426450" cy="2263775"/>
          </a:xfrm>
        </p:spPr>
        <p:txBody>
          <a:bodyPr/>
          <a:lstStyle/>
          <a:p>
            <a:pPr eaLnBrk="1" hangingPunct="1">
              <a:defRPr/>
            </a:pPr>
            <a:r>
              <a:rPr lang="en-US" altLang="en-US" sz="3200" dirty="0">
                <a:latin typeface="Aptos" panose="020B0004020202020204" pitchFamily="34" charset="0"/>
                <a:cs typeface="Aparajita" panose="020B0502040204020203" pitchFamily="18" charset="0"/>
              </a:rPr>
              <a:t>If you need to self disclose a violation or are working with a company that needs to self disclose a violation, contact enforcement program staff so that we can provide the correct information and necessary forms</a:t>
            </a:r>
          </a:p>
          <a:p>
            <a:pPr eaLnBrk="1" hangingPunct="1">
              <a:defRPr/>
            </a:pPr>
            <a:endParaRPr lang="en-US" altLang="en-US" sz="3200" dirty="0"/>
          </a:p>
          <a:p>
            <a:pPr marL="0" indent="0" eaLnBrk="1" hangingPunct="1">
              <a:buFont typeface="Arial" panose="020B0604020202020204" pitchFamily="34" charset="0"/>
              <a:buNone/>
              <a:defRPr/>
            </a:pPr>
            <a:endParaRPr lang="en-US" altLang="en-US" sz="3200" dirty="0"/>
          </a:p>
          <a:p>
            <a:pPr eaLnBrk="1" hangingPunct="1">
              <a:defRPr/>
            </a:pPr>
            <a:endParaRPr lang="en-US" altLang="en-US" sz="3200" dirty="0"/>
          </a:p>
        </p:txBody>
      </p:sp>
      <p:pic>
        <p:nvPicPr>
          <p:cNvPr id="28677" name="Picture 2" descr="MassDEP logo. White leaf, green background.">
            <a:extLst>
              <a:ext uri="{FF2B5EF4-FFF2-40B4-BE49-F238E27FC236}">
                <a16:creationId xmlns:a16="http://schemas.microsoft.com/office/drawing/2014/main" id="{DDCC775F-8E0C-5928-3E9F-8878D9FC1F4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976"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03760E3-81E2-9BB8-C52D-AA9AF7586235}"/>
              </a:ext>
            </a:extLst>
          </p:cNvPr>
          <p:cNvSpPr>
            <a:spLocks noGrp="1"/>
          </p:cNvSpPr>
          <p:nvPr>
            <p:ph type="sldNum" sz="quarter" idx="12"/>
          </p:nvPr>
        </p:nvSpPr>
        <p:spPr/>
        <p:txBody>
          <a:bodyPr/>
          <a:lstStyle/>
          <a:p>
            <a:pPr>
              <a:defRPr/>
            </a:pPr>
            <a:r>
              <a:rPr lang="en-US" dirty="0">
                <a:solidFill>
                  <a:schemeClr val="tx1"/>
                </a:solidFill>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6DF71-DEAE-B132-3559-277A85289D95}"/>
            </a:ext>
          </a:extLst>
        </p:cNvPr>
        <p:cNvGrpSpPr/>
        <p:nvPr/>
      </p:nvGrpSpPr>
      <p:grpSpPr>
        <a:xfrm>
          <a:off x="0" y="0"/>
          <a:ext cx="0" cy="0"/>
          <a:chOff x="0" y="0"/>
          <a:chExt cx="0" cy="0"/>
        </a:xfrm>
      </p:grpSpPr>
      <p:sp>
        <p:nvSpPr>
          <p:cNvPr id="28674" name="Title 2">
            <a:extLst>
              <a:ext uri="{FF2B5EF4-FFF2-40B4-BE49-F238E27FC236}">
                <a16:creationId xmlns:a16="http://schemas.microsoft.com/office/drawing/2014/main" id="{EA43BBF4-71A1-7931-228B-F9B384E4AE5D}"/>
              </a:ext>
            </a:extLst>
          </p:cNvPr>
          <p:cNvSpPr>
            <a:spLocks noGrp="1" noChangeArrowheads="1"/>
          </p:cNvSpPr>
          <p:nvPr>
            <p:ph type="title"/>
          </p:nvPr>
        </p:nvSpPr>
        <p:spPr/>
        <p:txBody>
          <a:bodyPr/>
          <a:lstStyle/>
          <a:p>
            <a:pPr eaLnBrk="1" hangingPunct="1"/>
            <a:r>
              <a:rPr lang="en-US" altLang="en-US" b="1" dirty="0">
                <a:latin typeface="Aptos" panose="020B0004020202020204" pitchFamily="34" charset="0"/>
              </a:rPr>
              <a:t>New Filers Project</a:t>
            </a:r>
          </a:p>
        </p:txBody>
      </p:sp>
      <p:sp>
        <p:nvSpPr>
          <p:cNvPr id="29699" name="Content Placeholder 3">
            <a:extLst>
              <a:ext uri="{FF2B5EF4-FFF2-40B4-BE49-F238E27FC236}">
                <a16:creationId xmlns:a16="http://schemas.microsoft.com/office/drawing/2014/main" id="{FFE2E8D8-0408-8292-3DF4-F68F8DCA39E2}"/>
              </a:ext>
            </a:extLst>
          </p:cNvPr>
          <p:cNvSpPr>
            <a:spLocks noGrp="1" noChangeArrowheads="1"/>
          </p:cNvSpPr>
          <p:nvPr>
            <p:ph idx="1"/>
          </p:nvPr>
        </p:nvSpPr>
        <p:spPr>
          <a:xfrm>
            <a:off x="838200" y="1597025"/>
            <a:ext cx="8426450" cy="2263775"/>
          </a:xfrm>
        </p:spPr>
        <p:txBody>
          <a:bodyPr/>
          <a:lstStyle/>
          <a:p>
            <a:pPr eaLnBrk="1" hangingPunct="1">
              <a:defRPr/>
            </a:pPr>
            <a:r>
              <a:rPr lang="en-US" altLang="en-US" sz="3200" dirty="0">
                <a:latin typeface="Aptos" panose="020B0004020202020204" pitchFamily="34" charset="0"/>
              </a:rPr>
              <a:t>DEP has begun outreach to identify Massachusetts businesses who meet TURA reporting requirements but aren’t currently reporting</a:t>
            </a:r>
          </a:p>
        </p:txBody>
      </p:sp>
      <p:pic>
        <p:nvPicPr>
          <p:cNvPr id="28677" name="Picture 2" descr="MassDEP logo. White leaf, green background.">
            <a:extLst>
              <a:ext uri="{FF2B5EF4-FFF2-40B4-BE49-F238E27FC236}">
                <a16:creationId xmlns:a16="http://schemas.microsoft.com/office/drawing/2014/main" id="{37854F3F-95E8-FC9C-08DB-4A1546D2B1DD}"/>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976"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D6CE41C-D240-1296-7A10-5AB6E1ADB7F3}"/>
              </a:ext>
            </a:extLst>
          </p:cNvPr>
          <p:cNvSpPr>
            <a:spLocks noGrp="1"/>
          </p:cNvSpPr>
          <p:nvPr>
            <p:ph type="sldNum" sz="quarter" idx="12"/>
          </p:nvPr>
        </p:nvSpPr>
        <p:spPr/>
        <p:txBody>
          <a:bodyPr/>
          <a:lstStyle/>
          <a:p>
            <a:pPr>
              <a:defRPr/>
            </a:pPr>
            <a:r>
              <a:rPr lang="en-US" dirty="0">
                <a:solidFill>
                  <a:schemeClr val="tx1"/>
                </a:solidFill>
              </a:rPr>
              <a:t>15</a:t>
            </a:r>
          </a:p>
        </p:txBody>
      </p:sp>
    </p:spTree>
    <p:extLst>
      <p:ext uri="{BB962C8B-B14F-4D97-AF65-F5344CB8AC3E}">
        <p14:creationId xmlns:p14="http://schemas.microsoft.com/office/powerpoint/2010/main" val="341839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4E941467-EF1D-6AD8-EE6A-FEA039F3BDAE}"/>
              </a:ext>
            </a:extLst>
          </p:cNvPr>
          <p:cNvSpPr>
            <a:spLocks noGrp="1" noChangeArrowheads="1"/>
          </p:cNvSpPr>
          <p:nvPr>
            <p:ph type="title"/>
          </p:nvPr>
        </p:nvSpPr>
        <p:spPr/>
        <p:txBody>
          <a:bodyPr/>
          <a:lstStyle/>
          <a:p>
            <a:pPr eaLnBrk="1" hangingPunct="1"/>
            <a:r>
              <a:rPr lang="en-US" altLang="en-US" b="1" dirty="0">
                <a:latin typeface="Aptos" panose="020B0004020202020204" pitchFamily="34" charset="0"/>
              </a:rPr>
              <a:t>Questions?</a:t>
            </a:r>
          </a:p>
        </p:txBody>
      </p:sp>
      <p:pic>
        <p:nvPicPr>
          <p:cNvPr id="30725" name="Picture 6">
            <a:extLst>
              <a:ext uri="{FF2B5EF4-FFF2-40B4-BE49-F238E27FC236}">
                <a16:creationId xmlns:a16="http://schemas.microsoft.com/office/drawing/2014/main" id="{A437DE78-452C-C855-B904-73A18BDCC00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723" y="1817688"/>
            <a:ext cx="3592553" cy="202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2">
            <a:extLst>
              <a:ext uri="{FF2B5EF4-FFF2-40B4-BE49-F238E27FC236}">
                <a16:creationId xmlns:a16="http://schemas.microsoft.com/office/drawing/2014/main" id="{5D031C33-87DA-B747-1729-56B7CC8450DF}"/>
              </a:ext>
            </a:extLst>
          </p:cNvPr>
          <p:cNvSpPr txBox="1">
            <a:spLocks noChangeArrowheads="1"/>
          </p:cNvSpPr>
          <p:nvPr/>
        </p:nvSpPr>
        <p:spPr bwMode="auto">
          <a:xfrm>
            <a:off x="954088" y="3984367"/>
            <a:ext cx="103997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latin typeface="Aptos" panose="020B0004020202020204" pitchFamily="34" charset="0"/>
              </a:rPr>
              <a:t>Leoni Desai</a:t>
            </a:r>
          </a:p>
          <a:p>
            <a:pPr>
              <a:lnSpc>
                <a:spcPct val="100000"/>
              </a:lnSpc>
              <a:spcBef>
                <a:spcPct val="0"/>
              </a:spcBef>
              <a:buFontTx/>
              <a:buNone/>
            </a:pPr>
            <a:r>
              <a:rPr lang="en-US" altLang="en-US" sz="3200" dirty="0">
                <a:latin typeface="Aptos" panose="020B0004020202020204" pitchFamily="34" charset="0"/>
              </a:rPr>
              <a:t>MassDEP</a:t>
            </a:r>
          </a:p>
          <a:p>
            <a:pPr>
              <a:lnSpc>
                <a:spcPct val="100000"/>
              </a:lnSpc>
              <a:spcBef>
                <a:spcPct val="0"/>
              </a:spcBef>
              <a:buFontTx/>
              <a:buNone/>
            </a:pPr>
            <a:r>
              <a:rPr lang="en-US" altLang="en-US" sz="3200" dirty="0">
                <a:latin typeface="Aptos" panose="020B0004020202020204" pitchFamily="34" charset="0"/>
                <a:hlinkClick r:id="rId4"/>
              </a:rPr>
              <a:t>leoni.desai@mass.gov</a:t>
            </a:r>
            <a:r>
              <a:rPr lang="en-US" altLang="en-US" sz="3200" dirty="0">
                <a:latin typeface="Aptos" panose="020B0004020202020204" pitchFamily="34" charset="0"/>
              </a:rPr>
              <a:t> </a:t>
            </a:r>
          </a:p>
          <a:p>
            <a:pPr>
              <a:lnSpc>
                <a:spcPct val="100000"/>
              </a:lnSpc>
              <a:spcBef>
                <a:spcPct val="0"/>
              </a:spcBef>
              <a:buFontTx/>
              <a:buNone/>
            </a:pPr>
            <a:r>
              <a:rPr lang="en-US" altLang="en-US" sz="3200" dirty="0">
                <a:latin typeface="Aptos" panose="020B0004020202020204" pitchFamily="34" charset="0"/>
              </a:rPr>
              <a:t>(617) 939-6775</a:t>
            </a:r>
          </a:p>
          <a:p>
            <a:pPr>
              <a:lnSpc>
                <a:spcPct val="100000"/>
              </a:lnSpc>
              <a:spcBef>
                <a:spcPct val="0"/>
              </a:spcBef>
              <a:buFontTx/>
              <a:buNone/>
            </a:pPr>
            <a:r>
              <a:rPr lang="en-US" altLang="en-US" sz="3200" dirty="0">
                <a:latin typeface="Aptos" panose="020B0004020202020204" pitchFamily="34" charset="0"/>
                <a:hlinkClick r:id="rId5"/>
              </a:rPr>
              <a:t>MassDEP Toxics Use Reduction Program webpage</a:t>
            </a:r>
            <a:r>
              <a:rPr lang="en-US" altLang="en-US" sz="3200" dirty="0">
                <a:latin typeface="Aptos" panose="020B0004020202020204" pitchFamily="34" charset="0"/>
              </a:rPr>
              <a:t> </a:t>
            </a:r>
          </a:p>
        </p:txBody>
      </p:sp>
      <p:pic>
        <p:nvPicPr>
          <p:cNvPr id="30724" name="Picture 2" descr="MassDEP logo. White leaf, green background.">
            <a:extLst>
              <a:ext uri="{FF2B5EF4-FFF2-40B4-BE49-F238E27FC236}">
                <a16:creationId xmlns:a16="http://schemas.microsoft.com/office/drawing/2014/main" id="{7EA6C4B7-96C2-58DF-33F5-D4478273D545}"/>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2930" y="145137"/>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F44BF8E-FAA3-66C0-3670-ECC1122A0C67}"/>
              </a:ext>
            </a:extLst>
          </p:cNvPr>
          <p:cNvSpPr>
            <a:spLocks noGrp="1"/>
          </p:cNvSpPr>
          <p:nvPr>
            <p:ph type="sldNum" sz="quarter" idx="12"/>
          </p:nvPr>
        </p:nvSpPr>
        <p:spPr/>
        <p:txBody>
          <a:bodyPr/>
          <a:lstStyle/>
          <a:p>
            <a:pPr>
              <a:defRPr/>
            </a:pPr>
            <a:r>
              <a:rPr lang="en-US" dirty="0">
                <a:solidFill>
                  <a:schemeClr val="tx1"/>
                </a:solidFill>
              </a:rPr>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id="{5AF1D5DD-05E5-3A61-5ECC-DA64E15D9623}"/>
              </a:ext>
            </a:extLst>
          </p:cNvPr>
          <p:cNvSpPr>
            <a:spLocks noGrp="1" noChangeArrowheads="1"/>
          </p:cNvSpPr>
          <p:nvPr>
            <p:ph type="title"/>
          </p:nvPr>
        </p:nvSpPr>
        <p:spPr/>
        <p:txBody>
          <a:bodyPr/>
          <a:lstStyle/>
          <a:p>
            <a:pPr eaLnBrk="1" hangingPunct="1"/>
            <a:r>
              <a:rPr lang="en-US" altLang="en-US" b="1" dirty="0">
                <a:latin typeface="Aptos" panose="020B0004020202020204" pitchFamily="34" charset="0"/>
              </a:rPr>
              <a:t>TURA Program Enforcement</a:t>
            </a:r>
          </a:p>
        </p:txBody>
      </p:sp>
      <p:sp>
        <p:nvSpPr>
          <p:cNvPr id="5123" name="Content Placeholder 4">
            <a:extLst>
              <a:ext uri="{FF2B5EF4-FFF2-40B4-BE49-F238E27FC236}">
                <a16:creationId xmlns:a16="http://schemas.microsoft.com/office/drawing/2014/main" id="{85CA5CD9-14B1-B4E4-C236-5EB5CD223929}"/>
              </a:ext>
            </a:extLst>
          </p:cNvPr>
          <p:cNvSpPr>
            <a:spLocks noGrp="1" noChangeArrowheads="1"/>
          </p:cNvSpPr>
          <p:nvPr>
            <p:ph sz="half" idx="1"/>
          </p:nvPr>
        </p:nvSpPr>
        <p:spPr>
          <a:xfrm>
            <a:off x="757237" y="1965325"/>
            <a:ext cx="9539157" cy="4072220"/>
          </a:xfrm>
        </p:spPr>
        <p:txBody>
          <a:bodyPr/>
          <a:lstStyle/>
          <a:p>
            <a:pPr eaLnBrk="1" hangingPunct="1">
              <a:defRPr/>
            </a:pPr>
            <a:r>
              <a:rPr lang="en-US" altLang="en-US" sz="3000" dirty="0">
                <a:latin typeface="Aptos" panose="020B0004020202020204" pitchFamily="34" charset="0"/>
              </a:rPr>
              <a:t>TURA Enforcement covers a range of infractions</a:t>
            </a:r>
          </a:p>
          <a:p>
            <a:pPr lvl="1" eaLnBrk="1" hangingPunct="1">
              <a:defRPr/>
            </a:pPr>
            <a:r>
              <a:rPr lang="en-US" altLang="en-US" sz="3000" dirty="0">
                <a:latin typeface="Aptos" panose="020B0004020202020204" pitchFamily="34" charset="0"/>
              </a:rPr>
              <a:t>Types of enforcement: Warning Letter, Notice of Noncompliance, Reporting Penalty Assessment Notice, Administrative Consent Order with Penalty</a:t>
            </a:r>
          </a:p>
          <a:p>
            <a:pPr eaLnBrk="1" hangingPunct="1">
              <a:defRPr/>
            </a:pPr>
            <a:r>
              <a:rPr lang="en-US" altLang="en-US" sz="3000" dirty="0">
                <a:latin typeface="Aptos" panose="020B0004020202020204" pitchFamily="34" charset="0"/>
              </a:rPr>
              <a:t>Enforcement can be issued to facilities, planners, or both facilities and planners depending on the situation</a:t>
            </a:r>
          </a:p>
          <a:p>
            <a:pPr eaLnBrk="1" hangingPunct="1">
              <a:defRPr/>
            </a:pPr>
            <a:r>
              <a:rPr lang="en-US" altLang="en-US" sz="3000" dirty="0">
                <a:latin typeface="Aptos" panose="020B0004020202020204" pitchFamily="34" charset="0"/>
              </a:rPr>
              <a:t>Reporting based enforcement is preceded by outreach  </a:t>
            </a:r>
          </a:p>
          <a:p>
            <a:pPr marL="0" indent="0" eaLnBrk="1" hangingPunct="1">
              <a:buFont typeface="Arial" panose="020B0604020202020204" pitchFamily="34" charset="0"/>
              <a:buNone/>
              <a:defRPr/>
            </a:pPr>
            <a:endParaRPr lang="en-US" altLang="en-US" dirty="0"/>
          </a:p>
        </p:txBody>
      </p:sp>
      <p:pic>
        <p:nvPicPr>
          <p:cNvPr id="6149" name="Picture 2" descr="MassDEP logo. White leaf, green background.">
            <a:extLst>
              <a:ext uri="{FF2B5EF4-FFF2-40B4-BE49-F238E27FC236}">
                <a16:creationId xmlns:a16="http://schemas.microsoft.com/office/drawing/2014/main" id="{1C61149D-07F0-6AA8-EE5A-2D996045AED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454"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03BB970-4029-9300-0A03-1BEE2E4E21BD}"/>
              </a:ext>
            </a:extLst>
          </p:cNvPr>
          <p:cNvSpPr>
            <a:spLocks noGrp="1"/>
          </p:cNvSpPr>
          <p:nvPr>
            <p:ph type="sldNum" sz="quarter" idx="12"/>
          </p:nvPr>
        </p:nvSpPr>
        <p:spPr/>
        <p:txBody>
          <a:bodyPr/>
          <a:lstStyle/>
          <a:p>
            <a:pPr>
              <a:defRPr/>
            </a:pPr>
            <a:r>
              <a:rPr lang="en-US" dirty="0">
                <a:solidFill>
                  <a:schemeClr val="tx1"/>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a:extLst>
              <a:ext uri="{FF2B5EF4-FFF2-40B4-BE49-F238E27FC236}">
                <a16:creationId xmlns:a16="http://schemas.microsoft.com/office/drawing/2014/main" id="{ECA816D4-B9B2-5877-1261-D92400C0E823}"/>
              </a:ext>
            </a:extLst>
          </p:cNvPr>
          <p:cNvSpPr txBox="1">
            <a:spLocks noGrp="1" noChangeArrowheads="1"/>
          </p:cNvSpPr>
          <p:nvPr>
            <p:ph type="title" idx="4294967295"/>
          </p:nvPr>
        </p:nvSpPr>
        <p:spPr bwMode="auto">
          <a:xfrm>
            <a:off x="506413" y="28257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Avenues of Enforcement (Facility)</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Evaluated during a Planning Year</a:t>
            </a:r>
          </a:p>
        </p:txBody>
      </p:sp>
      <p:sp>
        <p:nvSpPr>
          <p:cNvPr id="11" name="TextBox 10">
            <a:extLst>
              <a:ext uri="{FF2B5EF4-FFF2-40B4-BE49-F238E27FC236}">
                <a16:creationId xmlns:a16="http://schemas.microsoft.com/office/drawing/2014/main" id="{DE234B0D-90D1-3F28-31FC-701A5C20C5E9}"/>
              </a:ext>
            </a:extLst>
          </p:cNvPr>
          <p:cNvSpPr txBox="1"/>
          <p:nvPr/>
        </p:nvSpPr>
        <p:spPr>
          <a:xfrm>
            <a:off x="1041400" y="1708150"/>
            <a:ext cx="8220075" cy="5324535"/>
          </a:xfrm>
          <a:prstGeom prst="rect">
            <a:avLst/>
          </a:prstGeom>
          <a:noFill/>
        </p:spPr>
        <p:txBody>
          <a:bodyPr>
            <a:spAutoFit/>
          </a:bodyPr>
          <a:lstStyle/>
          <a:p>
            <a:pPr marL="342900" indent="-342900">
              <a:buFont typeface="+mj-lt"/>
              <a:buAutoNum type="arabicPeriod"/>
              <a:defRPr/>
            </a:pPr>
            <a:r>
              <a:rPr lang="en-US" sz="2800" dirty="0">
                <a:latin typeface="Aptos" panose="020B0004020202020204" pitchFamily="34" charset="0"/>
              </a:rPr>
              <a:t>Failure to File</a:t>
            </a:r>
          </a:p>
          <a:p>
            <a:pPr marL="971550" lvl="1" indent="-514350">
              <a:buFont typeface="+mj-lt"/>
              <a:buAutoNum type="alphaLcPeriod"/>
              <a:defRPr/>
            </a:pPr>
            <a:r>
              <a:rPr lang="en-US" sz="2800" dirty="0">
                <a:latin typeface="Aptos" panose="020B0004020202020204" pitchFamily="34" charset="0"/>
              </a:rPr>
              <a:t>Report</a:t>
            </a:r>
          </a:p>
          <a:p>
            <a:pPr marL="971550" lvl="1" indent="-514350">
              <a:buFont typeface="+mj-lt"/>
              <a:buAutoNum type="alphaLcPeriod"/>
              <a:defRPr/>
            </a:pPr>
            <a:r>
              <a:rPr lang="en-US" sz="2800" dirty="0">
                <a:latin typeface="Aptos" panose="020B0004020202020204" pitchFamily="34" charset="0"/>
              </a:rPr>
              <a:t>Planner Certification</a:t>
            </a:r>
          </a:p>
          <a:p>
            <a:pPr lvl="1">
              <a:defRPr/>
            </a:pPr>
            <a:endParaRPr lang="en-US" sz="2800" dirty="0">
              <a:latin typeface="Aptos" panose="020B0004020202020204" pitchFamily="34" charset="0"/>
            </a:endParaRPr>
          </a:p>
          <a:p>
            <a:pPr marL="342900" indent="-342900">
              <a:buFont typeface="+mj-lt"/>
              <a:buAutoNum type="arabicPeriod"/>
              <a:defRPr/>
            </a:pPr>
            <a:r>
              <a:rPr lang="en-US" sz="2800" dirty="0">
                <a:latin typeface="Aptos" panose="020B0004020202020204" pitchFamily="34" charset="0"/>
              </a:rPr>
              <a:t>Incomplete Report</a:t>
            </a:r>
          </a:p>
          <a:p>
            <a:pPr marL="971550" lvl="1" indent="-514350">
              <a:buFont typeface="+mj-lt"/>
              <a:buAutoNum type="alphaLcPeriod"/>
              <a:defRPr/>
            </a:pPr>
            <a:r>
              <a:rPr lang="en-US" sz="2800" dirty="0">
                <a:latin typeface="Aptos" panose="020B0004020202020204" pitchFamily="34" charset="0"/>
              </a:rPr>
              <a:t>Missing Chemical(s)</a:t>
            </a:r>
          </a:p>
          <a:p>
            <a:pPr marL="971550" lvl="1" indent="-514350">
              <a:buFont typeface="+mj-lt"/>
              <a:buAutoNum type="alphaLcPeriod"/>
              <a:defRPr/>
            </a:pPr>
            <a:r>
              <a:rPr lang="en-US" sz="2800" dirty="0">
                <a:latin typeface="Aptos" panose="020B0004020202020204" pitchFamily="34" charset="0"/>
              </a:rPr>
              <a:t>Failure to Respond to QA/QC</a:t>
            </a:r>
          </a:p>
          <a:p>
            <a:pPr marL="971550" lvl="1" indent="-514350">
              <a:buFont typeface="+mj-lt"/>
              <a:buAutoNum type="alphaLcPeriod"/>
              <a:defRPr/>
            </a:pPr>
            <a:r>
              <a:rPr lang="en-US" sz="2800" dirty="0">
                <a:latin typeface="Aptos" panose="020B0004020202020204" pitchFamily="34" charset="0"/>
              </a:rPr>
              <a:t>Missing Plan Summary(ies)</a:t>
            </a:r>
          </a:p>
          <a:p>
            <a:pPr marL="971550" lvl="1" indent="-514350">
              <a:buFont typeface="+mj-lt"/>
              <a:buAutoNum type="alphaLcPeriod"/>
              <a:defRPr/>
            </a:pPr>
            <a:r>
              <a:rPr lang="en-US" sz="2800" dirty="0">
                <a:latin typeface="Aptos" panose="020B0004020202020204" pitchFamily="34" charset="0"/>
              </a:rPr>
              <a:t>Missing RC Progress Report</a:t>
            </a:r>
          </a:p>
          <a:p>
            <a:pPr marL="971550" lvl="1" indent="-514350">
              <a:buFont typeface="+mj-lt"/>
              <a:buAutoNum type="alphaLcPeriod"/>
              <a:defRPr/>
            </a:pPr>
            <a:r>
              <a:rPr lang="en-US" sz="2800" dirty="0">
                <a:latin typeface="Aptos" panose="020B0004020202020204" pitchFamily="34" charset="0"/>
              </a:rPr>
              <a:t>Missing/Invalid TUR Planner Certification</a:t>
            </a:r>
          </a:p>
          <a:p>
            <a:pPr marL="971550" lvl="1" indent="-514350">
              <a:buFont typeface="+mj-lt"/>
              <a:buAutoNum type="alphaLcPeriod"/>
              <a:defRPr/>
            </a:pPr>
            <a:r>
              <a:rPr lang="en-US" sz="2800" dirty="0">
                <a:latin typeface="Aptos" panose="020B0004020202020204" pitchFamily="34" charset="0"/>
              </a:rPr>
              <a:t>Miscellaneous Issues</a:t>
            </a:r>
          </a:p>
          <a:p>
            <a:pPr marL="971550" lvl="1" indent="-514350">
              <a:buFont typeface="+mj-lt"/>
              <a:buAutoNum type="alphaLcPeriod"/>
              <a:defRPr/>
            </a:pPr>
            <a:endParaRPr lang="en-US" sz="3200" dirty="0"/>
          </a:p>
        </p:txBody>
      </p:sp>
      <p:pic>
        <p:nvPicPr>
          <p:cNvPr id="8196" name="Picture 5" descr="MassDEP logo. White leaf, green background.">
            <a:extLst>
              <a:ext uri="{FF2B5EF4-FFF2-40B4-BE49-F238E27FC236}">
                <a16:creationId xmlns:a16="http://schemas.microsoft.com/office/drawing/2014/main" id="{06C0E093-C02E-CC49-CDD1-0EEAC7AD423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377"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3024A04-675F-8160-46C1-43B006A61168}"/>
              </a:ext>
            </a:extLst>
          </p:cNvPr>
          <p:cNvSpPr>
            <a:spLocks noGrp="1"/>
          </p:cNvSpPr>
          <p:nvPr>
            <p:ph type="sldNum" sz="quarter" idx="12"/>
          </p:nvPr>
        </p:nvSpPr>
        <p:spPr/>
        <p:txBody>
          <a:bodyPr/>
          <a:lstStyle/>
          <a:p>
            <a:pPr>
              <a:defRPr/>
            </a:pPr>
            <a:r>
              <a:rPr lang="en-US" dirty="0">
                <a:solidFill>
                  <a:schemeClr val="tx1"/>
                </a:solidFill>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0AA8-5DFD-6591-FF85-C3968C3F2EB4}"/>
            </a:ext>
          </a:extLst>
        </p:cNvPr>
        <p:cNvGrpSpPr/>
        <p:nvPr/>
      </p:nvGrpSpPr>
      <p:grpSpPr>
        <a:xfrm>
          <a:off x="0" y="0"/>
          <a:ext cx="0" cy="0"/>
          <a:chOff x="0" y="0"/>
          <a:chExt cx="0" cy="0"/>
        </a:xfrm>
      </p:grpSpPr>
      <p:sp>
        <p:nvSpPr>
          <p:cNvPr id="8195" name="Title 2">
            <a:extLst>
              <a:ext uri="{FF2B5EF4-FFF2-40B4-BE49-F238E27FC236}">
                <a16:creationId xmlns:a16="http://schemas.microsoft.com/office/drawing/2014/main" id="{4AD50083-91DF-CCBF-5B04-A46E75A3D738}"/>
              </a:ext>
            </a:extLst>
          </p:cNvPr>
          <p:cNvSpPr txBox="1">
            <a:spLocks noGrp="1" noChangeArrowheads="1"/>
          </p:cNvSpPr>
          <p:nvPr>
            <p:ph type="title" idx="4294967295"/>
          </p:nvPr>
        </p:nvSpPr>
        <p:spPr bwMode="auto">
          <a:xfrm>
            <a:off x="506413" y="28257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Avenues of Enforcement (TUR Planners)</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Evaluated during a Planning Year</a:t>
            </a:r>
          </a:p>
        </p:txBody>
      </p:sp>
      <p:sp>
        <p:nvSpPr>
          <p:cNvPr id="11" name="TextBox 10">
            <a:extLst>
              <a:ext uri="{FF2B5EF4-FFF2-40B4-BE49-F238E27FC236}">
                <a16:creationId xmlns:a16="http://schemas.microsoft.com/office/drawing/2014/main" id="{940A3C45-737D-B6E1-E66F-88DD6C0B225B}"/>
              </a:ext>
            </a:extLst>
          </p:cNvPr>
          <p:cNvSpPr txBox="1"/>
          <p:nvPr/>
        </p:nvSpPr>
        <p:spPr>
          <a:xfrm>
            <a:off x="1041400" y="1708150"/>
            <a:ext cx="8220075" cy="2985433"/>
          </a:xfrm>
          <a:prstGeom prst="rect">
            <a:avLst/>
          </a:prstGeom>
          <a:noFill/>
        </p:spPr>
        <p:txBody>
          <a:bodyPr>
            <a:spAutoFit/>
          </a:bodyPr>
          <a:lstStyle/>
          <a:p>
            <a:pPr marL="342900" indent="-342900">
              <a:buFont typeface="+mj-lt"/>
              <a:buAutoNum type="arabicPeriod"/>
              <a:defRPr/>
            </a:pPr>
            <a:r>
              <a:rPr lang="en-US" sz="3200" dirty="0">
                <a:latin typeface="Aptos" panose="020B0004020202020204" pitchFamily="34" charset="0"/>
              </a:rPr>
              <a:t>Invalid Certification</a:t>
            </a:r>
          </a:p>
          <a:p>
            <a:pPr marL="971550" lvl="1" indent="-514350">
              <a:buFont typeface="+mj-lt"/>
              <a:buAutoNum type="alphaLcPeriod"/>
              <a:defRPr/>
            </a:pPr>
            <a:r>
              <a:rPr lang="en-US" sz="3200" dirty="0">
                <a:latin typeface="Aptos" panose="020B0004020202020204" pitchFamily="34" charset="0"/>
              </a:rPr>
              <a:t>Certifying a plan when expired/inactive</a:t>
            </a:r>
          </a:p>
          <a:p>
            <a:pPr marL="971550" lvl="1" indent="-514350">
              <a:buFont typeface="+mj-lt"/>
              <a:buAutoNum type="alphaLcPeriod"/>
              <a:defRPr/>
            </a:pPr>
            <a:r>
              <a:rPr lang="en-US" sz="3200" dirty="0">
                <a:latin typeface="Aptos" panose="020B0004020202020204" pitchFamily="34" charset="0"/>
              </a:rPr>
              <a:t>Certifying for an alternate plan type for which you have not been permitted</a:t>
            </a:r>
          </a:p>
          <a:p>
            <a:pPr lvl="1">
              <a:defRPr/>
            </a:pPr>
            <a:endParaRPr lang="en-US" sz="2800" dirty="0"/>
          </a:p>
          <a:p>
            <a:pPr marL="971550" lvl="1" indent="-514350">
              <a:buFont typeface="+mj-lt"/>
              <a:buAutoNum type="alphaLcPeriod"/>
              <a:defRPr/>
            </a:pPr>
            <a:endParaRPr lang="en-US" sz="3200" dirty="0"/>
          </a:p>
        </p:txBody>
      </p:sp>
      <p:pic>
        <p:nvPicPr>
          <p:cNvPr id="8196" name="Picture 5" descr="MassDEP logo. White leaf, green background.">
            <a:extLst>
              <a:ext uri="{FF2B5EF4-FFF2-40B4-BE49-F238E27FC236}">
                <a16:creationId xmlns:a16="http://schemas.microsoft.com/office/drawing/2014/main" id="{54B4ADC7-F02E-F209-8C88-A2783463D77A}"/>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1970"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F6D6E2A-3FD3-AAD8-0D66-BD5F6EF94E08}"/>
              </a:ext>
            </a:extLst>
          </p:cNvPr>
          <p:cNvSpPr>
            <a:spLocks noGrp="1"/>
          </p:cNvSpPr>
          <p:nvPr>
            <p:ph type="sldNum" sz="quarter" idx="12"/>
          </p:nvPr>
        </p:nvSpPr>
        <p:spPr/>
        <p:txBody>
          <a:bodyPr/>
          <a:lstStyle/>
          <a:p>
            <a:pPr>
              <a:defRPr/>
            </a:pPr>
            <a:r>
              <a:rPr lang="en-US" dirty="0">
                <a:solidFill>
                  <a:schemeClr val="tx1"/>
                </a:solidFill>
              </a:rPr>
              <a:t>3</a:t>
            </a:r>
          </a:p>
        </p:txBody>
      </p:sp>
    </p:spTree>
    <p:extLst>
      <p:ext uri="{BB962C8B-B14F-4D97-AF65-F5344CB8AC3E}">
        <p14:creationId xmlns:p14="http://schemas.microsoft.com/office/powerpoint/2010/main" val="412959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48EB-900B-1F30-53EF-3A9C2256B0A7}"/>
              </a:ext>
            </a:extLst>
          </p:cNvPr>
          <p:cNvSpPr>
            <a:spLocks noGrp="1"/>
          </p:cNvSpPr>
          <p:nvPr>
            <p:ph type="title"/>
          </p:nvPr>
        </p:nvSpPr>
        <p:spPr/>
        <p:txBody>
          <a:bodyPr/>
          <a:lstStyle/>
          <a:p>
            <a:r>
              <a:rPr lang="en-US" b="1" dirty="0">
                <a:latin typeface="Aptos" panose="020B0004020202020204" pitchFamily="34" charset="0"/>
              </a:rPr>
              <a:t>TURA Facility Audits</a:t>
            </a:r>
          </a:p>
        </p:txBody>
      </p:sp>
      <p:sp>
        <p:nvSpPr>
          <p:cNvPr id="3" name="Content Placeholder 2">
            <a:extLst>
              <a:ext uri="{FF2B5EF4-FFF2-40B4-BE49-F238E27FC236}">
                <a16:creationId xmlns:a16="http://schemas.microsoft.com/office/drawing/2014/main" id="{5964C3E8-35B8-5909-4C5E-CA160648C102}"/>
              </a:ext>
            </a:extLst>
          </p:cNvPr>
          <p:cNvSpPr>
            <a:spLocks noGrp="1"/>
          </p:cNvSpPr>
          <p:nvPr>
            <p:ph idx="1"/>
          </p:nvPr>
        </p:nvSpPr>
        <p:spPr>
          <a:xfrm>
            <a:off x="838200" y="1825625"/>
            <a:ext cx="9283700" cy="4351338"/>
          </a:xfrm>
        </p:spPr>
        <p:txBody>
          <a:bodyPr/>
          <a:lstStyle/>
          <a:p>
            <a:r>
              <a:rPr lang="en-US" sz="3200" dirty="0">
                <a:latin typeface="Aptos" panose="020B0004020202020204" pitchFamily="34" charset="0"/>
              </a:rPr>
              <a:t>TURA Facility Audits continue. Facilities will be receiving Request For Information (RFI) letters for their plan.</a:t>
            </a:r>
          </a:p>
          <a:p>
            <a:r>
              <a:rPr lang="en-US" sz="3200" dirty="0">
                <a:latin typeface="Aptos" panose="020B0004020202020204" pitchFamily="34" charset="0"/>
              </a:rPr>
              <a:t> Audits include an onsite inspection portion</a:t>
            </a:r>
          </a:p>
        </p:txBody>
      </p:sp>
      <p:pic>
        <p:nvPicPr>
          <p:cNvPr id="5" name="Picture 5" descr="MassDEP logo. White leaf, green background.">
            <a:extLst>
              <a:ext uri="{FF2B5EF4-FFF2-40B4-BE49-F238E27FC236}">
                <a16:creationId xmlns:a16="http://schemas.microsoft.com/office/drawing/2014/main" id="{F4219985-43C1-74FE-549C-C6C01F78D14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448"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1B4C6F1-F861-50CB-4A54-69A7F86937D6}"/>
              </a:ext>
            </a:extLst>
          </p:cNvPr>
          <p:cNvSpPr>
            <a:spLocks noGrp="1"/>
          </p:cNvSpPr>
          <p:nvPr>
            <p:ph type="sldNum" sz="quarter" idx="12"/>
          </p:nvPr>
        </p:nvSpPr>
        <p:spPr/>
        <p:txBody>
          <a:bodyPr/>
          <a:lstStyle/>
          <a:p>
            <a:pPr>
              <a:defRPr/>
            </a:pPr>
            <a:r>
              <a:rPr lang="en-US" dirty="0">
                <a:solidFill>
                  <a:schemeClr val="tx1"/>
                </a:solidFill>
              </a:rPr>
              <a:t>4</a:t>
            </a:r>
          </a:p>
        </p:txBody>
      </p:sp>
    </p:spTree>
    <p:extLst>
      <p:ext uri="{BB962C8B-B14F-4D97-AF65-F5344CB8AC3E}">
        <p14:creationId xmlns:p14="http://schemas.microsoft.com/office/powerpoint/2010/main" val="259137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A56B-7E37-6AE8-9A7F-4BEDB0D4CBBB}"/>
            </a:ext>
          </a:extLst>
        </p:cNvPr>
        <p:cNvGrpSpPr/>
        <p:nvPr/>
      </p:nvGrpSpPr>
      <p:grpSpPr>
        <a:xfrm>
          <a:off x="0" y="0"/>
          <a:ext cx="0" cy="0"/>
          <a:chOff x="0" y="0"/>
          <a:chExt cx="0" cy="0"/>
        </a:xfrm>
      </p:grpSpPr>
      <p:sp>
        <p:nvSpPr>
          <p:cNvPr id="8195" name="Title 2">
            <a:extLst>
              <a:ext uri="{FF2B5EF4-FFF2-40B4-BE49-F238E27FC236}">
                <a16:creationId xmlns:a16="http://schemas.microsoft.com/office/drawing/2014/main" id="{8D082941-6F6E-D5D8-9F2F-138008E6FA11}"/>
              </a:ext>
            </a:extLst>
          </p:cNvPr>
          <p:cNvSpPr txBox="1">
            <a:spLocks noGrp="1" noChangeArrowheads="1"/>
          </p:cNvSpPr>
          <p:nvPr>
            <p:ph type="title" idx="4294967295"/>
          </p:nvPr>
        </p:nvSpPr>
        <p:spPr bwMode="auto">
          <a:xfrm>
            <a:off x="506413" y="28257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Calibri Light" panose="020F0302020204030204" pitchFamily="34" charset="0"/>
                <a:cs typeface="Calibri Light" panose="020F0302020204030204" pitchFamily="34" charset="0"/>
              </a:rPr>
              <a:t>QA/QC Issues - 1</a:t>
            </a:r>
          </a:p>
        </p:txBody>
      </p:sp>
      <p:sp>
        <p:nvSpPr>
          <p:cNvPr id="11" name="TextBox 10">
            <a:extLst>
              <a:ext uri="{FF2B5EF4-FFF2-40B4-BE49-F238E27FC236}">
                <a16:creationId xmlns:a16="http://schemas.microsoft.com/office/drawing/2014/main" id="{90EC89E0-A718-76A6-E801-48B86B6646BC}"/>
              </a:ext>
            </a:extLst>
          </p:cNvPr>
          <p:cNvSpPr txBox="1"/>
          <p:nvPr/>
        </p:nvSpPr>
        <p:spPr>
          <a:xfrm>
            <a:off x="172435" y="1833410"/>
            <a:ext cx="4706732" cy="3539430"/>
          </a:xfrm>
          <a:prstGeom prst="rect">
            <a:avLst/>
          </a:prstGeom>
          <a:noFill/>
        </p:spPr>
        <p:txBody>
          <a:bodyPr wrap="square">
            <a:spAutoFit/>
          </a:bodyPr>
          <a:lstStyle/>
          <a:p>
            <a:pPr>
              <a:defRPr/>
            </a:pPr>
            <a:r>
              <a:rPr lang="en-US" sz="3200" b="1" dirty="0">
                <a:latin typeface="Aptos" panose="020B0004020202020204" pitchFamily="34" charset="0"/>
              </a:rPr>
              <a:t>BYP and Form R data do not match</a:t>
            </a:r>
          </a:p>
          <a:p>
            <a:pPr marL="971550" lvl="1" indent="-514350">
              <a:buFont typeface="+mj-lt"/>
              <a:buAutoNum type="alphaLcParenR"/>
              <a:defRPr/>
            </a:pPr>
            <a:r>
              <a:rPr lang="en-US" sz="3200" dirty="0">
                <a:latin typeface="Aptos" panose="020B0004020202020204" pitchFamily="34" charset="0"/>
              </a:rPr>
              <a:t>BYP &gt; Trans + Rels + ON-SITE (Tmt + Recyc + Energy Recovery)</a:t>
            </a:r>
          </a:p>
          <a:p>
            <a:pPr marL="971550" lvl="1" indent="-514350">
              <a:buFont typeface="+mj-lt"/>
              <a:buAutoNum type="alphaLcParenR"/>
              <a:defRPr/>
            </a:pPr>
            <a:r>
              <a:rPr lang="en-US" sz="3200" dirty="0">
                <a:latin typeface="Aptos" panose="020B0004020202020204" pitchFamily="34" charset="0"/>
              </a:rPr>
              <a:t>BYP &lt; Trans + Rels</a:t>
            </a:r>
          </a:p>
        </p:txBody>
      </p:sp>
      <p:pic>
        <p:nvPicPr>
          <p:cNvPr id="6" name="Picture 5" descr="TURA Form R Section 8: Production Related Waste Managed. Enter in pounds per year (grams of dioxins) Do not double count: 8.1a-8.7 should total: (Amount used in production - Amount shipped in product + Amount consumed in production). The next section is a table to complete with Source Reduction and Recycling Activities (Note: Do not double count. Enter data as pounds per year). The columns of the table are Column A Prior Year, Column B Current Reporting Year, Column C Following Reporting Year, Column D 2nd Following Reporting Year. The rows of the table are: 8.1a Total on-site disposal underground injection &amp; landfills, 8.1b Total on-site disposal or other releases, 8.1c Total off-site disposal or other releases, 8.2 Quantity used for energy recovery on-site, 8.3 Quantity used for energy recovery off-site, 8.4 Quantity recycled on-site, 8.5 Quantity recycled off-site, 8.6 Quantity treated on-site, and 8.7 Quantity treated off-site. 8.8 asks Quantity released to the environment as a result of remedial actions, catastrophic events, or one-time events not associated with production processes with a fillable box for input of pounds/year. Question 8.10 asks Did your facility engage in any source reduction activities for this chemical during the reporting year? Yes - continue below or no. Below are fillable sections to include Source Reduction Activities [enter code(s)] and Methods to Identity Activity (enter codes).">
            <a:extLst>
              <a:ext uri="{FF2B5EF4-FFF2-40B4-BE49-F238E27FC236}">
                <a16:creationId xmlns:a16="http://schemas.microsoft.com/office/drawing/2014/main" id="{FB79C53E-A2DC-6043-5BBD-E80403613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167" y="2235701"/>
            <a:ext cx="5811061" cy="4201111"/>
          </a:xfrm>
          <a:prstGeom prst="rect">
            <a:avLst/>
          </a:prstGeom>
        </p:spPr>
      </p:pic>
      <p:pic>
        <p:nvPicPr>
          <p:cNvPr id="8196" name="Picture 5" descr="MassDEP logo. White leaf, green background.">
            <a:extLst>
              <a:ext uri="{FF2B5EF4-FFF2-40B4-BE49-F238E27FC236}">
                <a16:creationId xmlns:a16="http://schemas.microsoft.com/office/drawing/2014/main" id="{1CA0C9E9-866A-10CC-6B04-7DE7DFE41D7A}"/>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2261"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64A343C-CC2B-8BC7-E90F-358EB014A94C}"/>
              </a:ext>
            </a:extLst>
          </p:cNvPr>
          <p:cNvSpPr>
            <a:spLocks noGrp="1"/>
          </p:cNvSpPr>
          <p:nvPr>
            <p:ph type="sldNum" sz="quarter" idx="12"/>
          </p:nvPr>
        </p:nvSpPr>
        <p:spPr/>
        <p:txBody>
          <a:bodyPr/>
          <a:lstStyle/>
          <a:p>
            <a:pPr>
              <a:defRPr/>
            </a:pPr>
            <a:r>
              <a:rPr lang="en-US" dirty="0">
                <a:solidFill>
                  <a:schemeClr val="tx1"/>
                </a:solidFill>
              </a:rPr>
              <a:t>5</a:t>
            </a:r>
          </a:p>
        </p:txBody>
      </p:sp>
    </p:spTree>
    <p:extLst>
      <p:ext uri="{BB962C8B-B14F-4D97-AF65-F5344CB8AC3E}">
        <p14:creationId xmlns:p14="http://schemas.microsoft.com/office/powerpoint/2010/main" val="296473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706C2-8190-DB1A-6DDC-C15266C77E9F}"/>
            </a:ext>
          </a:extLst>
        </p:cNvPr>
        <p:cNvGrpSpPr/>
        <p:nvPr/>
      </p:nvGrpSpPr>
      <p:grpSpPr>
        <a:xfrm>
          <a:off x="0" y="0"/>
          <a:ext cx="0" cy="0"/>
          <a:chOff x="0" y="0"/>
          <a:chExt cx="0" cy="0"/>
        </a:xfrm>
      </p:grpSpPr>
      <p:sp>
        <p:nvSpPr>
          <p:cNvPr id="8195" name="Title 2">
            <a:extLst>
              <a:ext uri="{FF2B5EF4-FFF2-40B4-BE49-F238E27FC236}">
                <a16:creationId xmlns:a16="http://schemas.microsoft.com/office/drawing/2014/main" id="{BA1B4B45-CBB7-A680-B131-1AB5551E7A51}"/>
              </a:ext>
            </a:extLst>
          </p:cNvPr>
          <p:cNvSpPr txBox="1">
            <a:spLocks noGrp="1" noChangeArrowheads="1"/>
          </p:cNvSpPr>
          <p:nvPr>
            <p:ph type="title" idx="4294967295"/>
          </p:nvPr>
        </p:nvSpPr>
        <p:spPr bwMode="auto">
          <a:xfrm>
            <a:off x="506413" y="282576"/>
            <a:ext cx="10515600" cy="1082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Calibri Light" panose="020F0302020204030204" pitchFamily="34" charset="0"/>
                <a:cs typeface="Calibri Light" panose="020F0302020204030204" pitchFamily="34" charset="0"/>
              </a:rPr>
              <a:t>QA/QC Issues - 2</a:t>
            </a:r>
          </a:p>
        </p:txBody>
      </p:sp>
      <p:sp>
        <p:nvSpPr>
          <p:cNvPr id="11" name="TextBox 10">
            <a:extLst>
              <a:ext uri="{FF2B5EF4-FFF2-40B4-BE49-F238E27FC236}">
                <a16:creationId xmlns:a16="http://schemas.microsoft.com/office/drawing/2014/main" id="{CE2BB004-CCF8-BEE9-F12C-3AC2F7C043B9}"/>
              </a:ext>
            </a:extLst>
          </p:cNvPr>
          <p:cNvSpPr txBox="1"/>
          <p:nvPr/>
        </p:nvSpPr>
        <p:spPr>
          <a:xfrm>
            <a:off x="838199" y="1258421"/>
            <a:ext cx="8220075" cy="1477328"/>
          </a:xfrm>
          <a:prstGeom prst="rect">
            <a:avLst/>
          </a:prstGeom>
          <a:noFill/>
        </p:spPr>
        <p:txBody>
          <a:bodyPr>
            <a:spAutoFit/>
          </a:bodyPr>
          <a:lstStyle/>
          <a:p>
            <a:pPr>
              <a:defRPr/>
            </a:pPr>
            <a:r>
              <a:rPr lang="en-US" sz="3000" b="1" dirty="0">
                <a:latin typeface="Aptos" panose="020B0004020202020204" pitchFamily="34" charset="0"/>
              </a:rPr>
              <a:t>Non-Routine Production Ratio or Activity Index</a:t>
            </a:r>
          </a:p>
          <a:p>
            <a:pPr marL="971550" lvl="1" indent="-514350">
              <a:buFont typeface="+mj-lt"/>
              <a:buAutoNum type="alphaLcParenR"/>
              <a:defRPr/>
            </a:pPr>
            <a:r>
              <a:rPr lang="en-US" sz="3000" dirty="0">
                <a:latin typeface="Aptos" panose="020B0004020202020204" pitchFamily="34" charset="0"/>
              </a:rPr>
              <a:t>Prod Ratio Act Index &lt; 0.5 OR &gt; 2.0</a:t>
            </a:r>
          </a:p>
          <a:p>
            <a:pPr marL="971550" lvl="1" indent="-514350">
              <a:buFont typeface="+mj-lt"/>
              <a:buAutoNum type="alphaLcParenR"/>
              <a:defRPr/>
            </a:pPr>
            <a:r>
              <a:rPr lang="en-US" sz="3000" dirty="0">
                <a:latin typeface="Aptos" panose="020B0004020202020204" pitchFamily="34" charset="0"/>
              </a:rPr>
              <a:t>Prod Ratio Act Index = 0</a:t>
            </a:r>
          </a:p>
        </p:txBody>
      </p:sp>
      <p:pic>
        <p:nvPicPr>
          <p:cNvPr id="4" name="Picture 3" descr="TURA Form S Section 5: Description. Instructions say, &quot;you may add any comments or explanations regarding chemical use and/or byproduct generated in this production unit, chemical use in waste treatment (from Section 3), and non-routine occurrences at your facility (from Section 2). Note: maximum 250 characters allowed. Please do not copy and paste.">
            <a:extLst>
              <a:ext uri="{FF2B5EF4-FFF2-40B4-BE49-F238E27FC236}">
                <a16:creationId xmlns:a16="http://schemas.microsoft.com/office/drawing/2014/main" id="{5BA93566-A516-0C10-AAF8-2541DB555A49}"/>
              </a:ext>
            </a:extLst>
          </p:cNvPr>
          <p:cNvPicPr>
            <a:picLocks noChangeAspect="1"/>
          </p:cNvPicPr>
          <p:nvPr/>
        </p:nvPicPr>
        <p:blipFill>
          <a:blip r:embed="rId3">
            <a:extLst>
              <a:ext uri="{28A0092B-C50C-407E-A947-70E740481C1C}">
                <a14:useLocalDpi xmlns:a14="http://schemas.microsoft.com/office/drawing/2010/main" val="0"/>
              </a:ext>
            </a:extLst>
          </a:blip>
          <a:srcRect l="24695" t="44512" r="25365" b="9321"/>
          <a:stretch/>
        </p:blipFill>
        <p:spPr>
          <a:xfrm>
            <a:off x="1985962" y="2731878"/>
            <a:ext cx="8220075" cy="3989597"/>
          </a:xfrm>
          <a:prstGeom prst="rect">
            <a:avLst/>
          </a:prstGeom>
        </p:spPr>
      </p:pic>
      <p:pic>
        <p:nvPicPr>
          <p:cNvPr id="8196" name="Picture 5" descr="MassDEP logo. White leaf, green background.">
            <a:extLst>
              <a:ext uri="{FF2B5EF4-FFF2-40B4-BE49-F238E27FC236}">
                <a16:creationId xmlns:a16="http://schemas.microsoft.com/office/drawing/2014/main" id="{7EEEF3CB-C29F-41B6-60C8-B273BD7FD694}"/>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2076"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4A9B157-DF15-07C6-751A-EB1A12E2B665}"/>
              </a:ext>
            </a:extLst>
          </p:cNvPr>
          <p:cNvSpPr>
            <a:spLocks noGrp="1"/>
          </p:cNvSpPr>
          <p:nvPr>
            <p:ph type="sldNum" sz="quarter" idx="12"/>
          </p:nvPr>
        </p:nvSpPr>
        <p:spPr/>
        <p:txBody>
          <a:bodyPr/>
          <a:lstStyle/>
          <a:p>
            <a:pPr>
              <a:defRPr/>
            </a:pPr>
            <a:r>
              <a:rPr lang="en-US" dirty="0">
                <a:solidFill>
                  <a:schemeClr val="tx1"/>
                </a:solidFill>
              </a:rPr>
              <a:t>6</a:t>
            </a:r>
          </a:p>
        </p:txBody>
      </p:sp>
    </p:spTree>
    <p:extLst>
      <p:ext uri="{BB962C8B-B14F-4D97-AF65-F5344CB8AC3E}">
        <p14:creationId xmlns:p14="http://schemas.microsoft.com/office/powerpoint/2010/main" val="92233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ECFFD-7CC8-DDD5-0390-88915B1916E2}"/>
            </a:ext>
          </a:extLst>
        </p:cNvPr>
        <p:cNvGrpSpPr/>
        <p:nvPr/>
      </p:nvGrpSpPr>
      <p:grpSpPr>
        <a:xfrm>
          <a:off x="0" y="0"/>
          <a:ext cx="0" cy="0"/>
          <a:chOff x="0" y="0"/>
          <a:chExt cx="0" cy="0"/>
        </a:xfrm>
      </p:grpSpPr>
      <p:sp>
        <p:nvSpPr>
          <p:cNvPr id="8195" name="Title 2">
            <a:extLst>
              <a:ext uri="{FF2B5EF4-FFF2-40B4-BE49-F238E27FC236}">
                <a16:creationId xmlns:a16="http://schemas.microsoft.com/office/drawing/2014/main" id="{1985F072-7812-B575-2E03-C41EF2192299}"/>
              </a:ext>
            </a:extLst>
          </p:cNvPr>
          <p:cNvSpPr txBox="1">
            <a:spLocks noGrp="1" noChangeArrowheads="1"/>
          </p:cNvSpPr>
          <p:nvPr>
            <p:ph type="title" idx="4294967295"/>
          </p:nvPr>
        </p:nvSpPr>
        <p:spPr bwMode="auto">
          <a:xfrm>
            <a:off x="506413" y="28257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Calibri Light" panose="020F0302020204030204" pitchFamily="34" charset="0"/>
                <a:cs typeface="Calibri Light" panose="020F0302020204030204" pitchFamily="34" charset="0"/>
              </a:rPr>
              <a:t>QA/QC Issues - 3</a:t>
            </a:r>
          </a:p>
        </p:txBody>
      </p:sp>
      <p:sp>
        <p:nvSpPr>
          <p:cNvPr id="11" name="TextBox 10">
            <a:extLst>
              <a:ext uri="{FF2B5EF4-FFF2-40B4-BE49-F238E27FC236}">
                <a16:creationId xmlns:a16="http://schemas.microsoft.com/office/drawing/2014/main" id="{8A73EA6A-3A8D-0F3F-D63A-998838630F56}"/>
              </a:ext>
            </a:extLst>
          </p:cNvPr>
          <p:cNvSpPr txBox="1"/>
          <p:nvPr/>
        </p:nvSpPr>
        <p:spPr>
          <a:xfrm>
            <a:off x="1041400" y="1708150"/>
            <a:ext cx="8220075" cy="5016758"/>
          </a:xfrm>
          <a:prstGeom prst="rect">
            <a:avLst/>
          </a:prstGeom>
          <a:noFill/>
        </p:spPr>
        <p:txBody>
          <a:bodyPr>
            <a:spAutoFit/>
          </a:bodyPr>
          <a:lstStyle/>
          <a:p>
            <a:pPr>
              <a:defRPr/>
            </a:pPr>
            <a:r>
              <a:rPr lang="en-US" sz="3200" b="1" dirty="0">
                <a:latin typeface="Aptos" panose="020B0004020202020204" pitchFamily="34" charset="0"/>
              </a:rPr>
              <a:t>Does not meet eligibility for State Only Form A</a:t>
            </a:r>
          </a:p>
          <a:p>
            <a:pPr>
              <a:defRPr/>
            </a:pPr>
            <a:r>
              <a:rPr lang="en-US" sz="3200" dirty="0">
                <a:latin typeface="Aptos" panose="020B0004020202020204" pitchFamily="34" charset="0"/>
              </a:rPr>
              <a:t>To meet eligibility:</a:t>
            </a:r>
          </a:p>
          <a:p>
            <a:pPr marL="457200" indent="-457200">
              <a:buFont typeface="Arial" panose="020B0604020202020204" pitchFamily="34" charset="0"/>
              <a:buChar char="•"/>
              <a:defRPr/>
            </a:pPr>
            <a:r>
              <a:rPr lang="en-US" sz="3200" dirty="0">
                <a:latin typeface="Aptos" panose="020B0004020202020204" pitchFamily="34" charset="0"/>
              </a:rPr>
              <a:t>Company must use less than 1,000,000 lbs of the chemical</a:t>
            </a:r>
          </a:p>
          <a:p>
            <a:pPr marL="457200" indent="-457200">
              <a:buFont typeface="Arial" panose="020B0604020202020204" pitchFamily="34" charset="0"/>
              <a:buChar char="•"/>
              <a:defRPr/>
            </a:pPr>
            <a:r>
              <a:rPr lang="en-US" sz="3200" dirty="0">
                <a:latin typeface="Aptos" panose="020B0004020202020204" pitchFamily="34" charset="0"/>
              </a:rPr>
              <a:t>Company must generate less than 500 lbs of TURA BYP</a:t>
            </a:r>
          </a:p>
          <a:p>
            <a:pPr marL="457200" indent="-457200">
              <a:buFont typeface="Arial" panose="020B0604020202020204" pitchFamily="34" charset="0"/>
              <a:buChar char="•"/>
              <a:defRPr/>
            </a:pPr>
            <a:r>
              <a:rPr lang="en-US" sz="3200" dirty="0">
                <a:latin typeface="Aptos" panose="020B0004020202020204" pitchFamily="34" charset="0"/>
              </a:rPr>
              <a:t>The chemical cannot be a PBT, PFAS, or TURA Higher Hazard Substance </a:t>
            </a:r>
          </a:p>
          <a:p>
            <a:pPr lvl="1">
              <a:defRPr/>
            </a:pPr>
            <a:endParaRPr lang="en-US" sz="3200" dirty="0"/>
          </a:p>
        </p:txBody>
      </p:sp>
      <p:pic>
        <p:nvPicPr>
          <p:cNvPr id="8196" name="Picture 5" descr="MassDEP logo. White leaf, green background.">
            <a:extLst>
              <a:ext uri="{FF2B5EF4-FFF2-40B4-BE49-F238E27FC236}">
                <a16:creationId xmlns:a16="http://schemas.microsoft.com/office/drawing/2014/main" id="{E142EAA2-E262-F1E5-607D-0F182BD2BF5C}"/>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377"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024810A-C652-67A5-6DBC-979029A7EF40}"/>
              </a:ext>
            </a:extLst>
          </p:cNvPr>
          <p:cNvSpPr>
            <a:spLocks noGrp="1"/>
          </p:cNvSpPr>
          <p:nvPr>
            <p:ph type="sldNum" sz="quarter" idx="12"/>
          </p:nvPr>
        </p:nvSpPr>
        <p:spPr/>
        <p:txBody>
          <a:bodyPr/>
          <a:lstStyle/>
          <a:p>
            <a:pPr>
              <a:defRPr/>
            </a:pPr>
            <a:r>
              <a:rPr lang="en-US" dirty="0">
                <a:solidFill>
                  <a:schemeClr val="tx1"/>
                </a:solidFill>
              </a:rPr>
              <a:t>7</a:t>
            </a:r>
          </a:p>
        </p:txBody>
      </p:sp>
    </p:spTree>
    <p:extLst>
      <p:ext uri="{BB962C8B-B14F-4D97-AF65-F5344CB8AC3E}">
        <p14:creationId xmlns:p14="http://schemas.microsoft.com/office/powerpoint/2010/main" val="232816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8C150-8770-88E0-B56D-4C23AEC19387}"/>
              </a:ext>
            </a:extLst>
          </p:cNvPr>
          <p:cNvSpPr txBox="1">
            <a:spLocks noGrp="1"/>
          </p:cNvSpPr>
          <p:nvPr>
            <p:ph type="title" idx="4294967295"/>
          </p:nvPr>
        </p:nvSpPr>
        <p:spPr>
          <a:xfrm>
            <a:off x="1028700" y="-666988"/>
            <a:ext cx="6096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Reminders for the Upcoming Year Reminder 1</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22530" name="Title 2">
            <a:extLst>
              <a:ext uri="{FF2B5EF4-FFF2-40B4-BE49-F238E27FC236}">
                <a16:creationId xmlns:a16="http://schemas.microsoft.com/office/drawing/2014/main" id="{7B332D22-A5DA-C23F-FEDD-722BDF1F5202}"/>
              </a:ext>
            </a:extLst>
          </p:cNvPr>
          <p:cNvSpPr>
            <a:spLocks noChangeArrowheads="1"/>
          </p:cNvSpPr>
          <p:nvPr/>
        </p:nvSpPr>
        <p:spPr bwMode="auto">
          <a:xfrm>
            <a:off x="838200" y="365125"/>
            <a:ext cx="105156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Reminders for the Upcoming Year - 1</a:t>
            </a:r>
            <a:endParaRPr kumimoji="0" lang="en-US" altLang="en-US" sz="3200" b="0" i="0" u="none" strike="noStrike" kern="1200" cap="none" spc="0" normalizeH="0" baseline="0" noProof="0" dirty="0">
              <a:ln>
                <a:noFill/>
              </a:ln>
              <a:solidFill>
                <a:schemeClr val="tx1"/>
              </a:solidFill>
              <a:effectLst/>
              <a:uLnTx/>
              <a:uFillTx/>
              <a:latin typeface="Aptos" panose="020B0004020202020204" pitchFamily="34" charset="0"/>
              <a:ea typeface="+mj-ea"/>
              <a:cs typeface="+mj-cs"/>
            </a:endParaRPr>
          </a:p>
        </p:txBody>
      </p:sp>
      <p:sp>
        <p:nvSpPr>
          <p:cNvPr id="22531" name="Content Placeholder 3">
            <a:extLst>
              <a:ext uri="{FF2B5EF4-FFF2-40B4-BE49-F238E27FC236}">
                <a16:creationId xmlns:a16="http://schemas.microsoft.com/office/drawing/2014/main" id="{7AA65592-B677-1896-B031-A6205A868E56}"/>
              </a:ext>
            </a:extLst>
          </p:cNvPr>
          <p:cNvSpPr>
            <a:spLocks noGrp="1" noChangeArrowheads="1"/>
          </p:cNvSpPr>
          <p:nvPr>
            <p:ph idx="1"/>
          </p:nvPr>
        </p:nvSpPr>
        <p:spPr>
          <a:xfrm>
            <a:off x="838200" y="1690688"/>
            <a:ext cx="9044836" cy="4802187"/>
          </a:xfrm>
        </p:spPr>
        <p:txBody>
          <a:bodyPr/>
          <a:lstStyle/>
          <a:p>
            <a:pPr eaLnBrk="1" hangingPunct="1"/>
            <a:r>
              <a:rPr lang="en-US" dirty="0">
                <a:latin typeface="Aptos" panose="020B0004020202020204" pitchFamily="34" charset="0"/>
              </a:rPr>
              <a:t>Maintain your onsite paperwork to meet regulatory record keeping requirements</a:t>
            </a:r>
          </a:p>
          <a:p>
            <a:pPr lvl="1" eaLnBrk="1" hangingPunct="1"/>
            <a:r>
              <a:rPr lang="en-US" altLang="en-US" sz="2800" dirty="0">
                <a:latin typeface="Aptos" panose="020B0004020202020204" pitchFamily="34" charset="0"/>
              </a:rPr>
              <a:t>Detailed, well-labeled records improve reporting accuracy and data quality and reduce replication of effort by serving as SOPs for future years</a:t>
            </a:r>
          </a:p>
          <a:p>
            <a:pPr eaLnBrk="1" hangingPunct="1"/>
            <a:r>
              <a:rPr lang="en-US" altLang="en-US" dirty="0">
                <a:latin typeface="Aptos" panose="020B0004020202020204" pitchFamily="34" charset="0"/>
              </a:rPr>
              <a:t>The TURA program cannot make changes to reports for filers. All changes must be made electronically via the AMEND feature.</a:t>
            </a:r>
          </a:p>
          <a:p>
            <a:pPr eaLnBrk="1" hangingPunct="1"/>
            <a:r>
              <a:rPr lang="en-US" altLang="en-US" dirty="0">
                <a:latin typeface="Aptos" panose="020B0004020202020204" pitchFamily="34" charset="0"/>
              </a:rPr>
              <a:t>eDEP has been updated to allow any user who has been granted access to a transaction to initiate an AMEND</a:t>
            </a:r>
          </a:p>
          <a:p>
            <a:endParaRPr lang="en-US" altLang="en-US" sz="2600" dirty="0"/>
          </a:p>
          <a:p>
            <a:endParaRPr lang="en-US" altLang="en-US" sz="2600" dirty="0"/>
          </a:p>
        </p:txBody>
      </p:sp>
      <p:pic>
        <p:nvPicPr>
          <p:cNvPr id="22533" name="Picture 2" descr="MassDEP logo. White leaf, green background.">
            <a:extLst>
              <a:ext uri="{FF2B5EF4-FFF2-40B4-BE49-F238E27FC236}">
                <a16:creationId xmlns:a16="http://schemas.microsoft.com/office/drawing/2014/main" id="{EDBE0C05-6391-5FE5-80DE-12F97AC5564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2750" y="136525"/>
            <a:ext cx="1638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C06F832-4F16-DF69-FF8D-1FF0ED2CD69F}"/>
              </a:ext>
            </a:extLst>
          </p:cNvPr>
          <p:cNvSpPr>
            <a:spLocks noGrp="1"/>
          </p:cNvSpPr>
          <p:nvPr>
            <p:ph type="sldNum" sz="quarter" idx="12"/>
          </p:nvPr>
        </p:nvSpPr>
        <p:spPr/>
        <p:txBody>
          <a:bodyPr/>
          <a:lstStyle/>
          <a:p>
            <a:pPr>
              <a:defRPr/>
            </a:pPr>
            <a:r>
              <a:rPr lang="en-US" dirty="0">
                <a:solidFill>
                  <a:schemeClr val="tx1"/>
                </a:solidFill>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ba4f92-ead3-459b-8b63-202066ab276e">
      <Terms xmlns="http://schemas.microsoft.com/office/infopath/2007/PartnerControls"/>
    </lcf76f155ced4ddcb4097134ff3c332f>
    <TaxCatchAll xmlns="7b83dbe2-6fd2-449a-a932-0d75829bf6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34958084D91743885EB660A83B9A15" ma:contentTypeVersion="12" ma:contentTypeDescription="Create a new document." ma:contentTypeScope="" ma:versionID="e7ca87714e80c493345bd1acf24542e7">
  <xsd:schema xmlns:xsd="http://www.w3.org/2001/XMLSchema" xmlns:xs="http://www.w3.org/2001/XMLSchema" xmlns:p="http://schemas.microsoft.com/office/2006/metadata/properties" xmlns:ns2="34ba4f92-ead3-459b-8b63-202066ab276e" xmlns:ns3="7b83dbe2-6fd2-449a-a932-0d75829bf641" targetNamespace="http://schemas.microsoft.com/office/2006/metadata/properties" ma:root="true" ma:fieldsID="a624a64b0a4070e315d78655ade6761b" ns2:_="" ns3:_="">
    <xsd:import namespace="34ba4f92-ead3-459b-8b63-202066ab276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a4f92-ead3-459b-8b63-202066ab27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1eecbb-5736-4a27-a3d9-8cd4d931ca33}"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0A5CE-CB08-4063-A94E-63D79324D782}">
  <ds:schemaRefs>
    <ds:schemaRef ds:uri="34ba4f92-ead3-459b-8b63-202066ab276e"/>
    <ds:schemaRef ds:uri="http://purl.org/dc/dcmitype/"/>
    <ds:schemaRef ds:uri="7b83dbe2-6fd2-449a-a932-0d75829bf641"/>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CF2A1AC-0007-4A90-ADEC-E463CF8EA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a4f92-ead3-459b-8b63-202066ab276e"/>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50078B-5710-45BC-9466-6620EE99A91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1041</TotalTime>
  <Words>781</Words>
  <Application>Microsoft Office PowerPoint</Application>
  <PresentationFormat>Widescreen</PresentationFormat>
  <Paragraphs>115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Calibri Light</vt:lpstr>
      <vt:lpstr>Office Theme</vt:lpstr>
      <vt:lpstr>TURA Enforcement</vt:lpstr>
      <vt:lpstr>TURA Program Enforcement</vt:lpstr>
      <vt:lpstr>Avenues of Enforcement (Facility) Evaluated during a Planning Year</vt:lpstr>
      <vt:lpstr>Avenues of Enforcement (TUR Planners) Evaluated during a Planning Year</vt:lpstr>
      <vt:lpstr>TURA Facility Audits</vt:lpstr>
      <vt:lpstr>QA/QC Issues - 1</vt:lpstr>
      <vt:lpstr>QA/QC Issues - 2</vt:lpstr>
      <vt:lpstr>QA/QC Issues - 3</vt:lpstr>
      <vt:lpstr>Reminders for the Upcoming Year Reminder 1</vt:lpstr>
      <vt:lpstr>Reminders for the Upcoming Year, Reminder 2</vt:lpstr>
      <vt:lpstr>Reminders for the Upcoming Year, Reminder 3</vt:lpstr>
      <vt:lpstr>Reminders for the Upcoming Year, Reminder 4</vt:lpstr>
      <vt:lpstr>Reminders for TUR Planners - 1</vt:lpstr>
      <vt:lpstr>Reminders for TUR Planners - 2</vt:lpstr>
      <vt:lpstr>Self Disclosure</vt:lpstr>
      <vt:lpstr>New Filers Project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TURA Enforcement</dc:title>
  <dc:creator>MassDEP</dc:creator>
  <cp:lastModifiedBy>Zemba, Lillian (DEP)</cp:lastModifiedBy>
  <cp:revision>16</cp:revision>
  <dcterms:created xsi:type="dcterms:W3CDTF">2023-04-03T19:04:26Z</dcterms:created>
  <dcterms:modified xsi:type="dcterms:W3CDTF">2026-05-20T19:22:35Z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0x0101007534958084D91743885EB660A83B9A15</vt:lpwstr>
  </property>
  <property fmtid="{D5CDD505-2E9C-101B-9397-08002B2CF9AE}" pid="3" name="MediaServiceImageTags">
    <vt:lpwstr/>
  </property>
</Properties>
</file>