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Slides/notesSlide1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 id="2147483673" r:id="rId3"/>
    <p:sldMasterId id="2147483696" r:id="rId4"/>
  </p:sldMasterIdLst>
  <p:notesMasterIdLst>
    <p:notesMasterId r:id="rId41"/>
  </p:notesMasterIdLst>
  <p:handoutMasterIdLst>
    <p:handoutMasterId r:id="rId42"/>
  </p:handoutMasterIdLst>
  <p:sldIdLst>
    <p:sldId id="375" r:id="rId5"/>
    <p:sldId id="2145706923" r:id="rId6"/>
    <p:sldId id="2145706917" r:id="rId7"/>
    <p:sldId id="2145706919" r:id="rId8"/>
    <p:sldId id="2145706916" r:id="rId9"/>
    <p:sldId id="2145706902" r:id="rId10"/>
    <p:sldId id="2145706900" r:id="rId11"/>
    <p:sldId id="275" r:id="rId12"/>
    <p:sldId id="276" r:id="rId13"/>
    <p:sldId id="277" r:id="rId14"/>
    <p:sldId id="2145706920" r:id="rId15"/>
    <p:sldId id="2145706909" r:id="rId16"/>
    <p:sldId id="2145706890" r:id="rId17"/>
    <p:sldId id="2145706924" r:id="rId18"/>
    <p:sldId id="2145706925" r:id="rId19"/>
    <p:sldId id="2145706926" r:id="rId20"/>
    <p:sldId id="2145706892" r:id="rId21"/>
    <p:sldId id="2145706910" r:id="rId22"/>
    <p:sldId id="2145706893" r:id="rId23"/>
    <p:sldId id="2145706894" r:id="rId24"/>
    <p:sldId id="2145706911" r:id="rId25"/>
    <p:sldId id="2145706932" r:id="rId26"/>
    <p:sldId id="2145706933" r:id="rId27"/>
    <p:sldId id="300" r:id="rId28"/>
    <p:sldId id="2145706921" r:id="rId29"/>
    <p:sldId id="2145706885" r:id="rId30"/>
    <p:sldId id="2145706887" r:id="rId31"/>
    <p:sldId id="2145706891" r:id="rId32"/>
    <p:sldId id="2145706884" r:id="rId33"/>
    <p:sldId id="2145706888" r:id="rId34"/>
    <p:sldId id="2145706906" r:id="rId35"/>
    <p:sldId id="2145706899" r:id="rId36"/>
    <p:sldId id="501" r:id="rId37"/>
    <p:sldId id="2145706913" r:id="rId38"/>
    <p:sldId id="2145706912" r:id="rId39"/>
    <p:sldId id="2145706882" r:id="rId4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 initials=" " lastIdx="1" clrIdx="0"/>
  <p:cmAuthor id="1" name="Karen" initials="K" lastIdx="2" clrIdx="1"/>
  <p:cmAuthor id="2" name="Stetler, Katie (DPH)" initials="SK(" lastIdx="4" clrIdx="2"/>
  <p:cmAuthor id="3" name="Wood, Ben (DPH)" initials="WB(" lastIdx="6" clrIdx="3"/>
  <p:cmAuthor id="4" name="Tamar Kaim Doniger" initials="TKD" lastIdx="2" clrIdx="4">
    <p:extLst>
      <p:ext uri="{19B8F6BF-5375-455C-9EA6-DF929625EA0E}">
        <p15:presenceInfo xmlns:p15="http://schemas.microsoft.com/office/powerpoint/2012/main" userId="S-1-5-21-2112347821-1497617604-1846162354-2692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76BB"/>
    <a:srgbClr val="01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855" autoAdjust="0"/>
    <p:restoredTop sz="66397" autoAdjust="0"/>
  </p:normalViewPr>
  <p:slideViewPr>
    <p:cSldViewPr snapToGrid="0" snapToObjects="1">
      <p:cViewPr varScale="1">
        <p:scale>
          <a:sx n="44" d="100"/>
          <a:sy n="44" d="100"/>
        </p:scale>
        <p:origin x="1068" y="4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90" d="100"/>
        <a:sy n="90" d="100"/>
      </p:scale>
      <p:origin x="0" y="1452"/>
    </p:cViewPr>
  </p:sorterViewPr>
  <p:notesViewPr>
    <p:cSldViewPr snapToGrid="0" snapToObjects="1">
      <p:cViewPr varScale="1">
        <p:scale>
          <a:sx n="68" d="100"/>
          <a:sy n="68" d="100"/>
        </p:scale>
        <p:origin x="-3306" y="-1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C:\Users\KStetler\Desktop\COVID%20vaccine%20plan\Community%20engagement\Community%20forum%20guide\Study%20participant%20data.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Book1"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8"/>
    </mc:Choice>
    <mc:Fallback>
      <c:style val="8"/>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6">
                  <a:shade val="76000"/>
                </a:schemeClr>
              </a:solidFill>
              <a:ln w="19050">
                <a:solidFill>
                  <a:schemeClr val="lt1"/>
                </a:solidFill>
              </a:ln>
              <a:effectLst/>
            </c:spPr>
            <c:extLst>
              <c:ext xmlns:c16="http://schemas.microsoft.com/office/drawing/2014/chart" uri="{C3380CC4-5D6E-409C-BE32-E72D297353CC}">
                <c16:uniqueId val="{00000001-60BC-4AB9-896F-8B8BD161DA00}"/>
              </c:ext>
            </c:extLst>
          </c:dPt>
          <c:dPt>
            <c:idx val="1"/>
            <c:bubble3D val="0"/>
            <c:spPr>
              <a:solidFill>
                <a:schemeClr val="accent6">
                  <a:tint val="77000"/>
                </a:schemeClr>
              </a:solidFill>
              <a:ln w="19050">
                <a:solidFill>
                  <a:schemeClr val="lt1"/>
                </a:solidFill>
              </a:ln>
              <a:effectLst/>
            </c:spPr>
            <c:extLst>
              <c:ext xmlns:c16="http://schemas.microsoft.com/office/drawing/2014/chart" uri="{C3380CC4-5D6E-409C-BE32-E72D297353CC}">
                <c16:uniqueId val="{00000003-60BC-4AB9-896F-8B8BD161DA00}"/>
              </c:ext>
            </c:extLst>
          </c:dPt>
          <c:dLbls>
            <c:dLbl>
              <c:idx val="0"/>
              <c:layout>
                <c:manualLayout>
                  <c:x val="-0.18280785516451337"/>
                  <c:y val="-4.1943819413527213E-2"/>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60BC-4AB9-896F-8B8BD161DA00}"/>
                </c:ext>
              </c:extLst>
            </c:dLbl>
            <c:dLbl>
              <c:idx val="1"/>
              <c:layout>
                <c:manualLayout>
                  <c:x val="0.22222832470526824"/>
                  <c:y val="-2.5749636011406982E-2"/>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60BC-4AB9-896F-8B8BD161DA00}"/>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Pfizer!$A$3:$A$4</c:f>
              <c:strCache>
                <c:ptCount val="2"/>
                <c:pt idx="0">
                  <c:v>Male</c:v>
                </c:pt>
                <c:pt idx="1">
                  <c:v>Female</c:v>
                </c:pt>
              </c:strCache>
            </c:strRef>
          </c:cat>
          <c:val>
            <c:numRef>
              <c:f>Pfizer!$B$3:$B$4</c:f>
              <c:numCache>
                <c:formatCode>General</c:formatCode>
                <c:ptCount val="2"/>
                <c:pt idx="0">
                  <c:v>50.6</c:v>
                </c:pt>
                <c:pt idx="1">
                  <c:v>49.4</c:v>
                </c:pt>
              </c:numCache>
            </c:numRef>
          </c:val>
          <c:extLst>
            <c:ext xmlns:c16="http://schemas.microsoft.com/office/drawing/2014/chart" uri="{C3380CC4-5D6E-409C-BE32-E72D297353CC}">
              <c16:uniqueId val="{00000004-60BC-4AB9-896F-8B8BD161DA00}"/>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5">
                  <a:shade val="76000"/>
                </a:schemeClr>
              </a:solidFill>
              <a:ln w="19050">
                <a:solidFill>
                  <a:schemeClr val="lt1"/>
                </a:solidFill>
              </a:ln>
              <a:effectLst/>
            </c:spPr>
            <c:extLst>
              <c:ext xmlns:c16="http://schemas.microsoft.com/office/drawing/2014/chart" uri="{C3380CC4-5D6E-409C-BE32-E72D297353CC}">
                <c16:uniqueId val="{00000001-8308-4A99-8389-5EF1A8C8390B}"/>
              </c:ext>
            </c:extLst>
          </c:dPt>
          <c:dPt>
            <c:idx val="1"/>
            <c:bubble3D val="0"/>
            <c:spPr>
              <a:solidFill>
                <a:schemeClr val="accent5">
                  <a:tint val="77000"/>
                </a:schemeClr>
              </a:solidFill>
              <a:ln w="19050">
                <a:solidFill>
                  <a:schemeClr val="lt1"/>
                </a:solidFill>
              </a:ln>
              <a:effectLst/>
            </c:spPr>
            <c:extLst>
              <c:ext xmlns:c16="http://schemas.microsoft.com/office/drawing/2014/chart" uri="{C3380CC4-5D6E-409C-BE32-E72D297353CC}">
                <c16:uniqueId val="{00000003-8308-4A99-8389-5EF1A8C8390B}"/>
              </c:ext>
            </c:extLst>
          </c:dPt>
          <c:dLbls>
            <c:dLbl>
              <c:idx val="0"/>
              <c:layout>
                <c:manualLayout>
                  <c:x val="-0.27092788243241761"/>
                  <c:y val="-1.4914592262032393E-2"/>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8308-4A99-8389-5EF1A8C8390B}"/>
                </c:ext>
              </c:extLst>
            </c:dLbl>
            <c:dLbl>
              <c:idx val="1"/>
              <c:layout>
                <c:manualLayout>
                  <c:x val="0.2271552905394561"/>
                  <c:y val="1.9349414597691517E-2"/>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22505260418397066"/>
                      <c:h val="0.255363491587003"/>
                    </c:manualLayout>
                  </c15:layout>
                </c:ext>
                <c:ext xmlns:c16="http://schemas.microsoft.com/office/drawing/2014/chart" uri="{C3380CC4-5D6E-409C-BE32-E72D297353CC}">
                  <c16:uniqueId val="{00000003-8308-4A99-8389-5EF1A8C8390B}"/>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Moderna!$A$3:$A$4</c:f>
              <c:strCache>
                <c:ptCount val="2"/>
                <c:pt idx="0">
                  <c:v>Male</c:v>
                </c:pt>
                <c:pt idx="1">
                  <c:v>Female</c:v>
                </c:pt>
              </c:strCache>
            </c:strRef>
          </c:cat>
          <c:val>
            <c:numRef>
              <c:f>Moderna!$B$3:$B$4</c:f>
              <c:numCache>
                <c:formatCode>General</c:formatCode>
                <c:ptCount val="2"/>
                <c:pt idx="0">
                  <c:v>52.7</c:v>
                </c:pt>
                <c:pt idx="1">
                  <c:v>47.3</c:v>
                </c:pt>
              </c:numCache>
            </c:numRef>
          </c:val>
          <c:extLst>
            <c:ext xmlns:c16="http://schemas.microsoft.com/office/drawing/2014/chart" uri="{C3380CC4-5D6E-409C-BE32-E72D297353CC}">
              <c16:uniqueId val="{00000004-8308-4A99-8389-5EF1A8C8390B}"/>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chemeClr val="accent2">
                  <a:shade val="76000"/>
                </a:schemeClr>
              </a:solidFill>
              <a:ln w="19050">
                <a:solidFill>
                  <a:schemeClr val="lt1"/>
                </a:solidFill>
              </a:ln>
              <a:effectLst/>
            </c:spPr>
            <c:extLst>
              <c:ext xmlns:c16="http://schemas.microsoft.com/office/drawing/2014/chart" uri="{C3380CC4-5D6E-409C-BE32-E72D297353CC}">
                <c16:uniqueId val="{00000001-CD16-45B3-9300-CC522C5B32A0}"/>
              </c:ext>
            </c:extLst>
          </c:dPt>
          <c:dPt>
            <c:idx val="1"/>
            <c:bubble3D val="0"/>
            <c:spPr>
              <a:solidFill>
                <a:schemeClr val="accent2">
                  <a:tint val="77000"/>
                </a:schemeClr>
              </a:solidFill>
              <a:ln w="19050">
                <a:solidFill>
                  <a:schemeClr val="lt1"/>
                </a:solidFill>
              </a:ln>
              <a:effectLst/>
            </c:spPr>
            <c:extLst>
              <c:ext xmlns:c16="http://schemas.microsoft.com/office/drawing/2014/chart" uri="{C3380CC4-5D6E-409C-BE32-E72D297353CC}">
                <c16:uniqueId val="{00000003-CD16-45B3-9300-CC522C5B32A0}"/>
              </c:ext>
            </c:extLst>
          </c:dPt>
          <c:dLbls>
            <c:dLbl>
              <c:idx val="0"/>
              <c:tx>
                <c:rich>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fld id="{BF59A1CB-F3D0-4FE8-8D42-553A586CE3DB}" type="CATEGORYNAME">
                      <a:rPr lang="en-US" sz="1600" b="1">
                        <a:latin typeface="Calibri" panose="020F0502020204030204" pitchFamily="34" charset="0"/>
                        <a:cs typeface="Calibri" panose="020F0502020204030204" pitchFamily="34" charset="0"/>
                      </a:rPr>
                      <a:pPr>
                        <a:defRPr sz="1600" b="1">
                          <a:latin typeface="Calibri" panose="020F0502020204030204" pitchFamily="34" charset="0"/>
                          <a:cs typeface="Calibri" panose="020F0502020204030204" pitchFamily="34" charset="0"/>
                        </a:defRPr>
                      </a:pPr>
                      <a:t>[CATEGORY NAME]</a:t>
                    </a:fld>
                    <a:r>
                      <a:rPr lang="en-US" sz="1600" b="1" baseline="0">
                        <a:latin typeface="Calibri" panose="020F0502020204030204" pitchFamily="34" charset="0"/>
                        <a:cs typeface="Calibri" panose="020F0502020204030204" pitchFamily="34" charset="0"/>
                      </a:rPr>
                      <a:t> </a:t>
                    </a:r>
                  </a:p>
                  <a:p>
                    <a:pPr>
                      <a:defRPr sz="1600" b="1">
                        <a:latin typeface="Calibri" panose="020F0502020204030204" pitchFamily="34" charset="0"/>
                        <a:cs typeface="Calibri" panose="020F0502020204030204" pitchFamily="34" charset="0"/>
                      </a:defRPr>
                    </a:pPr>
                    <a:fld id="{998EB5C0-BD7C-431B-B381-2F59B81BBF3D}" type="PERCENTAGE">
                      <a:rPr lang="en-US" sz="1600" b="1" baseline="0">
                        <a:latin typeface="Calibri" panose="020F0502020204030204" pitchFamily="34" charset="0"/>
                        <a:cs typeface="Calibri" panose="020F0502020204030204" pitchFamily="34" charset="0"/>
                      </a:rPr>
                      <a:pPr>
                        <a:defRPr sz="1600" b="1">
                          <a:latin typeface="Calibri" panose="020F0502020204030204" pitchFamily="34" charset="0"/>
                          <a:cs typeface="Calibri" panose="020F0502020204030204" pitchFamily="34" charset="0"/>
                        </a:defRPr>
                      </a:pPr>
                      <a:t>[PERCENTAGE]</a:t>
                    </a:fld>
                    <a:endParaRPr lang="en-US"/>
                  </a:p>
                </c:rich>
              </c:tx>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dLblPos val="ctr"/>
              <c:showLegendKey val="0"/>
              <c:showVal val="0"/>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CD16-45B3-9300-CC522C5B32A0}"/>
                </c:ext>
              </c:extLst>
            </c:dLbl>
            <c:dLbl>
              <c:idx val="1"/>
              <c:layout>
                <c:manualLayout>
                  <c:x val="0.23969322005678315"/>
                  <c:y val="6.755353926875983E-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CD16-45B3-9300-CC522C5B32A0}"/>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Calibri" panose="020F0502020204030204" pitchFamily="34" charset="0"/>
                    <a:ea typeface="+mn-ea"/>
                    <a:cs typeface="Calibri" panose="020F0502020204030204" pitchFamily="34" charset="0"/>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'J&amp;J'!$A$3:$A$4</c:f>
              <c:strCache>
                <c:ptCount val="2"/>
                <c:pt idx="0">
                  <c:v>Male</c:v>
                </c:pt>
                <c:pt idx="1">
                  <c:v>Female</c:v>
                </c:pt>
              </c:strCache>
            </c:strRef>
          </c:cat>
          <c:val>
            <c:numRef>
              <c:f>'J&amp;J'!$B$3:$B$4</c:f>
              <c:numCache>
                <c:formatCode>General</c:formatCode>
                <c:ptCount val="2"/>
                <c:pt idx="0">
                  <c:v>55</c:v>
                </c:pt>
                <c:pt idx="1">
                  <c:v>45</c:v>
                </c:pt>
              </c:numCache>
            </c:numRef>
          </c:val>
          <c:extLst>
            <c:ext xmlns:c16="http://schemas.microsoft.com/office/drawing/2014/chart" uri="{C3380CC4-5D6E-409C-BE32-E72D297353CC}">
              <c16:uniqueId val="{00000004-CD16-45B3-9300-CC522C5B32A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withinLinear" id="19">
  <a:schemeClr val="accent6"/>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F33EE6C5-4F47-4445-8BCE-B8BE9FB65DED}" type="datetimeFigureOut">
              <a:rPr lang="en-US" smtClean="0"/>
              <a:t>1/25/2022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B8A8D0D6-5496-4D9E-81CA-3E43FBC8EAE3}" type="slidenum">
              <a:rPr lang="en-US" smtClean="0"/>
              <a:t>‹#›</a:t>
            </a:fld>
            <a:endParaRPr lang="en-US"/>
          </a:p>
        </p:txBody>
      </p:sp>
    </p:spTree>
    <p:extLst>
      <p:ext uri="{BB962C8B-B14F-4D97-AF65-F5344CB8AC3E}">
        <p14:creationId xmlns:p14="http://schemas.microsoft.com/office/powerpoint/2010/main" val="18856302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A6C4BF5-E566-BD4E-BF84-8EF979555B2D}" type="datetimeFigureOut">
              <a:rPr lang="en-US" smtClean="0"/>
              <a:t>1/25/2022</a:t>
            </a:fld>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D34CBBDB-52D0-FE4C-8729-D7393D454E10}" type="slidenum">
              <a:rPr lang="en-US" smtClean="0"/>
              <a:t>‹#›</a:t>
            </a:fld>
            <a:endParaRPr lang="en-US"/>
          </a:p>
        </p:txBody>
      </p:sp>
      <p:sp>
        <p:nvSpPr>
          <p:cNvPr id="8" name="Slide Image Placeholder 7"/>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US"/>
          </a:p>
        </p:txBody>
      </p:sp>
    </p:spTree>
    <p:extLst>
      <p:ext uri="{BB962C8B-B14F-4D97-AF65-F5344CB8AC3E}">
        <p14:creationId xmlns:p14="http://schemas.microsoft.com/office/powerpoint/2010/main" val="16133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fda.gov/media/146304/download"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a:prstGeom prst="rect">
            <a:avLst/>
          </a:prstGeom>
        </p:spPr>
      </p:sp>
      <p:sp>
        <p:nvSpPr>
          <p:cNvPr id="3" name="Notes Placeholder 2"/>
          <p:cNvSpPr>
            <a:spLocks noGrp="1"/>
          </p:cNvSpPr>
          <p:nvPr>
            <p:ph type="body" idx="1"/>
          </p:nvPr>
        </p:nvSpPr>
        <p:spPr/>
        <p:txBody>
          <a:bodyPr/>
          <a:lstStyle/>
          <a:p>
            <a:r>
              <a:rPr lang="en-US" dirty="0"/>
              <a:t>Key updates since the previous version (dated 1/6):</a:t>
            </a:r>
          </a:p>
          <a:p>
            <a:pPr marL="285750" indent="-285750">
              <a:buFontTx/>
              <a:buChar char="-"/>
            </a:pPr>
            <a:r>
              <a:rPr lang="en-US" sz="1800" u="none" dirty="0">
                <a:solidFill>
                  <a:srgbClr val="008080"/>
                </a:solidFill>
                <a:effectLst/>
                <a:latin typeface="Calibri" panose="020F0502020204030204" pitchFamily="34" charset="0"/>
                <a:ea typeface="Calibri" panose="020F0502020204030204" pitchFamily="34" charset="0"/>
                <a:cs typeface="Calibri" panose="020F0502020204030204" pitchFamily="34" charset="0"/>
              </a:rPr>
              <a:t>Updated information about booster eligibility for people who received the </a:t>
            </a:r>
            <a:r>
              <a:rPr lang="en-US" sz="1800" u="none" dirty="0" err="1">
                <a:solidFill>
                  <a:srgbClr val="008080"/>
                </a:solidFill>
                <a:effectLst/>
                <a:latin typeface="Calibri" panose="020F0502020204030204" pitchFamily="34" charset="0"/>
                <a:ea typeface="Calibri" panose="020F0502020204030204" pitchFamily="34" charset="0"/>
                <a:cs typeface="Calibri" panose="020F0502020204030204" pitchFamily="34" charset="0"/>
              </a:rPr>
              <a:t>Moderna</a:t>
            </a:r>
            <a:r>
              <a:rPr lang="en-US" sz="1800" u="none" dirty="0">
                <a:solidFill>
                  <a:srgbClr val="008080"/>
                </a:solidFill>
                <a:effectLst/>
                <a:latin typeface="Calibri" panose="020F0502020204030204" pitchFamily="34" charset="0"/>
                <a:ea typeface="Calibri" panose="020F0502020204030204" pitchFamily="34" charset="0"/>
                <a:cs typeface="Calibri" panose="020F0502020204030204" pitchFamily="34" charset="0"/>
              </a:rPr>
              <a:t> </a:t>
            </a:r>
            <a:r>
              <a:rPr lang="en-US" sz="1800" u="none">
                <a:solidFill>
                  <a:srgbClr val="008080"/>
                </a:solidFill>
                <a:effectLst/>
                <a:latin typeface="Calibri" panose="020F0502020204030204" pitchFamily="34" charset="0"/>
                <a:ea typeface="Calibri" panose="020F0502020204030204" pitchFamily="34" charset="0"/>
                <a:cs typeface="Calibri" panose="020F0502020204030204" pitchFamily="34" charset="0"/>
              </a:rPr>
              <a:t>vaccine (</a:t>
            </a:r>
            <a:r>
              <a:rPr lang="en-US" sz="1800" u="none" dirty="0">
                <a:solidFill>
                  <a:srgbClr val="008080"/>
                </a:solidFill>
                <a:effectLst/>
                <a:latin typeface="Calibri" panose="020F0502020204030204" pitchFamily="34" charset="0"/>
                <a:ea typeface="Calibri" panose="020F0502020204030204" pitchFamily="34" charset="0"/>
                <a:cs typeface="Calibri" panose="020F0502020204030204" pitchFamily="34" charset="0"/>
              </a:rPr>
              <a:t>slide 23)</a:t>
            </a:r>
          </a:p>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1</a:t>
            </a:fld>
            <a:endParaRPr lang="en-US"/>
          </a:p>
        </p:txBody>
      </p:sp>
    </p:spTree>
    <p:extLst>
      <p:ext uri="{BB962C8B-B14F-4D97-AF65-F5344CB8AC3E}">
        <p14:creationId xmlns:p14="http://schemas.microsoft.com/office/powerpoint/2010/main" val="1254254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2</a:t>
            </a:fld>
            <a:endParaRPr lang="en-US"/>
          </a:p>
        </p:txBody>
      </p:sp>
    </p:spTree>
    <p:extLst>
      <p:ext uri="{BB962C8B-B14F-4D97-AF65-F5344CB8AC3E}">
        <p14:creationId xmlns:p14="http://schemas.microsoft.com/office/powerpoint/2010/main" val="2849450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3</a:t>
            </a:fld>
            <a:endParaRPr lang="en-US"/>
          </a:p>
        </p:txBody>
      </p:sp>
    </p:spTree>
    <p:extLst>
      <p:ext uri="{BB962C8B-B14F-4D97-AF65-F5344CB8AC3E}">
        <p14:creationId xmlns:p14="http://schemas.microsoft.com/office/powerpoint/2010/main" val="1718827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Open Sans"/>
              </a:rPr>
              <a:t>Sources: </a:t>
            </a:r>
          </a:p>
          <a:p>
            <a:endParaRPr lang="en-US" b="0" i="0" dirty="0">
              <a:solidFill>
                <a:srgbClr val="000000"/>
              </a:solidFill>
              <a:effectLst/>
              <a:latin typeface="Open Sans"/>
            </a:endParaRPr>
          </a:p>
          <a:p>
            <a:r>
              <a:rPr lang="en-US" dirty="0"/>
              <a:t>https://www.cdc.gov/vaccines/hcp/conversations/understanding-vacc-work.html </a:t>
            </a:r>
          </a:p>
          <a:p>
            <a:endParaRPr lang="en-US" dirty="0"/>
          </a:p>
          <a:p>
            <a:r>
              <a:rPr lang="en-US" dirty="0"/>
              <a:t>https://www.cdc.gov/vaccines/vpd/vpd-vac-basics.html</a:t>
            </a:r>
          </a:p>
        </p:txBody>
      </p:sp>
      <p:sp>
        <p:nvSpPr>
          <p:cNvPr id="4" name="Slide Number Placeholder 3"/>
          <p:cNvSpPr>
            <a:spLocks noGrp="1"/>
          </p:cNvSpPr>
          <p:nvPr>
            <p:ph type="sldNum" sz="quarter" idx="5"/>
          </p:nvPr>
        </p:nvSpPr>
        <p:spPr/>
        <p:txBody>
          <a:bodyPr/>
          <a:lstStyle/>
          <a:p>
            <a:fld id="{D34CBBDB-52D0-FE4C-8729-D7393D454E10}" type="slidenum">
              <a:rPr lang="en-US" smtClean="0"/>
              <a:t>5</a:t>
            </a:fld>
            <a:endParaRPr lang="en-US"/>
          </a:p>
        </p:txBody>
      </p:sp>
    </p:spTree>
    <p:extLst>
      <p:ext uri="{BB962C8B-B14F-4D97-AF65-F5344CB8AC3E}">
        <p14:creationId xmlns:p14="http://schemas.microsoft.com/office/powerpoint/2010/main" val="34524341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latin typeface="Open Sans"/>
              </a:rPr>
              <a:t>We understand that some people may be concerned about getting vaccinated.</a:t>
            </a:r>
            <a:r>
              <a:rPr lang="en-US" b="0" i="0" baseline="0" dirty="0">
                <a:solidFill>
                  <a:srgbClr val="000000"/>
                </a:solidFill>
                <a:effectLst/>
                <a:latin typeface="Open Sans"/>
              </a:rPr>
              <a:t> </a:t>
            </a:r>
            <a:r>
              <a:rPr lang="en-US" b="0" i="0" dirty="0">
                <a:solidFill>
                  <a:srgbClr val="000000"/>
                </a:solidFill>
                <a:effectLst/>
                <a:latin typeface="Open Sans"/>
              </a:rPr>
              <a:t>While more COVID-19 vaccines are being developed as quickly as possible, routine processes and procedures remain in place to ensure the safety of any vaccine that is authorized or approved for use. </a:t>
            </a:r>
          </a:p>
          <a:p>
            <a:endParaRPr lang="en-US" b="0" i="0" dirty="0">
              <a:solidFill>
                <a:srgbClr val="000000"/>
              </a:solidFill>
              <a:effectLst/>
              <a:latin typeface="Open Sans"/>
            </a:endParaRPr>
          </a:p>
          <a:p>
            <a:r>
              <a:rPr lang="en-US" b="0" i="0" dirty="0">
                <a:solidFill>
                  <a:srgbClr val="000000"/>
                </a:solidFill>
                <a:effectLst/>
                <a:latin typeface="Open Sans"/>
              </a:rPr>
              <a:t>Safety is a top priority, and there are many reasons to get vaccinated.</a:t>
            </a:r>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6</a:t>
            </a:fld>
            <a:endParaRPr lang="en-US"/>
          </a:p>
        </p:txBody>
      </p:sp>
    </p:spTree>
    <p:extLst>
      <p:ext uri="{BB962C8B-B14F-4D97-AF65-F5344CB8AC3E}">
        <p14:creationId xmlns:p14="http://schemas.microsoft.com/office/powerpoint/2010/main" val="1363868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u="none" dirty="0">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What does it mean now that the Pfizer COVID-19 vaccine has FDA approval?</a:t>
            </a:r>
            <a:r>
              <a:rPr lang="en-US" sz="1800" u="none" dirty="0">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800" u="none"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SzPts val="1400"/>
              <a:buFont typeface="Symbol" panose="05050102010706020507" pitchFamily="18"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On 8/23/21, the FDA approved the first COVID-19 vaccine. The vaccine has been known as the Pfizer COVID-19 Vaccine and will now be marketed as </a:t>
            </a:r>
            <a:r>
              <a:rPr lang="en-US" sz="1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Comirnaty</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US" sz="1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koe</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-mir’-</a:t>
            </a:r>
            <a:r>
              <a:rPr lang="en-US" sz="1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na</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-tee), for the prevention of COVID-19 in people 16 years of age and older. </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107000"/>
              </a:lnSpc>
              <a:spcBef>
                <a:spcPts val="0"/>
              </a:spcBef>
              <a:spcAft>
                <a:spcPts val="0"/>
              </a:spcAft>
              <a:buSzPts val="1400"/>
              <a:buFont typeface="Symbol" panose="05050102010706020507" pitchFamily="18" charset="2"/>
              <a:buChar char=""/>
            </a:pPr>
            <a:r>
              <a:rPr lang="en-US" sz="1800" dirty="0" err="1">
                <a:effectLst/>
                <a:latin typeface="Calibri" panose="020F0502020204030204" pitchFamily="34" charset="0"/>
                <a:ea typeface="Calibri" panose="020F0502020204030204" pitchFamily="34" charset="0"/>
                <a:cs typeface="Calibri" panose="020F0502020204030204" pitchFamily="34" charset="0"/>
              </a:rPr>
              <a:t>Comirnaty</a:t>
            </a:r>
            <a:r>
              <a:rPr lang="en-US" sz="1800" dirty="0">
                <a:effectLst/>
                <a:latin typeface="Calibri" panose="020F0502020204030204" pitchFamily="34" charset="0"/>
                <a:ea typeface="Calibri" panose="020F0502020204030204" pitchFamily="34" charset="0"/>
                <a:cs typeface="Calibri" panose="020F0502020204030204" pitchFamily="34" charset="0"/>
              </a:rPr>
              <a:t> is the same vaccine as the Pfizer vaccine. </a:t>
            </a:r>
          </a:p>
          <a:p>
            <a:pPr marL="342900" marR="0" lvl="0" indent="-342900">
              <a:lnSpc>
                <a:spcPct val="107000"/>
              </a:lnSpc>
              <a:spcBef>
                <a:spcPts val="0"/>
              </a:spcBef>
              <a:spcAft>
                <a:spcPts val="0"/>
              </a:spcAft>
              <a:buSzPts val="1400"/>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The Pfizer vaccine is also still available under emergency use authorization (EUA) for people ages 5 through 15 and for a third dose for certain immunocompromised individuals. </a:t>
            </a:r>
          </a:p>
          <a:p>
            <a:pPr marL="342900" marR="0" lvl="0" indent="-342900">
              <a:lnSpc>
                <a:spcPct val="107000"/>
              </a:lnSpc>
              <a:spcBef>
                <a:spcPts val="0"/>
              </a:spcBef>
              <a:spcAft>
                <a:spcPts val="0"/>
              </a:spcAft>
              <a:buSzPts val="1400"/>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Compared to an EUA, FDA approval of vaccines requires even more data on safety, manufacturing, and effectiveness over longer periods of time and includes real-world data. </a:t>
            </a:r>
          </a:p>
          <a:p>
            <a:pPr marL="342900" marR="0" lvl="0" indent="-342900">
              <a:lnSpc>
                <a:spcPct val="107000"/>
              </a:lnSpc>
              <a:spcBef>
                <a:spcPts val="0"/>
              </a:spcBef>
              <a:spcAft>
                <a:spcPts val="0"/>
              </a:spcAft>
              <a:buSzPts val="1400"/>
              <a:buFont typeface="Symbol" panose="05050102010706020507" pitchFamily="18"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full approval by the FDA means that the </a:t>
            </a:r>
            <a:r>
              <a:rPr lang="en-US" sz="1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Comirnaty</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vaccine now has the same level of approval as other vaccines routinely used in the U.S., such as vaccines for hepatitis, measles, chicken pox, and polio.</a:t>
            </a: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342900" marR="0" lvl="0" indent="-342900">
              <a:lnSpc>
                <a:spcPct val="107000"/>
              </a:lnSpc>
              <a:spcBef>
                <a:spcPts val="0"/>
              </a:spcBef>
              <a:spcAft>
                <a:spcPts val="0"/>
              </a:spcAft>
              <a:buSzPts val="1400"/>
              <a:buFont typeface="Symbol" panose="05050102010706020507" pitchFamily="18" charset="2"/>
              <a:buChar cha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Pfizer COVID-19 vaccine was the first vaccine to receive emergency authorization, which is why it is the first to have enough data to receive full approval. It does not mean anything about the safety and effectiveness of the </a:t>
            </a:r>
            <a:r>
              <a:rPr lang="en-US" sz="18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Moderna</a:t>
            </a: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or Johnson &amp; Johnson vaccine.</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endParaRPr lang="en-US" dirty="0"/>
          </a:p>
          <a:p>
            <a:r>
              <a:rPr lang="en-US" b="1" dirty="0"/>
              <a:t>What is an Emergency Use Authorization (EUA)? </a:t>
            </a:r>
          </a:p>
          <a:p>
            <a:r>
              <a:rPr lang="en-US" dirty="0"/>
              <a:t>The United States FDA has made the Pfizer, </a:t>
            </a:r>
            <a:r>
              <a:rPr lang="en-US" dirty="0" err="1"/>
              <a:t>Moderna</a:t>
            </a:r>
            <a:r>
              <a:rPr lang="en-US" dirty="0"/>
              <a:t>, and Janssen COVID-19 Vaccines available under an emergency mechanism called an EUA. The EUA is supported by a Secretary of Health and Human Services (HHS) declaration that a situation exists to justify the emergency use of pharmaceuticals during the COVID-19 pandemic.</a:t>
            </a:r>
          </a:p>
          <a:p>
            <a:endParaRPr lang="en-US" dirty="0"/>
          </a:p>
          <a:p>
            <a:r>
              <a:rPr lang="en-US" dirty="0"/>
              <a:t>FDA may issue an EUA when certain criteria are met, which includes that there are no adequate, approved, available alternatives. The FDA decision is also based on scientific evidence available showing that the product may be effective to prevent COVID-19 during the pandemic and that the known and potential benefits of the product outweigh the risks. All of these criteria must be met to allow for the product to be used during the COVID-19 pandemic. </a:t>
            </a:r>
          </a:p>
        </p:txBody>
      </p:sp>
      <p:sp>
        <p:nvSpPr>
          <p:cNvPr id="4" name="Slide Number Placeholder 3"/>
          <p:cNvSpPr>
            <a:spLocks noGrp="1"/>
          </p:cNvSpPr>
          <p:nvPr>
            <p:ph type="sldNum" sz="quarter" idx="5"/>
          </p:nvPr>
        </p:nvSpPr>
        <p:spPr/>
        <p:txBody>
          <a:bodyPr/>
          <a:lstStyle/>
          <a:p>
            <a:fld id="{D34CBBDB-52D0-FE4C-8729-D7393D454E10}" type="slidenum">
              <a:rPr lang="en-US" smtClean="0"/>
              <a:t>7</a:t>
            </a:fld>
            <a:endParaRPr lang="en-US"/>
          </a:p>
        </p:txBody>
      </p:sp>
    </p:spTree>
    <p:extLst>
      <p:ext uri="{BB962C8B-B14F-4D97-AF65-F5344CB8AC3E}">
        <p14:creationId xmlns:p14="http://schemas.microsoft.com/office/powerpoint/2010/main" val="363846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8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80: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r>
              <a:rPr lang="en-US" sz="1200" b="0" i="0" kern="1200" dirty="0">
                <a:solidFill>
                  <a:schemeClr val="tx1"/>
                </a:solidFill>
                <a:effectLst/>
                <a:latin typeface="+mn-lt"/>
                <a:ea typeface="+mn-ea"/>
                <a:cs typeface="+mn-cs"/>
              </a:rPr>
              <a:t>We understand the importance of being open and honest about the safety and development of the vaccine— especially for communities who have suffered consequences of medical mistreatment. </a:t>
            </a:r>
          </a:p>
          <a:p>
            <a:endParaRPr lang="en-US" sz="1200" b="0" i="0" kern="1200" dirty="0">
              <a:solidFill>
                <a:schemeClr val="tx1"/>
              </a:solidFill>
              <a:effectLst/>
              <a:latin typeface="+mn-lt"/>
              <a:ea typeface="+mn-ea"/>
              <a:cs typeface="+mn-cs"/>
            </a:endParaRPr>
          </a:p>
          <a:p>
            <a:r>
              <a:rPr lang="en-US" sz="1200" dirty="0">
                <a:latin typeface="Calibri" panose="020F0502020204030204" pitchFamily="34" charset="0"/>
                <a:cs typeface="Calibri" panose="020F0502020204030204" pitchFamily="34" charset="0"/>
              </a:rPr>
              <a:t>It’s important to know that vaccines go through more testing than any other pharmaceuticals.  Before any vaccine is made available, it must go through rigorous development and testing. Manufacturing is critical — every dose must consistently be high quality. Additionally, there is extensive testing in clinical trials to prove safety.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Source: https://www.cdc.gov/coronavirus/2019-ncov/vaccines/safety.html  </a:t>
            </a:r>
          </a:p>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411" name="Google Shape;411;p80: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l"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79ce8b2f6a_0_5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7" name="Google Shape;427;g79ce8b2f6a_0_51: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kern="1200" dirty="0">
                <a:solidFill>
                  <a:schemeClr val="tx1"/>
                </a:solidFill>
                <a:effectLst/>
                <a:latin typeface="+mn-lt"/>
                <a:ea typeface="+mn-ea"/>
                <a:cs typeface="+mn-cs"/>
              </a:rPr>
              <a:t>Safety is a top priority, and safety monitoring for the COVID-19 vaccines has been the most intense and comprehensive in U.S. history. </a:t>
            </a:r>
          </a:p>
          <a:p>
            <a:pPr marL="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kern="1200" dirty="0">
              <a:solidFill>
                <a:schemeClr val="tx1"/>
              </a:solidFill>
              <a:effectLst/>
              <a:latin typeface="+mn-lt"/>
              <a:ea typeface="+mn-ea"/>
              <a:cs typeface="+mn-cs"/>
            </a:endParaRPr>
          </a:p>
          <a:p>
            <a:pPr marL="0" marR="0" lvl="0" indent="-228600" algn="l" defTabSz="914400" rtl="0" eaLnBrk="1" fontAlgn="auto" latinLnBrk="0" hangingPunct="1">
              <a:lnSpc>
                <a:spcPct val="110000"/>
              </a:lnSpc>
              <a:spcBef>
                <a:spcPts val="600"/>
              </a:spcBef>
              <a:spcAft>
                <a:spcPts val="600"/>
              </a:spcAft>
              <a:buClr>
                <a:srgbClr val="000000"/>
              </a:buClr>
              <a:buSzPts val="1400"/>
              <a:buFont typeface="Arial"/>
              <a:buNone/>
              <a:tabLst/>
              <a:defRPr/>
            </a:pPr>
            <a:r>
              <a:rPr lang="en-US" sz="1200" b="0" i="0" kern="1200" dirty="0">
                <a:solidFill>
                  <a:schemeClr val="tx1"/>
                </a:solidFill>
                <a:effectLst/>
                <a:latin typeface="+mn-lt"/>
                <a:ea typeface="+mn-ea"/>
                <a:cs typeface="+mn-cs"/>
              </a:rPr>
              <a:t>The pause of the J&amp;J vaccine from 4/13/21-4/23/21 was an example of safety monitoring in action.</a:t>
            </a:r>
          </a:p>
          <a:p>
            <a:pPr marL="171450" lvl="0" indent="-171450">
              <a:lnSpc>
                <a:spcPct val="110000"/>
              </a:lnSpc>
              <a:spcBef>
                <a:spcPts val="600"/>
              </a:spcBef>
              <a:spcAft>
                <a:spcPts val="600"/>
              </a:spcAft>
              <a:buFont typeface="Arial" panose="020B0604020202020204" pitchFamily="34" charset="0"/>
              <a:buChar char="•"/>
            </a:pPr>
            <a:r>
              <a:rPr lang="en-US" sz="1200" dirty="0"/>
              <a:t>Out of an abundance of caution, on 4/13/21, the FDA and CDC paused use of the J&amp;J COVID-19 vaccine because 6 people out of 7 million who had gotten the J&amp;J vaccine developed a rare but serious type of blood clot about 2 weeks after getting the vaccine. </a:t>
            </a:r>
          </a:p>
          <a:p>
            <a:pPr marL="171450" lvl="0" indent="-171450">
              <a:lnSpc>
                <a:spcPct val="110000"/>
              </a:lnSpc>
              <a:spcBef>
                <a:spcPts val="600"/>
              </a:spcBef>
              <a:spcAft>
                <a:spcPts val="600"/>
              </a:spcAft>
              <a:buFont typeface="Arial" panose="020B0604020202020204" pitchFamily="34" charset="0"/>
              <a:buChar char="•"/>
            </a:pPr>
            <a:r>
              <a:rPr lang="en-US" sz="1200" dirty="0"/>
              <a:t>On 4/23, after further study and review, </a:t>
            </a:r>
            <a:r>
              <a:rPr lang="en-US" sz="1200" kern="1200" dirty="0">
                <a:solidFill>
                  <a:schemeClr val="tx1"/>
                </a:solidFill>
                <a:effectLst/>
                <a:latin typeface="+mn-lt"/>
                <a:ea typeface="+mn-ea"/>
                <a:cs typeface="+mn-cs"/>
              </a:rPr>
              <a:t>including two meetings of the CDC’s Advisory Committee on Immunization Practices, </a:t>
            </a:r>
            <a:r>
              <a:rPr lang="en-US" sz="1200" dirty="0"/>
              <a:t>the FDA and CDC ended the pause and allowed immediate use of the J&amp;J vaccine.</a:t>
            </a:r>
            <a:endParaRPr lang="en-US" sz="1200" b="0" i="0" dirty="0">
              <a:solidFill>
                <a:srgbClr val="000000"/>
              </a:solidFill>
              <a:effectLst/>
            </a:endParaRPr>
          </a:p>
          <a:p>
            <a:pPr marL="171450" lvl="0" indent="-171450">
              <a:lnSpc>
                <a:spcPct val="110000"/>
              </a:lnSpc>
              <a:spcBef>
                <a:spcPts val="600"/>
              </a:spcBef>
              <a:spcAft>
                <a:spcPts val="600"/>
              </a:spcAft>
              <a:buFont typeface="Arial" panose="020B0604020202020204" pitchFamily="34" charset="0"/>
              <a:buChar char="•"/>
            </a:pPr>
            <a:r>
              <a:rPr lang="en-US" sz="1200" b="0" i="0" dirty="0">
                <a:solidFill>
                  <a:srgbClr val="000000"/>
                </a:solidFill>
                <a:effectLst/>
              </a:rPr>
              <a:t>The FDA and CDC have confidence that this vaccine is safe and effective in preventing COVID-19, and that the vaccine’s known and potential benefits outweigh its known and potential risks in individuals 18 years of age and older.</a:t>
            </a:r>
          </a:p>
          <a:p>
            <a:pPr marL="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kern="1200" dirty="0">
              <a:solidFill>
                <a:schemeClr val="tx1"/>
              </a:solidFill>
              <a:effectLst/>
              <a:latin typeface="+mn-lt"/>
              <a:ea typeface="+mn-ea"/>
              <a:cs typeface="+mn-cs"/>
            </a:endParaRPr>
          </a:p>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428" name="Google Shape;428;g79ce8b2f6a_0_51: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lvl="0" indent="0" algn="l"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9"/>
        <p:cNvGrpSpPr/>
        <p:nvPr/>
      </p:nvGrpSpPr>
      <p:grpSpPr>
        <a:xfrm>
          <a:off x="0" y="0"/>
          <a:ext cx="0" cy="0"/>
          <a:chOff x="0" y="0"/>
          <a:chExt cx="0" cy="0"/>
        </a:xfrm>
      </p:grpSpPr>
      <p:sp>
        <p:nvSpPr>
          <p:cNvPr id="440" name="Google Shape;440;p8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1" name="Google Shape;441;p81:notes"/>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 COVID-19 vaccine was developed quickly but all of the same safety steps were followed for this vaccine that are used for all vaccines. </a:t>
            </a:r>
          </a:p>
          <a:p>
            <a:r>
              <a:rPr lang="en-US" sz="1200" b="0" i="0" kern="1200" dirty="0">
                <a:solidFill>
                  <a:schemeClr val="tx1"/>
                </a:solidFill>
                <a:effectLst/>
                <a:latin typeface="+mn-lt"/>
                <a:ea typeface="+mn-ea"/>
                <a:cs typeface="+mn-cs"/>
              </a:rPr>
              <a:t>Vaccine companies moved quickly because</a:t>
            </a:r>
            <a:r>
              <a:rPr lang="en-US" sz="1200" dirty="0">
                <a:latin typeface="Calibri" panose="020F0502020204030204" pitchFamily="34" charset="0"/>
                <a:cs typeface="Calibri" panose="020F0502020204030204" pitchFamily="34" charset="0"/>
              </a:rPr>
              <a:t>:</a:t>
            </a:r>
          </a:p>
          <a:p>
            <a:r>
              <a:rPr lang="en-US" sz="1200" b="1" i="1" dirty="0">
                <a:latin typeface="Calibri" panose="020F0502020204030204" pitchFamily="34" charset="0"/>
                <a:cs typeface="Calibri" panose="020F0502020204030204" pitchFamily="34" charset="0"/>
              </a:rPr>
              <a:t> </a:t>
            </a:r>
            <a:endParaRPr lang="en-US" sz="1200" dirty="0">
              <a:latin typeface="Calibri" panose="020F0502020204030204" pitchFamily="34" charset="0"/>
              <a:cs typeface="Calibri" panose="020F0502020204030204" pitchFamily="34" charset="0"/>
            </a:endParaRPr>
          </a:p>
          <a:p>
            <a:pPr marL="457200" lvl="0" indent="-457200">
              <a:buFont typeface="+mj-lt"/>
              <a:buAutoNum type="arabicPeriod"/>
            </a:pPr>
            <a:r>
              <a:rPr lang="en-US" sz="1200" b="1" i="1" dirty="0">
                <a:latin typeface="Calibri" panose="020F0502020204030204" pitchFamily="34" charset="0"/>
                <a:cs typeface="Calibri" panose="020F0502020204030204" pitchFamily="34" charset="0"/>
              </a:rPr>
              <a:t>We already had helpful information: </a:t>
            </a:r>
            <a:r>
              <a:rPr lang="en-US" sz="1200" dirty="0">
                <a:latin typeface="Calibri" panose="020F0502020204030204" pitchFamily="34" charset="0"/>
                <a:cs typeface="Calibri" panose="020F0502020204030204" pitchFamily="34" charset="0"/>
              </a:rPr>
              <a:t>The COVID-19 virus is a part of a coronavirus family that has been studied for a long time. Experts learned important information from other coronavirus outbreaks that helped them to develop the COVID-19 vaccine, so we weren’t starting from scratch. </a:t>
            </a:r>
          </a:p>
          <a:p>
            <a:pPr marL="457200" lvl="0" indent="-457200">
              <a:buFont typeface="+mj-lt"/>
              <a:buAutoNum type="arabicPeriod"/>
            </a:pPr>
            <a:endParaRPr lang="en-US" sz="1200" dirty="0">
              <a:latin typeface="Calibri" panose="020F0502020204030204" pitchFamily="34" charset="0"/>
              <a:cs typeface="Calibri" panose="020F0502020204030204" pitchFamily="34" charset="0"/>
            </a:endParaRPr>
          </a:p>
          <a:p>
            <a:pPr marL="457200" lvl="0" indent="-457200">
              <a:buFont typeface="+mj-lt"/>
              <a:buAutoNum type="arabicPeriod"/>
            </a:pPr>
            <a:r>
              <a:rPr lang="en-US" sz="1200" b="1" i="1" dirty="0">
                <a:latin typeface="Calibri" panose="020F0502020204030204" pitchFamily="34" charset="0"/>
                <a:cs typeface="Calibri" panose="020F0502020204030204" pitchFamily="34" charset="0"/>
              </a:rPr>
              <a:t>Governments funded vaccine research</a:t>
            </a:r>
            <a:r>
              <a:rPr lang="en-US" sz="1200" dirty="0">
                <a:latin typeface="Calibri" panose="020F0502020204030204" pitchFamily="34" charset="0"/>
                <a:cs typeface="Calibri" panose="020F0502020204030204" pitchFamily="34" charset="0"/>
              </a:rPr>
              <a:t>: The United States and other governments invested a lot of money to support vaccine companies with their work. Working together with other countries also helped researchers move quickly.</a:t>
            </a:r>
          </a:p>
          <a:p>
            <a:pPr marL="457200" lvl="0" indent="-457200">
              <a:buFont typeface="+mj-lt"/>
              <a:buAutoNum type="arabicPeriod"/>
            </a:pPr>
            <a:endParaRPr lang="en-US" sz="1200" b="0" i="0" kern="1200" dirty="0">
              <a:solidFill>
                <a:schemeClr val="tx1"/>
              </a:solidFill>
              <a:effectLst/>
              <a:latin typeface="+mn-lt"/>
              <a:ea typeface="+mn-ea"/>
              <a:cs typeface="+mn-cs"/>
            </a:endParaRPr>
          </a:p>
          <a:p>
            <a:pPr marL="457200" lvl="0" indent="-457200">
              <a:buFont typeface="+mj-lt"/>
              <a:buAutoNum type="arabicPeriod"/>
            </a:pPr>
            <a:r>
              <a:rPr lang="en-US" sz="1200" b="1" i="1" kern="1200" dirty="0">
                <a:solidFill>
                  <a:schemeClr val="tx1"/>
                </a:solidFill>
                <a:effectLst/>
                <a:latin typeface="+mn-lt"/>
                <a:ea typeface="+mn-ea"/>
                <a:cs typeface="+mn-cs"/>
              </a:rPr>
              <a:t>Tens of thousands of people participated in vaccine studies</a:t>
            </a:r>
            <a:r>
              <a:rPr lang="en-US" sz="1200" b="0" i="0" kern="1200" dirty="0">
                <a:solidFill>
                  <a:schemeClr val="tx1"/>
                </a:solidFill>
                <a:effectLst/>
                <a:latin typeface="+mn-lt"/>
                <a:ea typeface="+mn-ea"/>
                <a:cs typeface="+mn-cs"/>
              </a:rPr>
              <a:t>: Studies of the vaccine (called Clinical Trials) were conducted to prove the vaccine is safe and effective. Tens of thousands of people signed up for the studies, so companies did not need to spend a lot of time finding volunteers.</a:t>
            </a:r>
          </a:p>
          <a:p>
            <a:pPr marL="457200" lvl="0" indent="-457200">
              <a:buFont typeface="+mj-lt"/>
              <a:buAutoNum type="arabicPeriod"/>
            </a:pPr>
            <a:endParaRPr lang="en-US" sz="1200" b="0" i="0" kern="1200" dirty="0">
              <a:solidFill>
                <a:schemeClr val="tx1"/>
              </a:solidFill>
              <a:effectLst/>
              <a:latin typeface="+mn-lt"/>
              <a:ea typeface="+mn-ea"/>
              <a:cs typeface="+mn-cs"/>
            </a:endParaRPr>
          </a:p>
          <a:p>
            <a:pPr marL="457200" lvl="0" indent="-457200">
              <a:buFont typeface="+mj-lt"/>
              <a:buAutoNum type="arabicPeriod"/>
            </a:pPr>
            <a:r>
              <a:rPr lang="en-US" sz="1200" b="1" i="1" kern="1200" dirty="0">
                <a:solidFill>
                  <a:schemeClr val="tx1"/>
                </a:solidFill>
                <a:effectLst/>
                <a:latin typeface="+mn-lt"/>
                <a:ea typeface="+mn-ea"/>
                <a:cs typeface="+mn-cs"/>
              </a:rPr>
              <a:t>Manufacturing happened at the same time as the safety studies</a:t>
            </a:r>
            <a:r>
              <a:rPr lang="en-US" sz="1200" b="0" i="0" kern="1200" dirty="0">
                <a:solidFill>
                  <a:schemeClr val="tx1"/>
                </a:solidFill>
                <a:effectLst/>
                <a:latin typeface="+mn-lt"/>
                <a:ea typeface="+mn-ea"/>
                <a:cs typeface="+mn-cs"/>
              </a:rPr>
              <a:t>: Vaccine companies started making the vaccine at the same time as studies were happening in hopes that it would be proven safe and effective. This meant vaccines were ready to be distributed once they were approved</a:t>
            </a:r>
          </a:p>
          <a:p>
            <a:pPr marL="457200" lvl="0" indent="-457200">
              <a:buFont typeface="+mj-lt"/>
              <a:buAutoNum type="arabicPeriod"/>
            </a:pPr>
            <a:endParaRPr lang="en-US" sz="1200" dirty="0">
              <a:latin typeface="Calibri" panose="020F0502020204030204" pitchFamily="34" charset="0"/>
              <a:cs typeface="Calibri" panose="020F0502020204030204" pitchFamily="34" charset="0"/>
            </a:endParaRPr>
          </a:p>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442" name="Google Shape;442;p81:notes"/>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lvl="0" indent="0" algn="l"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12</a:t>
            </a:fld>
            <a:endParaRPr lang="en-US"/>
          </a:p>
        </p:txBody>
      </p:sp>
    </p:spTree>
    <p:extLst>
      <p:ext uri="{BB962C8B-B14F-4D97-AF65-F5344CB8AC3E}">
        <p14:creationId xmlns:p14="http://schemas.microsoft.com/office/powerpoint/2010/main" val="3067660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Serious side effects from vaccines, including the COVID-19 vaccine, are rare. In the Pfizer, </a:t>
            </a:r>
            <a:r>
              <a:rPr lang="en-US" sz="1200" kern="1200" dirty="0" err="1">
                <a:solidFill>
                  <a:schemeClr val="tx1"/>
                </a:solidFill>
                <a:effectLst/>
                <a:latin typeface="+mn-lt"/>
                <a:ea typeface="+mn-ea"/>
                <a:cs typeface="+mn-cs"/>
              </a:rPr>
              <a:t>Moderna</a:t>
            </a:r>
            <a:r>
              <a:rPr lang="en-US" sz="1200" kern="1200" dirty="0">
                <a:solidFill>
                  <a:schemeClr val="tx1"/>
                </a:solidFill>
                <a:effectLst/>
                <a:latin typeface="+mn-lt"/>
                <a:ea typeface="+mn-ea"/>
                <a:cs typeface="+mn-cs"/>
              </a:rPr>
              <a:t>, and Janssen clinical trials, serious side effects happened at the same frequency as they do in the general population (among less than 1.0% of participants who received the vaccine). There were no notable differences in serious adverse events by age, race, ethnicity, or medical conditions. </a:t>
            </a:r>
            <a:r>
              <a:rPr lang="en-US" sz="1800" u="none" kern="1200" dirty="0">
                <a:solidFill>
                  <a:srgbClr val="008080"/>
                </a:solidFill>
                <a:effectLst/>
                <a:latin typeface="Calibri" panose="020F0502020204030204" pitchFamily="34" charset="0"/>
                <a:ea typeface="Times New Roman" panose="02020603050405020304" pitchFamily="18" charset="0"/>
                <a:cs typeface="Calibri" panose="020F0502020204030204" pitchFamily="34" charset="0"/>
              </a:rPr>
              <a:t>The side effects in adolescents 12-15 years old were consistent with those reported in clinical trial participants 16 years of age and older.</a:t>
            </a:r>
            <a:endParaRPr lang="en-US" sz="1800" u="none"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sz="1200" kern="1200" dirty="0">
              <a:solidFill>
                <a:schemeClr val="tx1"/>
              </a:solidFill>
              <a:effectLst/>
              <a:latin typeface="+mn-lt"/>
              <a:ea typeface="+mn-ea"/>
              <a:cs typeface="+mn-cs"/>
            </a:endParaRPr>
          </a:p>
          <a:p>
            <a:r>
              <a:rPr lang="en-US" sz="2400" dirty="0"/>
              <a:t>If you got the J&amp;J COVID-19 vaccine and develop any of the symptoms below within 3 weeks after vaccination, get medical care right away:</a:t>
            </a:r>
          </a:p>
          <a:p>
            <a:pPr marL="800100" lvl="1" indent="-342900">
              <a:buFont typeface="Arial" panose="020B0604020202020204" pitchFamily="34" charset="0"/>
              <a:buChar char="•"/>
            </a:pPr>
            <a:r>
              <a:rPr lang="en-US" sz="2400" dirty="0"/>
              <a:t>Severe headache or blurred vision</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dirty="0"/>
              <a:t>Shortness of breath</a:t>
            </a:r>
          </a:p>
          <a:p>
            <a:pPr marL="800100" lvl="1" indent="-342900">
              <a:buFont typeface="Arial" panose="020B0604020202020204" pitchFamily="34" charset="0"/>
              <a:buChar char="•"/>
            </a:pPr>
            <a:r>
              <a:rPr lang="en-US" sz="2400" dirty="0"/>
              <a:t>Gut pain that does not go away</a:t>
            </a:r>
          </a:p>
          <a:p>
            <a:pPr marL="800100" lvl="1" indent="-342900">
              <a:buFont typeface="Arial" panose="020B0604020202020204" pitchFamily="34" charset="0"/>
              <a:buChar char="•"/>
            </a:pPr>
            <a:r>
              <a:rPr lang="en-US" sz="2400" dirty="0"/>
              <a:t>Chest pain</a:t>
            </a:r>
          </a:p>
          <a:p>
            <a:pPr marL="800100" lvl="1" indent="-342900">
              <a:buFont typeface="Arial" panose="020B0604020202020204" pitchFamily="34" charset="0"/>
              <a:buChar char="•"/>
            </a:pPr>
            <a:r>
              <a:rPr lang="en-US" sz="2400" dirty="0"/>
              <a:t>Leg swelling</a:t>
            </a:r>
          </a:p>
          <a:p>
            <a:pPr marL="8001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latin typeface="Calibri" panose="020F0502020204030204" pitchFamily="34" charset="0"/>
                <a:ea typeface="Times New Roman" panose="02020603050405020304" pitchFamily="18" charset="0"/>
                <a:cs typeface="Calibri" panose="020F0502020204030204" pitchFamily="34" charset="0"/>
              </a:rPr>
              <a:t>Easy bruising or tiny blood spots under the skin</a:t>
            </a:r>
            <a:endParaRPr lang="en-US" sz="2400" dirty="0"/>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the </a:t>
            </a:r>
            <a:r>
              <a:rPr lang="en-US" sz="1200" b="1" kern="1200" dirty="0" err="1">
                <a:solidFill>
                  <a:schemeClr val="tx1"/>
                </a:solidFill>
                <a:effectLst/>
                <a:latin typeface="+mn-lt"/>
                <a:ea typeface="+mn-ea"/>
                <a:cs typeface="+mn-cs"/>
              </a:rPr>
              <a:t>Moderna</a:t>
            </a:r>
            <a:r>
              <a:rPr lang="en-US" sz="1200" kern="1200" dirty="0">
                <a:solidFill>
                  <a:schemeClr val="tx1"/>
                </a:solidFill>
                <a:effectLst/>
                <a:latin typeface="+mn-lt"/>
                <a:ea typeface="+mn-ea"/>
                <a:cs typeface="+mn-cs"/>
              </a:rPr>
              <a:t> vaccine trial, examples of serious side effects included two people with facial swelling, one person with difficult-to-control nausea and vomiting, and one report of Bell’s palsy. In the </a:t>
            </a:r>
            <a:r>
              <a:rPr lang="en-US" sz="1200" b="1" kern="1200" dirty="0">
                <a:solidFill>
                  <a:schemeClr val="tx1"/>
                </a:solidFill>
                <a:effectLst/>
                <a:latin typeface="+mn-lt"/>
                <a:ea typeface="+mn-ea"/>
                <a:cs typeface="+mn-cs"/>
              </a:rPr>
              <a:t>Pfizer</a:t>
            </a:r>
            <a:r>
              <a:rPr lang="en-US" sz="1200" kern="1200" dirty="0">
                <a:solidFill>
                  <a:schemeClr val="tx1"/>
                </a:solidFill>
                <a:effectLst/>
                <a:latin typeface="+mn-lt"/>
                <a:ea typeface="+mn-ea"/>
                <a:cs typeface="+mn-cs"/>
              </a:rPr>
              <a:t> vaccine trial, examples included a shoulder injury at the vaccination site and swollen lymph nodes in the armpit opposite the vaccination arm. In the </a:t>
            </a:r>
            <a:r>
              <a:rPr lang="en-US" sz="1200" b="1" kern="1200" dirty="0">
                <a:solidFill>
                  <a:schemeClr val="tx1"/>
                </a:solidFill>
                <a:effectLst/>
                <a:latin typeface="+mn-lt"/>
                <a:ea typeface="+mn-ea"/>
                <a:cs typeface="+mn-cs"/>
              </a:rPr>
              <a:t>Janssen</a:t>
            </a:r>
            <a:r>
              <a:rPr lang="en-US" sz="1200" kern="1200" dirty="0">
                <a:solidFill>
                  <a:schemeClr val="tx1"/>
                </a:solidFill>
                <a:effectLst/>
                <a:latin typeface="+mn-lt"/>
                <a:ea typeface="+mn-ea"/>
                <a:cs typeface="+mn-cs"/>
              </a:rPr>
              <a:t> vaccine trial, examples included four people with seizures and six people with deep vein thrombosis. We don’t know if these serious side effects are related to the vaccine or not.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Some instances of severe allergic reactions have been reported outside of clinical trials. See slide 19 for more information about allergic reactions.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Minor side effects are more common after the second dose of </a:t>
            </a:r>
            <a:r>
              <a:rPr lang="en-US" sz="1200" kern="1200" dirty="0" err="1">
                <a:solidFill>
                  <a:schemeClr val="tx1"/>
                </a:solidFill>
                <a:effectLst/>
                <a:latin typeface="+mn-lt"/>
                <a:ea typeface="+mn-ea"/>
                <a:cs typeface="+mn-cs"/>
              </a:rPr>
              <a:t>Moderna</a:t>
            </a:r>
            <a:r>
              <a:rPr lang="en-US" sz="1200" kern="1200" dirty="0">
                <a:solidFill>
                  <a:schemeClr val="tx1"/>
                </a:solidFill>
                <a:effectLst/>
                <a:latin typeface="+mn-lt"/>
                <a:ea typeface="+mn-ea"/>
                <a:cs typeface="+mn-cs"/>
              </a:rPr>
              <a:t> and Pfizer than the first.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https://www.fda.gov/emergency-preparedness-and-response/mcm-legal-regulatory-and-policy-framework/pfizer-biontech-covid-19-vaccine-frequently-asked-questions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https://www.fda.gov/emergency-preparedness-and-response/mcm-legal-regulatory-and-policy-framework/moderna-covid-19-vaccine-frequently-asked-questions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rPr>
              <a:t>https://www.fda.gov/emergency-preparedness-and-response/mcm-legal-regulatory-and-policy-framework/janssen-covid-19-vaccine-frequently-asked-questions</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dirty="0">
                <a:solidFill>
                  <a:schemeClr val="tx1"/>
                </a:solidFill>
                <a:effectLst/>
                <a:latin typeface="+mn-lt"/>
                <a:ea typeface="+mn-ea"/>
                <a:cs typeface="+mn-cs"/>
              </a:rPr>
              <a:t>https://www.fda.gov/media/146305/download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13</a:t>
            </a:fld>
            <a:endParaRPr lang="en-US"/>
          </a:p>
        </p:txBody>
      </p:sp>
    </p:spTree>
    <p:extLst>
      <p:ext uri="{BB962C8B-B14F-4D97-AF65-F5344CB8AC3E}">
        <p14:creationId xmlns:p14="http://schemas.microsoft.com/office/powerpoint/2010/main" val="4088410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Overall, 50.6% of participants in the Pfizer safety trials were male and 49.4% were female, 83.1% were White, 9.1% were Black or African American, 28.0% were Hispanic or Latino, 4.3% were Asian, and 0.5% were American Indian or Alaska Native.</a:t>
            </a:r>
            <a:r>
              <a:rPr lang="en-US" sz="1800" kern="1200" dirty="0">
                <a:effectLst/>
                <a:latin typeface="Calibri" panose="020F0502020204030204" pitchFamily="34" charset="0"/>
                <a:ea typeface="Times New Roman" panose="02020603050405020304" pitchFamily="18" charset="0"/>
              </a:rPr>
              <a:t> The safety of the Pfizer vaccine in younger adolescents was studied in 2,260 adolescents ages 12-15 </a:t>
            </a:r>
            <a:r>
              <a:rPr lang="en-US" sz="1800" dirty="0">
                <a:latin typeface="Calibri" panose="020F0502020204030204" pitchFamily="34" charset="0"/>
                <a:cs typeface="Calibri" panose="020F0502020204030204" pitchFamily="34" charset="0"/>
              </a:rPr>
              <a:t>and 3,000 children ages 5-11.</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dirty="0"/>
              <a:t>https://www.fda.gov/media/144413/download</a:t>
            </a:r>
          </a:p>
        </p:txBody>
      </p:sp>
      <p:sp>
        <p:nvSpPr>
          <p:cNvPr id="4" name="Slide Number Placeholder 3"/>
          <p:cNvSpPr>
            <a:spLocks noGrp="1"/>
          </p:cNvSpPr>
          <p:nvPr>
            <p:ph type="sldNum" sz="quarter" idx="5"/>
          </p:nvPr>
        </p:nvSpPr>
        <p:spPr/>
        <p:txBody>
          <a:bodyPr/>
          <a:lstStyle/>
          <a:p>
            <a:fld id="{D34CBBDB-52D0-FE4C-8729-D7393D454E10}" type="slidenum">
              <a:rPr lang="en-US" smtClean="0"/>
              <a:t>14</a:t>
            </a:fld>
            <a:endParaRPr lang="en-US"/>
          </a:p>
        </p:txBody>
      </p:sp>
    </p:spTree>
    <p:extLst>
      <p:ext uri="{BB962C8B-B14F-4D97-AF65-F5344CB8AC3E}">
        <p14:creationId xmlns:p14="http://schemas.microsoft.com/office/powerpoint/2010/main" val="4046160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Overall, 52.7% of participants in </a:t>
            </a:r>
            <a:r>
              <a:rPr lang="en-US" sz="1200" kern="1200" dirty="0" err="1">
                <a:solidFill>
                  <a:schemeClr val="tx1"/>
                </a:solidFill>
                <a:effectLst/>
                <a:latin typeface="+mn-lt"/>
                <a:ea typeface="+mn-ea"/>
                <a:cs typeface="+mn-cs"/>
              </a:rPr>
              <a:t>Moderna</a:t>
            </a:r>
            <a:r>
              <a:rPr lang="en-US" sz="1200" kern="1200" dirty="0">
                <a:solidFill>
                  <a:schemeClr val="tx1"/>
                </a:solidFill>
                <a:effectLst/>
                <a:latin typeface="+mn-lt"/>
                <a:ea typeface="+mn-ea"/>
                <a:cs typeface="+mn-cs"/>
              </a:rPr>
              <a:t> safety trials were male, 47.3% were female, 79.2% were White, 10.2% were Black or African American, 20.5% were Hispanic or Latino, 4.6% were Asian, 0.8% were American Indian or Alaska Native, 0.2% were Native Hawaiian or Pacific Islander, 2.1% were Other, and 2.1% were Multiracial.</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average age of participants was 52; 75.2% were 18 to 64 years of age and 24.8% were 65 years of age and older.</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The demographic characteristics were similar among participants who received </a:t>
            </a:r>
            <a:r>
              <a:rPr lang="en-US" sz="1200" b="0" i="0" kern="1200" dirty="0" err="1">
                <a:solidFill>
                  <a:schemeClr val="tx1"/>
                </a:solidFill>
                <a:effectLst/>
                <a:latin typeface="+mn-lt"/>
                <a:ea typeface="+mn-ea"/>
                <a:cs typeface="+mn-cs"/>
              </a:rPr>
              <a:t>Moderna</a:t>
            </a:r>
            <a:r>
              <a:rPr lang="en-US" sz="1200" b="0" i="0" kern="1200" dirty="0">
                <a:solidFill>
                  <a:schemeClr val="tx1"/>
                </a:solidFill>
                <a:effectLst/>
                <a:latin typeface="+mn-lt"/>
                <a:ea typeface="+mn-ea"/>
                <a:cs typeface="+mn-cs"/>
              </a:rPr>
              <a:t> COVID-19 Vaccine and those who received placebo.</a:t>
            </a:r>
          </a:p>
          <a:p>
            <a:endParaRPr lang="en-US" sz="1200" b="0" i="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https://www.fda.gov/media/144637/download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15</a:t>
            </a:fld>
            <a:endParaRPr lang="en-US"/>
          </a:p>
        </p:txBody>
      </p:sp>
    </p:spTree>
    <p:extLst>
      <p:ext uri="{BB962C8B-B14F-4D97-AF65-F5344CB8AC3E}">
        <p14:creationId xmlns:p14="http://schemas.microsoft.com/office/powerpoint/2010/main" val="10093595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Overall, 45% of </a:t>
            </a:r>
            <a:r>
              <a:rPr lang="en-US" sz="1200" b="0" kern="1200" dirty="0">
                <a:solidFill>
                  <a:schemeClr val="tx1"/>
                </a:solidFill>
                <a:effectLst/>
                <a:latin typeface="+mn-lt"/>
                <a:ea typeface="+mn-ea"/>
                <a:cs typeface="+mn-cs"/>
              </a:rPr>
              <a:t>Janssen</a:t>
            </a:r>
            <a:r>
              <a:rPr lang="en-US" sz="1200" kern="1200" dirty="0">
                <a:solidFill>
                  <a:schemeClr val="tx1"/>
                </a:solidFill>
                <a:effectLst/>
                <a:latin typeface="+mn-lt"/>
                <a:ea typeface="+mn-ea"/>
                <a:cs typeface="+mn-cs"/>
              </a:rPr>
              <a:t> participants were female, 55% were male, 58.7% were White, 19.4% were Black or African American, 45.3% were Hispanic or Latino, 3.3% were Asian, 9.5% were American Indian/Alaska Native 0.2% were Native Hawaiian or other Pacific Islander, 5.6% were from multiple racial groups and 1.4% were unknown races. The average age of participants was 52.</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demographic characteristics were similar among participants who received Janssen COVID-19 Vaccine and those who received placebo.</a:t>
            </a:r>
          </a:p>
          <a:p>
            <a:r>
              <a:rPr lang="en-US" sz="1200" kern="1200" dirty="0">
                <a:solidFill>
                  <a:schemeClr val="tx1"/>
                </a:solidFill>
                <a:effectLst/>
                <a:latin typeface="+mn-lt"/>
                <a:ea typeface="+mn-ea"/>
                <a:cs typeface="+mn-cs"/>
              </a:rPr>
              <a:t>   </a:t>
            </a:r>
          </a:p>
          <a:p>
            <a:r>
              <a:rPr lang="en-US" sz="1200" u="sng" kern="1200" dirty="0">
                <a:solidFill>
                  <a:schemeClr val="tx1"/>
                </a:solidFill>
                <a:effectLst/>
                <a:latin typeface="+mn-lt"/>
                <a:ea typeface="+mn-ea"/>
                <a:cs typeface="+mn-cs"/>
                <a:hlinkClick r:id="rId3"/>
              </a:rPr>
              <a:t>https://www.fda.gov/media/146304/download</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16</a:t>
            </a:fld>
            <a:endParaRPr lang="en-US"/>
          </a:p>
        </p:txBody>
      </p:sp>
    </p:spTree>
    <p:extLst>
      <p:ext uri="{BB962C8B-B14F-4D97-AF65-F5344CB8AC3E}">
        <p14:creationId xmlns:p14="http://schemas.microsoft.com/office/powerpoint/2010/main" val="1203927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Although there is a small chance that the COVID-19 vaccines could cause a severe allergic reaction, this would usually happen within a few minutes to one hour after getting the vaccine. </a:t>
            </a: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Signs of a severe allergic reaction can include: </a:t>
            </a:r>
          </a:p>
          <a:p>
            <a:r>
              <a:rPr lang="en-US" sz="1200" b="0" i="0" u="none" strike="noStrike" kern="1200" baseline="0" dirty="0">
                <a:solidFill>
                  <a:schemeClr val="tx1"/>
                </a:solidFill>
                <a:latin typeface="+mn-lt"/>
                <a:ea typeface="+mn-ea"/>
                <a:cs typeface="+mn-cs"/>
              </a:rPr>
              <a:t>• Difficulty breathing </a:t>
            </a:r>
          </a:p>
          <a:p>
            <a:r>
              <a:rPr lang="en-US" sz="1200" b="0" i="0" u="none" strike="noStrike" kern="1200" baseline="0" dirty="0">
                <a:solidFill>
                  <a:schemeClr val="tx1"/>
                </a:solidFill>
                <a:latin typeface="+mn-lt"/>
                <a:ea typeface="+mn-ea"/>
                <a:cs typeface="+mn-cs"/>
              </a:rPr>
              <a:t>• Swelling of your face and throat </a:t>
            </a:r>
          </a:p>
          <a:p>
            <a:r>
              <a:rPr lang="en-US" sz="1200" b="0" i="0" u="none" strike="noStrike" kern="1200" baseline="0" dirty="0">
                <a:solidFill>
                  <a:schemeClr val="tx1"/>
                </a:solidFill>
                <a:latin typeface="+mn-lt"/>
                <a:ea typeface="+mn-ea"/>
                <a:cs typeface="+mn-cs"/>
              </a:rPr>
              <a:t>• A fast heartbeat </a:t>
            </a:r>
          </a:p>
          <a:p>
            <a:r>
              <a:rPr lang="en-US" sz="1200" b="0" i="0" u="none" strike="noStrike" kern="1200" baseline="0" dirty="0">
                <a:solidFill>
                  <a:schemeClr val="tx1"/>
                </a:solidFill>
                <a:latin typeface="+mn-lt"/>
                <a:ea typeface="+mn-ea"/>
                <a:cs typeface="+mn-cs"/>
              </a:rPr>
              <a:t>• A bad rash all over your body </a:t>
            </a:r>
          </a:p>
          <a:p>
            <a:r>
              <a:rPr lang="en-US" sz="1200" b="0" i="0" u="none" strike="noStrike" kern="1200" baseline="0" dirty="0">
                <a:solidFill>
                  <a:schemeClr val="tx1"/>
                </a:solidFill>
                <a:latin typeface="+mn-lt"/>
                <a:ea typeface="+mn-ea"/>
                <a:cs typeface="+mn-cs"/>
              </a:rPr>
              <a:t>• Dizziness and weakness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If you have a history of allergic reactions, your vaccination provider may ask you to stay longer at the place where you received your vaccine for monitoring afterwards.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CDC looked at data reported to the federal Vaccine Adverse Event Reporting (VAERS) system from mid-December to mid-January, and there were rare reports of severe allergic reaction after COVID-19 vaccination, which happened at similar rates to what is seen with other commonly used vaccines like the flu.</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17</a:t>
            </a:fld>
            <a:endParaRPr lang="en-US"/>
          </a:p>
        </p:txBody>
      </p:sp>
    </p:spTree>
    <p:extLst>
      <p:ext uri="{BB962C8B-B14F-4D97-AF65-F5344CB8AC3E}">
        <p14:creationId xmlns:p14="http://schemas.microsoft.com/office/powerpoint/2010/main" val="162828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COVID-19 vaccines are being studied carefully now and will continue to be studied for many years, similar to other vaccines.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Here’s why it’s safe:</a:t>
            </a:r>
          </a:p>
          <a:p>
            <a:pPr marL="171450" lvl="0" indent="-171450">
              <a:buFontTx/>
              <a:buChar char="-"/>
            </a:pPr>
            <a:r>
              <a:rPr lang="en-US" dirty="0"/>
              <a:t>The COVID-19 vaccine, like other vaccines, works by teaching our bodies to develop antibodies that fight against the virus that causes COVID-19, to prevent future illness.  </a:t>
            </a:r>
          </a:p>
          <a:p>
            <a:pPr marL="171450" lvl="0" indent="-171450">
              <a:buFontTx/>
              <a:buChar char="-"/>
            </a:pPr>
            <a:r>
              <a:rPr lang="en-US" dirty="0"/>
              <a:t>There is no evidence right now that antibodies formed from COVID-19 vaccination will cause any problems with pregnancy, including the development of the placenta. </a:t>
            </a:r>
          </a:p>
          <a:p>
            <a:pPr marL="171450" lvl="0" indent="-171450">
              <a:buFontTx/>
              <a:buChar char="-"/>
            </a:pPr>
            <a:r>
              <a:rPr lang="en-US" dirty="0"/>
              <a:t>In fact, there is no evidence that fertility problems are a side effect of ANY vaccine. </a:t>
            </a:r>
          </a:p>
          <a:p>
            <a:r>
              <a:rPr lang="en-US" dirty="0"/>
              <a:t> </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18</a:t>
            </a:fld>
            <a:endParaRPr lang="en-US"/>
          </a:p>
        </p:txBody>
      </p:sp>
    </p:spTree>
    <p:extLst>
      <p:ext uri="{BB962C8B-B14F-4D97-AF65-F5344CB8AC3E}">
        <p14:creationId xmlns:p14="http://schemas.microsoft.com/office/powerpoint/2010/main" val="32193557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D34CBBDB-52D0-FE4C-8729-D7393D454E10}" type="slidenum">
              <a:rPr lang="en-US" smtClean="0"/>
              <a:t>19</a:t>
            </a:fld>
            <a:endParaRPr lang="en-US"/>
          </a:p>
        </p:txBody>
      </p:sp>
    </p:spTree>
    <p:extLst>
      <p:ext uri="{BB962C8B-B14F-4D97-AF65-F5344CB8AC3E}">
        <p14:creationId xmlns:p14="http://schemas.microsoft.com/office/powerpoint/2010/main" val="11108332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u="none" dirty="0">
                <a:solidFill>
                  <a:srgbClr val="008080"/>
                </a:solidFill>
                <a:effectLst/>
                <a:latin typeface="Calibri" panose="020F0502020204030204" pitchFamily="34" charset="0"/>
                <a:ea typeface="Times New Roman" panose="02020603050405020304" pitchFamily="18" charset="0"/>
                <a:cs typeface="Times New Roman" panose="02020603050405020304" pitchFamily="18" charset="0"/>
              </a:rPr>
              <a:t>Notes:</a:t>
            </a:r>
            <a:endParaRPr lang="en-US" sz="1800" u="none"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SzPts val="1400"/>
              <a:buFont typeface="Symbol" panose="05050102010706020507" pitchFamily="18" charset="2"/>
              <a:buChar char=""/>
            </a:pPr>
            <a:r>
              <a:rPr lang="en-US" sz="1800" u="none" dirty="0">
                <a:solidFill>
                  <a:srgbClr val="008080"/>
                </a:solidFill>
                <a:effectLst/>
                <a:latin typeface="Calibri" panose="020F0502020204030204" pitchFamily="34" charset="0"/>
                <a:ea typeface="Calibri" panose="020F0502020204030204" pitchFamily="34" charset="0"/>
                <a:cs typeface="Calibri" panose="020F0502020204030204" pitchFamily="34" charset="0"/>
              </a:rPr>
              <a:t>The Pfizer COVID-19 Vaccine is over 90% effective at preventing COVID-19 in children ages 5 through 11 years.</a:t>
            </a:r>
            <a:endParaRPr lang="en-US" sz="1800" u="none"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107000"/>
              </a:lnSpc>
              <a:spcBef>
                <a:spcPts val="0"/>
              </a:spcBef>
              <a:spcAft>
                <a:spcPts val="0"/>
              </a:spcAft>
              <a:buSzPts val="1400"/>
              <a:buFont typeface="Symbol" panose="05050102010706020507" pitchFamily="18" charset="2"/>
              <a:buChar char=""/>
            </a:pPr>
            <a:r>
              <a:rPr lang="en-US" sz="1800" u="none" dirty="0">
                <a:solidFill>
                  <a:srgbClr val="008080"/>
                </a:solidFill>
                <a:effectLst/>
                <a:latin typeface="Calibri" panose="020F0502020204030204" pitchFamily="34" charset="0"/>
                <a:ea typeface="Calibri" panose="020F0502020204030204" pitchFamily="34" charset="0"/>
                <a:cs typeface="Calibri" panose="020F0502020204030204" pitchFamily="34" charset="0"/>
              </a:rPr>
              <a:t>Getting children vaccinated can help protect them against COVID-19, as well as reduce disruptions to in-person learning and group activities by helping slow community transmission.</a:t>
            </a:r>
            <a:endParaRPr lang="en-US" sz="1800" u="none" dirty="0">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107000"/>
              </a:lnSpc>
              <a:spcBef>
                <a:spcPts val="0"/>
              </a:spcBef>
              <a:spcAft>
                <a:spcPts val="800"/>
              </a:spcAft>
              <a:buSzPts val="1400"/>
              <a:buFont typeface="Symbol" panose="05050102010706020507" pitchFamily="18" charset="2"/>
              <a:buChar char=""/>
            </a:pPr>
            <a:r>
              <a:rPr lang="en-US" sz="1800" u="none" dirty="0">
                <a:solidFill>
                  <a:srgbClr val="008080"/>
                </a:solidFill>
                <a:effectLst/>
                <a:latin typeface="Calibri" panose="020F0502020204030204" pitchFamily="34" charset="0"/>
                <a:ea typeface="Calibri" panose="020F0502020204030204" pitchFamily="34" charset="0"/>
                <a:cs typeface="Calibri" panose="020F0502020204030204" pitchFamily="34" charset="0"/>
              </a:rPr>
              <a:t>Children may have some side effects from the vaccine, similar to those seen in adults and with other vaccines. These are normal signs that their body is building protection, but they should go away in a few days.</a:t>
            </a:r>
            <a:endParaRPr lang="en-US" sz="1800" u="none" dirty="0">
              <a:effectLst/>
              <a:latin typeface="Calibri" panose="020F0502020204030204" pitchFamily="34" charset="0"/>
              <a:ea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20</a:t>
            </a:fld>
            <a:endParaRPr lang="en-US"/>
          </a:p>
        </p:txBody>
      </p:sp>
    </p:spTree>
    <p:extLst>
      <p:ext uri="{BB962C8B-B14F-4D97-AF65-F5344CB8AC3E}">
        <p14:creationId xmlns:p14="http://schemas.microsoft.com/office/powerpoint/2010/main" val="2279551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No.</a:t>
            </a:r>
            <a:r>
              <a:rPr lang="en-US" sz="1200" kern="1200" dirty="0">
                <a:solidFill>
                  <a:schemeClr val="tx1"/>
                </a:solidFill>
                <a:effectLst/>
                <a:latin typeface="+mn-lt"/>
                <a:ea typeface="+mn-ea"/>
                <a:cs typeface="+mn-cs"/>
              </a:rPr>
              <a:t> COVID-19 vaccines do not change or interact with your DNA in any way.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Vaccines teach our immune system how to fight against a specific virus. They work with the body’s natural defenses to safely develop immunity to disease.  In order to do its job, the COVID-19 vaccine doesn’t need to go inside the nucleus of the cell, which is where our DNA is kept. This means the vaccine never interacts with our DNA in any way and has no way to change it.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At the end of the process, our bodies have learned how to protect against future infection. That immune response and making antibodies is what protects us from getting infected if the real virus enters our bodies. (source: </a:t>
            </a:r>
            <a:r>
              <a:rPr lang="en-US" sz="1200" u="sng" kern="1200" dirty="0">
                <a:solidFill>
                  <a:schemeClr val="tx1"/>
                </a:solidFill>
                <a:effectLst/>
                <a:latin typeface="+mn-lt"/>
                <a:ea typeface="+mn-ea"/>
                <a:cs typeface="+mn-cs"/>
              </a:rPr>
              <a:t>https://www.cdc.gov/coronavirus/2019-ncov/vaccines/facts.html) </a:t>
            </a:r>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21</a:t>
            </a:fld>
            <a:endParaRPr lang="en-US"/>
          </a:p>
        </p:txBody>
      </p:sp>
    </p:spTree>
    <p:extLst>
      <p:ext uri="{BB962C8B-B14F-4D97-AF65-F5344CB8AC3E}">
        <p14:creationId xmlns:p14="http://schemas.microsoft.com/office/powerpoint/2010/main" val="2190030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96000"/>
              </a:lnSpc>
              <a:spcBef>
                <a:spcPts val="0"/>
              </a:spcBef>
              <a:spcAft>
                <a:spcPts val="0"/>
              </a:spcAft>
              <a:buFont typeface="Arial" panose="020B0604020202020204" pitchFamily="34" charset="0"/>
              <a:buChar char="•"/>
              <a:tabLst>
                <a:tab pos="457200" algn="l"/>
              </a:tabLst>
            </a:pP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96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CDC is monitoring virus changes in the United States, including changes with the Omicron variant.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96000"/>
              </a:lnSpc>
              <a:spcBef>
                <a:spcPts val="0"/>
              </a:spcBef>
              <a:spcAft>
                <a:spcPts val="0"/>
              </a:spcAft>
              <a:buFont typeface="Arial" panose="020B0604020202020204" pitchFamily="34" charset="0"/>
              <a:buChar char="•"/>
              <a:tabLst>
                <a:tab pos="457200" algn="l"/>
              </a:tabLst>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Scientists are working to learn more about how easily each variant spreads, whether they could cause more severe illness, and whether the vaccines we already have will protect people against specific COVID-19 variants. </a:t>
            </a: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22</a:t>
            </a:fld>
            <a:endParaRPr lang="en-US"/>
          </a:p>
        </p:txBody>
      </p:sp>
    </p:spTree>
    <p:extLst>
      <p:ext uri="{BB962C8B-B14F-4D97-AF65-F5344CB8AC3E}">
        <p14:creationId xmlns:p14="http://schemas.microsoft.com/office/powerpoint/2010/main" val="10388473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rPr>
              <a:t>You can choose which booster vaccine you want. Some people may want the type they originally received; others may prefer to get a different booster.</a:t>
            </a:r>
          </a:p>
          <a:p>
            <a:pPr marL="171450" indent="-171450">
              <a:buFont typeface="Arial" panose="020B0604020202020204" pitchFamily="34" charset="0"/>
              <a:buChar char="•"/>
            </a:pPr>
            <a:r>
              <a:rPr lang="en-US" b="0" i="0" dirty="0">
                <a:solidFill>
                  <a:srgbClr val="141414"/>
                </a:solidFill>
                <a:effectLst/>
                <a:latin typeface="Noto Sans VF"/>
              </a:rPr>
              <a:t>The side effects following the booster are similar to those after the second dose. </a:t>
            </a: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You are still considered fully vaccinated if you do not receive a booster shot.</a:t>
            </a:r>
          </a:p>
          <a:p>
            <a:pPr marL="171450" indent="-171450">
              <a:buFont typeface="Arial" panose="020B0604020202020204" pitchFamily="34" charset="0"/>
              <a:buChar char="•"/>
            </a:pPr>
            <a:r>
              <a:rPr lang="en-US" b="0" i="0" dirty="0">
                <a:solidFill>
                  <a:srgbClr val="141414"/>
                </a:solidFill>
                <a:effectLst/>
                <a:latin typeface="Noto Sans VF"/>
              </a:rPr>
              <a:t>You can get a COVID-19 vaccine and other vaccinations like a flu or shingles vaccine at the same time or close together.</a:t>
            </a:r>
            <a:endParaRPr lang="en-US" dirty="0"/>
          </a:p>
          <a:p>
            <a:pPr marL="171450" indent="-171450">
              <a:buFont typeface="Arial" panose="020B0604020202020204" pitchFamily="34" charset="0"/>
              <a:buChar char="•"/>
            </a:pPr>
            <a:r>
              <a:rPr lang="en-US" dirty="0"/>
              <a:t>For answers to more commonly asked questions about boosters, visit: </a:t>
            </a:r>
            <a:r>
              <a:rPr lang="en-US" b="1" dirty="0"/>
              <a:t>https://www.mass.gov/info-details/covid-19-booster-frequently-asked-questions </a:t>
            </a:r>
          </a:p>
        </p:txBody>
      </p:sp>
      <p:sp>
        <p:nvSpPr>
          <p:cNvPr id="4" name="Slide Number Placeholder 3"/>
          <p:cNvSpPr>
            <a:spLocks noGrp="1"/>
          </p:cNvSpPr>
          <p:nvPr>
            <p:ph type="sldNum" sz="quarter" idx="5"/>
          </p:nvPr>
        </p:nvSpPr>
        <p:spPr/>
        <p:txBody>
          <a:bodyPr/>
          <a:lstStyle/>
          <a:p>
            <a:fld id="{D34CBBDB-52D0-FE4C-8729-D7393D454E10}" type="slidenum">
              <a:rPr lang="en-US" smtClean="0"/>
              <a:t>23</a:t>
            </a:fld>
            <a:endParaRPr lang="en-US"/>
          </a:p>
        </p:txBody>
      </p:sp>
    </p:spTree>
    <p:extLst>
      <p:ext uri="{BB962C8B-B14F-4D97-AF65-F5344CB8AC3E}">
        <p14:creationId xmlns:p14="http://schemas.microsoft.com/office/powerpoint/2010/main" val="25789483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nSpc>
                <a:spcPct val="107000"/>
              </a:lnSpc>
              <a:spcBef>
                <a:spcPts val="0"/>
              </a:spcBef>
              <a:spcAft>
                <a:spcPts val="0"/>
              </a:spcAft>
              <a:buSzPts val="1400"/>
              <a:buFontTx/>
              <a:buChar char="-"/>
            </a:pPr>
            <a:r>
              <a:rPr lang="en-US" sz="1200" kern="1200" dirty="0">
                <a:solidFill>
                  <a:schemeClr val="tx1"/>
                </a:solidFill>
                <a:effectLst/>
                <a:latin typeface="+mn-lt"/>
                <a:ea typeface="+mn-ea"/>
                <a:cs typeface="+mn-cs"/>
              </a:rPr>
              <a:t>These methods apply to people looking for booster shots as well.</a:t>
            </a:r>
          </a:p>
          <a:p>
            <a:pPr marL="171450" marR="0" lvl="0" indent="-171450">
              <a:lnSpc>
                <a:spcPct val="107000"/>
              </a:lnSpc>
              <a:spcBef>
                <a:spcPts val="0"/>
              </a:spcBef>
              <a:spcAft>
                <a:spcPts val="0"/>
              </a:spcAft>
              <a:buSzPts val="1400"/>
              <a:buFontTx/>
              <a:buChar char="-"/>
            </a:pPr>
            <a:r>
              <a:rPr lang="en-US" sz="1200" kern="1200" dirty="0">
                <a:solidFill>
                  <a:schemeClr val="tx1"/>
                </a:solidFill>
                <a:effectLst/>
                <a:latin typeface="+mn-lt"/>
                <a:ea typeface="+mn-ea"/>
                <a:cs typeface="+mn-cs"/>
              </a:rPr>
              <a:t>The Scheduling Resource Line is for people who cannot access the internet. It is available in 100 languages. Representatives have the same access to appointments as on the public website. Their hours are:</a:t>
            </a:r>
          </a:p>
          <a:p>
            <a:pPr marL="628650" lvl="1" indent="-171450">
              <a:buFontTx/>
              <a:buChar char="-"/>
            </a:pPr>
            <a:r>
              <a:rPr lang="en-US" sz="1200" dirty="0">
                <a:ea typeface="Calibri" panose="020F0502020204030204" pitchFamily="34" charset="0"/>
                <a:cs typeface="Times New Roman" panose="02020603050405020304" pitchFamily="18" charset="0"/>
              </a:rPr>
              <a:t>Monday – Thursday from 8:30 AM to 8:00 PM</a:t>
            </a:r>
          </a:p>
          <a:p>
            <a:pPr marL="628650" lvl="1" indent="-171450">
              <a:buFontTx/>
              <a:buChar char="-"/>
            </a:pPr>
            <a:r>
              <a:rPr lang="en-US" sz="1200" dirty="0">
                <a:ea typeface="Calibri" panose="020F0502020204030204" pitchFamily="34" charset="0"/>
                <a:cs typeface="Times New Roman" panose="02020603050405020304" pitchFamily="18" charset="0"/>
              </a:rPr>
              <a:t>Friday – Sunday from 8:30 AM to 5:00 PM</a:t>
            </a:r>
            <a:endParaRPr lang="en-US" sz="1200" dirty="0"/>
          </a:p>
          <a:p>
            <a:pPr marL="171450" lvl="0" indent="-171450">
              <a:buFontTx/>
              <a:buChar char="-"/>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D1AA723-8E7C-466C-9B48-1A291385479A}" type="slidenum">
              <a:rPr lang="en-US" smtClean="0"/>
              <a:t>24</a:t>
            </a:fld>
            <a:endParaRPr lang="en-US"/>
          </a:p>
        </p:txBody>
      </p:sp>
    </p:spTree>
    <p:extLst>
      <p:ext uri="{BB962C8B-B14F-4D97-AF65-F5344CB8AC3E}">
        <p14:creationId xmlns:p14="http://schemas.microsoft.com/office/powerpoint/2010/main" val="39649980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400" dirty="0">
                <a:effectLst/>
                <a:latin typeface="Calibri" panose="020F0502020204030204" pitchFamily="34" charset="0"/>
                <a:ea typeface="Times New Roman" panose="02020603050405020304" pitchFamily="18" charset="0"/>
                <a:cs typeface="Calibri" panose="020F0502020204030204" pitchFamily="34" charset="0"/>
              </a:rPr>
              <a:t>The Homebound Program intake line is open Monday through Friday from 9 AM to 5 PM and has representatives who speak English and Spanish, as well as interpreters in 100+ languages.</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4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0"/>
              </a:spcAft>
            </a:pPr>
            <a:r>
              <a:rPr lang="en-US" sz="1400" dirty="0">
                <a:effectLst/>
                <a:latin typeface="Calibri" panose="020F0502020204030204" pitchFamily="34" charset="0"/>
                <a:ea typeface="Times New Roman" panose="02020603050405020304" pitchFamily="18" charset="0"/>
                <a:cs typeface="Calibri" panose="020F0502020204030204" pitchFamily="34" charset="0"/>
              </a:rPr>
              <a:t>When you are registered with the Homebound Program, you will generally be called within 5 business days to schedule your appointment. In-home vaccinations will be:</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400" dirty="0">
                <a:effectLst/>
                <a:latin typeface="Calibri" panose="020F0502020204030204" pitchFamily="34" charset="0"/>
                <a:ea typeface="Times New Roman" panose="02020603050405020304" pitchFamily="18" charset="0"/>
                <a:cs typeface="Calibri" panose="020F0502020204030204" pitchFamily="34" charset="0"/>
              </a:rPr>
              <a:t>Performed by medical professionals, following all public health guidelines</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400" dirty="0">
                <a:effectLst/>
                <a:latin typeface="Calibri" panose="020F0502020204030204" pitchFamily="34" charset="0"/>
                <a:ea typeface="Times New Roman" panose="02020603050405020304" pitchFamily="18" charset="0"/>
                <a:cs typeface="Calibri" panose="020F0502020204030204" pitchFamily="34" charset="0"/>
              </a:rPr>
              <a:t>Tailored to meet the individual needs of the homebound individual, as discussed on the scheduling call</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400" dirty="0">
                <a:effectLst/>
                <a:latin typeface="Calibri" panose="020F0502020204030204" pitchFamily="34" charset="0"/>
                <a:ea typeface="Times New Roman" panose="02020603050405020304" pitchFamily="18" charset="0"/>
                <a:cs typeface="Calibri" panose="020F0502020204030204" pitchFamily="34" charset="0"/>
              </a:rPr>
              <a:t>Scheduled based on geography of homebound residents, not on a first-come first-served basis</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342900" marR="0" lvl="0" indent="-342900">
              <a:lnSpc>
                <a:spcPct val="107000"/>
              </a:lnSpc>
              <a:spcBef>
                <a:spcPts val="0"/>
              </a:spcBef>
              <a:spcAft>
                <a:spcPts val="0"/>
              </a:spcAft>
              <a:buSzPts val="1000"/>
              <a:buFont typeface="Symbol" panose="05050102010706020507" pitchFamily="18" charset="2"/>
              <a:buChar char=""/>
              <a:tabLst>
                <a:tab pos="457200" algn="l"/>
              </a:tabLst>
            </a:pPr>
            <a:r>
              <a:rPr lang="en-US" sz="1400" dirty="0">
                <a:effectLst/>
                <a:latin typeface="Calibri" panose="020F0502020204030204" pitchFamily="34" charset="0"/>
                <a:ea typeface="Times New Roman" panose="02020603050405020304" pitchFamily="18" charset="0"/>
                <a:cs typeface="Calibri" panose="020F0502020204030204" pitchFamily="34" charset="0"/>
              </a:rPr>
              <a:t>Performed using the Johnson &amp; Johnson single-dose vaccine, which is easier to transport and requires only one appointment</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742950" marR="0" lvl="1" indent="-285750">
              <a:lnSpc>
                <a:spcPct val="107000"/>
              </a:lnSpc>
              <a:spcBef>
                <a:spcPts val="0"/>
              </a:spcBef>
              <a:spcAft>
                <a:spcPts val="0"/>
              </a:spcAft>
              <a:buSzPts val="1000"/>
              <a:buFont typeface="Courier New" panose="02070309020205020404" pitchFamily="49" charset="0"/>
              <a:buChar char="o"/>
              <a:tabLst>
                <a:tab pos="914400" algn="l"/>
              </a:tabLst>
            </a:pPr>
            <a:r>
              <a:rPr lang="en-US" sz="1400" dirty="0">
                <a:effectLst/>
                <a:latin typeface="Calibri" panose="020F0502020204030204" pitchFamily="34" charset="0"/>
                <a:ea typeface="Times New Roman" panose="02020603050405020304" pitchFamily="18" charset="0"/>
                <a:cs typeface="Calibri" panose="020F0502020204030204" pitchFamily="34" charset="0"/>
              </a:rPr>
              <a:t>Individuals 12-17 years old will be offered the Pfizer vaccine</a:t>
            </a: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sz="1200" dirty="0">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dirty="0">
                <a:effectLst/>
                <a:latin typeface="Arial" panose="020B0604020202020204" pitchFamily="34" charset="0"/>
                <a:ea typeface="Calibri" panose="020F0502020204030204" pitchFamily="34" charset="0"/>
                <a:cs typeface="Times New Roman" panose="02020603050405020304" pitchFamily="18" charset="0"/>
              </a:rPr>
              <a:t>MassHealth transportation coverage </a:t>
            </a:r>
            <a:r>
              <a:rPr lang="en-US" dirty="0"/>
              <a:t>includes people with MassHealth Limited, Children’s Medical Security Program (CMSP) and MassHealth Family Assistance (FA).  In addition, members can request transportation services directly through MassHealth’s Customer Service, rather than needing to request services through a health care provider.</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US" dirty="0"/>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b="0" i="0" kern="1200" dirty="0">
                <a:solidFill>
                  <a:schemeClr val="tx1"/>
                </a:solidFill>
                <a:effectLst/>
                <a:latin typeface="+mn-lt"/>
                <a:ea typeface="+mn-ea"/>
                <a:cs typeface="+mn-cs"/>
              </a:rPr>
              <a:t>There also may be local community organizations, such as Aging Services Access Points (ASAPs) and Councils on Aging (COAs) that can assist you in finding transportation. </a:t>
            </a:r>
            <a:endParaRPr lang="en-US" dirty="0"/>
          </a:p>
        </p:txBody>
      </p:sp>
      <p:sp>
        <p:nvSpPr>
          <p:cNvPr id="4" name="Slide Number Placeholder 3"/>
          <p:cNvSpPr>
            <a:spLocks noGrp="1"/>
          </p:cNvSpPr>
          <p:nvPr>
            <p:ph type="sldNum" sz="quarter" idx="10"/>
          </p:nvPr>
        </p:nvSpPr>
        <p:spPr/>
        <p:txBody>
          <a:bodyPr/>
          <a:lstStyle/>
          <a:p>
            <a:fld id="{CD1AA723-8E7C-466C-9B48-1A291385479A}" type="slidenum">
              <a:rPr lang="en-US" smtClean="0"/>
              <a:t>25</a:t>
            </a:fld>
            <a:endParaRPr lang="en-US"/>
          </a:p>
        </p:txBody>
      </p:sp>
    </p:spTree>
    <p:extLst>
      <p:ext uri="{BB962C8B-B14F-4D97-AF65-F5344CB8AC3E}">
        <p14:creationId xmlns:p14="http://schemas.microsoft.com/office/powerpoint/2010/main" val="4037856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Health insurance (including Medicare and Medicaid) will cover the cost of administering the vaccine. Bring your health insurance card, if you have one. Your insurance will be billed at no cost to you.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Health care providers can also be reimbursed from the federal government for the cost of administering vaccine to undocumented immigrants.</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26</a:t>
            </a:fld>
            <a:endParaRPr lang="en-US"/>
          </a:p>
        </p:txBody>
      </p:sp>
    </p:spTree>
    <p:extLst>
      <p:ext uri="{BB962C8B-B14F-4D97-AF65-F5344CB8AC3E}">
        <p14:creationId xmlns:p14="http://schemas.microsoft.com/office/powerpoint/2010/main" val="10560598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No.  The federal government has confirmed that it will not consider COVID-19 treatment (including a vaccine) as part of a determination of whether someone is a “public charge” or as it relates to the public benefit condition for certain individuals seeking an extension of stay or change of status, even if the vaccine is paid for by Medicaid or other federal funds.</a:t>
            </a:r>
          </a:p>
          <a:p>
            <a:endParaRPr lang="en-US" dirty="0"/>
          </a:p>
          <a:p>
            <a:r>
              <a:rPr lang="en-US" sz="1200" b="0" i="0" kern="1200" dirty="0">
                <a:solidFill>
                  <a:schemeClr val="tx1"/>
                </a:solidFill>
                <a:effectLst/>
                <a:latin typeface="+mn-lt"/>
                <a:ea typeface="+mn-ea"/>
                <a:cs typeface="+mn-cs"/>
              </a:rPr>
              <a:t>Bring an ID with your name, if you have one, to verify your name in the vaccination system. It is not required.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Bring your health insurance card, if you have one. Your insurance will be billed at no cost to you. You do not need to be insured to receive the vaccine.</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27</a:t>
            </a:fld>
            <a:endParaRPr lang="en-US"/>
          </a:p>
        </p:txBody>
      </p:sp>
    </p:spTree>
    <p:extLst>
      <p:ext uri="{BB962C8B-B14F-4D97-AF65-F5344CB8AC3E}">
        <p14:creationId xmlns:p14="http://schemas.microsoft.com/office/powerpoint/2010/main" val="25582370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have any significant pain or discomfort, talk to your healthcare provider, who may recommend over-the-counter medicine, such as ibuprofen or acetaminophen. To reduce pain and discomfort where you got the shot apply a clean, cool, wet washcloth over the area, and use or exercise your arm.  To reduce discomfort from fever, drink plenty of fluids and dress lightly.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most cases, discomfort from fever or pain is normal, but contact your healthcare provider if the redness or tenderness where you got the shot increases after 24 hours or your side effects are worrying you or do not seem to be going away after a few days</a:t>
            </a:r>
          </a:p>
          <a:p>
            <a:pPr lvl="0"/>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V-safe</a:t>
            </a:r>
            <a:r>
              <a:rPr lang="en-US" sz="1200" kern="1200" dirty="0">
                <a:solidFill>
                  <a:schemeClr val="tx1"/>
                </a:solidFill>
                <a:effectLst/>
                <a:latin typeface="+mn-lt"/>
                <a:ea typeface="+mn-ea"/>
                <a:cs typeface="+mn-cs"/>
              </a:rPr>
              <a:t> is a smartphone-based tool that uses text messaging and web surveys to provide personalized health check-ins after you receive a COVID-19 vaccination. Through </a:t>
            </a:r>
            <a:r>
              <a:rPr lang="en-US" sz="1200" b="1" kern="1200" dirty="0">
                <a:solidFill>
                  <a:schemeClr val="tx1"/>
                </a:solidFill>
                <a:effectLst/>
                <a:latin typeface="+mn-lt"/>
                <a:ea typeface="+mn-ea"/>
                <a:cs typeface="+mn-cs"/>
              </a:rPr>
              <a:t>v-safe</a:t>
            </a:r>
            <a:r>
              <a:rPr lang="en-US" sz="1200" kern="1200" dirty="0">
                <a:solidFill>
                  <a:schemeClr val="tx1"/>
                </a:solidFill>
                <a:effectLst/>
                <a:latin typeface="+mn-lt"/>
                <a:ea typeface="+mn-ea"/>
                <a:cs typeface="+mn-cs"/>
              </a:rPr>
              <a:t>, you can quickly tell CDC if you have any side effects after getting the COVID-19 vaccine. Depending on your answers, someone from CDC may call to check on you and get more information. And </a:t>
            </a:r>
            <a:r>
              <a:rPr lang="en-US" sz="1200" b="1" kern="1200" dirty="0">
                <a:solidFill>
                  <a:schemeClr val="tx1"/>
                </a:solidFill>
                <a:effectLst/>
                <a:latin typeface="+mn-lt"/>
                <a:ea typeface="+mn-ea"/>
                <a:cs typeface="+mn-cs"/>
              </a:rPr>
              <a:t>v-safe</a:t>
            </a:r>
            <a:r>
              <a:rPr lang="en-US" sz="1200" kern="1200" dirty="0">
                <a:solidFill>
                  <a:schemeClr val="tx1"/>
                </a:solidFill>
                <a:effectLst/>
                <a:latin typeface="+mn-lt"/>
                <a:ea typeface="+mn-ea"/>
                <a:cs typeface="+mn-cs"/>
              </a:rPr>
              <a:t> will remind you to get your second COVID-19 vaccine dose if you need one. To sign up for </a:t>
            </a:r>
            <a:r>
              <a:rPr lang="en-US" sz="1200" b="1" kern="1200" dirty="0">
                <a:solidFill>
                  <a:schemeClr val="tx1"/>
                </a:solidFill>
                <a:effectLst/>
                <a:latin typeface="+mn-lt"/>
                <a:ea typeface="+mn-ea"/>
                <a:cs typeface="+mn-cs"/>
              </a:rPr>
              <a:t>v-safe</a:t>
            </a:r>
            <a:r>
              <a:rPr lang="en-US" sz="1200" kern="1200" dirty="0">
                <a:solidFill>
                  <a:schemeClr val="tx1"/>
                </a:solidFill>
                <a:effectLst/>
                <a:latin typeface="+mn-lt"/>
                <a:ea typeface="+mn-ea"/>
                <a:cs typeface="+mn-cs"/>
              </a:rPr>
              <a:t>, please visit cdc.gov/</a:t>
            </a:r>
            <a:r>
              <a:rPr lang="en-US" sz="1200" kern="1200" dirty="0" err="1">
                <a:solidFill>
                  <a:schemeClr val="tx1"/>
                </a:solidFill>
                <a:effectLst/>
                <a:latin typeface="+mn-lt"/>
                <a:ea typeface="+mn-ea"/>
                <a:cs typeface="+mn-cs"/>
              </a:rPr>
              <a:t>vsafe</a:t>
            </a:r>
            <a:r>
              <a:rPr lang="en-US" sz="1200" kern="1200" dirty="0">
                <a:solidFill>
                  <a:schemeClr val="tx1"/>
                </a:solidFill>
                <a:effectLst/>
                <a:latin typeface="+mn-lt"/>
                <a:ea typeface="+mn-ea"/>
                <a:cs typeface="+mn-cs"/>
              </a:rPr>
              <a:t>.</a:t>
            </a:r>
            <a:endParaRPr lang="en-US" dirty="0"/>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28</a:t>
            </a:fld>
            <a:endParaRPr lang="en-US"/>
          </a:p>
        </p:txBody>
      </p:sp>
    </p:spTree>
    <p:extLst>
      <p:ext uri="{BB962C8B-B14F-4D97-AF65-F5344CB8AC3E}">
        <p14:creationId xmlns:p14="http://schemas.microsoft.com/office/powerpoint/2010/main" val="9400375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29</a:t>
            </a:fld>
            <a:endParaRPr lang="en-US"/>
          </a:p>
        </p:txBody>
      </p:sp>
    </p:spTree>
    <p:extLst>
      <p:ext uri="{BB962C8B-B14F-4D97-AF65-F5344CB8AC3E}">
        <p14:creationId xmlns:p14="http://schemas.microsoft.com/office/powerpoint/2010/main" val="41319274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People are fully vaccinated for COVID-19 if they have received two doses of either the </a:t>
            </a:r>
            <a:r>
              <a:rPr lang="en-US" sz="1200" b="0" i="0" kern="1200" dirty="0" err="1">
                <a:solidFill>
                  <a:schemeClr val="tx1"/>
                </a:solidFill>
                <a:effectLst/>
                <a:latin typeface="+mn-lt"/>
                <a:ea typeface="+mn-ea"/>
                <a:cs typeface="+mn-cs"/>
              </a:rPr>
              <a:t>Moderna</a:t>
            </a:r>
            <a:r>
              <a:rPr lang="en-US" sz="1200" b="0" i="0" kern="1200" dirty="0">
                <a:solidFill>
                  <a:schemeClr val="tx1"/>
                </a:solidFill>
                <a:effectLst/>
                <a:latin typeface="+mn-lt"/>
                <a:ea typeface="+mn-ea"/>
                <a:cs typeface="+mn-cs"/>
              </a:rPr>
              <a:t> or Pfizer COVID-19 vaccines or a single dose of the Johnson &amp; Johnson vaccine more than 14 days ago.</a:t>
            </a:r>
          </a:p>
          <a:p>
            <a:endParaRPr lang="en-US"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Together, COVID-19 vaccination and following CDC’s recommendations for how to protect yourself and others offer the best protection from getting and spreading COVID-19.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DPH guidance for people who have been fully vaccinated can be found at https://www.mass.gov/guidance/guidance-for-people-who-are-fully-vaccinated-against-covid-19 </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30</a:t>
            </a:fld>
            <a:endParaRPr lang="en-US"/>
          </a:p>
        </p:txBody>
      </p:sp>
    </p:spTree>
    <p:extLst>
      <p:ext uri="{BB962C8B-B14F-4D97-AF65-F5344CB8AC3E}">
        <p14:creationId xmlns:p14="http://schemas.microsoft.com/office/powerpoint/2010/main" val="15239763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31</a:t>
            </a:fld>
            <a:endParaRPr lang="en-US"/>
          </a:p>
        </p:txBody>
      </p:sp>
    </p:spTree>
    <p:extLst>
      <p:ext uri="{BB962C8B-B14F-4D97-AF65-F5344CB8AC3E}">
        <p14:creationId xmlns:p14="http://schemas.microsoft.com/office/powerpoint/2010/main" val="18160177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32</a:t>
            </a:fld>
            <a:endParaRPr lang="en-US"/>
          </a:p>
        </p:txBody>
      </p:sp>
    </p:spTree>
    <p:extLst>
      <p:ext uri="{BB962C8B-B14F-4D97-AF65-F5344CB8AC3E}">
        <p14:creationId xmlns:p14="http://schemas.microsoft.com/office/powerpoint/2010/main" val="1776596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Aft>
                <a:spcPts val="600"/>
              </a:spcAft>
              <a:buFont typeface="Arial" panose="020B0604020202020204" pitchFamily="34" charset="0"/>
              <a:buNone/>
            </a:pPr>
            <a:r>
              <a:rPr lang="en-US" sz="2400" dirty="0">
                <a:latin typeface="Calibri" panose="020F0502020204030204" pitchFamily="34" charset="0"/>
                <a:cs typeface="Calibri" panose="020F0502020204030204" pitchFamily="34" charset="0"/>
              </a:rPr>
              <a:t>The Massachusetts Department of Public Health posts online a weekly vaccination report that shows information such as:</a:t>
            </a:r>
          </a:p>
          <a:p>
            <a:pPr marL="342900" lvl="0" indent="-342900">
              <a:spcAft>
                <a:spcPts val="6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Number of doses of vaccine shipped to Massachusetts</a:t>
            </a:r>
          </a:p>
          <a:p>
            <a:pPr marL="342900" lvl="0" indent="-342900">
              <a:spcAft>
                <a:spcPts val="6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Number of people who have been vaccinated;</a:t>
            </a:r>
          </a:p>
          <a:p>
            <a:pPr marL="342900" lvl="0" indent="-342900">
              <a:spcAft>
                <a:spcPts val="6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Number of people who have been vaccinated </a:t>
            </a:r>
            <a:r>
              <a:rPr lang="en-US" sz="2400" b="1" dirty="0">
                <a:latin typeface="Calibri" panose="020F0502020204030204" pitchFamily="34" charset="0"/>
                <a:cs typeface="Calibri" panose="020F0502020204030204" pitchFamily="34" charset="0"/>
              </a:rPr>
              <a:t>by county</a:t>
            </a:r>
          </a:p>
          <a:p>
            <a:pPr marL="342900" lvl="0" indent="-342900">
              <a:spcAft>
                <a:spcPts val="6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Number of people who have been vaccinated by </a:t>
            </a:r>
            <a:r>
              <a:rPr lang="en-US" sz="2400" b="1" dirty="0">
                <a:latin typeface="Calibri" panose="020F0502020204030204" pitchFamily="34" charset="0"/>
                <a:cs typeface="Calibri" panose="020F0502020204030204" pitchFamily="34" charset="0"/>
              </a:rPr>
              <a:t>age and race/ethnicity</a:t>
            </a:r>
          </a:p>
          <a:p>
            <a:pPr marL="342900" lvl="0" indent="-342900">
              <a:spcAft>
                <a:spcPts val="6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Vaccines given by different types of providers (e.g. school, community health center)</a:t>
            </a:r>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33</a:t>
            </a:fld>
            <a:endParaRPr lang="en-US"/>
          </a:p>
        </p:txBody>
      </p:sp>
    </p:spTree>
    <p:extLst>
      <p:ext uri="{BB962C8B-B14F-4D97-AF65-F5344CB8AC3E}">
        <p14:creationId xmlns:p14="http://schemas.microsoft.com/office/powerpoint/2010/main" val="17949289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34</a:t>
            </a:fld>
            <a:endParaRPr lang="en-US"/>
          </a:p>
        </p:txBody>
      </p:sp>
    </p:spTree>
    <p:extLst>
      <p:ext uri="{BB962C8B-B14F-4D97-AF65-F5344CB8AC3E}">
        <p14:creationId xmlns:p14="http://schemas.microsoft.com/office/powerpoint/2010/main" val="40891567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also refer to the FAQ for the general public for responses to other questions that you might want to address during your meeting.</a:t>
            </a:r>
          </a:p>
        </p:txBody>
      </p:sp>
      <p:sp>
        <p:nvSpPr>
          <p:cNvPr id="4" name="Slide Number Placeholder 3"/>
          <p:cNvSpPr>
            <a:spLocks noGrp="1"/>
          </p:cNvSpPr>
          <p:nvPr>
            <p:ph type="sldNum" sz="quarter" idx="5"/>
          </p:nvPr>
        </p:nvSpPr>
        <p:spPr/>
        <p:txBody>
          <a:bodyPr/>
          <a:lstStyle/>
          <a:p>
            <a:fld id="{D34CBBDB-52D0-FE4C-8729-D7393D454E10}" type="slidenum">
              <a:rPr lang="en-US" smtClean="0"/>
              <a:t>35</a:t>
            </a:fld>
            <a:endParaRPr lang="en-US"/>
          </a:p>
        </p:txBody>
      </p:sp>
    </p:spTree>
    <p:extLst>
      <p:ext uri="{BB962C8B-B14F-4D97-AF65-F5344CB8AC3E}">
        <p14:creationId xmlns:p14="http://schemas.microsoft.com/office/powerpoint/2010/main" val="348937436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36</a:t>
            </a:fld>
            <a:endParaRPr lang="en-US"/>
          </a:p>
        </p:txBody>
      </p:sp>
    </p:spTree>
    <p:extLst>
      <p:ext uri="{BB962C8B-B14F-4D97-AF65-F5344CB8AC3E}">
        <p14:creationId xmlns:p14="http://schemas.microsoft.com/office/powerpoint/2010/main" val="15870945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25.xml"/><Relationship Id="rId7" Type="http://schemas.openxmlformats.org/officeDocument/2006/relationships/tags" Target="../tags/tag2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10" Type="http://schemas.openxmlformats.org/officeDocument/2006/relationships/image" Target="../media/image8.emf"/><Relationship Id="rId4" Type="http://schemas.openxmlformats.org/officeDocument/2006/relationships/tags" Target="../tags/tag26.xml"/><Relationship Id="rId9" Type="http://schemas.openxmlformats.org/officeDocument/2006/relationships/oleObject" Target="../embeddings/oleObject2.bin"/></Relationships>
</file>

<file path=ppt/slideLayouts/_rels/slideLayout21.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32.xml"/><Relationship Id="rId7" Type="http://schemas.openxmlformats.org/officeDocument/2006/relationships/tags" Target="../tags/tag36.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5" Type="http://schemas.openxmlformats.org/officeDocument/2006/relationships/tags" Target="../tags/tag34.xml"/><Relationship Id="rId10" Type="http://schemas.openxmlformats.org/officeDocument/2006/relationships/image" Target="../media/image8.emf"/><Relationship Id="rId4" Type="http://schemas.openxmlformats.org/officeDocument/2006/relationships/tags" Target="../tags/tag33.xml"/><Relationship Id="rId9" Type="http://schemas.openxmlformats.org/officeDocument/2006/relationships/oleObject" Target="../embeddings/oleObject3.bin"/></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44.xml"/><Relationship Id="rId3" Type="http://schemas.openxmlformats.org/officeDocument/2006/relationships/tags" Target="../tags/tag39.xml"/><Relationship Id="rId7" Type="http://schemas.openxmlformats.org/officeDocument/2006/relationships/tags" Target="../tags/tag43.xml"/><Relationship Id="rId12" Type="http://schemas.openxmlformats.org/officeDocument/2006/relationships/image" Target="../media/image7.emf"/><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tags" Target="../tags/tag42.xml"/><Relationship Id="rId11" Type="http://schemas.openxmlformats.org/officeDocument/2006/relationships/oleObject" Target="../embeddings/oleObject4.bin"/><Relationship Id="rId5" Type="http://schemas.openxmlformats.org/officeDocument/2006/relationships/tags" Target="../tags/tag41.xml"/><Relationship Id="rId10" Type="http://schemas.openxmlformats.org/officeDocument/2006/relationships/slideMaster" Target="../slideMasters/slideMaster3.xml"/><Relationship Id="rId4" Type="http://schemas.openxmlformats.org/officeDocument/2006/relationships/tags" Target="../tags/tag40.xml"/><Relationship Id="rId9" Type="http://schemas.openxmlformats.org/officeDocument/2006/relationships/tags" Target="../tags/tag45.xml"/></Relationships>
</file>

<file path=ppt/slideLayouts/_rels/slideLayout23.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48.xml"/><Relationship Id="rId7" Type="http://schemas.openxmlformats.org/officeDocument/2006/relationships/tags" Target="../tags/tag52.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tags" Target="../tags/tag51.xml"/><Relationship Id="rId5" Type="http://schemas.openxmlformats.org/officeDocument/2006/relationships/tags" Target="../tags/tag50.xml"/><Relationship Id="rId10" Type="http://schemas.openxmlformats.org/officeDocument/2006/relationships/image" Target="../media/image8.emf"/><Relationship Id="rId4" Type="http://schemas.openxmlformats.org/officeDocument/2006/relationships/tags" Target="../tags/tag49.xml"/><Relationship Id="rId9" Type="http://schemas.openxmlformats.org/officeDocument/2006/relationships/oleObject" Target="../embeddings/oleObject5.bin"/></Relationships>
</file>

<file path=ppt/slideLayouts/_rels/slideLayout24.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55.xml"/><Relationship Id="rId7" Type="http://schemas.openxmlformats.org/officeDocument/2006/relationships/tags" Target="../tags/tag5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5" Type="http://schemas.openxmlformats.org/officeDocument/2006/relationships/tags" Target="../tags/tag57.xml"/><Relationship Id="rId10" Type="http://schemas.openxmlformats.org/officeDocument/2006/relationships/image" Target="../media/image8.emf"/><Relationship Id="rId4" Type="http://schemas.openxmlformats.org/officeDocument/2006/relationships/tags" Target="../tags/tag56.xml"/><Relationship Id="rId9" Type="http://schemas.openxmlformats.org/officeDocument/2006/relationships/oleObject" Target="../embeddings/oleObject6.bin"/></Relationships>
</file>

<file path=ppt/slideLayouts/_rels/slideLayout25.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62.xml"/><Relationship Id="rId7" Type="http://schemas.openxmlformats.org/officeDocument/2006/relationships/tags" Target="../tags/tag66.xml"/><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tags" Target="../tags/tag65.xml"/><Relationship Id="rId5" Type="http://schemas.openxmlformats.org/officeDocument/2006/relationships/tags" Target="../tags/tag64.xml"/><Relationship Id="rId10" Type="http://schemas.openxmlformats.org/officeDocument/2006/relationships/image" Target="../media/image8.emf"/><Relationship Id="rId4" Type="http://schemas.openxmlformats.org/officeDocument/2006/relationships/tags" Target="../tags/tag63.xml"/><Relationship Id="rId9" Type="http://schemas.openxmlformats.org/officeDocument/2006/relationships/oleObject" Target="../embeddings/oleObject7.bin"/></Relationships>
</file>

<file path=ppt/slideLayouts/_rels/slideLayout26.xml.rels><?xml version="1.0" encoding="UTF-8" standalone="yes"?>
<Relationships xmlns="http://schemas.openxmlformats.org/package/2006/relationships"><Relationship Id="rId8" Type="http://schemas.openxmlformats.org/officeDocument/2006/relationships/tags" Target="../tags/tag74.xml"/><Relationship Id="rId3" Type="http://schemas.openxmlformats.org/officeDocument/2006/relationships/tags" Target="../tags/tag69.xml"/><Relationship Id="rId7" Type="http://schemas.openxmlformats.org/officeDocument/2006/relationships/tags" Target="../tags/tag73.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11" Type="http://schemas.openxmlformats.org/officeDocument/2006/relationships/image" Target="../media/image8.emf"/><Relationship Id="rId5" Type="http://schemas.openxmlformats.org/officeDocument/2006/relationships/tags" Target="../tags/tag71.xml"/><Relationship Id="rId10" Type="http://schemas.openxmlformats.org/officeDocument/2006/relationships/oleObject" Target="../embeddings/oleObject8.bin"/><Relationship Id="rId4" Type="http://schemas.openxmlformats.org/officeDocument/2006/relationships/tags" Target="../tags/tag70.xml"/><Relationship Id="rId9"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tags" Target="../tags/tag77.xml"/><Relationship Id="rId7" Type="http://schemas.openxmlformats.org/officeDocument/2006/relationships/tags" Target="../tags/tag81.xml"/><Relationship Id="rId12" Type="http://schemas.openxmlformats.org/officeDocument/2006/relationships/image" Target="../media/image9.emf"/><Relationship Id="rId2" Type="http://schemas.openxmlformats.org/officeDocument/2006/relationships/tags" Target="../tags/tag76.xml"/><Relationship Id="rId1" Type="http://schemas.openxmlformats.org/officeDocument/2006/relationships/tags" Target="../tags/tag75.xml"/><Relationship Id="rId6" Type="http://schemas.openxmlformats.org/officeDocument/2006/relationships/tags" Target="../tags/tag80.xml"/><Relationship Id="rId11" Type="http://schemas.openxmlformats.org/officeDocument/2006/relationships/oleObject" Target="../embeddings/oleObject9.bin"/><Relationship Id="rId5" Type="http://schemas.openxmlformats.org/officeDocument/2006/relationships/tags" Target="../tags/tag79.xml"/><Relationship Id="rId10" Type="http://schemas.openxmlformats.org/officeDocument/2006/relationships/slideMaster" Target="../slideMasters/slideMaster3.xml"/><Relationship Id="rId4" Type="http://schemas.openxmlformats.org/officeDocument/2006/relationships/tags" Target="../tags/tag78.xml"/><Relationship Id="rId9" Type="http://schemas.openxmlformats.org/officeDocument/2006/relationships/tags" Target="../tags/tag83.xml"/></Relationships>
</file>

<file path=ppt/slideLayouts/_rels/slideLayout28.xml.rels><?xml version="1.0" encoding="UTF-8" standalone="yes"?>
<Relationships xmlns="http://schemas.openxmlformats.org/package/2006/relationships"><Relationship Id="rId8" Type="http://schemas.openxmlformats.org/officeDocument/2006/relationships/tags" Target="../tags/tag91.xml"/><Relationship Id="rId3" Type="http://schemas.openxmlformats.org/officeDocument/2006/relationships/tags" Target="../tags/tag86.xml"/><Relationship Id="rId7" Type="http://schemas.openxmlformats.org/officeDocument/2006/relationships/tags" Target="../tags/tag90.xml"/><Relationship Id="rId12" Type="http://schemas.openxmlformats.org/officeDocument/2006/relationships/image" Target="../media/image9.emf"/><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tags" Target="../tags/tag89.xml"/><Relationship Id="rId11" Type="http://schemas.openxmlformats.org/officeDocument/2006/relationships/oleObject" Target="../embeddings/oleObject10.bin"/><Relationship Id="rId5" Type="http://schemas.openxmlformats.org/officeDocument/2006/relationships/tags" Target="../tags/tag88.xml"/><Relationship Id="rId10" Type="http://schemas.openxmlformats.org/officeDocument/2006/relationships/slideMaster" Target="../slideMasters/slideMaster3.xml"/><Relationship Id="rId4" Type="http://schemas.openxmlformats.org/officeDocument/2006/relationships/tags" Target="../tags/tag87.xml"/><Relationship Id="rId9" Type="http://schemas.openxmlformats.org/officeDocument/2006/relationships/tags" Target="../tags/tag92.xml"/></Relationships>
</file>

<file path=ppt/slideLayouts/_rels/slideLayout29.xml.rels><?xml version="1.0" encoding="UTF-8" standalone="yes"?>
<Relationships xmlns="http://schemas.openxmlformats.org/package/2006/relationships"><Relationship Id="rId8" Type="http://schemas.openxmlformats.org/officeDocument/2006/relationships/tags" Target="../tags/tag100.xml"/><Relationship Id="rId3" Type="http://schemas.openxmlformats.org/officeDocument/2006/relationships/tags" Target="../tags/tag95.xml"/><Relationship Id="rId7" Type="http://schemas.openxmlformats.org/officeDocument/2006/relationships/tags" Target="../tags/tag99.xml"/><Relationship Id="rId12" Type="http://schemas.openxmlformats.org/officeDocument/2006/relationships/image" Target="../media/image8.emf"/><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11" Type="http://schemas.openxmlformats.org/officeDocument/2006/relationships/oleObject" Target="../embeddings/oleObject11.bin"/><Relationship Id="rId5" Type="http://schemas.openxmlformats.org/officeDocument/2006/relationships/tags" Target="../tags/tag97.xml"/><Relationship Id="rId10" Type="http://schemas.openxmlformats.org/officeDocument/2006/relationships/slideMaster" Target="../slideMasters/slideMaster3.xml"/><Relationship Id="rId4" Type="http://schemas.openxmlformats.org/officeDocument/2006/relationships/tags" Target="../tags/tag96.xml"/><Relationship Id="rId9" Type="http://schemas.openxmlformats.org/officeDocument/2006/relationships/tags" Target="../tags/tag101.xml"/></Relationships>
</file>

<file path=ppt/slideLayouts/_rels/slideLayout30.xml.rels><?xml version="1.0" encoding="UTF-8" standalone="yes"?>
<Relationships xmlns="http://schemas.openxmlformats.org/package/2006/relationships"><Relationship Id="rId8" Type="http://schemas.openxmlformats.org/officeDocument/2006/relationships/tags" Target="../tags/tag109.xml"/><Relationship Id="rId3" Type="http://schemas.openxmlformats.org/officeDocument/2006/relationships/tags" Target="../tags/tag104.xml"/><Relationship Id="rId7" Type="http://schemas.openxmlformats.org/officeDocument/2006/relationships/tags" Target="../tags/tag108.xml"/><Relationship Id="rId12" Type="http://schemas.openxmlformats.org/officeDocument/2006/relationships/image" Target="../media/image8.emf"/><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tags" Target="../tags/tag107.xml"/><Relationship Id="rId11" Type="http://schemas.openxmlformats.org/officeDocument/2006/relationships/oleObject" Target="../embeddings/oleObject12.bin"/><Relationship Id="rId5" Type="http://schemas.openxmlformats.org/officeDocument/2006/relationships/tags" Target="../tags/tag106.xml"/><Relationship Id="rId10" Type="http://schemas.openxmlformats.org/officeDocument/2006/relationships/slideMaster" Target="../slideMasters/slideMaster3.xml"/><Relationship Id="rId4" Type="http://schemas.openxmlformats.org/officeDocument/2006/relationships/tags" Target="../tags/tag105.xml"/><Relationship Id="rId9" Type="http://schemas.openxmlformats.org/officeDocument/2006/relationships/tags" Target="../tags/tag110.xml"/></Relationships>
</file>

<file path=ppt/slideLayouts/_rels/slideLayout31.xml.rels><?xml version="1.0" encoding="UTF-8" standalone="yes"?>
<Relationships xmlns="http://schemas.openxmlformats.org/package/2006/relationships"><Relationship Id="rId8" Type="http://schemas.openxmlformats.org/officeDocument/2006/relationships/tags" Target="../tags/tag118.xml"/><Relationship Id="rId3" Type="http://schemas.openxmlformats.org/officeDocument/2006/relationships/tags" Target="../tags/tag113.xml"/><Relationship Id="rId7" Type="http://schemas.openxmlformats.org/officeDocument/2006/relationships/tags" Target="../tags/tag117.xml"/><Relationship Id="rId12" Type="http://schemas.openxmlformats.org/officeDocument/2006/relationships/image" Target="../media/image9.emf"/><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oleObject" Target="../embeddings/oleObject13.bin"/><Relationship Id="rId5" Type="http://schemas.openxmlformats.org/officeDocument/2006/relationships/tags" Target="../tags/tag115.xml"/><Relationship Id="rId10" Type="http://schemas.openxmlformats.org/officeDocument/2006/relationships/slideMaster" Target="../slideMasters/slideMaster3.xml"/><Relationship Id="rId4" Type="http://schemas.openxmlformats.org/officeDocument/2006/relationships/tags" Target="../tags/tag114.xml"/><Relationship Id="rId9" Type="http://schemas.openxmlformats.org/officeDocument/2006/relationships/tags" Target="../tags/tag119.xml"/></Relationships>
</file>

<file path=ppt/slideLayouts/_rels/slideLayout32.xml.rels><?xml version="1.0" encoding="UTF-8" standalone="yes"?>
<Relationships xmlns="http://schemas.openxmlformats.org/package/2006/relationships"><Relationship Id="rId8" Type="http://schemas.openxmlformats.org/officeDocument/2006/relationships/slideMaster" Target="../slideMasters/slideMaster3.xml"/><Relationship Id="rId3" Type="http://schemas.openxmlformats.org/officeDocument/2006/relationships/tags" Target="../tags/tag122.xml"/><Relationship Id="rId7" Type="http://schemas.openxmlformats.org/officeDocument/2006/relationships/tags" Target="../tags/tag126.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tags" Target="../tags/tag125.xml"/><Relationship Id="rId5" Type="http://schemas.openxmlformats.org/officeDocument/2006/relationships/tags" Target="../tags/tag124.xml"/><Relationship Id="rId10" Type="http://schemas.openxmlformats.org/officeDocument/2006/relationships/image" Target="../media/image7.emf"/><Relationship Id="rId4" Type="http://schemas.openxmlformats.org/officeDocument/2006/relationships/tags" Target="../tags/tag123.xml"/><Relationship Id="rId9" Type="http://schemas.openxmlformats.org/officeDocument/2006/relationships/oleObject" Target="../embeddings/oleObject14.bin"/></Relationships>
</file>

<file path=ppt/slideLayouts/_rels/slideLayout33.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tags" Target="../tags/tag129.xml"/><Relationship Id="rId7" Type="http://schemas.openxmlformats.org/officeDocument/2006/relationships/oleObject" Target="../embeddings/oleObject15.bin"/><Relationship Id="rId2" Type="http://schemas.openxmlformats.org/officeDocument/2006/relationships/tags" Target="../tags/tag128.xml"/><Relationship Id="rId1" Type="http://schemas.openxmlformats.org/officeDocument/2006/relationships/tags" Target="../tags/tag127.xml"/><Relationship Id="rId6" Type="http://schemas.openxmlformats.org/officeDocument/2006/relationships/slideMaster" Target="../slideMasters/slideMaster3.xml"/><Relationship Id="rId5" Type="http://schemas.openxmlformats.org/officeDocument/2006/relationships/tags" Target="../tags/tag131.xml"/><Relationship Id="rId4" Type="http://schemas.openxmlformats.org/officeDocument/2006/relationships/tags" Target="../tags/tag130.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tags" Target="../tags/tag132.xml"/><Relationship Id="rId6" Type="http://schemas.openxmlformats.org/officeDocument/2006/relationships/image" Target="../media/image8.emf"/><Relationship Id="rId5" Type="http://schemas.openxmlformats.org/officeDocument/2006/relationships/oleObject" Target="../embeddings/oleObject16.bin"/><Relationship Id="rId4"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r Thank You Slide : 150th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5"/>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83"/>
            <a:ext cx="193647"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34" y="173767"/>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21" y="15"/>
            <a:ext cx="1185447" cy="2487495"/>
          </a:xfrm>
          <a:prstGeom prst="rect">
            <a:avLst/>
          </a:prstGeom>
          <a:solidFill>
            <a:schemeClr val="bg1"/>
          </a:solidFill>
        </p:spPr>
      </p:pic>
    </p:spTree>
    <p:extLst>
      <p:ext uri="{BB962C8B-B14F-4D97-AF65-F5344CB8AC3E}">
        <p14:creationId xmlns:p14="http://schemas.microsoft.com/office/powerpoint/2010/main" val="476420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r Thank You Slide : Traditional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5"/>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83"/>
            <a:ext cx="193647"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34" y="173767"/>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3">
            <a:extLst>
              <a:ext uri="{FF2B5EF4-FFF2-40B4-BE49-F238E27FC236}">
                <a16:creationId xmlns:a16="http://schemas.microsoft.com/office/drawing/2014/main" id="{761AAA9F-9A39-9A4E-BFBD-0A487B5455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92" y="233425"/>
            <a:ext cx="1247157" cy="1256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0847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tyle 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33" y="6492502"/>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42" y="6510528"/>
            <a:ext cx="3816489"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2517771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tyle B">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7ED-E52C-D04B-BD70-B183C03E603D}"/>
              </a:ext>
            </a:extLst>
          </p:cNvPr>
          <p:cNvSpPr>
            <a:spLocks noGrp="1"/>
          </p:cNvSpPr>
          <p:nvPr>
            <p:ph sz="half" idx="1" hasCustomPrompt="1"/>
          </p:nvPr>
        </p:nvSpPr>
        <p:spPr>
          <a:xfrm>
            <a:off x="838201"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06BF9CA7-3F15-9446-8EB4-C69A47791146}"/>
              </a:ext>
            </a:extLst>
          </p:cNvPr>
          <p:cNvSpPr>
            <a:spLocks noGrp="1"/>
          </p:cNvSpPr>
          <p:nvPr>
            <p:ph sz="half" idx="2" hasCustomPrompt="1"/>
          </p:nvPr>
        </p:nvSpPr>
        <p:spPr>
          <a:xfrm>
            <a:off x="6172201"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id="{5E6C81A7-EF54-644A-A3A3-A900741EE329}"/>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id="{093944A5-DA90-DB40-BCC8-0A6C4A82F040}"/>
              </a:ext>
            </a:extLst>
          </p:cNvPr>
          <p:cNvSpPr>
            <a:spLocks noGrp="1"/>
          </p:cNvSpPr>
          <p:nvPr>
            <p:ph type="sldNum" sz="quarter" idx="4"/>
          </p:nvPr>
        </p:nvSpPr>
        <p:spPr>
          <a:xfrm>
            <a:off x="8756533" y="6492502"/>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0DFBDE89-FFE1-E340-9D69-8210BFC18AEB}"/>
              </a:ext>
            </a:extLst>
          </p:cNvPr>
          <p:cNvSpPr>
            <a:spLocks noGrp="1"/>
          </p:cNvSpPr>
          <p:nvPr>
            <p:ph type="ftr" sz="quarter" idx="3"/>
          </p:nvPr>
        </p:nvSpPr>
        <p:spPr>
          <a:xfrm>
            <a:off x="611142" y="6510528"/>
            <a:ext cx="3816489"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
        <p:nvSpPr>
          <p:cNvPr id="11" name="Rectangle 10">
            <a:extLst>
              <a:ext uri="{FF2B5EF4-FFF2-40B4-BE49-F238E27FC236}">
                <a16:creationId xmlns:a16="http://schemas.microsoft.com/office/drawing/2014/main" id="{9C11C5B4-7BBB-FC41-86C0-AAB198118171}"/>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48322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tyle C">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p:nvPr>
        </p:nvSpPr>
        <p:spPr>
          <a:xfrm>
            <a:off x="839789" y="109728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9" y="1920238"/>
            <a:ext cx="5157787"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p:nvPr>
        </p:nvSpPr>
        <p:spPr>
          <a:xfrm>
            <a:off x="6172203" y="109728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3" y="1920238"/>
            <a:ext cx="518318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Slide Number Placeholder 5">
            <a:extLst>
              <a:ext uri="{FF2B5EF4-FFF2-40B4-BE49-F238E27FC236}">
                <a16:creationId xmlns:a16="http://schemas.microsoft.com/office/drawing/2014/main" id="{EEF3B907-07EC-464A-9168-21644716BCF2}"/>
              </a:ext>
            </a:extLst>
          </p:cNvPr>
          <p:cNvSpPr>
            <a:spLocks noGrp="1"/>
          </p:cNvSpPr>
          <p:nvPr>
            <p:ph type="sldNum" sz="quarter" idx="10"/>
          </p:nvPr>
        </p:nvSpPr>
        <p:spPr>
          <a:xfrm>
            <a:off x="8756533" y="6492502"/>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id="{1561A3A6-AA0A-054F-AD42-397A9574A9D0}"/>
              </a:ext>
            </a:extLst>
          </p:cNvPr>
          <p:cNvSpPr>
            <a:spLocks noGrp="1"/>
          </p:cNvSpPr>
          <p:nvPr>
            <p:ph type="ftr" sz="quarter" idx="11"/>
          </p:nvPr>
        </p:nvSpPr>
        <p:spPr>
          <a:xfrm>
            <a:off x="611142" y="6510528"/>
            <a:ext cx="3816489"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16636588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nect with DPH">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63E049E-FD56-F54C-8BAD-BC944A51238B}"/>
              </a:ext>
            </a:extLst>
          </p:cNvPr>
          <p:cNvSpPr txBox="1"/>
          <p:nvPr userDrawn="1"/>
        </p:nvSpPr>
        <p:spPr>
          <a:xfrm>
            <a:off x="721905" y="293879"/>
            <a:ext cx="7086601"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Connect with DPH</a:t>
            </a:r>
            <a:endParaRPr lang="en-US" dirty="0"/>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33" y="6492502"/>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42" y="6510528"/>
            <a:ext cx="3816489"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5" y="1353783"/>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10" y="2423785"/>
            <a:ext cx="838201"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33" y="1401900"/>
            <a:ext cx="9220201" cy="4401205"/>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dirty="0"/>
              <a:t>@</a:t>
            </a:r>
            <a:r>
              <a:rPr lang="en-US" sz="3600" dirty="0" err="1"/>
              <a:t>MassDPH</a:t>
            </a:r>
            <a:endParaRPr lang="en-US" sz="3600" dirty="0"/>
          </a:p>
          <a:p>
            <a:pPr fontAlgn="base"/>
            <a:endParaRPr lang="en-US" sz="3600" dirty="0"/>
          </a:p>
          <a:p>
            <a:pPr fontAlgn="base"/>
            <a:r>
              <a:rPr lang="en-US" sz="3600" dirty="0"/>
              <a:t>Massachusetts Department of Public Health</a:t>
            </a:r>
          </a:p>
          <a:p>
            <a:pPr fontAlgn="base"/>
            <a:endParaRPr lang="en-US" sz="3600" dirty="0"/>
          </a:p>
          <a:p>
            <a:pPr fontAlgn="base"/>
            <a:r>
              <a:rPr lang="en-US" sz="3600" dirty="0"/>
              <a:t>DPH blog</a:t>
            </a:r>
          </a:p>
          <a:p>
            <a:pPr fontAlgn="base"/>
            <a:r>
              <a:rPr lang="en-US" sz="2800" dirty="0"/>
              <a:t>https://blog.mass.gov/publichealth</a:t>
            </a:r>
          </a:p>
          <a:p>
            <a:pPr fontAlgn="base"/>
            <a:endParaRPr lang="en-US" sz="3600" dirty="0"/>
          </a:p>
          <a:p>
            <a:pPr fontAlgn="base"/>
            <a:r>
              <a:rPr lang="en-US" sz="3600" dirty="0"/>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648" y="4887053"/>
            <a:ext cx="1200149"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658" y="3597197"/>
            <a:ext cx="1129705" cy="1129705"/>
          </a:xfrm>
          <a:prstGeom prst="rect">
            <a:avLst/>
          </a:prstGeom>
        </p:spPr>
      </p:pic>
    </p:spTree>
    <p:extLst>
      <p:ext uri="{BB962C8B-B14F-4D97-AF65-F5344CB8AC3E}">
        <p14:creationId xmlns:p14="http://schemas.microsoft.com/office/powerpoint/2010/main" val="1355803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4542A7-C082-4CFA-AA73-33681F1CE869}"/>
              </a:ext>
            </a:extLst>
          </p:cNvPr>
          <p:cNvSpPr>
            <a:spLocks noGrp="1"/>
          </p:cNvSpPr>
          <p:nvPr>
            <p:ph type="dt" sz="half" idx="10"/>
          </p:nvPr>
        </p:nvSpPr>
        <p:spPr/>
        <p:txBody>
          <a:bodyPr/>
          <a:lstStyle/>
          <a:p>
            <a:fld id="{3687C15E-ECE1-4EE5-BF79-E8136BD6249D}" type="datetimeFigureOut">
              <a:rPr lang="en-US" smtClean="0"/>
              <a:t>1/25/2022</a:t>
            </a:fld>
            <a:endParaRPr lang="en-US"/>
          </a:p>
        </p:txBody>
      </p:sp>
      <p:sp>
        <p:nvSpPr>
          <p:cNvPr id="3" name="Footer Placeholder 2">
            <a:extLst>
              <a:ext uri="{FF2B5EF4-FFF2-40B4-BE49-F238E27FC236}">
                <a16:creationId xmlns:a16="http://schemas.microsoft.com/office/drawing/2014/main" id="{BD9DB6BD-DBA1-4A80-907B-D03CAEEF59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CBF653-3E4E-4CF4-B628-394E9B463E24}"/>
              </a:ext>
            </a:extLst>
          </p:cNvPr>
          <p:cNvSpPr>
            <a:spLocks noGrp="1"/>
          </p:cNvSpPr>
          <p:nvPr>
            <p:ph type="sldNum" sz="quarter" idx="12"/>
          </p:nvPr>
        </p:nvSpPr>
        <p:spPr/>
        <p:txBody>
          <a:bodyPr/>
          <a:lstStyle/>
          <a:p>
            <a:fld id="{9917FF46-D652-4521-999E-0D1F40D8CABC}" type="slidenum">
              <a:rPr lang="en-US" smtClean="0"/>
              <a:t>‹#›</a:t>
            </a:fld>
            <a:endParaRPr lang="en-US"/>
          </a:p>
        </p:txBody>
      </p:sp>
    </p:spTree>
    <p:extLst>
      <p:ext uri="{BB962C8B-B14F-4D97-AF65-F5344CB8AC3E}">
        <p14:creationId xmlns:p14="http://schemas.microsoft.com/office/powerpoint/2010/main" val="1535323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6A18F-96AB-43CC-8EC0-FED81EB72E5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A2E8258-D338-4873-A42C-15AE08E7C7A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3260C7B-999C-4622-B92F-4E6761F40EDC}"/>
              </a:ext>
            </a:extLst>
          </p:cNvPr>
          <p:cNvSpPr>
            <a:spLocks noGrp="1"/>
          </p:cNvSpPr>
          <p:nvPr>
            <p:ph type="dt" sz="half" idx="10"/>
          </p:nvPr>
        </p:nvSpPr>
        <p:spPr/>
        <p:txBody>
          <a:bodyPr/>
          <a:lstStyle/>
          <a:p>
            <a:fld id="{3687C15E-ECE1-4EE5-BF79-E8136BD6249D}" type="datetimeFigureOut">
              <a:rPr lang="en-US" smtClean="0"/>
              <a:t>1/25/2022</a:t>
            </a:fld>
            <a:endParaRPr lang="en-US"/>
          </a:p>
        </p:txBody>
      </p:sp>
      <p:sp>
        <p:nvSpPr>
          <p:cNvPr id="5" name="Footer Placeholder 4">
            <a:extLst>
              <a:ext uri="{FF2B5EF4-FFF2-40B4-BE49-F238E27FC236}">
                <a16:creationId xmlns:a16="http://schemas.microsoft.com/office/drawing/2014/main" id="{E57EC8D5-B73E-41C3-B5E5-0640435DD0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1B5B00-D104-4381-A095-47BDC8FEB87D}"/>
              </a:ext>
            </a:extLst>
          </p:cNvPr>
          <p:cNvSpPr>
            <a:spLocks noGrp="1"/>
          </p:cNvSpPr>
          <p:nvPr>
            <p:ph type="sldNum" sz="quarter" idx="12"/>
          </p:nvPr>
        </p:nvSpPr>
        <p:spPr/>
        <p:txBody>
          <a:bodyPr/>
          <a:lstStyle/>
          <a:p>
            <a:fld id="{9917FF46-D652-4521-999E-0D1F40D8CABC}" type="slidenum">
              <a:rPr lang="en-US" smtClean="0"/>
              <a:t>‹#›</a:t>
            </a:fld>
            <a:endParaRPr lang="en-US"/>
          </a:p>
        </p:txBody>
      </p:sp>
    </p:spTree>
    <p:extLst>
      <p:ext uri="{BB962C8B-B14F-4D97-AF65-F5344CB8AC3E}">
        <p14:creationId xmlns:p14="http://schemas.microsoft.com/office/powerpoint/2010/main" val="27959997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FF011-CC1A-495D-BBFA-DC383FD314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02108E-88F9-4C72-91F5-B708F8FCED0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206C42-6380-48CE-A80C-D03697C50A9C}"/>
              </a:ext>
            </a:extLst>
          </p:cNvPr>
          <p:cNvSpPr>
            <a:spLocks noGrp="1"/>
          </p:cNvSpPr>
          <p:nvPr>
            <p:ph type="dt" sz="half" idx="10"/>
          </p:nvPr>
        </p:nvSpPr>
        <p:spPr/>
        <p:txBody>
          <a:bodyPr/>
          <a:lstStyle/>
          <a:p>
            <a:fld id="{3687C15E-ECE1-4EE5-BF79-E8136BD6249D}" type="datetimeFigureOut">
              <a:rPr lang="en-US" smtClean="0"/>
              <a:t>1/25/2022</a:t>
            </a:fld>
            <a:endParaRPr lang="en-US"/>
          </a:p>
        </p:txBody>
      </p:sp>
      <p:sp>
        <p:nvSpPr>
          <p:cNvPr id="5" name="Footer Placeholder 4">
            <a:extLst>
              <a:ext uri="{FF2B5EF4-FFF2-40B4-BE49-F238E27FC236}">
                <a16:creationId xmlns:a16="http://schemas.microsoft.com/office/drawing/2014/main" id="{E02BB2EB-0E36-4911-89F5-D612CC70D1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F848B3-D757-40D1-953B-2E0B988EF494}"/>
              </a:ext>
            </a:extLst>
          </p:cNvPr>
          <p:cNvSpPr>
            <a:spLocks noGrp="1"/>
          </p:cNvSpPr>
          <p:nvPr>
            <p:ph type="sldNum" sz="quarter" idx="12"/>
          </p:nvPr>
        </p:nvSpPr>
        <p:spPr/>
        <p:txBody>
          <a:bodyPr/>
          <a:lstStyle/>
          <a:p>
            <a:fld id="{9917FF46-D652-4521-999E-0D1F40D8CABC}" type="slidenum">
              <a:rPr lang="en-US" smtClean="0"/>
              <a:t>‹#›</a:t>
            </a:fld>
            <a:endParaRPr lang="en-US"/>
          </a:p>
        </p:txBody>
      </p:sp>
    </p:spTree>
    <p:extLst>
      <p:ext uri="{BB962C8B-B14F-4D97-AF65-F5344CB8AC3E}">
        <p14:creationId xmlns:p14="http://schemas.microsoft.com/office/powerpoint/2010/main" val="2672448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B8B53-90FF-4B4A-8E39-998C0E1563F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898DCD7-FE2E-4ED5-91E3-FCACD0BA21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7FDC17-09CF-4151-9D91-24370668154E}"/>
              </a:ext>
            </a:extLst>
          </p:cNvPr>
          <p:cNvSpPr>
            <a:spLocks noGrp="1"/>
          </p:cNvSpPr>
          <p:nvPr>
            <p:ph type="dt" sz="half" idx="10"/>
          </p:nvPr>
        </p:nvSpPr>
        <p:spPr/>
        <p:txBody>
          <a:bodyPr/>
          <a:lstStyle/>
          <a:p>
            <a:fld id="{3687C15E-ECE1-4EE5-BF79-E8136BD6249D}" type="datetimeFigureOut">
              <a:rPr lang="en-US" smtClean="0"/>
              <a:t>1/25/2022</a:t>
            </a:fld>
            <a:endParaRPr lang="en-US"/>
          </a:p>
        </p:txBody>
      </p:sp>
      <p:sp>
        <p:nvSpPr>
          <p:cNvPr id="5" name="Footer Placeholder 4">
            <a:extLst>
              <a:ext uri="{FF2B5EF4-FFF2-40B4-BE49-F238E27FC236}">
                <a16:creationId xmlns:a16="http://schemas.microsoft.com/office/drawing/2014/main" id="{81E33274-C746-4730-B550-5ABDCA9323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3B407E-36DF-4E17-9DE8-1A9557FAD9FC}"/>
              </a:ext>
            </a:extLst>
          </p:cNvPr>
          <p:cNvSpPr>
            <a:spLocks noGrp="1"/>
          </p:cNvSpPr>
          <p:nvPr>
            <p:ph type="sldNum" sz="quarter" idx="12"/>
          </p:nvPr>
        </p:nvSpPr>
        <p:spPr/>
        <p:txBody>
          <a:bodyPr/>
          <a:lstStyle/>
          <a:p>
            <a:fld id="{9917FF46-D652-4521-999E-0D1F40D8CABC}" type="slidenum">
              <a:rPr lang="en-US" smtClean="0"/>
              <a:t>‹#›</a:t>
            </a:fld>
            <a:endParaRPr lang="en-US"/>
          </a:p>
        </p:txBody>
      </p:sp>
    </p:spTree>
    <p:extLst>
      <p:ext uri="{BB962C8B-B14F-4D97-AF65-F5344CB8AC3E}">
        <p14:creationId xmlns:p14="http://schemas.microsoft.com/office/powerpoint/2010/main" val="2560976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00E4E-288D-4844-BD96-1CB09ACB6A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289D781-AD92-424A-89CA-AE7512FD8F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9E8A40A-BCF2-45E9-ABE8-52F81B2D6D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8E643A1-836C-4217-A9CC-92209A328BCF}"/>
              </a:ext>
            </a:extLst>
          </p:cNvPr>
          <p:cNvSpPr>
            <a:spLocks noGrp="1"/>
          </p:cNvSpPr>
          <p:nvPr>
            <p:ph type="dt" sz="half" idx="10"/>
          </p:nvPr>
        </p:nvSpPr>
        <p:spPr/>
        <p:txBody>
          <a:bodyPr/>
          <a:lstStyle/>
          <a:p>
            <a:fld id="{3687C15E-ECE1-4EE5-BF79-E8136BD6249D}" type="datetimeFigureOut">
              <a:rPr lang="en-US" smtClean="0"/>
              <a:t>1/25/2022</a:t>
            </a:fld>
            <a:endParaRPr lang="en-US"/>
          </a:p>
        </p:txBody>
      </p:sp>
      <p:sp>
        <p:nvSpPr>
          <p:cNvPr id="6" name="Footer Placeholder 5">
            <a:extLst>
              <a:ext uri="{FF2B5EF4-FFF2-40B4-BE49-F238E27FC236}">
                <a16:creationId xmlns:a16="http://schemas.microsoft.com/office/drawing/2014/main" id="{4A321261-AC99-4E20-84F9-63B0CBB01B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65C488-2E7E-4366-966A-2E9747808E36}"/>
              </a:ext>
            </a:extLst>
          </p:cNvPr>
          <p:cNvSpPr>
            <a:spLocks noGrp="1"/>
          </p:cNvSpPr>
          <p:nvPr>
            <p:ph type="sldNum" sz="quarter" idx="12"/>
          </p:nvPr>
        </p:nvSpPr>
        <p:spPr/>
        <p:txBody>
          <a:bodyPr/>
          <a:lstStyle/>
          <a:p>
            <a:fld id="{9917FF46-D652-4521-999E-0D1F40D8CABC}" type="slidenum">
              <a:rPr lang="en-US" smtClean="0"/>
              <a:t>‹#›</a:t>
            </a:fld>
            <a:endParaRPr lang="en-US"/>
          </a:p>
        </p:txBody>
      </p:sp>
    </p:spTree>
    <p:extLst>
      <p:ext uri="{BB962C8B-B14F-4D97-AF65-F5344CB8AC3E}">
        <p14:creationId xmlns:p14="http://schemas.microsoft.com/office/powerpoint/2010/main" val="30851083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1EFD3-1EF5-467C-9F9A-F992F96139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449032D-29D7-4055-A58D-32C818DD355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2F5B48-B437-4764-8A20-C06E433B35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C23693-01E2-4A43-B18A-708C72CBCD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5201AE-B22B-4125-9B7A-9D75D47FA5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CD42B9-52C6-4FFE-AEEB-A6A7FE0B80A5}"/>
              </a:ext>
            </a:extLst>
          </p:cNvPr>
          <p:cNvSpPr>
            <a:spLocks noGrp="1"/>
          </p:cNvSpPr>
          <p:nvPr>
            <p:ph type="dt" sz="half" idx="10"/>
          </p:nvPr>
        </p:nvSpPr>
        <p:spPr/>
        <p:txBody>
          <a:bodyPr/>
          <a:lstStyle/>
          <a:p>
            <a:fld id="{3687C15E-ECE1-4EE5-BF79-E8136BD6249D}" type="datetimeFigureOut">
              <a:rPr lang="en-US" smtClean="0"/>
              <a:t>1/25/2022</a:t>
            </a:fld>
            <a:endParaRPr lang="en-US"/>
          </a:p>
        </p:txBody>
      </p:sp>
      <p:sp>
        <p:nvSpPr>
          <p:cNvPr id="8" name="Footer Placeholder 7">
            <a:extLst>
              <a:ext uri="{FF2B5EF4-FFF2-40B4-BE49-F238E27FC236}">
                <a16:creationId xmlns:a16="http://schemas.microsoft.com/office/drawing/2014/main" id="{BF943F02-4FAB-4B2E-B1D2-5B657AD199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E52434-DD28-4162-81DD-6EA67C19A324}"/>
              </a:ext>
            </a:extLst>
          </p:cNvPr>
          <p:cNvSpPr>
            <a:spLocks noGrp="1"/>
          </p:cNvSpPr>
          <p:nvPr>
            <p:ph type="sldNum" sz="quarter" idx="12"/>
          </p:nvPr>
        </p:nvSpPr>
        <p:spPr/>
        <p:txBody>
          <a:bodyPr/>
          <a:lstStyle/>
          <a:p>
            <a:fld id="{9917FF46-D652-4521-999E-0D1F40D8CABC}" type="slidenum">
              <a:rPr lang="en-US" smtClean="0"/>
              <a:t>‹#›</a:t>
            </a:fld>
            <a:endParaRPr lang="en-US"/>
          </a:p>
        </p:txBody>
      </p:sp>
    </p:spTree>
    <p:extLst>
      <p:ext uri="{BB962C8B-B14F-4D97-AF65-F5344CB8AC3E}">
        <p14:creationId xmlns:p14="http://schemas.microsoft.com/office/powerpoint/2010/main" val="16701231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3BF78-FBCC-45C7-B31D-E4F3C07C79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9B67FBE-FC23-4D8D-AC8F-998044EED5CF}"/>
              </a:ext>
            </a:extLst>
          </p:cNvPr>
          <p:cNvSpPr>
            <a:spLocks noGrp="1"/>
          </p:cNvSpPr>
          <p:nvPr>
            <p:ph type="dt" sz="half" idx="10"/>
          </p:nvPr>
        </p:nvSpPr>
        <p:spPr/>
        <p:txBody>
          <a:bodyPr/>
          <a:lstStyle/>
          <a:p>
            <a:fld id="{3687C15E-ECE1-4EE5-BF79-E8136BD6249D}" type="datetimeFigureOut">
              <a:rPr lang="en-US" smtClean="0"/>
              <a:t>1/25/2022</a:t>
            </a:fld>
            <a:endParaRPr lang="en-US"/>
          </a:p>
        </p:txBody>
      </p:sp>
      <p:sp>
        <p:nvSpPr>
          <p:cNvPr id="4" name="Footer Placeholder 3">
            <a:extLst>
              <a:ext uri="{FF2B5EF4-FFF2-40B4-BE49-F238E27FC236}">
                <a16:creationId xmlns:a16="http://schemas.microsoft.com/office/drawing/2014/main" id="{9F6FBE9F-CC87-4F2D-AFB2-A783706E60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61D058-1BD7-4174-AA50-5FFF83D130A3}"/>
              </a:ext>
            </a:extLst>
          </p:cNvPr>
          <p:cNvSpPr>
            <a:spLocks noGrp="1"/>
          </p:cNvSpPr>
          <p:nvPr>
            <p:ph type="sldNum" sz="quarter" idx="12"/>
          </p:nvPr>
        </p:nvSpPr>
        <p:spPr/>
        <p:txBody>
          <a:bodyPr/>
          <a:lstStyle/>
          <a:p>
            <a:fld id="{9917FF46-D652-4521-999E-0D1F40D8CABC}" type="slidenum">
              <a:rPr lang="en-US" smtClean="0"/>
              <a:t>‹#›</a:t>
            </a:fld>
            <a:endParaRPr lang="en-US"/>
          </a:p>
        </p:txBody>
      </p:sp>
    </p:spTree>
    <p:extLst>
      <p:ext uri="{BB962C8B-B14F-4D97-AF65-F5344CB8AC3E}">
        <p14:creationId xmlns:p14="http://schemas.microsoft.com/office/powerpoint/2010/main" val="26236290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24542A7-C082-4CFA-AA73-33681F1CE869}"/>
              </a:ext>
            </a:extLst>
          </p:cNvPr>
          <p:cNvSpPr>
            <a:spLocks noGrp="1"/>
          </p:cNvSpPr>
          <p:nvPr>
            <p:ph type="dt" sz="half" idx="10"/>
          </p:nvPr>
        </p:nvSpPr>
        <p:spPr/>
        <p:txBody>
          <a:bodyPr/>
          <a:lstStyle/>
          <a:p>
            <a:fld id="{3687C15E-ECE1-4EE5-BF79-E8136BD6249D}" type="datetimeFigureOut">
              <a:rPr lang="en-US" smtClean="0"/>
              <a:t>1/25/2022</a:t>
            </a:fld>
            <a:endParaRPr lang="en-US"/>
          </a:p>
        </p:txBody>
      </p:sp>
      <p:sp>
        <p:nvSpPr>
          <p:cNvPr id="3" name="Footer Placeholder 2">
            <a:extLst>
              <a:ext uri="{FF2B5EF4-FFF2-40B4-BE49-F238E27FC236}">
                <a16:creationId xmlns:a16="http://schemas.microsoft.com/office/drawing/2014/main" id="{BD9DB6BD-DBA1-4A80-907B-D03CAEEF59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1CBF653-3E4E-4CF4-B628-394E9B463E24}"/>
              </a:ext>
            </a:extLst>
          </p:cNvPr>
          <p:cNvSpPr>
            <a:spLocks noGrp="1"/>
          </p:cNvSpPr>
          <p:nvPr>
            <p:ph type="sldNum" sz="quarter" idx="12"/>
          </p:nvPr>
        </p:nvSpPr>
        <p:spPr/>
        <p:txBody>
          <a:bodyPr/>
          <a:lstStyle/>
          <a:p>
            <a:fld id="{9917FF46-D652-4521-999E-0D1F40D8CABC}" type="slidenum">
              <a:rPr lang="en-US" smtClean="0"/>
              <a:t>‹#›</a:t>
            </a:fld>
            <a:endParaRPr lang="en-US"/>
          </a:p>
        </p:txBody>
      </p:sp>
    </p:spTree>
    <p:extLst>
      <p:ext uri="{BB962C8B-B14F-4D97-AF65-F5344CB8AC3E}">
        <p14:creationId xmlns:p14="http://schemas.microsoft.com/office/powerpoint/2010/main" val="9584584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1BED2-26AE-47E3-A613-5EDD32E3D1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6BDF38-40D7-48E2-9014-1D9E59C515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D7AB12-3217-4BD1-8A6F-22EA4D4130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0293CD9-85FC-4B00-AD61-AB97952BC9DE}"/>
              </a:ext>
            </a:extLst>
          </p:cNvPr>
          <p:cNvSpPr>
            <a:spLocks noGrp="1"/>
          </p:cNvSpPr>
          <p:nvPr>
            <p:ph type="dt" sz="half" idx="10"/>
          </p:nvPr>
        </p:nvSpPr>
        <p:spPr/>
        <p:txBody>
          <a:bodyPr/>
          <a:lstStyle/>
          <a:p>
            <a:fld id="{3687C15E-ECE1-4EE5-BF79-E8136BD6249D}" type="datetimeFigureOut">
              <a:rPr lang="en-US" smtClean="0"/>
              <a:t>1/25/2022</a:t>
            </a:fld>
            <a:endParaRPr lang="en-US"/>
          </a:p>
        </p:txBody>
      </p:sp>
      <p:sp>
        <p:nvSpPr>
          <p:cNvPr id="6" name="Footer Placeholder 5">
            <a:extLst>
              <a:ext uri="{FF2B5EF4-FFF2-40B4-BE49-F238E27FC236}">
                <a16:creationId xmlns:a16="http://schemas.microsoft.com/office/drawing/2014/main" id="{4607B67F-56C9-4D00-9465-4F3E2123D5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00BB0B-2BA9-4E97-A244-DF9A3155FA92}"/>
              </a:ext>
            </a:extLst>
          </p:cNvPr>
          <p:cNvSpPr>
            <a:spLocks noGrp="1"/>
          </p:cNvSpPr>
          <p:nvPr>
            <p:ph type="sldNum" sz="quarter" idx="12"/>
          </p:nvPr>
        </p:nvSpPr>
        <p:spPr/>
        <p:txBody>
          <a:bodyPr/>
          <a:lstStyle/>
          <a:p>
            <a:fld id="{9917FF46-D652-4521-999E-0D1F40D8CABC}" type="slidenum">
              <a:rPr lang="en-US" smtClean="0"/>
              <a:t>‹#›</a:t>
            </a:fld>
            <a:endParaRPr lang="en-US"/>
          </a:p>
        </p:txBody>
      </p:sp>
    </p:spTree>
    <p:extLst>
      <p:ext uri="{BB962C8B-B14F-4D97-AF65-F5344CB8AC3E}">
        <p14:creationId xmlns:p14="http://schemas.microsoft.com/office/powerpoint/2010/main" val="31916177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93323-0A85-4290-A635-1BC59E8347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8B57170-E62F-48B7-9469-4F788733EFA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2D10CCC-7279-4D26-A26D-A12C434441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6A7469-F7C0-43A5-BB85-C848BFB0D2FD}"/>
              </a:ext>
            </a:extLst>
          </p:cNvPr>
          <p:cNvSpPr>
            <a:spLocks noGrp="1"/>
          </p:cNvSpPr>
          <p:nvPr>
            <p:ph type="dt" sz="half" idx="10"/>
          </p:nvPr>
        </p:nvSpPr>
        <p:spPr/>
        <p:txBody>
          <a:bodyPr/>
          <a:lstStyle/>
          <a:p>
            <a:fld id="{3687C15E-ECE1-4EE5-BF79-E8136BD6249D}" type="datetimeFigureOut">
              <a:rPr lang="en-US" smtClean="0"/>
              <a:t>1/25/2022</a:t>
            </a:fld>
            <a:endParaRPr lang="en-US"/>
          </a:p>
        </p:txBody>
      </p:sp>
      <p:sp>
        <p:nvSpPr>
          <p:cNvPr id="6" name="Footer Placeholder 5">
            <a:extLst>
              <a:ext uri="{FF2B5EF4-FFF2-40B4-BE49-F238E27FC236}">
                <a16:creationId xmlns:a16="http://schemas.microsoft.com/office/drawing/2014/main" id="{734B19B1-55E2-41A7-A28D-00D5C23155E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EC9747-F606-42BA-BDB0-CA8D4D021DD1}"/>
              </a:ext>
            </a:extLst>
          </p:cNvPr>
          <p:cNvSpPr>
            <a:spLocks noGrp="1"/>
          </p:cNvSpPr>
          <p:nvPr>
            <p:ph type="sldNum" sz="quarter" idx="12"/>
          </p:nvPr>
        </p:nvSpPr>
        <p:spPr/>
        <p:txBody>
          <a:bodyPr/>
          <a:lstStyle/>
          <a:p>
            <a:fld id="{9917FF46-D652-4521-999E-0D1F40D8CABC}" type="slidenum">
              <a:rPr lang="en-US" smtClean="0"/>
              <a:t>‹#›</a:t>
            </a:fld>
            <a:endParaRPr lang="en-US"/>
          </a:p>
        </p:txBody>
      </p:sp>
    </p:spTree>
    <p:extLst>
      <p:ext uri="{BB962C8B-B14F-4D97-AF65-F5344CB8AC3E}">
        <p14:creationId xmlns:p14="http://schemas.microsoft.com/office/powerpoint/2010/main" val="28741590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621C0-39E0-44C2-9A9F-9437DEB0ECC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A59E6C2-ABFA-4F8B-8826-13D6CD5BFC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C34CD8-47B7-43D7-AA30-992C5358094D}"/>
              </a:ext>
            </a:extLst>
          </p:cNvPr>
          <p:cNvSpPr>
            <a:spLocks noGrp="1"/>
          </p:cNvSpPr>
          <p:nvPr>
            <p:ph type="dt" sz="half" idx="10"/>
          </p:nvPr>
        </p:nvSpPr>
        <p:spPr/>
        <p:txBody>
          <a:bodyPr/>
          <a:lstStyle/>
          <a:p>
            <a:fld id="{3687C15E-ECE1-4EE5-BF79-E8136BD6249D}" type="datetimeFigureOut">
              <a:rPr lang="en-US" smtClean="0"/>
              <a:t>1/25/2022</a:t>
            </a:fld>
            <a:endParaRPr lang="en-US"/>
          </a:p>
        </p:txBody>
      </p:sp>
      <p:sp>
        <p:nvSpPr>
          <p:cNvPr id="5" name="Footer Placeholder 4">
            <a:extLst>
              <a:ext uri="{FF2B5EF4-FFF2-40B4-BE49-F238E27FC236}">
                <a16:creationId xmlns:a16="http://schemas.microsoft.com/office/drawing/2014/main" id="{30369878-CBF5-4254-9CF4-B90DDE318D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C55C78-9714-478D-A579-3DBA411022F5}"/>
              </a:ext>
            </a:extLst>
          </p:cNvPr>
          <p:cNvSpPr>
            <a:spLocks noGrp="1"/>
          </p:cNvSpPr>
          <p:nvPr>
            <p:ph type="sldNum" sz="quarter" idx="12"/>
          </p:nvPr>
        </p:nvSpPr>
        <p:spPr/>
        <p:txBody>
          <a:bodyPr/>
          <a:lstStyle/>
          <a:p>
            <a:fld id="{9917FF46-D652-4521-999E-0D1F40D8CABC}" type="slidenum">
              <a:rPr lang="en-US" smtClean="0"/>
              <a:t>‹#›</a:t>
            </a:fld>
            <a:endParaRPr lang="en-US"/>
          </a:p>
        </p:txBody>
      </p:sp>
    </p:spTree>
    <p:extLst>
      <p:ext uri="{BB962C8B-B14F-4D97-AF65-F5344CB8AC3E}">
        <p14:creationId xmlns:p14="http://schemas.microsoft.com/office/powerpoint/2010/main" val="35656538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41A757-A595-43FF-B487-0A2487E647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82295D-F814-474C-82A9-74684586749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3A2CB6-F237-4D9D-934A-7A86B3A552E3}"/>
              </a:ext>
            </a:extLst>
          </p:cNvPr>
          <p:cNvSpPr>
            <a:spLocks noGrp="1"/>
          </p:cNvSpPr>
          <p:nvPr>
            <p:ph type="dt" sz="half" idx="10"/>
          </p:nvPr>
        </p:nvSpPr>
        <p:spPr/>
        <p:txBody>
          <a:bodyPr/>
          <a:lstStyle/>
          <a:p>
            <a:fld id="{3687C15E-ECE1-4EE5-BF79-E8136BD6249D}" type="datetimeFigureOut">
              <a:rPr lang="en-US" smtClean="0"/>
              <a:t>1/25/2022</a:t>
            </a:fld>
            <a:endParaRPr lang="en-US"/>
          </a:p>
        </p:txBody>
      </p:sp>
      <p:sp>
        <p:nvSpPr>
          <p:cNvPr id="5" name="Footer Placeholder 4">
            <a:extLst>
              <a:ext uri="{FF2B5EF4-FFF2-40B4-BE49-F238E27FC236}">
                <a16:creationId xmlns:a16="http://schemas.microsoft.com/office/drawing/2014/main" id="{48ABAD40-2D77-4D91-ACF1-97A11C17E6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D7D05F6-F9C5-43F0-9868-4C6F658784EE}"/>
              </a:ext>
            </a:extLst>
          </p:cNvPr>
          <p:cNvSpPr>
            <a:spLocks noGrp="1"/>
          </p:cNvSpPr>
          <p:nvPr>
            <p:ph type="sldNum" sz="quarter" idx="12"/>
          </p:nvPr>
        </p:nvSpPr>
        <p:spPr/>
        <p:txBody>
          <a:bodyPr/>
          <a:lstStyle/>
          <a:p>
            <a:fld id="{9917FF46-D652-4521-999E-0D1F40D8CABC}" type="slidenum">
              <a:rPr lang="en-US" smtClean="0"/>
              <a:t>‹#›</a:t>
            </a:fld>
            <a:endParaRPr lang="en-US"/>
          </a:p>
        </p:txBody>
      </p:sp>
    </p:spTree>
    <p:extLst>
      <p:ext uri="{BB962C8B-B14F-4D97-AF65-F5344CB8AC3E}">
        <p14:creationId xmlns:p14="http://schemas.microsoft.com/office/powerpoint/2010/main" val="3376281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Style 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34" y="6492504"/>
            <a:ext cx="2736415" cy="365125"/>
          </a:xfrm>
          <a:prstGeom prst="rect">
            <a:avLst/>
          </a:prstGeom>
        </p:spPr>
        <p:txBody>
          <a:bodyPr vert="horz" lIns="91440" tIns="45720" rIns="91440" bIns="45720" rtlCol="0" anchor="ctr"/>
          <a:lstStyle>
            <a:lvl1pPr algn="r">
              <a:defRPr sz="9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44" y="6510528"/>
            <a:ext cx="3816489" cy="338328"/>
          </a:xfrm>
          <a:prstGeom prst="rect">
            <a:avLst/>
          </a:prstGeom>
        </p:spPr>
        <p:txBody>
          <a:bodyPr vert="horz" lIns="91440" tIns="45720" rIns="91440" bIns="45720" rtlCol="0" anchor="ctr"/>
          <a:lstStyle>
            <a:lvl1pPr algn="l">
              <a:defRPr sz="75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6820358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F9F2487-C04B-4E89-A85F-F145412FF7CC}"/>
              </a:ext>
            </a:extLst>
          </p:cNvPr>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1F9F2487-C04B-4E89-A85F-F145412FF7CC}"/>
                          </a:ext>
                        </a:extLst>
                      </p:cNvPr>
                      <p:cNvPicPr/>
                      <p:nvPr/>
                    </p:nvPicPr>
                    <p:blipFill>
                      <a:blip r:embed="rId10"/>
                      <a:stretch>
                        <a:fillRect/>
                      </a:stretch>
                    </p:blipFill>
                    <p:spPr>
                      <a:xfrm>
                        <a:off x="2118" y="1588"/>
                        <a:ext cx="2117"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5956CE3-D200-4AF9-99E3-3BD7CEED13D2}"/>
              </a:ext>
            </a:extLst>
          </p:cNvPr>
          <p:cNvSpPr/>
          <p:nvPr userDrawn="1">
            <p:custDataLst>
              <p:tags r:id="rId2"/>
            </p:custDataLst>
          </p:nvPr>
        </p:nvSpPr>
        <p:spPr>
          <a:xfrm>
            <a:off x="0" y="0"/>
            <a:ext cx="211667"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34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Title">
            <a:extLst>
              <a:ext uri="{FF2B5EF4-FFF2-40B4-BE49-F238E27FC236}">
                <a16:creationId xmlns:a16="http://schemas.microsoft.com/office/drawing/2014/main" id="{EC187452-EF26-4A49-8688-4231C110BE03}"/>
              </a:ext>
            </a:extLst>
          </p:cNvPr>
          <p:cNvSpPr>
            <a:spLocks noGrp="1"/>
          </p:cNvSpPr>
          <p:nvPr>
            <p:ph type="title"/>
            <p:custDataLst>
              <p:tags r:id="rId3"/>
            </p:custDataLst>
          </p:nvPr>
        </p:nvSpPr>
        <p:spPr>
          <a:xfrm>
            <a:off x="549486" y="2406303"/>
            <a:ext cx="9983836" cy="523220"/>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sz="3400" dirty="0"/>
            </a:lvl1pPr>
          </a:lstStyle>
          <a:p>
            <a:pPr lvl="0"/>
            <a:r>
              <a:rPr lang="en-US"/>
              <a:t>Click to edit Master title style</a:t>
            </a:r>
            <a:endParaRPr lang="en-US" dirty="0"/>
          </a:p>
        </p:txBody>
      </p:sp>
      <p:sp>
        <p:nvSpPr>
          <p:cNvPr id="8" name="Documenttype">
            <a:extLst>
              <a:ext uri="{FF2B5EF4-FFF2-40B4-BE49-F238E27FC236}">
                <a16:creationId xmlns:a16="http://schemas.microsoft.com/office/drawing/2014/main" id="{352FE74A-18F1-4E97-9130-944A69675F90}"/>
              </a:ext>
            </a:extLst>
          </p:cNvPr>
          <p:cNvSpPr>
            <a:spLocks noGrp="1"/>
          </p:cNvSpPr>
          <p:nvPr>
            <p:ph type="body" sz="quarter" idx="13" hasCustomPrompt="1"/>
            <p:custDataLst>
              <p:tags r:id="rId4"/>
            </p:custDataLst>
          </p:nvPr>
        </p:nvSpPr>
        <p:spPr>
          <a:xfrm>
            <a:off x="549485" y="4539678"/>
            <a:ext cx="9981467"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dirty="0"/>
              <a:t>Edit date or title/role</a:t>
            </a:r>
          </a:p>
        </p:txBody>
      </p:sp>
      <p:sp>
        <p:nvSpPr>
          <p:cNvPr id="9" name="Subtitle">
            <a:extLst>
              <a:ext uri="{FF2B5EF4-FFF2-40B4-BE49-F238E27FC236}">
                <a16:creationId xmlns:a16="http://schemas.microsoft.com/office/drawing/2014/main" id="{FD5DF6FA-4E98-4564-8E2E-E3C01BE738EC}"/>
              </a:ext>
            </a:extLst>
          </p:cNvPr>
          <p:cNvSpPr>
            <a:spLocks noGrp="1"/>
          </p:cNvSpPr>
          <p:nvPr>
            <p:ph type="subTitle" idx="1"/>
            <p:custDataLst>
              <p:tags r:id="rId5"/>
            </p:custDataLst>
          </p:nvPr>
        </p:nvSpPr>
        <p:spPr>
          <a:xfrm>
            <a:off x="549485" y="3611491"/>
            <a:ext cx="9981467"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600" dirty="0"/>
            </a:lvl1pPr>
          </a:lstStyle>
          <a:p>
            <a:pPr lvl="0"/>
            <a:r>
              <a:rPr lang="en-US"/>
              <a:t>Click to edit Master subtitle style</a:t>
            </a:r>
            <a:endParaRPr lang="en-US" dirty="0"/>
          </a:p>
        </p:txBody>
      </p:sp>
      <p:sp>
        <p:nvSpPr>
          <p:cNvPr id="10" name="Documenttype">
            <a:extLst>
              <a:ext uri="{FF2B5EF4-FFF2-40B4-BE49-F238E27FC236}">
                <a16:creationId xmlns:a16="http://schemas.microsoft.com/office/drawing/2014/main" id="{C75C7875-9F5B-4F8C-8843-0F48FA31017B}"/>
              </a:ext>
            </a:extLst>
          </p:cNvPr>
          <p:cNvSpPr txBox="1">
            <a:spLocks/>
          </p:cNvSpPr>
          <p:nvPr userDrawn="1">
            <p:custDataLst>
              <p:tags r:id="rId6"/>
            </p:custDataLst>
          </p:nvPr>
        </p:nvSpPr>
        <p:spPr>
          <a:xfrm>
            <a:off x="7924801" y="5791113"/>
            <a:ext cx="3828828" cy="36521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1050" i="1" dirty="0"/>
              <a:t>“This deck does not constitute legal, medical, accounting, tax, or other regulated advice, such as professional advice normally provided by licensed or certified practitioners.”</a:t>
            </a:r>
          </a:p>
        </p:txBody>
      </p:sp>
      <p:sp>
        <p:nvSpPr>
          <p:cNvPr id="11" name="Documenttype">
            <a:extLst>
              <a:ext uri="{FF2B5EF4-FFF2-40B4-BE49-F238E27FC236}">
                <a16:creationId xmlns:a16="http://schemas.microsoft.com/office/drawing/2014/main" id="{0B8B8608-922F-4E1E-AED3-C353CE198888}"/>
              </a:ext>
            </a:extLst>
          </p:cNvPr>
          <p:cNvSpPr txBox="1">
            <a:spLocks/>
          </p:cNvSpPr>
          <p:nvPr userDrawn="1">
            <p:custDataLst>
              <p:tags r:id="rId7"/>
            </p:custDataLst>
          </p:nvPr>
        </p:nvSpPr>
        <p:spPr>
          <a:xfrm>
            <a:off x="549486" y="579111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1050" i="1" dirty="0"/>
              <a:t>CONFIDENTIAL</a:t>
            </a:r>
          </a:p>
        </p:txBody>
      </p:sp>
    </p:spTree>
    <p:extLst>
      <p:ext uri="{BB962C8B-B14F-4D97-AF65-F5344CB8AC3E}">
        <p14:creationId xmlns:p14="http://schemas.microsoft.com/office/powerpoint/2010/main" val="3628968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le">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F9F2487-C04B-4E89-A85F-F145412FF7CC}"/>
              </a:ext>
            </a:extLst>
          </p:cNvPr>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1F9F2487-C04B-4E89-A85F-F145412FF7CC}"/>
                          </a:ext>
                        </a:extLst>
                      </p:cNvPr>
                      <p:cNvPicPr/>
                      <p:nvPr/>
                    </p:nvPicPr>
                    <p:blipFill>
                      <a:blip r:embed="rId10"/>
                      <a:stretch>
                        <a:fillRect/>
                      </a:stretch>
                    </p:blipFill>
                    <p:spPr>
                      <a:xfrm>
                        <a:off x="2118" y="1588"/>
                        <a:ext cx="2117"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65956CE3-D200-4AF9-99E3-3BD7CEED13D2}"/>
              </a:ext>
            </a:extLst>
          </p:cNvPr>
          <p:cNvSpPr/>
          <p:nvPr userDrawn="1">
            <p:custDataLst>
              <p:tags r:id="rId2"/>
            </p:custDataLst>
          </p:nvPr>
        </p:nvSpPr>
        <p:spPr>
          <a:xfrm>
            <a:off x="0" y="0"/>
            <a:ext cx="211667"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34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Title">
            <a:extLst>
              <a:ext uri="{FF2B5EF4-FFF2-40B4-BE49-F238E27FC236}">
                <a16:creationId xmlns:a16="http://schemas.microsoft.com/office/drawing/2014/main" id="{EC187452-EF26-4A49-8688-4231C110BE03}"/>
              </a:ext>
            </a:extLst>
          </p:cNvPr>
          <p:cNvSpPr>
            <a:spLocks noGrp="1"/>
          </p:cNvSpPr>
          <p:nvPr>
            <p:ph type="title"/>
            <p:custDataLst>
              <p:tags r:id="rId3"/>
            </p:custDataLst>
          </p:nvPr>
        </p:nvSpPr>
        <p:spPr>
          <a:xfrm>
            <a:off x="549486" y="2406303"/>
            <a:ext cx="9983836" cy="523220"/>
          </a:xfrm>
          <a:noFill/>
          <a:ln/>
          <a:extLst>
            <a:ext uri="{909E8E84-426E-40DD-AFC4-6F175D3DCCD1}">
              <a14:hiddenFill xmlns:a14="http://schemas.microsoft.com/office/drawing/2010/main">
                <a:solidFill>
                  <a:srgbClr val="FFFFFF"/>
                </a:solidFill>
              </a14:hiddenFill>
            </a:ext>
          </a:extLst>
        </p:spPr>
        <p:txBody>
          <a:bodyPr vert="horz" wrap="square" lIns="0" tIns="0" rIns="0" bIns="0" rtlCol="0" anchor="b" anchorCtr="0">
            <a:spAutoFit/>
          </a:bodyPr>
          <a:lstStyle>
            <a:lvl1pPr>
              <a:defRPr lang="en-US" sz="3400" dirty="0"/>
            </a:lvl1pPr>
          </a:lstStyle>
          <a:p>
            <a:pPr lvl="0"/>
            <a:r>
              <a:rPr lang="en-US"/>
              <a:t>Click to edit Master title style</a:t>
            </a:r>
            <a:endParaRPr lang="en-US" dirty="0"/>
          </a:p>
        </p:txBody>
      </p:sp>
      <p:sp>
        <p:nvSpPr>
          <p:cNvPr id="8" name="Documenttype">
            <a:extLst>
              <a:ext uri="{FF2B5EF4-FFF2-40B4-BE49-F238E27FC236}">
                <a16:creationId xmlns:a16="http://schemas.microsoft.com/office/drawing/2014/main" id="{352FE74A-18F1-4E97-9130-944A69675F90}"/>
              </a:ext>
            </a:extLst>
          </p:cNvPr>
          <p:cNvSpPr>
            <a:spLocks noGrp="1"/>
          </p:cNvSpPr>
          <p:nvPr>
            <p:ph type="body" sz="quarter" idx="13" hasCustomPrompt="1"/>
            <p:custDataLst>
              <p:tags r:id="rId4"/>
            </p:custDataLst>
          </p:nvPr>
        </p:nvSpPr>
        <p:spPr>
          <a:xfrm>
            <a:off x="549485" y="4539678"/>
            <a:ext cx="9981467" cy="215444"/>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dirty="0"/>
            </a:lvl1pPr>
          </a:lstStyle>
          <a:p>
            <a:pPr lvl="0"/>
            <a:r>
              <a:rPr lang="en-US" dirty="0"/>
              <a:t>Edit date or title/role</a:t>
            </a:r>
          </a:p>
        </p:txBody>
      </p:sp>
      <p:sp>
        <p:nvSpPr>
          <p:cNvPr id="9" name="Subtitle">
            <a:extLst>
              <a:ext uri="{FF2B5EF4-FFF2-40B4-BE49-F238E27FC236}">
                <a16:creationId xmlns:a16="http://schemas.microsoft.com/office/drawing/2014/main" id="{FD5DF6FA-4E98-4564-8E2E-E3C01BE738EC}"/>
              </a:ext>
            </a:extLst>
          </p:cNvPr>
          <p:cNvSpPr>
            <a:spLocks noGrp="1"/>
          </p:cNvSpPr>
          <p:nvPr>
            <p:ph type="subTitle" idx="1"/>
            <p:custDataLst>
              <p:tags r:id="rId5"/>
            </p:custDataLst>
          </p:nvPr>
        </p:nvSpPr>
        <p:spPr>
          <a:xfrm>
            <a:off x="549485" y="3611491"/>
            <a:ext cx="9981467" cy="246221"/>
          </a:xfrm>
          <a:prstGeom prst="rect">
            <a:avLst/>
          </a:prstGeom>
          <a:noFill/>
          <a:ln/>
          <a:extLst>
            <a:ext uri="{909E8E84-426E-40DD-AFC4-6F175D3DCCD1}">
              <a14:hiddenFill xmlns:a14="http://schemas.microsoft.com/office/drawing/2010/main">
                <a:solidFill>
                  <a:srgbClr val="FFFFFF"/>
                </a:solidFill>
              </a14:hiddenFill>
            </a:ext>
          </a:extLst>
        </p:spPr>
        <p:txBody>
          <a:bodyPr vert="horz" wrap="square" lIns="0" tIns="0" rIns="0" bIns="0" rtlCol="0" anchor="t" anchorCtr="0">
            <a:spAutoFit/>
          </a:bodyPr>
          <a:lstStyle>
            <a:lvl1pPr>
              <a:defRPr lang="en-US" sz="1600" dirty="0"/>
            </a:lvl1pPr>
          </a:lstStyle>
          <a:p>
            <a:pPr lvl="0"/>
            <a:r>
              <a:rPr lang="en-US"/>
              <a:t>Click to edit Master subtitle style</a:t>
            </a:r>
            <a:endParaRPr lang="en-US" dirty="0"/>
          </a:p>
        </p:txBody>
      </p:sp>
      <p:sp>
        <p:nvSpPr>
          <p:cNvPr id="10" name="Documenttype">
            <a:extLst>
              <a:ext uri="{FF2B5EF4-FFF2-40B4-BE49-F238E27FC236}">
                <a16:creationId xmlns:a16="http://schemas.microsoft.com/office/drawing/2014/main" id="{C75C7875-9F5B-4F8C-8843-0F48FA31017B}"/>
              </a:ext>
            </a:extLst>
          </p:cNvPr>
          <p:cNvSpPr txBox="1">
            <a:spLocks/>
          </p:cNvSpPr>
          <p:nvPr userDrawn="1">
            <p:custDataLst>
              <p:tags r:id="rId6"/>
            </p:custDataLst>
          </p:nvPr>
        </p:nvSpPr>
        <p:spPr>
          <a:xfrm>
            <a:off x="7924801" y="5791113"/>
            <a:ext cx="3828828" cy="365213"/>
          </a:xfrm>
          <a:prstGeom prst="rect">
            <a:avLst/>
          </a:prstGeom>
        </p:spPr>
        <p:txBody>
          <a:bodyPr vert="horz" wrap="square" lIns="0" tIns="0" rIns="0" bIns="0" rtlCol="0">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1050" i="1" dirty="0"/>
              <a:t>“This deck does not constitute legal, medical, accounting, tax, or other regulated advice, such as professional advice normally provided by licensed or certified practitioners.”</a:t>
            </a:r>
          </a:p>
        </p:txBody>
      </p:sp>
      <p:sp>
        <p:nvSpPr>
          <p:cNvPr id="11" name="Documenttype">
            <a:extLst>
              <a:ext uri="{FF2B5EF4-FFF2-40B4-BE49-F238E27FC236}">
                <a16:creationId xmlns:a16="http://schemas.microsoft.com/office/drawing/2014/main" id="{0B8B8608-922F-4E1E-AED3-C353CE198888}"/>
              </a:ext>
            </a:extLst>
          </p:cNvPr>
          <p:cNvSpPr txBox="1">
            <a:spLocks/>
          </p:cNvSpPr>
          <p:nvPr userDrawn="1">
            <p:custDataLst>
              <p:tags r:id="rId7"/>
            </p:custDataLst>
          </p:nvPr>
        </p:nvSpPr>
        <p:spPr>
          <a:xfrm>
            <a:off x="549486" y="579111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1050" i="1" dirty="0"/>
              <a:t>CONFIDENTIAL</a:t>
            </a:r>
          </a:p>
        </p:txBody>
      </p:sp>
      <p:sp>
        <p:nvSpPr>
          <p:cNvPr id="2" name="TextBox 1">
            <a:extLst>
              <a:ext uri="{FF2B5EF4-FFF2-40B4-BE49-F238E27FC236}">
                <a16:creationId xmlns:a16="http://schemas.microsoft.com/office/drawing/2014/main" id="{E3E43528-CD26-468A-9D6D-59D3816B67D2}"/>
              </a:ext>
            </a:extLst>
          </p:cNvPr>
          <p:cNvSpPr txBox="1"/>
          <p:nvPr userDrawn="1"/>
        </p:nvSpPr>
        <p:spPr>
          <a:xfrm>
            <a:off x="11394019" y="6435725"/>
            <a:ext cx="278341" cy="152400"/>
          </a:xfrm>
          <a:prstGeom prst="rect">
            <a:avLst/>
          </a:prstGeom>
          <a:ln w="6350">
            <a:noFill/>
            <a:miter lim="800000"/>
          </a:ln>
        </p:spPr>
        <p:txBody>
          <a:bodyPr vert="horz" wrap="none" lIns="0" tIns="0" rIns="0" bIns="0" rtlCol="0">
            <a:noAutofit/>
          </a:bodyPr>
          <a:lstStyle/>
          <a:p>
            <a:pPr algn="l">
              <a:spcBef>
                <a:spcPts val="300"/>
              </a:spcBef>
              <a:spcAft>
                <a:spcPts val="300"/>
              </a:spcAft>
              <a:buNone/>
            </a:pPr>
            <a:fld id="{32AC5E49-6859-42BA-BBE8-CE1F53348EC2}" type="slidenum">
              <a:rPr lang="en-US" sz="1000" b="0" i="0" baseline="0" smtClean="0"/>
              <a:pPr algn="l">
                <a:spcBef>
                  <a:spcPts val="300"/>
                </a:spcBef>
                <a:spcAft>
                  <a:spcPts val="300"/>
                </a:spcAft>
                <a:buNone/>
              </a:pPr>
              <a:t>‹#›</a:t>
            </a:fld>
            <a:endParaRPr lang="en-US" sz="1000" b="0" i="0" baseline="0" dirty="0"/>
          </a:p>
        </p:txBody>
      </p:sp>
    </p:spTree>
    <p:extLst>
      <p:ext uri="{BB962C8B-B14F-4D97-AF65-F5344CB8AC3E}">
        <p14:creationId xmlns:p14="http://schemas.microsoft.com/office/powerpoint/2010/main" val="38117981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efault">
    <p:spTree>
      <p:nvGrpSpPr>
        <p:cNvPr id="1" name=""/>
        <p:cNvGrpSpPr/>
        <p:nvPr/>
      </p:nvGrpSpPr>
      <p:grpSpPr>
        <a:xfrm>
          <a:off x="0" y="0"/>
          <a:ext cx="0" cy="0"/>
          <a:chOff x="0" y="0"/>
          <a:chExt cx="0" cy="0"/>
        </a:xfrm>
      </p:grpSpPr>
      <p:sp>
        <p:nvSpPr>
          <p:cNvPr id="5" name="Do not remove" hidden="1">
            <a:extLst>
              <a:ext uri="{FF2B5EF4-FFF2-40B4-BE49-F238E27FC236}">
                <a16:creationId xmlns:a16="http://schemas.microsoft.com/office/drawing/2014/main" id="{975D1B44-661B-4F7B-B8A0-9C458417D607}"/>
              </a:ext>
            </a:extLst>
          </p:cNvPr>
          <p:cNvSpPr/>
          <p:nvPr userDrawn="1">
            <p:custDataLst>
              <p:tags r:id="rId1"/>
            </p:custDataLst>
          </p:nvPr>
        </p:nvSpPr>
        <p:spPr>
          <a:xfrm>
            <a:off x="0" y="0"/>
            <a:ext cx="16933" cy="12700"/>
          </a:xfrm>
          <a:prstGeom prst="octagon">
            <a:avLst/>
          </a:prstGeom>
          <a:noFill/>
          <a:ln w="6350" cap="sq">
            <a:noFill/>
            <a:miter lim="800000"/>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spcBef>
                <a:spcPts val="300"/>
              </a:spcBef>
              <a:spcAft>
                <a:spcPts val="300"/>
              </a:spcAft>
            </a:pPr>
            <a:endParaRPr lang="en-US" sz="1600" dirty="0" err="1">
              <a:solidFill>
                <a:schemeClr val="tx1"/>
              </a:solidFill>
            </a:endParaRPr>
          </a:p>
        </p:txBody>
      </p:sp>
      <p:graphicFrame>
        <p:nvGraphicFramePr>
          <p:cNvPr id="3" name="Object 2" hidden="1">
            <a:extLst>
              <a:ext uri="{FF2B5EF4-FFF2-40B4-BE49-F238E27FC236}">
                <a16:creationId xmlns:a16="http://schemas.microsoft.com/office/drawing/2014/main" id="{5306E269-83F5-4510-A180-109E926BB41B}"/>
              </a:ext>
            </a:extLst>
          </p:cNvPr>
          <p:cNvGraphicFramePr>
            <a:graphicFrameLocks noChangeAspect="1"/>
          </p:cNvGraphicFramePr>
          <p:nvPr userDrawn="1">
            <p:custDataLst>
              <p:tags r:id="rId2"/>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11" imgW="572" imgH="588" progId="TCLayout.ActiveDocument.1">
                  <p:embed/>
                </p:oleObj>
              </mc:Choice>
              <mc:Fallback>
                <p:oleObj name="think-cell Slide" r:id="rId11" imgW="572" imgH="588" progId="TCLayout.ActiveDocument.1">
                  <p:embed/>
                  <p:pic>
                    <p:nvPicPr>
                      <p:cNvPr id="3" name="Object 2" hidden="1">
                        <a:extLst>
                          <a:ext uri="{FF2B5EF4-FFF2-40B4-BE49-F238E27FC236}">
                            <a16:creationId xmlns:a16="http://schemas.microsoft.com/office/drawing/2014/main" id="{5306E269-83F5-4510-A180-109E926BB41B}"/>
                          </a:ext>
                        </a:extLst>
                      </p:cNvPr>
                      <p:cNvPicPr/>
                      <p:nvPr/>
                    </p:nvPicPr>
                    <p:blipFill>
                      <a:blip r:embed="rId12"/>
                      <a:stretch>
                        <a:fillRect/>
                      </a:stretch>
                    </p:blipFill>
                    <p:spPr>
                      <a:xfrm>
                        <a:off x="2118" y="1588"/>
                        <a:ext cx="2117"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E6743208-2407-42A5-AA96-0B30899A9CB9}"/>
              </a:ext>
            </a:extLst>
          </p:cNvPr>
          <p:cNvSpPr/>
          <p:nvPr userDrawn="1">
            <p:custDataLst>
              <p:tags r:id="rId3"/>
            </p:custDataLst>
          </p:nvPr>
        </p:nvSpPr>
        <p:spPr>
          <a:xfrm>
            <a:off x="0" y="0"/>
            <a:ext cx="211667"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2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8" name="3. Subtitle">
            <a:extLst>
              <a:ext uri="{FF2B5EF4-FFF2-40B4-BE49-F238E27FC236}">
                <a16:creationId xmlns:a16="http://schemas.microsoft.com/office/drawing/2014/main" id="{EE021D34-D41C-4EE9-A72D-F8D1E4D69428}"/>
              </a:ext>
            </a:extLst>
          </p:cNvPr>
          <p:cNvSpPr>
            <a:spLocks noGrp="1"/>
          </p:cNvSpPr>
          <p:nvPr>
            <p:ph type="subTitle" idx="1"/>
            <p:custDataLst>
              <p:tags r:id="rId4"/>
            </p:custDataLst>
          </p:nvPr>
        </p:nvSpPr>
        <p:spPr>
          <a:xfrm>
            <a:off x="554736" y="525929"/>
            <a:ext cx="11082528" cy="246221"/>
          </a:xfrm>
          <a:prstGeom prst="rect">
            <a:avLst/>
          </a:prstGeom>
        </p:spPr>
        <p:txBody>
          <a:bodyPr vert="horz" wrap="square" lIns="0" tIns="0" rIns="0" bIns="0" rtlCol="0">
            <a:spAutoFit/>
          </a:bodyPr>
          <a:lstStyle>
            <a:lvl1pPr>
              <a:defRPr lang="en-US" sz="1600" dirty="0"/>
            </a:lvl1pPr>
          </a:lstStyle>
          <a:p>
            <a:pPr lvl="0">
              <a:buNone/>
            </a:pPr>
            <a:r>
              <a:rPr lang="en-US"/>
              <a:t>Click to edit Master subtitle style</a:t>
            </a:r>
            <a:endParaRPr lang="en-US" dirty="0"/>
          </a:p>
        </p:txBody>
      </p:sp>
      <p:sp>
        <p:nvSpPr>
          <p:cNvPr id="17" name="2. Slide Title">
            <a:extLst>
              <a:ext uri="{FF2B5EF4-FFF2-40B4-BE49-F238E27FC236}">
                <a16:creationId xmlns:a16="http://schemas.microsoft.com/office/drawing/2014/main" id="{2A02F3DA-248E-4A50-B54D-BAD18BAB3254}"/>
              </a:ext>
            </a:extLst>
          </p:cNvPr>
          <p:cNvSpPr>
            <a:spLocks noGrp="1"/>
          </p:cNvSpPr>
          <p:nvPr>
            <p:ph type="title"/>
            <p:custDataLst>
              <p:tags r:id="rId5"/>
            </p:custDataLst>
          </p:nvPr>
        </p:nvSpPr>
        <p:spPr>
          <a:xfrm>
            <a:off x="554736" y="173736"/>
            <a:ext cx="11082528" cy="338554"/>
          </a:xfrm>
        </p:spPr>
        <p:txBody>
          <a:bodyPr vert="horz" wrap="square" lIns="0" tIns="0" rIns="0" bIns="0" rtlCol="0" anchor="t" anchorCtr="0">
            <a:spAutoFit/>
          </a:bodyPr>
          <a:lstStyle>
            <a:lvl1pPr>
              <a:defRPr lang="en-US" dirty="0"/>
            </a:lvl1pPr>
          </a:lstStyle>
          <a:p>
            <a:pPr lvl="0"/>
            <a:r>
              <a:rPr lang="en-US"/>
              <a:t>Click to edit Master title style</a:t>
            </a:r>
            <a:endParaRPr lang="en-US" dirty="0"/>
          </a:p>
        </p:txBody>
      </p:sp>
      <p:sp>
        <p:nvSpPr>
          <p:cNvPr id="9" name="Slide Number">
            <a:extLst>
              <a:ext uri="{FF2B5EF4-FFF2-40B4-BE49-F238E27FC236}">
                <a16:creationId xmlns:a16="http://schemas.microsoft.com/office/drawing/2014/main" id="{3D1A1691-03F4-4B0C-8CAB-F8163BA54877}"/>
              </a:ext>
            </a:extLst>
          </p:cNvPr>
          <p:cNvSpPr>
            <a:spLocks noChangeArrowheads="1"/>
          </p:cNvSpPr>
          <p:nvPr userDrawn="1">
            <p:custDataLst>
              <p:tags r:id="rId6"/>
            </p:custDataLst>
          </p:nvPr>
        </p:nvSpPr>
        <p:spPr bwMode="ltGray">
          <a:xfrm>
            <a:off x="11301984" y="6501670"/>
            <a:ext cx="325501" cy="123111"/>
          </a:xfrm>
          <a:prstGeom prst="rect">
            <a:avLst/>
          </a:prstGeom>
          <a:noFill/>
          <a:ln w="9525" algn="ctr">
            <a:noFill/>
            <a:miter lim="800000"/>
            <a:headEnd/>
            <a:tailEnd/>
          </a:ln>
          <a:effectLst/>
        </p:spPr>
        <p:txBody>
          <a:bodyPr wrap="square" lIns="0" tIns="0" rIns="0" bIns="0" anchor="b">
            <a:spAutoFit/>
          </a:bodyPr>
          <a:lstStyle/>
          <a:p>
            <a:pPr algn="r" defTabSz="458047" fontAlgn="auto">
              <a:spcBef>
                <a:spcPts val="0"/>
              </a:spcBef>
              <a:spcAft>
                <a:spcPts val="0"/>
              </a:spcAft>
              <a:defRPr/>
            </a:pPr>
            <a:fld id="{4ABDCABE-3F10-B64C-92F1-862014417034}" type="slidenum">
              <a:rPr lang="en-US" sz="800" b="0" smtClean="0">
                <a:solidFill>
                  <a:schemeClr val="tx1"/>
                </a:solidFill>
                <a:latin typeface="+mn-lt"/>
                <a:ea typeface="+mn-ea"/>
                <a:cs typeface="Arial" panose="020B0604020202020204" pitchFamily="34" charset="0"/>
              </a:rPr>
              <a:pPr algn="r" defTabSz="458047" fontAlgn="auto">
                <a:spcBef>
                  <a:spcPts val="0"/>
                </a:spcBef>
                <a:spcAft>
                  <a:spcPts val="0"/>
                </a:spcAft>
                <a:defRPr/>
              </a:pPr>
              <a:t>‹#›</a:t>
            </a:fld>
            <a:endParaRPr lang="en-US" sz="800" b="0" dirty="0">
              <a:solidFill>
                <a:schemeClr val="tx1"/>
              </a:solidFill>
              <a:latin typeface="+mn-lt"/>
              <a:ea typeface="+mn-ea"/>
              <a:cs typeface="Arial" panose="020B0604020202020204" pitchFamily="34" charset="0"/>
            </a:endParaRPr>
          </a:p>
        </p:txBody>
      </p:sp>
      <p:sp>
        <p:nvSpPr>
          <p:cNvPr id="10" name="5. Source" hidden="1">
            <a:extLst>
              <a:ext uri="{FF2B5EF4-FFF2-40B4-BE49-F238E27FC236}">
                <a16:creationId xmlns:a16="http://schemas.microsoft.com/office/drawing/2014/main" id="{2D9802C1-17F2-4D5F-804F-01991074A31F}"/>
              </a:ext>
            </a:extLst>
          </p:cNvPr>
          <p:cNvSpPr txBox="1"/>
          <p:nvPr userDrawn="1">
            <p:custDataLst>
              <p:tags r:id="rId7"/>
            </p:custDataLst>
          </p:nvPr>
        </p:nvSpPr>
        <p:spPr>
          <a:xfrm>
            <a:off x="554737" y="6501670"/>
            <a:ext cx="6469209" cy="123111"/>
          </a:xfrm>
          <a:prstGeom prst="rect">
            <a:avLst/>
          </a:prstGeom>
        </p:spPr>
        <p:txBody>
          <a:bodyPr vert="horz" wrap="square" lIns="0" tIns="0" rIns="0" bIns="0" rtlCol="0" anchor="b">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800" dirty="0"/>
              <a:t>Source: …</a:t>
            </a:r>
          </a:p>
        </p:txBody>
      </p:sp>
      <p:sp>
        <p:nvSpPr>
          <p:cNvPr id="11" name="1. On-page tracker">
            <a:extLst>
              <a:ext uri="{FF2B5EF4-FFF2-40B4-BE49-F238E27FC236}">
                <a16:creationId xmlns:a16="http://schemas.microsoft.com/office/drawing/2014/main" id="{DDE7FD00-47B4-4101-9C87-415DAC08A938}"/>
              </a:ext>
            </a:extLst>
          </p:cNvPr>
          <p:cNvSpPr>
            <a:spLocks noGrp="1"/>
          </p:cNvSpPr>
          <p:nvPr>
            <p:ph type="body" sz="quarter" idx="10" hasCustomPrompt="1"/>
            <p:custDataLst>
              <p:tags r:id="rId8"/>
            </p:custDataLst>
          </p:nvPr>
        </p:nvSpPr>
        <p:spPr>
          <a:xfrm>
            <a:off x="554736" y="41598"/>
            <a:ext cx="368706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r>
              <a:rPr lang="en-US" dirty="0"/>
              <a:t>Add tracker</a:t>
            </a:r>
          </a:p>
        </p:txBody>
      </p:sp>
      <p:sp>
        <p:nvSpPr>
          <p:cNvPr id="12" name="Documenttype">
            <a:extLst>
              <a:ext uri="{FF2B5EF4-FFF2-40B4-BE49-F238E27FC236}">
                <a16:creationId xmlns:a16="http://schemas.microsoft.com/office/drawing/2014/main" id="{335AEFB6-D0FB-42BD-A7D9-B038003F9038}"/>
              </a:ext>
            </a:extLst>
          </p:cNvPr>
          <p:cNvSpPr txBox="1">
            <a:spLocks/>
          </p:cNvSpPr>
          <p:nvPr userDrawn="1">
            <p:custDataLst>
              <p:tags r:id="rId9"/>
            </p:custDataLst>
          </p:nvPr>
        </p:nvSpPr>
        <p:spPr>
          <a:xfrm>
            <a:off x="549486" y="641976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900" i="1" dirty="0"/>
              <a:t>Confidential, Draft and Pre-Decisional</a:t>
            </a:r>
          </a:p>
        </p:txBody>
      </p:sp>
    </p:spTree>
    <p:extLst>
      <p:ext uri="{BB962C8B-B14F-4D97-AF65-F5344CB8AC3E}">
        <p14:creationId xmlns:p14="http://schemas.microsoft.com/office/powerpoint/2010/main" val="12732672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p Left">
    <p:spTree>
      <p:nvGrpSpPr>
        <p:cNvPr id="1" name=""/>
        <p:cNvGrpSpPr/>
        <p:nvPr/>
      </p:nvGrpSpPr>
      <p:grpSpPr>
        <a:xfrm>
          <a:off x="0" y="0"/>
          <a:ext cx="0" cy="0"/>
          <a:chOff x="0" y="0"/>
          <a:chExt cx="0" cy="0"/>
        </a:xfrm>
      </p:grpSpPr>
      <p:graphicFrame>
        <p:nvGraphicFramePr>
          <p:cNvPr id="5" name="Object 2" hidden="1">
            <a:extLst>
              <a:ext uri="{FF2B5EF4-FFF2-40B4-BE49-F238E27FC236}">
                <a16:creationId xmlns:a16="http://schemas.microsoft.com/office/drawing/2014/main" id="{B2D7514F-25FA-4E78-87EA-9310B631553C}"/>
              </a:ext>
            </a:extLst>
          </p:cNvPr>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5" name="Object 2" hidden="1">
                        <a:extLst>
                          <a:ext uri="{FF2B5EF4-FFF2-40B4-BE49-F238E27FC236}">
                            <a16:creationId xmlns:a16="http://schemas.microsoft.com/office/drawing/2014/main" id="{B2D7514F-25FA-4E78-87EA-9310B631553C}"/>
                          </a:ext>
                        </a:extLst>
                      </p:cNvPr>
                      <p:cNvPicPr/>
                      <p:nvPr/>
                    </p:nvPicPr>
                    <p:blipFill>
                      <a:blip r:embed="rId10"/>
                      <a:stretch>
                        <a:fillRect/>
                      </a:stretch>
                    </p:blipFill>
                    <p:spPr>
                      <a:xfrm>
                        <a:off x="2118" y="1588"/>
                        <a:ext cx="2117" cy="1588"/>
                      </a:xfrm>
                      <a:prstGeom prst="rect">
                        <a:avLst/>
                      </a:prstGeom>
                    </p:spPr>
                  </p:pic>
                </p:oleObj>
              </mc:Fallback>
            </mc:AlternateContent>
          </a:graphicData>
        </a:graphic>
      </p:graphicFrame>
      <p:sp>
        <p:nvSpPr>
          <p:cNvPr id="2" name="Rectangle 3" hidden="1">
            <a:extLst>
              <a:ext uri="{FF2B5EF4-FFF2-40B4-BE49-F238E27FC236}">
                <a16:creationId xmlns:a16="http://schemas.microsoft.com/office/drawing/2014/main" id="{A22841F1-1D64-4B85-BE8E-90E9A69032D7}"/>
              </a:ext>
            </a:extLst>
          </p:cNvPr>
          <p:cNvSpPr/>
          <p:nvPr userDrawn="1">
            <p:custDataLst>
              <p:tags r:id="rId2"/>
            </p:custDataLst>
          </p:nvPr>
        </p:nvSpPr>
        <p:spPr>
          <a:xfrm>
            <a:off x="0" y="0"/>
            <a:ext cx="211667"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2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4" name="Slide Number">
            <a:extLst>
              <a:ext uri="{FF2B5EF4-FFF2-40B4-BE49-F238E27FC236}">
                <a16:creationId xmlns:a16="http://schemas.microsoft.com/office/drawing/2014/main" id="{734B9D0F-511D-4CA0-B397-BC4944905EF5}"/>
              </a:ext>
            </a:extLst>
          </p:cNvPr>
          <p:cNvSpPr>
            <a:spLocks noChangeArrowheads="1"/>
          </p:cNvSpPr>
          <p:nvPr userDrawn="1">
            <p:custDataLst>
              <p:tags r:id="rId3"/>
            </p:custDataLst>
          </p:nvPr>
        </p:nvSpPr>
        <p:spPr bwMode="ltGray">
          <a:xfrm>
            <a:off x="11301984" y="6501670"/>
            <a:ext cx="325501" cy="123111"/>
          </a:xfrm>
          <a:prstGeom prst="rect">
            <a:avLst/>
          </a:prstGeom>
          <a:noFill/>
          <a:ln w="9525" algn="ctr">
            <a:noFill/>
            <a:miter lim="800000"/>
            <a:headEnd/>
            <a:tailEnd/>
          </a:ln>
          <a:effectLst/>
        </p:spPr>
        <p:txBody>
          <a:bodyPr wrap="square" lIns="0" tIns="0" rIns="0" bIns="0" anchor="b">
            <a:spAutoFit/>
          </a:bodyPr>
          <a:lstStyle/>
          <a:p>
            <a:pPr algn="r" defTabSz="458047" fontAlgn="auto">
              <a:spcBef>
                <a:spcPts val="0"/>
              </a:spcBef>
              <a:spcAft>
                <a:spcPts val="0"/>
              </a:spcAft>
              <a:defRPr/>
            </a:pPr>
            <a:fld id="{4ABDCABE-3F10-B64C-92F1-862014417034}" type="slidenum">
              <a:rPr lang="en-US" sz="800" smtClean="0">
                <a:solidFill>
                  <a:schemeClr val="tx1"/>
                </a:solidFill>
                <a:latin typeface="+mn-lt"/>
                <a:ea typeface="+mn-ea"/>
                <a:cs typeface="Arial" panose="020B0604020202020204" pitchFamily="34" charset="0"/>
              </a:rPr>
              <a:pPr algn="r" defTabSz="458047" fontAlgn="auto">
                <a:spcBef>
                  <a:spcPts val="0"/>
                </a:spcBef>
                <a:spcAft>
                  <a:spcPts val="0"/>
                </a:spcAft>
                <a:defRPr/>
              </a:pPr>
              <a:t>‹#›</a:t>
            </a:fld>
            <a:endParaRPr lang="en-US" sz="800" dirty="0">
              <a:solidFill>
                <a:schemeClr val="tx1"/>
              </a:solidFill>
              <a:latin typeface="+mn-lt"/>
              <a:ea typeface="+mn-ea"/>
              <a:cs typeface="Arial" panose="020B0604020202020204" pitchFamily="34" charset="0"/>
            </a:endParaRPr>
          </a:p>
        </p:txBody>
      </p:sp>
      <p:sp>
        <p:nvSpPr>
          <p:cNvPr id="6" name="5. Source" hidden="1">
            <a:extLst>
              <a:ext uri="{FF2B5EF4-FFF2-40B4-BE49-F238E27FC236}">
                <a16:creationId xmlns:a16="http://schemas.microsoft.com/office/drawing/2014/main" id="{A8B4F948-0FE2-4D04-9E39-993C069D1792}"/>
              </a:ext>
            </a:extLst>
          </p:cNvPr>
          <p:cNvSpPr txBox="1"/>
          <p:nvPr userDrawn="1">
            <p:custDataLst>
              <p:tags r:id="rId4"/>
            </p:custDataLst>
          </p:nvPr>
        </p:nvSpPr>
        <p:spPr>
          <a:xfrm>
            <a:off x="554737" y="6501670"/>
            <a:ext cx="6469209" cy="123111"/>
          </a:xfrm>
          <a:prstGeom prst="rect">
            <a:avLst/>
          </a:prstGeom>
        </p:spPr>
        <p:txBody>
          <a:bodyPr vert="horz" wrap="square" lIns="0" tIns="0" rIns="0" bIns="0" rtlCol="0" anchor="b">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800" dirty="0"/>
              <a:t>Source: …</a:t>
            </a:r>
          </a:p>
        </p:txBody>
      </p:sp>
      <p:sp>
        <p:nvSpPr>
          <p:cNvPr id="8" name="1. On-page tracker">
            <a:extLst>
              <a:ext uri="{FF2B5EF4-FFF2-40B4-BE49-F238E27FC236}">
                <a16:creationId xmlns:a16="http://schemas.microsoft.com/office/drawing/2014/main" id="{9CB91F29-3E8E-4E50-9B98-43F571F5A08E}"/>
              </a:ext>
            </a:extLst>
          </p:cNvPr>
          <p:cNvSpPr>
            <a:spLocks noGrp="1"/>
          </p:cNvSpPr>
          <p:nvPr>
            <p:ph type="body" sz="quarter" idx="10" hasCustomPrompt="1"/>
            <p:custDataLst>
              <p:tags r:id="rId5"/>
            </p:custDataLst>
          </p:nvPr>
        </p:nvSpPr>
        <p:spPr>
          <a:xfrm>
            <a:off x="554736" y="41598"/>
            <a:ext cx="368706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r>
              <a:rPr lang="en-US" dirty="0"/>
              <a:t>Add tracker</a:t>
            </a:r>
          </a:p>
        </p:txBody>
      </p:sp>
      <p:sp>
        <p:nvSpPr>
          <p:cNvPr id="9" name="2. Slide Title">
            <a:extLst>
              <a:ext uri="{FF2B5EF4-FFF2-40B4-BE49-F238E27FC236}">
                <a16:creationId xmlns:a16="http://schemas.microsoft.com/office/drawing/2014/main" id="{EEB17CCB-26D9-483F-95BA-B527BFDD8A81}"/>
              </a:ext>
            </a:extLst>
          </p:cNvPr>
          <p:cNvSpPr>
            <a:spLocks noGrp="1"/>
          </p:cNvSpPr>
          <p:nvPr>
            <p:ph type="title"/>
            <p:custDataLst>
              <p:tags r:id="rId6"/>
            </p:custDataLst>
          </p:nvPr>
        </p:nvSpPr>
        <p:spPr>
          <a:xfrm>
            <a:off x="554736" y="1706565"/>
            <a:ext cx="3813048" cy="677108"/>
          </a:xfrm>
        </p:spPr>
        <p:txBody>
          <a:bodyPr anchor="t">
            <a:spAutoFit/>
          </a:bodyPr>
          <a:lstStyle>
            <a:lvl1pPr>
              <a:defRPr>
                <a:ln w="6350" cap="flat">
                  <a:noFill/>
                  <a:miter lim="800000"/>
                </a:ln>
              </a:defRPr>
            </a:lvl1pPr>
          </a:lstStyle>
          <a:p>
            <a:r>
              <a:rPr lang="en-US"/>
              <a:t>Click to edit Master title style</a:t>
            </a:r>
            <a:endParaRPr lang="en-US" dirty="0"/>
          </a:p>
        </p:txBody>
      </p:sp>
      <p:sp>
        <p:nvSpPr>
          <p:cNvPr id="10" name="Documenttype">
            <a:extLst>
              <a:ext uri="{FF2B5EF4-FFF2-40B4-BE49-F238E27FC236}">
                <a16:creationId xmlns:a16="http://schemas.microsoft.com/office/drawing/2014/main" id="{0ABC9AF6-5160-4451-8ECE-0567926D2BD3}"/>
              </a:ext>
            </a:extLst>
          </p:cNvPr>
          <p:cNvSpPr txBox="1">
            <a:spLocks/>
          </p:cNvSpPr>
          <p:nvPr userDrawn="1">
            <p:custDataLst>
              <p:tags r:id="rId7"/>
            </p:custDataLst>
          </p:nvPr>
        </p:nvSpPr>
        <p:spPr>
          <a:xfrm>
            <a:off x="549486" y="641976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900" i="1" dirty="0"/>
              <a:t>Confidential, Draft and Pre-Decisional</a:t>
            </a:r>
          </a:p>
        </p:txBody>
      </p:sp>
    </p:spTree>
    <p:extLst>
      <p:ext uri="{BB962C8B-B14F-4D97-AF65-F5344CB8AC3E}">
        <p14:creationId xmlns:p14="http://schemas.microsoft.com/office/powerpoint/2010/main" val="203327535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id Left">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F2127110-9E20-4E63-ACC1-B73E30E4EFC4}"/>
              </a:ext>
            </a:extLst>
          </p:cNvPr>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4" name="Object 2" hidden="1">
                        <a:extLst>
                          <a:ext uri="{FF2B5EF4-FFF2-40B4-BE49-F238E27FC236}">
                            <a16:creationId xmlns:a16="http://schemas.microsoft.com/office/drawing/2014/main" id="{F2127110-9E20-4E63-ACC1-B73E30E4EFC4}"/>
                          </a:ext>
                        </a:extLst>
                      </p:cNvPr>
                      <p:cNvPicPr/>
                      <p:nvPr/>
                    </p:nvPicPr>
                    <p:blipFill>
                      <a:blip r:embed="rId10"/>
                      <a:stretch>
                        <a:fillRect/>
                      </a:stretch>
                    </p:blipFill>
                    <p:spPr>
                      <a:xfrm>
                        <a:off x="2118" y="1588"/>
                        <a:ext cx="2117" cy="1588"/>
                      </a:xfrm>
                      <a:prstGeom prst="rect">
                        <a:avLst/>
                      </a:prstGeom>
                    </p:spPr>
                  </p:pic>
                </p:oleObj>
              </mc:Fallback>
            </mc:AlternateContent>
          </a:graphicData>
        </a:graphic>
      </p:graphicFrame>
      <p:sp>
        <p:nvSpPr>
          <p:cNvPr id="2" name="Rectangle 3" hidden="1">
            <a:extLst>
              <a:ext uri="{FF2B5EF4-FFF2-40B4-BE49-F238E27FC236}">
                <a16:creationId xmlns:a16="http://schemas.microsoft.com/office/drawing/2014/main" id="{EFDF5F6E-91B7-43FD-B50F-BF43CDA9D087}"/>
              </a:ext>
            </a:extLst>
          </p:cNvPr>
          <p:cNvSpPr/>
          <p:nvPr userDrawn="1">
            <p:custDataLst>
              <p:tags r:id="rId2"/>
            </p:custDataLst>
          </p:nvPr>
        </p:nvSpPr>
        <p:spPr>
          <a:xfrm>
            <a:off x="0" y="0"/>
            <a:ext cx="211667"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2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Slide Number">
            <a:extLst>
              <a:ext uri="{FF2B5EF4-FFF2-40B4-BE49-F238E27FC236}">
                <a16:creationId xmlns:a16="http://schemas.microsoft.com/office/drawing/2014/main" id="{C372AF80-95E2-4967-843F-6B78079F3DAC}"/>
              </a:ext>
            </a:extLst>
          </p:cNvPr>
          <p:cNvSpPr>
            <a:spLocks noChangeArrowheads="1"/>
          </p:cNvSpPr>
          <p:nvPr userDrawn="1">
            <p:custDataLst>
              <p:tags r:id="rId3"/>
            </p:custDataLst>
          </p:nvPr>
        </p:nvSpPr>
        <p:spPr bwMode="ltGray">
          <a:xfrm>
            <a:off x="11301984" y="6501670"/>
            <a:ext cx="325501" cy="123111"/>
          </a:xfrm>
          <a:prstGeom prst="rect">
            <a:avLst/>
          </a:prstGeom>
          <a:noFill/>
          <a:ln w="9525" algn="ctr">
            <a:noFill/>
            <a:miter lim="800000"/>
            <a:headEnd/>
            <a:tailEnd/>
          </a:ln>
          <a:effectLst/>
        </p:spPr>
        <p:txBody>
          <a:bodyPr wrap="square" lIns="0" tIns="0" rIns="0" bIns="0" anchor="b">
            <a:spAutoFit/>
          </a:bodyPr>
          <a:lstStyle/>
          <a:p>
            <a:pPr algn="r" defTabSz="458047" fontAlgn="auto">
              <a:spcBef>
                <a:spcPts val="0"/>
              </a:spcBef>
              <a:spcAft>
                <a:spcPts val="0"/>
              </a:spcAft>
              <a:defRPr/>
            </a:pPr>
            <a:fld id="{4ABDCABE-3F10-B64C-92F1-862014417034}" type="slidenum">
              <a:rPr lang="en-US" sz="800" smtClean="0">
                <a:solidFill>
                  <a:schemeClr val="tx1"/>
                </a:solidFill>
                <a:latin typeface="+mn-lt"/>
                <a:ea typeface="+mn-ea"/>
                <a:cs typeface="Arial" panose="020B0604020202020204" pitchFamily="34" charset="0"/>
              </a:rPr>
              <a:pPr algn="r" defTabSz="458047" fontAlgn="auto">
                <a:spcBef>
                  <a:spcPts val="0"/>
                </a:spcBef>
                <a:spcAft>
                  <a:spcPts val="0"/>
                </a:spcAft>
                <a:defRPr/>
              </a:pPr>
              <a:t>‹#›</a:t>
            </a:fld>
            <a:endParaRPr lang="en-US" sz="80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B107E86E-11CB-41EA-8315-43579BB9C69D}"/>
              </a:ext>
            </a:extLst>
          </p:cNvPr>
          <p:cNvSpPr txBox="1"/>
          <p:nvPr userDrawn="1">
            <p:custDataLst>
              <p:tags r:id="rId4"/>
            </p:custDataLst>
          </p:nvPr>
        </p:nvSpPr>
        <p:spPr>
          <a:xfrm>
            <a:off x="554737" y="6501670"/>
            <a:ext cx="6469209" cy="123111"/>
          </a:xfrm>
          <a:prstGeom prst="rect">
            <a:avLst/>
          </a:prstGeom>
        </p:spPr>
        <p:txBody>
          <a:bodyPr vert="horz" wrap="square" lIns="0" tIns="0" rIns="0" bIns="0" rtlCol="0" anchor="b">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800" dirty="0"/>
              <a:t>Source: …</a:t>
            </a:r>
          </a:p>
        </p:txBody>
      </p:sp>
      <p:sp>
        <p:nvSpPr>
          <p:cNvPr id="8" name="1. On-page tracker">
            <a:extLst>
              <a:ext uri="{FF2B5EF4-FFF2-40B4-BE49-F238E27FC236}">
                <a16:creationId xmlns:a16="http://schemas.microsoft.com/office/drawing/2014/main" id="{6C43D9FF-C745-43A0-B707-D5AB591FB4EC}"/>
              </a:ext>
            </a:extLst>
          </p:cNvPr>
          <p:cNvSpPr>
            <a:spLocks noGrp="1"/>
          </p:cNvSpPr>
          <p:nvPr>
            <p:ph type="body" sz="quarter" idx="10" hasCustomPrompt="1"/>
            <p:custDataLst>
              <p:tags r:id="rId5"/>
            </p:custDataLst>
          </p:nvPr>
        </p:nvSpPr>
        <p:spPr>
          <a:xfrm>
            <a:off x="554736" y="41598"/>
            <a:ext cx="368706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r>
              <a:rPr lang="en-US" dirty="0"/>
              <a:t>Add tracker</a:t>
            </a:r>
          </a:p>
        </p:txBody>
      </p:sp>
      <p:sp>
        <p:nvSpPr>
          <p:cNvPr id="10" name="2. Slide Title">
            <a:extLst>
              <a:ext uri="{FF2B5EF4-FFF2-40B4-BE49-F238E27FC236}">
                <a16:creationId xmlns:a16="http://schemas.microsoft.com/office/drawing/2014/main" id="{544AA57B-050A-470F-B9D0-A7EB19B84B12}"/>
              </a:ext>
            </a:extLst>
          </p:cNvPr>
          <p:cNvSpPr>
            <a:spLocks noGrp="1"/>
          </p:cNvSpPr>
          <p:nvPr>
            <p:ph type="title"/>
            <p:custDataLst>
              <p:tags r:id="rId6"/>
            </p:custDataLst>
          </p:nvPr>
        </p:nvSpPr>
        <p:spPr>
          <a:xfrm>
            <a:off x="554736" y="3090450"/>
            <a:ext cx="5065776" cy="677108"/>
          </a:xfrm>
        </p:spPr>
        <p:txBody>
          <a:bodyPr rIns="365760" anchor="ctr">
            <a:noAutofit/>
          </a:bodyPr>
          <a:lstStyle>
            <a:lvl1pPr>
              <a:defRPr>
                <a:ln w="6350" cap="flat">
                  <a:noFill/>
                  <a:miter lim="800000"/>
                </a:ln>
              </a:defRPr>
            </a:lvl1pPr>
          </a:lstStyle>
          <a:p>
            <a:r>
              <a:rPr lang="en-US"/>
              <a:t>Click to edit Master title style</a:t>
            </a:r>
            <a:endParaRPr lang="en-US" dirty="0"/>
          </a:p>
        </p:txBody>
      </p:sp>
      <p:sp>
        <p:nvSpPr>
          <p:cNvPr id="9" name="Documenttype">
            <a:extLst>
              <a:ext uri="{FF2B5EF4-FFF2-40B4-BE49-F238E27FC236}">
                <a16:creationId xmlns:a16="http://schemas.microsoft.com/office/drawing/2014/main" id="{D5D9F919-7521-44EA-9A91-4EC8F5D22109}"/>
              </a:ext>
            </a:extLst>
          </p:cNvPr>
          <p:cNvSpPr txBox="1">
            <a:spLocks/>
          </p:cNvSpPr>
          <p:nvPr userDrawn="1">
            <p:custDataLst>
              <p:tags r:id="rId7"/>
            </p:custDataLst>
          </p:nvPr>
        </p:nvSpPr>
        <p:spPr>
          <a:xfrm>
            <a:off x="549486" y="641976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900" i="1" dirty="0"/>
              <a:t>Confidential, Draft and Pre-Decisional</a:t>
            </a:r>
          </a:p>
        </p:txBody>
      </p:sp>
    </p:spTree>
    <p:extLst>
      <p:ext uri="{BB962C8B-B14F-4D97-AF65-F5344CB8AC3E}">
        <p14:creationId xmlns:p14="http://schemas.microsoft.com/office/powerpoint/2010/main" val="4942670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6E78EB6-BD2E-4D6E-862A-ED6E403B39AB}"/>
              </a:ext>
            </a:extLst>
          </p:cNvPr>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9" imgW="592" imgH="591" progId="TCLayout.ActiveDocument.1">
                  <p:embed/>
                </p:oleObj>
              </mc:Choice>
              <mc:Fallback>
                <p:oleObj name="think-cell Slide" r:id="rId9" imgW="592" imgH="591" progId="TCLayout.ActiveDocument.1">
                  <p:embed/>
                  <p:pic>
                    <p:nvPicPr>
                      <p:cNvPr id="3" name="Object 2" hidden="1">
                        <a:extLst>
                          <a:ext uri="{FF2B5EF4-FFF2-40B4-BE49-F238E27FC236}">
                            <a16:creationId xmlns:a16="http://schemas.microsoft.com/office/drawing/2014/main" id="{F6E78EB6-BD2E-4D6E-862A-ED6E403B39AB}"/>
                          </a:ext>
                        </a:extLst>
                      </p:cNvPr>
                      <p:cNvPicPr/>
                      <p:nvPr/>
                    </p:nvPicPr>
                    <p:blipFill>
                      <a:blip r:embed="rId10"/>
                      <a:stretch>
                        <a:fillRect/>
                      </a:stretch>
                    </p:blipFill>
                    <p:spPr>
                      <a:xfrm>
                        <a:off x="2118" y="1588"/>
                        <a:ext cx="2117"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BAE6BAF-DF7E-4BB6-8200-BAE77C25D76A}"/>
              </a:ext>
            </a:extLst>
          </p:cNvPr>
          <p:cNvSpPr/>
          <p:nvPr userDrawn="1">
            <p:custDataLst>
              <p:tags r:id="rId2"/>
            </p:custDataLst>
          </p:nvPr>
        </p:nvSpPr>
        <p:spPr>
          <a:xfrm>
            <a:off x="0" y="0"/>
            <a:ext cx="211667"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32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5" name="Slide Number">
            <a:extLst>
              <a:ext uri="{FF2B5EF4-FFF2-40B4-BE49-F238E27FC236}">
                <a16:creationId xmlns:a16="http://schemas.microsoft.com/office/drawing/2014/main" id="{6FE1FF87-A5BB-4972-8F6E-73AA93FD3E6D}"/>
              </a:ext>
            </a:extLst>
          </p:cNvPr>
          <p:cNvSpPr>
            <a:spLocks noChangeArrowheads="1"/>
          </p:cNvSpPr>
          <p:nvPr userDrawn="1">
            <p:custDataLst>
              <p:tags r:id="rId3"/>
            </p:custDataLst>
          </p:nvPr>
        </p:nvSpPr>
        <p:spPr bwMode="ltGray">
          <a:xfrm>
            <a:off x="11301984" y="6501670"/>
            <a:ext cx="325501" cy="123111"/>
          </a:xfrm>
          <a:prstGeom prst="rect">
            <a:avLst/>
          </a:prstGeom>
          <a:noFill/>
          <a:ln w="9525" algn="ctr">
            <a:noFill/>
            <a:miter lim="800000"/>
            <a:headEnd/>
            <a:tailEnd/>
          </a:ln>
          <a:effectLst/>
        </p:spPr>
        <p:txBody>
          <a:bodyPr wrap="square" lIns="0" tIns="0" rIns="0" bIns="0" anchor="b">
            <a:spAutoFit/>
          </a:bodyPr>
          <a:lstStyle/>
          <a:p>
            <a:pPr algn="r" defTabSz="458047" fontAlgn="auto">
              <a:spcBef>
                <a:spcPts val="0"/>
              </a:spcBef>
              <a:spcAft>
                <a:spcPts val="0"/>
              </a:spcAft>
              <a:defRPr/>
            </a:pPr>
            <a:fld id="{4ABDCABE-3F10-B64C-92F1-862014417034}" type="slidenum">
              <a:rPr lang="en-US" sz="800" smtClean="0">
                <a:solidFill>
                  <a:schemeClr val="tx1"/>
                </a:solidFill>
                <a:latin typeface="+mn-lt"/>
                <a:ea typeface="+mn-ea"/>
                <a:cs typeface="Arial" panose="020B0604020202020204" pitchFamily="34" charset="0"/>
              </a:rPr>
              <a:pPr algn="r" defTabSz="458047" fontAlgn="auto">
                <a:spcBef>
                  <a:spcPts val="0"/>
                </a:spcBef>
                <a:spcAft>
                  <a:spcPts val="0"/>
                </a:spcAft>
                <a:defRPr/>
              </a:pPr>
              <a:t>‹#›</a:t>
            </a:fld>
            <a:endParaRPr lang="en-US" sz="800" dirty="0">
              <a:solidFill>
                <a:schemeClr val="tx1"/>
              </a:solidFill>
              <a:latin typeface="+mn-lt"/>
              <a:ea typeface="+mn-ea"/>
              <a:cs typeface="Arial" panose="020B0604020202020204" pitchFamily="34" charset="0"/>
            </a:endParaRPr>
          </a:p>
        </p:txBody>
      </p:sp>
      <p:sp>
        <p:nvSpPr>
          <p:cNvPr id="9" name="5. Source" hidden="1">
            <a:extLst>
              <a:ext uri="{FF2B5EF4-FFF2-40B4-BE49-F238E27FC236}">
                <a16:creationId xmlns:a16="http://schemas.microsoft.com/office/drawing/2014/main" id="{27C40733-AAB6-4B1C-9ABF-846569264BB2}"/>
              </a:ext>
            </a:extLst>
          </p:cNvPr>
          <p:cNvSpPr txBox="1"/>
          <p:nvPr userDrawn="1">
            <p:custDataLst>
              <p:tags r:id="rId4"/>
            </p:custDataLst>
          </p:nvPr>
        </p:nvSpPr>
        <p:spPr>
          <a:xfrm>
            <a:off x="554737" y="6501670"/>
            <a:ext cx="6469209" cy="123111"/>
          </a:xfrm>
          <a:prstGeom prst="rect">
            <a:avLst/>
          </a:prstGeom>
        </p:spPr>
        <p:txBody>
          <a:bodyPr vert="horz" wrap="square" lIns="0" tIns="0" rIns="0" bIns="0" rtlCol="0" anchor="b">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800" dirty="0"/>
              <a:t>Source: …</a:t>
            </a:r>
          </a:p>
        </p:txBody>
      </p:sp>
      <p:sp>
        <p:nvSpPr>
          <p:cNvPr id="10" name="1. On-page tracker">
            <a:extLst>
              <a:ext uri="{FF2B5EF4-FFF2-40B4-BE49-F238E27FC236}">
                <a16:creationId xmlns:a16="http://schemas.microsoft.com/office/drawing/2014/main" id="{438FBD4B-CFE7-4BEF-A65B-0A0DFEA034F9}"/>
              </a:ext>
            </a:extLst>
          </p:cNvPr>
          <p:cNvSpPr>
            <a:spLocks noGrp="1"/>
          </p:cNvSpPr>
          <p:nvPr>
            <p:ph type="body" sz="quarter" idx="10" hasCustomPrompt="1"/>
            <p:custDataLst>
              <p:tags r:id="rId5"/>
            </p:custDataLst>
          </p:nvPr>
        </p:nvSpPr>
        <p:spPr>
          <a:xfrm>
            <a:off x="554736" y="41598"/>
            <a:ext cx="368706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r>
              <a:rPr lang="en-US" dirty="0"/>
              <a:t>Add tracker</a:t>
            </a:r>
          </a:p>
        </p:txBody>
      </p:sp>
      <p:sp>
        <p:nvSpPr>
          <p:cNvPr id="11" name="2. Slide Title">
            <a:extLst>
              <a:ext uri="{FF2B5EF4-FFF2-40B4-BE49-F238E27FC236}">
                <a16:creationId xmlns:a16="http://schemas.microsoft.com/office/drawing/2014/main" id="{984AEBFE-694A-4920-8CC4-377AC0DC09A3}"/>
              </a:ext>
            </a:extLst>
          </p:cNvPr>
          <p:cNvSpPr>
            <a:spLocks noGrp="1"/>
          </p:cNvSpPr>
          <p:nvPr>
            <p:ph type="title"/>
            <p:custDataLst>
              <p:tags r:id="rId6"/>
            </p:custDataLst>
          </p:nvPr>
        </p:nvSpPr>
        <p:spPr>
          <a:xfrm>
            <a:off x="554736" y="4919246"/>
            <a:ext cx="11082528" cy="338554"/>
          </a:xfrm>
        </p:spPr>
        <p:txBody>
          <a:bodyPr anchor="b"/>
          <a:lstStyle>
            <a:lvl1pPr>
              <a:defRPr sz="2200"/>
            </a:lvl1pPr>
          </a:lstStyle>
          <a:p>
            <a:r>
              <a:rPr lang="en-US"/>
              <a:t>Click to edit Master title style</a:t>
            </a:r>
            <a:endParaRPr lang="en-US" dirty="0"/>
          </a:p>
        </p:txBody>
      </p:sp>
      <p:sp>
        <p:nvSpPr>
          <p:cNvPr id="8" name="Documenttype">
            <a:extLst>
              <a:ext uri="{FF2B5EF4-FFF2-40B4-BE49-F238E27FC236}">
                <a16:creationId xmlns:a16="http://schemas.microsoft.com/office/drawing/2014/main" id="{4F0D16F9-FC38-440D-888F-B825EE88DEBB}"/>
              </a:ext>
            </a:extLst>
          </p:cNvPr>
          <p:cNvSpPr txBox="1">
            <a:spLocks/>
          </p:cNvSpPr>
          <p:nvPr userDrawn="1">
            <p:custDataLst>
              <p:tags r:id="rId7"/>
            </p:custDataLst>
          </p:nvPr>
        </p:nvSpPr>
        <p:spPr>
          <a:xfrm>
            <a:off x="549486" y="641976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900" i="1" dirty="0"/>
              <a:t>Confidential, Draft and Pre-Decisional</a:t>
            </a:r>
          </a:p>
        </p:txBody>
      </p:sp>
    </p:spTree>
    <p:extLst>
      <p:ext uri="{BB962C8B-B14F-4D97-AF65-F5344CB8AC3E}">
        <p14:creationId xmlns:p14="http://schemas.microsoft.com/office/powerpoint/2010/main" val="311571645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22EA9AE-E627-47C3-91DC-8CA9CDA2B2CB}"/>
              </a:ext>
            </a:extLst>
          </p:cNvPr>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10" imgW="592" imgH="591" progId="TCLayout.ActiveDocument.1">
                  <p:embed/>
                </p:oleObj>
              </mc:Choice>
              <mc:Fallback>
                <p:oleObj name="think-cell Slide" r:id="rId10" imgW="592" imgH="591" progId="TCLayout.ActiveDocument.1">
                  <p:embed/>
                  <p:pic>
                    <p:nvPicPr>
                      <p:cNvPr id="3" name="Object 2" hidden="1">
                        <a:extLst>
                          <a:ext uri="{FF2B5EF4-FFF2-40B4-BE49-F238E27FC236}">
                            <a16:creationId xmlns:a16="http://schemas.microsoft.com/office/drawing/2014/main" id="{522EA9AE-E627-47C3-91DC-8CA9CDA2B2CB}"/>
                          </a:ext>
                        </a:extLst>
                      </p:cNvPr>
                      <p:cNvPicPr/>
                      <p:nvPr/>
                    </p:nvPicPr>
                    <p:blipFill>
                      <a:blip r:embed="rId11"/>
                      <a:stretch>
                        <a:fillRect/>
                      </a:stretch>
                    </p:blipFill>
                    <p:spPr>
                      <a:xfrm>
                        <a:off x="2118" y="1588"/>
                        <a:ext cx="2117" cy="1588"/>
                      </a:xfrm>
                      <a:prstGeom prst="rect">
                        <a:avLst/>
                      </a:prstGeom>
                    </p:spPr>
                  </p:pic>
                </p:oleObj>
              </mc:Fallback>
            </mc:AlternateContent>
          </a:graphicData>
        </a:graphic>
      </p:graphicFrame>
      <p:sp>
        <p:nvSpPr>
          <p:cNvPr id="2" name="Rectangle 3" hidden="1">
            <a:extLst>
              <a:ext uri="{FF2B5EF4-FFF2-40B4-BE49-F238E27FC236}">
                <a16:creationId xmlns:a16="http://schemas.microsoft.com/office/drawing/2014/main" id="{A21939BA-D839-448F-8D61-AD5761E2CB65}"/>
              </a:ext>
            </a:extLst>
          </p:cNvPr>
          <p:cNvSpPr/>
          <p:nvPr userDrawn="1">
            <p:custDataLst>
              <p:tags r:id="rId2"/>
            </p:custDataLst>
          </p:nvPr>
        </p:nvSpPr>
        <p:spPr>
          <a:xfrm>
            <a:off x="0" y="0"/>
            <a:ext cx="211667"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5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10" name="Slide Number">
            <a:extLst>
              <a:ext uri="{FF2B5EF4-FFF2-40B4-BE49-F238E27FC236}">
                <a16:creationId xmlns:a16="http://schemas.microsoft.com/office/drawing/2014/main" id="{66AA477A-2870-4EE9-86E9-448D3B9BAF8A}"/>
              </a:ext>
            </a:extLst>
          </p:cNvPr>
          <p:cNvSpPr>
            <a:spLocks noChangeArrowheads="1"/>
          </p:cNvSpPr>
          <p:nvPr userDrawn="1">
            <p:custDataLst>
              <p:tags r:id="rId3"/>
            </p:custDataLst>
          </p:nvPr>
        </p:nvSpPr>
        <p:spPr bwMode="ltGray">
          <a:xfrm>
            <a:off x="11301984" y="6501670"/>
            <a:ext cx="325501" cy="123111"/>
          </a:xfrm>
          <a:prstGeom prst="rect">
            <a:avLst/>
          </a:prstGeom>
          <a:noFill/>
          <a:ln w="9525" algn="ctr">
            <a:noFill/>
            <a:miter lim="800000"/>
            <a:headEnd/>
            <a:tailEnd/>
          </a:ln>
          <a:effectLst/>
        </p:spPr>
        <p:txBody>
          <a:bodyPr wrap="square" lIns="0" tIns="0" rIns="0" bIns="0" anchor="b">
            <a:spAutoFit/>
          </a:bodyPr>
          <a:lstStyle/>
          <a:p>
            <a:pPr algn="r" defTabSz="458047" fontAlgn="auto">
              <a:spcBef>
                <a:spcPts val="0"/>
              </a:spcBef>
              <a:spcAft>
                <a:spcPts val="0"/>
              </a:spcAft>
              <a:defRPr/>
            </a:pPr>
            <a:fld id="{4ABDCABE-3F10-B64C-92F1-862014417034}" type="slidenum">
              <a:rPr lang="en-US" sz="800" smtClean="0">
                <a:solidFill>
                  <a:schemeClr val="tx1"/>
                </a:solidFill>
                <a:latin typeface="+mn-lt"/>
                <a:ea typeface="+mn-ea"/>
                <a:cs typeface="Arial" panose="020B0604020202020204" pitchFamily="34" charset="0"/>
              </a:rPr>
              <a:pPr algn="r" defTabSz="458047" fontAlgn="auto">
                <a:spcBef>
                  <a:spcPts val="0"/>
                </a:spcBef>
                <a:spcAft>
                  <a:spcPts val="0"/>
                </a:spcAft>
                <a:defRPr/>
              </a:pPr>
              <a:t>‹#›</a:t>
            </a:fld>
            <a:endParaRPr lang="en-US" sz="800" dirty="0">
              <a:solidFill>
                <a:schemeClr val="tx1"/>
              </a:solidFill>
              <a:latin typeface="+mn-lt"/>
              <a:ea typeface="+mn-ea"/>
              <a:cs typeface="Arial" panose="020B0604020202020204" pitchFamily="34" charset="0"/>
            </a:endParaRPr>
          </a:p>
        </p:txBody>
      </p:sp>
      <p:sp>
        <p:nvSpPr>
          <p:cNvPr id="11" name="5. Source" hidden="1">
            <a:extLst>
              <a:ext uri="{FF2B5EF4-FFF2-40B4-BE49-F238E27FC236}">
                <a16:creationId xmlns:a16="http://schemas.microsoft.com/office/drawing/2014/main" id="{6C9713CF-4FEA-4739-B0A0-6B196442AEE6}"/>
              </a:ext>
            </a:extLst>
          </p:cNvPr>
          <p:cNvSpPr txBox="1"/>
          <p:nvPr userDrawn="1">
            <p:custDataLst>
              <p:tags r:id="rId4"/>
            </p:custDataLst>
          </p:nvPr>
        </p:nvSpPr>
        <p:spPr>
          <a:xfrm>
            <a:off x="554737" y="6501670"/>
            <a:ext cx="6469209" cy="123111"/>
          </a:xfrm>
          <a:prstGeom prst="rect">
            <a:avLst/>
          </a:prstGeom>
        </p:spPr>
        <p:txBody>
          <a:bodyPr vert="horz" wrap="square" lIns="0" tIns="0" rIns="0" bIns="0" rtlCol="0" anchor="b">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800" dirty="0"/>
              <a:t>Source: …</a:t>
            </a:r>
          </a:p>
        </p:txBody>
      </p:sp>
      <p:sp>
        <p:nvSpPr>
          <p:cNvPr id="12" name="1. On-page tracker">
            <a:extLst>
              <a:ext uri="{FF2B5EF4-FFF2-40B4-BE49-F238E27FC236}">
                <a16:creationId xmlns:a16="http://schemas.microsoft.com/office/drawing/2014/main" id="{128368CE-BC61-4E6B-9355-7EB40FD80480}"/>
              </a:ext>
            </a:extLst>
          </p:cNvPr>
          <p:cNvSpPr>
            <a:spLocks noGrp="1"/>
          </p:cNvSpPr>
          <p:nvPr>
            <p:ph type="body" sz="quarter" idx="10" hasCustomPrompt="1"/>
            <p:custDataLst>
              <p:tags r:id="rId5"/>
            </p:custDataLst>
          </p:nvPr>
        </p:nvSpPr>
        <p:spPr>
          <a:xfrm>
            <a:off x="554736" y="41598"/>
            <a:ext cx="368706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r>
              <a:rPr lang="en-US" dirty="0"/>
              <a:t>Add tracker</a:t>
            </a:r>
          </a:p>
        </p:txBody>
      </p:sp>
      <p:sp>
        <p:nvSpPr>
          <p:cNvPr id="13" name="2. Slide Title">
            <a:extLst>
              <a:ext uri="{FF2B5EF4-FFF2-40B4-BE49-F238E27FC236}">
                <a16:creationId xmlns:a16="http://schemas.microsoft.com/office/drawing/2014/main" id="{DDFB2F31-2EDC-46B3-BDCC-C30160A548A0}"/>
              </a:ext>
            </a:extLst>
          </p:cNvPr>
          <p:cNvSpPr>
            <a:spLocks noGrp="1"/>
          </p:cNvSpPr>
          <p:nvPr>
            <p:ph type="title"/>
            <p:custDataLst>
              <p:tags r:id="rId6"/>
            </p:custDataLst>
          </p:nvPr>
        </p:nvSpPr>
        <p:spPr>
          <a:xfrm>
            <a:off x="1505712" y="3841050"/>
            <a:ext cx="9180576" cy="330796"/>
          </a:xfrm>
        </p:spPr>
        <p:txBody>
          <a:bodyPr anchor="b" anchorCtr="0">
            <a:spAutoFit/>
          </a:bodyPr>
          <a:lstStyle>
            <a:lvl1pPr>
              <a:lnSpc>
                <a:spcPct val="105000"/>
              </a:lnSpc>
              <a:defRPr sz="2200"/>
            </a:lvl1pPr>
          </a:lstStyle>
          <a:p>
            <a:r>
              <a:rPr lang="en-US"/>
              <a:t>Click to edit Master title style</a:t>
            </a:r>
            <a:endParaRPr lang="en-US" dirty="0"/>
          </a:p>
        </p:txBody>
      </p:sp>
      <p:sp>
        <p:nvSpPr>
          <p:cNvPr id="14" name="3. Subtitle">
            <a:extLst>
              <a:ext uri="{FF2B5EF4-FFF2-40B4-BE49-F238E27FC236}">
                <a16:creationId xmlns:a16="http://schemas.microsoft.com/office/drawing/2014/main" id="{09099F88-5FFB-4FF9-8B62-5EF51181A824}"/>
              </a:ext>
            </a:extLst>
          </p:cNvPr>
          <p:cNvSpPr>
            <a:spLocks noGrp="1"/>
          </p:cNvSpPr>
          <p:nvPr>
            <p:ph type="subTitle" idx="1" hasCustomPrompt="1"/>
            <p:custDataLst>
              <p:tags r:id="rId7"/>
            </p:custDataLst>
          </p:nvPr>
        </p:nvSpPr>
        <p:spPr>
          <a:xfrm>
            <a:off x="1505712" y="4284631"/>
            <a:ext cx="9180576" cy="246221"/>
          </a:xfrm>
          <a:prstGeom prst="rect">
            <a:avLst/>
          </a:prstGeom>
        </p:spPr>
        <p:txBody>
          <a:bodyPr wrap="square">
            <a:spAutoFit/>
          </a:bodyPr>
          <a:lstStyle>
            <a:lvl1pPr marL="0" indent="0" algn="l">
              <a:buNone/>
              <a:defRPr sz="16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quote source</a:t>
            </a:r>
          </a:p>
        </p:txBody>
      </p:sp>
      <p:sp>
        <p:nvSpPr>
          <p:cNvPr id="9" name="Documenttype">
            <a:extLst>
              <a:ext uri="{FF2B5EF4-FFF2-40B4-BE49-F238E27FC236}">
                <a16:creationId xmlns:a16="http://schemas.microsoft.com/office/drawing/2014/main" id="{5D34B3BD-8BCA-4033-B144-D029D5A61619}"/>
              </a:ext>
            </a:extLst>
          </p:cNvPr>
          <p:cNvSpPr txBox="1">
            <a:spLocks/>
          </p:cNvSpPr>
          <p:nvPr userDrawn="1">
            <p:custDataLst>
              <p:tags r:id="rId8"/>
            </p:custDataLst>
          </p:nvPr>
        </p:nvSpPr>
        <p:spPr>
          <a:xfrm>
            <a:off x="549486" y="641976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900" i="1" dirty="0"/>
              <a:t>Confidential, Draft and Pre-Decisional</a:t>
            </a:r>
          </a:p>
        </p:txBody>
      </p:sp>
    </p:spTree>
    <p:extLst>
      <p:ext uri="{BB962C8B-B14F-4D97-AF65-F5344CB8AC3E}">
        <p14:creationId xmlns:p14="http://schemas.microsoft.com/office/powerpoint/2010/main" val="32222304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4">
    <p:spTree>
      <p:nvGrpSpPr>
        <p:cNvPr id="1" name=""/>
        <p:cNvGrpSpPr/>
        <p:nvPr/>
      </p:nvGrpSpPr>
      <p:grpSpPr>
        <a:xfrm>
          <a:off x="0" y="0"/>
          <a:ext cx="0" cy="0"/>
          <a:chOff x="0" y="0"/>
          <a:chExt cx="0" cy="0"/>
        </a:xfrm>
      </p:grpSpPr>
      <p:graphicFrame>
        <p:nvGraphicFramePr>
          <p:cNvPr id="5" name="Object 2" hidden="1">
            <a:extLst>
              <a:ext uri="{FF2B5EF4-FFF2-40B4-BE49-F238E27FC236}">
                <a16:creationId xmlns:a16="http://schemas.microsoft.com/office/drawing/2014/main" id="{F17934EB-F2F5-451C-8BFA-F1B57B7FE8F2}"/>
              </a:ext>
            </a:extLst>
          </p:cNvPr>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11" imgW="413" imgH="416" progId="TCLayout.ActiveDocument.1">
                  <p:embed/>
                </p:oleObj>
              </mc:Choice>
              <mc:Fallback>
                <p:oleObj name="think-cell Slide" r:id="rId11" imgW="413" imgH="416" progId="TCLayout.ActiveDocument.1">
                  <p:embed/>
                  <p:pic>
                    <p:nvPicPr>
                      <p:cNvPr id="5" name="Object 2" hidden="1">
                        <a:extLst>
                          <a:ext uri="{FF2B5EF4-FFF2-40B4-BE49-F238E27FC236}">
                            <a16:creationId xmlns:a16="http://schemas.microsoft.com/office/drawing/2014/main" id="{F17934EB-F2F5-451C-8BFA-F1B57B7FE8F2}"/>
                          </a:ext>
                        </a:extLst>
                      </p:cNvPr>
                      <p:cNvPicPr/>
                      <p:nvPr/>
                    </p:nvPicPr>
                    <p:blipFill>
                      <a:blip r:embed="rId12"/>
                      <a:stretch>
                        <a:fillRect/>
                      </a:stretch>
                    </p:blipFill>
                    <p:spPr>
                      <a:xfrm>
                        <a:off x="2118" y="1588"/>
                        <a:ext cx="2117" cy="1588"/>
                      </a:xfrm>
                      <a:prstGeom prst="rect">
                        <a:avLst/>
                      </a:prstGeom>
                    </p:spPr>
                  </p:pic>
                </p:oleObj>
              </mc:Fallback>
            </mc:AlternateContent>
          </a:graphicData>
        </a:graphic>
      </p:graphicFrame>
      <p:sp>
        <p:nvSpPr>
          <p:cNvPr id="2" name="Rectangle 3" hidden="1">
            <a:extLst>
              <a:ext uri="{FF2B5EF4-FFF2-40B4-BE49-F238E27FC236}">
                <a16:creationId xmlns:a16="http://schemas.microsoft.com/office/drawing/2014/main" id="{A2994B40-DF0F-4EE0-8098-73DBD5C3F7E7}"/>
              </a:ext>
            </a:extLst>
          </p:cNvPr>
          <p:cNvSpPr/>
          <p:nvPr userDrawn="1">
            <p:custDataLst>
              <p:tags r:id="rId2"/>
            </p:custDataLst>
          </p:nvPr>
        </p:nvSpPr>
        <p:spPr>
          <a:xfrm>
            <a:off x="0" y="0"/>
            <a:ext cx="211667"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2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blackGray">
          <a:xfrm>
            <a:off x="3413760" y="0"/>
            <a:ext cx="8778240" cy="6858000"/>
          </a:xfrm>
          <a:prstGeom prst="rect">
            <a:avLst/>
          </a:prstGeom>
          <a:solidFill>
            <a:srgbClr val="DBE3F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endParaRPr lang="en-US" sz="1350" dirty="0">
              <a:solidFill>
                <a:srgbClr val="F0F0F0"/>
              </a:solidFill>
              <a:latin typeface="Arial" panose="020B0604020202020204" pitchFamily="34" charset="0"/>
            </a:endParaRPr>
          </a:p>
        </p:txBody>
      </p:sp>
      <p:sp>
        <p:nvSpPr>
          <p:cNvPr id="31" name="Slide Number">
            <a:extLst>
              <a:ext uri="{FF2B5EF4-FFF2-40B4-BE49-F238E27FC236}">
                <a16:creationId xmlns:a16="http://schemas.microsoft.com/office/drawing/2014/main" id="{BE2CCBC0-C6F2-40FC-91A9-0C10FE38C173}"/>
              </a:ext>
            </a:extLst>
          </p:cNvPr>
          <p:cNvSpPr>
            <a:spLocks noChangeArrowheads="1"/>
          </p:cNvSpPr>
          <p:nvPr userDrawn="1">
            <p:custDataLst>
              <p:tags r:id="rId4"/>
            </p:custDataLst>
          </p:nvPr>
        </p:nvSpPr>
        <p:spPr bwMode="ltGray">
          <a:xfrm>
            <a:off x="11301984" y="6501670"/>
            <a:ext cx="325501" cy="123111"/>
          </a:xfrm>
          <a:prstGeom prst="rect">
            <a:avLst/>
          </a:prstGeom>
          <a:noFill/>
          <a:ln w="9525" algn="ctr">
            <a:noFill/>
            <a:miter lim="800000"/>
            <a:headEnd/>
            <a:tailEnd/>
          </a:ln>
          <a:effectLst/>
        </p:spPr>
        <p:txBody>
          <a:bodyPr wrap="square" lIns="0" tIns="0" rIns="0" bIns="0" anchor="b">
            <a:spAutoFit/>
          </a:bodyPr>
          <a:lstStyle/>
          <a:p>
            <a:pPr algn="r" defTabSz="458047" fontAlgn="auto">
              <a:spcBef>
                <a:spcPts val="0"/>
              </a:spcBef>
              <a:spcAft>
                <a:spcPts val="0"/>
              </a:spcAft>
              <a:defRPr/>
            </a:pPr>
            <a:fld id="{4ABDCABE-3F10-B64C-92F1-862014417034}" type="slidenum">
              <a:rPr lang="en-US" sz="800" smtClean="0">
                <a:solidFill>
                  <a:schemeClr val="tx1"/>
                </a:solidFill>
                <a:latin typeface="+mn-lt"/>
                <a:ea typeface="+mn-ea"/>
                <a:cs typeface="Arial" panose="020B0604020202020204" pitchFamily="34" charset="0"/>
              </a:rPr>
              <a:pPr algn="r" defTabSz="458047" fontAlgn="auto">
                <a:spcBef>
                  <a:spcPts val="0"/>
                </a:spcBef>
                <a:spcAft>
                  <a:spcPts val="0"/>
                </a:spcAft>
                <a:defRPr/>
              </a:pPr>
              <a:t>‹#›</a:t>
            </a:fld>
            <a:endParaRPr lang="en-US" sz="800" dirty="0">
              <a:solidFill>
                <a:schemeClr val="tx1"/>
              </a:solidFill>
              <a:latin typeface="+mn-lt"/>
              <a:ea typeface="+mn-ea"/>
              <a:cs typeface="Arial" panose="020B0604020202020204" pitchFamily="34" charset="0"/>
            </a:endParaRPr>
          </a:p>
        </p:txBody>
      </p:sp>
      <p:sp>
        <p:nvSpPr>
          <p:cNvPr id="10" name="5. Source" hidden="1">
            <a:extLst>
              <a:ext uri="{FF2B5EF4-FFF2-40B4-BE49-F238E27FC236}">
                <a16:creationId xmlns:a16="http://schemas.microsoft.com/office/drawing/2014/main" id="{71220653-0E59-43CC-9608-6D9E9A9A645B}"/>
              </a:ext>
            </a:extLst>
          </p:cNvPr>
          <p:cNvSpPr txBox="1">
            <a:spLocks/>
          </p:cNvSpPr>
          <p:nvPr userDrawn="1">
            <p:custDataLst>
              <p:tags r:id="rId5"/>
            </p:custDataLst>
          </p:nvPr>
        </p:nvSpPr>
        <p:spPr>
          <a:xfrm>
            <a:off x="554737" y="6501670"/>
            <a:ext cx="2521119" cy="123111"/>
          </a:xfrm>
          <a:prstGeom prst="rect">
            <a:avLst/>
          </a:prstGeom>
        </p:spPr>
        <p:txBody>
          <a:bodyPr vert="horz" wrap="square" lIns="0" tIns="0" rIns="0" bIns="0" rtlCol="0" anchor="b">
            <a:no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800" dirty="0"/>
              <a:t>Source: …</a:t>
            </a:r>
          </a:p>
        </p:txBody>
      </p:sp>
      <p:sp>
        <p:nvSpPr>
          <p:cNvPr id="11" name="1. On-page tracker">
            <a:extLst>
              <a:ext uri="{FF2B5EF4-FFF2-40B4-BE49-F238E27FC236}">
                <a16:creationId xmlns:a16="http://schemas.microsoft.com/office/drawing/2014/main" id="{1C94DE74-BFF3-427D-B1EB-6EC01224A215}"/>
              </a:ext>
            </a:extLst>
          </p:cNvPr>
          <p:cNvSpPr>
            <a:spLocks noGrp="1"/>
          </p:cNvSpPr>
          <p:nvPr>
            <p:ph type="body" sz="quarter" idx="10" hasCustomPrompt="1"/>
            <p:custDataLst>
              <p:tags r:id="rId6"/>
            </p:custDataLst>
          </p:nvPr>
        </p:nvSpPr>
        <p:spPr>
          <a:xfrm>
            <a:off x="554738" y="41598"/>
            <a:ext cx="2521119" cy="123111"/>
          </a:xfrm>
          <a:prstGeom prst="rect">
            <a:avLst/>
          </a:prstGeom>
          <a:ln w="6350">
            <a:noFill/>
            <a:miter lim="800000"/>
          </a:ln>
        </p:spPr>
        <p:txBody>
          <a:bodyPr vert="horz" wrap="square" lIns="0" tIns="0" rIns="0" bIns="0" rtlCol="0">
            <a:noAutofit/>
          </a:bodyPr>
          <a:lstStyle>
            <a:lvl1pPr>
              <a:defRPr lang="en-US" sz="800" b="0" dirty="0">
                <a:cs typeface="+mn-cs"/>
              </a:defRPr>
            </a:lvl1pPr>
          </a:lstStyle>
          <a:p>
            <a:pPr lvl="0"/>
            <a:r>
              <a:rPr lang="en-US" dirty="0"/>
              <a:t>Add tracker</a:t>
            </a:r>
          </a:p>
        </p:txBody>
      </p:sp>
      <p:sp>
        <p:nvSpPr>
          <p:cNvPr id="12" name="3. Subtitle">
            <a:extLst>
              <a:ext uri="{FF2B5EF4-FFF2-40B4-BE49-F238E27FC236}">
                <a16:creationId xmlns:a16="http://schemas.microsoft.com/office/drawing/2014/main" id="{B7EC052A-7EEB-4E98-B92D-8E3E6C89311C}"/>
              </a:ext>
            </a:extLst>
          </p:cNvPr>
          <p:cNvSpPr>
            <a:spLocks noGrp="1"/>
          </p:cNvSpPr>
          <p:nvPr>
            <p:ph type="subTitle" idx="1"/>
            <p:custDataLst>
              <p:tags r:id="rId7"/>
            </p:custDataLst>
          </p:nvPr>
        </p:nvSpPr>
        <p:spPr>
          <a:xfrm>
            <a:off x="548218" y="3636553"/>
            <a:ext cx="2521119" cy="492443"/>
          </a:xfrm>
        </p:spPr>
        <p:txBody>
          <a:bodyPr wrap="square">
            <a:noAutofit/>
          </a:bodyPr>
          <a:lstStyle>
            <a:lvl1pPr marL="0" indent="0" algn="l">
              <a:buNone/>
              <a:defRPr sz="16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3" name="2. Slide Title">
            <a:extLst>
              <a:ext uri="{FF2B5EF4-FFF2-40B4-BE49-F238E27FC236}">
                <a16:creationId xmlns:a16="http://schemas.microsoft.com/office/drawing/2014/main" id="{6EDF22DC-CFC6-49A3-985F-D21B951A77A3}"/>
              </a:ext>
            </a:extLst>
          </p:cNvPr>
          <p:cNvSpPr>
            <a:spLocks noGrp="1"/>
          </p:cNvSpPr>
          <p:nvPr>
            <p:ph type="title"/>
            <p:custDataLst>
              <p:tags r:id="rId8"/>
            </p:custDataLst>
          </p:nvPr>
        </p:nvSpPr>
        <p:spPr>
          <a:xfrm>
            <a:off x="548218" y="2502262"/>
            <a:ext cx="2521119" cy="1015663"/>
          </a:xfrm>
        </p:spPr>
        <p:txBody>
          <a:bodyPr anchor="b">
            <a:noAutofit/>
          </a:bodyPr>
          <a:lstStyle>
            <a:lvl1pPr>
              <a:defRPr>
                <a:solidFill>
                  <a:schemeClr val="tx1"/>
                </a:solidFill>
              </a:defRPr>
            </a:lvl1pPr>
          </a:lstStyle>
          <a:p>
            <a:r>
              <a:rPr lang="en-US"/>
              <a:t>Click to edit Master title style</a:t>
            </a:r>
            <a:endParaRPr lang="en-US" dirty="0"/>
          </a:p>
        </p:txBody>
      </p:sp>
      <p:sp>
        <p:nvSpPr>
          <p:cNvPr id="14" name="Documenttype">
            <a:extLst>
              <a:ext uri="{FF2B5EF4-FFF2-40B4-BE49-F238E27FC236}">
                <a16:creationId xmlns:a16="http://schemas.microsoft.com/office/drawing/2014/main" id="{44C1EF3F-8633-48A1-9E13-6964B8387937}"/>
              </a:ext>
            </a:extLst>
          </p:cNvPr>
          <p:cNvSpPr txBox="1">
            <a:spLocks/>
          </p:cNvSpPr>
          <p:nvPr userDrawn="1">
            <p:custDataLst>
              <p:tags r:id="rId9"/>
            </p:custDataLst>
          </p:nvPr>
        </p:nvSpPr>
        <p:spPr>
          <a:xfrm>
            <a:off x="549486" y="641976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900" i="1" dirty="0"/>
              <a:t>Confidential, Draft and Pre-Decisional</a:t>
            </a:r>
          </a:p>
        </p:txBody>
      </p:sp>
    </p:spTree>
    <p:extLst>
      <p:ext uri="{BB962C8B-B14F-4D97-AF65-F5344CB8AC3E}">
        <p14:creationId xmlns:p14="http://schemas.microsoft.com/office/powerpoint/2010/main" val="16997073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1/3">
    <p:spTree>
      <p:nvGrpSpPr>
        <p:cNvPr id="1" name=""/>
        <p:cNvGrpSpPr/>
        <p:nvPr/>
      </p:nvGrpSpPr>
      <p:grpSpPr>
        <a:xfrm>
          <a:off x="0" y="0"/>
          <a:ext cx="0" cy="0"/>
          <a:chOff x="0" y="0"/>
          <a:chExt cx="0" cy="0"/>
        </a:xfrm>
      </p:grpSpPr>
      <p:graphicFrame>
        <p:nvGraphicFramePr>
          <p:cNvPr id="4" name="Object 2" hidden="1">
            <a:extLst>
              <a:ext uri="{FF2B5EF4-FFF2-40B4-BE49-F238E27FC236}">
                <a16:creationId xmlns:a16="http://schemas.microsoft.com/office/drawing/2014/main" id="{E317DDE9-4510-4ADA-BC78-E96D24597826}"/>
              </a:ext>
            </a:extLst>
          </p:cNvPr>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11" imgW="413" imgH="416" progId="TCLayout.ActiveDocument.1">
                  <p:embed/>
                </p:oleObj>
              </mc:Choice>
              <mc:Fallback>
                <p:oleObj name="think-cell Slide" r:id="rId11" imgW="413" imgH="416" progId="TCLayout.ActiveDocument.1">
                  <p:embed/>
                  <p:pic>
                    <p:nvPicPr>
                      <p:cNvPr id="4" name="Object 2" hidden="1">
                        <a:extLst>
                          <a:ext uri="{FF2B5EF4-FFF2-40B4-BE49-F238E27FC236}">
                            <a16:creationId xmlns:a16="http://schemas.microsoft.com/office/drawing/2014/main" id="{E317DDE9-4510-4ADA-BC78-E96D24597826}"/>
                          </a:ext>
                        </a:extLst>
                      </p:cNvPr>
                      <p:cNvPicPr/>
                      <p:nvPr/>
                    </p:nvPicPr>
                    <p:blipFill>
                      <a:blip r:embed="rId12"/>
                      <a:stretch>
                        <a:fillRect/>
                      </a:stretch>
                    </p:blipFill>
                    <p:spPr>
                      <a:xfrm>
                        <a:off x="2118" y="1588"/>
                        <a:ext cx="2117" cy="1588"/>
                      </a:xfrm>
                      <a:prstGeom prst="rect">
                        <a:avLst/>
                      </a:prstGeom>
                    </p:spPr>
                  </p:pic>
                </p:oleObj>
              </mc:Fallback>
            </mc:AlternateContent>
          </a:graphicData>
        </a:graphic>
      </p:graphicFrame>
      <p:sp>
        <p:nvSpPr>
          <p:cNvPr id="5" name="Rectangle 3" hidden="1">
            <a:extLst>
              <a:ext uri="{FF2B5EF4-FFF2-40B4-BE49-F238E27FC236}">
                <a16:creationId xmlns:a16="http://schemas.microsoft.com/office/drawing/2014/main" id="{30D7698A-7001-41A3-B997-323E2D93DCCC}"/>
              </a:ext>
            </a:extLst>
          </p:cNvPr>
          <p:cNvSpPr/>
          <p:nvPr userDrawn="1">
            <p:custDataLst>
              <p:tags r:id="rId2"/>
            </p:custDataLst>
          </p:nvPr>
        </p:nvSpPr>
        <p:spPr>
          <a:xfrm>
            <a:off x="0" y="0"/>
            <a:ext cx="211667"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2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6" name="RectangleLight">
            <a:extLst>
              <a:ext uri="{FF2B5EF4-FFF2-40B4-BE49-F238E27FC236}">
                <a16:creationId xmlns:a16="http://schemas.microsoft.com/office/drawing/2014/main" id="{3FA229FA-A3E6-464F-8FAE-54175450EBEB}"/>
              </a:ext>
            </a:extLst>
          </p:cNvPr>
          <p:cNvSpPr/>
          <p:nvPr userDrawn="1">
            <p:custDataLst>
              <p:tags r:id="rId3"/>
            </p:custDataLst>
          </p:nvPr>
        </p:nvSpPr>
        <p:spPr bwMode="blackGray">
          <a:xfrm>
            <a:off x="4364736" y="0"/>
            <a:ext cx="7827264" cy="6858000"/>
          </a:xfrm>
          <a:prstGeom prst="rect">
            <a:avLst/>
          </a:prstGeom>
          <a:solidFill>
            <a:srgbClr val="DBE3F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endParaRPr lang="en-US" sz="1350" dirty="0">
              <a:solidFill>
                <a:srgbClr val="F0F0F0"/>
              </a:solidFill>
              <a:latin typeface="Arial" panose="020B0604020202020204" pitchFamily="34" charset="0"/>
            </a:endParaRPr>
          </a:p>
        </p:txBody>
      </p:sp>
      <p:sp>
        <p:nvSpPr>
          <p:cNvPr id="24" name="Slide Number">
            <a:extLst>
              <a:ext uri="{FF2B5EF4-FFF2-40B4-BE49-F238E27FC236}">
                <a16:creationId xmlns:a16="http://schemas.microsoft.com/office/drawing/2014/main" id="{FD54F44A-AA88-4B28-88CB-9DD6BDA16D62}"/>
              </a:ext>
            </a:extLst>
          </p:cNvPr>
          <p:cNvSpPr>
            <a:spLocks noChangeArrowheads="1"/>
          </p:cNvSpPr>
          <p:nvPr userDrawn="1">
            <p:custDataLst>
              <p:tags r:id="rId4"/>
            </p:custDataLst>
          </p:nvPr>
        </p:nvSpPr>
        <p:spPr bwMode="ltGray">
          <a:xfrm>
            <a:off x="11301984" y="6501670"/>
            <a:ext cx="325501" cy="123111"/>
          </a:xfrm>
          <a:prstGeom prst="rect">
            <a:avLst/>
          </a:prstGeom>
          <a:noFill/>
          <a:ln w="9525" algn="ctr">
            <a:noFill/>
            <a:miter lim="800000"/>
            <a:headEnd/>
            <a:tailEnd/>
          </a:ln>
          <a:effectLst/>
        </p:spPr>
        <p:txBody>
          <a:bodyPr wrap="square" lIns="0" tIns="0" rIns="0" bIns="0" anchor="b">
            <a:spAutoFit/>
          </a:bodyPr>
          <a:lstStyle/>
          <a:p>
            <a:pPr algn="r" defTabSz="458047" fontAlgn="auto">
              <a:spcBef>
                <a:spcPts val="0"/>
              </a:spcBef>
              <a:spcAft>
                <a:spcPts val="0"/>
              </a:spcAft>
              <a:defRPr/>
            </a:pPr>
            <a:fld id="{4ABDCABE-3F10-B64C-92F1-862014417034}" type="slidenum">
              <a:rPr lang="en-US" sz="800" smtClean="0">
                <a:solidFill>
                  <a:schemeClr val="tx1"/>
                </a:solidFill>
                <a:latin typeface="+mn-lt"/>
                <a:ea typeface="+mn-ea"/>
                <a:cs typeface="Arial" panose="020B0604020202020204" pitchFamily="34" charset="0"/>
              </a:rPr>
              <a:pPr algn="r" defTabSz="458047" fontAlgn="auto">
                <a:spcBef>
                  <a:spcPts val="0"/>
                </a:spcBef>
                <a:spcAft>
                  <a:spcPts val="0"/>
                </a:spcAft>
                <a:defRPr/>
              </a:pPr>
              <a:t>‹#›</a:t>
            </a:fld>
            <a:endParaRPr lang="en-US" sz="800" dirty="0">
              <a:solidFill>
                <a:schemeClr val="tx1"/>
              </a:solidFill>
              <a:latin typeface="+mn-lt"/>
              <a:ea typeface="+mn-ea"/>
              <a:cs typeface="Arial" panose="020B0604020202020204" pitchFamily="34" charset="0"/>
            </a:endParaRPr>
          </a:p>
        </p:txBody>
      </p:sp>
      <p:sp>
        <p:nvSpPr>
          <p:cNvPr id="10" name="5. Source" hidden="1">
            <a:extLst>
              <a:ext uri="{FF2B5EF4-FFF2-40B4-BE49-F238E27FC236}">
                <a16:creationId xmlns:a16="http://schemas.microsoft.com/office/drawing/2014/main" id="{9E8DABE5-6099-4D42-9730-B3FED1A8FD55}"/>
              </a:ext>
            </a:extLst>
          </p:cNvPr>
          <p:cNvSpPr txBox="1">
            <a:spLocks/>
          </p:cNvSpPr>
          <p:nvPr userDrawn="1">
            <p:custDataLst>
              <p:tags r:id="rId5"/>
            </p:custDataLst>
          </p:nvPr>
        </p:nvSpPr>
        <p:spPr>
          <a:xfrm>
            <a:off x="554737" y="6501670"/>
            <a:ext cx="3476007" cy="123111"/>
          </a:xfrm>
          <a:prstGeom prst="rect">
            <a:avLst/>
          </a:prstGeom>
        </p:spPr>
        <p:txBody>
          <a:bodyPr vert="horz" wrap="square" lIns="0" tIns="0" rIns="0" bIns="0" rtlCol="0" anchor="b">
            <a:no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800" dirty="0"/>
              <a:t>Source: …</a:t>
            </a:r>
          </a:p>
        </p:txBody>
      </p:sp>
      <p:sp>
        <p:nvSpPr>
          <p:cNvPr id="11" name="1. On-page tracker">
            <a:extLst>
              <a:ext uri="{FF2B5EF4-FFF2-40B4-BE49-F238E27FC236}">
                <a16:creationId xmlns:a16="http://schemas.microsoft.com/office/drawing/2014/main" id="{F2D8FBFF-13B8-4394-9AF5-D206F6B8DF0D}"/>
              </a:ext>
            </a:extLst>
          </p:cNvPr>
          <p:cNvSpPr>
            <a:spLocks noGrp="1"/>
          </p:cNvSpPr>
          <p:nvPr>
            <p:ph type="body" sz="quarter" idx="10" hasCustomPrompt="1"/>
            <p:custDataLst>
              <p:tags r:id="rId6"/>
            </p:custDataLst>
          </p:nvPr>
        </p:nvSpPr>
        <p:spPr>
          <a:xfrm>
            <a:off x="554736" y="41598"/>
            <a:ext cx="368706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r>
              <a:rPr lang="en-US" dirty="0"/>
              <a:t>Add tracker</a:t>
            </a:r>
          </a:p>
        </p:txBody>
      </p:sp>
      <p:sp>
        <p:nvSpPr>
          <p:cNvPr id="12" name="2. Slide Title">
            <a:extLst>
              <a:ext uri="{FF2B5EF4-FFF2-40B4-BE49-F238E27FC236}">
                <a16:creationId xmlns:a16="http://schemas.microsoft.com/office/drawing/2014/main" id="{28C5B63D-E9C7-4AF1-8B9D-DBEF74F2CE52}"/>
              </a:ext>
            </a:extLst>
          </p:cNvPr>
          <p:cNvSpPr>
            <a:spLocks noGrp="1"/>
          </p:cNvSpPr>
          <p:nvPr>
            <p:ph type="title"/>
            <p:custDataLst>
              <p:tags r:id="rId7"/>
            </p:custDataLst>
          </p:nvPr>
        </p:nvSpPr>
        <p:spPr>
          <a:xfrm>
            <a:off x="548218" y="2840816"/>
            <a:ext cx="3476007" cy="677108"/>
          </a:xfrm>
        </p:spPr>
        <p:txBody>
          <a:bodyPr anchor="b">
            <a:noAutofit/>
          </a:bodyPr>
          <a:lstStyle>
            <a:lvl1pPr>
              <a:defRPr>
                <a:solidFill>
                  <a:schemeClr val="tx1"/>
                </a:solidFill>
              </a:defRPr>
            </a:lvl1pPr>
          </a:lstStyle>
          <a:p>
            <a:r>
              <a:rPr lang="en-US"/>
              <a:t>Click to edit Master title style</a:t>
            </a:r>
            <a:endParaRPr lang="en-US" dirty="0"/>
          </a:p>
        </p:txBody>
      </p:sp>
      <p:sp>
        <p:nvSpPr>
          <p:cNvPr id="13" name="3. Subtitle">
            <a:extLst>
              <a:ext uri="{FF2B5EF4-FFF2-40B4-BE49-F238E27FC236}">
                <a16:creationId xmlns:a16="http://schemas.microsoft.com/office/drawing/2014/main" id="{C302CFF5-7D13-40E9-B0FB-8BC438F87D7F}"/>
              </a:ext>
            </a:extLst>
          </p:cNvPr>
          <p:cNvSpPr>
            <a:spLocks noGrp="1"/>
          </p:cNvSpPr>
          <p:nvPr>
            <p:ph type="subTitle" idx="1"/>
            <p:custDataLst>
              <p:tags r:id="rId8"/>
            </p:custDataLst>
          </p:nvPr>
        </p:nvSpPr>
        <p:spPr>
          <a:xfrm>
            <a:off x="548217" y="3636553"/>
            <a:ext cx="3462528" cy="492443"/>
          </a:xfrm>
        </p:spPr>
        <p:txBody>
          <a:bodyPr wrap="square">
            <a:noAutofit/>
          </a:bodyPr>
          <a:lstStyle>
            <a:lvl1pPr marL="0" indent="0" algn="l">
              <a:buNone/>
              <a:defRPr sz="1600" b="0">
                <a:solidFill>
                  <a:schemeClr val="tx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14" name="Documenttype">
            <a:extLst>
              <a:ext uri="{FF2B5EF4-FFF2-40B4-BE49-F238E27FC236}">
                <a16:creationId xmlns:a16="http://schemas.microsoft.com/office/drawing/2014/main" id="{C6F7C55D-688F-462A-99C0-63216457577A}"/>
              </a:ext>
            </a:extLst>
          </p:cNvPr>
          <p:cNvSpPr txBox="1">
            <a:spLocks/>
          </p:cNvSpPr>
          <p:nvPr userDrawn="1">
            <p:custDataLst>
              <p:tags r:id="rId9"/>
            </p:custDataLst>
          </p:nvPr>
        </p:nvSpPr>
        <p:spPr>
          <a:xfrm>
            <a:off x="549486" y="641976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900" i="1" dirty="0"/>
              <a:t>Confidential, Draft and Pre-Decisional</a:t>
            </a:r>
          </a:p>
        </p:txBody>
      </p:sp>
    </p:spTree>
    <p:extLst>
      <p:ext uri="{BB962C8B-B14F-4D97-AF65-F5344CB8AC3E}">
        <p14:creationId xmlns:p14="http://schemas.microsoft.com/office/powerpoint/2010/main" val="34788853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2">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AE8063F9-BD79-4AC7-AE37-FA41373B03AA}"/>
              </a:ext>
            </a:extLst>
          </p:cNvPr>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11" imgW="592" imgH="591" progId="TCLayout.ActiveDocument.1">
                  <p:embed/>
                </p:oleObj>
              </mc:Choice>
              <mc:Fallback>
                <p:oleObj name="think-cell Slide" r:id="rId11" imgW="592" imgH="591" progId="TCLayout.ActiveDocument.1">
                  <p:embed/>
                  <p:pic>
                    <p:nvPicPr>
                      <p:cNvPr id="3" name="Object 2" hidden="1">
                        <a:extLst>
                          <a:ext uri="{FF2B5EF4-FFF2-40B4-BE49-F238E27FC236}">
                            <a16:creationId xmlns:a16="http://schemas.microsoft.com/office/drawing/2014/main" id="{AE8063F9-BD79-4AC7-AE37-FA41373B03AA}"/>
                          </a:ext>
                        </a:extLst>
                      </p:cNvPr>
                      <p:cNvPicPr/>
                      <p:nvPr/>
                    </p:nvPicPr>
                    <p:blipFill>
                      <a:blip r:embed="rId12"/>
                      <a:stretch>
                        <a:fillRect/>
                      </a:stretch>
                    </p:blipFill>
                    <p:spPr>
                      <a:xfrm>
                        <a:off x="2118" y="1588"/>
                        <a:ext cx="2117" cy="1588"/>
                      </a:xfrm>
                      <a:prstGeom prst="rect">
                        <a:avLst/>
                      </a:prstGeom>
                    </p:spPr>
                  </p:pic>
                </p:oleObj>
              </mc:Fallback>
            </mc:AlternateContent>
          </a:graphicData>
        </a:graphic>
      </p:graphicFrame>
      <p:sp>
        <p:nvSpPr>
          <p:cNvPr id="2" name="Rectangle 3" hidden="1">
            <a:extLst>
              <a:ext uri="{FF2B5EF4-FFF2-40B4-BE49-F238E27FC236}">
                <a16:creationId xmlns:a16="http://schemas.microsoft.com/office/drawing/2014/main" id="{7D5CD0B7-78F0-4D90-8217-39B2ABEF29EA}"/>
              </a:ext>
            </a:extLst>
          </p:cNvPr>
          <p:cNvSpPr/>
          <p:nvPr userDrawn="1">
            <p:custDataLst>
              <p:tags r:id="rId2"/>
            </p:custDataLst>
          </p:nvPr>
        </p:nvSpPr>
        <p:spPr>
          <a:xfrm>
            <a:off x="0" y="0"/>
            <a:ext cx="211667"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2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6092952" y="0"/>
            <a:ext cx="6099048" cy="6858000"/>
          </a:xfrm>
          <a:prstGeom prst="rect">
            <a:avLst/>
          </a:prstGeom>
          <a:solidFill>
            <a:srgbClr val="DBE3F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endParaRPr lang="en-US" sz="1350" dirty="0">
              <a:solidFill>
                <a:srgbClr val="F0F0F0"/>
              </a:solidFill>
              <a:latin typeface="Arial" panose="020B0604020202020204" pitchFamily="34" charset="0"/>
            </a:endParaRPr>
          </a:p>
        </p:txBody>
      </p:sp>
      <p:sp>
        <p:nvSpPr>
          <p:cNvPr id="28" name="Slide Number">
            <a:extLst>
              <a:ext uri="{FF2B5EF4-FFF2-40B4-BE49-F238E27FC236}">
                <a16:creationId xmlns:a16="http://schemas.microsoft.com/office/drawing/2014/main" id="{189FC83F-F940-442F-8A4B-3FFD875A4CE1}"/>
              </a:ext>
            </a:extLst>
          </p:cNvPr>
          <p:cNvSpPr>
            <a:spLocks noChangeArrowheads="1"/>
          </p:cNvSpPr>
          <p:nvPr userDrawn="1">
            <p:custDataLst>
              <p:tags r:id="rId4"/>
            </p:custDataLst>
          </p:nvPr>
        </p:nvSpPr>
        <p:spPr bwMode="ltGray">
          <a:xfrm>
            <a:off x="11301984" y="6501670"/>
            <a:ext cx="325501" cy="123111"/>
          </a:xfrm>
          <a:prstGeom prst="rect">
            <a:avLst/>
          </a:prstGeom>
          <a:noFill/>
          <a:ln w="9525" algn="ctr">
            <a:noFill/>
            <a:miter lim="800000"/>
            <a:headEnd/>
            <a:tailEnd/>
          </a:ln>
          <a:effectLst/>
        </p:spPr>
        <p:txBody>
          <a:bodyPr wrap="square" lIns="0" tIns="0" rIns="0" bIns="0" anchor="b">
            <a:spAutoFit/>
          </a:bodyPr>
          <a:lstStyle/>
          <a:p>
            <a:pPr algn="r" defTabSz="458047" fontAlgn="auto">
              <a:spcBef>
                <a:spcPts val="0"/>
              </a:spcBef>
              <a:spcAft>
                <a:spcPts val="0"/>
              </a:spcAft>
              <a:defRPr/>
            </a:pPr>
            <a:fld id="{4ABDCABE-3F10-B64C-92F1-862014417034}" type="slidenum">
              <a:rPr lang="en-US" sz="800" smtClean="0">
                <a:solidFill>
                  <a:schemeClr val="tx1"/>
                </a:solidFill>
                <a:latin typeface="+mn-lt"/>
                <a:ea typeface="+mn-ea"/>
                <a:cs typeface="Arial" panose="020B0604020202020204" pitchFamily="34" charset="0"/>
              </a:rPr>
              <a:pPr algn="r" defTabSz="458047" fontAlgn="auto">
                <a:spcBef>
                  <a:spcPts val="0"/>
                </a:spcBef>
                <a:spcAft>
                  <a:spcPts val="0"/>
                </a:spcAft>
                <a:defRPr/>
              </a:pPr>
              <a:t>‹#›</a:t>
            </a:fld>
            <a:endParaRPr lang="en-US" sz="800" dirty="0">
              <a:solidFill>
                <a:schemeClr val="tx1"/>
              </a:solidFill>
              <a:latin typeface="+mn-lt"/>
              <a:ea typeface="+mn-ea"/>
              <a:cs typeface="Arial" panose="020B0604020202020204" pitchFamily="34" charset="0"/>
            </a:endParaRPr>
          </a:p>
        </p:txBody>
      </p:sp>
      <p:sp>
        <p:nvSpPr>
          <p:cNvPr id="10" name="5. Source" hidden="1">
            <a:extLst>
              <a:ext uri="{FF2B5EF4-FFF2-40B4-BE49-F238E27FC236}">
                <a16:creationId xmlns:a16="http://schemas.microsoft.com/office/drawing/2014/main" id="{0AB58A89-F6F4-4862-B0B6-9B56563426ED}"/>
              </a:ext>
            </a:extLst>
          </p:cNvPr>
          <p:cNvSpPr txBox="1">
            <a:spLocks/>
          </p:cNvSpPr>
          <p:nvPr userDrawn="1">
            <p:custDataLst>
              <p:tags r:id="rId5"/>
            </p:custDataLst>
          </p:nvPr>
        </p:nvSpPr>
        <p:spPr>
          <a:xfrm>
            <a:off x="554737" y="6501670"/>
            <a:ext cx="5159180" cy="123111"/>
          </a:xfrm>
          <a:prstGeom prst="rect">
            <a:avLst/>
          </a:prstGeom>
        </p:spPr>
        <p:txBody>
          <a:bodyPr vert="horz" wrap="square" lIns="0" tIns="0" rIns="0" bIns="0" rtlCol="0" anchor="b">
            <a:no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800" dirty="0"/>
              <a:t>Source: …</a:t>
            </a:r>
          </a:p>
        </p:txBody>
      </p:sp>
      <p:sp>
        <p:nvSpPr>
          <p:cNvPr id="11" name="1. On-page tracker">
            <a:extLst>
              <a:ext uri="{FF2B5EF4-FFF2-40B4-BE49-F238E27FC236}">
                <a16:creationId xmlns:a16="http://schemas.microsoft.com/office/drawing/2014/main" id="{80C43D9A-8871-4E21-8014-7D0511A34A5D}"/>
              </a:ext>
            </a:extLst>
          </p:cNvPr>
          <p:cNvSpPr>
            <a:spLocks noGrp="1"/>
          </p:cNvSpPr>
          <p:nvPr>
            <p:ph type="body" sz="quarter" idx="10" hasCustomPrompt="1"/>
            <p:custDataLst>
              <p:tags r:id="rId6"/>
            </p:custDataLst>
          </p:nvPr>
        </p:nvSpPr>
        <p:spPr>
          <a:xfrm>
            <a:off x="554736" y="41598"/>
            <a:ext cx="368706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r>
              <a:rPr lang="en-US" dirty="0"/>
              <a:t>Add tracker</a:t>
            </a:r>
          </a:p>
        </p:txBody>
      </p:sp>
      <p:sp>
        <p:nvSpPr>
          <p:cNvPr id="12" name="2. Slide Title">
            <a:extLst>
              <a:ext uri="{FF2B5EF4-FFF2-40B4-BE49-F238E27FC236}">
                <a16:creationId xmlns:a16="http://schemas.microsoft.com/office/drawing/2014/main" id="{D0AE5B54-AB0E-4484-9346-E286DDC6EE22}"/>
              </a:ext>
            </a:extLst>
          </p:cNvPr>
          <p:cNvSpPr>
            <a:spLocks noGrp="1"/>
          </p:cNvSpPr>
          <p:nvPr>
            <p:ph type="title"/>
            <p:custDataLst>
              <p:tags r:id="rId7"/>
            </p:custDataLst>
          </p:nvPr>
        </p:nvSpPr>
        <p:spPr>
          <a:xfrm>
            <a:off x="554737" y="173736"/>
            <a:ext cx="5159180" cy="338554"/>
          </a:xfrm>
        </p:spPr>
        <p:txBody>
          <a:bodyPr wrap="square">
            <a:spAutoFit/>
          </a:bodyPr>
          <a:lstStyle/>
          <a:p>
            <a:r>
              <a:rPr lang="en-US"/>
              <a:t>Click to edit Master title style</a:t>
            </a:r>
            <a:endParaRPr lang="en-US" dirty="0"/>
          </a:p>
        </p:txBody>
      </p:sp>
      <p:sp>
        <p:nvSpPr>
          <p:cNvPr id="13" name="3. Subtitle">
            <a:extLst>
              <a:ext uri="{FF2B5EF4-FFF2-40B4-BE49-F238E27FC236}">
                <a16:creationId xmlns:a16="http://schemas.microsoft.com/office/drawing/2014/main" id="{515FD66B-17DF-4FD2-AACA-1776A1723322}"/>
              </a:ext>
            </a:extLst>
          </p:cNvPr>
          <p:cNvSpPr>
            <a:spLocks noGrp="1"/>
          </p:cNvSpPr>
          <p:nvPr>
            <p:ph type="subTitle" idx="1"/>
            <p:custDataLst>
              <p:tags r:id="rId8"/>
            </p:custDataLst>
          </p:nvPr>
        </p:nvSpPr>
        <p:spPr>
          <a:xfrm>
            <a:off x="554737" y="525929"/>
            <a:ext cx="5159180" cy="246221"/>
          </a:xfrm>
          <a:prstGeom prst="rect">
            <a:avLst/>
          </a:prstGeom>
        </p:spPr>
        <p:txBody>
          <a:bodyPr wrap="square">
            <a:noAutofit/>
          </a:bodyPr>
          <a:lstStyle>
            <a:lvl1pPr marL="0" indent="0" algn="l">
              <a:buNone/>
              <a:defRPr sz="16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ocumenttype">
            <a:extLst>
              <a:ext uri="{FF2B5EF4-FFF2-40B4-BE49-F238E27FC236}">
                <a16:creationId xmlns:a16="http://schemas.microsoft.com/office/drawing/2014/main" id="{F6423CDC-10C6-4893-AAB3-4DC3BAB587DA}"/>
              </a:ext>
            </a:extLst>
          </p:cNvPr>
          <p:cNvSpPr txBox="1">
            <a:spLocks/>
          </p:cNvSpPr>
          <p:nvPr userDrawn="1">
            <p:custDataLst>
              <p:tags r:id="rId9"/>
            </p:custDataLst>
          </p:nvPr>
        </p:nvSpPr>
        <p:spPr>
          <a:xfrm>
            <a:off x="549486" y="641976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900" i="1" dirty="0"/>
              <a:t>Confidential, Draft and Pre-Decisional</a:t>
            </a:r>
          </a:p>
        </p:txBody>
      </p:sp>
    </p:spTree>
    <p:extLst>
      <p:ext uri="{BB962C8B-B14F-4D97-AF65-F5344CB8AC3E}">
        <p14:creationId xmlns:p14="http://schemas.microsoft.com/office/powerpoint/2010/main" val="11392274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2/3">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C874AD5-EF74-4210-B94F-F40285F6D1E0}"/>
              </a:ext>
            </a:extLst>
          </p:cNvPr>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11" imgW="592" imgH="591" progId="TCLayout.ActiveDocument.1">
                  <p:embed/>
                </p:oleObj>
              </mc:Choice>
              <mc:Fallback>
                <p:oleObj name="think-cell Slide" r:id="rId11" imgW="592" imgH="591" progId="TCLayout.ActiveDocument.1">
                  <p:embed/>
                  <p:pic>
                    <p:nvPicPr>
                      <p:cNvPr id="3" name="Object 2" hidden="1">
                        <a:extLst>
                          <a:ext uri="{FF2B5EF4-FFF2-40B4-BE49-F238E27FC236}">
                            <a16:creationId xmlns:a16="http://schemas.microsoft.com/office/drawing/2014/main" id="{3C874AD5-EF74-4210-B94F-F40285F6D1E0}"/>
                          </a:ext>
                        </a:extLst>
                      </p:cNvPr>
                      <p:cNvPicPr/>
                      <p:nvPr/>
                    </p:nvPicPr>
                    <p:blipFill>
                      <a:blip r:embed="rId12"/>
                      <a:stretch>
                        <a:fillRect/>
                      </a:stretch>
                    </p:blipFill>
                    <p:spPr>
                      <a:xfrm>
                        <a:off x="2118" y="1588"/>
                        <a:ext cx="2117" cy="1588"/>
                      </a:xfrm>
                      <a:prstGeom prst="rect">
                        <a:avLst/>
                      </a:prstGeom>
                    </p:spPr>
                  </p:pic>
                </p:oleObj>
              </mc:Fallback>
            </mc:AlternateContent>
          </a:graphicData>
        </a:graphic>
      </p:graphicFrame>
      <p:sp>
        <p:nvSpPr>
          <p:cNvPr id="2" name="Rectangle 3" hidden="1">
            <a:extLst>
              <a:ext uri="{FF2B5EF4-FFF2-40B4-BE49-F238E27FC236}">
                <a16:creationId xmlns:a16="http://schemas.microsoft.com/office/drawing/2014/main" id="{D1DF5CE8-D561-43C7-AB94-A5D89A58CD8A}"/>
              </a:ext>
            </a:extLst>
          </p:cNvPr>
          <p:cNvSpPr/>
          <p:nvPr userDrawn="1">
            <p:custDataLst>
              <p:tags r:id="rId2"/>
            </p:custDataLst>
          </p:nvPr>
        </p:nvSpPr>
        <p:spPr>
          <a:xfrm>
            <a:off x="0" y="0"/>
            <a:ext cx="211667"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2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7" name="RectangleLight">
            <a:extLst>
              <a:ext uri="{FF2B5EF4-FFF2-40B4-BE49-F238E27FC236}">
                <a16:creationId xmlns:a16="http://schemas.microsoft.com/office/drawing/2014/main" id="{2365F90A-9CD8-40EE-93CD-2729135A9569}"/>
              </a:ext>
            </a:extLst>
          </p:cNvPr>
          <p:cNvSpPr/>
          <p:nvPr userDrawn="1">
            <p:custDataLst>
              <p:tags r:id="rId3"/>
            </p:custDataLst>
          </p:nvPr>
        </p:nvSpPr>
        <p:spPr bwMode="ltGray">
          <a:xfrm>
            <a:off x="7830312" y="0"/>
            <a:ext cx="4361688" cy="6858000"/>
          </a:xfrm>
          <a:prstGeom prst="rect">
            <a:avLst/>
          </a:prstGeom>
          <a:solidFill>
            <a:srgbClr val="DBE3F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endParaRPr lang="en-US" sz="1350" dirty="0">
              <a:solidFill>
                <a:srgbClr val="F0F0F0"/>
              </a:solidFill>
              <a:latin typeface="Arial" panose="020B0604020202020204" pitchFamily="34" charset="0"/>
            </a:endParaRPr>
          </a:p>
        </p:txBody>
      </p:sp>
      <p:sp>
        <p:nvSpPr>
          <p:cNvPr id="28" name="Slide Number">
            <a:extLst>
              <a:ext uri="{FF2B5EF4-FFF2-40B4-BE49-F238E27FC236}">
                <a16:creationId xmlns:a16="http://schemas.microsoft.com/office/drawing/2014/main" id="{0151F0BA-80A8-4F21-BC61-52898A9C097C}"/>
              </a:ext>
            </a:extLst>
          </p:cNvPr>
          <p:cNvSpPr>
            <a:spLocks noChangeArrowheads="1"/>
          </p:cNvSpPr>
          <p:nvPr userDrawn="1">
            <p:custDataLst>
              <p:tags r:id="rId4"/>
            </p:custDataLst>
          </p:nvPr>
        </p:nvSpPr>
        <p:spPr bwMode="ltGray">
          <a:xfrm>
            <a:off x="11301984" y="6501670"/>
            <a:ext cx="325501" cy="123111"/>
          </a:xfrm>
          <a:prstGeom prst="rect">
            <a:avLst/>
          </a:prstGeom>
          <a:noFill/>
          <a:ln w="9525" algn="ctr">
            <a:noFill/>
            <a:miter lim="800000"/>
            <a:headEnd/>
            <a:tailEnd/>
          </a:ln>
          <a:effectLst/>
        </p:spPr>
        <p:txBody>
          <a:bodyPr wrap="square" lIns="0" tIns="0" rIns="0" bIns="0" anchor="b">
            <a:spAutoFit/>
          </a:bodyPr>
          <a:lstStyle/>
          <a:p>
            <a:pPr algn="r" defTabSz="458047" fontAlgn="auto">
              <a:spcBef>
                <a:spcPts val="0"/>
              </a:spcBef>
              <a:spcAft>
                <a:spcPts val="0"/>
              </a:spcAft>
              <a:defRPr/>
            </a:pPr>
            <a:fld id="{4ABDCABE-3F10-B64C-92F1-862014417034}" type="slidenum">
              <a:rPr lang="en-US" sz="800" smtClean="0">
                <a:solidFill>
                  <a:schemeClr val="tx1"/>
                </a:solidFill>
                <a:latin typeface="+mn-lt"/>
                <a:ea typeface="+mn-ea"/>
                <a:cs typeface="Arial" panose="020B0604020202020204" pitchFamily="34" charset="0"/>
              </a:rPr>
              <a:pPr algn="r" defTabSz="458047" fontAlgn="auto">
                <a:spcBef>
                  <a:spcPts val="0"/>
                </a:spcBef>
                <a:spcAft>
                  <a:spcPts val="0"/>
                </a:spcAft>
                <a:defRPr/>
              </a:pPr>
              <a:t>‹#›</a:t>
            </a:fld>
            <a:endParaRPr lang="en-US" sz="800" dirty="0">
              <a:solidFill>
                <a:schemeClr val="tx1"/>
              </a:solidFill>
              <a:latin typeface="+mn-lt"/>
              <a:ea typeface="+mn-ea"/>
              <a:cs typeface="Arial" panose="020B0604020202020204" pitchFamily="34" charset="0"/>
            </a:endParaRPr>
          </a:p>
        </p:txBody>
      </p:sp>
      <p:sp>
        <p:nvSpPr>
          <p:cNvPr id="10" name="5. Source" hidden="1">
            <a:extLst>
              <a:ext uri="{FF2B5EF4-FFF2-40B4-BE49-F238E27FC236}">
                <a16:creationId xmlns:a16="http://schemas.microsoft.com/office/drawing/2014/main" id="{D3CEBF83-E241-4D4D-9783-E5C68CC3AF4E}"/>
              </a:ext>
            </a:extLst>
          </p:cNvPr>
          <p:cNvSpPr txBox="1">
            <a:spLocks/>
          </p:cNvSpPr>
          <p:nvPr userDrawn="1">
            <p:custDataLst>
              <p:tags r:id="rId5"/>
            </p:custDataLst>
          </p:nvPr>
        </p:nvSpPr>
        <p:spPr>
          <a:xfrm>
            <a:off x="554737" y="6501670"/>
            <a:ext cx="6967303" cy="123111"/>
          </a:xfrm>
          <a:prstGeom prst="rect">
            <a:avLst/>
          </a:prstGeom>
        </p:spPr>
        <p:txBody>
          <a:bodyPr vert="horz" wrap="square" lIns="0" tIns="0" rIns="0" bIns="0" rtlCol="0" anchor="b">
            <a:no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800" dirty="0"/>
              <a:t>Source: …</a:t>
            </a:r>
          </a:p>
        </p:txBody>
      </p:sp>
      <p:sp>
        <p:nvSpPr>
          <p:cNvPr id="11" name="1. On-page tracker">
            <a:extLst>
              <a:ext uri="{FF2B5EF4-FFF2-40B4-BE49-F238E27FC236}">
                <a16:creationId xmlns:a16="http://schemas.microsoft.com/office/drawing/2014/main" id="{14B1AC38-9340-4F04-B7F9-727A4C198432}"/>
              </a:ext>
            </a:extLst>
          </p:cNvPr>
          <p:cNvSpPr>
            <a:spLocks noGrp="1"/>
          </p:cNvSpPr>
          <p:nvPr>
            <p:ph type="body" sz="quarter" idx="10" hasCustomPrompt="1"/>
            <p:custDataLst>
              <p:tags r:id="rId6"/>
            </p:custDataLst>
          </p:nvPr>
        </p:nvSpPr>
        <p:spPr>
          <a:xfrm>
            <a:off x="554736" y="41598"/>
            <a:ext cx="368706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r>
              <a:rPr lang="en-US" dirty="0"/>
              <a:t>Add tracker</a:t>
            </a:r>
          </a:p>
        </p:txBody>
      </p:sp>
      <p:sp>
        <p:nvSpPr>
          <p:cNvPr id="12" name="2. Slide Title">
            <a:extLst>
              <a:ext uri="{FF2B5EF4-FFF2-40B4-BE49-F238E27FC236}">
                <a16:creationId xmlns:a16="http://schemas.microsoft.com/office/drawing/2014/main" id="{E0989CC3-989C-4053-8FFF-166827696BD9}"/>
              </a:ext>
            </a:extLst>
          </p:cNvPr>
          <p:cNvSpPr>
            <a:spLocks noGrp="1"/>
          </p:cNvSpPr>
          <p:nvPr>
            <p:ph type="title"/>
            <p:custDataLst>
              <p:tags r:id="rId7"/>
            </p:custDataLst>
          </p:nvPr>
        </p:nvSpPr>
        <p:spPr>
          <a:xfrm>
            <a:off x="554737" y="173736"/>
            <a:ext cx="6967303" cy="338554"/>
          </a:xfrm>
        </p:spPr>
        <p:txBody>
          <a:bodyPr anchor="t">
            <a:noAutofit/>
          </a:bodyPr>
          <a:lstStyle/>
          <a:p>
            <a:r>
              <a:rPr lang="en-US"/>
              <a:t>Click to edit Master title style</a:t>
            </a:r>
            <a:endParaRPr lang="en-US" dirty="0"/>
          </a:p>
        </p:txBody>
      </p:sp>
      <p:sp>
        <p:nvSpPr>
          <p:cNvPr id="13" name="3. Subtitle">
            <a:extLst>
              <a:ext uri="{FF2B5EF4-FFF2-40B4-BE49-F238E27FC236}">
                <a16:creationId xmlns:a16="http://schemas.microsoft.com/office/drawing/2014/main" id="{74755987-3A66-4AF7-AF0A-FD37AD28002D}"/>
              </a:ext>
            </a:extLst>
          </p:cNvPr>
          <p:cNvSpPr>
            <a:spLocks noGrp="1"/>
          </p:cNvSpPr>
          <p:nvPr>
            <p:ph type="subTitle" idx="1"/>
            <p:custDataLst>
              <p:tags r:id="rId8"/>
            </p:custDataLst>
          </p:nvPr>
        </p:nvSpPr>
        <p:spPr>
          <a:xfrm>
            <a:off x="554737" y="525929"/>
            <a:ext cx="6967303" cy="246221"/>
          </a:xfrm>
          <a:prstGeom prst="rect">
            <a:avLst/>
          </a:prstGeom>
        </p:spPr>
        <p:txBody>
          <a:bodyPr wrap="square">
            <a:noAutofit/>
          </a:bodyPr>
          <a:lstStyle>
            <a:lvl1pPr marL="0" indent="0" algn="l">
              <a:buNone/>
              <a:defRPr sz="16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4" name="Documenttype">
            <a:extLst>
              <a:ext uri="{FF2B5EF4-FFF2-40B4-BE49-F238E27FC236}">
                <a16:creationId xmlns:a16="http://schemas.microsoft.com/office/drawing/2014/main" id="{C494F823-6042-40C6-94CD-0F980C6F2DFA}"/>
              </a:ext>
            </a:extLst>
          </p:cNvPr>
          <p:cNvSpPr txBox="1">
            <a:spLocks/>
          </p:cNvSpPr>
          <p:nvPr userDrawn="1">
            <p:custDataLst>
              <p:tags r:id="rId9"/>
            </p:custDataLst>
          </p:nvPr>
        </p:nvSpPr>
        <p:spPr>
          <a:xfrm>
            <a:off x="549486" y="641976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900" i="1" dirty="0"/>
              <a:t>Confidential, Draft and Pre-Decisional</a:t>
            </a:r>
          </a:p>
        </p:txBody>
      </p:sp>
    </p:spTree>
    <p:extLst>
      <p:ext uri="{BB962C8B-B14F-4D97-AF65-F5344CB8AC3E}">
        <p14:creationId xmlns:p14="http://schemas.microsoft.com/office/powerpoint/2010/main" val="20224422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3/4 ">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F7114D8-6025-4386-BA96-B034FE6B3CDB}"/>
              </a:ext>
            </a:extLst>
          </p:cNvPr>
          <p:cNvGraphicFramePr>
            <a:graphicFrameLocks noChangeAspect="1"/>
          </p:cNvGraphicFramePr>
          <p:nvPr userDrawn="1">
            <p:custDataLst>
              <p:tags r:id="rId1"/>
            </p:custDataLst>
          </p:nvPr>
        </p:nvGraphicFramePr>
        <p:xfrm>
          <a:off x="1589" y="1588"/>
          <a:ext cx="1588" cy="1588"/>
        </p:xfrm>
        <a:graphic>
          <a:graphicData uri="http://schemas.openxmlformats.org/presentationml/2006/ole">
            <mc:AlternateContent xmlns:mc="http://schemas.openxmlformats.org/markup-compatibility/2006">
              <mc:Choice xmlns:v="urn:schemas-microsoft-com:vml" Requires="v">
                <p:oleObj name="think-cell Slide" r:id="rId11" imgW="413" imgH="416" progId="TCLayout.ActiveDocument.1">
                  <p:embed/>
                </p:oleObj>
              </mc:Choice>
              <mc:Fallback>
                <p:oleObj name="think-cell Slide" r:id="rId11" imgW="413" imgH="416" progId="TCLayout.ActiveDocument.1">
                  <p:embed/>
                  <p:pic>
                    <p:nvPicPr>
                      <p:cNvPr id="3" name="Object 2" hidden="1">
                        <a:extLst>
                          <a:ext uri="{FF2B5EF4-FFF2-40B4-BE49-F238E27FC236}">
                            <a16:creationId xmlns:a16="http://schemas.microsoft.com/office/drawing/2014/main" id="{9F7114D8-6025-4386-BA96-B034FE6B3CDB}"/>
                          </a:ext>
                        </a:extLst>
                      </p:cNvPr>
                      <p:cNvPicPr/>
                      <p:nvPr/>
                    </p:nvPicPr>
                    <p:blipFill>
                      <a:blip r:embed="rId12"/>
                      <a:stretch>
                        <a:fillRect/>
                      </a:stretch>
                    </p:blipFill>
                    <p:spPr>
                      <a:xfrm>
                        <a:off x="1589"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C8CB8AD3-3DED-4C3C-8856-6127F6F35972}"/>
              </a:ext>
            </a:extLst>
          </p:cNvPr>
          <p:cNvSpPr/>
          <p:nvPr userDrawn="1">
            <p:custDataLst>
              <p:tags r:id="rId2"/>
            </p:custDataLst>
          </p:nvPr>
        </p:nvSpPr>
        <p:spPr>
          <a:xfrm>
            <a:off x="0" y="0"/>
            <a:ext cx="211667"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2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23" name="RectangleLight">
            <a:extLst>
              <a:ext uri="{FF2B5EF4-FFF2-40B4-BE49-F238E27FC236}">
                <a16:creationId xmlns:a16="http://schemas.microsoft.com/office/drawing/2014/main" id="{A80E2F68-4ED6-42EF-9858-2FE4B1382825}"/>
              </a:ext>
            </a:extLst>
          </p:cNvPr>
          <p:cNvSpPr/>
          <p:nvPr userDrawn="1">
            <p:custDataLst>
              <p:tags r:id="rId3"/>
            </p:custDataLst>
          </p:nvPr>
        </p:nvSpPr>
        <p:spPr bwMode="ltGray">
          <a:xfrm>
            <a:off x="8781416" y="0"/>
            <a:ext cx="3410584" cy="6858000"/>
          </a:xfrm>
          <a:prstGeom prst="rect">
            <a:avLst/>
          </a:prstGeom>
          <a:solidFill>
            <a:srgbClr val="DBE3F9"/>
          </a:solidFill>
          <a:ln w="6350">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F0F0F0"/>
              </a:solidFill>
              <a:effectLst/>
              <a:uLnTx/>
              <a:uFillTx/>
              <a:latin typeface="Arial" panose="020B0604020202020204" pitchFamily="34" charset="0"/>
              <a:ea typeface="+mn-ea"/>
              <a:cs typeface="+mn-cs"/>
            </a:endParaRPr>
          </a:p>
        </p:txBody>
      </p:sp>
      <p:sp>
        <p:nvSpPr>
          <p:cNvPr id="16" name="Slide Number">
            <a:extLst>
              <a:ext uri="{FF2B5EF4-FFF2-40B4-BE49-F238E27FC236}">
                <a16:creationId xmlns:a16="http://schemas.microsoft.com/office/drawing/2014/main" id="{C0F3E7B1-38C8-4558-A8C6-99F73B7D4385}"/>
              </a:ext>
            </a:extLst>
          </p:cNvPr>
          <p:cNvSpPr>
            <a:spLocks noChangeArrowheads="1"/>
          </p:cNvSpPr>
          <p:nvPr userDrawn="1">
            <p:custDataLst>
              <p:tags r:id="rId4"/>
            </p:custDataLst>
          </p:nvPr>
        </p:nvSpPr>
        <p:spPr bwMode="ltGray">
          <a:xfrm>
            <a:off x="11301984" y="6501670"/>
            <a:ext cx="325501" cy="123111"/>
          </a:xfrm>
          <a:prstGeom prst="rect">
            <a:avLst/>
          </a:prstGeom>
          <a:noFill/>
          <a:ln w="9525" algn="ctr">
            <a:noFill/>
            <a:miter lim="800000"/>
            <a:headEnd/>
            <a:tailEnd/>
          </a:ln>
          <a:effectLst/>
        </p:spPr>
        <p:txBody>
          <a:bodyPr wrap="square" lIns="0" tIns="0" rIns="0" bIns="0" anchor="b">
            <a:spAutoFit/>
          </a:bodyPr>
          <a:lstStyle/>
          <a:p>
            <a:pPr algn="r" defTabSz="458047" fontAlgn="auto">
              <a:spcBef>
                <a:spcPts val="0"/>
              </a:spcBef>
              <a:spcAft>
                <a:spcPts val="0"/>
              </a:spcAft>
              <a:defRPr/>
            </a:pPr>
            <a:fld id="{4ABDCABE-3F10-B64C-92F1-862014417034}" type="slidenum">
              <a:rPr lang="en-US" sz="800" smtClean="0">
                <a:solidFill>
                  <a:schemeClr val="tx1"/>
                </a:solidFill>
                <a:latin typeface="+mn-lt"/>
                <a:ea typeface="+mn-ea"/>
                <a:cs typeface="Arial" panose="020B0604020202020204" pitchFamily="34" charset="0"/>
              </a:rPr>
              <a:pPr algn="r" defTabSz="458047" fontAlgn="auto">
                <a:spcBef>
                  <a:spcPts val="0"/>
                </a:spcBef>
                <a:spcAft>
                  <a:spcPts val="0"/>
                </a:spcAft>
                <a:defRPr/>
              </a:pPr>
              <a:t>‹#›</a:t>
            </a:fld>
            <a:endParaRPr lang="en-US" sz="800" dirty="0">
              <a:solidFill>
                <a:schemeClr val="tx1"/>
              </a:solidFill>
              <a:latin typeface="+mn-lt"/>
              <a:ea typeface="+mn-ea"/>
              <a:cs typeface="Arial" panose="020B0604020202020204" pitchFamily="34" charset="0"/>
            </a:endParaRPr>
          </a:p>
        </p:txBody>
      </p:sp>
      <p:sp>
        <p:nvSpPr>
          <p:cNvPr id="10" name="5. Source" hidden="1">
            <a:extLst>
              <a:ext uri="{FF2B5EF4-FFF2-40B4-BE49-F238E27FC236}">
                <a16:creationId xmlns:a16="http://schemas.microsoft.com/office/drawing/2014/main" id="{4E3119B5-3D7F-4B88-8761-E5447BB52B0A}"/>
              </a:ext>
            </a:extLst>
          </p:cNvPr>
          <p:cNvSpPr txBox="1">
            <a:spLocks/>
          </p:cNvSpPr>
          <p:nvPr userDrawn="1">
            <p:custDataLst>
              <p:tags r:id="rId5"/>
            </p:custDataLst>
          </p:nvPr>
        </p:nvSpPr>
        <p:spPr>
          <a:xfrm>
            <a:off x="554735" y="6501670"/>
            <a:ext cx="7924800" cy="123111"/>
          </a:xfrm>
          <a:prstGeom prst="rect">
            <a:avLst/>
          </a:prstGeom>
        </p:spPr>
        <p:txBody>
          <a:bodyPr vert="horz" wrap="square" lIns="0" tIns="0" rIns="0" bIns="0" rtlCol="0" anchor="b">
            <a:no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800" noProof="0" dirty="0"/>
              <a:t>Source: …</a:t>
            </a:r>
          </a:p>
        </p:txBody>
      </p:sp>
      <p:sp>
        <p:nvSpPr>
          <p:cNvPr id="11" name="1. On-page tracker">
            <a:extLst>
              <a:ext uri="{FF2B5EF4-FFF2-40B4-BE49-F238E27FC236}">
                <a16:creationId xmlns:a16="http://schemas.microsoft.com/office/drawing/2014/main" id="{82B2936D-0579-49C0-B9F2-C28424031296}"/>
              </a:ext>
            </a:extLst>
          </p:cNvPr>
          <p:cNvSpPr>
            <a:spLocks noGrp="1"/>
          </p:cNvSpPr>
          <p:nvPr>
            <p:ph type="body" sz="quarter" idx="10" hasCustomPrompt="1"/>
            <p:custDataLst>
              <p:tags r:id="rId6"/>
            </p:custDataLst>
          </p:nvPr>
        </p:nvSpPr>
        <p:spPr>
          <a:xfrm>
            <a:off x="554736" y="41598"/>
            <a:ext cx="368706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r>
              <a:rPr lang="en-US" dirty="0"/>
              <a:t>Add tracker</a:t>
            </a:r>
          </a:p>
        </p:txBody>
      </p:sp>
      <p:sp>
        <p:nvSpPr>
          <p:cNvPr id="12" name="2. Slide Title">
            <a:extLst>
              <a:ext uri="{FF2B5EF4-FFF2-40B4-BE49-F238E27FC236}">
                <a16:creationId xmlns:a16="http://schemas.microsoft.com/office/drawing/2014/main" id="{126BA874-D683-4AD6-9136-C6CB0A000745}"/>
              </a:ext>
            </a:extLst>
          </p:cNvPr>
          <p:cNvSpPr>
            <a:spLocks noGrp="1"/>
          </p:cNvSpPr>
          <p:nvPr>
            <p:ph type="title"/>
            <p:custDataLst>
              <p:tags r:id="rId7"/>
            </p:custDataLst>
          </p:nvPr>
        </p:nvSpPr>
        <p:spPr>
          <a:xfrm>
            <a:off x="554736" y="173736"/>
            <a:ext cx="7924800" cy="338554"/>
          </a:xfrm>
        </p:spPr>
        <p:txBody>
          <a:bodyPr vert="horz" wrap="square" lIns="0" tIns="0" rIns="0" bIns="0" rtlCol="0" anchor="t" anchorCtr="0">
            <a:noAutofit/>
          </a:bodyPr>
          <a:lstStyle>
            <a:lvl1pPr>
              <a:defRPr lang="en-US" dirty="0"/>
            </a:lvl1pPr>
          </a:lstStyle>
          <a:p>
            <a:pPr lvl="0"/>
            <a:r>
              <a:rPr lang="en-US"/>
              <a:t>Click to edit Master title style</a:t>
            </a:r>
            <a:endParaRPr lang="en-US" dirty="0"/>
          </a:p>
        </p:txBody>
      </p:sp>
      <p:sp>
        <p:nvSpPr>
          <p:cNvPr id="13" name="3. Subtitle">
            <a:extLst>
              <a:ext uri="{FF2B5EF4-FFF2-40B4-BE49-F238E27FC236}">
                <a16:creationId xmlns:a16="http://schemas.microsoft.com/office/drawing/2014/main" id="{014A53DA-65EF-4EBF-B2CC-035C915C32E5}"/>
              </a:ext>
            </a:extLst>
          </p:cNvPr>
          <p:cNvSpPr>
            <a:spLocks noGrp="1"/>
          </p:cNvSpPr>
          <p:nvPr>
            <p:ph type="subTitle" idx="1"/>
            <p:custDataLst>
              <p:tags r:id="rId8"/>
            </p:custDataLst>
          </p:nvPr>
        </p:nvSpPr>
        <p:spPr>
          <a:xfrm>
            <a:off x="554736" y="525929"/>
            <a:ext cx="7924800" cy="246221"/>
          </a:xfrm>
          <a:prstGeom prst="rect">
            <a:avLst/>
          </a:prstGeom>
        </p:spPr>
        <p:txBody>
          <a:bodyPr vert="horz" wrap="square" lIns="0" tIns="0" rIns="0" bIns="0" rtlCol="0">
            <a:noAutofit/>
          </a:bodyPr>
          <a:lstStyle>
            <a:lvl1pPr>
              <a:defRPr lang="en-US" sz="1600" dirty="0"/>
            </a:lvl1pPr>
          </a:lstStyle>
          <a:p>
            <a:pPr lvl="0">
              <a:buNone/>
            </a:pPr>
            <a:r>
              <a:rPr lang="en-US"/>
              <a:t>Click to edit Master subtitle style</a:t>
            </a:r>
            <a:endParaRPr lang="en-US" dirty="0"/>
          </a:p>
        </p:txBody>
      </p:sp>
      <p:sp>
        <p:nvSpPr>
          <p:cNvPr id="14" name="Documenttype">
            <a:extLst>
              <a:ext uri="{FF2B5EF4-FFF2-40B4-BE49-F238E27FC236}">
                <a16:creationId xmlns:a16="http://schemas.microsoft.com/office/drawing/2014/main" id="{4BA71C2D-8769-4A52-BEB4-7C780187BFA1}"/>
              </a:ext>
            </a:extLst>
          </p:cNvPr>
          <p:cNvSpPr txBox="1">
            <a:spLocks/>
          </p:cNvSpPr>
          <p:nvPr userDrawn="1">
            <p:custDataLst>
              <p:tags r:id="rId9"/>
            </p:custDataLst>
          </p:nvPr>
        </p:nvSpPr>
        <p:spPr>
          <a:xfrm>
            <a:off x="549486" y="641976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900" i="1" dirty="0"/>
              <a:t>Confidential, Draft and Pre-Decisional</a:t>
            </a:r>
          </a:p>
        </p:txBody>
      </p:sp>
    </p:spTree>
    <p:extLst>
      <p:ext uri="{BB962C8B-B14F-4D97-AF65-F5344CB8AC3E}">
        <p14:creationId xmlns:p14="http://schemas.microsoft.com/office/powerpoint/2010/main" val="2112821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3-lin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AB36C25-3154-4643-A5D1-40C663C7617E}"/>
              </a:ext>
            </a:extLst>
          </p:cNvPr>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9" imgW="572" imgH="588" progId="TCLayout.ActiveDocument.1">
                  <p:embed/>
                </p:oleObj>
              </mc:Choice>
              <mc:Fallback>
                <p:oleObj name="think-cell Slide" r:id="rId9" imgW="572" imgH="588" progId="TCLayout.ActiveDocument.1">
                  <p:embed/>
                  <p:pic>
                    <p:nvPicPr>
                      <p:cNvPr id="3" name="Object 2" hidden="1">
                        <a:extLst>
                          <a:ext uri="{FF2B5EF4-FFF2-40B4-BE49-F238E27FC236}">
                            <a16:creationId xmlns:a16="http://schemas.microsoft.com/office/drawing/2014/main" id="{3AB36C25-3154-4643-A5D1-40C663C7617E}"/>
                          </a:ext>
                        </a:extLst>
                      </p:cNvPr>
                      <p:cNvPicPr/>
                      <p:nvPr/>
                    </p:nvPicPr>
                    <p:blipFill>
                      <a:blip r:embed="rId10"/>
                      <a:stretch>
                        <a:fillRect/>
                      </a:stretch>
                    </p:blipFill>
                    <p:spPr>
                      <a:xfrm>
                        <a:off x="2118" y="1588"/>
                        <a:ext cx="2117"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E261CA95-BAC8-4094-B77C-B413C63AA452}"/>
              </a:ext>
            </a:extLst>
          </p:cNvPr>
          <p:cNvSpPr/>
          <p:nvPr userDrawn="1">
            <p:custDataLst>
              <p:tags r:id="rId2"/>
            </p:custDataLst>
          </p:nvPr>
        </p:nvSpPr>
        <p:spPr>
          <a:xfrm>
            <a:off x="0" y="0"/>
            <a:ext cx="211667"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2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4" name="2. Slide Title">
            <a:extLst>
              <a:ext uri="{FF2B5EF4-FFF2-40B4-BE49-F238E27FC236}">
                <a16:creationId xmlns:a16="http://schemas.microsoft.com/office/drawing/2014/main" id="{6C3D89FC-A4B9-4683-B64F-B0644150274F}"/>
              </a:ext>
            </a:extLst>
          </p:cNvPr>
          <p:cNvSpPr>
            <a:spLocks noGrp="1"/>
          </p:cNvSpPr>
          <p:nvPr>
            <p:ph type="title"/>
            <p:custDataLst>
              <p:tags r:id="rId3"/>
            </p:custDataLst>
          </p:nvPr>
        </p:nvSpPr>
        <p:spPr>
          <a:xfrm>
            <a:off x="554736" y="173736"/>
            <a:ext cx="11082528" cy="338554"/>
          </a:xfrm>
        </p:spPr>
        <p:txBody>
          <a:bodyPr vert="horz" wrap="square" lIns="0" tIns="0" rIns="0" bIns="0" rtlCol="0" anchor="t" anchorCtr="0">
            <a:spAutoFit/>
          </a:bodyPr>
          <a:lstStyle>
            <a:lvl1pPr>
              <a:defRPr lang="en-US" dirty="0"/>
            </a:lvl1pPr>
          </a:lstStyle>
          <a:p>
            <a:pPr lvl="0"/>
            <a:r>
              <a:rPr lang="en-US"/>
              <a:t>Click to edit Master title style</a:t>
            </a:r>
            <a:endParaRPr lang="en-US" dirty="0"/>
          </a:p>
        </p:txBody>
      </p:sp>
      <p:sp>
        <p:nvSpPr>
          <p:cNvPr id="20" name="Slide Number">
            <a:extLst>
              <a:ext uri="{FF2B5EF4-FFF2-40B4-BE49-F238E27FC236}">
                <a16:creationId xmlns:a16="http://schemas.microsoft.com/office/drawing/2014/main" id="{F5AB69F0-0252-4F2C-9F5C-D4F8BF35BCBE}"/>
              </a:ext>
            </a:extLst>
          </p:cNvPr>
          <p:cNvSpPr>
            <a:spLocks noChangeArrowheads="1"/>
          </p:cNvSpPr>
          <p:nvPr userDrawn="1">
            <p:custDataLst>
              <p:tags r:id="rId4"/>
            </p:custDataLst>
          </p:nvPr>
        </p:nvSpPr>
        <p:spPr bwMode="black">
          <a:xfrm>
            <a:off x="11301984" y="6501670"/>
            <a:ext cx="325501" cy="123111"/>
          </a:xfrm>
          <a:prstGeom prst="rect">
            <a:avLst/>
          </a:prstGeom>
          <a:noFill/>
          <a:ln w="9525" algn="ctr">
            <a:noFill/>
            <a:miter lim="800000"/>
            <a:headEnd/>
            <a:tailEnd/>
          </a:ln>
          <a:effectLst/>
        </p:spPr>
        <p:txBody>
          <a:bodyPr wrap="square" lIns="0" tIns="0" rIns="0" bIns="0" anchor="b">
            <a:spAutoFit/>
          </a:bodyPr>
          <a:lstStyle/>
          <a:p>
            <a:pPr marL="0" algn="r" defTabSz="458047" rtl="0" eaLnBrk="1" fontAlgn="auto" latinLnBrk="0" hangingPunct="1">
              <a:spcBef>
                <a:spcPts val="0"/>
              </a:spcBef>
              <a:spcAft>
                <a:spcPts val="0"/>
              </a:spcAft>
              <a:defRPr/>
            </a:pPr>
            <a:fld id="{4ABDCABE-3F10-B64C-92F1-862014417034}" type="slidenum">
              <a:rPr lang="en-US" sz="800" kern="1200" smtClean="0">
                <a:solidFill>
                  <a:schemeClr val="tx1"/>
                </a:solidFill>
                <a:latin typeface="+mn-lt"/>
                <a:ea typeface="+mn-ea"/>
                <a:cs typeface="Arial" panose="020B0604020202020204" pitchFamily="34" charset="0"/>
              </a:rPr>
              <a:pPr marL="0" algn="r" defTabSz="458047" rtl="0" eaLnBrk="1" fontAlgn="auto" latinLnBrk="0" hangingPunct="1">
                <a:spcBef>
                  <a:spcPts val="0"/>
                </a:spcBef>
                <a:spcAft>
                  <a:spcPts val="0"/>
                </a:spcAft>
                <a:defRPr/>
              </a:pPr>
              <a:t>‹#›</a:t>
            </a:fld>
            <a:endParaRPr lang="en-US" sz="800" kern="1200" dirty="0">
              <a:solidFill>
                <a:schemeClr val="tx1"/>
              </a:solidFill>
              <a:latin typeface="+mn-lt"/>
              <a:ea typeface="+mn-ea"/>
              <a:cs typeface="Arial" panose="020B0604020202020204" pitchFamily="34" charset="0"/>
            </a:endParaRPr>
          </a:p>
        </p:txBody>
      </p:sp>
      <p:sp>
        <p:nvSpPr>
          <p:cNvPr id="11" name="5. Source" hidden="1">
            <a:extLst>
              <a:ext uri="{FF2B5EF4-FFF2-40B4-BE49-F238E27FC236}">
                <a16:creationId xmlns:a16="http://schemas.microsoft.com/office/drawing/2014/main" id="{E3C08BE2-DFA5-4DF3-81CF-C757EBD94F23}"/>
              </a:ext>
            </a:extLst>
          </p:cNvPr>
          <p:cNvSpPr txBox="1"/>
          <p:nvPr userDrawn="1">
            <p:custDataLst>
              <p:tags r:id="rId5"/>
            </p:custDataLst>
          </p:nvPr>
        </p:nvSpPr>
        <p:spPr>
          <a:xfrm>
            <a:off x="554737" y="6501670"/>
            <a:ext cx="6469209" cy="123111"/>
          </a:xfrm>
          <a:prstGeom prst="rect">
            <a:avLst/>
          </a:prstGeom>
        </p:spPr>
        <p:txBody>
          <a:bodyPr vert="horz" wrap="square" lIns="0" tIns="0" rIns="0" bIns="0" rtlCol="0" anchor="b">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800" dirty="0"/>
              <a:t>Source: …</a:t>
            </a:r>
          </a:p>
        </p:txBody>
      </p:sp>
      <p:sp>
        <p:nvSpPr>
          <p:cNvPr id="12" name="1. On-page tracker">
            <a:extLst>
              <a:ext uri="{FF2B5EF4-FFF2-40B4-BE49-F238E27FC236}">
                <a16:creationId xmlns:a16="http://schemas.microsoft.com/office/drawing/2014/main" id="{7765112B-94E4-48E7-B473-F1F8C57D1D83}"/>
              </a:ext>
            </a:extLst>
          </p:cNvPr>
          <p:cNvSpPr>
            <a:spLocks noGrp="1"/>
          </p:cNvSpPr>
          <p:nvPr>
            <p:ph type="body" sz="quarter" idx="10" hasCustomPrompt="1"/>
            <p:custDataLst>
              <p:tags r:id="rId6"/>
            </p:custDataLst>
          </p:nvPr>
        </p:nvSpPr>
        <p:spPr>
          <a:xfrm>
            <a:off x="554736" y="41598"/>
            <a:ext cx="368706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r>
              <a:rPr lang="en-US" dirty="0"/>
              <a:t>Add tracker</a:t>
            </a:r>
          </a:p>
        </p:txBody>
      </p:sp>
      <p:sp>
        <p:nvSpPr>
          <p:cNvPr id="8" name="Documenttype">
            <a:extLst>
              <a:ext uri="{FF2B5EF4-FFF2-40B4-BE49-F238E27FC236}">
                <a16:creationId xmlns:a16="http://schemas.microsoft.com/office/drawing/2014/main" id="{5B035A1A-50B6-45E3-9869-D14473D397AB}"/>
              </a:ext>
            </a:extLst>
          </p:cNvPr>
          <p:cNvSpPr txBox="1">
            <a:spLocks/>
          </p:cNvSpPr>
          <p:nvPr userDrawn="1">
            <p:custDataLst>
              <p:tags r:id="rId7"/>
            </p:custDataLst>
          </p:nvPr>
        </p:nvSpPr>
        <p:spPr>
          <a:xfrm>
            <a:off x="549486" y="641976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900" i="1" dirty="0"/>
              <a:t>Confidential, Draft and Pre-Decisional</a:t>
            </a:r>
          </a:p>
        </p:txBody>
      </p:sp>
    </p:spTree>
    <p:extLst>
      <p:ext uri="{BB962C8B-B14F-4D97-AF65-F5344CB8AC3E}">
        <p14:creationId xmlns:p14="http://schemas.microsoft.com/office/powerpoint/2010/main" val="39228067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ustom">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45F7C92-D5CD-4EDC-B5FB-B32BFADF4AE5}"/>
              </a:ext>
            </a:extLst>
          </p:cNvPr>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7" imgW="592" imgH="591" progId="TCLayout.ActiveDocument.1">
                  <p:embed/>
                </p:oleObj>
              </mc:Choice>
              <mc:Fallback>
                <p:oleObj name="think-cell Slide" r:id="rId7" imgW="592" imgH="591" progId="TCLayout.ActiveDocument.1">
                  <p:embed/>
                  <p:pic>
                    <p:nvPicPr>
                      <p:cNvPr id="2" name="Object 1" hidden="1">
                        <a:extLst>
                          <a:ext uri="{FF2B5EF4-FFF2-40B4-BE49-F238E27FC236}">
                            <a16:creationId xmlns:a16="http://schemas.microsoft.com/office/drawing/2014/main" id="{B45F7C92-D5CD-4EDC-B5FB-B32BFADF4AE5}"/>
                          </a:ext>
                        </a:extLst>
                      </p:cNvPr>
                      <p:cNvPicPr/>
                      <p:nvPr/>
                    </p:nvPicPr>
                    <p:blipFill>
                      <a:blip r:embed="rId8"/>
                      <a:stretch>
                        <a:fillRect/>
                      </a:stretch>
                    </p:blipFill>
                    <p:spPr>
                      <a:xfrm>
                        <a:off x="2118" y="1588"/>
                        <a:ext cx="2117" cy="1588"/>
                      </a:xfrm>
                      <a:prstGeom prst="rect">
                        <a:avLst/>
                      </a:prstGeom>
                    </p:spPr>
                  </p:pic>
                </p:oleObj>
              </mc:Fallback>
            </mc:AlternateContent>
          </a:graphicData>
        </a:graphic>
      </p:graphicFrame>
      <p:sp>
        <p:nvSpPr>
          <p:cNvPr id="13" name="Slide Number">
            <a:extLst>
              <a:ext uri="{FF2B5EF4-FFF2-40B4-BE49-F238E27FC236}">
                <a16:creationId xmlns:a16="http://schemas.microsoft.com/office/drawing/2014/main" id="{E008B892-7EEF-40A7-8714-CA703035E127}"/>
              </a:ext>
            </a:extLst>
          </p:cNvPr>
          <p:cNvSpPr>
            <a:spLocks noChangeArrowheads="1"/>
          </p:cNvSpPr>
          <p:nvPr userDrawn="1">
            <p:custDataLst>
              <p:tags r:id="rId2"/>
            </p:custDataLst>
          </p:nvPr>
        </p:nvSpPr>
        <p:spPr bwMode="ltGray">
          <a:xfrm>
            <a:off x="11301984" y="6501670"/>
            <a:ext cx="325501" cy="123111"/>
          </a:xfrm>
          <a:prstGeom prst="rect">
            <a:avLst/>
          </a:prstGeom>
          <a:noFill/>
          <a:ln w="9525" algn="ctr">
            <a:noFill/>
            <a:miter lim="800000"/>
            <a:headEnd/>
            <a:tailEnd/>
          </a:ln>
          <a:effectLst/>
        </p:spPr>
        <p:txBody>
          <a:bodyPr wrap="square" lIns="0" tIns="0" rIns="0" bIns="0" anchor="b">
            <a:spAutoFit/>
          </a:bodyPr>
          <a:lstStyle/>
          <a:p>
            <a:pPr algn="r" defTabSz="458047" fontAlgn="auto">
              <a:spcBef>
                <a:spcPts val="0"/>
              </a:spcBef>
              <a:spcAft>
                <a:spcPts val="0"/>
              </a:spcAft>
              <a:defRPr/>
            </a:pPr>
            <a:fld id="{4ABDCABE-3F10-B64C-92F1-862014417034}" type="slidenum">
              <a:rPr lang="en-US" sz="800" smtClean="0">
                <a:solidFill>
                  <a:schemeClr val="tx1"/>
                </a:solidFill>
                <a:latin typeface="+mn-lt"/>
                <a:ea typeface="+mn-ea"/>
                <a:cs typeface="Arial" panose="020B0604020202020204" pitchFamily="34" charset="0"/>
              </a:rPr>
              <a:pPr algn="r" defTabSz="458047" fontAlgn="auto">
                <a:spcBef>
                  <a:spcPts val="0"/>
                </a:spcBef>
                <a:spcAft>
                  <a:spcPts val="0"/>
                </a:spcAft>
                <a:defRPr/>
              </a:pPr>
              <a:t>‹#›</a:t>
            </a:fld>
            <a:endParaRPr lang="en-US" sz="800" dirty="0">
              <a:solidFill>
                <a:schemeClr val="tx1"/>
              </a:solidFill>
              <a:latin typeface="+mn-lt"/>
              <a:ea typeface="+mn-ea"/>
              <a:cs typeface="Arial" panose="020B0604020202020204" pitchFamily="34" charset="0"/>
            </a:endParaRPr>
          </a:p>
        </p:txBody>
      </p:sp>
      <p:sp>
        <p:nvSpPr>
          <p:cNvPr id="7" name="5. Source" hidden="1">
            <a:extLst>
              <a:ext uri="{FF2B5EF4-FFF2-40B4-BE49-F238E27FC236}">
                <a16:creationId xmlns:a16="http://schemas.microsoft.com/office/drawing/2014/main" id="{0047C437-9378-4088-A289-F201ABA447D1}"/>
              </a:ext>
            </a:extLst>
          </p:cNvPr>
          <p:cNvSpPr txBox="1"/>
          <p:nvPr userDrawn="1">
            <p:custDataLst>
              <p:tags r:id="rId3"/>
            </p:custDataLst>
          </p:nvPr>
        </p:nvSpPr>
        <p:spPr>
          <a:xfrm>
            <a:off x="554737" y="6501670"/>
            <a:ext cx="6469209" cy="123111"/>
          </a:xfrm>
          <a:prstGeom prst="rect">
            <a:avLst/>
          </a:prstGeom>
        </p:spPr>
        <p:txBody>
          <a:bodyPr vert="horz" wrap="square" lIns="0" tIns="0" rIns="0" bIns="0" rtlCol="0" anchor="b">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800" dirty="0"/>
              <a:t>Source: …</a:t>
            </a:r>
          </a:p>
        </p:txBody>
      </p:sp>
      <p:sp>
        <p:nvSpPr>
          <p:cNvPr id="8" name="1. On-page tracker">
            <a:extLst>
              <a:ext uri="{FF2B5EF4-FFF2-40B4-BE49-F238E27FC236}">
                <a16:creationId xmlns:a16="http://schemas.microsoft.com/office/drawing/2014/main" id="{33AE1560-579C-459C-A40A-D7865DE59B15}"/>
              </a:ext>
            </a:extLst>
          </p:cNvPr>
          <p:cNvSpPr>
            <a:spLocks noGrp="1"/>
          </p:cNvSpPr>
          <p:nvPr>
            <p:ph type="body" sz="quarter" idx="10" hasCustomPrompt="1"/>
            <p:custDataLst>
              <p:tags r:id="rId4"/>
            </p:custDataLst>
          </p:nvPr>
        </p:nvSpPr>
        <p:spPr>
          <a:xfrm>
            <a:off x="554736" y="41598"/>
            <a:ext cx="3687064" cy="123111"/>
          </a:xfrm>
          <a:prstGeom prst="rect">
            <a:avLst/>
          </a:prstGeom>
          <a:ln w="6350">
            <a:noFill/>
            <a:miter lim="800000"/>
          </a:ln>
        </p:spPr>
        <p:txBody>
          <a:bodyPr vert="horz" wrap="square" lIns="0" tIns="0" rIns="0" bIns="0" rtlCol="0">
            <a:spAutoFit/>
          </a:bodyPr>
          <a:lstStyle>
            <a:lvl1pPr>
              <a:defRPr lang="en-US" sz="800" b="0" dirty="0">
                <a:cs typeface="+mn-cs"/>
              </a:defRPr>
            </a:lvl1pPr>
          </a:lstStyle>
          <a:p>
            <a:pPr lvl="0"/>
            <a:r>
              <a:rPr lang="en-US" dirty="0"/>
              <a:t>Add tracker</a:t>
            </a:r>
          </a:p>
        </p:txBody>
      </p:sp>
      <p:sp>
        <p:nvSpPr>
          <p:cNvPr id="6" name="Documenttype">
            <a:extLst>
              <a:ext uri="{FF2B5EF4-FFF2-40B4-BE49-F238E27FC236}">
                <a16:creationId xmlns:a16="http://schemas.microsoft.com/office/drawing/2014/main" id="{49991C03-7F48-47F1-B3A9-19D7D1A4653F}"/>
              </a:ext>
            </a:extLst>
          </p:cNvPr>
          <p:cNvSpPr txBox="1">
            <a:spLocks/>
          </p:cNvSpPr>
          <p:nvPr userDrawn="1">
            <p:custDataLst>
              <p:tags r:id="rId5"/>
            </p:custDataLst>
          </p:nvPr>
        </p:nvSpPr>
        <p:spPr>
          <a:xfrm>
            <a:off x="549486" y="641976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900" i="1" dirty="0"/>
              <a:t>Confidential, Draft and Pre-Decisional</a:t>
            </a:r>
          </a:p>
        </p:txBody>
      </p:sp>
    </p:spTree>
    <p:extLst>
      <p:ext uri="{BB962C8B-B14F-4D97-AF65-F5344CB8AC3E}">
        <p14:creationId xmlns:p14="http://schemas.microsoft.com/office/powerpoint/2010/main" val="23053920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End">
    <p:spTree>
      <p:nvGrpSpPr>
        <p:cNvPr id="1" name=""/>
        <p:cNvGrpSpPr/>
        <p:nvPr/>
      </p:nvGrpSpPr>
      <p:grpSpPr>
        <a:xfrm>
          <a:off x="0" y="0"/>
          <a:ext cx="0" cy="0"/>
          <a:chOff x="0" y="0"/>
          <a:chExt cx="0" cy="0"/>
        </a:xfrm>
      </p:grpSpPr>
      <p:graphicFrame>
        <p:nvGraphicFramePr>
          <p:cNvPr id="2" name="Object 2" hidden="1">
            <a:extLst>
              <a:ext uri="{FF2B5EF4-FFF2-40B4-BE49-F238E27FC236}">
                <a16:creationId xmlns:a16="http://schemas.microsoft.com/office/drawing/2014/main" id="{1C6EC4AA-6C84-4EF6-AF4D-BE24FEED672F}"/>
              </a:ext>
            </a:extLst>
          </p:cNvPr>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5" imgW="592" imgH="591" progId="TCLayout.ActiveDocument.1">
                  <p:embed/>
                </p:oleObj>
              </mc:Choice>
              <mc:Fallback>
                <p:oleObj name="think-cell Slide" r:id="rId5" imgW="592" imgH="591" progId="TCLayout.ActiveDocument.1">
                  <p:embed/>
                  <p:pic>
                    <p:nvPicPr>
                      <p:cNvPr id="2" name="Object 2" hidden="1">
                        <a:extLst>
                          <a:ext uri="{FF2B5EF4-FFF2-40B4-BE49-F238E27FC236}">
                            <a16:creationId xmlns:a16="http://schemas.microsoft.com/office/drawing/2014/main" id="{1C6EC4AA-6C84-4EF6-AF4D-BE24FEED672F}"/>
                          </a:ext>
                        </a:extLst>
                      </p:cNvPr>
                      <p:cNvPicPr/>
                      <p:nvPr/>
                    </p:nvPicPr>
                    <p:blipFill>
                      <a:blip r:embed="rId6"/>
                      <a:stretch>
                        <a:fillRect/>
                      </a:stretch>
                    </p:blipFill>
                    <p:spPr>
                      <a:xfrm>
                        <a:off x="2118" y="1588"/>
                        <a:ext cx="2117" cy="1588"/>
                      </a:xfrm>
                      <a:prstGeom prst="rect">
                        <a:avLst/>
                      </a:prstGeom>
                    </p:spPr>
                  </p:pic>
                </p:oleObj>
              </mc:Fallback>
            </mc:AlternateContent>
          </a:graphicData>
        </a:graphic>
      </p:graphicFrame>
      <p:sp>
        <p:nvSpPr>
          <p:cNvPr id="8" name="5. Source" hidden="1">
            <a:extLst>
              <a:ext uri="{FF2B5EF4-FFF2-40B4-BE49-F238E27FC236}">
                <a16:creationId xmlns:a16="http://schemas.microsoft.com/office/drawing/2014/main" id="{E4946286-E3E6-424F-8C6C-3D00E8A0D3D0}"/>
              </a:ext>
            </a:extLst>
          </p:cNvPr>
          <p:cNvSpPr txBox="1"/>
          <p:nvPr userDrawn="1">
            <p:custDataLst>
              <p:tags r:id="rId2"/>
            </p:custDataLst>
          </p:nvPr>
        </p:nvSpPr>
        <p:spPr>
          <a:xfrm>
            <a:off x="554737" y="6501670"/>
            <a:ext cx="6469209" cy="123111"/>
          </a:xfrm>
          <a:prstGeom prst="rect">
            <a:avLst/>
          </a:prstGeom>
        </p:spPr>
        <p:txBody>
          <a:bodyPr vert="horz" wrap="square" lIns="0" tIns="0" rIns="0" bIns="0" rtlCol="0" anchor="b">
            <a:spAutoFit/>
          </a:bodyPr>
          <a:lstStyle>
            <a:defPPr>
              <a:defRPr lang="en-US"/>
            </a:defPPr>
            <a:lvl1pPr indent="0">
              <a:lnSpc>
                <a:spcPct val="100000"/>
              </a:lnSpc>
              <a:spcBef>
                <a:spcPts val="300"/>
              </a:spcBef>
              <a:spcAft>
                <a:spcPts val="300"/>
              </a:spcAft>
              <a:buFont typeface="Segoe UI" panose="020B0502040204020203" pitchFamily="34" charset="0"/>
              <a:buChar char="​"/>
              <a:defRPr sz="80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800" dirty="0"/>
              <a:t>Source: …</a:t>
            </a:r>
          </a:p>
        </p:txBody>
      </p:sp>
      <p:sp>
        <p:nvSpPr>
          <p:cNvPr id="4" name="Documenttype">
            <a:extLst>
              <a:ext uri="{FF2B5EF4-FFF2-40B4-BE49-F238E27FC236}">
                <a16:creationId xmlns:a16="http://schemas.microsoft.com/office/drawing/2014/main" id="{3925F7DB-235B-4011-96E3-49D4B5E6FEEF}"/>
              </a:ext>
            </a:extLst>
          </p:cNvPr>
          <p:cNvSpPr txBox="1">
            <a:spLocks/>
          </p:cNvSpPr>
          <p:nvPr userDrawn="1">
            <p:custDataLst>
              <p:tags r:id="rId3"/>
            </p:custDataLst>
          </p:nvPr>
        </p:nvSpPr>
        <p:spPr>
          <a:xfrm>
            <a:off x="549486" y="641976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900" i="1" dirty="0"/>
              <a:t>Confidential, Draft and Pre-Decisional</a:t>
            </a:r>
          </a:p>
        </p:txBody>
      </p:sp>
    </p:spTree>
    <p:extLst>
      <p:ext uri="{BB962C8B-B14F-4D97-AF65-F5344CB8AC3E}">
        <p14:creationId xmlns:p14="http://schemas.microsoft.com/office/powerpoint/2010/main" val="3917980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83F29-890E-466D-B3C1-AB5022B71F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13D292-91ED-4336-8E66-F27B2FF9A8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205850-3431-42F9-B04B-4E21EEDCD95E}"/>
              </a:ext>
            </a:extLst>
          </p:cNvPr>
          <p:cNvSpPr>
            <a:spLocks noGrp="1"/>
          </p:cNvSpPr>
          <p:nvPr>
            <p:ph type="dt" sz="half" idx="10"/>
          </p:nvPr>
        </p:nvSpPr>
        <p:spPr/>
        <p:txBody>
          <a:bodyPr/>
          <a:lstStyle/>
          <a:p>
            <a:fld id="{EA7519A7-4256-4AB7-A86A-4534FE174684}" type="datetimeFigureOut">
              <a:rPr lang="en-US" smtClean="0"/>
              <a:t>1/25/2022</a:t>
            </a:fld>
            <a:endParaRPr lang="en-US"/>
          </a:p>
        </p:txBody>
      </p:sp>
      <p:sp>
        <p:nvSpPr>
          <p:cNvPr id="5" name="Footer Placeholder 4">
            <a:extLst>
              <a:ext uri="{FF2B5EF4-FFF2-40B4-BE49-F238E27FC236}">
                <a16:creationId xmlns:a16="http://schemas.microsoft.com/office/drawing/2014/main" id="{D500AFB6-042F-4F07-8DD2-7FF1DFA84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0761DE-742E-4BB8-921A-D922359656E7}"/>
              </a:ext>
            </a:extLst>
          </p:cNvPr>
          <p:cNvSpPr>
            <a:spLocks noGrp="1"/>
          </p:cNvSpPr>
          <p:nvPr>
            <p:ph type="sldNum" sz="quarter" idx="12"/>
          </p:nvPr>
        </p:nvSpPr>
        <p:spPr/>
        <p:txBody>
          <a:bodyPr/>
          <a:lstStyle/>
          <a:p>
            <a:fld id="{094FC1DB-3780-4B41-B9AB-3ECF7C4ABCE4}" type="slidenum">
              <a:rPr lang="en-US" smtClean="0"/>
              <a:t>‹#›</a:t>
            </a:fld>
            <a:endParaRPr lang="en-US"/>
          </a:p>
        </p:txBody>
      </p:sp>
    </p:spTree>
    <p:extLst>
      <p:ext uri="{BB962C8B-B14F-4D97-AF65-F5344CB8AC3E}">
        <p14:creationId xmlns:p14="http://schemas.microsoft.com/office/powerpoint/2010/main" val="119427334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or Thank You Slide : Traditional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6"/>
            <a:ext cx="12192000" cy="1144121"/>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83"/>
            <a:ext cx="193647"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35" y="283853"/>
            <a:ext cx="10423375" cy="507831"/>
          </a:xfrm>
          <a:prstGeom prst="rect">
            <a:avLst/>
          </a:prstGeom>
          <a:noFill/>
          <a:ln>
            <a:noFill/>
          </a:ln>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tabLst/>
              <a:defRPr/>
            </a:pPr>
            <a:r>
              <a:rPr kumimoji="0" lang="en-US" sz="27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3" name="Picture 2" descr="Logo&#10;&#10;Description automatically generated">
            <a:extLst>
              <a:ext uri="{FF2B5EF4-FFF2-40B4-BE49-F238E27FC236}">
                <a16:creationId xmlns:a16="http://schemas.microsoft.com/office/drawing/2014/main" id="{6612BE03-D243-41B4-AFEA-AC1446BA134D}"/>
              </a:ext>
            </a:extLst>
          </p:cNvPr>
          <p:cNvPicPr>
            <a:picLocks noChangeAspect="1"/>
          </p:cNvPicPr>
          <p:nvPr userDrawn="1"/>
        </p:nvPicPr>
        <p:blipFill>
          <a:blip r:embed="rId2"/>
          <a:stretch>
            <a:fillRect/>
          </a:stretch>
        </p:blipFill>
        <p:spPr>
          <a:xfrm>
            <a:off x="339801" y="36383"/>
            <a:ext cx="1343467" cy="1007600"/>
          </a:xfrm>
          <a:prstGeom prst="rect">
            <a:avLst/>
          </a:prstGeom>
        </p:spPr>
      </p:pic>
    </p:spTree>
    <p:extLst>
      <p:ext uri="{BB962C8B-B14F-4D97-AF65-F5344CB8AC3E}">
        <p14:creationId xmlns:p14="http://schemas.microsoft.com/office/powerpoint/2010/main" val="33144011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Content Style 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34" y="6492504"/>
            <a:ext cx="2736415" cy="365125"/>
          </a:xfrm>
          <a:prstGeom prst="rect">
            <a:avLst/>
          </a:prstGeom>
        </p:spPr>
        <p:txBody>
          <a:bodyPr vert="horz" lIns="91440" tIns="45720" rIns="91440" bIns="45720" rtlCol="0" anchor="ctr"/>
          <a:lstStyle>
            <a:lvl1pPr algn="r">
              <a:defRPr sz="9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44" y="6510528"/>
            <a:ext cx="3816489" cy="338328"/>
          </a:xfrm>
          <a:prstGeom prst="rect">
            <a:avLst/>
          </a:prstGeom>
        </p:spPr>
        <p:txBody>
          <a:bodyPr vert="horz" lIns="91440" tIns="45720" rIns="91440" bIns="45720" rtlCol="0" anchor="ctr"/>
          <a:lstStyle>
            <a:lvl1pPr algn="l">
              <a:defRPr sz="75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14029148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2_Content Style 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33" y="6492502"/>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42" y="6510528"/>
            <a:ext cx="3816489"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
        <p:nvSpPr>
          <p:cNvPr id="6" name="Rectangle 5">
            <a:extLst>
              <a:ext uri="{FF2B5EF4-FFF2-40B4-BE49-F238E27FC236}">
                <a16:creationId xmlns:a16="http://schemas.microsoft.com/office/drawing/2014/main" id="{101E840A-BCBE-4B40-B158-B16879D32C9F}"/>
              </a:ext>
            </a:extLst>
          </p:cNvPr>
          <p:cNvSpPr/>
          <p:nvPr userDrawn="1"/>
        </p:nvSpPr>
        <p:spPr>
          <a:xfrm>
            <a:off x="-110836" y="18031"/>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9379497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DC35157-6F8A-478F-B460-90E403728E59}"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1DF06-DED9-444E-BFF7-793F95CA5430}" type="slidenum">
              <a:rPr lang="en-US" smtClean="0"/>
              <a:t>‹#›</a:t>
            </a:fld>
            <a:endParaRPr lang="en-US"/>
          </a:p>
        </p:txBody>
      </p:sp>
    </p:spTree>
    <p:extLst>
      <p:ext uri="{BB962C8B-B14F-4D97-AF65-F5344CB8AC3E}">
        <p14:creationId xmlns:p14="http://schemas.microsoft.com/office/powerpoint/2010/main" val="4299375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53050"/>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C35157-6F8A-478F-B460-90E403728E59}"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1DF06-DED9-444E-BFF7-793F95CA5430}" type="slidenum">
              <a:rPr lang="en-US" smtClean="0"/>
              <a:t>‹#›</a:t>
            </a:fld>
            <a:endParaRPr lang="en-US"/>
          </a:p>
        </p:txBody>
      </p:sp>
    </p:spTree>
    <p:extLst>
      <p:ext uri="{BB962C8B-B14F-4D97-AF65-F5344CB8AC3E}">
        <p14:creationId xmlns:p14="http://schemas.microsoft.com/office/powerpoint/2010/main" val="421493879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normAutofit/>
          </a:bodyPr>
          <a:lstStyle>
            <a:lvl1pPr>
              <a:defRPr sz="480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DC35157-6F8A-478F-B460-90E403728E59}"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1DF06-DED9-444E-BFF7-793F95CA5430}" type="slidenum">
              <a:rPr lang="en-US" smtClean="0"/>
              <a:t>‹#›</a:t>
            </a:fld>
            <a:endParaRPr lang="en-US"/>
          </a:p>
        </p:txBody>
      </p:sp>
    </p:spTree>
    <p:extLst>
      <p:ext uri="{BB962C8B-B14F-4D97-AF65-F5344CB8AC3E}">
        <p14:creationId xmlns:p14="http://schemas.microsoft.com/office/powerpoint/2010/main" val="11297614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34577"/>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DC35157-6F8A-478F-B460-90E403728E59}" type="datetimeFigureOut">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41DF06-DED9-444E-BFF7-793F95CA5430}" type="slidenum">
              <a:rPr lang="en-US" smtClean="0"/>
              <a:t>‹#›</a:t>
            </a:fld>
            <a:endParaRPr lang="en-US"/>
          </a:p>
        </p:txBody>
      </p:sp>
    </p:spTree>
    <p:extLst>
      <p:ext uri="{BB962C8B-B14F-4D97-AF65-F5344CB8AC3E}">
        <p14:creationId xmlns:p14="http://schemas.microsoft.com/office/powerpoint/2010/main" val="15815982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8200" y="-161348"/>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DC35157-6F8A-478F-B460-90E403728E59}" type="datetimeFigureOut">
              <a:rPr lang="en-US" smtClean="0"/>
              <a:t>1/25/2022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41DF06-DED9-444E-BFF7-793F95CA5430}" type="slidenum">
              <a:rPr lang="en-US" smtClean="0"/>
              <a:t>‹#›</a:t>
            </a:fld>
            <a:endParaRPr lang="en-US"/>
          </a:p>
        </p:txBody>
      </p:sp>
    </p:spTree>
    <p:extLst>
      <p:ext uri="{BB962C8B-B14F-4D97-AF65-F5344CB8AC3E}">
        <p14:creationId xmlns:p14="http://schemas.microsoft.com/office/powerpoint/2010/main" val="29157316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53050"/>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ADC35157-6F8A-478F-B460-90E403728E59}" type="datetimeFigureOut">
              <a:rPr lang="en-US" smtClean="0"/>
              <a:t>1/25/2022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41DF06-DED9-444E-BFF7-793F95CA5430}" type="slidenum">
              <a:rPr lang="en-US" smtClean="0"/>
              <a:t>‹#›</a:t>
            </a:fld>
            <a:endParaRPr lang="en-US"/>
          </a:p>
        </p:txBody>
      </p:sp>
    </p:spTree>
    <p:extLst>
      <p:ext uri="{BB962C8B-B14F-4D97-AF65-F5344CB8AC3E}">
        <p14:creationId xmlns:p14="http://schemas.microsoft.com/office/powerpoint/2010/main" val="143130015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C35157-6F8A-478F-B460-90E403728E59}" type="datetimeFigureOut">
              <a:rPr lang="en-US" smtClean="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41DF06-DED9-444E-BFF7-793F95CA5430}" type="slidenum">
              <a:rPr lang="en-US" smtClean="0"/>
              <a:t>‹#›</a:t>
            </a:fld>
            <a:endParaRPr lang="en-US"/>
          </a:p>
        </p:txBody>
      </p:sp>
    </p:spTree>
    <p:extLst>
      <p:ext uri="{BB962C8B-B14F-4D97-AF65-F5344CB8AC3E}">
        <p14:creationId xmlns:p14="http://schemas.microsoft.com/office/powerpoint/2010/main" val="1943799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DC35157-6F8A-478F-B460-90E403728E59}" type="datetimeFigureOut">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41DF06-DED9-444E-BFF7-793F95CA5430}" type="slidenum">
              <a:rPr lang="en-US" smtClean="0"/>
              <a:t>‹#›</a:t>
            </a:fld>
            <a:endParaRPr lang="en-US"/>
          </a:p>
        </p:txBody>
      </p:sp>
    </p:spTree>
    <p:extLst>
      <p:ext uri="{BB962C8B-B14F-4D97-AF65-F5344CB8AC3E}">
        <p14:creationId xmlns:p14="http://schemas.microsoft.com/office/powerpoint/2010/main" val="812868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DC35157-6F8A-478F-B460-90E403728E59}" type="datetimeFigureOut">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41DF06-DED9-444E-BFF7-793F95CA5430}" type="slidenum">
              <a:rPr lang="en-US" smtClean="0"/>
              <a:t>‹#›</a:t>
            </a:fld>
            <a:endParaRPr lang="en-US"/>
          </a:p>
        </p:txBody>
      </p:sp>
    </p:spTree>
    <p:extLst>
      <p:ext uri="{BB962C8B-B14F-4D97-AF65-F5344CB8AC3E}">
        <p14:creationId xmlns:p14="http://schemas.microsoft.com/office/powerpoint/2010/main" val="5330803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10368"/>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C35157-6F8A-478F-B460-90E403728E59}"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1DF06-DED9-444E-BFF7-793F95CA5430}" type="slidenum">
              <a:rPr lang="en-US" smtClean="0"/>
              <a:t>‹#›</a:t>
            </a:fld>
            <a:endParaRPr lang="en-US"/>
          </a:p>
        </p:txBody>
      </p:sp>
    </p:spTree>
    <p:extLst>
      <p:ext uri="{BB962C8B-B14F-4D97-AF65-F5344CB8AC3E}">
        <p14:creationId xmlns:p14="http://schemas.microsoft.com/office/powerpoint/2010/main" val="211797201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DC35157-6F8A-478F-B460-90E403728E59}"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41DF06-DED9-444E-BFF7-793F95CA5430}" type="slidenum">
              <a:rPr lang="en-US" smtClean="0"/>
              <a:t>‹#›</a:t>
            </a:fld>
            <a:endParaRPr lang="en-US"/>
          </a:p>
        </p:txBody>
      </p:sp>
    </p:spTree>
    <p:extLst>
      <p:ext uri="{BB962C8B-B14F-4D97-AF65-F5344CB8AC3E}">
        <p14:creationId xmlns:p14="http://schemas.microsoft.com/office/powerpoint/2010/main" val="1698724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Content Style 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33" y="6492502"/>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42" y="6510528"/>
            <a:ext cx="3816489"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
        <p:nvSpPr>
          <p:cNvPr id="6" name="Rectangle 5">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150155598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Content Style A">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5"/>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33" y="6492502"/>
            <a:ext cx="2736415"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42" y="6510528"/>
            <a:ext cx="3816489"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endParaRPr lang="en-US" dirty="0">
              <a:solidFill>
                <a:srgbClr val="464646">
                  <a:lumMod val="40000"/>
                  <a:lumOff val="60000"/>
                </a:srgbClr>
              </a:solidFill>
            </a:endParaRPr>
          </a:p>
        </p:txBody>
      </p:sp>
    </p:spTree>
    <p:extLst>
      <p:ext uri="{BB962C8B-B14F-4D97-AF65-F5344CB8AC3E}">
        <p14:creationId xmlns:p14="http://schemas.microsoft.com/office/powerpoint/2010/main" val="12397255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or Thank You Slide : Traditional Logo">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5"/>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83"/>
            <a:ext cx="193647"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34" y="173767"/>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3">
            <a:extLst>
              <a:ext uri="{FF2B5EF4-FFF2-40B4-BE49-F238E27FC236}">
                <a16:creationId xmlns:a16="http://schemas.microsoft.com/office/drawing/2014/main" id="{761AAA9F-9A39-9A4E-BFBD-0A487B5455F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392" y="233425"/>
            <a:ext cx="1247157" cy="1256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38910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tags" Target="../tags/tag7.xml"/><Relationship Id="rId39" Type="http://schemas.openxmlformats.org/officeDocument/2006/relationships/tags" Target="../tags/tag20.xml"/><Relationship Id="rId21" Type="http://schemas.openxmlformats.org/officeDocument/2006/relationships/tags" Target="../tags/tag2.xml"/><Relationship Id="rId34" Type="http://schemas.openxmlformats.org/officeDocument/2006/relationships/tags" Target="../tags/tag15.xml"/><Relationship Id="rId42" Type="http://schemas.openxmlformats.org/officeDocument/2006/relationships/oleObject" Target="../embeddings/oleObject1.bin"/><Relationship Id="rId7" Type="http://schemas.openxmlformats.org/officeDocument/2006/relationships/slideLayout" Target="../slideLayouts/slideLayout2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tags" Target="../tags/tag1.xml"/><Relationship Id="rId29" Type="http://schemas.openxmlformats.org/officeDocument/2006/relationships/tags" Target="../tags/tag10.xml"/><Relationship Id="rId41" Type="http://schemas.openxmlformats.org/officeDocument/2006/relationships/tags" Target="../tags/tag22.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tags" Target="../tags/tag5.xml"/><Relationship Id="rId32" Type="http://schemas.openxmlformats.org/officeDocument/2006/relationships/tags" Target="../tags/tag13.xml"/><Relationship Id="rId37" Type="http://schemas.openxmlformats.org/officeDocument/2006/relationships/tags" Target="../tags/tag18.xml"/><Relationship Id="rId40" Type="http://schemas.openxmlformats.org/officeDocument/2006/relationships/tags" Target="../tags/tag21.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tags" Target="../tags/tag4.xml"/><Relationship Id="rId28" Type="http://schemas.openxmlformats.org/officeDocument/2006/relationships/tags" Target="../tags/tag9.xml"/><Relationship Id="rId36" Type="http://schemas.openxmlformats.org/officeDocument/2006/relationships/tags" Target="../tags/tag17.xml"/><Relationship Id="rId10" Type="http://schemas.openxmlformats.org/officeDocument/2006/relationships/slideLayout" Target="../slideLayouts/slideLayout29.xml"/><Relationship Id="rId19" Type="http://schemas.openxmlformats.org/officeDocument/2006/relationships/theme" Target="../theme/theme3.xml"/><Relationship Id="rId31" Type="http://schemas.openxmlformats.org/officeDocument/2006/relationships/tags" Target="../tags/tag12.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tags" Target="../tags/tag3.xml"/><Relationship Id="rId27" Type="http://schemas.openxmlformats.org/officeDocument/2006/relationships/tags" Target="../tags/tag8.xml"/><Relationship Id="rId30" Type="http://schemas.openxmlformats.org/officeDocument/2006/relationships/tags" Target="../tags/tag11.xml"/><Relationship Id="rId35" Type="http://schemas.openxmlformats.org/officeDocument/2006/relationships/tags" Target="../tags/tag16.xml"/><Relationship Id="rId43" Type="http://schemas.openxmlformats.org/officeDocument/2006/relationships/image" Target="../media/image7.emf"/><Relationship Id="rId8" Type="http://schemas.openxmlformats.org/officeDocument/2006/relationships/slideLayout" Target="../slideLayouts/slideLayout27.xml"/><Relationship Id="rId3" Type="http://schemas.openxmlformats.org/officeDocument/2006/relationships/slideLayout" Target="../slideLayouts/slideLayout22.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tags" Target="../tags/tag6.xml"/><Relationship Id="rId33" Type="http://schemas.openxmlformats.org/officeDocument/2006/relationships/tags" Target="../tags/tag14.xml"/><Relationship Id="rId38" Type="http://schemas.openxmlformats.org/officeDocument/2006/relationships/tags" Target="../tags/tag1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slideLayout" Target="../slideLayouts/slideLayout50.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6" Type="http://schemas.openxmlformats.org/officeDocument/2006/relationships/theme" Target="../theme/theme4.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0931278"/>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2" r:id="rId4"/>
    <p:sldLayoutId id="2147483653" r:id="rId5"/>
    <p:sldLayoutId id="2147483654" r:id="rId6"/>
    <p:sldLayoutId id="2147483695"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F9210B-0E8C-470C-9AFE-A631E695B3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4F93E87-097B-4EFB-ABCE-45DD2E37CA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06769-5B30-4D57-AFE5-C4376BCED78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87C15E-ECE1-4EE5-BF79-E8136BD6249D}" type="datetimeFigureOut">
              <a:rPr lang="en-US" smtClean="0"/>
              <a:t>1/25/2022</a:t>
            </a:fld>
            <a:endParaRPr lang="en-US"/>
          </a:p>
        </p:txBody>
      </p:sp>
      <p:sp>
        <p:nvSpPr>
          <p:cNvPr id="5" name="Footer Placeholder 4">
            <a:extLst>
              <a:ext uri="{FF2B5EF4-FFF2-40B4-BE49-F238E27FC236}">
                <a16:creationId xmlns:a16="http://schemas.microsoft.com/office/drawing/2014/main" id="{9C21EC83-0752-48B2-B11C-CEF1989CA9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32E234A-7979-40C5-8FAE-CAE98B8973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17FF46-D652-4521-999E-0D1F40D8CABC}" type="slidenum">
              <a:rPr lang="en-US" smtClean="0"/>
              <a:t>‹#›</a:t>
            </a:fld>
            <a:endParaRPr lang="en-US"/>
          </a:p>
        </p:txBody>
      </p:sp>
    </p:spTree>
    <p:extLst>
      <p:ext uri="{BB962C8B-B14F-4D97-AF65-F5344CB8AC3E}">
        <p14:creationId xmlns:p14="http://schemas.microsoft.com/office/powerpoint/2010/main" val="54537621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5" name="Object 2" hidden="1">
            <a:extLst>
              <a:ext uri="{FF2B5EF4-FFF2-40B4-BE49-F238E27FC236}">
                <a16:creationId xmlns:a16="http://schemas.microsoft.com/office/drawing/2014/main" id="{8963AA3D-EFA3-4938-9D41-C8DDC03F7827}"/>
              </a:ext>
            </a:extLst>
          </p:cNvPr>
          <p:cNvGraphicFramePr>
            <a:graphicFrameLocks noChangeAspect="1"/>
          </p:cNvGraphicFramePr>
          <p:nvPr userDrawn="1">
            <p:custDataLst>
              <p:tags r:id="rId20"/>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42" imgW="572" imgH="588" progId="TCLayout.ActiveDocument.1">
                  <p:embed/>
                </p:oleObj>
              </mc:Choice>
              <mc:Fallback>
                <p:oleObj name="think-cell Slide" r:id="rId42" imgW="572" imgH="588" progId="TCLayout.ActiveDocument.1">
                  <p:embed/>
                  <p:pic>
                    <p:nvPicPr>
                      <p:cNvPr id="5" name="Object 2" hidden="1">
                        <a:extLst>
                          <a:ext uri="{FF2B5EF4-FFF2-40B4-BE49-F238E27FC236}">
                            <a16:creationId xmlns:a16="http://schemas.microsoft.com/office/drawing/2014/main" id="{8963AA3D-EFA3-4938-9D41-C8DDC03F7827}"/>
                          </a:ext>
                        </a:extLst>
                      </p:cNvPr>
                      <p:cNvPicPr/>
                      <p:nvPr/>
                    </p:nvPicPr>
                    <p:blipFill>
                      <a:blip r:embed="rId43"/>
                      <a:stretch>
                        <a:fillRect/>
                      </a:stretch>
                    </p:blipFill>
                    <p:spPr>
                      <a:xfrm>
                        <a:off x="2118" y="1588"/>
                        <a:ext cx="2117" cy="1588"/>
                      </a:xfrm>
                      <a:prstGeom prst="rect">
                        <a:avLst/>
                      </a:prstGeom>
                    </p:spPr>
                  </p:pic>
                </p:oleObj>
              </mc:Fallback>
            </mc:AlternateContent>
          </a:graphicData>
        </a:graphic>
      </p:graphicFrame>
      <p:sp>
        <p:nvSpPr>
          <p:cNvPr id="3" name="Rectangle 3" hidden="1">
            <a:extLst>
              <a:ext uri="{FF2B5EF4-FFF2-40B4-BE49-F238E27FC236}">
                <a16:creationId xmlns:a16="http://schemas.microsoft.com/office/drawing/2014/main" id="{C4A855FC-965A-4859-83A9-629E80C693BF}"/>
              </a:ext>
            </a:extLst>
          </p:cNvPr>
          <p:cNvSpPr/>
          <p:nvPr userDrawn="1">
            <p:custDataLst>
              <p:tags r:id="rId21"/>
            </p:custDataLst>
          </p:nvPr>
        </p:nvSpPr>
        <p:spPr>
          <a:xfrm>
            <a:off x="0" y="0"/>
            <a:ext cx="211667" cy="158750"/>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a:spcBef>
                <a:spcPts val="300"/>
              </a:spcBef>
              <a:spcAft>
                <a:spcPts val="300"/>
              </a:spcAft>
            </a:pPr>
            <a:endParaRPr lang="en-US" sz="2200" b="1" i="0" baseline="0" dirty="0" err="1">
              <a:solidFill>
                <a:schemeClr val="bg1"/>
              </a:solidFill>
              <a:latin typeface="Arial" panose="020B0604020202020204" pitchFamily="34" charset="0"/>
              <a:ea typeface="+mj-ea"/>
              <a:cs typeface="+mj-cs"/>
              <a:sym typeface="Arial" panose="020B0604020202020204" pitchFamily="34" charset="0"/>
            </a:endParaRPr>
          </a:p>
        </p:txBody>
      </p:sp>
      <p:sp>
        <p:nvSpPr>
          <p:cNvPr id="52" name="4. Footnote" hidden="1">
            <a:extLst>
              <a:ext uri="{FF2B5EF4-FFF2-40B4-BE49-F238E27FC236}">
                <a16:creationId xmlns:a16="http://schemas.microsoft.com/office/drawing/2014/main" id="{06E07A66-B8BA-42E8-A0F6-6B0251CAA48E}"/>
              </a:ext>
            </a:extLst>
          </p:cNvPr>
          <p:cNvSpPr txBox="1"/>
          <p:nvPr userDrawn="1">
            <p:custDataLst>
              <p:tags r:id="rId22"/>
            </p:custDataLst>
          </p:nvPr>
        </p:nvSpPr>
        <p:spPr>
          <a:xfrm>
            <a:off x="548640" y="6274555"/>
            <a:ext cx="11082528" cy="123111"/>
          </a:xfrm>
          <a:prstGeom prst="rect">
            <a:avLst/>
          </a:prstGeom>
          <a:noFill/>
        </p:spPr>
        <p:txBody>
          <a:bodyPr wrap="square" lIns="0" tIns="0" rIns="0" bIns="0" rtlCol="0" anchor="b">
            <a:noAutofit/>
          </a:bodyPr>
          <a:lstStyle>
            <a:defPPr>
              <a:defRPr lang="en-US"/>
            </a:defPPr>
            <a:lvl1pPr marL="203200" marR="0" lvl="0" indent="-212725" fontAlgn="auto">
              <a:lnSpc>
                <a:spcPct val="100000"/>
              </a:lnSpc>
              <a:spcBef>
                <a:spcPts val="0"/>
              </a:spcBef>
              <a:spcAft>
                <a:spcPts val="0"/>
              </a:spcAft>
              <a:buClrTx/>
              <a:buSzTx/>
              <a:buFontTx/>
              <a:buNone/>
              <a:tabLst/>
              <a:defRPr sz="800">
                <a:cs typeface="Arial" panose="020B0604020202020204" pitchFamily="34" charset="0"/>
              </a:defRPr>
            </a:lvl1pPr>
          </a:lstStyle>
          <a:p>
            <a:pPr lvl="0"/>
            <a:r>
              <a:rPr lang="en-US" sz="800" dirty="0"/>
              <a:t>Footnote</a:t>
            </a:r>
          </a:p>
        </p:txBody>
      </p:sp>
      <p:sp>
        <p:nvSpPr>
          <p:cNvPr id="2" name="2. Slide Title">
            <a:extLst>
              <a:ext uri="{FF2B5EF4-FFF2-40B4-BE49-F238E27FC236}">
                <a16:creationId xmlns:a16="http://schemas.microsoft.com/office/drawing/2014/main" id="{BAD3E984-2EF2-43CD-BB0E-16A737B99040}"/>
              </a:ext>
            </a:extLst>
          </p:cNvPr>
          <p:cNvSpPr>
            <a:spLocks noGrp="1"/>
          </p:cNvSpPr>
          <p:nvPr>
            <p:ph type="title"/>
            <p:custDataLst>
              <p:tags r:id="rId23"/>
            </p:custDataLst>
          </p:nvPr>
        </p:nvSpPr>
        <p:spPr>
          <a:xfrm>
            <a:off x="554736" y="173736"/>
            <a:ext cx="11082528" cy="338554"/>
          </a:xfrm>
          <a:prstGeom prst="rect">
            <a:avLst/>
          </a:prstGeom>
        </p:spPr>
        <p:txBody>
          <a:bodyPr vert="horz" wrap="square" lIns="0" tIns="0" rIns="0" bIns="0" rtlCol="0" anchor="t" anchorCtr="0">
            <a:spAutoFit/>
          </a:bodyPr>
          <a:lstStyle/>
          <a:p>
            <a:pPr lvl="0"/>
            <a:r>
              <a:rPr lang="en-US"/>
              <a:t>Click to edit Master title style</a:t>
            </a:r>
            <a:endParaRPr lang="en-US" dirty="0"/>
          </a:p>
        </p:txBody>
      </p:sp>
      <p:grpSp>
        <p:nvGrpSpPr>
          <p:cNvPr id="53" name="Grid" hidden="1">
            <a:extLst>
              <a:ext uri="{FF2B5EF4-FFF2-40B4-BE49-F238E27FC236}">
                <a16:creationId xmlns:a16="http://schemas.microsoft.com/office/drawing/2014/main" id="{564EB9F6-AC04-42ED-9CB6-6D01335D9982}"/>
              </a:ext>
            </a:extLst>
          </p:cNvPr>
          <p:cNvGrpSpPr/>
          <p:nvPr userDrawn="1">
            <p:custDataLst>
              <p:tags r:id="rId24"/>
            </p:custDataLst>
          </p:nvPr>
        </p:nvGrpSpPr>
        <p:grpSpPr bwMode="blackGray">
          <a:xfrm>
            <a:off x="2" y="0"/>
            <a:ext cx="12190476" cy="6858000"/>
            <a:chOff x="0" y="0"/>
            <a:chExt cx="12190476" cy="6858000"/>
          </a:xfrm>
        </p:grpSpPr>
        <p:sp>
          <p:nvSpPr>
            <p:cNvPr id="55" name="slide margin">
              <a:extLst>
                <a:ext uri="{FF2B5EF4-FFF2-40B4-BE49-F238E27FC236}">
                  <a16:creationId xmlns:a16="http://schemas.microsoft.com/office/drawing/2014/main" id="{F5DBB269-56D9-4200-9112-12E14BA26FC3}"/>
                </a:ext>
              </a:extLst>
            </p:cNvPr>
            <p:cNvSpPr/>
            <p:nvPr/>
          </p:nvSpPr>
          <p:spPr bwMode="blackGray">
            <a:xfrm>
              <a:off x="1524" y="0"/>
              <a:ext cx="12188952" cy="6858000"/>
            </a:xfrm>
            <a:custGeom>
              <a:avLst/>
              <a:gdLst>
                <a:gd name="connsiteX0" fmla="*/ 551868 w 12188952"/>
                <a:gd name="connsiteY0" fmla="*/ 1709928 h 6858000"/>
                <a:gd name="connsiteX1" fmla="*/ 551868 w 12188952"/>
                <a:gd name="connsiteY1" fmla="*/ 6217920 h 6858000"/>
                <a:gd name="connsiteX2" fmla="*/ 11636196 w 12188952"/>
                <a:gd name="connsiteY2" fmla="*/ 6217920 h 6858000"/>
                <a:gd name="connsiteX3" fmla="*/ 11636196 w 12188952"/>
                <a:gd name="connsiteY3" fmla="*/ 1709928 h 6858000"/>
                <a:gd name="connsiteX4" fmla="*/ 0 w 12188952"/>
                <a:gd name="connsiteY4" fmla="*/ 0 h 6858000"/>
                <a:gd name="connsiteX5" fmla="*/ 12188952 w 12188952"/>
                <a:gd name="connsiteY5" fmla="*/ 0 h 6858000"/>
                <a:gd name="connsiteX6" fmla="*/ 12188952 w 12188952"/>
                <a:gd name="connsiteY6" fmla="*/ 6858000 h 6858000"/>
                <a:gd name="connsiteX7" fmla="*/ 0 w 1218895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6858000">
                  <a:moveTo>
                    <a:pt x="551868" y="1709928"/>
                  </a:moveTo>
                  <a:lnTo>
                    <a:pt x="551868" y="6217920"/>
                  </a:lnTo>
                  <a:lnTo>
                    <a:pt x="11636196" y="6217920"/>
                  </a:lnTo>
                  <a:lnTo>
                    <a:pt x="11636196" y="1709928"/>
                  </a:lnTo>
                  <a:close/>
                  <a:moveTo>
                    <a:pt x="0" y="0"/>
                  </a:moveTo>
                  <a:lnTo>
                    <a:pt x="12188952" y="0"/>
                  </a:lnTo>
                  <a:lnTo>
                    <a:pt x="12188952" y="6858000"/>
                  </a:lnTo>
                  <a:lnTo>
                    <a:pt x="0" y="6858000"/>
                  </a:lnTo>
                  <a:close/>
                </a:path>
              </a:pathLst>
            </a:custGeom>
            <a:solidFill>
              <a:srgbClr val="FF0000">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err="1">
                <a:solidFill>
                  <a:schemeClr val="tx1"/>
                </a:solidFill>
                <a:latin typeface="+mn-lt"/>
              </a:endParaRPr>
            </a:p>
          </p:txBody>
        </p:sp>
        <p:cxnSp>
          <p:nvCxnSpPr>
            <p:cNvPr id="56" name="Straight Connector 55">
              <a:extLst>
                <a:ext uri="{FF2B5EF4-FFF2-40B4-BE49-F238E27FC236}">
                  <a16:creationId xmlns:a16="http://schemas.microsoft.com/office/drawing/2014/main" id="{C7A4F8EE-DD16-44D6-8659-4BC61E1C4968}"/>
                </a:ext>
              </a:extLst>
            </p:cNvPr>
            <p:cNvCxnSpPr/>
            <p:nvPr/>
          </p:nvCxnSpPr>
          <p:spPr bwMode="blackGray">
            <a:xfrm>
              <a:off x="85946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20FAAC0-CCE6-4BC5-A835-E805E4CFE84B}"/>
                </a:ext>
              </a:extLst>
            </p:cNvPr>
            <p:cNvCxnSpPr/>
            <p:nvPr/>
          </p:nvCxnSpPr>
          <p:spPr bwMode="blackGray">
            <a:xfrm>
              <a:off x="1133254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CE62967-F8DD-442A-A2C7-5EC8AB9FE8CE}"/>
                </a:ext>
              </a:extLst>
            </p:cNvPr>
            <p:cNvCxnSpPr/>
            <p:nvPr/>
          </p:nvCxnSpPr>
          <p:spPr bwMode="blackGray">
            <a:xfrm>
              <a:off x="1811559"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38D8E0C4-F713-47B9-9258-FCC3EF4AC2D3}"/>
                </a:ext>
              </a:extLst>
            </p:cNvPr>
            <p:cNvCxnSpPr/>
            <p:nvPr/>
          </p:nvCxnSpPr>
          <p:spPr bwMode="blackGray">
            <a:xfrm>
              <a:off x="2763658"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209D019-80C7-44F7-B340-FDC6CF76FDFE}"/>
                </a:ext>
              </a:extLst>
            </p:cNvPr>
            <p:cNvCxnSpPr/>
            <p:nvPr/>
          </p:nvCxnSpPr>
          <p:spPr bwMode="blackGray">
            <a:xfrm>
              <a:off x="3715757"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2B6FCE71-887F-4F0B-ACCD-6CFCD13E12A8}"/>
                </a:ext>
              </a:extLst>
            </p:cNvPr>
            <p:cNvCxnSpPr/>
            <p:nvPr/>
          </p:nvCxnSpPr>
          <p:spPr bwMode="blackGray">
            <a:xfrm>
              <a:off x="4667856"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F25852E5-79E9-4D30-89F2-E8E3C7A8A8D3}"/>
                </a:ext>
              </a:extLst>
            </p:cNvPr>
            <p:cNvCxnSpPr/>
            <p:nvPr/>
          </p:nvCxnSpPr>
          <p:spPr bwMode="blackGray">
            <a:xfrm>
              <a:off x="5619955"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1894E67-6006-4C83-BBB3-824E5C6CAE33}"/>
                </a:ext>
              </a:extLst>
            </p:cNvPr>
            <p:cNvCxnSpPr/>
            <p:nvPr/>
          </p:nvCxnSpPr>
          <p:spPr bwMode="blackGray">
            <a:xfrm>
              <a:off x="6572054"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888B05A6-707C-49A0-B29E-A54224F6D77E}"/>
                </a:ext>
              </a:extLst>
            </p:cNvPr>
            <p:cNvCxnSpPr/>
            <p:nvPr/>
          </p:nvCxnSpPr>
          <p:spPr bwMode="blackGray">
            <a:xfrm>
              <a:off x="7524153"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6D036E9-E68E-45AC-88B1-3889BA9AC140}"/>
                </a:ext>
              </a:extLst>
            </p:cNvPr>
            <p:cNvCxnSpPr/>
            <p:nvPr/>
          </p:nvCxnSpPr>
          <p:spPr bwMode="blackGray">
            <a:xfrm>
              <a:off x="8476252"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28A5C01-418B-415F-ACE4-12657A25C674}"/>
                </a:ext>
              </a:extLst>
            </p:cNvPr>
            <p:cNvCxnSpPr/>
            <p:nvPr/>
          </p:nvCxnSpPr>
          <p:spPr bwMode="blackGray">
            <a:xfrm>
              <a:off x="9428351"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2CD3EFBD-902E-4760-89FE-386EC5FAB5DD}"/>
                </a:ext>
              </a:extLst>
            </p:cNvPr>
            <p:cNvCxnSpPr/>
            <p:nvPr/>
          </p:nvCxnSpPr>
          <p:spPr bwMode="blackGray">
            <a:xfrm>
              <a:off x="10380450" y="0"/>
              <a:ext cx="0" cy="6858000"/>
            </a:xfrm>
            <a:prstGeom prst="line">
              <a:avLst/>
            </a:prstGeom>
            <a:ln>
              <a:solidFill>
                <a:srgbClr val="19D3C5">
                  <a:alpha val="40000"/>
                </a:srgbClr>
              </a:solidFill>
              <a:prstDash val="lgDash"/>
            </a:ln>
          </p:spPr>
          <p:style>
            <a:lnRef idx="1">
              <a:schemeClr val="accent1"/>
            </a:lnRef>
            <a:fillRef idx="0">
              <a:schemeClr val="accent1"/>
            </a:fillRef>
            <a:effectRef idx="0">
              <a:schemeClr val="accent1"/>
            </a:effectRef>
            <a:fontRef idx="minor">
              <a:schemeClr val="tx1"/>
            </a:fontRef>
          </p:style>
        </p:cxnSp>
        <p:sp>
          <p:nvSpPr>
            <p:cNvPr id="68" name="Freeform: Shape 67">
              <a:extLst>
                <a:ext uri="{FF2B5EF4-FFF2-40B4-BE49-F238E27FC236}">
                  <a16:creationId xmlns:a16="http://schemas.microsoft.com/office/drawing/2014/main" id="{86E80E37-4393-4509-A7F8-81796082DBE6}"/>
                </a:ext>
              </a:extLst>
            </p:cNvPr>
            <p:cNvSpPr/>
            <p:nvPr/>
          </p:nvSpPr>
          <p:spPr bwMode="blackGray">
            <a:xfrm>
              <a:off x="152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69" name="Freeform: Shape 68">
              <a:extLst>
                <a:ext uri="{FF2B5EF4-FFF2-40B4-BE49-F238E27FC236}">
                  <a16:creationId xmlns:a16="http://schemas.microsoft.com/office/drawing/2014/main" id="{88B6547D-77F2-421A-BE02-C2FE626088A2}"/>
                </a:ext>
              </a:extLst>
            </p:cNvPr>
            <p:cNvSpPr/>
            <p:nvPr/>
          </p:nvSpPr>
          <p:spPr bwMode="blackGray">
            <a:xfrm>
              <a:off x="1167385"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0" name="Freeform: Shape 69">
              <a:extLst>
                <a:ext uri="{FF2B5EF4-FFF2-40B4-BE49-F238E27FC236}">
                  <a16:creationId xmlns:a16="http://schemas.microsoft.com/office/drawing/2014/main" id="{3092C087-1CB5-40EB-AAE7-4F62179E5B3D}"/>
                </a:ext>
              </a:extLst>
            </p:cNvPr>
            <p:cNvSpPr/>
            <p:nvPr/>
          </p:nvSpPr>
          <p:spPr bwMode="blackGray">
            <a:xfrm>
              <a:off x="2119484"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1" name="Freeform: Shape 70">
              <a:extLst>
                <a:ext uri="{FF2B5EF4-FFF2-40B4-BE49-F238E27FC236}">
                  <a16:creationId xmlns:a16="http://schemas.microsoft.com/office/drawing/2014/main" id="{170C581B-2D28-48E7-9BF1-F773AD6A082F}"/>
                </a:ext>
              </a:extLst>
            </p:cNvPr>
            <p:cNvSpPr/>
            <p:nvPr/>
          </p:nvSpPr>
          <p:spPr bwMode="blackGray">
            <a:xfrm>
              <a:off x="3071583"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2" name="Freeform: Shape 71">
              <a:extLst>
                <a:ext uri="{FF2B5EF4-FFF2-40B4-BE49-F238E27FC236}">
                  <a16:creationId xmlns:a16="http://schemas.microsoft.com/office/drawing/2014/main" id="{05DE51E3-D897-4994-9418-E8C2DE782A3A}"/>
                </a:ext>
              </a:extLst>
            </p:cNvPr>
            <p:cNvSpPr/>
            <p:nvPr/>
          </p:nvSpPr>
          <p:spPr bwMode="blackGray">
            <a:xfrm>
              <a:off x="4023681"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3" name="Freeform: Shape 72">
              <a:extLst>
                <a:ext uri="{FF2B5EF4-FFF2-40B4-BE49-F238E27FC236}">
                  <a16:creationId xmlns:a16="http://schemas.microsoft.com/office/drawing/2014/main" id="{7D9B6F9F-FA16-4594-8B72-43FF5F17F7FC}"/>
                </a:ext>
              </a:extLst>
            </p:cNvPr>
            <p:cNvSpPr/>
            <p:nvPr/>
          </p:nvSpPr>
          <p:spPr bwMode="blackGray">
            <a:xfrm>
              <a:off x="4975780"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4" name="Freeform: Shape 73">
              <a:extLst>
                <a:ext uri="{FF2B5EF4-FFF2-40B4-BE49-F238E27FC236}">
                  <a16:creationId xmlns:a16="http://schemas.microsoft.com/office/drawing/2014/main" id="{B21EA58F-1F84-493C-ACF6-F9FACAF48256}"/>
                </a:ext>
              </a:extLst>
            </p:cNvPr>
            <p:cNvSpPr/>
            <p:nvPr/>
          </p:nvSpPr>
          <p:spPr bwMode="blackGray">
            <a:xfrm>
              <a:off x="5927879"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5" name="Freeform: Shape 74">
              <a:extLst>
                <a:ext uri="{FF2B5EF4-FFF2-40B4-BE49-F238E27FC236}">
                  <a16:creationId xmlns:a16="http://schemas.microsoft.com/office/drawing/2014/main" id="{208E60CB-D491-446F-999C-C54AA89B3EC2}"/>
                </a:ext>
              </a:extLst>
            </p:cNvPr>
            <p:cNvSpPr/>
            <p:nvPr/>
          </p:nvSpPr>
          <p:spPr bwMode="blackGray">
            <a:xfrm>
              <a:off x="6879978"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6" name="Freeform: Shape 75">
              <a:extLst>
                <a:ext uri="{FF2B5EF4-FFF2-40B4-BE49-F238E27FC236}">
                  <a16:creationId xmlns:a16="http://schemas.microsoft.com/office/drawing/2014/main" id="{1A798CCB-595D-477E-BB68-277026AE1F58}"/>
                </a:ext>
              </a:extLst>
            </p:cNvPr>
            <p:cNvSpPr/>
            <p:nvPr/>
          </p:nvSpPr>
          <p:spPr bwMode="blackGray">
            <a:xfrm>
              <a:off x="7832077"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7" name="Freeform: Shape 76">
              <a:extLst>
                <a:ext uri="{FF2B5EF4-FFF2-40B4-BE49-F238E27FC236}">
                  <a16:creationId xmlns:a16="http://schemas.microsoft.com/office/drawing/2014/main" id="{EDE4A3B3-1B25-4F73-AFB0-BC5117472C58}"/>
                </a:ext>
              </a:extLst>
            </p:cNvPr>
            <p:cNvSpPr/>
            <p:nvPr/>
          </p:nvSpPr>
          <p:spPr bwMode="blackGray">
            <a:xfrm>
              <a:off x="8784176" y="0"/>
              <a:ext cx="339451" cy="6858000"/>
            </a:xfrm>
            <a:custGeom>
              <a:avLst/>
              <a:gdLst>
                <a:gd name="connsiteX0" fmla="*/ 0 w 339451"/>
                <a:gd name="connsiteY0" fmla="*/ 0 h 6858000"/>
                <a:gd name="connsiteX1" fmla="*/ 339451 w 339451"/>
                <a:gd name="connsiteY1" fmla="*/ 0 h 6858000"/>
                <a:gd name="connsiteX2" fmla="*/ 339451 w 339451"/>
                <a:gd name="connsiteY2" fmla="*/ 6858000 h 6858000"/>
                <a:gd name="connsiteX3" fmla="*/ 0 w 339451"/>
                <a:gd name="connsiteY3" fmla="*/ 6858000 h 6858000"/>
                <a:gd name="connsiteX4" fmla="*/ 0 w 339451"/>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1" h="6858000">
                  <a:moveTo>
                    <a:pt x="0" y="0"/>
                  </a:moveTo>
                  <a:lnTo>
                    <a:pt x="339451" y="0"/>
                  </a:lnTo>
                  <a:lnTo>
                    <a:pt x="339451"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8" name="Freeform: Shape 77">
              <a:extLst>
                <a:ext uri="{FF2B5EF4-FFF2-40B4-BE49-F238E27FC236}">
                  <a16:creationId xmlns:a16="http://schemas.microsoft.com/office/drawing/2014/main" id="{BB244C56-8768-49BE-9C5F-39DC27091866}"/>
                </a:ext>
              </a:extLst>
            </p:cNvPr>
            <p:cNvSpPr/>
            <p:nvPr/>
          </p:nvSpPr>
          <p:spPr bwMode="blackGray">
            <a:xfrm>
              <a:off x="9736274" y="0"/>
              <a:ext cx="339450" cy="6858000"/>
            </a:xfrm>
            <a:custGeom>
              <a:avLst/>
              <a:gdLst>
                <a:gd name="connsiteX0" fmla="*/ 0 w 339450"/>
                <a:gd name="connsiteY0" fmla="*/ 0 h 6858000"/>
                <a:gd name="connsiteX1" fmla="*/ 339450 w 339450"/>
                <a:gd name="connsiteY1" fmla="*/ 0 h 6858000"/>
                <a:gd name="connsiteX2" fmla="*/ 339450 w 339450"/>
                <a:gd name="connsiteY2" fmla="*/ 6858000 h 6858000"/>
                <a:gd name="connsiteX3" fmla="*/ 0 w 339450"/>
                <a:gd name="connsiteY3" fmla="*/ 6858000 h 6858000"/>
                <a:gd name="connsiteX4" fmla="*/ 0 w 339450"/>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9450" h="6858000">
                  <a:moveTo>
                    <a:pt x="0" y="0"/>
                  </a:moveTo>
                  <a:lnTo>
                    <a:pt x="339450" y="0"/>
                  </a:lnTo>
                  <a:lnTo>
                    <a:pt x="339450"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79" name="Freeform: Shape 78">
              <a:extLst>
                <a:ext uri="{FF2B5EF4-FFF2-40B4-BE49-F238E27FC236}">
                  <a16:creationId xmlns:a16="http://schemas.microsoft.com/office/drawing/2014/main" id="{FF016B4B-663C-4A99-BA16-526587A98E3A}"/>
                </a:ext>
              </a:extLst>
            </p:cNvPr>
            <p:cNvSpPr/>
            <p:nvPr/>
          </p:nvSpPr>
          <p:spPr bwMode="blackGray">
            <a:xfrm>
              <a:off x="10688372" y="0"/>
              <a:ext cx="336244" cy="6858000"/>
            </a:xfrm>
            <a:custGeom>
              <a:avLst/>
              <a:gdLst>
                <a:gd name="connsiteX0" fmla="*/ 0 w 336244"/>
                <a:gd name="connsiteY0" fmla="*/ 0 h 6858000"/>
                <a:gd name="connsiteX1" fmla="*/ 336244 w 336244"/>
                <a:gd name="connsiteY1" fmla="*/ 0 h 6858000"/>
                <a:gd name="connsiteX2" fmla="*/ 336244 w 336244"/>
                <a:gd name="connsiteY2" fmla="*/ 6858000 h 6858000"/>
                <a:gd name="connsiteX3" fmla="*/ 0 w 336244"/>
                <a:gd name="connsiteY3" fmla="*/ 6858000 h 6858000"/>
                <a:gd name="connsiteX4" fmla="*/ 0 w 3362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244" h="6858000">
                  <a:moveTo>
                    <a:pt x="0" y="0"/>
                  </a:moveTo>
                  <a:lnTo>
                    <a:pt x="336244" y="0"/>
                  </a:lnTo>
                  <a:lnTo>
                    <a:pt x="336244"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0" name="Freeform: Shape 79">
              <a:extLst>
                <a:ext uri="{FF2B5EF4-FFF2-40B4-BE49-F238E27FC236}">
                  <a16:creationId xmlns:a16="http://schemas.microsoft.com/office/drawing/2014/main" id="{E0EE0782-4BFF-4C76-83A4-65CB2A78CF86}"/>
                </a:ext>
              </a:extLst>
            </p:cNvPr>
            <p:cNvSpPr/>
            <p:nvPr/>
          </p:nvSpPr>
          <p:spPr bwMode="blackGray">
            <a:xfrm>
              <a:off x="11637264" y="0"/>
              <a:ext cx="553212" cy="6858000"/>
            </a:xfrm>
            <a:custGeom>
              <a:avLst/>
              <a:gdLst>
                <a:gd name="connsiteX0" fmla="*/ 0 w 553212"/>
                <a:gd name="connsiteY0" fmla="*/ 0 h 6858000"/>
                <a:gd name="connsiteX1" fmla="*/ 553212 w 553212"/>
                <a:gd name="connsiteY1" fmla="*/ 0 h 6858000"/>
                <a:gd name="connsiteX2" fmla="*/ 553212 w 553212"/>
                <a:gd name="connsiteY2" fmla="*/ 6858000 h 6858000"/>
                <a:gd name="connsiteX3" fmla="*/ 0 w 553212"/>
                <a:gd name="connsiteY3" fmla="*/ 6858000 h 6858000"/>
                <a:gd name="connsiteX4" fmla="*/ 0 w 55321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3212" h="6858000">
                  <a:moveTo>
                    <a:pt x="0" y="0"/>
                  </a:moveTo>
                  <a:lnTo>
                    <a:pt x="553212" y="0"/>
                  </a:lnTo>
                  <a:lnTo>
                    <a:pt x="553212" y="6858000"/>
                  </a:lnTo>
                  <a:lnTo>
                    <a:pt x="0" y="6858000"/>
                  </a:lnTo>
                  <a:lnTo>
                    <a:pt x="0" y="0"/>
                  </a:lnTo>
                  <a:close/>
                </a:path>
              </a:pathLst>
            </a:custGeom>
            <a:solidFill>
              <a:srgbClr val="FF000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1" name="Freeform: Shape 80">
              <a:extLst>
                <a:ext uri="{FF2B5EF4-FFF2-40B4-BE49-F238E27FC236}">
                  <a16:creationId xmlns:a16="http://schemas.microsoft.com/office/drawing/2014/main" id="{5922C003-5270-4D9A-ADCB-FBD0BCF17B75}"/>
                </a:ext>
              </a:extLst>
            </p:cNvPr>
            <p:cNvSpPr/>
            <p:nvPr/>
          </p:nvSpPr>
          <p:spPr bwMode="blackGray">
            <a:xfrm>
              <a:off x="7219428"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2" name="Freeform: Shape 81">
              <a:extLst>
                <a:ext uri="{FF2B5EF4-FFF2-40B4-BE49-F238E27FC236}">
                  <a16:creationId xmlns:a16="http://schemas.microsoft.com/office/drawing/2014/main" id="{6D711215-3D48-4B08-99DB-BE3939FDAC79}"/>
                </a:ext>
              </a:extLst>
            </p:cNvPr>
            <p:cNvSpPr/>
            <p:nvPr userDrawn="1"/>
          </p:nvSpPr>
          <p:spPr bwMode="blackGray">
            <a:xfrm>
              <a:off x="1506835"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3" name="Freeform: Shape 82">
              <a:extLst>
                <a:ext uri="{FF2B5EF4-FFF2-40B4-BE49-F238E27FC236}">
                  <a16:creationId xmlns:a16="http://schemas.microsoft.com/office/drawing/2014/main" id="{9DDFDFFA-F184-43C9-870C-DCF3B877593B}"/>
                </a:ext>
              </a:extLst>
            </p:cNvPr>
            <p:cNvSpPr/>
            <p:nvPr userDrawn="1"/>
          </p:nvSpPr>
          <p:spPr bwMode="blackGray">
            <a:xfrm>
              <a:off x="2458934"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4" name="Freeform: Shape 83">
              <a:extLst>
                <a:ext uri="{FF2B5EF4-FFF2-40B4-BE49-F238E27FC236}">
                  <a16:creationId xmlns:a16="http://schemas.microsoft.com/office/drawing/2014/main" id="{A7AD2D58-EC85-4919-86F2-00E85F906876}"/>
                </a:ext>
              </a:extLst>
            </p:cNvPr>
            <p:cNvSpPr/>
            <p:nvPr userDrawn="1"/>
          </p:nvSpPr>
          <p:spPr bwMode="blackGray">
            <a:xfrm>
              <a:off x="3411033"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5" name="Freeform: Shape 84">
              <a:extLst>
                <a:ext uri="{FF2B5EF4-FFF2-40B4-BE49-F238E27FC236}">
                  <a16:creationId xmlns:a16="http://schemas.microsoft.com/office/drawing/2014/main" id="{01CF21A7-4535-4C57-8143-169D224ADC39}"/>
                </a:ext>
              </a:extLst>
            </p:cNvPr>
            <p:cNvSpPr/>
            <p:nvPr userDrawn="1"/>
          </p:nvSpPr>
          <p:spPr bwMode="blackGray">
            <a:xfrm>
              <a:off x="4363132"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6" name="Freeform: Shape 85">
              <a:extLst>
                <a:ext uri="{FF2B5EF4-FFF2-40B4-BE49-F238E27FC236}">
                  <a16:creationId xmlns:a16="http://schemas.microsoft.com/office/drawing/2014/main" id="{956F035C-8FDC-45CE-B5B8-F8B4F5ACBC79}"/>
                </a:ext>
              </a:extLst>
            </p:cNvPr>
            <p:cNvSpPr/>
            <p:nvPr userDrawn="1"/>
          </p:nvSpPr>
          <p:spPr bwMode="blackGray">
            <a:xfrm>
              <a:off x="5315230"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7" name="Freeform: Shape 86">
              <a:extLst>
                <a:ext uri="{FF2B5EF4-FFF2-40B4-BE49-F238E27FC236}">
                  <a16:creationId xmlns:a16="http://schemas.microsoft.com/office/drawing/2014/main" id="{D9B234A6-826A-413C-B931-D919E52A0719}"/>
                </a:ext>
              </a:extLst>
            </p:cNvPr>
            <p:cNvSpPr/>
            <p:nvPr userDrawn="1"/>
          </p:nvSpPr>
          <p:spPr bwMode="blackGray">
            <a:xfrm>
              <a:off x="6267329"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8" name="Freeform: Shape 87">
              <a:extLst>
                <a:ext uri="{FF2B5EF4-FFF2-40B4-BE49-F238E27FC236}">
                  <a16:creationId xmlns:a16="http://schemas.microsoft.com/office/drawing/2014/main" id="{E048B2BB-6FFB-4D27-96C7-176E63508A2B}"/>
                </a:ext>
              </a:extLst>
            </p:cNvPr>
            <p:cNvSpPr/>
            <p:nvPr userDrawn="1"/>
          </p:nvSpPr>
          <p:spPr bwMode="blackGray">
            <a:xfrm>
              <a:off x="8171527"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89" name="Freeform: Shape 88">
              <a:extLst>
                <a:ext uri="{FF2B5EF4-FFF2-40B4-BE49-F238E27FC236}">
                  <a16:creationId xmlns:a16="http://schemas.microsoft.com/office/drawing/2014/main" id="{F0F26DA9-CE5E-4276-B142-51E0AFC8EFF3}"/>
                </a:ext>
              </a:extLst>
            </p:cNvPr>
            <p:cNvSpPr/>
            <p:nvPr userDrawn="1"/>
          </p:nvSpPr>
          <p:spPr bwMode="blackGray">
            <a:xfrm>
              <a:off x="912362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90" name="Freeform: Shape 89">
              <a:extLst>
                <a:ext uri="{FF2B5EF4-FFF2-40B4-BE49-F238E27FC236}">
                  <a16:creationId xmlns:a16="http://schemas.microsoft.com/office/drawing/2014/main" id="{DEC25358-B7B6-4891-97D2-1B131FD58253}"/>
                </a:ext>
              </a:extLst>
            </p:cNvPr>
            <p:cNvSpPr/>
            <p:nvPr userDrawn="1"/>
          </p:nvSpPr>
          <p:spPr bwMode="blackGray">
            <a:xfrm>
              <a:off x="10075725" y="0"/>
              <a:ext cx="609447" cy="6858000"/>
            </a:xfrm>
            <a:custGeom>
              <a:avLst/>
              <a:gdLst>
                <a:gd name="connsiteX0" fmla="*/ 0 w 609447"/>
                <a:gd name="connsiteY0" fmla="*/ 0 h 6858000"/>
                <a:gd name="connsiteX1" fmla="*/ 609447 w 609447"/>
                <a:gd name="connsiteY1" fmla="*/ 0 h 6858000"/>
                <a:gd name="connsiteX2" fmla="*/ 609447 w 609447"/>
                <a:gd name="connsiteY2" fmla="*/ 6858000 h 6858000"/>
                <a:gd name="connsiteX3" fmla="*/ 0 w 609447"/>
                <a:gd name="connsiteY3" fmla="*/ 6858000 h 6858000"/>
                <a:gd name="connsiteX4" fmla="*/ 0 w 609447"/>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7" h="6858000">
                  <a:moveTo>
                    <a:pt x="0" y="0"/>
                  </a:moveTo>
                  <a:lnTo>
                    <a:pt x="609447" y="0"/>
                  </a:lnTo>
                  <a:lnTo>
                    <a:pt x="609447"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91" name="Freeform: Shape 90">
              <a:extLst>
                <a:ext uri="{FF2B5EF4-FFF2-40B4-BE49-F238E27FC236}">
                  <a16:creationId xmlns:a16="http://schemas.microsoft.com/office/drawing/2014/main" id="{0F1D4F54-A5B6-4B8F-BA1C-9796B50D71E8}"/>
                </a:ext>
              </a:extLst>
            </p:cNvPr>
            <p:cNvSpPr/>
            <p:nvPr userDrawn="1"/>
          </p:nvSpPr>
          <p:spPr bwMode="blackGray">
            <a:xfrm>
              <a:off x="11027826" y="0"/>
              <a:ext cx="609438" cy="6858000"/>
            </a:xfrm>
            <a:custGeom>
              <a:avLst/>
              <a:gdLst>
                <a:gd name="connsiteX0" fmla="*/ 0 w 609438"/>
                <a:gd name="connsiteY0" fmla="*/ 0 h 6858000"/>
                <a:gd name="connsiteX1" fmla="*/ 609438 w 609438"/>
                <a:gd name="connsiteY1" fmla="*/ 0 h 6858000"/>
                <a:gd name="connsiteX2" fmla="*/ 609438 w 609438"/>
                <a:gd name="connsiteY2" fmla="*/ 6858000 h 6858000"/>
                <a:gd name="connsiteX3" fmla="*/ 0 w 609438"/>
                <a:gd name="connsiteY3" fmla="*/ 6858000 h 6858000"/>
                <a:gd name="connsiteX4" fmla="*/ 0 w 60943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38" h="6858000">
                  <a:moveTo>
                    <a:pt x="0" y="0"/>
                  </a:moveTo>
                  <a:lnTo>
                    <a:pt x="609438" y="0"/>
                  </a:lnTo>
                  <a:lnTo>
                    <a:pt x="60943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sp>
          <p:nvSpPr>
            <p:cNvPr id="92" name="Freeform: Shape 91">
              <a:extLst>
                <a:ext uri="{FF2B5EF4-FFF2-40B4-BE49-F238E27FC236}">
                  <a16:creationId xmlns:a16="http://schemas.microsoft.com/office/drawing/2014/main" id="{D3E1AF58-F8BD-4C35-B17B-FF474AC07207}"/>
                </a:ext>
              </a:extLst>
            </p:cNvPr>
            <p:cNvSpPr/>
            <p:nvPr userDrawn="1"/>
          </p:nvSpPr>
          <p:spPr bwMode="blackGray">
            <a:xfrm>
              <a:off x="554736" y="0"/>
              <a:ext cx="609448" cy="6858000"/>
            </a:xfrm>
            <a:custGeom>
              <a:avLst/>
              <a:gdLst>
                <a:gd name="connsiteX0" fmla="*/ 0 w 609448"/>
                <a:gd name="connsiteY0" fmla="*/ 0 h 6858000"/>
                <a:gd name="connsiteX1" fmla="*/ 609448 w 609448"/>
                <a:gd name="connsiteY1" fmla="*/ 0 h 6858000"/>
                <a:gd name="connsiteX2" fmla="*/ 609448 w 609448"/>
                <a:gd name="connsiteY2" fmla="*/ 6858000 h 6858000"/>
                <a:gd name="connsiteX3" fmla="*/ 0 w 609448"/>
                <a:gd name="connsiteY3" fmla="*/ 6858000 h 6858000"/>
                <a:gd name="connsiteX4" fmla="*/ 0 w 60944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448" h="6858000">
                  <a:moveTo>
                    <a:pt x="0" y="0"/>
                  </a:moveTo>
                  <a:lnTo>
                    <a:pt x="609448" y="0"/>
                  </a:lnTo>
                  <a:lnTo>
                    <a:pt x="609448" y="6858000"/>
                  </a:lnTo>
                  <a:lnTo>
                    <a:pt x="0" y="6858000"/>
                  </a:lnTo>
                  <a:lnTo>
                    <a:pt x="0" y="0"/>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vert270" wrap="square" lIns="68572" tIns="34286" rIns="68572" bIns="34286" numCol="1" spcCol="0" rtlCol="0" fromWordArt="0" anchor="ctr" anchorCtr="0" forceAA="0" compatLnSpc="1">
              <a:prstTxWarp prst="textNoShape">
                <a:avLst/>
              </a:prstTxWarp>
              <a:noAutofit/>
            </a:bodyPr>
            <a:lstStyle/>
            <a:p>
              <a:pPr lvl="0" algn="ctr"/>
              <a:endParaRPr lang="en-US" sz="992">
                <a:solidFill>
                  <a:schemeClr val="tx1"/>
                </a:solidFill>
                <a:latin typeface="+mn-lt"/>
              </a:endParaRPr>
            </a:p>
          </p:txBody>
        </p:sp>
        <p:cxnSp>
          <p:nvCxnSpPr>
            <p:cNvPr id="93" name="Straight Connector 92">
              <a:extLst>
                <a:ext uri="{FF2B5EF4-FFF2-40B4-BE49-F238E27FC236}">
                  <a16:creationId xmlns:a16="http://schemas.microsoft.com/office/drawing/2014/main" id="{F433238B-4167-4B9F-AD00-573B9904B268}"/>
                </a:ext>
              </a:extLst>
            </p:cNvPr>
            <p:cNvCxnSpPr/>
            <p:nvPr userDrawn="1"/>
          </p:nvCxnSpPr>
          <p:spPr bwMode="blackGray">
            <a:xfrm>
              <a:off x="0" y="6217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E9255B43-A6C1-44E1-AD76-0108E14CF1CF}"/>
                </a:ext>
              </a:extLst>
            </p:cNvPr>
            <p:cNvCxnSpPr/>
            <p:nvPr userDrawn="1"/>
          </p:nvCxnSpPr>
          <p:spPr bwMode="blackGray">
            <a:xfrm>
              <a:off x="0" y="3108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6976117-4103-48D7-A1A4-7B1F6EB39AF8}"/>
                </a:ext>
              </a:extLst>
            </p:cNvPr>
            <p:cNvCxnSpPr/>
            <p:nvPr userDrawn="1"/>
          </p:nvCxnSpPr>
          <p:spPr bwMode="blackGray">
            <a:xfrm>
              <a:off x="0" y="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AD237E79-C954-4F5C-9467-568C2B01D61D}"/>
                </a:ext>
              </a:extLst>
            </p:cNvPr>
            <p:cNvCxnSpPr/>
            <p:nvPr userDrawn="1"/>
          </p:nvCxnSpPr>
          <p:spPr bwMode="blackGray">
            <a:xfrm>
              <a:off x="0" y="12435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52C3CA5D-4381-498F-A12A-94E2357D48D3}"/>
                </a:ext>
              </a:extLst>
            </p:cNvPr>
            <p:cNvCxnSpPr/>
            <p:nvPr userDrawn="1"/>
          </p:nvCxnSpPr>
          <p:spPr bwMode="blackGray">
            <a:xfrm>
              <a:off x="0" y="9326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CA4E24DD-F3D4-4376-8AB6-A07DA4314FF3}"/>
                </a:ext>
              </a:extLst>
            </p:cNvPr>
            <p:cNvCxnSpPr/>
            <p:nvPr userDrawn="1"/>
          </p:nvCxnSpPr>
          <p:spPr bwMode="blackGray">
            <a:xfrm>
              <a:off x="0" y="18653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D5DC4754-8578-491E-A0FF-64F47384863A}"/>
                </a:ext>
              </a:extLst>
            </p:cNvPr>
            <p:cNvCxnSpPr/>
            <p:nvPr userDrawn="1"/>
          </p:nvCxnSpPr>
          <p:spPr bwMode="blackGray">
            <a:xfrm>
              <a:off x="0" y="15544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6984F9AF-FC24-4244-B2B7-556836286B42}"/>
                </a:ext>
              </a:extLst>
            </p:cNvPr>
            <p:cNvCxnSpPr/>
            <p:nvPr userDrawn="1"/>
          </p:nvCxnSpPr>
          <p:spPr bwMode="blackGray">
            <a:xfrm>
              <a:off x="0" y="24871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BBE39F50-755A-4A28-9262-956D50B5BDF8}"/>
                </a:ext>
              </a:extLst>
            </p:cNvPr>
            <p:cNvCxnSpPr/>
            <p:nvPr userDrawn="1"/>
          </p:nvCxnSpPr>
          <p:spPr bwMode="blackGray">
            <a:xfrm>
              <a:off x="0" y="21762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FFE806D-C6EC-4A6A-A604-0951250AC780}"/>
                </a:ext>
              </a:extLst>
            </p:cNvPr>
            <p:cNvCxnSpPr/>
            <p:nvPr userDrawn="1"/>
          </p:nvCxnSpPr>
          <p:spPr bwMode="blackGray">
            <a:xfrm>
              <a:off x="0" y="310896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584ED4C1-CE4B-4983-BA97-346408DC67CE}"/>
                </a:ext>
              </a:extLst>
            </p:cNvPr>
            <p:cNvCxnSpPr/>
            <p:nvPr userDrawn="1"/>
          </p:nvCxnSpPr>
          <p:spPr bwMode="blackGray">
            <a:xfrm>
              <a:off x="0" y="27980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2C71EB62-716E-4C9B-AF43-BD800A252535}"/>
                </a:ext>
              </a:extLst>
            </p:cNvPr>
            <p:cNvCxnSpPr/>
            <p:nvPr userDrawn="1"/>
          </p:nvCxnSpPr>
          <p:spPr bwMode="blackGray">
            <a:xfrm>
              <a:off x="0" y="373075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9D29CB2-8929-4A25-98AF-2BEB838CFADE}"/>
                </a:ext>
              </a:extLst>
            </p:cNvPr>
            <p:cNvCxnSpPr/>
            <p:nvPr userDrawn="1"/>
          </p:nvCxnSpPr>
          <p:spPr bwMode="blackGray">
            <a:xfrm>
              <a:off x="0" y="341985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26555DD7-8F54-4055-98D9-803ECA4B000E}"/>
                </a:ext>
              </a:extLst>
            </p:cNvPr>
            <p:cNvCxnSpPr/>
            <p:nvPr userDrawn="1"/>
          </p:nvCxnSpPr>
          <p:spPr bwMode="blackGray">
            <a:xfrm>
              <a:off x="0" y="43525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8" name="Straight Connector 107">
              <a:extLst>
                <a:ext uri="{FF2B5EF4-FFF2-40B4-BE49-F238E27FC236}">
                  <a16:creationId xmlns:a16="http://schemas.microsoft.com/office/drawing/2014/main" id="{B2A8ED3D-1604-4356-8E79-C73DF5C07F87}"/>
                </a:ext>
              </a:extLst>
            </p:cNvPr>
            <p:cNvCxnSpPr/>
            <p:nvPr userDrawn="1"/>
          </p:nvCxnSpPr>
          <p:spPr bwMode="blackGray">
            <a:xfrm>
              <a:off x="0" y="40416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59B3DA24-D2F6-4B96-A966-7778F0462788}"/>
                </a:ext>
              </a:extLst>
            </p:cNvPr>
            <p:cNvCxnSpPr/>
            <p:nvPr userDrawn="1"/>
          </p:nvCxnSpPr>
          <p:spPr bwMode="blackGray">
            <a:xfrm>
              <a:off x="0" y="49743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5B2BC198-E061-43B5-8B72-9AECD4EF674C}"/>
                </a:ext>
              </a:extLst>
            </p:cNvPr>
            <p:cNvCxnSpPr/>
            <p:nvPr userDrawn="1"/>
          </p:nvCxnSpPr>
          <p:spPr bwMode="blackGray">
            <a:xfrm>
              <a:off x="0" y="46634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5CBD1AA7-CC60-49B9-AAED-95002306B6DB}"/>
                </a:ext>
              </a:extLst>
            </p:cNvPr>
            <p:cNvCxnSpPr/>
            <p:nvPr userDrawn="1"/>
          </p:nvCxnSpPr>
          <p:spPr bwMode="blackGray">
            <a:xfrm>
              <a:off x="0" y="55961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B6CFC690-A932-420E-8641-E0D4F1D14F71}"/>
                </a:ext>
              </a:extLst>
            </p:cNvPr>
            <p:cNvCxnSpPr/>
            <p:nvPr userDrawn="1"/>
          </p:nvCxnSpPr>
          <p:spPr bwMode="blackGray">
            <a:xfrm>
              <a:off x="0" y="52852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981262C0-EBF5-4D95-9E2E-78B7BE1D5F8F}"/>
                </a:ext>
              </a:extLst>
            </p:cNvPr>
            <p:cNvCxnSpPr/>
            <p:nvPr userDrawn="1"/>
          </p:nvCxnSpPr>
          <p:spPr bwMode="blackGray">
            <a:xfrm>
              <a:off x="0" y="62179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72412145-9F02-45F4-8A1F-4109B09DA77F}"/>
                </a:ext>
              </a:extLst>
            </p:cNvPr>
            <p:cNvCxnSpPr/>
            <p:nvPr userDrawn="1"/>
          </p:nvCxnSpPr>
          <p:spPr bwMode="blackGray">
            <a:xfrm>
              <a:off x="0" y="59070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4EFB458C-651C-47B0-830C-DFC18029EB15}"/>
                </a:ext>
              </a:extLst>
            </p:cNvPr>
            <p:cNvCxnSpPr/>
            <p:nvPr userDrawn="1"/>
          </p:nvCxnSpPr>
          <p:spPr bwMode="blackGray">
            <a:xfrm>
              <a:off x="0" y="65288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275A12CE-1B9C-467B-A41F-63B02D949AF6}"/>
                </a:ext>
              </a:extLst>
            </p:cNvPr>
            <p:cNvCxnSpPr/>
            <p:nvPr userDrawn="1"/>
          </p:nvCxnSpPr>
          <p:spPr bwMode="blackGray">
            <a:xfrm>
              <a:off x="0" y="77724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CE166A7E-724C-41B9-B1E3-C18068EECF0D}"/>
                </a:ext>
              </a:extLst>
            </p:cNvPr>
            <p:cNvCxnSpPr/>
            <p:nvPr userDrawn="1"/>
          </p:nvCxnSpPr>
          <p:spPr bwMode="blackGray">
            <a:xfrm>
              <a:off x="0" y="46634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4A628A8A-2AC5-47F3-84EC-7B44237EC8C4}"/>
                </a:ext>
              </a:extLst>
            </p:cNvPr>
            <p:cNvCxnSpPr/>
            <p:nvPr userDrawn="1"/>
          </p:nvCxnSpPr>
          <p:spPr bwMode="blackGray">
            <a:xfrm>
              <a:off x="0" y="15544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B89EEAE6-AB58-4DA0-97B7-5ED0B4FB66F7}"/>
                </a:ext>
              </a:extLst>
            </p:cNvPr>
            <p:cNvCxnSpPr/>
            <p:nvPr userDrawn="1"/>
          </p:nvCxnSpPr>
          <p:spPr bwMode="blackGray">
            <a:xfrm>
              <a:off x="0" y="139903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9973091C-4F57-45F5-9278-A5495574B244}"/>
                </a:ext>
              </a:extLst>
            </p:cNvPr>
            <p:cNvCxnSpPr/>
            <p:nvPr userDrawn="1"/>
          </p:nvCxnSpPr>
          <p:spPr bwMode="blackGray">
            <a:xfrm>
              <a:off x="0" y="108813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013782DF-D3CE-43BC-B089-7657B3CC9E4F}"/>
                </a:ext>
              </a:extLst>
            </p:cNvPr>
            <p:cNvCxnSpPr/>
            <p:nvPr userDrawn="1"/>
          </p:nvCxnSpPr>
          <p:spPr bwMode="blackGray">
            <a:xfrm>
              <a:off x="0" y="202082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B40E03DB-D3B5-4ED2-94F1-18B05EF36E60}"/>
                </a:ext>
              </a:extLst>
            </p:cNvPr>
            <p:cNvCxnSpPr/>
            <p:nvPr userDrawn="1"/>
          </p:nvCxnSpPr>
          <p:spPr bwMode="blackGray">
            <a:xfrm>
              <a:off x="0" y="170992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283FFB0A-CBFF-4BBE-BC87-0A2AF4284576}"/>
                </a:ext>
              </a:extLst>
            </p:cNvPr>
            <p:cNvCxnSpPr/>
            <p:nvPr userDrawn="1"/>
          </p:nvCxnSpPr>
          <p:spPr bwMode="blackGray">
            <a:xfrm>
              <a:off x="0" y="264261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6D5A634C-FA6D-4F49-AAD5-BBCE990D4748}"/>
                </a:ext>
              </a:extLst>
            </p:cNvPr>
            <p:cNvCxnSpPr/>
            <p:nvPr userDrawn="1"/>
          </p:nvCxnSpPr>
          <p:spPr bwMode="blackGray">
            <a:xfrm>
              <a:off x="0" y="233172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B205ED71-0851-4E0C-A163-BC3D3039E671}"/>
                </a:ext>
              </a:extLst>
            </p:cNvPr>
            <p:cNvCxnSpPr/>
            <p:nvPr userDrawn="1"/>
          </p:nvCxnSpPr>
          <p:spPr bwMode="blackGray">
            <a:xfrm>
              <a:off x="0" y="326440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715526AD-CEE9-474C-A9A5-D49A5346A930}"/>
                </a:ext>
              </a:extLst>
            </p:cNvPr>
            <p:cNvCxnSpPr/>
            <p:nvPr userDrawn="1"/>
          </p:nvCxnSpPr>
          <p:spPr bwMode="blackGray">
            <a:xfrm>
              <a:off x="0" y="295351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E7BD9B20-C7BC-413A-A578-C3FF8BEBBDC0}"/>
                </a:ext>
              </a:extLst>
            </p:cNvPr>
            <p:cNvCxnSpPr/>
            <p:nvPr userDrawn="1"/>
          </p:nvCxnSpPr>
          <p:spPr bwMode="blackGray">
            <a:xfrm>
              <a:off x="0" y="388620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981CE9B-6327-4D32-B970-04D7EC41EE89}"/>
                </a:ext>
              </a:extLst>
            </p:cNvPr>
            <p:cNvCxnSpPr/>
            <p:nvPr userDrawn="1"/>
          </p:nvCxnSpPr>
          <p:spPr bwMode="blackGray">
            <a:xfrm>
              <a:off x="0" y="357530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E8F3FFC1-0364-4801-813A-54371A2C43DA}"/>
                </a:ext>
              </a:extLst>
            </p:cNvPr>
            <p:cNvCxnSpPr/>
            <p:nvPr userDrawn="1"/>
          </p:nvCxnSpPr>
          <p:spPr bwMode="blackGray">
            <a:xfrm>
              <a:off x="0" y="450799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5606A9C3-FEED-4F52-B442-5009E3F7B54C}"/>
                </a:ext>
              </a:extLst>
            </p:cNvPr>
            <p:cNvCxnSpPr/>
            <p:nvPr userDrawn="1"/>
          </p:nvCxnSpPr>
          <p:spPr bwMode="blackGray">
            <a:xfrm>
              <a:off x="0" y="419709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9DAE2C86-BAE6-47A1-94B1-327465587DE7}"/>
                </a:ext>
              </a:extLst>
            </p:cNvPr>
            <p:cNvCxnSpPr/>
            <p:nvPr userDrawn="1"/>
          </p:nvCxnSpPr>
          <p:spPr bwMode="blackGray">
            <a:xfrm>
              <a:off x="0" y="512978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A9686103-ADA6-4E1A-817A-E71466AE209B}"/>
                </a:ext>
              </a:extLst>
            </p:cNvPr>
            <p:cNvCxnSpPr/>
            <p:nvPr userDrawn="1"/>
          </p:nvCxnSpPr>
          <p:spPr bwMode="blackGray">
            <a:xfrm>
              <a:off x="0" y="481888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BBD273DE-C35C-4DA9-96B1-DDB7F800252C}"/>
                </a:ext>
              </a:extLst>
            </p:cNvPr>
            <p:cNvCxnSpPr/>
            <p:nvPr userDrawn="1"/>
          </p:nvCxnSpPr>
          <p:spPr bwMode="blackGray">
            <a:xfrm>
              <a:off x="0" y="5751576"/>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D9A7DF1D-083E-42BB-91EA-4E30FEA625A2}"/>
                </a:ext>
              </a:extLst>
            </p:cNvPr>
            <p:cNvCxnSpPr/>
            <p:nvPr userDrawn="1"/>
          </p:nvCxnSpPr>
          <p:spPr bwMode="blackGray">
            <a:xfrm>
              <a:off x="0" y="5440680"/>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2D0D1604-79C2-46BE-9905-D864D0ECFE20}"/>
                </a:ext>
              </a:extLst>
            </p:cNvPr>
            <p:cNvCxnSpPr/>
            <p:nvPr userDrawn="1"/>
          </p:nvCxnSpPr>
          <p:spPr bwMode="blackGray">
            <a:xfrm>
              <a:off x="0" y="6373368"/>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B7B9FA60-E80E-4FE7-BB67-028805A248EE}"/>
                </a:ext>
              </a:extLst>
            </p:cNvPr>
            <p:cNvCxnSpPr/>
            <p:nvPr userDrawn="1"/>
          </p:nvCxnSpPr>
          <p:spPr bwMode="blackGray">
            <a:xfrm>
              <a:off x="0" y="6062472"/>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102F5688-0147-4CC6-8FB3-67034979720D}"/>
                </a:ext>
              </a:extLst>
            </p:cNvPr>
            <p:cNvCxnSpPr/>
            <p:nvPr userDrawn="1"/>
          </p:nvCxnSpPr>
          <p:spPr bwMode="blackGray">
            <a:xfrm>
              <a:off x="0" y="6684264"/>
              <a:ext cx="12188952" cy="0"/>
            </a:xfrm>
            <a:prstGeom prst="line">
              <a:avLst/>
            </a:prstGeom>
            <a:ln w="6350">
              <a:solidFill>
                <a:srgbClr val="19D3C5">
                  <a:alpha val="20000"/>
                </a:srgbClr>
              </a:solidFill>
              <a:miter lim="800000"/>
            </a:ln>
          </p:spPr>
          <p:style>
            <a:lnRef idx="1">
              <a:schemeClr val="accent1"/>
            </a:lnRef>
            <a:fillRef idx="0">
              <a:schemeClr val="accent1"/>
            </a:fillRef>
            <a:effectRef idx="0">
              <a:schemeClr val="accent1"/>
            </a:effectRef>
            <a:fontRef idx="minor">
              <a:schemeClr val="tx1"/>
            </a:fontRef>
          </p:style>
        </p:cxnSp>
        <p:sp>
          <p:nvSpPr>
            <p:cNvPr id="138" name="main body box">
              <a:extLst>
                <a:ext uri="{FF2B5EF4-FFF2-40B4-BE49-F238E27FC236}">
                  <a16:creationId xmlns:a16="http://schemas.microsoft.com/office/drawing/2014/main" id="{3AB62359-B582-4196-8266-DC8ADBA988F4}"/>
                </a:ext>
              </a:extLst>
            </p:cNvPr>
            <p:cNvSpPr/>
            <p:nvPr userDrawn="1"/>
          </p:nvSpPr>
          <p:spPr bwMode="blackGray">
            <a:xfrm>
              <a:off x="554736" y="1709928"/>
              <a:ext cx="11082528" cy="4507992"/>
            </a:xfrm>
            <a:prstGeom prst="rect">
              <a:avLst/>
            </a:prstGeom>
            <a:noFill/>
            <a:ln w="12700">
              <a:solidFill>
                <a:srgbClr val="19D3C5">
                  <a:alpha val="50000"/>
                </a:srgbClr>
              </a:solidFill>
            </a:ln>
          </p:spPr>
          <p:txBody>
            <a:bodyPr vert="horz" wrap="square" lIns="68572" tIns="34286" rIns="68572" bIns="34286" numCol="1" anchor="t" anchorCtr="0" compatLnSpc="1">
              <a:prstTxWarp prst="textNoShape">
                <a:avLst/>
              </a:prstTxWarp>
              <a:noAutofit/>
            </a:bodyPr>
            <a:lstStyle/>
            <a:p>
              <a:endParaRPr lang="en-US" sz="992">
                <a:solidFill>
                  <a:schemeClr val="tx1"/>
                </a:solidFill>
                <a:latin typeface="+mn-lt"/>
              </a:endParaRPr>
            </a:p>
          </p:txBody>
        </p:sp>
        <p:cxnSp>
          <p:nvCxnSpPr>
            <p:cNvPr id="139" name="Straight Connector 138">
              <a:extLst>
                <a:ext uri="{FF2B5EF4-FFF2-40B4-BE49-F238E27FC236}">
                  <a16:creationId xmlns:a16="http://schemas.microsoft.com/office/drawing/2014/main" id="{3D738849-8295-4057-B044-0B0E80C1C3DA}"/>
                </a:ext>
              </a:extLst>
            </p:cNvPr>
            <p:cNvCxnSpPr/>
            <p:nvPr userDrawn="1"/>
          </p:nvCxnSpPr>
          <p:spPr bwMode="blackGray">
            <a:xfrm>
              <a:off x="554736" y="2177796"/>
              <a:ext cx="11082528" cy="0"/>
            </a:xfrm>
            <a:prstGeom prst="line">
              <a:avLst/>
            </a:prstGeom>
            <a:noFill/>
            <a:ln w="12700">
              <a:solidFill>
                <a:srgbClr val="19D3C5">
                  <a:alpha val="50000"/>
                </a:srgbClr>
              </a:solidFill>
            </a:ln>
          </p:spPr>
        </p:cxnSp>
        <p:cxnSp>
          <p:nvCxnSpPr>
            <p:cNvPr id="140" name="Straight Connector 139">
              <a:extLst>
                <a:ext uri="{FF2B5EF4-FFF2-40B4-BE49-F238E27FC236}">
                  <a16:creationId xmlns:a16="http://schemas.microsoft.com/office/drawing/2014/main" id="{81361245-226A-4BA1-8B7C-025011F07E2A}"/>
                </a:ext>
              </a:extLst>
            </p:cNvPr>
            <p:cNvCxnSpPr/>
            <p:nvPr userDrawn="1"/>
          </p:nvCxnSpPr>
          <p:spPr bwMode="blackGray">
            <a:xfrm>
              <a:off x="554736" y="1711453"/>
              <a:ext cx="11082528" cy="0"/>
            </a:xfrm>
            <a:prstGeom prst="line">
              <a:avLst/>
            </a:prstGeom>
            <a:noFill/>
            <a:ln w="12700">
              <a:solidFill>
                <a:srgbClr val="19D3C5">
                  <a:alpha val="50000"/>
                </a:srgbClr>
              </a:solidFill>
            </a:ln>
          </p:spPr>
        </p:cxnSp>
      </p:grpSp>
      <p:sp>
        <p:nvSpPr>
          <p:cNvPr id="163" name="Sticker" hidden="1">
            <a:extLst>
              <a:ext uri="{FF2B5EF4-FFF2-40B4-BE49-F238E27FC236}">
                <a16:creationId xmlns:a16="http://schemas.microsoft.com/office/drawing/2014/main" id="{F4B31D41-9E38-4C47-B14A-953F41CF2048}"/>
              </a:ext>
            </a:extLst>
          </p:cNvPr>
          <p:cNvSpPr txBox="1"/>
          <p:nvPr userDrawn="1"/>
        </p:nvSpPr>
        <p:spPr>
          <a:xfrm>
            <a:off x="554736" y="834829"/>
            <a:ext cx="450444" cy="123111"/>
          </a:xfrm>
          <a:prstGeom prst="rect">
            <a:avLst/>
          </a:prstGeom>
          <a:noFill/>
          <a:ln w="6350">
            <a:noFill/>
            <a:miter lim="800000"/>
          </a:ln>
        </p:spPr>
        <p:txBody>
          <a:bodyPr vert="horz" wrap="none" lIns="0" tIns="0" rIns="0" bIns="0" rtlCol="0">
            <a:spAutoFit/>
          </a:bodyPr>
          <a:lstStyle>
            <a:defPPr>
              <a:defRPr lang="en-US"/>
            </a:defPPr>
            <a:lvl1pPr>
              <a:spcBef>
                <a:spcPts val="300"/>
              </a:spcBef>
              <a:spcAft>
                <a:spcPts val="300"/>
              </a:spcAft>
              <a:buNone/>
              <a:defRPr sz="800" b="1" cap="all" baseline="0"/>
            </a:lvl1pPr>
          </a:lstStyle>
          <a:p>
            <a:pPr lvl="0"/>
            <a:r>
              <a:rPr lang="en-US" sz="800" dirty="0"/>
              <a:t>STICKER</a:t>
            </a:r>
          </a:p>
        </p:txBody>
      </p:sp>
      <p:sp>
        <p:nvSpPr>
          <p:cNvPr id="155" name="ACET" hidden="1">
            <a:extLst>
              <a:ext uri="{FF2B5EF4-FFF2-40B4-BE49-F238E27FC236}">
                <a16:creationId xmlns:a16="http://schemas.microsoft.com/office/drawing/2014/main" id="{6FC9F96D-D74F-4064-BE66-104F69CCE92E}"/>
              </a:ext>
            </a:extLst>
          </p:cNvPr>
          <p:cNvSpPr txBox="1"/>
          <p:nvPr userDrawn="1">
            <p:custDataLst>
              <p:tags r:id="rId25"/>
            </p:custDataLst>
          </p:nvPr>
        </p:nvSpPr>
        <p:spPr>
          <a:xfrm>
            <a:off x="554567" y="2133600"/>
            <a:ext cx="4065671" cy="507831"/>
          </a:xfrm>
          <a:prstGeom prst="rect">
            <a:avLst/>
          </a:prstGeom>
        </p:spPr>
        <p:txBody>
          <a:bodyPr vert="horz" wrap="square" lIns="0" tIns="0" rIns="0" bIns="0" rtlCol="0">
            <a:spAutoFit/>
          </a:bodyPr>
          <a:lstStyle>
            <a:defPPr>
              <a:defRPr lang="en-US"/>
            </a:defPPr>
            <a:lvl1pPr lvl="0" indent="0">
              <a:lnSpc>
                <a:spcPct val="100000"/>
              </a:lnSpc>
              <a:spcBef>
                <a:spcPts val="0"/>
              </a:spcBef>
              <a:spcAft>
                <a:spcPts val="600"/>
              </a:spcAft>
              <a:buFont typeface="Segoe UI" panose="020B0502040204020203" pitchFamily="34" charset="0"/>
              <a:buChar char="​"/>
              <a:defRPr sz="1600" b="1">
                <a:cs typeface="Arial" panose="020B0604020202020204" pitchFamily="34" charset="0"/>
              </a:defRPr>
            </a:lvl1pPr>
            <a:lvl2pPr marL="228600" lvl="1" indent="-225425">
              <a:lnSpc>
                <a:spcPct val="100000"/>
              </a:lnSpc>
              <a:spcBef>
                <a:spcPts val="0"/>
              </a:spcBef>
              <a:spcAft>
                <a:spcPts val="300"/>
              </a:spcAft>
              <a:buSzPct val="110000"/>
              <a:buFont typeface="Wingdings" panose="05000000000000000000" pitchFamily="2" charset="2"/>
              <a:buChar char=""/>
              <a:defRPr sz="1600"/>
            </a:lvl2pPr>
            <a:lvl3pPr marL="442913" lvl="2" indent="-214313">
              <a:lnSpc>
                <a:spcPct val="100000"/>
              </a:lnSpc>
              <a:spcBef>
                <a:spcPts val="0"/>
              </a:spcBef>
              <a:spcAft>
                <a:spcPts val="300"/>
              </a:spcAft>
              <a:buSzPct val="110000"/>
              <a:buFont typeface="Arial" panose="020B0604020202020204" pitchFamily="34" charset="0"/>
              <a:buChar char="‒"/>
              <a:defRPr sz="1600"/>
            </a:lvl3pPr>
            <a:lvl4pPr marL="598488" lvl="3" indent="-152400">
              <a:lnSpc>
                <a:spcPct val="100000"/>
              </a:lnSpc>
              <a:spcBef>
                <a:spcPts val="0"/>
              </a:spcBef>
              <a:spcAft>
                <a:spcPts val="300"/>
              </a:spcAft>
              <a:buFont typeface="Arial" panose="020B0604020202020204" pitchFamily="34" charset="0"/>
              <a:buChar char="•"/>
              <a:defRPr sz="1600"/>
            </a:lvl4pPr>
            <a:lvl5pPr marL="817563" lvl="4" indent="-147638">
              <a:lnSpc>
                <a:spcPct val="100000"/>
              </a:lnSpc>
              <a:spcBef>
                <a:spcPts val="0"/>
              </a:spcBef>
              <a:spcAft>
                <a:spcPts val="300"/>
              </a:spcAft>
              <a:buSzPct val="100000"/>
              <a:buFont typeface="Arial" panose="020B0604020202020204" pitchFamily="34" charset="0"/>
              <a:buChar char="̶"/>
              <a:defRPr sz="1600"/>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lvl="0"/>
            <a:r>
              <a:rPr lang="en-US" sz="1400" dirty="0"/>
              <a:t>Above Chart Exhibit Title</a:t>
            </a:r>
          </a:p>
          <a:p>
            <a:pPr lvl="0"/>
            <a:r>
              <a:rPr lang="en-US" sz="1400" b="0" dirty="0"/>
              <a:t>Unit of Measure</a:t>
            </a:r>
          </a:p>
        </p:txBody>
      </p:sp>
      <p:sp>
        <p:nvSpPr>
          <p:cNvPr id="4" name="Text Placeholder 3">
            <a:extLst>
              <a:ext uri="{FF2B5EF4-FFF2-40B4-BE49-F238E27FC236}">
                <a16:creationId xmlns:a16="http://schemas.microsoft.com/office/drawing/2014/main" id="{69BA02D5-5579-4386-BB2A-334ACD085CD5}"/>
              </a:ext>
            </a:extLst>
          </p:cNvPr>
          <p:cNvSpPr>
            <a:spLocks noGrp="1"/>
          </p:cNvSpPr>
          <p:nvPr>
            <p:ph type="body" idx="1"/>
          </p:nvPr>
        </p:nvSpPr>
        <p:spPr>
          <a:xfrm>
            <a:off x="554568" y="2155825"/>
            <a:ext cx="2891817" cy="1218282"/>
          </a:xfrm>
          <a:prstGeom prst="rect">
            <a:avLst/>
          </a:prstGeom>
        </p:spPr>
        <p:txBody>
          <a:bodyPr vert="horz"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52" name="LegendBoxes" hidden="1">
            <a:extLst>
              <a:ext uri="{FF2B5EF4-FFF2-40B4-BE49-F238E27FC236}">
                <a16:creationId xmlns:a16="http://schemas.microsoft.com/office/drawing/2014/main" id="{963CCBC6-05DA-41C5-8A26-02B4B8294556}"/>
              </a:ext>
            </a:extLst>
          </p:cNvPr>
          <p:cNvGrpSpPr/>
          <p:nvPr userDrawn="1"/>
        </p:nvGrpSpPr>
        <p:grpSpPr>
          <a:xfrm>
            <a:off x="10522738" y="4396889"/>
            <a:ext cx="944617" cy="1686504"/>
            <a:chOff x="7756825" y="4379430"/>
            <a:chExt cx="708462" cy="1686504"/>
          </a:xfrm>
        </p:grpSpPr>
        <p:sp>
          <p:nvSpPr>
            <p:cNvPr id="153" name="RectangleLegend1">
              <a:extLst>
                <a:ext uri="{FF2B5EF4-FFF2-40B4-BE49-F238E27FC236}">
                  <a16:creationId xmlns:a16="http://schemas.microsoft.com/office/drawing/2014/main" id="{658AC4E5-B9F1-4DD2-A80F-DAC539F6EDF1}"/>
                </a:ext>
              </a:extLst>
            </p:cNvPr>
            <p:cNvSpPr/>
            <p:nvPr/>
          </p:nvSpPr>
          <p:spPr>
            <a:xfrm>
              <a:off x="7756825" y="4385399"/>
              <a:ext cx="172729" cy="172729"/>
            </a:xfrm>
            <a:prstGeom prst="rect">
              <a:avLst/>
            </a:prstGeom>
            <a:solidFill>
              <a:schemeClr val="accent1"/>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chemeClr val="tx1"/>
                </a:solidFill>
              </a:endParaRPr>
            </a:p>
          </p:txBody>
        </p:sp>
        <p:sp>
          <p:nvSpPr>
            <p:cNvPr id="154" name="RectangleLegend2">
              <a:extLst>
                <a:ext uri="{FF2B5EF4-FFF2-40B4-BE49-F238E27FC236}">
                  <a16:creationId xmlns:a16="http://schemas.microsoft.com/office/drawing/2014/main" id="{B2384542-8C23-4E14-80D2-CA9F267323F0}"/>
                </a:ext>
              </a:extLst>
            </p:cNvPr>
            <p:cNvSpPr/>
            <p:nvPr/>
          </p:nvSpPr>
          <p:spPr>
            <a:xfrm>
              <a:off x="7756825" y="4764897"/>
              <a:ext cx="172729" cy="172729"/>
            </a:xfrm>
            <a:prstGeom prst="rect">
              <a:avLst/>
            </a:prstGeom>
            <a:solidFill>
              <a:schemeClr val="accent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chemeClr val="tx1"/>
                </a:solidFill>
              </a:endParaRPr>
            </a:p>
          </p:txBody>
        </p:sp>
        <p:sp>
          <p:nvSpPr>
            <p:cNvPr id="164" name="RectangleLegend3">
              <a:extLst>
                <a:ext uri="{FF2B5EF4-FFF2-40B4-BE49-F238E27FC236}">
                  <a16:creationId xmlns:a16="http://schemas.microsoft.com/office/drawing/2014/main" id="{060EF611-D1B1-4A78-8D88-DC9E2B83640A}"/>
                </a:ext>
              </a:extLst>
            </p:cNvPr>
            <p:cNvSpPr/>
            <p:nvPr/>
          </p:nvSpPr>
          <p:spPr>
            <a:xfrm>
              <a:off x="7756825" y="5138493"/>
              <a:ext cx="172729" cy="172729"/>
            </a:xfrm>
            <a:prstGeom prst="rect">
              <a:avLst/>
            </a:prstGeom>
            <a:solidFill>
              <a:schemeClr val="accent3"/>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chemeClr val="tx1"/>
                </a:solidFill>
              </a:endParaRPr>
            </a:p>
          </p:txBody>
        </p:sp>
        <p:sp>
          <p:nvSpPr>
            <p:cNvPr id="165" name="RectangleLegend4">
              <a:extLst>
                <a:ext uri="{FF2B5EF4-FFF2-40B4-BE49-F238E27FC236}">
                  <a16:creationId xmlns:a16="http://schemas.microsoft.com/office/drawing/2014/main" id="{E1613226-3F7F-4C55-A6C0-DD8251B844E6}"/>
                </a:ext>
              </a:extLst>
            </p:cNvPr>
            <p:cNvSpPr/>
            <p:nvPr/>
          </p:nvSpPr>
          <p:spPr>
            <a:xfrm>
              <a:off x="7756825" y="5512089"/>
              <a:ext cx="172729" cy="172729"/>
            </a:xfrm>
            <a:prstGeom prst="rect">
              <a:avLst/>
            </a:prstGeom>
            <a:solidFill>
              <a:schemeClr val="accent4"/>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chemeClr val="tx1"/>
                </a:solidFill>
              </a:endParaRPr>
            </a:p>
          </p:txBody>
        </p:sp>
        <p:sp>
          <p:nvSpPr>
            <p:cNvPr id="166" name="RectangleLegend5">
              <a:extLst>
                <a:ext uri="{FF2B5EF4-FFF2-40B4-BE49-F238E27FC236}">
                  <a16:creationId xmlns:a16="http://schemas.microsoft.com/office/drawing/2014/main" id="{5BE928B1-5A9D-43CB-BC80-2D1F93CC2F3C}"/>
                </a:ext>
              </a:extLst>
            </p:cNvPr>
            <p:cNvSpPr/>
            <p:nvPr/>
          </p:nvSpPr>
          <p:spPr>
            <a:xfrm>
              <a:off x="7756825" y="5885685"/>
              <a:ext cx="172729" cy="172729"/>
            </a:xfrm>
            <a:prstGeom prst="rect">
              <a:avLst/>
            </a:prstGeom>
            <a:solidFill>
              <a:schemeClr val="accent5"/>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200" err="1">
                <a:solidFill>
                  <a:schemeClr val="tx1"/>
                </a:solidFill>
              </a:endParaRPr>
            </a:p>
          </p:txBody>
        </p:sp>
        <p:sp>
          <p:nvSpPr>
            <p:cNvPr id="167" name="Legend1">
              <a:extLst>
                <a:ext uri="{FF2B5EF4-FFF2-40B4-BE49-F238E27FC236}">
                  <a16:creationId xmlns:a16="http://schemas.microsoft.com/office/drawing/2014/main" id="{588189A8-DB4B-43BF-B593-04C5DB541C53}"/>
                </a:ext>
              </a:extLst>
            </p:cNvPr>
            <p:cNvSpPr txBox="1"/>
            <p:nvPr/>
          </p:nvSpPr>
          <p:spPr>
            <a:xfrm>
              <a:off x="8082971" y="4379430"/>
              <a:ext cx="382316" cy="184666"/>
            </a:xfrm>
            <a:prstGeom prst="rect">
              <a:avLst/>
            </a:prstGeom>
            <a:noFill/>
            <a:ln>
              <a:noFill/>
              <a:miter lim="800000"/>
            </a:ln>
          </p:spPr>
          <p:txBody>
            <a:bodyPr wrap="none" lIns="0" tIns="0" rIns="0" bIns="0" rtlCol="0" anchor="ctr" anchorCtr="0">
              <a:spAutoFit/>
            </a:bodyPr>
            <a:lstStyle/>
            <a:p>
              <a:pPr>
                <a:spcAft>
                  <a:spcPts val="600"/>
                </a:spcAft>
              </a:pPr>
              <a:r>
                <a:rPr lang="en-US" sz="1200" dirty="0"/>
                <a:t>Legend</a:t>
              </a:r>
            </a:p>
          </p:txBody>
        </p:sp>
        <p:sp>
          <p:nvSpPr>
            <p:cNvPr id="168" name="Legend2">
              <a:extLst>
                <a:ext uri="{FF2B5EF4-FFF2-40B4-BE49-F238E27FC236}">
                  <a16:creationId xmlns:a16="http://schemas.microsoft.com/office/drawing/2014/main" id="{BFD93A1F-3913-44CB-80B7-EFCD2B4BF5BC}"/>
                </a:ext>
              </a:extLst>
            </p:cNvPr>
            <p:cNvSpPr txBox="1"/>
            <p:nvPr/>
          </p:nvSpPr>
          <p:spPr>
            <a:xfrm>
              <a:off x="8082971" y="4758928"/>
              <a:ext cx="382316" cy="184666"/>
            </a:xfrm>
            <a:prstGeom prst="rect">
              <a:avLst/>
            </a:prstGeom>
            <a:noFill/>
            <a:ln>
              <a:noFill/>
              <a:miter lim="800000"/>
            </a:ln>
          </p:spPr>
          <p:txBody>
            <a:bodyPr wrap="none" lIns="0" tIns="0" rIns="0" bIns="0" rtlCol="0" anchor="ctr" anchorCtr="0">
              <a:spAutoFit/>
            </a:bodyPr>
            <a:lstStyle/>
            <a:p>
              <a:pPr>
                <a:spcAft>
                  <a:spcPts val="600"/>
                </a:spcAft>
              </a:pPr>
              <a:r>
                <a:rPr lang="en-US" sz="1200" dirty="0"/>
                <a:t>Legend</a:t>
              </a:r>
            </a:p>
          </p:txBody>
        </p:sp>
        <p:sp>
          <p:nvSpPr>
            <p:cNvPr id="169" name="Legend3">
              <a:extLst>
                <a:ext uri="{FF2B5EF4-FFF2-40B4-BE49-F238E27FC236}">
                  <a16:creationId xmlns:a16="http://schemas.microsoft.com/office/drawing/2014/main" id="{F7B1D1E0-C2A5-481C-8640-41B469498D8D}"/>
                </a:ext>
              </a:extLst>
            </p:cNvPr>
            <p:cNvSpPr txBox="1"/>
            <p:nvPr/>
          </p:nvSpPr>
          <p:spPr>
            <a:xfrm>
              <a:off x="8082971" y="5138426"/>
              <a:ext cx="382316" cy="184666"/>
            </a:xfrm>
            <a:prstGeom prst="rect">
              <a:avLst/>
            </a:prstGeom>
            <a:noFill/>
            <a:ln>
              <a:noFill/>
              <a:miter lim="800000"/>
            </a:ln>
          </p:spPr>
          <p:txBody>
            <a:bodyPr wrap="none" lIns="0" tIns="0" rIns="0" bIns="0" rtlCol="0" anchor="ctr" anchorCtr="0">
              <a:spAutoFit/>
            </a:bodyPr>
            <a:lstStyle/>
            <a:p>
              <a:pPr>
                <a:spcAft>
                  <a:spcPts val="600"/>
                </a:spcAft>
              </a:pPr>
              <a:r>
                <a:rPr lang="en-US" sz="1200"/>
                <a:t>Legend</a:t>
              </a:r>
              <a:endParaRPr lang="en-US" sz="1200" dirty="0"/>
            </a:p>
          </p:txBody>
        </p:sp>
        <p:sp>
          <p:nvSpPr>
            <p:cNvPr id="170" name="Legend4">
              <a:extLst>
                <a:ext uri="{FF2B5EF4-FFF2-40B4-BE49-F238E27FC236}">
                  <a16:creationId xmlns:a16="http://schemas.microsoft.com/office/drawing/2014/main" id="{C8DA0D60-61E4-4C36-A081-C71B9380B540}"/>
                </a:ext>
              </a:extLst>
            </p:cNvPr>
            <p:cNvSpPr txBox="1"/>
            <p:nvPr/>
          </p:nvSpPr>
          <p:spPr>
            <a:xfrm>
              <a:off x="8082971" y="5509847"/>
              <a:ext cx="382316" cy="184666"/>
            </a:xfrm>
            <a:prstGeom prst="rect">
              <a:avLst/>
            </a:prstGeom>
            <a:noFill/>
            <a:ln>
              <a:noFill/>
              <a:miter lim="800000"/>
            </a:ln>
          </p:spPr>
          <p:txBody>
            <a:bodyPr wrap="none" lIns="0" tIns="0" rIns="0" bIns="0" rtlCol="0" anchor="ctr" anchorCtr="0">
              <a:spAutoFit/>
            </a:bodyPr>
            <a:lstStyle/>
            <a:p>
              <a:pPr>
                <a:spcAft>
                  <a:spcPts val="600"/>
                </a:spcAft>
              </a:pPr>
              <a:r>
                <a:rPr lang="en-US" sz="1200"/>
                <a:t>Legend</a:t>
              </a:r>
              <a:endParaRPr lang="en-US" sz="1200" dirty="0"/>
            </a:p>
          </p:txBody>
        </p:sp>
        <p:sp>
          <p:nvSpPr>
            <p:cNvPr id="171" name="Legend5">
              <a:extLst>
                <a:ext uri="{FF2B5EF4-FFF2-40B4-BE49-F238E27FC236}">
                  <a16:creationId xmlns:a16="http://schemas.microsoft.com/office/drawing/2014/main" id="{0642CA01-EC45-4B1C-8CC1-746C78F308A5}"/>
                </a:ext>
              </a:extLst>
            </p:cNvPr>
            <p:cNvSpPr txBox="1"/>
            <p:nvPr/>
          </p:nvSpPr>
          <p:spPr>
            <a:xfrm>
              <a:off x="8082970" y="5881268"/>
              <a:ext cx="382316" cy="184666"/>
            </a:xfrm>
            <a:prstGeom prst="rect">
              <a:avLst/>
            </a:prstGeom>
            <a:noFill/>
            <a:ln>
              <a:noFill/>
              <a:miter lim="800000"/>
            </a:ln>
          </p:spPr>
          <p:txBody>
            <a:bodyPr wrap="none" lIns="0" tIns="0" rIns="0" bIns="0" rtlCol="0" anchor="ctr" anchorCtr="0">
              <a:spAutoFit/>
            </a:bodyPr>
            <a:lstStyle/>
            <a:p>
              <a:pPr>
                <a:spcAft>
                  <a:spcPts val="600"/>
                </a:spcAft>
              </a:pPr>
              <a:r>
                <a:rPr lang="en-US" sz="1200"/>
                <a:t>Legend</a:t>
              </a:r>
              <a:endParaRPr lang="en-US" sz="1200" dirty="0"/>
            </a:p>
          </p:txBody>
        </p:sp>
      </p:grpSp>
      <p:grpSp>
        <p:nvGrpSpPr>
          <p:cNvPr id="172" name="LegendLines" hidden="1">
            <a:extLst>
              <a:ext uri="{FF2B5EF4-FFF2-40B4-BE49-F238E27FC236}">
                <a16:creationId xmlns:a16="http://schemas.microsoft.com/office/drawing/2014/main" id="{F23A354F-6D61-4076-98CC-072D54F2B9B5}"/>
              </a:ext>
            </a:extLst>
          </p:cNvPr>
          <p:cNvGrpSpPr/>
          <p:nvPr userDrawn="1"/>
        </p:nvGrpSpPr>
        <p:grpSpPr>
          <a:xfrm>
            <a:off x="10135957" y="3237562"/>
            <a:ext cx="1331385" cy="927508"/>
            <a:chOff x="7495285" y="2250552"/>
            <a:chExt cx="998539" cy="927508"/>
          </a:xfrm>
        </p:grpSpPr>
        <p:sp>
          <p:nvSpPr>
            <p:cNvPr id="173" name="Legend1">
              <a:extLst>
                <a:ext uri="{FF2B5EF4-FFF2-40B4-BE49-F238E27FC236}">
                  <a16:creationId xmlns:a16="http://schemas.microsoft.com/office/drawing/2014/main" id="{10E606C6-97CA-4FF0-A153-84CA4E8F414F}"/>
                </a:ext>
              </a:extLst>
            </p:cNvPr>
            <p:cNvSpPr txBox="1"/>
            <p:nvPr/>
          </p:nvSpPr>
          <p:spPr>
            <a:xfrm>
              <a:off x="8111508" y="2250552"/>
              <a:ext cx="382316" cy="184666"/>
            </a:xfrm>
            <a:prstGeom prst="rect">
              <a:avLst/>
            </a:prstGeom>
            <a:noFill/>
            <a:ln>
              <a:noFill/>
              <a:miter lim="800000"/>
            </a:ln>
          </p:spPr>
          <p:txBody>
            <a:bodyPr wrap="none" lIns="0" tIns="0" rIns="0" bIns="0" rtlCol="0" anchor="ctr" anchorCtr="0">
              <a:spAutoFit/>
            </a:bodyPr>
            <a:lstStyle/>
            <a:p>
              <a:pPr>
                <a:spcAft>
                  <a:spcPts val="600"/>
                </a:spcAft>
              </a:pPr>
              <a:r>
                <a:rPr lang="en-US" sz="1200" dirty="0"/>
                <a:t>Legend</a:t>
              </a:r>
            </a:p>
          </p:txBody>
        </p:sp>
        <p:sp>
          <p:nvSpPr>
            <p:cNvPr id="174" name="Legend2">
              <a:extLst>
                <a:ext uri="{FF2B5EF4-FFF2-40B4-BE49-F238E27FC236}">
                  <a16:creationId xmlns:a16="http://schemas.microsoft.com/office/drawing/2014/main" id="{5F43CABA-AFC6-491E-A7D7-B466654F525D}"/>
                </a:ext>
              </a:extLst>
            </p:cNvPr>
            <p:cNvSpPr txBox="1"/>
            <p:nvPr/>
          </p:nvSpPr>
          <p:spPr>
            <a:xfrm>
              <a:off x="8111508" y="2621973"/>
              <a:ext cx="382316" cy="184666"/>
            </a:xfrm>
            <a:prstGeom prst="rect">
              <a:avLst/>
            </a:prstGeom>
            <a:noFill/>
            <a:ln>
              <a:noFill/>
              <a:miter lim="800000"/>
            </a:ln>
          </p:spPr>
          <p:txBody>
            <a:bodyPr wrap="none" lIns="0" tIns="0" rIns="0" bIns="0" rtlCol="0" anchor="ctr" anchorCtr="0">
              <a:spAutoFit/>
            </a:bodyPr>
            <a:lstStyle/>
            <a:p>
              <a:pPr>
                <a:spcAft>
                  <a:spcPts val="600"/>
                </a:spcAft>
              </a:pPr>
              <a:r>
                <a:rPr lang="en-US" sz="1200"/>
                <a:t>Legend</a:t>
              </a:r>
              <a:endParaRPr lang="en-US" sz="1200" dirty="0"/>
            </a:p>
          </p:txBody>
        </p:sp>
        <p:sp>
          <p:nvSpPr>
            <p:cNvPr id="175" name="Legend3">
              <a:extLst>
                <a:ext uri="{FF2B5EF4-FFF2-40B4-BE49-F238E27FC236}">
                  <a16:creationId xmlns:a16="http://schemas.microsoft.com/office/drawing/2014/main" id="{DA7660EB-4D51-4982-8372-6E58C50CDE5E}"/>
                </a:ext>
              </a:extLst>
            </p:cNvPr>
            <p:cNvSpPr txBox="1"/>
            <p:nvPr/>
          </p:nvSpPr>
          <p:spPr>
            <a:xfrm>
              <a:off x="8111508" y="2993394"/>
              <a:ext cx="382316" cy="184666"/>
            </a:xfrm>
            <a:prstGeom prst="rect">
              <a:avLst/>
            </a:prstGeom>
            <a:noFill/>
            <a:ln>
              <a:noFill/>
              <a:miter lim="800000"/>
            </a:ln>
          </p:spPr>
          <p:txBody>
            <a:bodyPr wrap="none" lIns="0" tIns="0" rIns="0" bIns="0" rtlCol="0" anchor="ctr" anchorCtr="0">
              <a:spAutoFit/>
            </a:bodyPr>
            <a:lstStyle/>
            <a:p>
              <a:pPr>
                <a:spcAft>
                  <a:spcPts val="600"/>
                </a:spcAft>
              </a:pPr>
              <a:r>
                <a:rPr lang="en-US" sz="1200"/>
                <a:t>Legend</a:t>
              </a:r>
              <a:endParaRPr lang="en-US" sz="1200" dirty="0"/>
            </a:p>
          </p:txBody>
        </p:sp>
        <p:sp>
          <p:nvSpPr>
            <p:cNvPr id="176" name="LineLegend3">
              <a:extLst>
                <a:ext uri="{FF2B5EF4-FFF2-40B4-BE49-F238E27FC236}">
                  <a16:creationId xmlns:a16="http://schemas.microsoft.com/office/drawing/2014/main" id="{966C354A-0204-46EB-8E36-0146C3FD3192}"/>
                </a:ext>
              </a:extLst>
            </p:cNvPr>
            <p:cNvSpPr>
              <a:spLocks noChangeShapeType="1"/>
            </p:cNvSpPr>
            <p:nvPr/>
          </p:nvSpPr>
          <p:spPr bwMode="gray">
            <a:xfrm>
              <a:off x="7495285" y="3084175"/>
              <a:ext cx="457200" cy="0"/>
            </a:xfrm>
            <a:prstGeom prst="line">
              <a:avLst/>
            </a:prstGeom>
            <a:noFill/>
            <a:ln w="28575">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200" baseline="0" dirty="0">
                <a:ea typeface="+mn-ea"/>
              </a:endParaRPr>
            </a:p>
          </p:txBody>
        </p:sp>
        <p:sp>
          <p:nvSpPr>
            <p:cNvPr id="177" name="LineLegend2">
              <a:extLst>
                <a:ext uri="{FF2B5EF4-FFF2-40B4-BE49-F238E27FC236}">
                  <a16:creationId xmlns:a16="http://schemas.microsoft.com/office/drawing/2014/main" id="{B87C293D-A7CD-4508-B0B1-2017113A58A2}"/>
                </a:ext>
              </a:extLst>
            </p:cNvPr>
            <p:cNvSpPr>
              <a:spLocks noChangeShapeType="1"/>
            </p:cNvSpPr>
            <p:nvPr/>
          </p:nvSpPr>
          <p:spPr bwMode="gray">
            <a:xfrm>
              <a:off x="7495285" y="2710816"/>
              <a:ext cx="457200" cy="0"/>
            </a:xfrm>
            <a:prstGeom prst="line">
              <a:avLst/>
            </a:prstGeom>
            <a:noFill/>
            <a:ln w="28575">
              <a:solidFill>
                <a:schemeClr val="accent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200" baseline="0" dirty="0">
                <a:ea typeface="+mn-ea"/>
              </a:endParaRPr>
            </a:p>
          </p:txBody>
        </p:sp>
        <p:sp>
          <p:nvSpPr>
            <p:cNvPr id="178" name="LineLegend1">
              <a:extLst>
                <a:ext uri="{FF2B5EF4-FFF2-40B4-BE49-F238E27FC236}">
                  <a16:creationId xmlns:a16="http://schemas.microsoft.com/office/drawing/2014/main" id="{4456FE58-0255-4DBB-92A8-6CC5F84B7198}"/>
                </a:ext>
              </a:extLst>
            </p:cNvPr>
            <p:cNvSpPr>
              <a:spLocks noChangeShapeType="1"/>
            </p:cNvSpPr>
            <p:nvPr/>
          </p:nvSpPr>
          <p:spPr bwMode="gray">
            <a:xfrm>
              <a:off x="7495285" y="2342885"/>
              <a:ext cx="457200" cy="0"/>
            </a:xfrm>
            <a:prstGeom prst="line">
              <a:avLst/>
            </a:prstGeom>
            <a:noFill/>
            <a:ln w="28575">
              <a:solidFill>
                <a:schemeClr val="accent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en-US" sz="1200" baseline="0" dirty="0">
                <a:ea typeface="+mn-ea"/>
              </a:endParaRPr>
            </a:p>
          </p:txBody>
        </p:sp>
      </p:grpSp>
      <p:grpSp>
        <p:nvGrpSpPr>
          <p:cNvPr id="179" name="LegendMoons" hidden="1">
            <a:extLst>
              <a:ext uri="{FF2B5EF4-FFF2-40B4-BE49-F238E27FC236}">
                <a16:creationId xmlns:a16="http://schemas.microsoft.com/office/drawing/2014/main" id="{70A0319B-8EBB-4F65-9A96-1B1BB35625B1}"/>
              </a:ext>
            </a:extLst>
          </p:cNvPr>
          <p:cNvGrpSpPr/>
          <p:nvPr userDrawn="1"/>
        </p:nvGrpSpPr>
        <p:grpSpPr>
          <a:xfrm>
            <a:off x="10487412" y="1289274"/>
            <a:ext cx="979930" cy="1731859"/>
            <a:chOff x="7723680" y="1702457"/>
            <a:chExt cx="734948" cy="1731859"/>
          </a:xfrm>
        </p:grpSpPr>
        <p:sp>
          <p:nvSpPr>
            <p:cNvPr id="201" name="Legend1">
              <a:extLst>
                <a:ext uri="{FF2B5EF4-FFF2-40B4-BE49-F238E27FC236}">
                  <a16:creationId xmlns:a16="http://schemas.microsoft.com/office/drawing/2014/main" id="{49BB8121-D802-4602-ABD0-B61681B018F3}"/>
                </a:ext>
              </a:extLst>
            </p:cNvPr>
            <p:cNvSpPr txBox="1"/>
            <p:nvPr/>
          </p:nvSpPr>
          <p:spPr>
            <a:xfrm>
              <a:off x="8076312" y="1725205"/>
              <a:ext cx="382316" cy="184666"/>
            </a:xfrm>
            <a:prstGeom prst="rect">
              <a:avLst/>
            </a:prstGeom>
            <a:noFill/>
            <a:ln>
              <a:noFill/>
              <a:miter lim="800000"/>
            </a:ln>
          </p:spPr>
          <p:txBody>
            <a:bodyPr wrap="none" lIns="0" tIns="0" rIns="0" bIns="0" rtlCol="0" anchor="ctr" anchorCtr="0">
              <a:spAutoFit/>
            </a:bodyPr>
            <a:lstStyle/>
            <a:p>
              <a:pPr>
                <a:spcAft>
                  <a:spcPts val="600"/>
                </a:spcAft>
              </a:pPr>
              <a:r>
                <a:rPr lang="en-US" sz="1200"/>
                <a:t>Legend</a:t>
              </a:r>
              <a:endParaRPr lang="en-US" sz="1200" dirty="0"/>
            </a:p>
          </p:txBody>
        </p:sp>
        <p:sp>
          <p:nvSpPr>
            <p:cNvPr id="202" name="Legend2">
              <a:extLst>
                <a:ext uri="{FF2B5EF4-FFF2-40B4-BE49-F238E27FC236}">
                  <a16:creationId xmlns:a16="http://schemas.microsoft.com/office/drawing/2014/main" id="{5EBAE2BA-95BE-43BE-ADD2-84B42D0356EE}"/>
                </a:ext>
              </a:extLst>
            </p:cNvPr>
            <p:cNvSpPr txBox="1"/>
            <p:nvPr/>
          </p:nvSpPr>
          <p:spPr>
            <a:xfrm>
              <a:off x="8076312" y="2100664"/>
              <a:ext cx="382316" cy="184666"/>
            </a:xfrm>
            <a:prstGeom prst="rect">
              <a:avLst/>
            </a:prstGeom>
            <a:noFill/>
            <a:ln>
              <a:noFill/>
              <a:miter lim="800000"/>
            </a:ln>
          </p:spPr>
          <p:txBody>
            <a:bodyPr wrap="none" lIns="0" tIns="0" rIns="0" bIns="0" rtlCol="0" anchor="ctr" anchorCtr="0">
              <a:spAutoFit/>
            </a:bodyPr>
            <a:lstStyle/>
            <a:p>
              <a:pPr>
                <a:spcAft>
                  <a:spcPts val="600"/>
                </a:spcAft>
              </a:pPr>
              <a:r>
                <a:rPr lang="en-US" sz="1200" dirty="0"/>
                <a:t>Legend</a:t>
              </a:r>
            </a:p>
          </p:txBody>
        </p:sp>
        <p:sp>
          <p:nvSpPr>
            <p:cNvPr id="203" name="Legend3">
              <a:extLst>
                <a:ext uri="{FF2B5EF4-FFF2-40B4-BE49-F238E27FC236}">
                  <a16:creationId xmlns:a16="http://schemas.microsoft.com/office/drawing/2014/main" id="{F96B8EA8-EAE8-4395-BA9F-6F1303EA348F}"/>
                </a:ext>
              </a:extLst>
            </p:cNvPr>
            <p:cNvSpPr txBox="1"/>
            <p:nvPr/>
          </p:nvSpPr>
          <p:spPr>
            <a:xfrm>
              <a:off x="8076312" y="2476123"/>
              <a:ext cx="382316" cy="184666"/>
            </a:xfrm>
            <a:prstGeom prst="rect">
              <a:avLst/>
            </a:prstGeom>
            <a:noFill/>
            <a:ln>
              <a:noFill/>
              <a:miter lim="800000"/>
            </a:ln>
          </p:spPr>
          <p:txBody>
            <a:bodyPr wrap="none" lIns="0" tIns="0" rIns="0" bIns="0" rtlCol="0" anchor="ctr" anchorCtr="0">
              <a:spAutoFit/>
            </a:bodyPr>
            <a:lstStyle/>
            <a:p>
              <a:pPr>
                <a:spcAft>
                  <a:spcPts val="600"/>
                </a:spcAft>
              </a:pPr>
              <a:r>
                <a:rPr lang="en-US" sz="1200"/>
                <a:t>Legend</a:t>
              </a:r>
              <a:endParaRPr lang="en-US" sz="1200" dirty="0"/>
            </a:p>
          </p:txBody>
        </p:sp>
        <p:sp>
          <p:nvSpPr>
            <p:cNvPr id="204" name="Legend4">
              <a:extLst>
                <a:ext uri="{FF2B5EF4-FFF2-40B4-BE49-F238E27FC236}">
                  <a16:creationId xmlns:a16="http://schemas.microsoft.com/office/drawing/2014/main" id="{BE4110F2-0F5F-4468-93FA-59E84FEB9E4A}"/>
                </a:ext>
              </a:extLst>
            </p:cNvPr>
            <p:cNvSpPr txBox="1"/>
            <p:nvPr/>
          </p:nvSpPr>
          <p:spPr>
            <a:xfrm>
              <a:off x="8076312" y="2851582"/>
              <a:ext cx="382316" cy="184666"/>
            </a:xfrm>
            <a:prstGeom prst="rect">
              <a:avLst/>
            </a:prstGeom>
            <a:noFill/>
            <a:ln>
              <a:noFill/>
              <a:miter lim="800000"/>
            </a:ln>
          </p:spPr>
          <p:txBody>
            <a:bodyPr wrap="none" lIns="0" tIns="0" rIns="0" bIns="0" rtlCol="0" anchor="ctr" anchorCtr="0">
              <a:spAutoFit/>
            </a:bodyPr>
            <a:lstStyle/>
            <a:p>
              <a:pPr>
                <a:spcAft>
                  <a:spcPts val="600"/>
                </a:spcAft>
              </a:pPr>
              <a:r>
                <a:rPr lang="en-US" sz="1200"/>
                <a:t>Legend</a:t>
              </a:r>
              <a:endParaRPr lang="en-US" sz="1200" dirty="0"/>
            </a:p>
          </p:txBody>
        </p:sp>
        <p:sp>
          <p:nvSpPr>
            <p:cNvPr id="205" name="Legend5">
              <a:extLst>
                <a:ext uri="{FF2B5EF4-FFF2-40B4-BE49-F238E27FC236}">
                  <a16:creationId xmlns:a16="http://schemas.microsoft.com/office/drawing/2014/main" id="{E16B28D1-13B2-4F91-8123-CC4749412D3B}"/>
                </a:ext>
              </a:extLst>
            </p:cNvPr>
            <p:cNvSpPr txBox="1"/>
            <p:nvPr/>
          </p:nvSpPr>
          <p:spPr>
            <a:xfrm>
              <a:off x="8076312" y="3227043"/>
              <a:ext cx="382316" cy="184666"/>
            </a:xfrm>
            <a:prstGeom prst="rect">
              <a:avLst/>
            </a:prstGeom>
            <a:noFill/>
            <a:ln>
              <a:noFill/>
              <a:miter lim="800000"/>
            </a:ln>
          </p:spPr>
          <p:txBody>
            <a:bodyPr wrap="none" lIns="0" tIns="0" rIns="0" bIns="0" rtlCol="0" anchor="ctr" anchorCtr="0">
              <a:spAutoFit/>
            </a:bodyPr>
            <a:lstStyle/>
            <a:p>
              <a:pPr>
                <a:spcAft>
                  <a:spcPts val="600"/>
                </a:spcAft>
              </a:pPr>
              <a:r>
                <a:rPr lang="en-US" sz="1200"/>
                <a:t>Legend</a:t>
              </a:r>
              <a:endParaRPr lang="en-US" sz="1200" dirty="0"/>
            </a:p>
          </p:txBody>
        </p:sp>
        <p:grpSp>
          <p:nvGrpSpPr>
            <p:cNvPr id="206" name="MoonLegend1">
              <a:extLst>
                <a:ext uri="{FF2B5EF4-FFF2-40B4-BE49-F238E27FC236}">
                  <a16:creationId xmlns:a16="http://schemas.microsoft.com/office/drawing/2014/main" id="{A16FD1F9-C160-4C4C-BAF6-716DDB869224}"/>
                </a:ext>
              </a:extLst>
            </p:cNvPr>
            <p:cNvGrpSpPr>
              <a:grpSpLocks noChangeAspect="1"/>
            </p:cNvGrpSpPr>
            <p:nvPr>
              <p:custDataLst>
                <p:tags r:id="rId27"/>
              </p:custDataLst>
            </p:nvPr>
          </p:nvGrpSpPr>
          <p:grpSpPr>
            <a:xfrm>
              <a:off x="7723680" y="1702457"/>
              <a:ext cx="228600" cy="228600"/>
              <a:chOff x="762000" y="1270000"/>
              <a:chExt cx="254000" cy="254000"/>
            </a:xfrm>
          </p:grpSpPr>
          <p:sp>
            <p:nvSpPr>
              <p:cNvPr id="219" name="Oval 218">
                <a:extLst>
                  <a:ext uri="{FF2B5EF4-FFF2-40B4-BE49-F238E27FC236}">
                    <a16:creationId xmlns:a16="http://schemas.microsoft.com/office/drawing/2014/main" id="{5282EEB0-B664-439C-B943-F7BB43CCAC05}"/>
                  </a:ext>
                </a:extLst>
              </p:cNvPr>
              <p:cNvSpPr/>
              <p:nvPr>
                <p:custDataLst>
                  <p:tags r:id="rId40"/>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err="1">
                  <a:solidFill>
                    <a:schemeClr val="tx1"/>
                  </a:solidFill>
                </a:endParaRPr>
              </a:p>
            </p:txBody>
          </p:sp>
          <p:sp>
            <p:nvSpPr>
              <p:cNvPr id="220" name="Arc 219">
                <a:extLst>
                  <a:ext uri="{FF2B5EF4-FFF2-40B4-BE49-F238E27FC236}">
                    <a16:creationId xmlns:a16="http://schemas.microsoft.com/office/drawing/2014/main" id="{68D40D9B-9DF0-4077-8151-E93B0977AD04}"/>
                  </a:ext>
                </a:extLst>
              </p:cNvPr>
              <p:cNvSpPr/>
              <p:nvPr>
                <p:custDataLst>
                  <p:tags r:id="rId41"/>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a:p>
            </p:txBody>
          </p:sp>
        </p:grpSp>
        <p:grpSp>
          <p:nvGrpSpPr>
            <p:cNvPr id="207" name="MoonLegend2">
              <a:extLst>
                <a:ext uri="{FF2B5EF4-FFF2-40B4-BE49-F238E27FC236}">
                  <a16:creationId xmlns:a16="http://schemas.microsoft.com/office/drawing/2014/main" id="{F9F241E8-6251-451F-9BE9-2C8D83F44D6B}"/>
                </a:ext>
              </a:extLst>
            </p:cNvPr>
            <p:cNvGrpSpPr>
              <a:grpSpLocks noChangeAspect="1"/>
            </p:cNvGrpSpPr>
            <p:nvPr>
              <p:custDataLst>
                <p:tags r:id="rId28"/>
              </p:custDataLst>
            </p:nvPr>
          </p:nvGrpSpPr>
          <p:grpSpPr>
            <a:xfrm>
              <a:off x="7723680" y="2078270"/>
              <a:ext cx="228600" cy="228600"/>
              <a:chOff x="762000" y="1270000"/>
              <a:chExt cx="254000" cy="254000"/>
            </a:xfrm>
          </p:grpSpPr>
          <p:sp>
            <p:nvSpPr>
              <p:cNvPr id="217" name="Oval 216">
                <a:extLst>
                  <a:ext uri="{FF2B5EF4-FFF2-40B4-BE49-F238E27FC236}">
                    <a16:creationId xmlns:a16="http://schemas.microsoft.com/office/drawing/2014/main" id="{578B0A0D-F30C-40C1-A9C4-EB63E6138F46}"/>
                  </a:ext>
                </a:extLst>
              </p:cNvPr>
              <p:cNvSpPr/>
              <p:nvPr>
                <p:custDataLst>
                  <p:tags r:id="rId38"/>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err="1">
                  <a:solidFill>
                    <a:schemeClr val="tx1"/>
                  </a:solidFill>
                </a:endParaRPr>
              </a:p>
            </p:txBody>
          </p:sp>
          <p:sp>
            <p:nvSpPr>
              <p:cNvPr id="218" name="Arc 217">
                <a:extLst>
                  <a:ext uri="{FF2B5EF4-FFF2-40B4-BE49-F238E27FC236}">
                    <a16:creationId xmlns:a16="http://schemas.microsoft.com/office/drawing/2014/main" id="{87395151-2586-43D8-B836-6324CB407891}"/>
                  </a:ext>
                </a:extLst>
              </p:cNvPr>
              <p:cNvSpPr/>
              <p:nvPr>
                <p:custDataLst>
                  <p:tags r:id="rId39"/>
                </p:custDataLst>
              </p:nvPr>
            </p:nvSpPr>
            <p:spPr>
              <a:xfrm>
                <a:off x="762000" y="1270000"/>
                <a:ext cx="254000" cy="254000"/>
              </a:xfrm>
              <a:prstGeom prst="arc">
                <a:avLst>
                  <a:gd name="adj1" fmla="val 16200000"/>
                  <a:gd name="adj2" fmla="val 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a:p>
            </p:txBody>
          </p:sp>
        </p:grpSp>
        <p:grpSp>
          <p:nvGrpSpPr>
            <p:cNvPr id="208" name="MoonLegend3">
              <a:extLst>
                <a:ext uri="{FF2B5EF4-FFF2-40B4-BE49-F238E27FC236}">
                  <a16:creationId xmlns:a16="http://schemas.microsoft.com/office/drawing/2014/main" id="{B66D3648-DE5A-4E5C-8578-141D178A4ADB}"/>
                </a:ext>
              </a:extLst>
            </p:cNvPr>
            <p:cNvGrpSpPr>
              <a:grpSpLocks noChangeAspect="1"/>
            </p:cNvGrpSpPr>
            <p:nvPr>
              <p:custDataLst>
                <p:tags r:id="rId29"/>
              </p:custDataLst>
            </p:nvPr>
          </p:nvGrpSpPr>
          <p:grpSpPr>
            <a:xfrm>
              <a:off x="7723680" y="2454085"/>
              <a:ext cx="228600" cy="228600"/>
              <a:chOff x="762000" y="1270000"/>
              <a:chExt cx="254000" cy="254000"/>
            </a:xfrm>
          </p:grpSpPr>
          <p:sp>
            <p:nvSpPr>
              <p:cNvPr id="215" name="Oval 214">
                <a:extLst>
                  <a:ext uri="{FF2B5EF4-FFF2-40B4-BE49-F238E27FC236}">
                    <a16:creationId xmlns:a16="http://schemas.microsoft.com/office/drawing/2014/main" id="{0D2DC89B-E4DB-4EBC-B12A-607EB3C23DED}"/>
                  </a:ext>
                </a:extLst>
              </p:cNvPr>
              <p:cNvSpPr/>
              <p:nvPr>
                <p:custDataLst>
                  <p:tags r:id="rId36"/>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err="1">
                  <a:solidFill>
                    <a:schemeClr val="tx1"/>
                  </a:solidFill>
                </a:endParaRPr>
              </a:p>
            </p:txBody>
          </p:sp>
          <p:sp>
            <p:nvSpPr>
              <p:cNvPr id="216" name="Arc 215">
                <a:extLst>
                  <a:ext uri="{FF2B5EF4-FFF2-40B4-BE49-F238E27FC236}">
                    <a16:creationId xmlns:a16="http://schemas.microsoft.com/office/drawing/2014/main" id="{50301F1B-4914-4337-B892-733925FD1C5A}"/>
                  </a:ext>
                </a:extLst>
              </p:cNvPr>
              <p:cNvSpPr/>
              <p:nvPr>
                <p:custDataLst>
                  <p:tags r:id="rId37"/>
                </p:custDataLst>
              </p:nvPr>
            </p:nvSpPr>
            <p:spPr>
              <a:xfrm>
                <a:off x="762000" y="1270000"/>
                <a:ext cx="254000" cy="254000"/>
              </a:xfrm>
              <a:prstGeom prst="arc">
                <a:avLst>
                  <a:gd name="adj1" fmla="val 16200000"/>
                  <a:gd name="adj2" fmla="val 54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a:p>
            </p:txBody>
          </p:sp>
        </p:grpSp>
        <p:grpSp>
          <p:nvGrpSpPr>
            <p:cNvPr id="209" name="MoonLegend4">
              <a:extLst>
                <a:ext uri="{FF2B5EF4-FFF2-40B4-BE49-F238E27FC236}">
                  <a16:creationId xmlns:a16="http://schemas.microsoft.com/office/drawing/2014/main" id="{69C2ABAA-7291-4A19-A40B-3990AB445B9A}"/>
                </a:ext>
              </a:extLst>
            </p:cNvPr>
            <p:cNvGrpSpPr>
              <a:grpSpLocks noChangeAspect="1"/>
            </p:cNvGrpSpPr>
            <p:nvPr>
              <p:custDataLst>
                <p:tags r:id="rId30"/>
              </p:custDataLst>
            </p:nvPr>
          </p:nvGrpSpPr>
          <p:grpSpPr>
            <a:xfrm>
              <a:off x="7723680" y="2829900"/>
              <a:ext cx="228600" cy="228600"/>
              <a:chOff x="762000" y="1270000"/>
              <a:chExt cx="254000" cy="254000"/>
            </a:xfrm>
          </p:grpSpPr>
          <p:sp>
            <p:nvSpPr>
              <p:cNvPr id="213" name="Oval 212">
                <a:extLst>
                  <a:ext uri="{FF2B5EF4-FFF2-40B4-BE49-F238E27FC236}">
                    <a16:creationId xmlns:a16="http://schemas.microsoft.com/office/drawing/2014/main" id="{B9D4D141-7E0B-42D0-994A-D8212F69EE2F}"/>
                  </a:ext>
                </a:extLst>
              </p:cNvPr>
              <p:cNvSpPr/>
              <p:nvPr>
                <p:custDataLst>
                  <p:tags r:id="rId34"/>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err="1">
                  <a:solidFill>
                    <a:schemeClr val="tx1"/>
                  </a:solidFill>
                </a:endParaRPr>
              </a:p>
            </p:txBody>
          </p:sp>
          <p:sp>
            <p:nvSpPr>
              <p:cNvPr id="214" name="Arc 213">
                <a:extLst>
                  <a:ext uri="{FF2B5EF4-FFF2-40B4-BE49-F238E27FC236}">
                    <a16:creationId xmlns:a16="http://schemas.microsoft.com/office/drawing/2014/main" id="{397EC893-9249-44CD-982F-F7F0B99DFCA8}"/>
                  </a:ext>
                </a:extLst>
              </p:cNvPr>
              <p:cNvSpPr/>
              <p:nvPr>
                <p:custDataLst>
                  <p:tags r:id="rId35"/>
                </p:custDataLst>
              </p:nvPr>
            </p:nvSpPr>
            <p:spPr>
              <a:xfrm>
                <a:off x="762000" y="1270000"/>
                <a:ext cx="254000" cy="254000"/>
              </a:xfrm>
              <a:prstGeom prst="arc">
                <a:avLst>
                  <a:gd name="adj1" fmla="val 16200000"/>
                  <a:gd name="adj2" fmla="val 108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a:p>
            </p:txBody>
          </p:sp>
        </p:grpSp>
        <p:grpSp>
          <p:nvGrpSpPr>
            <p:cNvPr id="210" name="MoonLegend5">
              <a:extLst>
                <a:ext uri="{FF2B5EF4-FFF2-40B4-BE49-F238E27FC236}">
                  <a16:creationId xmlns:a16="http://schemas.microsoft.com/office/drawing/2014/main" id="{CDCE6D47-F48F-4497-BD5A-E92F724CEE3D}"/>
                </a:ext>
              </a:extLst>
            </p:cNvPr>
            <p:cNvGrpSpPr>
              <a:grpSpLocks noChangeAspect="1"/>
            </p:cNvGrpSpPr>
            <p:nvPr>
              <p:custDataLst>
                <p:tags r:id="rId31"/>
              </p:custDataLst>
            </p:nvPr>
          </p:nvGrpSpPr>
          <p:grpSpPr>
            <a:xfrm>
              <a:off x="7723680" y="3205716"/>
              <a:ext cx="228600" cy="228600"/>
              <a:chOff x="762000" y="1270000"/>
              <a:chExt cx="254000" cy="254000"/>
            </a:xfrm>
          </p:grpSpPr>
          <p:sp>
            <p:nvSpPr>
              <p:cNvPr id="211" name="Oval 210">
                <a:extLst>
                  <a:ext uri="{FF2B5EF4-FFF2-40B4-BE49-F238E27FC236}">
                    <a16:creationId xmlns:a16="http://schemas.microsoft.com/office/drawing/2014/main" id="{E8E291C3-4BCA-406E-8B9A-6A354B83EF50}"/>
                  </a:ext>
                </a:extLst>
              </p:cNvPr>
              <p:cNvSpPr/>
              <p:nvPr>
                <p:custDataLst>
                  <p:tags r:id="rId32"/>
                </p:custDataLst>
              </p:nvPr>
            </p:nvSpPr>
            <p:spPr>
              <a:xfrm>
                <a:off x="762000" y="1270000"/>
                <a:ext cx="254000" cy="254000"/>
              </a:xfrm>
              <a:prstGeom prst="ellipse">
                <a:avLst/>
              </a:prstGeom>
              <a:solidFill>
                <a:srgbClr val="D0D0D0"/>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err="1">
                  <a:solidFill>
                    <a:schemeClr val="tx1"/>
                  </a:solidFill>
                </a:endParaRPr>
              </a:p>
            </p:txBody>
          </p:sp>
          <p:sp>
            <p:nvSpPr>
              <p:cNvPr id="212" name="Arc 211">
                <a:extLst>
                  <a:ext uri="{FF2B5EF4-FFF2-40B4-BE49-F238E27FC236}">
                    <a16:creationId xmlns:a16="http://schemas.microsoft.com/office/drawing/2014/main" id="{4C9C4DC9-D1E5-45F3-943E-09B75E72EE8C}"/>
                  </a:ext>
                </a:extLst>
              </p:cNvPr>
              <p:cNvSpPr/>
              <p:nvPr>
                <p:custDataLst>
                  <p:tags r:id="rId33"/>
                </p:custDataLst>
              </p:nvPr>
            </p:nvSpPr>
            <p:spPr>
              <a:xfrm>
                <a:off x="762000" y="1270000"/>
                <a:ext cx="254000" cy="254000"/>
              </a:xfrm>
              <a:prstGeom prst="arc">
                <a:avLst>
                  <a:gd name="adj1" fmla="val 16200000"/>
                  <a:gd name="adj2" fmla="val 16200000"/>
                </a:avLst>
              </a:prstGeom>
              <a:solidFill>
                <a:schemeClr val="accent1"/>
              </a:solidFill>
              <a:ln w="9525" cap="flat" cmpd="sng" algn="ctr">
                <a:noFill/>
                <a:prstDash val="solid"/>
              </a:ln>
              <a:effectLst/>
              <a:extLst>
                <a:ext uri="{91240B29-F687-4F45-9708-019B960494DF}">
                  <a14:hiddenLine xmlns:a14="http://schemas.microsoft.com/office/drawing/2010/main" w="0" cap="flat" cmpd="sng" algn="ctr">
                    <a:solidFill>
                      <a:schemeClr val="bg1"/>
                    </a:solidFill>
                    <a:prstDash val="solid"/>
                    <a:round/>
                    <a:headEnd type="none" w="med" len="med"/>
                    <a:tailEnd type="none" w="med" len="med"/>
                  </a14:hiddenLine>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200"/>
              </a:p>
            </p:txBody>
          </p:sp>
        </p:grpSp>
      </p:grpSp>
      <p:sp>
        <p:nvSpPr>
          <p:cNvPr id="141" name="Documenttype">
            <a:extLst>
              <a:ext uri="{FF2B5EF4-FFF2-40B4-BE49-F238E27FC236}">
                <a16:creationId xmlns:a16="http://schemas.microsoft.com/office/drawing/2014/main" id="{29A17418-B99F-4330-B927-CCF962E4661F}"/>
              </a:ext>
            </a:extLst>
          </p:cNvPr>
          <p:cNvSpPr txBox="1">
            <a:spLocks/>
          </p:cNvSpPr>
          <p:nvPr userDrawn="1">
            <p:custDataLst>
              <p:tags r:id="rId26"/>
            </p:custDataLst>
          </p:nvPr>
        </p:nvSpPr>
        <p:spPr>
          <a:xfrm>
            <a:off x="549486" y="6419763"/>
            <a:ext cx="3828828" cy="365213"/>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300"/>
              </a:spcBef>
              <a:spcAft>
                <a:spcPts val="300"/>
              </a:spcAft>
              <a:buFont typeface="Segoe UI" panose="020B0502040204020203" pitchFamily="34" charset="0"/>
              <a:buNone/>
              <a:defRPr sz="1400" kern="1200">
                <a:solidFill>
                  <a:schemeClr val="tx1"/>
                </a:solidFill>
                <a:latin typeface="+mn-lt"/>
                <a:ea typeface="+mn-ea"/>
                <a:cs typeface="Arial" panose="020B0604020202020204" pitchFamily="34" charset="0"/>
              </a:defRPr>
            </a:lvl1pPr>
            <a:lvl2pPr marL="115888" indent="0" algn="l" defTabSz="914400" rtl="0" eaLnBrk="1" latinLnBrk="0" hangingPunct="1">
              <a:lnSpc>
                <a:spcPct val="100000"/>
              </a:lnSpc>
              <a:spcBef>
                <a:spcPts val="0"/>
              </a:spcBef>
              <a:spcAft>
                <a:spcPts val="300"/>
              </a:spcAft>
              <a:buFont typeface="Wingdings" panose="05000000000000000000" pitchFamily="2" charset="2"/>
              <a:buNone/>
              <a:defRPr sz="1600" kern="1200">
                <a:solidFill>
                  <a:schemeClr val="bg1"/>
                </a:solidFill>
                <a:latin typeface="+mn-lt"/>
                <a:ea typeface="+mn-ea"/>
                <a:cs typeface="Arial" panose="020B0604020202020204" pitchFamily="34" charset="0"/>
              </a:defRPr>
            </a:lvl2pPr>
            <a:lvl3pPr marL="466344"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3pPr>
            <a:lvl4pPr marL="813816" indent="0" algn="l" defTabSz="914400" rtl="0" eaLnBrk="1" latinLnBrk="0" hangingPunct="1">
              <a:lnSpc>
                <a:spcPct val="100000"/>
              </a:lnSpc>
              <a:spcBef>
                <a:spcPts val="0"/>
              </a:spcBef>
              <a:spcAft>
                <a:spcPts val="300"/>
              </a:spcAft>
              <a:buFont typeface="Arial" panose="020B0604020202020204" pitchFamily="34" charset="0"/>
              <a:buNone/>
              <a:defRPr sz="1600" kern="1200">
                <a:solidFill>
                  <a:schemeClr val="bg1"/>
                </a:solidFill>
                <a:latin typeface="+mn-lt"/>
                <a:ea typeface="+mn-ea"/>
                <a:cs typeface="Arial" panose="020B0604020202020204" pitchFamily="34" charset="0"/>
              </a:defRPr>
            </a:lvl4pPr>
            <a:lvl5pPr marL="1161288" indent="0" algn="l" defTabSz="914400" rtl="0" eaLnBrk="1" latinLnBrk="0" hangingPunct="1">
              <a:lnSpc>
                <a:spcPct val="100000"/>
              </a:lnSpc>
              <a:spcBef>
                <a:spcPts val="0"/>
              </a:spcBef>
              <a:spcAft>
                <a:spcPts val="300"/>
              </a:spcAft>
              <a:buSzPct val="100000"/>
              <a:buFont typeface="Arial" panose="020B0604020202020204" pitchFamily="34" charset="0"/>
              <a:buNone/>
              <a:defRPr sz="1600" kern="1200">
                <a:solidFill>
                  <a:schemeClr val="bg1"/>
                </a:solidFill>
                <a:latin typeface="+mn-lt"/>
                <a:ea typeface="+mn-ea"/>
                <a:cs typeface="Arial" panose="020B0604020202020204" pitchFamily="34" charset="0"/>
              </a:defRPr>
            </a:lvl5pPr>
            <a:lvl6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6pPr>
            <a:lvl7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7pPr>
            <a:lvl8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8pPr>
            <a:lvl9pPr marL="1085850" indent="-171450" algn="l" defTabSz="914400" rtl="0" eaLnBrk="1" latinLnBrk="0" hangingPunct="1">
              <a:lnSpc>
                <a:spcPct val="100000"/>
              </a:lnSpc>
              <a:spcBef>
                <a:spcPts val="0"/>
              </a:spcBef>
              <a:spcAft>
                <a:spcPts val="300"/>
              </a:spcAft>
              <a:buSzPct val="100000"/>
              <a:buFont typeface="Arial" panose="020B0604020202020204" pitchFamily="34" charset="0"/>
              <a:buChar char="▫"/>
              <a:defRPr sz="1600" kern="1200">
                <a:solidFill>
                  <a:schemeClr val="tx1"/>
                </a:solidFill>
                <a:latin typeface="+mn-lt"/>
                <a:ea typeface="+mn-ea"/>
                <a:cs typeface="Arial" panose="020B0604020202020204" pitchFamily="34" charset="0"/>
              </a:defRPr>
            </a:lvl9pPr>
          </a:lstStyle>
          <a:p>
            <a:r>
              <a:rPr lang="en-US" sz="900" i="1" dirty="0"/>
              <a:t>Confidential, Draft and Pre-Decisional</a:t>
            </a:r>
          </a:p>
        </p:txBody>
      </p:sp>
    </p:spTree>
    <p:extLst>
      <p:ext uri="{BB962C8B-B14F-4D97-AF65-F5344CB8AC3E}">
        <p14:creationId xmlns:p14="http://schemas.microsoft.com/office/powerpoint/2010/main" val="183260305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Lst>
  <p:txStyles>
    <p:titleStyle>
      <a:lvl1pPr algn="l" defTabSz="685783" rtl="0" eaLnBrk="1" latinLnBrk="0" hangingPunct="1">
        <a:lnSpc>
          <a:spcPct val="100000"/>
        </a:lnSpc>
        <a:spcBef>
          <a:spcPct val="0"/>
        </a:spcBef>
        <a:buNone/>
        <a:defRPr lang="en-US" sz="2200" b="1" kern="1200" spc="0" baseline="0" dirty="0">
          <a:ln w="6350" cap="flat">
            <a:noFill/>
            <a:miter lim="800000"/>
          </a:ln>
          <a:solidFill>
            <a:schemeClr val="tx1"/>
          </a:solidFill>
          <a:latin typeface="+mj-lt"/>
          <a:ea typeface="+mj-ea"/>
          <a:cs typeface="+mj-cs"/>
        </a:defRPr>
      </a:lvl1pPr>
    </p:titleStyle>
    <p:bodyStyle>
      <a:lvl1pPr marL="0" indent="0" algn="l" defTabSz="685783" rtl="0" eaLnBrk="1" latinLnBrk="0" hangingPunct="1">
        <a:lnSpc>
          <a:spcPct val="100000"/>
        </a:lnSpc>
        <a:spcBef>
          <a:spcPts val="300"/>
        </a:spcBef>
        <a:spcAft>
          <a:spcPts val="300"/>
        </a:spcAft>
        <a:buFont typeface="Segoe UI" panose="020B0502040204020203" pitchFamily="34" charset="0"/>
        <a:buChar char="​"/>
        <a:defRPr lang="en-US" sz="1400" kern="1200" dirty="0">
          <a:solidFill>
            <a:schemeClr val="tx1"/>
          </a:solidFill>
          <a:latin typeface="+mn-lt"/>
          <a:ea typeface="+mn-ea"/>
          <a:cs typeface="Arial" panose="020B0604020202020204" pitchFamily="34" charset="0"/>
        </a:defRPr>
      </a:lvl1pPr>
      <a:lvl2pPr marL="228600" indent="-225425" algn="l" defTabSz="685783" rtl="0" eaLnBrk="1" latinLnBrk="0" hangingPunct="1">
        <a:lnSpc>
          <a:spcPct val="100000"/>
        </a:lnSpc>
        <a:spcBef>
          <a:spcPts val="0"/>
        </a:spcBef>
        <a:spcAft>
          <a:spcPts val="300"/>
        </a:spcAft>
        <a:buClr>
          <a:srgbClr val="000000"/>
        </a:buClr>
        <a:buSzPct val="110000"/>
        <a:buFont typeface="Wingdings" panose="05000000000000000000" pitchFamily="2" charset="2"/>
        <a:buChar char=""/>
        <a:defRPr lang="en-US" sz="1400" kern="1200" dirty="0">
          <a:solidFill>
            <a:schemeClr val="tx1"/>
          </a:solidFill>
          <a:latin typeface="+mn-lt"/>
          <a:ea typeface="+mn-ea"/>
          <a:cs typeface="Arial" panose="020B0604020202020204" pitchFamily="34" charset="0"/>
        </a:defRPr>
      </a:lvl2pPr>
      <a:lvl3pPr marL="442913" indent="-214313" algn="l" defTabSz="685783" rtl="0" eaLnBrk="1" latinLnBrk="0" hangingPunct="1">
        <a:lnSpc>
          <a:spcPct val="100000"/>
        </a:lnSpc>
        <a:spcBef>
          <a:spcPts val="0"/>
        </a:spcBef>
        <a:spcAft>
          <a:spcPts val="300"/>
        </a:spcAft>
        <a:buClr>
          <a:srgbClr val="000000"/>
        </a:buClr>
        <a:buSzPct val="110000"/>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3pPr>
      <a:lvl4pPr marL="598488" indent="-152400" algn="l" defTabSz="685783" rtl="0" eaLnBrk="1" latinLnBrk="0" hangingPunct="1">
        <a:lnSpc>
          <a:spcPct val="100000"/>
        </a:lnSpc>
        <a:spcBef>
          <a:spcPts val="0"/>
        </a:spcBef>
        <a:spcAft>
          <a:spcPts val="225"/>
        </a:spcAft>
        <a:buClr>
          <a:srgbClr val="000000"/>
        </a:buClr>
        <a:buSzPct val="100000"/>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4pPr>
      <a:lvl5pPr marL="817563" indent="-147638" algn="l" defTabSz="685783" rtl="0" eaLnBrk="1" latinLnBrk="0" hangingPunct="1">
        <a:lnSpc>
          <a:spcPct val="100000"/>
        </a:lnSpc>
        <a:spcBef>
          <a:spcPts val="0"/>
        </a:spcBef>
        <a:spcAft>
          <a:spcPts val="225"/>
        </a:spcAft>
        <a:buClr>
          <a:srgbClr val="000000"/>
        </a:buClr>
        <a:buSzPct val="100000"/>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5pPr>
      <a:lvl6pPr marL="859536" indent="-128585" algn="l" defTabSz="685783" rtl="0" eaLnBrk="1" latinLnBrk="0" hangingPunct="1">
        <a:lnSpc>
          <a:spcPct val="100000"/>
        </a:lnSpc>
        <a:spcBef>
          <a:spcPts val="0"/>
        </a:spcBef>
        <a:spcAft>
          <a:spcPts val="225"/>
        </a:spcAft>
        <a:buSzPct val="100000"/>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6pPr>
      <a:lvl7pPr marL="859536" indent="-128585" algn="l" defTabSz="685783" rtl="0" eaLnBrk="1" latinLnBrk="0" hangingPunct="1">
        <a:lnSpc>
          <a:spcPct val="100000"/>
        </a:lnSpc>
        <a:spcBef>
          <a:spcPts val="0"/>
        </a:spcBef>
        <a:spcAft>
          <a:spcPts val="225"/>
        </a:spcAft>
        <a:buSzPct val="100000"/>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7pPr>
      <a:lvl8pPr marL="859536" indent="-128585" algn="l" defTabSz="685783" rtl="0" eaLnBrk="1" latinLnBrk="0" hangingPunct="1">
        <a:lnSpc>
          <a:spcPct val="100000"/>
        </a:lnSpc>
        <a:spcBef>
          <a:spcPts val="0"/>
        </a:spcBef>
        <a:spcAft>
          <a:spcPts val="225"/>
        </a:spcAft>
        <a:buSzPct val="100000"/>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8pPr>
      <a:lvl9pPr marL="859536" indent="-128585" algn="l" defTabSz="685783" rtl="0" eaLnBrk="1" latinLnBrk="0" hangingPunct="1">
        <a:lnSpc>
          <a:spcPct val="100000"/>
        </a:lnSpc>
        <a:spcBef>
          <a:spcPts val="0"/>
        </a:spcBef>
        <a:spcAft>
          <a:spcPts val="225"/>
        </a:spcAft>
        <a:buSzPct val="100000"/>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5ACBF0"/>
          </p15:clr>
        </p15:guide>
        <p15:guide id="3" orient="horz" pos="3912">
          <p15:clr>
            <a:srgbClr val="5ACBF0"/>
          </p15:clr>
        </p15:guide>
        <p15:guide id="4" orient="horz" pos="1075">
          <p15:clr>
            <a:srgbClr val="F26B43"/>
          </p15:clr>
        </p15:guide>
        <p15:guide id="5" pos="5497">
          <p15:clr>
            <a:srgbClr val="F26B43"/>
          </p15:clr>
        </p15:guide>
        <p15:guide id="6" pos="259">
          <p15:clr>
            <a:srgbClr val="F26B43"/>
          </p15:clr>
        </p15:guide>
        <p15:guide id="8" orient="horz" pos="406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a:extLst>
              <a:ext uri="{FF2B5EF4-FFF2-40B4-BE49-F238E27FC236}">
                <a16:creationId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C35157-6F8A-478F-B460-90E403728E59}" type="datetimeFigureOut">
              <a:rPr lang="en-US" smtClean="0"/>
              <a:t>1/25/2022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41DF06-DED9-444E-BFF7-793F95CA5430}" type="slidenum">
              <a:rPr lang="en-US" smtClean="0"/>
              <a:t>‹#›</a:t>
            </a:fld>
            <a:endParaRPr lang="en-US"/>
          </a:p>
        </p:txBody>
      </p:sp>
      <p:sp>
        <p:nvSpPr>
          <p:cNvPr id="9" name="Title Placeholder 1"/>
          <p:cNvSpPr>
            <a:spLocks noGrp="1"/>
          </p:cNvSpPr>
          <p:nvPr>
            <p:ph type="title"/>
          </p:nvPr>
        </p:nvSpPr>
        <p:spPr>
          <a:xfrm>
            <a:off x="838200" y="-187380"/>
            <a:ext cx="10515600"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4167335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Lst>
  <p:txStyles>
    <p:titleStyle>
      <a:lvl1pPr algn="ctr"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mass.gov/covid-19-vaccine-in-massachusetts"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hyperlink" Target="https://www.mass.gov/forms/request-a-dph-vaccine-ambassador"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hyperlink" Target="https://www.racialequitytools.org/resources/fundamentals/core-concepts/structural-racism" TargetMode="Externa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hyperlink" Target="https://www.cdc.gov/vaccines/acip/index.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3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37.xml"/><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37.xml"/><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4.xml"/><Relationship Id="rId1" Type="http://schemas.openxmlformats.org/officeDocument/2006/relationships/slideLayout" Target="../slideLayouts/slideLayout37.xml"/><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hyperlink" Target="https://www.fda.gov/media/144414/download" TargetMode="External"/><Relationship Id="rId2" Type="http://schemas.openxmlformats.org/officeDocument/2006/relationships/notesSlide" Target="../notesSlides/notesSlide15.xml"/><Relationship Id="rId1" Type="http://schemas.openxmlformats.org/officeDocument/2006/relationships/slideLayout" Target="../slideLayouts/slideLayout37.xml"/><Relationship Id="rId5" Type="http://schemas.openxmlformats.org/officeDocument/2006/relationships/hyperlink" Target="https://www.fda.gov/media/146305/download" TargetMode="External"/><Relationship Id="rId4" Type="http://schemas.openxmlformats.org/officeDocument/2006/relationships/hyperlink" Target="https://www.fda.gov/media/144638/download"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0.xml"/><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25.xml.rels><?xml version="1.0" encoding="UTF-8" standalone="yes"?>
<Relationships xmlns="http://schemas.openxmlformats.org/package/2006/relationships"><Relationship Id="rId3" Type="http://schemas.openxmlformats.org/officeDocument/2006/relationships/hyperlink" Target="https://www.lyft.com/vaccine-access" TargetMode="External"/><Relationship Id="rId2" Type="http://schemas.openxmlformats.org/officeDocument/2006/relationships/notesSlide" Target="../notesSlides/notesSlide23.xml"/><Relationship Id="rId1" Type="http://schemas.openxmlformats.org/officeDocument/2006/relationships/slideLayout" Target="../slideLayouts/slideLayout40.xml"/><Relationship Id="rId5" Type="http://schemas.openxmlformats.org/officeDocument/2006/relationships/image" Target="../media/image36.jpeg"/><Relationship Id="rId4" Type="http://schemas.openxmlformats.org/officeDocument/2006/relationships/hyperlink" Target="https://www.mass.gov/info-details/covid-19-mobile-vaccination-progra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9.xml"/><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3" Type="http://schemas.openxmlformats.org/officeDocument/2006/relationships/hyperlink" Target="https://www.mass.gov/info-details/covid-19-vaccination-program#latest-vaccine-update-in-ma-" TargetMode="External"/><Relationship Id="rId7" Type="http://schemas.openxmlformats.org/officeDocument/2006/relationships/hyperlink" Target="mailto:COVID-19-Vaccine-Plan-MA@mass.gov" TargetMode="External"/><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hyperlink" Target="https://www.cdc.gov/coronavirus/2019-ncov/vaccines/index.html" TargetMode="External"/><Relationship Id="rId5" Type="http://schemas.openxmlformats.org/officeDocument/2006/relationships/hyperlink" Target="https://www.mass.gov/info-details/covid-19-vaccine-equity-initiative" TargetMode="External"/><Relationship Id="rId4" Type="http://schemas.openxmlformats.org/officeDocument/2006/relationships/hyperlink" Target="https://www.mass.gov/info-details/covid-19-vaccine-frequently-asked-questions" TargetMode="Externa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www.mass.gov/info-details/covid-19-vaccine-frequently-asked-questions"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www.mass.gov/info-details/stop-covid-19-vaccine-graphics"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 Id="rId6" Type="http://schemas.openxmlformats.org/officeDocument/2006/relationships/hyperlink" Target="https://www.mass.gov/info-details/covid-19-printable-fact-sheets" TargetMode="External"/><Relationship Id="rId5" Type="http://schemas.openxmlformats.org/officeDocument/2006/relationships/hyperlink" Target="https://www.cdc.gov/coronavirus/2019-ncov/vaccines/toolkits/community-organization.html" TargetMode="External"/><Relationship Id="rId4" Type="http://schemas.openxmlformats.org/officeDocument/2006/relationships/hyperlink" Target="https://www.mass.gov/info-details/trust-the-facts-get-the-vax-campaign-material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EC1C4EF3-3A8A-F442-8EF2-6A57E937ACE1}"/>
              </a:ext>
            </a:extLst>
          </p:cNvPr>
          <p:cNvSpPr txBox="1">
            <a:spLocks/>
          </p:cNvSpPr>
          <p:nvPr/>
        </p:nvSpPr>
        <p:spPr>
          <a:xfrm>
            <a:off x="2118534" y="2057400"/>
            <a:ext cx="8153399" cy="1524006"/>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lvl="0" algn="ctr" fontAlgn="auto">
              <a:spcAft>
                <a:spcPts val="0"/>
              </a:spcAft>
              <a:defRPr/>
            </a:pPr>
            <a:r>
              <a:rPr lang="en-US" sz="4000" dirty="0">
                <a:solidFill>
                  <a:schemeClr val="bg1"/>
                </a:solidFill>
                <a:latin typeface="+mn-lt"/>
              </a:rPr>
              <a:t>Guide to Hosting a community forum on the COVID-19 vaccine</a:t>
            </a:r>
          </a:p>
        </p:txBody>
      </p:sp>
      <p:sp>
        <p:nvSpPr>
          <p:cNvPr id="5" name="Subtitle 3"/>
          <p:cNvSpPr txBox="1">
            <a:spLocks/>
          </p:cNvSpPr>
          <p:nvPr/>
        </p:nvSpPr>
        <p:spPr>
          <a:xfrm>
            <a:off x="983495" y="3794051"/>
            <a:ext cx="10235609" cy="1295400"/>
          </a:xfrm>
          <a:prstGeom prst="rect">
            <a:avLst/>
          </a:prstGeom>
        </p:spPr>
        <p:txBody>
          <a:bodyPr/>
          <a:lstStyle>
            <a:lvl1pPr marL="228600" indent="-228600" algn="l" rtl="0" eaLnBrk="0" fontAlgn="base" hangingPunct="0">
              <a:lnSpc>
                <a:spcPct val="110000"/>
              </a:lnSpc>
              <a:spcBef>
                <a:spcPts val="1000"/>
              </a:spcBef>
              <a:spcAft>
                <a:spcPct val="0"/>
              </a:spcAft>
              <a:buClr>
                <a:srgbClr val="CB1F54"/>
              </a:buClr>
              <a:buFont typeface="Arial" charset="0"/>
              <a:buChar char="•"/>
              <a:defRPr sz="2000" kern="1200">
                <a:solidFill>
                  <a:schemeClr val="tx1"/>
                </a:solidFill>
                <a:latin typeface="+mn-lt"/>
                <a:ea typeface="+mn-ea"/>
                <a:cs typeface="+mn-cs"/>
              </a:defRPr>
            </a:lvl1pPr>
            <a:lvl2pPr marL="685800" indent="-228600" algn="l" rtl="0" eaLnBrk="0" fontAlgn="base" hangingPunct="0">
              <a:lnSpc>
                <a:spcPct val="110000"/>
              </a:lnSpc>
              <a:spcBef>
                <a:spcPts val="500"/>
              </a:spcBef>
              <a:spcAft>
                <a:spcPct val="0"/>
              </a:spcAft>
              <a:buClr>
                <a:srgbClr val="CB1F54"/>
              </a:buClr>
              <a:buFont typeface="Arial" charset="0"/>
              <a:buChar char="•"/>
              <a:defRPr kern="1200">
                <a:solidFill>
                  <a:schemeClr val="tx1"/>
                </a:solidFill>
                <a:latin typeface="+mn-lt"/>
                <a:ea typeface="+mn-ea"/>
                <a:cs typeface="+mn-cs"/>
              </a:defRPr>
            </a:lvl2pPr>
            <a:lvl3pPr marL="1143000" indent="-228600" algn="l" rtl="0" eaLnBrk="0" fontAlgn="base" hangingPunct="0">
              <a:lnSpc>
                <a:spcPct val="110000"/>
              </a:lnSpc>
              <a:spcBef>
                <a:spcPts val="500"/>
              </a:spcBef>
              <a:spcAft>
                <a:spcPct val="0"/>
              </a:spcAft>
              <a:buClr>
                <a:srgbClr val="CB1F54"/>
              </a:buClr>
              <a:buFont typeface="Arial" charset="0"/>
              <a:buChar char="•"/>
              <a:defRPr sz="1400" kern="1200">
                <a:solidFill>
                  <a:schemeClr val="tx1"/>
                </a:solidFill>
                <a:latin typeface="+mn-lt"/>
                <a:ea typeface="+mn-ea"/>
                <a:cs typeface="+mn-cs"/>
              </a:defRPr>
            </a:lvl3pPr>
            <a:lvl4pPr marL="1600200" indent="-228600" algn="l" rtl="0" eaLnBrk="0" fontAlgn="base" hangingPunct="0">
              <a:lnSpc>
                <a:spcPct val="110000"/>
              </a:lnSpc>
              <a:spcBef>
                <a:spcPts val="500"/>
              </a:spcBef>
              <a:spcAft>
                <a:spcPct val="0"/>
              </a:spcAft>
              <a:buClr>
                <a:srgbClr val="CB1F54"/>
              </a:buClr>
              <a:buFont typeface="Arial" charset="0"/>
              <a:buChar char="•"/>
              <a:defRPr sz="1400"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Clr>
                <a:srgbClr val="CB1F54"/>
              </a:buClr>
              <a:buFont typeface="Arial" charset="0"/>
              <a:buChar char="•"/>
              <a:defRPr kern="1200">
                <a:solidFill>
                  <a:srgbClr val="1C2632"/>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None/>
            </a:pPr>
            <a:r>
              <a:rPr lang="en-US" sz="3200" dirty="0">
                <a:solidFill>
                  <a:schemeClr val="bg1"/>
                </a:solidFill>
              </a:rPr>
              <a:t>Updated January 25, 2022</a:t>
            </a:r>
          </a:p>
        </p:txBody>
      </p:sp>
    </p:spTree>
    <p:extLst>
      <p:ext uri="{BB962C8B-B14F-4D97-AF65-F5344CB8AC3E}">
        <p14:creationId xmlns:p14="http://schemas.microsoft.com/office/powerpoint/2010/main" val="1660228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B489F-C3F8-44C1-9BB9-00F5D6FE80FA}"/>
              </a:ext>
            </a:extLst>
          </p:cNvPr>
          <p:cNvSpPr>
            <a:spLocks noGrp="1"/>
          </p:cNvSpPr>
          <p:nvPr>
            <p:ph type="title"/>
          </p:nvPr>
        </p:nvSpPr>
        <p:spPr>
          <a:xfrm>
            <a:off x="838200" y="-5936"/>
            <a:ext cx="10515600" cy="1325563"/>
          </a:xfrm>
        </p:spPr>
        <p:txBody>
          <a:bodyPr>
            <a:normAutofit/>
          </a:bodyPr>
          <a:lstStyle/>
          <a:p>
            <a:pPr algn="ctr"/>
            <a:r>
              <a:rPr lang="en-US" sz="3200" b="1" dirty="0">
                <a:latin typeface="+mn-lt"/>
              </a:rPr>
              <a:t>Instructions for using this guide </a:t>
            </a:r>
          </a:p>
        </p:txBody>
      </p:sp>
      <p:sp>
        <p:nvSpPr>
          <p:cNvPr id="3" name="Content Placeholder 2">
            <a:extLst>
              <a:ext uri="{FF2B5EF4-FFF2-40B4-BE49-F238E27FC236}">
                <a16:creationId xmlns:a16="http://schemas.microsoft.com/office/drawing/2014/main" id="{9640ACD5-A597-48EA-981B-26A084A0EC13}"/>
              </a:ext>
            </a:extLst>
          </p:cNvPr>
          <p:cNvSpPr>
            <a:spLocks noGrp="1"/>
          </p:cNvSpPr>
          <p:nvPr>
            <p:ph idx="1"/>
          </p:nvPr>
        </p:nvSpPr>
        <p:spPr>
          <a:xfrm>
            <a:off x="543338" y="1032958"/>
            <a:ext cx="11343861" cy="5515946"/>
          </a:xfrm>
        </p:spPr>
        <p:txBody>
          <a:bodyPr>
            <a:normAutofit fontScale="92500" lnSpcReduction="10000"/>
          </a:bodyPr>
          <a:lstStyle/>
          <a:p>
            <a:pPr>
              <a:lnSpc>
                <a:spcPct val="110000"/>
              </a:lnSpc>
            </a:pPr>
            <a:r>
              <a:rPr lang="en-US" sz="2600" dirty="0"/>
              <a:t>This guide is designed for providers, community groups, and others to host local meetings or forums about the COVID-19 vaccine, with the goal of increasing vaccine confidence.  </a:t>
            </a:r>
          </a:p>
          <a:p>
            <a:pPr>
              <a:lnSpc>
                <a:spcPct val="110000"/>
              </a:lnSpc>
            </a:pPr>
            <a:r>
              <a:rPr lang="en-US" sz="2600" dirty="0"/>
              <a:t>It includes information from the Massachusetts Department of Public Health (DPH) in response to commonly asked questions and encourages discussion and feedback. </a:t>
            </a:r>
          </a:p>
          <a:p>
            <a:pPr>
              <a:lnSpc>
                <a:spcPct val="110000"/>
              </a:lnSpc>
            </a:pPr>
            <a:r>
              <a:rPr lang="en-US" sz="2600" dirty="0"/>
              <a:t>There are additional talking points in the notes section of each slide.</a:t>
            </a:r>
          </a:p>
          <a:p>
            <a:pPr>
              <a:lnSpc>
                <a:spcPct val="110000"/>
              </a:lnSpc>
            </a:pPr>
            <a:r>
              <a:rPr lang="en-US" sz="2600" dirty="0"/>
              <a:t>You may use some or all of this content based on your community’s interests and needs. </a:t>
            </a:r>
          </a:p>
          <a:p>
            <a:pPr marL="731520" lvl="1" indent="-365760">
              <a:lnSpc>
                <a:spcPct val="110000"/>
              </a:lnSpc>
              <a:buFont typeface="Courier New" panose="02070309020205020404" pitchFamily="49" charset="0"/>
              <a:buChar char="o"/>
            </a:pPr>
            <a:r>
              <a:rPr lang="en-US" sz="2600" dirty="0"/>
              <a:t>Additional information to inform your forum can be found at </a:t>
            </a:r>
            <a:r>
              <a:rPr lang="en-US" sz="2600" dirty="0">
                <a:hlinkClick r:id="rId3"/>
              </a:rPr>
              <a:t>https://www.mass.gov/covid-19-vaccine-in-massachusetts</a:t>
            </a:r>
            <a:r>
              <a:rPr lang="en-US" sz="2600" dirty="0"/>
              <a:t> </a:t>
            </a:r>
          </a:p>
          <a:p>
            <a:pPr>
              <a:lnSpc>
                <a:spcPct val="110000"/>
              </a:lnSpc>
            </a:pPr>
            <a:r>
              <a:rPr lang="en-US" sz="2600" dirty="0"/>
              <a:t>The guide will be updated based on new information about the COVID-19 vaccine and feedback from its users. </a:t>
            </a:r>
          </a:p>
          <a:p>
            <a:pPr>
              <a:lnSpc>
                <a:spcPct val="110000"/>
              </a:lnSpc>
            </a:pPr>
            <a:r>
              <a:rPr lang="en-US" sz="2600" dirty="0">
                <a:solidFill>
                  <a:srgbClr val="FF0000"/>
                </a:solidFill>
              </a:rPr>
              <a:t>Please remove this slide from the deck before your forum.</a:t>
            </a:r>
          </a:p>
        </p:txBody>
      </p:sp>
    </p:spTree>
    <p:extLst>
      <p:ext uri="{BB962C8B-B14F-4D97-AF65-F5344CB8AC3E}">
        <p14:creationId xmlns:p14="http://schemas.microsoft.com/office/powerpoint/2010/main" val="1928955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B489F-C3F8-44C1-9BB9-00F5D6FE80FA}"/>
              </a:ext>
            </a:extLst>
          </p:cNvPr>
          <p:cNvSpPr>
            <a:spLocks noGrp="1"/>
          </p:cNvSpPr>
          <p:nvPr>
            <p:ph type="title"/>
          </p:nvPr>
        </p:nvSpPr>
        <p:spPr>
          <a:xfrm>
            <a:off x="838200" y="-5936"/>
            <a:ext cx="10515600" cy="1325563"/>
          </a:xfrm>
        </p:spPr>
        <p:txBody>
          <a:bodyPr>
            <a:normAutofit/>
          </a:bodyPr>
          <a:lstStyle/>
          <a:p>
            <a:pPr algn="ctr"/>
            <a:r>
              <a:rPr lang="en-US" sz="3200" b="1" dirty="0">
                <a:latin typeface="+mn-lt"/>
              </a:rPr>
              <a:t>How to request a DPH ambassador</a:t>
            </a:r>
          </a:p>
        </p:txBody>
      </p:sp>
      <p:sp>
        <p:nvSpPr>
          <p:cNvPr id="3" name="Content Placeholder 2">
            <a:extLst>
              <a:ext uri="{FF2B5EF4-FFF2-40B4-BE49-F238E27FC236}">
                <a16:creationId xmlns:a16="http://schemas.microsoft.com/office/drawing/2014/main" id="{9640ACD5-A597-48EA-981B-26A084A0EC13}"/>
              </a:ext>
            </a:extLst>
          </p:cNvPr>
          <p:cNvSpPr>
            <a:spLocks noGrp="1"/>
          </p:cNvSpPr>
          <p:nvPr>
            <p:ph idx="1"/>
          </p:nvPr>
        </p:nvSpPr>
        <p:spPr>
          <a:xfrm>
            <a:off x="543339" y="1090764"/>
            <a:ext cx="11121440" cy="5445959"/>
          </a:xfrm>
        </p:spPr>
        <p:txBody>
          <a:bodyPr>
            <a:normAutofit fontScale="92500" lnSpcReduction="10000"/>
          </a:bodyPr>
          <a:lstStyle/>
          <a:p>
            <a:pPr>
              <a:lnSpc>
                <a:spcPct val="110000"/>
              </a:lnSpc>
            </a:pPr>
            <a:r>
              <a:rPr lang="en-US" sz="2600" dirty="0"/>
              <a:t>You may request a DPH COVID-19 vaccine ambassador to attend your community forum. Ambassadors are not necessarily vaccine experts or clinicians but are public health professionals with experience in community settings.</a:t>
            </a:r>
          </a:p>
          <a:p>
            <a:pPr>
              <a:lnSpc>
                <a:spcPct val="110000"/>
              </a:lnSpc>
            </a:pPr>
            <a:endParaRPr lang="en-US" sz="1600" dirty="0"/>
          </a:p>
          <a:p>
            <a:pPr>
              <a:lnSpc>
                <a:spcPct val="110000"/>
              </a:lnSpc>
            </a:pPr>
            <a:r>
              <a:rPr lang="en-US" sz="2600" dirty="0"/>
              <a:t>Ambassadors can speak, answer questions, or listen to your feedback to share with DPH. </a:t>
            </a:r>
          </a:p>
          <a:p>
            <a:pPr>
              <a:lnSpc>
                <a:spcPct val="110000"/>
              </a:lnSpc>
            </a:pPr>
            <a:endParaRPr lang="en-US" sz="1600" dirty="0"/>
          </a:p>
          <a:p>
            <a:pPr>
              <a:lnSpc>
                <a:spcPct val="110000"/>
              </a:lnSpc>
            </a:pPr>
            <a:r>
              <a:rPr lang="en-US" sz="2600" dirty="0"/>
              <a:t>If you would like to invite a DPH ambassador to your forum, please </a:t>
            </a:r>
            <a:r>
              <a:rPr lang="en-US" sz="2600" dirty="0">
                <a:hlinkClick r:id="rId3"/>
              </a:rPr>
              <a:t>complete this form</a:t>
            </a:r>
            <a:r>
              <a:rPr lang="en-US" sz="2600" dirty="0"/>
              <a:t>.</a:t>
            </a:r>
            <a:endParaRPr lang="en-US" sz="3000" dirty="0"/>
          </a:p>
          <a:p>
            <a:pPr>
              <a:lnSpc>
                <a:spcPct val="110000"/>
              </a:lnSpc>
            </a:pPr>
            <a:endParaRPr lang="en-US" sz="1700" dirty="0"/>
          </a:p>
          <a:p>
            <a:pPr>
              <a:lnSpc>
                <a:spcPct val="110000"/>
              </a:lnSpc>
            </a:pPr>
            <a:r>
              <a:rPr lang="en-US" sz="2600" dirty="0"/>
              <a:t>If possible, please request an ambassador at least 2 weeks before your forum. DPH will make every effort to fulfill requests.  </a:t>
            </a:r>
          </a:p>
          <a:p>
            <a:pPr>
              <a:lnSpc>
                <a:spcPct val="110000"/>
              </a:lnSpc>
            </a:pPr>
            <a:endParaRPr lang="en-US" sz="1800" dirty="0"/>
          </a:p>
          <a:p>
            <a:pPr>
              <a:lnSpc>
                <a:spcPct val="110000"/>
              </a:lnSpc>
            </a:pPr>
            <a:r>
              <a:rPr lang="en-US" sz="2600" dirty="0">
                <a:solidFill>
                  <a:srgbClr val="FF0000"/>
                </a:solidFill>
              </a:rPr>
              <a:t>Please remove this slide from the deck before your forum.</a:t>
            </a:r>
          </a:p>
          <a:p>
            <a:pPr marL="0" indent="0">
              <a:lnSpc>
                <a:spcPct val="110000"/>
              </a:lnSpc>
              <a:buNone/>
            </a:pPr>
            <a:endParaRPr lang="en-US" sz="2400" dirty="0"/>
          </a:p>
        </p:txBody>
      </p:sp>
    </p:spTree>
    <p:extLst>
      <p:ext uri="{BB962C8B-B14F-4D97-AF65-F5344CB8AC3E}">
        <p14:creationId xmlns:p14="http://schemas.microsoft.com/office/powerpoint/2010/main" val="15739592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9F4D63-99E7-428F-B121-DD911185C0C7}"/>
              </a:ext>
            </a:extLst>
          </p:cNvPr>
          <p:cNvSpPr>
            <a:spLocks noGrp="1"/>
          </p:cNvSpPr>
          <p:nvPr>
            <p:ph idx="1"/>
          </p:nvPr>
        </p:nvSpPr>
        <p:spPr>
          <a:xfrm>
            <a:off x="753978" y="1584321"/>
            <a:ext cx="10844463" cy="4351338"/>
          </a:xfrm>
        </p:spPr>
        <p:txBody>
          <a:bodyPr>
            <a:normAutofit fontScale="92500"/>
          </a:bodyPr>
          <a:lstStyle/>
          <a:p>
            <a:pPr marL="0" indent="0" fontAlgn="base">
              <a:lnSpc>
                <a:spcPct val="112000"/>
              </a:lnSpc>
              <a:buNone/>
            </a:pPr>
            <a:r>
              <a:rPr lang="en-US" sz="2400" dirty="0"/>
              <a:t>The Massachusetts Department of Public Health recognizes that historical and current </a:t>
            </a:r>
            <a:r>
              <a:rPr lang="en-US" sz="2400" u="sng" dirty="0">
                <a:hlinkClick r:id="rId2"/>
              </a:rPr>
              <a:t>structural racism</a:t>
            </a:r>
            <a:r>
              <a:rPr lang="en-US" sz="2400" u="sng" dirty="0"/>
              <a:t>,</a:t>
            </a:r>
            <a:r>
              <a:rPr lang="en-US" sz="2400" dirty="0"/>
              <a:t> ableism, and other forms of oppression have made it difficult for some communities (such as Black people and people with disabilities) to fully trust the public health, medical and scientific community. We want to be open and honest about the safety and development of the COVID-19 vaccine—what we know and what we don’t know. </a:t>
            </a:r>
          </a:p>
          <a:p>
            <a:pPr marL="0" indent="0" fontAlgn="base">
              <a:lnSpc>
                <a:spcPct val="112000"/>
              </a:lnSpc>
              <a:buNone/>
            </a:pPr>
            <a:endParaRPr lang="en-US" sz="2400" dirty="0"/>
          </a:p>
          <a:p>
            <a:pPr marL="0" indent="0" fontAlgn="base">
              <a:lnSpc>
                <a:spcPct val="112000"/>
              </a:lnSpc>
              <a:buNone/>
            </a:pPr>
            <a:r>
              <a:rPr lang="en-US" sz="2400" dirty="0"/>
              <a:t>This guide provides a foundation to have these conversations but does not address all the unique and valid needs and concerns of different populations and communities. We encourage you to tailor the language and format in a way that is most relevant and resonant for the people with whom you work.   </a:t>
            </a:r>
          </a:p>
          <a:p>
            <a:endParaRPr lang="en-US" dirty="0"/>
          </a:p>
        </p:txBody>
      </p:sp>
      <p:sp>
        <p:nvSpPr>
          <p:cNvPr id="5" name="Title 1">
            <a:extLst>
              <a:ext uri="{FF2B5EF4-FFF2-40B4-BE49-F238E27FC236}">
                <a16:creationId xmlns:a16="http://schemas.microsoft.com/office/drawing/2014/main" id="{C7C4C383-9AF6-4FE7-8D19-DD844A3BB01A}"/>
              </a:ext>
            </a:extLst>
          </p:cNvPr>
          <p:cNvSpPr>
            <a:spLocks noGrp="1"/>
          </p:cNvSpPr>
          <p:nvPr>
            <p:ph type="title"/>
          </p:nvPr>
        </p:nvSpPr>
        <p:spPr>
          <a:xfrm>
            <a:off x="753976" y="150473"/>
            <a:ext cx="10515600" cy="1325563"/>
          </a:xfrm>
        </p:spPr>
        <p:txBody>
          <a:bodyPr>
            <a:normAutofit/>
          </a:bodyPr>
          <a:lstStyle/>
          <a:p>
            <a:pPr algn="ctr"/>
            <a:r>
              <a:rPr lang="en-US" sz="3200" b="1" dirty="0">
                <a:latin typeface="+mn-lt"/>
              </a:rPr>
              <a:t>Acknowledging structural racism, ableism and other forms of oppression</a:t>
            </a:r>
          </a:p>
        </p:txBody>
      </p:sp>
    </p:spTree>
    <p:extLst>
      <p:ext uri="{BB962C8B-B14F-4D97-AF65-F5344CB8AC3E}">
        <p14:creationId xmlns:p14="http://schemas.microsoft.com/office/powerpoint/2010/main" val="3985047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196E34-67BE-44FC-8877-1C87128A9C6D}"/>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5</a:t>
            </a:fld>
            <a:endParaRPr lang="en-US" dirty="0">
              <a:solidFill>
                <a:srgbClr val="464646">
                  <a:lumMod val="40000"/>
                  <a:lumOff val="60000"/>
                </a:srgbClr>
              </a:solidFill>
            </a:endParaRPr>
          </a:p>
        </p:txBody>
      </p:sp>
      <p:sp>
        <p:nvSpPr>
          <p:cNvPr id="3" name="TextBox 2">
            <a:extLst>
              <a:ext uri="{FF2B5EF4-FFF2-40B4-BE49-F238E27FC236}">
                <a16:creationId xmlns:a16="http://schemas.microsoft.com/office/drawing/2014/main" id="{E738515A-DC24-4FF1-85F9-68F50ED8147F}"/>
              </a:ext>
            </a:extLst>
          </p:cNvPr>
          <p:cNvSpPr txBox="1"/>
          <p:nvPr/>
        </p:nvSpPr>
        <p:spPr>
          <a:xfrm>
            <a:off x="178625" y="233825"/>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What is a vaccine and how does it work?</a:t>
            </a:r>
          </a:p>
        </p:txBody>
      </p:sp>
      <p:sp>
        <p:nvSpPr>
          <p:cNvPr id="4" name="Rectangle 3">
            <a:extLst>
              <a:ext uri="{FF2B5EF4-FFF2-40B4-BE49-F238E27FC236}">
                <a16:creationId xmlns:a16="http://schemas.microsoft.com/office/drawing/2014/main" id="{FF069143-FE01-453C-934A-DAA4862AED31}"/>
              </a:ext>
            </a:extLst>
          </p:cNvPr>
          <p:cNvSpPr/>
          <p:nvPr/>
        </p:nvSpPr>
        <p:spPr>
          <a:xfrm>
            <a:off x="504498" y="1377720"/>
            <a:ext cx="10988451" cy="3785652"/>
          </a:xfrm>
          <a:prstGeom prst="rect">
            <a:avLst/>
          </a:prstGeom>
        </p:spPr>
        <p:txBody>
          <a:bodyPr wrap="square">
            <a:spAutoFit/>
          </a:bodyPr>
          <a:lstStyle/>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Vaccines prevent diseases that can be dangerous, or even deadly. They work with your body’s natural defenses to safely develop protection from a disease.  </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t>A vaccine helps your immune system to produce antibodies, just like it would if you were exposed to the disease. After getting vaccinated, you have protection from that disease, without having to get the disease first.</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This is what makes vaccines such powerful medicine. Unlike most medicines, which treat or cure diseases, vaccines </a:t>
            </a:r>
            <a:r>
              <a:rPr lang="en-US" sz="2400" i="1" dirty="0"/>
              <a:t>prevent</a:t>
            </a:r>
            <a:r>
              <a:rPr lang="en-US" sz="2400" dirty="0"/>
              <a:t> them.</a:t>
            </a:r>
          </a:p>
          <a:p>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22728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196E34-67BE-44FC-8877-1C87128A9C6D}"/>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6</a:t>
            </a:fld>
            <a:endParaRPr lang="en-US" dirty="0">
              <a:solidFill>
                <a:srgbClr val="464646">
                  <a:lumMod val="40000"/>
                  <a:lumOff val="60000"/>
                </a:srgbClr>
              </a:solidFill>
            </a:endParaRPr>
          </a:p>
        </p:txBody>
      </p:sp>
      <p:sp>
        <p:nvSpPr>
          <p:cNvPr id="3" name="TextBox 2">
            <a:extLst>
              <a:ext uri="{FF2B5EF4-FFF2-40B4-BE49-F238E27FC236}">
                <a16:creationId xmlns:a16="http://schemas.microsoft.com/office/drawing/2014/main" id="{E738515A-DC24-4FF1-85F9-68F50ED8147F}"/>
              </a:ext>
            </a:extLst>
          </p:cNvPr>
          <p:cNvSpPr txBox="1"/>
          <p:nvPr/>
        </p:nvSpPr>
        <p:spPr>
          <a:xfrm>
            <a:off x="178625" y="233825"/>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What are the benefits of getting a COVID-19 vaccine?</a:t>
            </a:r>
          </a:p>
        </p:txBody>
      </p:sp>
      <p:sp>
        <p:nvSpPr>
          <p:cNvPr id="4" name="Rectangle 3">
            <a:extLst>
              <a:ext uri="{FF2B5EF4-FFF2-40B4-BE49-F238E27FC236}">
                <a16:creationId xmlns:a16="http://schemas.microsoft.com/office/drawing/2014/main" id="{FF069143-FE01-453C-934A-DAA4862AED31}"/>
              </a:ext>
            </a:extLst>
          </p:cNvPr>
          <p:cNvSpPr/>
          <p:nvPr/>
        </p:nvSpPr>
        <p:spPr>
          <a:xfrm>
            <a:off x="504497" y="1213945"/>
            <a:ext cx="7806990" cy="5165517"/>
          </a:xfrm>
          <a:prstGeom prst="rect">
            <a:avLst/>
          </a:prstGeom>
        </p:spPr>
        <p:txBody>
          <a:bodyPr wrap="square">
            <a:spAutoFit/>
          </a:bodyPr>
          <a:lstStyle/>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COVID-19 vaccination will help keep you from getting sick from COVID-19.</a:t>
            </a:r>
          </a:p>
          <a:p>
            <a:pPr marL="342900" indent="-342900">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342900" indent="-342900">
              <a:spcBef>
                <a:spcPts val="1000"/>
              </a:spcBef>
              <a:buFont typeface="Arial" panose="020B0604020202020204" pitchFamily="34" charset="0"/>
              <a:buChar char="•"/>
            </a:pPr>
            <a:r>
              <a:rPr lang="en-US" sz="2400" dirty="0">
                <a:latin typeface="Calibri" panose="020F0502020204030204" pitchFamily="34" charset="0"/>
                <a:cs typeface="Calibri" panose="020F0502020204030204" pitchFamily="34" charset="0"/>
              </a:rPr>
              <a:t>All COVID-19 vaccines available in the U.S. have been shown to be very effective.</a:t>
            </a:r>
          </a:p>
          <a:p>
            <a:pPr marL="342900" indent="-342900">
              <a:spcBef>
                <a:spcPts val="1000"/>
              </a:spcBef>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342900" indent="-342900">
              <a:spcBef>
                <a:spcPts val="1000"/>
              </a:spcBef>
              <a:buFont typeface="Arial" panose="020B0604020202020204" pitchFamily="34" charset="0"/>
              <a:buChar char="•"/>
            </a:pPr>
            <a:r>
              <a:rPr lang="en-US" sz="2400" dirty="0">
                <a:latin typeface="Calibri" panose="020F0502020204030204" pitchFamily="34" charset="0"/>
                <a:cs typeface="Calibri" panose="020F0502020204030204" pitchFamily="34" charset="0"/>
              </a:rPr>
              <a:t>The combination of getting vaccinated and following CDC’s recommendations to protect yourself and others will offer the best protection from COVID-19.</a:t>
            </a:r>
          </a:p>
          <a:p>
            <a:pPr marL="342900" indent="-342900">
              <a:spcBef>
                <a:spcPts val="1000"/>
              </a:spcBef>
              <a:buFont typeface="Arial" panose="020B0604020202020204" pitchFamily="34" charset="0"/>
              <a:buChar char="•"/>
            </a:pPr>
            <a:endParaRPr lang="en-US" sz="2000" dirty="0">
              <a:latin typeface="Calibri" panose="020F0502020204030204" pitchFamily="34" charset="0"/>
              <a:cs typeface="Calibri" panose="020F0502020204030204" pitchFamily="34" charset="0"/>
            </a:endParaRPr>
          </a:p>
          <a:p>
            <a:pPr marL="342900" indent="-342900">
              <a:spcBef>
                <a:spcPts val="1000"/>
              </a:spcBef>
              <a:buFont typeface="Arial" panose="020B0604020202020204" pitchFamily="34" charset="0"/>
              <a:buChar char="•"/>
            </a:pPr>
            <a:r>
              <a:rPr lang="en-US" sz="2400" dirty="0">
                <a:latin typeface="Calibri" panose="020F0502020204030204" pitchFamily="34" charset="0"/>
                <a:cs typeface="Calibri" panose="020F0502020204030204" pitchFamily="34" charset="0"/>
              </a:rPr>
              <a:t>The more people who get vaccinated, the faster we can get back to our normal lives.</a:t>
            </a:r>
          </a:p>
        </p:txBody>
      </p:sp>
      <p:pic>
        <p:nvPicPr>
          <p:cNvPr id="6" name="Picture 5" descr="This image is of three people wearing masks.">
            <a:extLst>
              <a:ext uri="{FF2B5EF4-FFF2-40B4-BE49-F238E27FC236}">
                <a16:creationId xmlns:a16="http://schemas.microsoft.com/office/drawing/2014/main" id="{1EBD1F6A-72C6-49BE-A55E-8D752746B2E2}"/>
              </a:ext>
            </a:extLst>
          </p:cNvPr>
          <p:cNvPicPr>
            <a:picLocks noChangeAspect="1"/>
          </p:cNvPicPr>
          <p:nvPr/>
        </p:nvPicPr>
        <p:blipFill>
          <a:blip r:embed="rId3"/>
          <a:stretch>
            <a:fillRect/>
          </a:stretch>
        </p:blipFill>
        <p:spPr>
          <a:xfrm>
            <a:off x="8475052" y="1945843"/>
            <a:ext cx="3343910" cy="3076000"/>
          </a:xfrm>
          <a:prstGeom prst="rect">
            <a:avLst/>
          </a:prstGeom>
        </p:spPr>
      </p:pic>
    </p:spTree>
    <p:extLst>
      <p:ext uri="{BB962C8B-B14F-4D97-AF65-F5344CB8AC3E}">
        <p14:creationId xmlns:p14="http://schemas.microsoft.com/office/powerpoint/2010/main" val="3956458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196E34-67BE-44FC-8877-1C87128A9C6D}"/>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7</a:t>
            </a:fld>
            <a:endParaRPr lang="en-US" dirty="0">
              <a:solidFill>
                <a:srgbClr val="464646">
                  <a:lumMod val="40000"/>
                  <a:lumOff val="60000"/>
                </a:srgbClr>
              </a:solidFill>
            </a:endParaRPr>
          </a:p>
        </p:txBody>
      </p:sp>
      <p:sp>
        <p:nvSpPr>
          <p:cNvPr id="3" name="TextBox 2">
            <a:extLst>
              <a:ext uri="{FF2B5EF4-FFF2-40B4-BE49-F238E27FC236}">
                <a16:creationId xmlns:a16="http://schemas.microsoft.com/office/drawing/2014/main" id="{E738515A-DC24-4FF1-85F9-68F50ED8147F}"/>
              </a:ext>
            </a:extLst>
          </p:cNvPr>
          <p:cNvSpPr txBox="1"/>
          <p:nvPr/>
        </p:nvSpPr>
        <p:spPr>
          <a:xfrm>
            <a:off x="178625" y="233825"/>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What vaccines are available?</a:t>
            </a:r>
          </a:p>
        </p:txBody>
      </p:sp>
      <p:sp>
        <p:nvSpPr>
          <p:cNvPr id="4" name="Rectangle 3">
            <a:extLst>
              <a:ext uri="{FF2B5EF4-FFF2-40B4-BE49-F238E27FC236}">
                <a16:creationId xmlns:a16="http://schemas.microsoft.com/office/drawing/2014/main" id="{FF069143-FE01-453C-934A-DAA4862AED31}"/>
              </a:ext>
            </a:extLst>
          </p:cNvPr>
          <p:cNvSpPr/>
          <p:nvPr/>
        </p:nvSpPr>
        <p:spPr>
          <a:xfrm>
            <a:off x="354842" y="1178195"/>
            <a:ext cx="8832701" cy="5078313"/>
          </a:xfrm>
          <a:prstGeom prst="rect">
            <a:avLst/>
          </a:prstGeom>
        </p:spPr>
        <p:txBody>
          <a:bodyPr wrap="square">
            <a:spAutoFit/>
          </a:bodyPr>
          <a:lstStyle/>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Three vaccines have been approved or received Emergency Use Authorization from the Food and Drug Administration named Pfizer/</a:t>
            </a:r>
            <a:r>
              <a:rPr lang="en-US" sz="2400" dirty="0" err="1">
                <a:latin typeface="Calibri" panose="020F0502020204030204" pitchFamily="34" charset="0"/>
                <a:cs typeface="Calibri" panose="020F0502020204030204" pitchFamily="34" charset="0"/>
              </a:rPr>
              <a:t>Comirnaty</a:t>
            </a:r>
            <a:r>
              <a:rPr lang="en-US" sz="2400" dirty="0">
                <a:latin typeface="Calibri" panose="020F0502020204030204" pitchFamily="34" charset="0"/>
                <a:cs typeface="Calibri" panose="020F0502020204030204" pitchFamily="34" charset="0"/>
              </a:rPr>
              <a:t>, </a:t>
            </a:r>
            <a:r>
              <a:rPr lang="en-US" sz="2400" dirty="0" err="1">
                <a:latin typeface="Calibri" panose="020F0502020204030204" pitchFamily="34" charset="0"/>
                <a:cs typeface="Calibri" panose="020F0502020204030204" pitchFamily="34" charset="0"/>
              </a:rPr>
              <a:t>Moderna</a:t>
            </a:r>
            <a:r>
              <a:rPr lang="en-US" sz="2400" dirty="0">
                <a:latin typeface="Calibri" panose="020F0502020204030204" pitchFamily="34" charset="0"/>
                <a:cs typeface="Calibri" panose="020F0502020204030204" pitchFamily="34" charset="0"/>
              </a:rPr>
              <a:t>, and Janssen (Johnson &amp; Johnson).</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t>All three COVID-19 vaccines are safe and highly effective against serious illness, hospitalization, and death.</a:t>
            </a:r>
          </a:p>
          <a:p>
            <a:pPr marL="342900" indent="-342900">
              <a:buFont typeface="Arial" panose="020B0604020202020204" pitchFamily="34" charset="0"/>
              <a:buChar char="•"/>
            </a:pPr>
            <a:endParaRPr lang="en-US"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t>The Pfizer/</a:t>
            </a:r>
            <a:r>
              <a:rPr lang="en-US" sz="2400" dirty="0" err="1"/>
              <a:t>Comirnaty</a:t>
            </a:r>
            <a:r>
              <a:rPr lang="en-US" sz="2400" dirty="0"/>
              <a:t> and </a:t>
            </a:r>
            <a:r>
              <a:rPr lang="en-US" sz="2400" dirty="0" err="1"/>
              <a:t>Moderna</a:t>
            </a:r>
            <a:r>
              <a:rPr lang="en-US" sz="2400" dirty="0"/>
              <a:t> vaccines require 2 doses given at least 3-4 weeks apart. People should get both doses to be fully vaccinated in order to be effective.</a:t>
            </a:r>
          </a:p>
          <a:p>
            <a:pPr marL="342900" indent="-342900">
              <a:buFont typeface="Arial" panose="020B0604020202020204" pitchFamily="34" charset="0"/>
              <a:buChar char="•"/>
            </a:pPr>
            <a:endParaRPr lang="en-US" sz="2400" dirty="0"/>
          </a:p>
          <a:p>
            <a:pPr marL="342900" indent="-342900">
              <a:buFont typeface="Arial" panose="020B0604020202020204" pitchFamily="34" charset="0"/>
              <a:buChar char="•"/>
            </a:pPr>
            <a:r>
              <a:rPr lang="en-US" sz="2400" dirty="0"/>
              <a:t>Johnson &amp; Johnson (J&amp;J) is only 1 dose.</a:t>
            </a:r>
          </a:p>
          <a:p>
            <a:endParaRPr lang="en-US"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pic>
        <p:nvPicPr>
          <p:cNvPr id="5" name="Picture 4" descr="This is an image of a medicine bottle that is labeled &quot;COVID-19 vaccine&quot;">
            <a:extLst>
              <a:ext uri="{FF2B5EF4-FFF2-40B4-BE49-F238E27FC236}">
                <a16:creationId xmlns:a16="http://schemas.microsoft.com/office/drawing/2014/main" id="{BE55B62F-4DC4-490E-BD71-34766C9A6186}"/>
              </a:ext>
            </a:extLst>
          </p:cNvPr>
          <p:cNvPicPr>
            <a:picLocks noChangeAspect="1"/>
          </p:cNvPicPr>
          <p:nvPr/>
        </p:nvPicPr>
        <p:blipFill>
          <a:blip r:embed="rId3"/>
          <a:stretch>
            <a:fillRect/>
          </a:stretch>
        </p:blipFill>
        <p:spPr>
          <a:xfrm>
            <a:off x="9453439" y="1901277"/>
            <a:ext cx="2407335" cy="3416218"/>
          </a:xfrm>
          <a:prstGeom prst="rect">
            <a:avLst/>
          </a:prstGeom>
        </p:spPr>
      </p:pic>
    </p:spTree>
    <p:extLst>
      <p:ext uri="{BB962C8B-B14F-4D97-AF65-F5344CB8AC3E}">
        <p14:creationId xmlns:p14="http://schemas.microsoft.com/office/powerpoint/2010/main" val="1150806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80"/>
          <p:cNvSpPr txBox="1">
            <a:spLocks noGrp="1"/>
          </p:cNvSpPr>
          <p:nvPr>
            <p:ph type="sldNum" idx="12"/>
          </p:nvPr>
        </p:nvSpPr>
        <p:spPr>
          <a:xfrm>
            <a:off x="8756534" y="6492504"/>
            <a:ext cx="2736415"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9pPr>
          </a:lstStyle>
          <a:p>
            <a:pPr marL="0" marR="0" lvl="0" indent="0" algn="r" rtl="0">
              <a:lnSpc>
                <a:spcPct val="100000"/>
              </a:lnSpc>
              <a:spcBef>
                <a:spcPts val="0"/>
              </a:spcBef>
              <a:spcAft>
                <a:spcPts val="0"/>
              </a:spcAft>
              <a:buSzPts val="900"/>
              <a:buNone/>
            </a:pPr>
            <a:fld id="{00000000-1234-1234-1234-123412341234}" type="slidenum">
              <a:rPr lang="en-US" smtClean="0"/>
              <a:pPr marL="0" marR="0" lvl="0" indent="0" algn="r" rtl="0">
                <a:lnSpc>
                  <a:spcPct val="100000"/>
                </a:lnSpc>
                <a:spcBef>
                  <a:spcPts val="0"/>
                </a:spcBef>
                <a:spcAft>
                  <a:spcPts val="0"/>
                </a:spcAft>
                <a:buSzPts val="900"/>
                <a:buNone/>
              </a:pPr>
              <a:t>8</a:t>
            </a:fld>
            <a:endParaRPr sz="900" b="0" i="0" u="none" strike="noStrike" cap="none">
              <a:solidFill>
                <a:srgbClr val="B5B5B5"/>
              </a:solidFill>
              <a:latin typeface="Arial"/>
              <a:ea typeface="Arial"/>
              <a:cs typeface="Arial"/>
              <a:sym typeface="Arial"/>
            </a:endParaRPr>
          </a:p>
        </p:txBody>
      </p:sp>
      <p:pic>
        <p:nvPicPr>
          <p:cNvPr id="415" name="Google Shape;415;p80" descr="lmage of three people"/>
          <p:cNvPicPr preferRelativeResize="0"/>
          <p:nvPr/>
        </p:nvPicPr>
        <p:blipFill>
          <a:blip r:embed="rId3">
            <a:alphaModFix/>
          </a:blip>
          <a:stretch>
            <a:fillRect/>
          </a:stretch>
        </p:blipFill>
        <p:spPr>
          <a:xfrm>
            <a:off x="1707903" y="3178085"/>
            <a:ext cx="1590350" cy="1581257"/>
          </a:xfrm>
          <a:prstGeom prst="rect">
            <a:avLst/>
          </a:prstGeom>
          <a:noFill/>
          <a:ln>
            <a:noFill/>
          </a:ln>
        </p:spPr>
      </p:pic>
      <p:pic>
        <p:nvPicPr>
          <p:cNvPr id="416" name="Google Shape;416;p80" descr="lmage of six people"/>
          <p:cNvPicPr preferRelativeResize="0"/>
          <p:nvPr/>
        </p:nvPicPr>
        <p:blipFill>
          <a:blip r:embed="rId4">
            <a:alphaModFix/>
          </a:blip>
          <a:stretch>
            <a:fillRect/>
          </a:stretch>
        </p:blipFill>
        <p:spPr>
          <a:xfrm>
            <a:off x="1751523" y="4863450"/>
            <a:ext cx="1503115" cy="1494525"/>
          </a:xfrm>
          <a:prstGeom prst="rect">
            <a:avLst/>
          </a:prstGeom>
          <a:noFill/>
          <a:ln>
            <a:noFill/>
          </a:ln>
        </p:spPr>
      </p:pic>
      <p:pic>
        <p:nvPicPr>
          <p:cNvPr id="417" name="Google Shape;417;p80" descr="Image of a syringe"/>
          <p:cNvPicPr preferRelativeResize="0"/>
          <p:nvPr/>
        </p:nvPicPr>
        <p:blipFill>
          <a:blip r:embed="rId5">
            <a:alphaModFix/>
          </a:blip>
          <a:stretch>
            <a:fillRect/>
          </a:stretch>
        </p:blipFill>
        <p:spPr>
          <a:xfrm>
            <a:off x="1668725" y="1598888"/>
            <a:ext cx="1668700" cy="1579198"/>
          </a:xfrm>
          <a:prstGeom prst="rect">
            <a:avLst/>
          </a:prstGeom>
          <a:noFill/>
          <a:ln>
            <a:noFill/>
          </a:ln>
        </p:spPr>
      </p:pic>
      <p:sp>
        <p:nvSpPr>
          <p:cNvPr id="418" name="Google Shape;418;p80"/>
          <p:cNvSpPr txBox="1"/>
          <p:nvPr/>
        </p:nvSpPr>
        <p:spPr>
          <a:xfrm>
            <a:off x="3490475" y="2126888"/>
            <a:ext cx="6054900" cy="5539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dirty="0">
                <a:solidFill>
                  <a:schemeClr val="dk1"/>
                </a:solidFill>
                <a:latin typeface="Calibri"/>
                <a:ea typeface="Calibri"/>
                <a:cs typeface="Calibri"/>
                <a:sym typeface="Calibri"/>
              </a:rPr>
              <a:t>Small groups of people receive the trial vaccine</a:t>
            </a:r>
            <a:endParaRPr sz="2400" dirty="0">
              <a:latin typeface="Calibri"/>
              <a:ea typeface="Calibri"/>
              <a:cs typeface="Calibri"/>
              <a:sym typeface="Calibri"/>
            </a:endParaRPr>
          </a:p>
        </p:txBody>
      </p:sp>
      <p:sp>
        <p:nvSpPr>
          <p:cNvPr id="419" name="Google Shape;419;p80"/>
          <p:cNvSpPr txBox="1"/>
          <p:nvPr/>
        </p:nvSpPr>
        <p:spPr>
          <a:xfrm>
            <a:off x="3490475" y="3560175"/>
            <a:ext cx="8349000" cy="92329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dirty="0">
                <a:solidFill>
                  <a:schemeClr val="dk1"/>
                </a:solidFill>
                <a:latin typeface="Calibri"/>
                <a:ea typeface="Calibri"/>
                <a:cs typeface="Calibri"/>
                <a:sym typeface="Calibri"/>
              </a:rPr>
              <a:t>The vaccine is given to specific groups of people (</a:t>
            </a:r>
            <a:r>
              <a:rPr lang="en-US" sz="2400" dirty="0" err="1">
                <a:solidFill>
                  <a:schemeClr val="dk1"/>
                </a:solidFill>
                <a:latin typeface="Calibri"/>
                <a:ea typeface="Calibri"/>
                <a:cs typeface="Calibri"/>
                <a:sym typeface="Calibri"/>
              </a:rPr>
              <a:t>i.e</a:t>
            </a:r>
            <a:r>
              <a:rPr lang="en-US" sz="2400" dirty="0">
                <a:solidFill>
                  <a:schemeClr val="dk1"/>
                </a:solidFill>
                <a:latin typeface="Calibri"/>
                <a:ea typeface="Calibri"/>
                <a:cs typeface="Calibri"/>
                <a:sym typeface="Calibri"/>
              </a:rPr>
              <a:t> by age, race, and physical health).</a:t>
            </a:r>
            <a:endParaRPr sz="2400" dirty="0"/>
          </a:p>
        </p:txBody>
      </p:sp>
      <p:sp>
        <p:nvSpPr>
          <p:cNvPr id="420" name="Google Shape;420;p80"/>
          <p:cNvSpPr txBox="1"/>
          <p:nvPr/>
        </p:nvSpPr>
        <p:spPr>
          <a:xfrm>
            <a:off x="3490475" y="5179775"/>
            <a:ext cx="7210200" cy="92329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dirty="0">
                <a:solidFill>
                  <a:schemeClr val="dk1"/>
                </a:solidFill>
                <a:latin typeface="Calibri"/>
                <a:ea typeface="Calibri"/>
                <a:cs typeface="Calibri"/>
                <a:sym typeface="Calibri"/>
              </a:rPr>
              <a:t>The vaccine is given tens of thousands of people and tested for effectiveness and safety.</a:t>
            </a:r>
            <a:endParaRPr sz="2400" dirty="0">
              <a:solidFill>
                <a:schemeClr val="dk1"/>
              </a:solidFill>
              <a:latin typeface="Calibri"/>
              <a:ea typeface="Calibri"/>
              <a:cs typeface="Calibri"/>
              <a:sym typeface="Calibri"/>
            </a:endParaRPr>
          </a:p>
        </p:txBody>
      </p:sp>
      <p:sp>
        <p:nvSpPr>
          <p:cNvPr id="421" name="Google Shape;421;p80"/>
          <p:cNvSpPr txBox="1"/>
          <p:nvPr/>
        </p:nvSpPr>
        <p:spPr>
          <a:xfrm>
            <a:off x="347050" y="1075700"/>
            <a:ext cx="9732900" cy="553968"/>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2400"/>
              <a:buFont typeface="Arial"/>
              <a:buNone/>
            </a:pPr>
            <a:r>
              <a:rPr lang="en-US" sz="2400" dirty="0">
                <a:solidFill>
                  <a:schemeClr val="dk1"/>
                </a:solidFill>
                <a:latin typeface="Calibri"/>
                <a:ea typeface="Calibri"/>
                <a:cs typeface="Calibri"/>
                <a:sym typeface="Calibri"/>
              </a:rPr>
              <a:t>Vaccines go through more testing than any other pharmaceuticals: </a:t>
            </a:r>
            <a:endParaRPr sz="2400" dirty="0">
              <a:solidFill>
                <a:schemeClr val="dk1"/>
              </a:solidFill>
              <a:latin typeface="Calibri"/>
              <a:ea typeface="Calibri"/>
              <a:cs typeface="Calibri"/>
              <a:sym typeface="Calibri"/>
            </a:endParaRPr>
          </a:p>
        </p:txBody>
      </p:sp>
      <p:pic>
        <p:nvPicPr>
          <p:cNvPr id="422" name="Google Shape;422;p80" descr="Number 1"/>
          <p:cNvPicPr preferRelativeResize="0"/>
          <p:nvPr/>
        </p:nvPicPr>
        <p:blipFill>
          <a:blip r:embed="rId6">
            <a:alphaModFix/>
          </a:blip>
          <a:stretch>
            <a:fillRect/>
          </a:stretch>
        </p:blipFill>
        <p:spPr>
          <a:xfrm>
            <a:off x="1506750" y="1708538"/>
            <a:ext cx="548400" cy="523200"/>
          </a:xfrm>
          <a:prstGeom prst="rect">
            <a:avLst/>
          </a:prstGeom>
          <a:noFill/>
          <a:ln>
            <a:noFill/>
          </a:ln>
        </p:spPr>
      </p:pic>
      <p:pic>
        <p:nvPicPr>
          <p:cNvPr id="423" name="Google Shape;423;p80" descr="Number 2"/>
          <p:cNvPicPr preferRelativeResize="0"/>
          <p:nvPr/>
        </p:nvPicPr>
        <p:blipFill>
          <a:blip r:embed="rId7">
            <a:alphaModFix/>
          </a:blip>
          <a:stretch>
            <a:fillRect/>
          </a:stretch>
        </p:blipFill>
        <p:spPr>
          <a:xfrm>
            <a:off x="1506750" y="3287662"/>
            <a:ext cx="548400" cy="519855"/>
          </a:xfrm>
          <a:prstGeom prst="rect">
            <a:avLst/>
          </a:prstGeom>
          <a:noFill/>
          <a:ln>
            <a:noFill/>
          </a:ln>
        </p:spPr>
      </p:pic>
      <p:pic>
        <p:nvPicPr>
          <p:cNvPr id="424" name="Google Shape;424;p80" descr="Number 3"/>
          <p:cNvPicPr preferRelativeResize="0"/>
          <p:nvPr/>
        </p:nvPicPr>
        <p:blipFill>
          <a:blip r:embed="rId8">
            <a:alphaModFix/>
          </a:blip>
          <a:stretch>
            <a:fillRect/>
          </a:stretch>
        </p:blipFill>
        <p:spPr>
          <a:xfrm>
            <a:off x="1506750" y="4863450"/>
            <a:ext cx="548400" cy="560244"/>
          </a:xfrm>
          <a:prstGeom prst="rect">
            <a:avLst/>
          </a:prstGeom>
          <a:noFill/>
          <a:ln>
            <a:noFill/>
          </a:ln>
        </p:spPr>
      </p:pic>
      <p:sp>
        <p:nvSpPr>
          <p:cNvPr id="14" name="TextBox 13">
            <a:extLst>
              <a:ext uri="{FF2B5EF4-FFF2-40B4-BE49-F238E27FC236}">
                <a16:creationId xmlns:a16="http://schemas.microsoft.com/office/drawing/2014/main" id="{476549BD-3453-4644-BC83-EC240D19A907}"/>
              </a:ext>
            </a:extLst>
          </p:cNvPr>
          <p:cNvSpPr txBox="1"/>
          <p:nvPr/>
        </p:nvSpPr>
        <p:spPr>
          <a:xfrm>
            <a:off x="178625" y="234238"/>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How do we know if the vaccine is safe?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g79ce8b2f6a_0_51"/>
          <p:cNvSpPr txBox="1">
            <a:spLocks noGrp="1"/>
          </p:cNvSpPr>
          <p:nvPr>
            <p:ph type="sldNum" idx="12"/>
          </p:nvPr>
        </p:nvSpPr>
        <p:spPr>
          <a:xfrm>
            <a:off x="8756534" y="6492504"/>
            <a:ext cx="2736415" cy="36512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B5B5B5"/>
                </a:solidFill>
                <a:latin typeface="Arial"/>
                <a:ea typeface="Arial"/>
                <a:cs typeface="Arial"/>
                <a:sym typeface="Arial"/>
              </a:defRPr>
            </a:lvl9pPr>
          </a:lstStyle>
          <a:p>
            <a:pPr marL="0" marR="0" lvl="0" indent="0" algn="r" rtl="0">
              <a:lnSpc>
                <a:spcPct val="100000"/>
              </a:lnSpc>
              <a:spcBef>
                <a:spcPts val="0"/>
              </a:spcBef>
              <a:spcAft>
                <a:spcPts val="0"/>
              </a:spcAft>
              <a:buSzPts val="900"/>
              <a:buNone/>
            </a:pPr>
            <a:fld id="{00000000-1234-1234-1234-123412341234}" type="slidenum">
              <a:rPr lang="en-US" smtClean="0"/>
              <a:pPr marL="0" marR="0" lvl="0" indent="0" algn="r" rtl="0">
                <a:lnSpc>
                  <a:spcPct val="100000"/>
                </a:lnSpc>
                <a:spcBef>
                  <a:spcPts val="0"/>
                </a:spcBef>
                <a:spcAft>
                  <a:spcPts val="0"/>
                </a:spcAft>
                <a:buSzPts val="900"/>
                <a:buNone/>
              </a:pPr>
              <a:t>9</a:t>
            </a:fld>
            <a:endParaRPr sz="900" b="0" i="0" u="none" strike="noStrike" cap="none">
              <a:solidFill>
                <a:srgbClr val="B5B5B5"/>
              </a:solidFill>
              <a:latin typeface="Arial"/>
              <a:ea typeface="Arial"/>
              <a:cs typeface="Arial"/>
              <a:sym typeface="Arial"/>
            </a:endParaRPr>
          </a:p>
        </p:txBody>
      </p:sp>
      <p:pic>
        <p:nvPicPr>
          <p:cNvPr id="432" name="Google Shape;432;g79ce8b2f6a_0_51" descr="Check mark"/>
          <p:cNvPicPr preferRelativeResize="0"/>
          <p:nvPr/>
        </p:nvPicPr>
        <p:blipFill>
          <a:blip r:embed="rId3">
            <a:alphaModFix/>
          </a:blip>
          <a:stretch>
            <a:fillRect/>
          </a:stretch>
        </p:blipFill>
        <p:spPr>
          <a:xfrm>
            <a:off x="1502813" y="3146125"/>
            <a:ext cx="1669436" cy="1645275"/>
          </a:xfrm>
          <a:prstGeom prst="rect">
            <a:avLst/>
          </a:prstGeom>
          <a:noFill/>
          <a:ln>
            <a:noFill/>
          </a:ln>
        </p:spPr>
      </p:pic>
      <p:sp>
        <p:nvSpPr>
          <p:cNvPr id="433" name="Google Shape;433;g79ce8b2f6a_0_51"/>
          <p:cNvSpPr txBox="1"/>
          <p:nvPr/>
        </p:nvSpPr>
        <p:spPr>
          <a:xfrm>
            <a:off x="3460900" y="1571125"/>
            <a:ext cx="7812300" cy="1292631"/>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dirty="0">
                <a:solidFill>
                  <a:schemeClr val="dk1"/>
                </a:solidFill>
                <a:latin typeface="Calibri"/>
                <a:ea typeface="Calibri"/>
                <a:cs typeface="Calibri"/>
                <a:sym typeface="Calibri"/>
              </a:rPr>
              <a:t>The CDC’s </a:t>
            </a:r>
            <a:r>
              <a:rPr lang="en-US" sz="2400" u="sng" dirty="0">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Advisory Committee on Immunization Practices</a:t>
            </a:r>
            <a:r>
              <a:rPr lang="en-US" sz="2400" dirty="0">
                <a:solidFill>
                  <a:schemeClr val="dk1"/>
                </a:solidFill>
                <a:latin typeface="Calibri"/>
                <a:ea typeface="Calibri"/>
                <a:cs typeface="Calibri"/>
                <a:sym typeface="Calibri"/>
              </a:rPr>
              <a:t> looks at the data to see if the vaccine is safe and works. They give advice to the U.S. Food and Drug Administration (FDA).</a:t>
            </a:r>
            <a:endParaRPr sz="2400" dirty="0">
              <a:solidFill>
                <a:schemeClr val="dk1"/>
              </a:solidFill>
              <a:latin typeface="Calibri"/>
              <a:ea typeface="Calibri"/>
              <a:cs typeface="Calibri"/>
              <a:sym typeface="Calibri"/>
            </a:endParaRPr>
          </a:p>
        </p:txBody>
      </p:sp>
      <p:sp>
        <p:nvSpPr>
          <p:cNvPr id="434" name="Google Shape;434;g79ce8b2f6a_0_51"/>
          <p:cNvSpPr txBox="1"/>
          <p:nvPr/>
        </p:nvSpPr>
        <p:spPr>
          <a:xfrm>
            <a:off x="3460900" y="3537813"/>
            <a:ext cx="8150400" cy="923299"/>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dirty="0">
                <a:solidFill>
                  <a:schemeClr val="dk1"/>
                </a:solidFill>
                <a:latin typeface="Calibri"/>
                <a:ea typeface="Calibri"/>
                <a:cs typeface="Calibri"/>
                <a:sym typeface="Calibri"/>
              </a:rPr>
              <a:t>The FDA looks at the data and the advice from the Advisory Committee and decides whether to approve the vaccine.</a:t>
            </a:r>
            <a:endParaRPr sz="2400" dirty="0">
              <a:solidFill>
                <a:schemeClr val="dk1"/>
              </a:solidFill>
              <a:latin typeface="Calibri"/>
              <a:ea typeface="Calibri"/>
              <a:cs typeface="Calibri"/>
              <a:sym typeface="Calibri"/>
            </a:endParaRPr>
          </a:p>
        </p:txBody>
      </p:sp>
      <p:pic>
        <p:nvPicPr>
          <p:cNvPr id="435" name="Google Shape;435;g79ce8b2f6a_0_51" descr="Image of a piece of paper and magnifying glass"/>
          <p:cNvPicPr preferRelativeResize="0"/>
          <p:nvPr/>
        </p:nvPicPr>
        <p:blipFill>
          <a:blip r:embed="rId5">
            <a:alphaModFix/>
          </a:blip>
          <a:stretch>
            <a:fillRect/>
          </a:stretch>
        </p:blipFill>
        <p:spPr>
          <a:xfrm>
            <a:off x="1503187" y="1349123"/>
            <a:ext cx="1668700" cy="1644602"/>
          </a:xfrm>
          <a:prstGeom prst="rect">
            <a:avLst/>
          </a:prstGeom>
          <a:noFill/>
          <a:ln>
            <a:noFill/>
          </a:ln>
        </p:spPr>
      </p:pic>
      <p:pic>
        <p:nvPicPr>
          <p:cNvPr id="436" name="Google Shape;436;g79ce8b2f6a_0_51" descr="Number 4"/>
          <p:cNvPicPr preferRelativeResize="0"/>
          <p:nvPr/>
        </p:nvPicPr>
        <p:blipFill>
          <a:blip r:embed="rId6">
            <a:alphaModFix/>
          </a:blip>
          <a:stretch>
            <a:fillRect/>
          </a:stretch>
        </p:blipFill>
        <p:spPr>
          <a:xfrm>
            <a:off x="1295025" y="1350250"/>
            <a:ext cx="615075" cy="560250"/>
          </a:xfrm>
          <a:prstGeom prst="rect">
            <a:avLst/>
          </a:prstGeom>
          <a:noFill/>
          <a:ln>
            <a:noFill/>
          </a:ln>
        </p:spPr>
      </p:pic>
      <p:pic>
        <p:nvPicPr>
          <p:cNvPr id="437" name="Google Shape;437;g79ce8b2f6a_0_51" descr="Number 5"/>
          <p:cNvPicPr preferRelativeResize="0"/>
          <p:nvPr/>
        </p:nvPicPr>
        <p:blipFill>
          <a:blip r:embed="rId7">
            <a:alphaModFix/>
          </a:blip>
          <a:stretch>
            <a:fillRect/>
          </a:stretch>
        </p:blipFill>
        <p:spPr>
          <a:xfrm>
            <a:off x="1295025" y="3342331"/>
            <a:ext cx="615075" cy="546593"/>
          </a:xfrm>
          <a:prstGeom prst="rect">
            <a:avLst/>
          </a:prstGeom>
          <a:noFill/>
          <a:ln>
            <a:noFill/>
          </a:ln>
        </p:spPr>
      </p:pic>
      <p:sp>
        <p:nvSpPr>
          <p:cNvPr id="438" name="Google Shape;438;g79ce8b2f6a_0_51" descr="The vaccine is only approved after all of these steps are done and various teams of reviewers are sure that it works and is safe.&#10;"/>
          <p:cNvSpPr/>
          <p:nvPr/>
        </p:nvSpPr>
        <p:spPr>
          <a:xfrm>
            <a:off x="1625100" y="5093700"/>
            <a:ext cx="9308400" cy="1096500"/>
          </a:xfrm>
          <a:prstGeom prst="rect">
            <a:avLst/>
          </a:prstGeom>
          <a:solidFill>
            <a:srgbClr val="D7EAF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dirty="0">
                <a:solidFill>
                  <a:schemeClr val="dk1"/>
                </a:solidFill>
                <a:latin typeface="Calibri"/>
                <a:ea typeface="Calibri"/>
                <a:cs typeface="Calibri"/>
                <a:sym typeface="Calibri"/>
              </a:rPr>
              <a:t>The vaccine is only approved after </a:t>
            </a:r>
            <a:r>
              <a:rPr lang="en-US" sz="2400" b="1" dirty="0">
                <a:latin typeface="Calibri"/>
                <a:ea typeface="Calibri"/>
                <a:cs typeface="Calibri"/>
                <a:sym typeface="Calibri"/>
              </a:rPr>
              <a:t>all of these steps</a:t>
            </a:r>
            <a:r>
              <a:rPr lang="en-US" sz="2400" dirty="0">
                <a:latin typeface="Calibri"/>
                <a:ea typeface="Calibri"/>
                <a:cs typeface="Calibri"/>
                <a:sym typeface="Calibri"/>
              </a:rPr>
              <a:t> </a:t>
            </a:r>
            <a:r>
              <a:rPr lang="en-US" sz="2400" dirty="0">
                <a:solidFill>
                  <a:schemeClr val="dk1"/>
                </a:solidFill>
                <a:latin typeface="Calibri"/>
                <a:ea typeface="Calibri"/>
                <a:cs typeface="Calibri"/>
                <a:sym typeface="Calibri"/>
              </a:rPr>
              <a:t>are done and various teams of reviewers are sure that it works and is safe.</a:t>
            </a:r>
            <a:endParaRPr dirty="0"/>
          </a:p>
        </p:txBody>
      </p:sp>
      <p:sp>
        <p:nvSpPr>
          <p:cNvPr id="11" name="TextBox 10">
            <a:extLst>
              <a:ext uri="{FF2B5EF4-FFF2-40B4-BE49-F238E27FC236}">
                <a16:creationId xmlns:a16="http://schemas.microsoft.com/office/drawing/2014/main" id="{31BA9E1A-725B-4EBC-9974-F1B9658FEA6C}"/>
              </a:ext>
            </a:extLst>
          </p:cNvPr>
          <p:cNvSpPr txBox="1"/>
          <p:nvPr/>
        </p:nvSpPr>
        <p:spPr>
          <a:xfrm>
            <a:off x="178625" y="234238"/>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How do we know if the vaccine is safe?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5" name="Google Shape;445;p81"/>
          <p:cNvSpPr/>
          <p:nvPr/>
        </p:nvSpPr>
        <p:spPr>
          <a:xfrm>
            <a:off x="201900" y="1136942"/>
            <a:ext cx="11227800" cy="4926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00000"/>
                </a:solidFill>
                <a:latin typeface="Calibri"/>
                <a:ea typeface="Calibri"/>
                <a:cs typeface="Calibri"/>
                <a:sym typeface="Calibri"/>
              </a:rPr>
              <a:t>The timeline was sped up but never cut corners on safety. Here is how:</a:t>
            </a:r>
            <a:endParaRPr sz="2400" b="1" i="1"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000000"/>
              </a:solidFill>
              <a:latin typeface="Calibri"/>
              <a:ea typeface="Calibri"/>
              <a:cs typeface="Calibri"/>
              <a:sym typeface="Calibri"/>
            </a:endParaRPr>
          </a:p>
        </p:txBody>
      </p:sp>
      <p:pic>
        <p:nvPicPr>
          <p:cNvPr id="446" name="Google Shape;446;p81" descr="Open book"/>
          <p:cNvPicPr preferRelativeResize="0"/>
          <p:nvPr/>
        </p:nvPicPr>
        <p:blipFill>
          <a:blip r:embed="rId3">
            <a:alphaModFix/>
          </a:blip>
          <a:stretch>
            <a:fillRect/>
          </a:stretch>
        </p:blipFill>
        <p:spPr>
          <a:xfrm>
            <a:off x="232426" y="1732493"/>
            <a:ext cx="1684106" cy="1659302"/>
          </a:xfrm>
          <a:prstGeom prst="rect">
            <a:avLst/>
          </a:prstGeom>
          <a:noFill/>
          <a:ln>
            <a:noFill/>
          </a:ln>
        </p:spPr>
      </p:pic>
      <p:pic>
        <p:nvPicPr>
          <p:cNvPr id="447" name="Google Shape;447;p81" descr="Dollar sign"/>
          <p:cNvPicPr preferRelativeResize="0"/>
          <p:nvPr/>
        </p:nvPicPr>
        <p:blipFill>
          <a:blip r:embed="rId4">
            <a:alphaModFix/>
          </a:blip>
          <a:stretch>
            <a:fillRect/>
          </a:stretch>
        </p:blipFill>
        <p:spPr>
          <a:xfrm>
            <a:off x="5815800" y="1732493"/>
            <a:ext cx="1684107" cy="1694194"/>
          </a:xfrm>
          <a:prstGeom prst="rect">
            <a:avLst/>
          </a:prstGeom>
          <a:noFill/>
          <a:ln>
            <a:noFill/>
          </a:ln>
        </p:spPr>
      </p:pic>
      <p:pic>
        <p:nvPicPr>
          <p:cNvPr id="448" name="Google Shape;448;p81" descr="Magnifying glass and clipboard"/>
          <p:cNvPicPr preferRelativeResize="0"/>
          <p:nvPr/>
        </p:nvPicPr>
        <p:blipFill>
          <a:blip r:embed="rId5">
            <a:alphaModFix/>
          </a:blip>
          <a:stretch>
            <a:fillRect/>
          </a:stretch>
        </p:blipFill>
        <p:spPr>
          <a:xfrm>
            <a:off x="5795010" y="4131290"/>
            <a:ext cx="1684107" cy="1746169"/>
          </a:xfrm>
          <a:prstGeom prst="rect">
            <a:avLst/>
          </a:prstGeom>
          <a:noFill/>
          <a:ln>
            <a:noFill/>
          </a:ln>
        </p:spPr>
      </p:pic>
      <p:pic>
        <p:nvPicPr>
          <p:cNvPr id="449" name="Google Shape;449;p81" descr="Person raising hand"/>
          <p:cNvPicPr preferRelativeResize="0"/>
          <p:nvPr/>
        </p:nvPicPr>
        <p:blipFill>
          <a:blip r:embed="rId6">
            <a:alphaModFix/>
          </a:blip>
          <a:stretch>
            <a:fillRect/>
          </a:stretch>
        </p:blipFill>
        <p:spPr>
          <a:xfrm>
            <a:off x="218276" y="4068077"/>
            <a:ext cx="1786059" cy="1822735"/>
          </a:xfrm>
          <a:prstGeom prst="rect">
            <a:avLst/>
          </a:prstGeom>
          <a:noFill/>
          <a:ln>
            <a:noFill/>
          </a:ln>
        </p:spPr>
      </p:pic>
      <p:sp>
        <p:nvSpPr>
          <p:cNvPr id="450" name="Google Shape;450;p81"/>
          <p:cNvSpPr/>
          <p:nvPr/>
        </p:nvSpPr>
        <p:spPr>
          <a:xfrm>
            <a:off x="2039263" y="2120000"/>
            <a:ext cx="4009200" cy="163117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2400" b="1" dirty="0">
                <a:latin typeface="Calibri"/>
                <a:ea typeface="Calibri"/>
                <a:cs typeface="Calibri"/>
                <a:sym typeface="Calibri"/>
              </a:rPr>
              <a:t>We already had helpful information</a:t>
            </a:r>
            <a:r>
              <a:rPr lang="en-US" sz="2400" dirty="0">
                <a:latin typeface="Calibri"/>
                <a:ea typeface="Calibri"/>
                <a:cs typeface="Calibri"/>
                <a:sym typeface="Calibri"/>
              </a:rPr>
              <a:t> about coronaviruses, so we weren’t starting from scratch. </a:t>
            </a:r>
            <a:endParaRPr sz="2400" b="0" i="0" u="none" strike="noStrike" cap="none" dirty="0">
              <a:latin typeface="Calibri"/>
              <a:ea typeface="Calibri"/>
              <a:cs typeface="Calibri"/>
              <a:sym typeface="Calibri"/>
            </a:endParaRPr>
          </a:p>
        </p:txBody>
      </p:sp>
      <p:sp>
        <p:nvSpPr>
          <p:cNvPr id="451" name="Google Shape;451;p81"/>
          <p:cNvSpPr/>
          <p:nvPr/>
        </p:nvSpPr>
        <p:spPr>
          <a:xfrm>
            <a:off x="7616270" y="2027820"/>
            <a:ext cx="4009200" cy="1569620"/>
          </a:xfrm>
          <a:prstGeom prst="rect">
            <a:avLst/>
          </a:prstGeom>
          <a:noFill/>
          <a:ln>
            <a:noFill/>
          </a:ln>
        </p:spPr>
        <p:txBody>
          <a:bodyPr spcFirstLastPara="1" wrap="square" lIns="91425" tIns="45700" rIns="91425" bIns="45700" anchor="t" anchorCtr="0">
            <a:spAutoFit/>
          </a:bodyPr>
          <a:lstStyle/>
          <a:p>
            <a:pPr marL="0" lvl="0" indent="0" algn="l" rtl="0">
              <a:spcAft>
                <a:spcPts val="0"/>
              </a:spcAft>
              <a:buNone/>
            </a:pPr>
            <a:r>
              <a:rPr lang="en-US" sz="2400" dirty="0">
                <a:latin typeface="Calibri"/>
                <a:ea typeface="Calibri"/>
                <a:cs typeface="Calibri"/>
                <a:sym typeface="Calibri"/>
              </a:rPr>
              <a:t>The U.S. and other governments</a:t>
            </a:r>
            <a:r>
              <a:rPr lang="en-US" sz="2400" b="1" dirty="0">
                <a:latin typeface="Calibri"/>
                <a:ea typeface="Calibri"/>
                <a:cs typeface="Calibri"/>
                <a:sym typeface="Calibri"/>
              </a:rPr>
              <a:t> invested a lot of money </a:t>
            </a:r>
            <a:r>
              <a:rPr lang="en-US" sz="2400" dirty="0">
                <a:latin typeface="Calibri"/>
                <a:ea typeface="Calibri"/>
                <a:cs typeface="Calibri"/>
                <a:sym typeface="Calibri"/>
              </a:rPr>
              <a:t>to support vaccine companies with their work.  </a:t>
            </a:r>
            <a:endParaRPr sz="2400" b="1" dirty="0">
              <a:latin typeface="Calibri"/>
              <a:ea typeface="Calibri"/>
              <a:cs typeface="Calibri"/>
              <a:sym typeface="Calibri"/>
            </a:endParaRPr>
          </a:p>
        </p:txBody>
      </p:sp>
      <p:sp>
        <p:nvSpPr>
          <p:cNvPr id="452" name="Google Shape;452;p81"/>
          <p:cNvSpPr/>
          <p:nvPr/>
        </p:nvSpPr>
        <p:spPr>
          <a:xfrm>
            <a:off x="2048700" y="4292829"/>
            <a:ext cx="3767100" cy="1569620"/>
          </a:xfrm>
          <a:prstGeom prst="rect">
            <a:avLst/>
          </a:prstGeom>
          <a:noFill/>
          <a:ln>
            <a:noFill/>
          </a:ln>
        </p:spPr>
        <p:txBody>
          <a:bodyPr spcFirstLastPara="1" wrap="square" lIns="91425" tIns="45700" rIns="91425" bIns="45700" anchor="t" anchorCtr="0">
            <a:spAutoFit/>
          </a:bodyPr>
          <a:lstStyle/>
          <a:p>
            <a:pPr marL="0" lvl="0" indent="0" algn="l" rtl="0">
              <a:spcAft>
                <a:spcPts val="0"/>
              </a:spcAft>
              <a:buNone/>
            </a:pPr>
            <a:r>
              <a:rPr lang="en-US" sz="2400" dirty="0">
                <a:latin typeface="Calibri"/>
                <a:ea typeface="Calibri"/>
                <a:cs typeface="Calibri"/>
                <a:sym typeface="Calibri"/>
              </a:rPr>
              <a:t>A lot of people participated in clinical trials and </a:t>
            </a:r>
            <a:r>
              <a:rPr lang="en-US" sz="2400" b="1" dirty="0">
                <a:latin typeface="Calibri"/>
                <a:ea typeface="Calibri"/>
                <a:cs typeface="Calibri"/>
                <a:sym typeface="Calibri"/>
              </a:rPr>
              <a:t>we didn’t need to spend time finding volunteers.  </a:t>
            </a:r>
            <a:endParaRPr sz="2400" b="0" i="0" u="none" strike="noStrike" cap="none" dirty="0">
              <a:latin typeface="Calibri"/>
              <a:ea typeface="Calibri"/>
              <a:cs typeface="Calibri"/>
              <a:sym typeface="Calibri"/>
            </a:endParaRPr>
          </a:p>
        </p:txBody>
      </p:sp>
      <p:sp>
        <p:nvSpPr>
          <p:cNvPr id="453" name="Google Shape;453;p81"/>
          <p:cNvSpPr/>
          <p:nvPr/>
        </p:nvSpPr>
        <p:spPr>
          <a:xfrm>
            <a:off x="7616270" y="4238938"/>
            <a:ext cx="4236000" cy="1938952"/>
          </a:xfrm>
          <a:prstGeom prst="rect">
            <a:avLst/>
          </a:prstGeom>
          <a:noFill/>
          <a:ln>
            <a:noFill/>
          </a:ln>
        </p:spPr>
        <p:txBody>
          <a:bodyPr spcFirstLastPara="1" wrap="square" lIns="91425" tIns="45700" rIns="91425" bIns="45700" anchor="t" anchorCtr="0">
            <a:spAutoFit/>
          </a:bodyPr>
          <a:lstStyle/>
          <a:p>
            <a:pPr marL="0" lvl="0" indent="0" algn="l" rtl="0">
              <a:spcAft>
                <a:spcPts val="0"/>
              </a:spcAft>
              <a:buNone/>
            </a:pPr>
            <a:r>
              <a:rPr lang="en-US" sz="2400" dirty="0">
                <a:latin typeface="Calibri"/>
                <a:ea typeface="Calibri"/>
                <a:cs typeface="Calibri"/>
                <a:sym typeface="Calibri"/>
              </a:rPr>
              <a:t>Manufacturing happened </a:t>
            </a:r>
            <a:r>
              <a:rPr lang="en-US" sz="2400" b="1" dirty="0">
                <a:latin typeface="Calibri"/>
                <a:ea typeface="Calibri"/>
                <a:cs typeface="Calibri"/>
                <a:sym typeface="Calibri"/>
              </a:rPr>
              <a:t>at the same time as safety studies, </a:t>
            </a:r>
            <a:r>
              <a:rPr lang="en-US" sz="2400" dirty="0">
                <a:latin typeface="Calibri"/>
                <a:ea typeface="Calibri"/>
                <a:cs typeface="Calibri"/>
                <a:sym typeface="Calibri"/>
              </a:rPr>
              <a:t>so vaccines were ready to be distributed once they were approved.</a:t>
            </a:r>
            <a:endParaRPr sz="2400" b="0" i="0" u="none" strike="noStrike" cap="none" dirty="0">
              <a:latin typeface="Calibri"/>
              <a:ea typeface="Calibri"/>
              <a:cs typeface="Calibri"/>
              <a:sym typeface="Calibri"/>
            </a:endParaRPr>
          </a:p>
        </p:txBody>
      </p:sp>
      <p:sp>
        <p:nvSpPr>
          <p:cNvPr id="12" name="TextBox 11">
            <a:extLst>
              <a:ext uri="{FF2B5EF4-FFF2-40B4-BE49-F238E27FC236}">
                <a16:creationId xmlns:a16="http://schemas.microsoft.com/office/drawing/2014/main" id="{01E34E7A-336B-4015-BC19-F6F91306BB45}"/>
              </a:ext>
            </a:extLst>
          </p:cNvPr>
          <p:cNvSpPr txBox="1"/>
          <p:nvPr/>
        </p:nvSpPr>
        <p:spPr>
          <a:xfrm>
            <a:off x="311147" y="246221"/>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How is it safe if it happened so fast?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his image shows an example of the COVID-19 vaccine development timeline compared to a traditional vaccine development timeline. In particular, it shows how the COVID-19 vaccine manufacturing and development step happened at the same time as the testing and approvals.">
            <a:extLst>
              <a:ext uri="{FF2B5EF4-FFF2-40B4-BE49-F238E27FC236}">
                <a16:creationId xmlns:a16="http://schemas.microsoft.com/office/drawing/2014/main" id="{60A87389-14A5-430A-B91F-2404E62DD666}"/>
              </a:ext>
            </a:extLst>
          </p:cNvPr>
          <p:cNvPicPr>
            <a:picLocks noChangeAspect="1"/>
          </p:cNvPicPr>
          <p:nvPr/>
        </p:nvPicPr>
        <p:blipFill>
          <a:blip r:embed="rId2"/>
          <a:stretch>
            <a:fillRect/>
          </a:stretch>
        </p:blipFill>
        <p:spPr>
          <a:xfrm>
            <a:off x="1" y="0"/>
            <a:ext cx="12191999" cy="6858000"/>
          </a:xfrm>
          <a:prstGeom prst="rect">
            <a:avLst/>
          </a:prstGeom>
        </p:spPr>
      </p:pic>
    </p:spTree>
    <p:extLst>
      <p:ext uri="{BB962C8B-B14F-4D97-AF65-F5344CB8AC3E}">
        <p14:creationId xmlns:p14="http://schemas.microsoft.com/office/powerpoint/2010/main" val="1088567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0DC069-7A18-449E-9B5B-42D496ED299A}"/>
              </a:ext>
            </a:extLst>
          </p:cNvPr>
          <p:cNvSpPr txBox="1"/>
          <p:nvPr/>
        </p:nvSpPr>
        <p:spPr>
          <a:xfrm>
            <a:off x="311147" y="246221"/>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Can I get COVID-19 from the COVID-19 vaccines?</a:t>
            </a:r>
          </a:p>
        </p:txBody>
      </p:sp>
      <p:sp>
        <p:nvSpPr>
          <p:cNvPr id="5" name="Rectangle 4">
            <a:extLst>
              <a:ext uri="{FF2B5EF4-FFF2-40B4-BE49-F238E27FC236}">
                <a16:creationId xmlns:a16="http://schemas.microsoft.com/office/drawing/2014/main" id="{F5C5A823-101A-4EFF-BD93-CBB21EC8DD44}"/>
              </a:ext>
            </a:extLst>
          </p:cNvPr>
          <p:cNvSpPr/>
          <p:nvPr/>
        </p:nvSpPr>
        <p:spPr>
          <a:xfrm>
            <a:off x="478572" y="1306392"/>
            <a:ext cx="11227876" cy="830997"/>
          </a:xfrm>
          <a:prstGeom prst="rect">
            <a:avLst/>
          </a:prstGeom>
        </p:spPr>
        <p:txBody>
          <a:bodyPr wrap="square">
            <a:spAutoFit/>
          </a:bodyPr>
          <a:lstStyle/>
          <a:p>
            <a:r>
              <a:rPr lang="en-US" sz="2400" dirty="0">
                <a:latin typeface="Calibri" panose="020F0502020204030204" pitchFamily="34" charset="0"/>
                <a:cs typeface="Calibri" panose="020F0502020204030204" pitchFamily="34" charset="0"/>
              </a:rPr>
              <a:t>No. The vaccines do not contain the live virus that causes COVID-19. This means that you can’t catch COVID-19 from the vaccine.</a:t>
            </a:r>
          </a:p>
        </p:txBody>
      </p:sp>
      <p:pic>
        <p:nvPicPr>
          <p:cNvPr id="7" name="Google Shape;296;p78" descr="Five people of different ages waiting in lines to be vaccinated by a person in a medical coat.">
            <a:extLst>
              <a:ext uri="{FF2B5EF4-FFF2-40B4-BE49-F238E27FC236}">
                <a16:creationId xmlns:a16="http://schemas.microsoft.com/office/drawing/2014/main" id="{2F055C2B-AB1B-46EA-87CC-9EC61E3654F7}"/>
              </a:ext>
            </a:extLst>
          </p:cNvPr>
          <p:cNvPicPr preferRelativeResize="0"/>
          <p:nvPr/>
        </p:nvPicPr>
        <p:blipFill>
          <a:blip r:embed="rId3">
            <a:alphaModFix/>
          </a:blip>
          <a:stretch>
            <a:fillRect/>
          </a:stretch>
        </p:blipFill>
        <p:spPr>
          <a:xfrm>
            <a:off x="1944186" y="2312127"/>
            <a:ext cx="8361755" cy="4180372"/>
          </a:xfrm>
          <a:prstGeom prst="rect">
            <a:avLst/>
          </a:prstGeom>
          <a:noFill/>
          <a:ln>
            <a:noFill/>
          </a:ln>
        </p:spPr>
      </p:pic>
    </p:spTree>
    <p:extLst>
      <p:ext uri="{BB962C8B-B14F-4D97-AF65-F5344CB8AC3E}">
        <p14:creationId xmlns:p14="http://schemas.microsoft.com/office/powerpoint/2010/main" val="20883475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196E34-67BE-44FC-8877-1C87128A9C6D}"/>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13</a:t>
            </a:fld>
            <a:endParaRPr lang="en-US" dirty="0">
              <a:solidFill>
                <a:srgbClr val="464646">
                  <a:lumMod val="40000"/>
                  <a:lumOff val="60000"/>
                </a:srgbClr>
              </a:solidFill>
            </a:endParaRPr>
          </a:p>
        </p:txBody>
      </p:sp>
      <p:sp>
        <p:nvSpPr>
          <p:cNvPr id="3" name="TextBox 2">
            <a:extLst>
              <a:ext uri="{FF2B5EF4-FFF2-40B4-BE49-F238E27FC236}">
                <a16:creationId xmlns:a16="http://schemas.microsoft.com/office/drawing/2014/main" id="{E738515A-DC24-4FF1-85F9-68F50ED8147F}"/>
              </a:ext>
            </a:extLst>
          </p:cNvPr>
          <p:cNvSpPr txBox="1"/>
          <p:nvPr/>
        </p:nvSpPr>
        <p:spPr>
          <a:xfrm>
            <a:off x="178625" y="234238"/>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Do the COVID-19 vaccines have any side effects? </a:t>
            </a:r>
          </a:p>
        </p:txBody>
      </p:sp>
      <p:sp>
        <p:nvSpPr>
          <p:cNvPr id="4" name="Rectangle 3">
            <a:extLst>
              <a:ext uri="{FF2B5EF4-FFF2-40B4-BE49-F238E27FC236}">
                <a16:creationId xmlns:a16="http://schemas.microsoft.com/office/drawing/2014/main" id="{FF069143-FE01-453C-934A-DAA4862AED31}"/>
              </a:ext>
            </a:extLst>
          </p:cNvPr>
          <p:cNvSpPr/>
          <p:nvPr/>
        </p:nvSpPr>
        <p:spPr>
          <a:xfrm>
            <a:off x="478571" y="1161565"/>
            <a:ext cx="11356939" cy="5124480"/>
          </a:xfrm>
          <a:prstGeom prst="rect">
            <a:avLst/>
          </a:prstGeom>
        </p:spPr>
        <p:txBody>
          <a:bodyPr wrap="square">
            <a:spAutoFit/>
          </a:bodyPr>
          <a:lstStyle/>
          <a:p>
            <a:pPr marL="342900" indent="-342900">
              <a:spcAft>
                <a:spcPts val="6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Serious side effects from vaccines, including the COVID-19 vaccine, are rare. </a:t>
            </a:r>
          </a:p>
          <a:p>
            <a:pPr marL="342900" indent="-342900">
              <a:spcAft>
                <a:spcPts val="6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It is possible that some people may have side effects, which are normal signs that your body is building protection. </a:t>
            </a:r>
          </a:p>
          <a:p>
            <a:pPr marL="342900" indent="-342900">
              <a:spcAft>
                <a:spcPts val="6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These side effects may affect your ability to do daily activities, but they should go away in a few days. </a:t>
            </a: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The most common side effects are minor and include:</a:t>
            </a:r>
          </a:p>
          <a:p>
            <a:pPr marL="1200150" lvl="2" indent="-285750">
              <a:buFont typeface="Courier New" panose="02070309020205020404" pitchFamily="49" charset="0"/>
              <a:buChar char="o"/>
            </a:pPr>
            <a:r>
              <a:rPr lang="en-US" sz="2400" dirty="0">
                <a:latin typeface="Calibri" panose="020F0502020204030204" pitchFamily="34" charset="0"/>
                <a:cs typeface="Calibri" panose="020F0502020204030204" pitchFamily="34" charset="0"/>
              </a:rPr>
              <a:t>Tiredness</a:t>
            </a:r>
          </a:p>
          <a:p>
            <a:pPr marL="1200150" lvl="2" indent="-285750">
              <a:buFont typeface="Courier New" panose="02070309020205020404" pitchFamily="49" charset="0"/>
              <a:buChar char="o"/>
            </a:pPr>
            <a:r>
              <a:rPr lang="en-US" sz="2400" dirty="0">
                <a:latin typeface="Calibri" panose="020F0502020204030204" pitchFamily="34" charset="0"/>
                <a:cs typeface="Calibri" panose="020F0502020204030204" pitchFamily="34" charset="0"/>
              </a:rPr>
              <a:t>Headache </a:t>
            </a:r>
          </a:p>
          <a:p>
            <a:pPr marL="1200150" lvl="2" indent="-285750">
              <a:buFont typeface="Courier New" panose="02070309020205020404" pitchFamily="49" charset="0"/>
              <a:buChar char="o"/>
            </a:pPr>
            <a:r>
              <a:rPr lang="en-US" sz="2400" dirty="0">
                <a:latin typeface="Calibri" panose="020F0502020204030204" pitchFamily="34" charset="0"/>
                <a:cs typeface="Calibri" panose="020F0502020204030204" pitchFamily="34" charset="0"/>
              </a:rPr>
              <a:t>Pain at the injection site</a:t>
            </a:r>
          </a:p>
          <a:p>
            <a:pPr marL="1200150" lvl="2" indent="-285750">
              <a:buFont typeface="Courier New" panose="02070309020205020404" pitchFamily="49" charset="0"/>
              <a:buChar char="o"/>
            </a:pPr>
            <a:r>
              <a:rPr lang="en-US" sz="2400" dirty="0">
                <a:latin typeface="Calibri" panose="020F0502020204030204" pitchFamily="34" charset="0"/>
                <a:cs typeface="Calibri" panose="020F0502020204030204" pitchFamily="34" charset="0"/>
              </a:rPr>
              <a:t>Muscle and/or joint pain</a:t>
            </a:r>
          </a:p>
          <a:p>
            <a:pPr marL="1200150" lvl="2" indent="-285750">
              <a:buFont typeface="Courier New" panose="02070309020205020404" pitchFamily="49" charset="0"/>
              <a:buChar char="o"/>
            </a:pPr>
            <a:r>
              <a:rPr lang="en-US" sz="2400" dirty="0">
                <a:latin typeface="Calibri" panose="020F0502020204030204" pitchFamily="34" charset="0"/>
                <a:cs typeface="Calibri" panose="020F0502020204030204" pitchFamily="34" charset="0"/>
              </a:rPr>
              <a:t>Chills </a:t>
            </a:r>
          </a:p>
          <a:p>
            <a:pPr marL="1200150" lvl="2" indent="-285750">
              <a:buFont typeface="Courier New" panose="02070309020205020404" pitchFamily="49" charset="0"/>
              <a:buChar char="o"/>
            </a:pPr>
            <a:r>
              <a:rPr lang="en-US" sz="2400" dirty="0">
                <a:latin typeface="Calibri" panose="020F0502020204030204" pitchFamily="34" charset="0"/>
                <a:cs typeface="Calibri" panose="020F0502020204030204" pitchFamily="34" charset="0"/>
              </a:rPr>
              <a:t>Nausea and/or vomiting</a:t>
            </a:r>
          </a:p>
          <a:p>
            <a:pPr marL="1200150" lvl="2" indent="-285750">
              <a:buFont typeface="Courier New" panose="02070309020205020404" pitchFamily="49" charset="0"/>
              <a:buChar char="o"/>
            </a:pPr>
            <a:r>
              <a:rPr lang="en-US" sz="2400" dirty="0">
                <a:latin typeface="Calibri" panose="020F0502020204030204" pitchFamily="34" charset="0"/>
                <a:cs typeface="Calibri" panose="020F0502020204030204" pitchFamily="34" charset="0"/>
              </a:rPr>
              <a:t>Fever</a:t>
            </a:r>
          </a:p>
        </p:txBody>
      </p:sp>
      <p:pic>
        <p:nvPicPr>
          <p:cNvPr id="5" name="Google Shape;741;p82" descr="This image is of five people wearing masks.">
            <a:extLst>
              <a:ext uri="{FF2B5EF4-FFF2-40B4-BE49-F238E27FC236}">
                <a16:creationId xmlns:a16="http://schemas.microsoft.com/office/drawing/2014/main" id="{8283A815-E6C2-49D6-BF93-3B2BF2832DC3}"/>
              </a:ext>
            </a:extLst>
          </p:cNvPr>
          <p:cNvPicPr preferRelativeResize="0"/>
          <p:nvPr/>
        </p:nvPicPr>
        <p:blipFill rotWithShape="1">
          <a:blip r:embed="rId3">
            <a:alphaModFix/>
          </a:blip>
          <a:srcRect/>
          <a:stretch/>
        </p:blipFill>
        <p:spPr>
          <a:xfrm>
            <a:off x="8229599" y="3390551"/>
            <a:ext cx="3263349" cy="2895494"/>
          </a:xfrm>
          <a:prstGeom prst="rect">
            <a:avLst/>
          </a:prstGeom>
          <a:noFill/>
          <a:ln>
            <a:noFill/>
          </a:ln>
        </p:spPr>
      </p:pic>
      <p:sp>
        <p:nvSpPr>
          <p:cNvPr id="6" name="Rectangle 5">
            <a:extLst>
              <a:ext uri="{FF2B5EF4-FFF2-40B4-BE49-F238E27FC236}">
                <a16:creationId xmlns:a16="http://schemas.microsoft.com/office/drawing/2014/main" id="{0F087B7E-59EE-4240-9588-33516A0F8436}"/>
              </a:ext>
            </a:extLst>
          </p:cNvPr>
          <p:cNvSpPr/>
          <p:nvPr/>
        </p:nvSpPr>
        <p:spPr>
          <a:xfrm>
            <a:off x="5974813" y="3244334"/>
            <a:ext cx="242374" cy="369332"/>
          </a:xfrm>
          <a:prstGeom prst="rect">
            <a:avLst/>
          </a:prstGeom>
        </p:spPr>
        <p:txBody>
          <a:bodyPr wrap="none">
            <a:spAutoFit/>
          </a:bodyPr>
          <a:lstStyle/>
          <a:p>
            <a:r>
              <a:rPr lang="en-US" dirty="0">
                <a:solidFill>
                  <a:srgbClr val="000000"/>
                </a:solidFill>
                <a:latin typeface="Times New Roman" panose="02020603050405020304" pitchFamily="18" charset="0"/>
              </a:rPr>
              <a:t> </a:t>
            </a:r>
            <a:endParaRPr lang="en-US" dirty="0"/>
          </a:p>
        </p:txBody>
      </p:sp>
    </p:spTree>
    <p:extLst>
      <p:ext uri="{BB962C8B-B14F-4D97-AF65-F5344CB8AC3E}">
        <p14:creationId xmlns:p14="http://schemas.microsoft.com/office/powerpoint/2010/main" val="1506873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38515A-DC24-4FF1-85F9-68F50ED8147F}"/>
              </a:ext>
            </a:extLst>
          </p:cNvPr>
          <p:cNvSpPr txBox="1"/>
          <p:nvPr/>
        </p:nvSpPr>
        <p:spPr>
          <a:xfrm>
            <a:off x="0" y="181467"/>
            <a:ext cx="12013375"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Who was the Pfizer vaccine tested on?</a:t>
            </a:r>
          </a:p>
        </p:txBody>
      </p:sp>
      <p:sp>
        <p:nvSpPr>
          <p:cNvPr id="4" name="Rectangle 3">
            <a:extLst>
              <a:ext uri="{FF2B5EF4-FFF2-40B4-BE49-F238E27FC236}">
                <a16:creationId xmlns:a16="http://schemas.microsoft.com/office/drawing/2014/main" id="{FF069143-FE01-453C-934A-DAA4862AED31}"/>
              </a:ext>
            </a:extLst>
          </p:cNvPr>
          <p:cNvSpPr/>
          <p:nvPr/>
        </p:nvSpPr>
        <p:spPr>
          <a:xfrm>
            <a:off x="356489" y="1201320"/>
            <a:ext cx="11356939" cy="1846659"/>
          </a:xfrm>
          <a:prstGeom prst="rect">
            <a:avLst/>
          </a:prstGeom>
        </p:spPr>
        <p:txBody>
          <a:bodyPr wrap="square">
            <a:spAutoFit/>
          </a:bodyPr>
          <a:lstStyle/>
          <a:p>
            <a:r>
              <a:rPr lang="en-US" sz="2200" dirty="0">
                <a:latin typeface="Calibri" panose="020F0502020204030204" pitchFamily="34" charset="0"/>
                <a:cs typeface="Calibri" panose="020F0502020204030204" pitchFamily="34" charset="0"/>
              </a:rPr>
              <a:t>The safety of the </a:t>
            </a:r>
            <a:r>
              <a:rPr lang="en-US" sz="2200" b="1" dirty="0">
                <a:latin typeface="Calibri" panose="020F0502020204030204" pitchFamily="34" charset="0"/>
                <a:cs typeface="Calibri" panose="020F0502020204030204" pitchFamily="34" charset="0"/>
              </a:rPr>
              <a:t>Pfizer </a:t>
            </a:r>
            <a:r>
              <a:rPr lang="en-US" sz="2200" dirty="0">
                <a:latin typeface="Calibri" panose="020F0502020204030204" pitchFamily="34" charset="0"/>
                <a:cs typeface="Calibri" panose="020F0502020204030204" pitchFamily="34" charset="0"/>
              </a:rPr>
              <a:t>vaccine</a:t>
            </a:r>
            <a:r>
              <a:rPr lang="en-US" sz="2200" b="1" dirty="0">
                <a:latin typeface="Calibri" panose="020F0502020204030204" pitchFamily="34" charset="0"/>
                <a:cs typeface="Calibri" panose="020F0502020204030204" pitchFamily="34" charset="0"/>
              </a:rPr>
              <a:t> </a:t>
            </a:r>
            <a:r>
              <a:rPr lang="en-US" sz="2200" dirty="0">
                <a:latin typeface="Calibri" panose="020F0502020204030204" pitchFamily="34" charset="0"/>
                <a:cs typeface="Calibri" panose="020F0502020204030204" pitchFamily="34" charset="0"/>
              </a:rPr>
              <a:t>was evaluated in 43,448 people 16 years of age and older in two clinical studies conducted in the United States, Europe, Turkey, South Africa, and South America. Additional studies were done with 2,260 adolescents ages 12-15 and 3,000 children ages 5-11.</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580EDB5-F8CE-40E3-B3DB-34A41D4BFC91}"/>
              </a:ext>
            </a:extLst>
          </p:cNvPr>
          <p:cNvSpPr txBox="1"/>
          <p:nvPr/>
        </p:nvSpPr>
        <p:spPr>
          <a:xfrm>
            <a:off x="478572" y="4996760"/>
            <a:ext cx="9314786" cy="914400"/>
          </a:xfrm>
          <a:prstGeom prst="rect">
            <a:avLst/>
          </a:prstGeom>
          <a:ln w="6350">
            <a:noFill/>
            <a:miter lim="800000"/>
          </a:ln>
        </p:spPr>
        <p:txBody>
          <a:bodyPr vert="horz" wrap="none" lIns="0" tIns="0" rIns="0" bIns="0" rtlCol="0">
            <a:noAutofit/>
          </a:bodyPr>
          <a:lstStyle/>
          <a:p>
            <a:pPr algn="l">
              <a:spcBef>
                <a:spcPts val="300"/>
              </a:spcBef>
              <a:spcAft>
                <a:spcPts val="300"/>
              </a:spcAft>
              <a:buNone/>
            </a:pPr>
            <a:endParaRPr lang="en-US" sz="1600" dirty="0"/>
          </a:p>
        </p:txBody>
      </p:sp>
      <p:sp>
        <p:nvSpPr>
          <p:cNvPr id="6" name="TextBox 5">
            <a:extLst>
              <a:ext uri="{FF2B5EF4-FFF2-40B4-BE49-F238E27FC236}">
                <a16:creationId xmlns:a16="http://schemas.microsoft.com/office/drawing/2014/main" id="{6A4D9B13-D057-4920-BD14-690DD0111190}"/>
              </a:ext>
            </a:extLst>
          </p:cNvPr>
          <p:cNvSpPr txBox="1"/>
          <p:nvPr/>
        </p:nvSpPr>
        <p:spPr>
          <a:xfrm>
            <a:off x="544744" y="4996760"/>
            <a:ext cx="11527986" cy="1442160"/>
          </a:xfrm>
          <a:prstGeom prst="rect">
            <a:avLst/>
          </a:prstGeom>
          <a:ln w="6350">
            <a:noFill/>
            <a:miter lim="800000"/>
          </a:ln>
        </p:spPr>
        <p:txBody>
          <a:bodyPr vert="horz" wrap="none" lIns="0" tIns="0" rIns="0" bIns="0" rtlCol="0">
            <a:noAutofit/>
          </a:bodyPr>
          <a:lstStyle/>
          <a:p>
            <a:pPr lvl="0"/>
            <a:endParaRPr lang="en-US" sz="1600" dirty="0">
              <a:latin typeface="Calibri" panose="020F0502020204030204" pitchFamily="34" charset="0"/>
              <a:cs typeface="Calibri" panose="020F0502020204030204" pitchFamily="34" charset="0"/>
            </a:endParaRPr>
          </a:p>
        </p:txBody>
      </p:sp>
      <p:graphicFrame>
        <p:nvGraphicFramePr>
          <p:cNvPr id="8" name="Chart 7">
            <a:extLst>
              <a:ext uri="{FF2B5EF4-FFF2-40B4-BE49-F238E27FC236}">
                <a16:creationId xmlns:a16="http://schemas.microsoft.com/office/drawing/2014/main" id="{984C9983-58B6-4FA8-833D-38EB9F2B58F1}"/>
              </a:ext>
            </a:extLst>
          </p:cNvPr>
          <p:cNvGraphicFramePr>
            <a:graphicFrameLocks/>
          </p:cNvGraphicFramePr>
          <p:nvPr/>
        </p:nvGraphicFramePr>
        <p:xfrm>
          <a:off x="7984985" y="2400794"/>
          <a:ext cx="5516880" cy="3324280"/>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8">
            <a:extLst>
              <a:ext uri="{FF2B5EF4-FFF2-40B4-BE49-F238E27FC236}">
                <a16:creationId xmlns:a16="http://schemas.microsoft.com/office/drawing/2014/main" id="{3B874F3C-EE66-4A2C-BC5F-76B057F2C3F9}"/>
              </a:ext>
            </a:extLst>
          </p:cNvPr>
          <p:cNvPicPr>
            <a:picLocks noChangeAspect="1"/>
          </p:cNvPicPr>
          <p:nvPr/>
        </p:nvPicPr>
        <p:blipFill>
          <a:blip r:embed="rId4"/>
          <a:stretch>
            <a:fillRect/>
          </a:stretch>
        </p:blipFill>
        <p:spPr>
          <a:xfrm>
            <a:off x="478572" y="2529423"/>
            <a:ext cx="8658385" cy="3880396"/>
          </a:xfrm>
          <a:prstGeom prst="rect">
            <a:avLst/>
          </a:prstGeom>
        </p:spPr>
      </p:pic>
    </p:spTree>
    <p:extLst>
      <p:ext uri="{BB962C8B-B14F-4D97-AF65-F5344CB8AC3E}">
        <p14:creationId xmlns:p14="http://schemas.microsoft.com/office/powerpoint/2010/main" val="2327346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F069143-FE01-453C-934A-DAA4862AED31}"/>
              </a:ext>
            </a:extLst>
          </p:cNvPr>
          <p:cNvSpPr/>
          <p:nvPr/>
        </p:nvSpPr>
        <p:spPr>
          <a:xfrm>
            <a:off x="356489" y="1201320"/>
            <a:ext cx="11356939" cy="830997"/>
          </a:xfrm>
          <a:prstGeom prst="rect">
            <a:avLst/>
          </a:prstGeom>
        </p:spPr>
        <p:txBody>
          <a:bodyPr wrap="square">
            <a:spAutoFit/>
          </a:bodyPr>
          <a:lstStyle/>
          <a:p>
            <a:r>
              <a:rPr lang="en-US" sz="2400" dirty="0">
                <a:latin typeface="Calibri" panose="020F0502020204030204" pitchFamily="34" charset="0"/>
                <a:cs typeface="Calibri" panose="020F0502020204030204" pitchFamily="34" charset="0"/>
              </a:rPr>
              <a:t>The safety of the </a:t>
            </a:r>
            <a:r>
              <a:rPr lang="en-US" sz="2400" b="1" dirty="0" err="1">
                <a:latin typeface="Calibri" panose="020F0502020204030204" pitchFamily="34" charset="0"/>
                <a:cs typeface="Calibri" panose="020F0502020204030204" pitchFamily="34" charset="0"/>
              </a:rPr>
              <a:t>Moderna</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vaccine</a:t>
            </a:r>
            <a:r>
              <a:rPr lang="en-US" sz="2400" b="1"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rPr>
              <a:t>was evaluated in 30,351 people 18 years of age and older in the United States.  </a:t>
            </a:r>
          </a:p>
        </p:txBody>
      </p:sp>
      <p:sp>
        <p:nvSpPr>
          <p:cNvPr id="5" name="TextBox 4">
            <a:extLst>
              <a:ext uri="{FF2B5EF4-FFF2-40B4-BE49-F238E27FC236}">
                <a16:creationId xmlns:a16="http://schemas.microsoft.com/office/drawing/2014/main" id="{9580EDB5-F8CE-40E3-B3DB-34A41D4BFC91}"/>
              </a:ext>
            </a:extLst>
          </p:cNvPr>
          <p:cNvSpPr txBox="1"/>
          <p:nvPr/>
        </p:nvSpPr>
        <p:spPr>
          <a:xfrm>
            <a:off x="478572" y="4996760"/>
            <a:ext cx="9314786" cy="914400"/>
          </a:xfrm>
          <a:prstGeom prst="rect">
            <a:avLst/>
          </a:prstGeom>
          <a:ln w="6350">
            <a:noFill/>
            <a:miter lim="800000"/>
          </a:ln>
        </p:spPr>
        <p:txBody>
          <a:bodyPr vert="horz" wrap="none" lIns="0" tIns="0" rIns="0" bIns="0" rtlCol="0">
            <a:noAutofit/>
          </a:bodyPr>
          <a:lstStyle/>
          <a:p>
            <a:pPr algn="l">
              <a:spcBef>
                <a:spcPts val="300"/>
              </a:spcBef>
              <a:spcAft>
                <a:spcPts val="300"/>
              </a:spcAft>
              <a:buNone/>
            </a:pPr>
            <a:endParaRPr lang="en-US" sz="1600" dirty="0"/>
          </a:p>
        </p:txBody>
      </p:sp>
      <p:sp>
        <p:nvSpPr>
          <p:cNvPr id="6" name="TextBox 5">
            <a:extLst>
              <a:ext uri="{FF2B5EF4-FFF2-40B4-BE49-F238E27FC236}">
                <a16:creationId xmlns:a16="http://schemas.microsoft.com/office/drawing/2014/main" id="{6A4D9B13-D057-4920-BD14-690DD0111190}"/>
              </a:ext>
            </a:extLst>
          </p:cNvPr>
          <p:cNvSpPr txBox="1"/>
          <p:nvPr/>
        </p:nvSpPr>
        <p:spPr>
          <a:xfrm>
            <a:off x="544744" y="4996760"/>
            <a:ext cx="11527986" cy="1442160"/>
          </a:xfrm>
          <a:prstGeom prst="rect">
            <a:avLst/>
          </a:prstGeom>
          <a:ln w="6350">
            <a:noFill/>
            <a:miter lim="800000"/>
          </a:ln>
        </p:spPr>
        <p:txBody>
          <a:bodyPr vert="horz" wrap="none" lIns="0" tIns="0" rIns="0" bIns="0" rtlCol="0">
            <a:noAutofit/>
          </a:bodyPr>
          <a:lstStyle/>
          <a:p>
            <a:pPr lvl="0"/>
            <a:endParaRPr lang="en-US" sz="1600" dirty="0">
              <a:latin typeface="Calibri" panose="020F0502020204030204" pitchFamily="34" charset="0"/>
              <a:cs typeface="Calibri" panose="020F0502020204030204" pitchFamily="34" charset="0"/>
            </a:endParaRPr>
          </a:p>
        </p:txBody>
      </p:sp>
      <p:graphicFrame>
        <p:nvGraphicFramePr>
          <p:cNvPr id="10" name="Chart 9">
            <a:extLst>
              <a:ext uri="{FF2B5EF4-FFF2-40B4-BE49-F238E27FC236}">
                <a16:creationId xmlns:a16="http://schemas.microsoft.com/office/drawing/2014/main" id="{80EDB754-326E-417D-AE8D-8C2A71606051}"/>
              </a:ext>
            </a:extLst>
          </p:cNvPr>
          <p:cNvGraphicFramePr>
            <a:graphicFrameLocks/>
          </p:cNvGraphicFramePr>
          <p:nvPr/>
        </p:nvGraphicFramePr>
        <p:xfrm>
          <a:off x="8699390" y="2393248"/>
          <a:ext cx="3492610" cy="342785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FCD175AF-47FA-464F-B9BA-B943F2F9BFEB}"/>
              </a:ext>
            </a:extLst>
          </p:cNvPr>
          <p:cNvSpPr txBox="1"/>
          <p:nvPr/>
        </p:nvSpPr>
        <p:spPr>
          <a:xfrm>
            <a:off x="0" y="181467"/>
            <a:ext cx="12013375"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Who was the </a:t>
            </a:r>
            <a:r>
              <a:rPr lang="en-US" sz="3200" dirty="0" err="1">
                <a:latin typeface="Calibri" panose="020F0502020204030204" pitchFamily="34" charset="0"/>
                <a:cs typeface="Calibri" panose="020F0502020204030204" pitchFamily="34" charset="0"/>
              </a:rPr>
              <a:t>Moderna</a:t>
            </a:r>
            <a:r>
              <a:rPr lang="en-US" sz="3200" dirty="0">
                <a:latin typeface="Calibri" panose="020F0502020204030204" pitchFamily="34" charset="0"/>
                <a:cs typeface="Calibri" panose="020F0502020204030204" pitchFamily="34" charset="0"/>
              </a:rPr>
              <a:t> vaccine tested on?</a:t>
            </a:r>
          </a:p>
        </p:txBody>
      </p:sp>
      <p:pic>
        <p:nvPicPr>
          <p:cNvPr id="2" name="Picture 2">
            <a:extLst>
              <a:ext uri="{FF2B5EF4-FFF2-40B4-BE49-F238E27FC236}">
                <a16:creationId xmlns:a16="http://schemas.microsoft.com/office/drawing/2014/main" id="{24FD55F4-BEEF-4EB6-B497-82F1F0611568}"/>
              </a:ext>
            </a:extLst>
          </p:cNvPr>
          <p:cNvPicPr>
            <a:picLocks noChangeAspect="1"/>
          </p:cNvPicPr>
          <p:nvPr/>
        </p:nvPicPr>
        <p:blipFill>
          <a:blip r:embed="rId4"/>
          <a:stretch>
            <a:fillRect/>
          </a:stretch>
        </p:blipFill>
        <p:spPr>
          <a:xfrm>
            <a:off x="247671" y="2253312"/>
            <a:ext cx="8748792" cy="3893312"/>
          </a:xfrm>
          <a:prstGeom prst="rect">
            <a:avLst/>
          </a:prstGeom>
        </p:spPr>
      </p:pic>
    </p:spTree>
    <p:extLst>
      <p:ext uri="{BB962C8B-B14F-4D97-AF65-F5344CB8AC3E}">
        <p14:creationId xmlns:p14="http://schemas.microsoft.com/office/powerpoint/2010/main" val="32452420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F069143-FE01-453C-934A-DAA4862AED31}"/>
              </a:ext>
            </a:extLst>
          </p:cNvPr>
          <p:cNvSpPr/>
          <p:nvPr/>
        </p:nvSpPr>
        <p:spPr>
          <a:xfrm>
            <a:off x="356489" y="1201320"/>
            <a:ext cx="11356939" cy="1200329"/>
          </a:xfrm>
          <a:prstGeom prst="rect">
            <a:avLst/>
          </a:prstGeom>
        </p:spPr>
        <p:txBody>
          <a:bodyPr wrap="square">
            <a:spAutoFit/>
          </a:bodyPr>
          <a:lstStyle/>
          <a:p>
            <a:r>
              <a:rPr lang="en-US" sz="2400" dirty="0">
                <a:latin typeface="Calibri" panose="020F0502020204030204" pitchFamily="34" charset="0"/>
                <a:cs typeface="Calibri" panose="020F0502020204030204" pitchFamily="34" charset="0"/>
              </a:rPr>
              <a:t>The safety of the </a:t>
            </a:r>
            <a:r>
              <a:rPr lang="en-US" sz="2400" b="1" dirty="0">
                <a:latin typeface="Calibri" panose="020F0502020204030204" pitchFamily="34" charset="0"/>
                <a:cs typeface="Calibri" panose="020F0502020204030204" pitchFamily="34" charset="0"/>
              </a:rPr>
              <a:t>Janssen (Johnson &amp; Johnson) </a:t>
            </a:r>
            <a:r>
              <a:rPr lang="en-US" sz="2400" dirty="0">
                <a:latin typeface="Calibri" panose="020F0502020204030204" pitchFamily="34" charset="0"/>
                <a:cs typeface="Calibri" panose="020F0502020204030204" pitchFamily="34" charset="0"/>
              </a:rPr>
              <a:t>vaccine was evaluated in 43,783 people 18 years and older in the U.S., Brazil, South Africa, Colombia, Argentina, Peru, Chile, and Mexico</a:t>
            </a:r>
          </a:p>
        </p:txBody>
      </p:sp>
      <p:sp>
        <p:nvSpPr>
          <p:cNvPr id="5" name="TextBox 4">
            <a:extLst>
              <a:ext uri="{FF2B5EF4-FFF2-40B4-BE49-F238E27FC236}">
                <a16:creationId xmlns:a16="http://schemas.microsoft.com/office/drawing/2014/main" id="{9580EDB5-F8CE-40E3-B3DB-34A41D4BFC91}"/>
              </a:ext>
            </a:extLst>
          </p:cNvPr>
          <p:cNvSpPr txBox="1"/>
          <p:nvPr/>
        </p:nvSpPr>
        <p:spPr>
          <a:xfrm>
            <a:off x="478572" y="4996760"/>
            <a:ext cx="9314786" cy="914400"/>
          </a:xfrm>
          <a:prstGeom prst="rect">
            <a:avLst/>
          </a:prstGeom>
          <a:ln w="6350">
            <a:noFill/>
            <a:miter lim="800000"/>
          </a:ln>
        </p:spPr>
        <p:txBody>
          <a:bodyPr vert="horz" wrap="none" lIns="0" tIns="0" rIns="0" bIns="0" rtlCol="0">
            <a:noAutofit/>
          </a:bodyPr>
          <a:lstStyle/>
          <a:p>
            <a:pPr algn="l">
              <a:spcBef>
                <a:spcPts val="300"/>
              </a:spcBef>
              <a:spcAft>
                <a:spcPts val="300"/>
              </a:spcAft>
              <a:buNone/>
            </a:pPr>
            <a:endParaRPr lang="en-US" sz="1600" dirty="0"/>
          </a:p>
        </p:txBody>
      </p:sp>
      <p:sp>
        <p:nvSpPr>
          <p:cNvPr id="6" name="TextBox 5">
            <a:extLst>
              <a:ext uri="{FF2B5EF4-FFF2-40B4-BE49-F238E27FC236}">
                <a16:creationId xmlns:a16="http://schemas.microsoft.com/office/drawing/2014/main" id="{6A4D9B13-D057-4920-BD14-690DD0111190}"/>
              </a:ext>
            </a:extLst>
          </p:cNvPr>
          <p:cNvSpPr txBox="1"/>
          <p:nvPr/>
        </p:nvSpPr>
        <p:spPr>
          <a:xfrm>
            <a:off x="544744" y="4996760"/>
            <a:ext cx="11527986" cy="1442160"/>
          </a:xfrm>
          <a:prstGeom prst="rect">
            <a:avLst/>
          </a:prstGeom>
          <a:ln w="6350">
            <a:noFill/>
            <a:miter lim="800000"/>
          </a:ln>
        </p:spPr>
        <p:txBody>
          <a:bodyPr vert="horz" wrap="none" lIns="0" tIns="0" rIns="0" bIns="0" rtlCol="0">
            <a:noAutofit/>
          </a:bodyPr>
          <a:lstStyle/>
          <a:p>
            <a:pPr lvl="0"/>
            <a:endParaRPr lang="en-US" sz="1600" dirty="0">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FCD175AF-47FA-464F-B9BA-B943F2F9BFEB}"/>
              </a:ext>
            </a:extLst>
          </p:cNvPr>
          <p:cNvSpPr txBox="1"/>
          <p:nvPr/>
        </p:nvSpPr>
        <p:spPr>
          <a:xfrm>
            <a:off x="0" y="181467"/>
            <a:ext cx="12013375"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Who was the Johnson &amp; Johnson vaccine tested on?</a:t>
            </a:r>
          </a:p>
        </p:txBody>
      </p:sp>
      <p:graphicFrame>
        <p:nvGraphicFramePr>
          <p:cNvPr id="16" name="Chart 15">
            <a:extLst>
              <a:ext uri="{FF2B5EF4-FFF2-40B4-BE49-F238E27FC236}">
                <a16:creationId xmlns:a16="http://schemas.microsoft.com/office/drawing/2014/main" id="{01A16C44-ED18-4850-8F70-3A08832222A0}"/>
              </a:ext>
            </a:extLst>
          </p:cNvPr>
          <p:cNvGraphicFramePr>
            <a:graphicFrameLocks/>
          </p:cNvGraphicFramePr>
          <p:nvPr/>
        </p:nvGraphicFramePr>
        <p:xfrm>
          <a:off x="8190411" y="2424447"/>
          <a:ext cx="4001589" cy="3084743"/>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2">
            <a:extLst>
              <a:ext uri="{FF2B5EF4-FFF2-40B4-BE49-F238E27FC236}">
                <a16:creationId xmlns:a16="http://schemas.microsoft.com/office/drawing/2014/main" id="{0FBF8B62-ACA1-409E-8B47-C43D0DE82669}"/>
              </a:ext>
            </a:extLst>
          </p:cNvPr>
          <p:cNvPicPr>
            <a:picLocks noChangeAspect="1"/>
          </p:cNvPicPr>
          <p:nvPr/>
        </p:nvPicPr>
        <p:blipFill>
          <a:blip r:embed="rId4"/>
          <a:stretch>
            <a:fillRect/>
          </a:stretch>
        </p:blipFill>
        <p:spPr>
          <a:xfrm>
            <a:off x="359045" y="2574800"/>
            <a:ext cx="8516317" cy="3778386"/>
          </a:xfrm>
          <a:prstGeom prst="rect">
            <a:avLst/>
          </a:prstGeom>
        </p:spPr>
      </p:pic>
    </p:spTree>
    <p:extLst>
      <p:ext uri="{BB962C8B-B14F-4D97-AF65-F5344CB8AC3E}">
        <p14:creationId xmlns:p14="http://schemas.microsoft.com/office/powerpoint/2010/main" val="739776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38515A-DC24-4FF1-85F9-68F50ED8147F}"/>
              </a:ext>
            </a:extLst>
          </p:cNvPr>
          <p:cNvSpPr txBox="1"/>
          <p:nvPr/>
        </p:nvSpPr>
        <p:spPr>
          <a:xfrm>
            <a:off x="152121" y="207736"/>
            <a:ext cx="12013375"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Should someone with allergies get the COVID-19 vaccine? </a:t>
            </a:r>
          </a:p>
        </p:txBody>
      </p:sp>
      <p:sp>
        <p:nvSpPr>
          <p:cNvPr id="4" name="Rectangle 3">
            <a:extLst>
              <a:ext uri="{FF2B5EF4-FFF2-40B4-BE49-F238E27FC236}">
                <a16:creationId xmlns:a16="http://schemas.microsoft.com/office/drawing/2014/main" id="{FF069143-FE01-453C-934A-DAA4862AED31}"/>
              </a:ext>
            </a:extLst>
          </p:cNvPr>
          <p:cNvSpPr/>
          <p:nvPr/>
        </p:nvSpPr>
        <p:spPr>
          <a:xfrm>
            <a:off x="478571" y="1360347"/>
            <a:ext cx="11356939" cy="4893647"/>
          </a:xfrm>
          <a:prstGeom prst="rect">
            <a:avLst/>
          </a:prstGeom>
        </p:spPr>
        <p:txBody>
          <a:bodyPr wrap="square">
            <a:spAutoFit/>
          </a:bodyPr>
          <a:lstStyle/>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You should </a:t>
            </a:r>
            <a:r>
              <a:rPr lang="en-US" sz="2400" b="1" dirty="0">
                <a:latin typeface="Calibri" panose="020F0502020204030204" pitchFamily="34" charset="0"/>
                <a:cs typeface="Calibri" panose="020F0502020204030204" pitchFamily="34" charset="0"/>
              </a:rPr>
              <a:t>not</a:t>
            </a:r>
            <a:r>
              <a:rPr lang="en-US" sz="2400" dirty="0">
                <a:latin typeface="Calibri" panose="020F0502020204030204" pitchFamily="34" charset="0"/>
                <a:cs typeface="Calibri" panose="020F0502020204030204" pitchFamily="34" charset="0"/>
              </a:rPr>
              <a:t> get the COVID-19 vaccines if you have a history of severe allergic reaction (also called “anaphylaxis”) to any ingredient in the vaccine. </a:t>
            </a:r>
          </a:p>
          <a:p>
            <a:pPr marL="342900" indent="-342900">
              <a:buFont typeface="Arial" panose="020B0604020202020204" pitchFamily="34" charset="0"/>
              <a:buChar char="•"/>
            </a:pPr>
            <a:endParaRPr lang="en-US" sz="2400" dirty="0">
              <a:highlight>
                <a:srgbClr val="FFFF00"/>
              </a:highlight>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The vaccines do not contain eggs, gelatin, preservatives, or latex. The ingredient lists can be found at:</a:t>
            </a:r>
          </a:p>
          <a:p>
            <a:pPr marL="914400" lvl="1" indent="-342900">
              <a:buFont typeface="Courier New" panose="02070309020205020404" pitchFamily="49" charset="0"/>
              <a:buChar char="o"/>
            </a:pPr>
            <a:r>
              <a:rPr lang="en-US" sz="2400" dirty="0">
                <a:latin typeface="Calibri" panose="020F0502020204030204" pitchFamily="34" charset="0"/>
                <a:cs typeface="Calibri" panose="020F0502020204030204" pitchFamily="34" charset="0"/>
              </a:rPr>
              <a:t>Pfizer/</a:t>
            </a:r>
            <a:r>
              <a:rPr lang="en-US" sz="2400" dirty="0" err="1">
                <a:latin typeface="Calibri" panose="020F0502020204030204" pitchFamily="34" charset="0"/>
                <a:cs typeface="Calibri" panose="020F0502020204030204" pitchFamily="34" charset="0"/>
              </a:rPr>
              <a:t>Comirnaty</a:t>
            </a:r>
            <a:r>
              <a:rPr lang="en-US" sz="2400"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hlinkClick r:id="rId3"/>
              </a:rPr>
              <a:t>https://www.fda.gov/media/144414/download</a:t>
            </a:r>
            <a:r>
              <a:rPr lang="en-US" sz="2400" dirty="0">
                <a:latin typeface="Calibri" panose="020F0502020204030204" pitchFamily="34" charset="0"/>
                <a:cs typeface="Calibri" panose="020F0502020204030204" pitchFamily="34" charset="0"/>
              </a:rPr>
              <a:t> (page 3)</a:t>
            </a:r>
          </a:p>
          <a:p>
            <a:pPr marL="914400" lvl="1" indent="-342900">
              <a:buFont typeface="Courier New" panose="02070309020205020404" pitchFamily="49" charset="0"/>
              <a:buChar char="o"/>
            </a:pPr>
            <a:r>
              <a:rPr lang="en-US" sz="2400" dirty="0" err="1">
                <a:latin typeface="Calibri" panose="020F0502020204030204" pitchFamily="34" charset="0"/>
                <a:cs typeface="Calibri" panose="020F0502020204030204" pitchFamily="34" charset="0"/>
              </a:rPr>
              <a:t>Moderna</a:t>
            </a:r>
            <a:r>
              <a:rPr lang="en-US" sz="2400" dirty="0">
                <a:latin typeface="Calibri" panose="020F0502020204030204" pitchFamily="34" charset="0"/>
                <a:cs typeface="Calibri" panose="020F0502020204030204" pitchFamily="34" charset="0"/>
              </a:rPr>
              <a:t>: </a:t>
            </a:r>
            <a:r>
              <a:rPr lang="en-US" sz="2400" dirty="0">
                <a:latin typeface="Calibri" panose="020F0502020204030204" pitchFamily="34" charset="0"/>
                <a:cs typeface="Calibri" panose="020F0502020204030204" pitchFamily="34" charset="0"/>
                <a:hlinkClick r:id="rId4"/>
              </a:rPr>
              <a:t>https://www.fda.gov/media/144638/download</a:t>
            </a:r>
            <a:r>
              <a:rPr lang="en-US" sz="2400" dirty="0">
                <a:latin typeface="Calibri" panose="020F0502020204030204" pitchFamily="34" charset="0"/>
                <a:cs typeface="Calibri" panose="020F0502020204030204" pitchFamily="34" charset="0"/>
              </a:rPr>
              <a:t> (page 2)</a:t>
            </a:r>
          </a:p>
          <a:p>
            <a:pPr marL="914400" lvl="1" indent="-342900">
              <a:buFont typeface="Courier New" panose="02070309020205020404" pitchFamily="49" charset="0"/>
              <a:buChar char="o"/>
            </a:pPr>
            <a:r>
              <a:rPr lang="fr-FR" sz="2400" dirty="0">
                <a:latin typeface="Calibri" panose="020F0502020204030204" pitchFamily="34" charset="0"/>
                <a:cs typeface="Calibri" panose="020F0502020204030204" pitchFamily="34" charset="0"/>
              </a:rPr>
              <a:t>Janssen (J&amp;J): </a:t>
            </a:r>
            <a:r>
              <a:rPr lang="fr-FR" sz="2400" dirty="0">
                <a:latin typeface="Calibri" panose="020F0502020204030204" pitchFamily="34" charset="0"/>
                <a:cs typeface="Calibri" panose="020F0502020204030204" pitchFamily="34" charset="0"/>
                <a:hlinkClick r:id="rId5"/>
              </a:rPr>
              <a:t>https://www.fda.gov/media/146305/download</a:t>
            </a:r>
            <a:r>
              <a:rPr lang="fr-FR" sz="2400" dirty="0">
                <a:latin typeface="Calibri" panose="020F0502020204030204" pitchFamily="34" charset="0"/>
                <a:cs typeface="Calibri" panose="020F0502020204030204" pitchFamily="34" charset="0"/>
              </a:rPr>
              <a:t> (page 2)</a:t>
            </a:r>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If you have a history of a severe allergic reaction to something else that’s not in the vaccine (like peanut butter), discuss with your health care provider before receiving the vaccine.</a:t>
            </a:r>
          </a:p>
          <a:p>
            <a:endParaRPr lang="en-US" sz="24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580EDB5-F8CE-40E3-B3DB-34A41D4BFC91}"/>
              </a:ext>
            </a:extLst>
          </p:cNvPr>
          <p:cNvSpPr txBox="1"/>
          <p:nvPr/>
        </p:nvSpPr>
        <p:spPr>
          <a:xfrm>
            <a:off x="478572" y="4996760"/>
            <a:ext cx="9314786" cy="914400"/>
          </a:xfrm>
          <a:prstGeom prst="rect">
            <a:avLst/>
          </a:prstGeom>
          <a:ln w="6350">
            <a:noFill/>
            <a:miter lim="800000"/>
          </a:ln>
        </p:spPr>
        <p:txBody>
          <a:bodyPr vert="horz" wrap="none" lIns="0" tIns="0" rIns="0" bIns="0" rtlCol="0">
            <a:noAutofit/>
          </a:bodyPr>
          <a:lstStyle/>
          <a:p>
            <a:pPr algn="l">
              <a:spcBef>
                <a:spcPts val="300"/>
              </a:spcBef>
              <a:spcAft>
                <a:spcPts val="300"/>
              </a:spcAft>
              <a:buNone/>
            </a:pPr>
            <a:endParaRPr lang="en-US" sz="1600" dirty="0"/>
          </a:p>
        </p:txBody>
      </p:sp>
      <p:sp>
        <p:nvSpPr>
          <p:cNvPr id="6" name="TextBox 5">
            <a:extLst>
              <a:ext uri="{FF2B5EF4-FFF2-40B4-BE49-F238E27FC236}">
                <a16:creationId xmlns:a16="http://schemas.microsoft.com/office/drawing/2014/main" id="{6A4D9B13-D057-4920-BD14-690DD0111190}"/>
              </a:ext>
            </a:extLst>
          </p:cNvPr>
          <p:cNvSpPr txBox="1"/>
          <p:nvPr/>
        </p:nvSpPr>
        <p:spPr>
          <a:xfrm>
            <a:off x="544744" y="4996760"/>
            <a:ext cx="11527986" cy="1442160"/>
          </a:xfrm>
          <a:prstGeom prst="rect">
            <a:avLst/>
          </a:prstGeom>
          <a:ln w="6350">
            <a:noFill/>
            <a:miter lim="800000"/>
          </a:ln>
        </p:spPr>
        <p:txBody>
          <a:bodyPr vert="horz" wrap="none" lIns="0" tIns="0" rIns="0" bIns="0" rtlCol="0">
            <a:noAutofit/>
          </a:bodyPr>
          <a:lstStyle/>
          <a:p>
            <a:pPr lvl="0"/>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36325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0DC069-7A18-449E-9B5B-42D496ED299A}"/>
              </a:ext>
            </a:extLst>
          </p:cNvPr>
          <p:cNvSpPr txBox="1"/>
          <p:nvPr/>
        </p:nvSpPr>
        <p:spPr>
          <a:xfrm>
            <a:off x="311147" y="-13089"/>
            <a:ext cx="11314323" cy="984885"/>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I would like to have a baby one day. Is it safe for me to get a COVID-19 vaccine?</a:t>
            </a:r>
          </a:p>
        </p:txBody>
      </p:sp>
      <p:sp>
        <p:nvSpPr>
          <p:cNvPr id="5" name="Rectangle 4">
            <a:extLst>
              <a:ext uri="{FF2B5EF4-FFF2-40B4-BE49-F238E27FC236}">
                <a16:creationId xmlns:a16="http://schemas.microsoft.com/office/drawing/2014/main" id="{F5C5A823-101A-4EFF-BD93-CBB21EC8DD44}"/>
              </a:ext>
            </a:extLst>
          </p:cNvPr>
          <p:cNvSpPr/>
          <p:nvPr/>
        </p:nvSpPr>
        <p:spPr>
          <a:xfrm>
            <a:off x="478572" y="1418500"/>
            <a:ext cx="11227876" cy="4154984"/>
          </a:xfrm>
          <a:prstGeom prst="rect">
            <a:avLst/>
          </a:prstGeom>
        </p:spPr>
        <p:txBody>
          <a:bodyPr wrap="square">
            <a:spAutoFit/>
          </a:bodyPr>
          <a:lstStyle/>
          <a:p>
            <a:r>
              <a:rPr lang="en-US" sz="2400" dirty="0">
                <a:latin typeface="Calibri" panose="020F0502020204030204" pitchFamily="34" charset="0"/>
                <a:cs typeface="Calibri" panose="020F0502020204030204" pitchFamily="34" charset="0"/>
              </a:rPr>
              <a:t>Yes!</a:t>
            </a:r>
            <a:endParaRPr lang="en-US" sz="2400" b="1" dirty="0">
              <a:latin typeface="Calibri" panose="020F0502020204030204" pitchFamily="34" charset="0"/>
              <a:cs typeface="Calibri" panose="020F0502020204030204" pitchFamily="34" charset="0"/>
            </a:endParaRPr>
          </a:p>
          <a:p>
            <a:endParaRPr lang="en-US" sz="2400" b="1"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CDC recommends COVID-19 vaccination for people who are trying to become pregnant now or who might become pregnant in the future.</a:t>
            </a:r>
          </a:p>
          <a:p>
            <a:endParaRPr lang="en-US" sz="2400" b="1"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There is no evidence that antibodies made following COVID-19 vaccination or that vaccine ingredients will cause any problems.</a:t>
            </a:r>
          </a:p>
          <a:p>
            <a:pPr marL="285750" indent="-28575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There is no evidence that fertility problems in women or men are a side effect of any vaccine. </a:t>
            </a:r>
          </a:p>
          <a:p>
            <a:r>
              <a:rPr lang="en-US" sz="2400" dirty="0"/>
              <a:t> </a:t>
            </a:r>
          </a:p>
        </p:txBody>
      </p:sp>
    </p:spTree>
    <p:extLst>
      <p:ext uri="{BB962C8B-B14F-4D97-AF65-F5344CB8AC3E}">
        <p14:creationId xmlns:p14="http://schemas.microsoft.com/office/powerpoint/2010/main" val="1477243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38515A-DC24-4FF1-85F9-68F50ED8147F}"/>
              </a:ext>
            </a:extLst>
          </p:cNvPr>
          <p:cNvSpPr txBox="1"/>
          <p:nvPr/>
        </p:nvSpPr>
        <p:spPr>
          <a:xfrm>
            <a:off x="152121" y="0"/>
            <a:ext cx="12013375" cy="984885"/>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Can someone who is pregnant or breastfeeding get a COVID-19 vaccine?</a:t>
            </a:r>
          </a:p>
        </p:txBody>
      </p:sp>
      <p:sp>
        <p:nvSpPr>
          <p:cNvPr id="4" name="Rectangle 3">
            <a:extLst>
              <a:ext uri="{FF2B5EF4-FFF2-40B4-BE49-F238E27FC236}">
                <a16:creationId xmlns:a16="http://schemas.microsoft.com/office/drawing/2014/main" id="{FF069143-FE01-453C-934A-DAA4862AED31}"/>
              </a:ext>
            </a:extLst>
          </p:cNvPr>
          <p:cNvSpPr/>
          <p:nvPr/>
        </p:nvSpPr>
        <p:spPr>
          <a:xfrm>
            <a:off x="478572" y="1155263"/>
            <a:ext cx="11365086" cy="4567404"/>
          </a:xfrm>
          <a:prstGeom prst="rect">
            <a:avLst/>
          </a:prstGeom>
        </p:spPr>
        <p:txBody>
          <a:bodyPr wrap="square">
            <a:spAutoFit/>
          </a:bodyPr>
          <a:lstStyle/>
          <a:p>
            <a:r>
              <a:rPr lang="en-US" sz="2400" dirty="0">
                <a:latin typeface="Calibri" panose="020F0502020204030204" pitchFamily="34" charset="0"/>
                <a:cs typeface="Calibri" panose="020F0502020204030204" pitchFamily="34" charset="0"/>
              </a:rPr>
              <a:t>Yes!</a:t>
            </a:r>
          </a:p>
          <a:p>
            <a:endParaRPr lang="en-US" sz="1600" dirty="0">
              <a:latin typeface="Calibri" panose="020F0502020204030204" pitchFamily="34" charset="0"/>
              <a:cs typeface="Calibri" panose="020F0502020204030204" pitchFamily="34" charset="0"/>
            </a:endParaRPr>
          </a:p>
          <a:p>
            <a:pPr marL="342900" marR="196215" indent="-342900">
              <a:lnSpc>
                <a:spcPct val="95000"/>
              </a:lnSpc>
              <a:spcBef>
                <a:spcPts val="0"/>
              </a:spcBef>
              <a:spcAft>
                <a:spcPts val="0"/>
              </a:spcAft>
              <a:buFont typeface="Arial" panose="020B0604020202020204" pitchFamily="34" charset="0"/>
              <a:buChar char="•"/>
            </a:pP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CDC and American College of Obstetricians and Gynecologists recommend COVID-19 vaccination for pregnant and breastfeeding individuals. </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342900" marR="196215" indent="-342900">
              <a:lnSpc>
                <a:spcPct val="95000"/>
              </a:lnSpc>
              <a:spcBef>
                <a:spcPts val="0"/>
              </a:spcBef>
              <a:spcAft>
                <a:spcPts val="0"/>
              </a:spcAft>
              <a:buFont typeface="Arial" panose="020B0604020202020204" pitchFamily="34" charset="0"/>
              <a:buChar char="•"/>
            </a:pPr>
            <a:endPar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marR="196215" indent="-342900">
              <a:lnSpc>
                <a:spcPct val="95000"/>
              </a:lnSpc>
              <a:spcBef>
                <a:spcPts val="0"/>
              </a:spcBef>
              <a:spcAft>
                <a:spcPts val="0"/>
              </a:spcAft>
              <a:buFont typeface="Arial" panose="020B0604020202020204" pitchFamily="34" charset="0"/>
              <a:buChar char="•"/>
            </a:pP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benefits of receiving a COVID-19 vaccine outweigh any known or possible risks of vaccination during pregnancy.</a:t>
            </a:r>
          </a:p>
          <a:p>
            <a:pPr marL="342900" marR="196215" indent="-342900">
              <a:lnSpc>
                <a:spcPct val="95000"/>
              </a:lnSpc>
              <a:spcBef>
                <a:spcPts val="0"/>
              </a:spcBef>
              <a:spcAft>
                <a:spcPts val="0"/>
              </a:spcAft>
              <a:buFont typeface="Arial" panose="020B0604020202020204" pitchFamily="34" charset="0"/>
              <a:buChar char="•"/>
            </a:pPr>
            <a:endPar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marR="196215" indent="-342900">
              <a:lnSpc>
                <a:spcPct val="95000"/>
              </a:lnSpc>
              <a:spcBef>
                <a:spcPts val="0"/>
              </a:spcBef>
              <a:spcAft>
                <a:spcPts val="0"/>
              </a:spcAft>
              <a:buFont typeface="Arial" panose="020B0604020202020204" pitchFamily="34" charset="0"/>
              <a:buChar char="•"/>
            </a:pP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Getting sick with COVID-19 during pregnancy increases the risk of severe illness and preterm birth.</a:t>
            </a:r>
          </a:p>
          <a:p>
            <a:pPr marL="342900" marR="196215" indent="-342900">
              <a:lnSpc>
                <a:spcPct val="95000"/>
              </a:lnSpc>
              <a:spcBef>
                <a:spcPts val="0"/>
              </a:spcBef>
              <a:spcAft>
                <a:spcPts val="0"/>
              </a:spcAft>
              <a:buFont typeface="Arial" panose="020B0604020202020204" pitchFamily="34" charset="0"/>
              <a:buChar char="•"/>
            </a:pPr>
            <a:endPar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marR="196215" indent="-342900">
              <a:lnSpc>
                <a:spcPct val="95000"/>
              </a:lnSpc>
              <a:spcBef>
                <a:spcPts val="0"/>
              </a:spcBef>
              <a:spcAft>
                <a:spcPts val="0"/>
              </a:spcAft>
              <a:buFont typeface="Arial" panose="020B0604020202020204" pitchFamily="34" charset="0"/>
              <a:buChar char="•"/>
            </a:pP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Getting vaccinated is a personal choice for people who are pregnant or breastfeeding. If you have questions, talk with your healthcare provider.</a:t>
            </a:r>
            <a:endParaRPr lang="en-US" sz="24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580EDB5-F8CE-40E3-B3DB-34A41D4BFC91}"/>
              </a:ext>
            </a:extLst>
          </p:cNvPr>
          <p:cNvSpPr txBox="1"/>
          <p:nvPr/>
        </p:nvSpPr>
        <p:spPr>
          <a:xfrm>
            <a:off x="478572" y="4996760"/>
            <a:ext cx="9314786" cy="914400"/>
          </a:xfrm>
          <a:prstGeom prst="rect">
            <a:avLst/>
          </a:prstGeom>
          <a:ln w="6350">
            <a:noFill/>
            <a:miter lim="800000"/>
          </a:ln>
        </p:spPr>
        <p:txBody>
          <a:bodyPr vert="horz" wrap="none" lIns="0" tIns="0" rIns="0" bIns="0" rtlCol="0">
            <a:noAutofit/>
          </a:bodyPr>
          <a:lstStyle/>
          <a:p>
            <a:pPr algn="l">
              <a:spcBef>
                <a:spcPts val="300"/>
              </a:spcBef>
              <a:spcAft>
                <a:spcPts val="300"/>
              </a:spcAft>
              <a:buNone/>
            </a:pPr>
            <a:endParaRPr lang="en-US" sz="1600" dirty="0"/>
          </a:p>
        </p:txBody>
      </p:sp>
      <p:sp>
        <p:nvSpPr>
          <p:cNvPr id="6" name="TextBox 5">
            <a:extLst>
              <a:ext uri="{FF2B5EF4-FFF2-40B4-BE49-F238E27FC236}">
                <a16:creationId xmlns:a16="http://schemas.microsoft.com/office/drawing/2014/main" id="{6A4D9B13-D057-4920-BD14-690DD0111190}"/>
              </a:ext>
            </a:extLst>
          </p:cNvPr>
          <p:cNvSpPr txBox="1"/>
          <p:nvPr/>
        </p:nvSpPr>
        <p:spPr>
          <a:xfrm>
            <a:off x="544744" y="4996760"/>
            <a:ext cx="11527986" cy="1442160"/>
          </a:xfrm>
          <a:prstGeom prst="rect">
            <a:avLst/>
          </a:prstGeom>
          <a:ln w="6350">
            <a:noFill/>
            <a:miter lim="800000"/>
          </a:ln>
        </p:spPr>
        <p:txBody>
          <a:bodyPr vert="horz" wrap="none" lIns="0" tIns="0" rIns="0" bIns="0" rtlCol="0">
            <a:noAutofit/>
          </a:bodyPr>
          <a:lstStyle/>
          <a:p>
            <a:pPr lvl="0"/>
            <a:endParaRPr lang="en-US" sz="1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693211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738515A-DC24-4FF1-85F9-68F50ED8147F}"/>
              </a:ext>
            </a:extLst>
          </p:cNvPr>
          <p:cNvSpPr txBox="1"/>
          <p:nvPr/>
        </p:nvSpPr>
        <p:spPr>
          <a:xfrm>
            <a:off x="152121" y="207736"/>
            <a:ext cx="12013375"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Are the COVID-19 vaccines safe for children?</a:t>
            </a:r>
          </a:p>
        </p:txBody>
      </p:sp>
      <p:sp>
        <p:nvSpPr>
          <p:cNvPr id="4" name="Rectangle 3">
            <a:extLst>
              <a:ext uri="{FF2B5EF4-FFF2-40B4-BE49-F238E27FC236}">
                <a16:creationId xmlns:a16="http://schemas.microsoft.com/office/drawing/2014/main" id="{FF069143-FE01-453C-934A-DAA4862AED31}"/>
              </a:ext>
            </a:extLst>
          </p:cNvPr>
          <p:cNvSpPr/>
          <p:nvPr/>
        </p:nvSpPr>
        <p:spPr>
          <a:xfrm>
            <a:off x="379550" y="1119491"/>
            <a:ext cx="7014621" cy="6740307"/>
          </a:xfrm>
          <a:prstGeom prst="rect">
            <a:avLst/>
          </a:prstGeom>
        </p:spPr>
        <p:txBody>
          <a:bodyPr wrap="square">
            <a:spAutoFit/>
          </a:bodyPr>
          <a:lstStyle/>
          <a:p>
            <a:r>
              <a:rPr lang="en-US" sz="2400" dirty="0">
                <a:latin typeface="Calibri" panose="020F0502020204030204" pitchFamily="34" charset="0"/>
                <a:cs typeface="Calibri" panose="020F0502020204030204" pitchFamily="34" charset="0"/>
              </a:rPr>
              <a:t>Yes!</a:t>
            </a: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CDC recommends everyone ages 5 and older get a COVID-19 vaccine.</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Scientists have conducted clinical trials with thousands of children and determined it to be safe and effective. </a:t>
            </a:r>
          </a:p>
          <a:p>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The Pfizer vaccine is authorized for people ages 5 and older and has full approval for people ages 16 and older.</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The </a:t>
            </a:r>
            <a:r>
              <a:rPr lang="en-US" sz="2400" dirty="0" err="1">
                <a:latin typeface="Calibri" panose="020F0502020204030204" pitchFamily="34" charset="0"/>
                <a:cs typeface="Calibri" panose="020F0502020204030204" pitchFamily="34" charset="0"/>
              </a:rPr>
              <a:t>Moderna</a:t>
            </a:r>
            <a:r>
              <a:rPr lang="en-US" sz="2400" dirty="0">
                <a:latin typeface="Calibri" panose="020F0502020204030204" pitchFamily="34" charset="0"/>
                <a:cs typeface="Calibri" panose="020F0502020204030204" pitchFamily="34" charset="0"/>
              </a:rPr>
              <a:t> and Johnson &amp; Johnson vaccines are authorized for people ages 18 and older. </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 </a:t>
            </a:r>
          </a:p>
          <a:p>
            <a:endParaRPr lang="en-US" sz="2400"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9580EDB5-F8CE-40E3-B3DB-34A41D4BFC91}"/>
              </a:ext>
            </a:extLst>
          </p:cNvPr>
          <p:cNvSpPr txBox="1"/>
          <p:nvPr/>
        </p:nvSpPr>
        <p:spPr>
          <a:xfrm>
            <a:off x="478572" y="4996760"/>
            <a:ext cx="9314786" cy="914400"/>
          </a:xfrm>
          <a:prstGeom prst="rect">
            <a:avLst/>
          </a:prstGeom>
          <a:ln w="6350">
            <a:noFill/>
            <a:miter lim="800000"/>
          </a:ln>
        </p:spPr>
        <p:txBody>
          <a:bodyPr vert="horz" wrap="none" lIns="0" tIns="0" rIns="0" bIns="0" rtlCol="0">
            <a:noAutofit/>
          </a:bodyPr>
          <a:lstStyle/>
          <a:p>
            <a:pPr algn="l">
              <a:spcBef>
                <a:spcPts val="300"/>
              </a:spcBef>
              <a:spcAft>
                <a:spcPts val="300"/>
              </a:spcAft>
              <a:buNone/>
            </a:pPr>
            <a:endParaRPr lang="en-US" sz="1600" dirty="0"/>
          </a:p>
        </p:txBody>
      </p:sp>
      <p:sp>
        <p:nvSpPr>
          <p:cNvPr id="6" name="TextBox 5">
            <a:extLst>
              <a:ext uri="{FF2B5EF4-FFF2-40B4-BE49-F238E27FC236}">
                <a16:creationId xmlns:a16="http://schemas.microsoft.com/office/drawing/2014/main" id="{6A4D9B13-D057-4920-BD14-690DD0111190}"/>
              </a:ext>
            </a:extLst>
          </p:cNvPr>
          <p:cNvSpPr txBox="1"/>
          <p:nvPr/>
        </p:nvSpPr>
        <p:spPr>
          <a:xfrm>
            <a:off x="544744" y="4996760"/>
            <a:ext cx="11527986" cy="1442160"/>
          </a:xfrm>
          <a:prstGeom prst="rect">
            <a:avLst/>
          </a:prstGeom>
          <a:ln w="6350">
            <a:noFill/>
            <a:miter lim="800000"/>
          </a:ln>
        </p:spPr>
        <p:txBody>
          <a:bodyPr vert="horz" wrap="none" lIns="0" tIns="0" rIns="0" bIns="0" rtlCol="0">
            <a:noAutofit/>
          </a:bodyPr>
          <a:lstStyle/>
          <a:p>
            <a:pPr lvl="0"/>
            <a:endParaRPr lang="en-US" sz="1600" dirty="0">
              <a:latin typeface="Calibri" panose="020F0502020204030204" pitchFamily="34" charset="0"/>
              <a:cs typeface="Calibri" panose="020F0502020204030204" pitchFamily="34" charset="0"/>
            </a:endParaRPr>
          </a:p>
        </p:txBody>
      </p:sp>
      <p:pic>
        <p:nvPicPr>
          <p:cNvPr id="7" name="Google Shape;611;p25" descr="Group of young people with arms around each other.">
            <a:extLst>
              <a:ext uri="{FF2B5EF4-FFF2-40B4-BE49-F238E27FC236}">
                <a16:creationId xmlns:a16="http://schemas.microsoft.com/office/drawing/2014/main" id="{3D504A1A-94AC-4E5D-B5A1-7388D5DD361F}"/>
              </a:ext>
            </a:extLst>
          </p:cNvPr>
          <p:cNvPicPr preferRelativeResize="0"/>
          <p:nvPr/>
        </p:nvPicPr>
        <p:blipFill>
          <a:blip r:embed="rId3">
            <a:alphaModFix/>
          </a:blip>
          <a:stretch>
            <a:fillRect/>
          </a:stretch>
        </p:blipFill>
        <p:spPr>
          <a:xfrm>
            <a:off x="7520250" y="1861240"/>
            <a:ext cx="4678559" cy="3297609"/>
          </a:xfrm>
          <a:prstGeom prst="rect">
            <a:avLst/>
          </a:prstGeom>
          <a:noFill/>
          <a:ln>
            <a:noFill/>
          </a:ln>
        </p:spPr>
      </p:pic>
    </p:spTree>
    <p:extLst>
      <p:ext uri="{BB962C8B-B14F-4D97-AF65-F5344CB8AC3E}">
        <p14:creationId xmlns:p14="http://schemas.microsoft.com/office/powerpoint/2010/main" val="1470512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0DC069-7A18-449E-9B5B-42D496ED299A}"/>
              </a:ext>
            </a:extLst>
          </p:cNvPr>
          <p:cNvSpPr txBox="1"/>
          <p:nvPr/>
        </p:nvSpPr>
        <p:spPr>
          <a:xfrm>
            <a:off x="311147" y="232573"/>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Will a COVID-19 vaccine change my DNA?</a:t>
            </a:r>
          </a:p>
        </p:txBody>
      </p:sp>
      <p:sp>
        <p:nvSpPr>
          <p:cNvPr id="5" name="Rectangle 4">
            <a:extLst>
              <a:ext uri="{FF2B5EF4-FFF2-40B4-BE49-F238E27FC236}">
                <a16:creationId xmlns:a16="http://schemas.microsoft.com/office/drawing/2014/main" id="{F5C5A823-101A-4EFF-BD93-CBB21EC8DD44}"/>
              </a:ext>
            </a:extLst>
          </p:cNvPr>
          <p:cNvSpPr/>
          <p:nvPr/>
        </p:nvSpPr>
        <p:spPr>
          <a:xfrm>
            <a:off x="478572" y="1418500"/>
            <a:ext cx="11227876" cy="3539430"/>
          </a:xfrm>
          <a:prstGeom prst="rect">
            <a:avLst/>
          </a:prstGeom>
        </p:spPr>
        <p:txBody>
          <a:bodyPr wrap="square">
            <a:spAutoFit/>
          </a:bodyPr>
          <a:lstStyle/>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No. COVID-19 vaccines do not change or interact with your DNA in any way.</a:t>
            </a:r>
          </a:p>
          <a:p>
            <a:endParaRPr lang="en-US" sz="2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Vaccines teach our immune system how to fight against a specific virus. </a:t>
            </a:r>
          </a:p>
          <a:p>
            <a:pPr marL="285750" indent="-28575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latin typeface="Calibri" panose="020F0502020204030204" pitchFamily="34" charset="0"/>
                <a:cs typeface="Calibri" panose="020F0502020204030204" pitchFamily="34" charset="0"/>
              </a:rPr>
              <a:t>In order to do its job, the COVID-19 vaccine doesn’t need to go inside the nucleus of the cell, which is where our DNA is kept. This means the vaccine never interacts with our DNA in any way and has no way to change it. </a:t>
            </a:r>
          </a:p>
          <a:p>
            <a:r>
              <a:rPr lang="en-US" sz="2400" dirty="0"/>
              <a:t> </a:t>
            </a:r>
          </a:p>
          <a:p>
            <a:endParaRPr lang="en-US" sz="3200" b="1" dirty="0"/>
          </a:p>
        </p:txBody>
      </p:sp>
    </p:spTree>
    <p:extLst>
      <p:ext uri="{BB962C8B-B14F-4D97-AF65-F5344CB8AC3E}">
        <p14:creationId xmlns:p14="http://schemas.microsoft.com/office/powerpoint/2010/main" val="41831099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0DC069-7A18-449E-9B5B-42D496ED299A}"/>
              </a:ext>
            </a:extLst>
          </p:cNvPr>
          <p:cNvSpPr txBox="1"/>
          <p:nvPr/>
        </p:nvSpPr>
        <p:spPr>
          <a:xfrm>
            <a:off x="311147" y="232573"/>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Will the vaccines work against COVID-19 variants?</a:t>
            </a:r>
          </a:p>
        </p:txBody>
      </p:sp>
      <p:sp>
        <p:nvSpPr>
          <p:cNvPr id="5" name="Rectangle 4">
            <a:extLst>
              <a:ext uri="{FF2B5EF4-FFF2-40B4-BE49-F238E27FC236}">
                <a16:creationId xmlns:a16="http://schemas.microsoft.com/office/drawing/2014/main" id="{F5C5A823-101A-4EFF-BD93-CBB21EC8DD44}"/>
              </a:ext>
            </a:extLst>
          </p:cNvPr>
          <p:cNvSpPr/>
          <p:nvPr/>
        </p:nvSpPr>
        <p:spPr>
          <a:xfrm>
            <a:off x="478572" y="2041597"/>
            <a:ext cx="8627328" cy="3283591"/>
          </a:xfrm>
          <a:prstGeom prst="rect">
            <a:avLst/>
          </a:prstGeom>
        </p:spPr>
        <p:txBody>
          <a:bodyPr wrap="square">
            <a:spAutoFit/>
          </a:bodyPr>
          <a:lstStyle/>
          <a:p>
            <a:pPr marL="342900" indent="-342900">
              <a:lnSpc>
                <a:spcPct val="96000"/>
              </a:lnSpc>
              <a:buFont typeface="Arial" panose="020B0604020202020204" pitchFamily="34" charset="0"/>
              <a:buChar char="•"/>
              <a:tabLst>
                <a:tab pos="457200" algn="l"/>
              </a:tabLst>
            </a:pP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It is normal for viruses to change as they spread, and for new variants to appear. </a:t>
            </a:r>
          </a:p>
          <a:p>
            <a:pPr marL="342900" marR="0" lvl="0" indent="-342900">
              <a:lnSpc>
                <a:spcPct val="96000"/>
              </a:lnSpc>
              <a:spcBef>
                <a:spcPts val="0"/>
              </a:spcBef>
              <a:spcAft>
                <a:spcPts val="0"/>
              </a:spcAft>
              <a:buFont typeface="Arial" panose="020B0604020202020204" pitchFamily="34" charset="0"/>
              <a:buChar char="•"/>
              <a:tabLst>
                <a:tab pos="457200" algn="l"/>
              </a:tabLst>
            </a:pPr>
            <a:endPar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96000"/>
              </a:lnSpc>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 far, studies suggest that the vaccines provide protection from the known variants (like Delta and Omicron).  </a:t>
            </a:r>
            <a:endParaRPr lang="en-US" sz="2400" dirty="0">
              <a:effectLst/>
              <a:latin typeface="Calibri" panose="020F0502020204030204" pitchFamily="34" charset="0"/>
              <a:ea typeface="Times New Roman" panose="02020603050405020304" pitchFamily="18" charset="0"/>
              <a:cs typeface="Calibri" panose="020F0502020204030204" pitchFamily="34" charset="0"/>
            </a:endParaRPr>
          </a:p>
          <a:p>
            <a:pPr marL="342900" marR="0" lvl="0" indent="-342900">
              <a:lnSpc>
                <a:spcPct val="96000"/>
              </a:lnSpc>
              <a:spcBef>
                <a:spcPts val="0"/>
              </a:spcBef>
              <a:spcAft>
                <a:spcPts val="0"/>
              </a:spcAft>
              <a:buFont typeface="Arial" panose="020B0604020202020204" pitchFamily="34" charset="0"/>
              <a:buChar char="•"/>
              <a:tabLst>
                <a:tab pos="457200" algn="l"/>
              </a:tabLst>
            </a:pPr>
            <a:endPar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342900" marR="0" lvl="0" indent="-342900">
              <a:lnSpc>
                <a:spcPct val="96000"/>
              </a:lnSpc>
              <a:spcBef>
                <a:spcPts val="0"/>
              </a:spcBef>
              <a:spcAft>
                <a:spcPts val="0"/>
              </a:spcAft>
              <a:buFont typeface="Arial" panose="020B0604020202020204" pitchFamily="34" charset="0"/>
              <a:buChar char="•"/>
              <a:tabLst>
                <a:tab pos="457200" algn="l"/>
              </a:tabLst>
            </a:pPr>
            <a:r>
              <a:rPr lang="en-US" sz="24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Even when a vaccinated person gets infected with COVID-19, they are very protected against severe disease and death.</a:t>
            </a:r>
          </a:p>
          <a:p>
            <a:pPr marL="342900" marR="0" lvl="0" indent="-342900">
              <a:lnSpc>
                <a:spcPct val="96000"/>
              </a:lnSpc>
              <a:spcBef>
                <a:spcPts val="0"/>
              </a:spcBef>
              <a:spcAft>
                <a:spcPts val="0"/>
              </a:spcAft>
              <a:buFont typeface="Arial" panose="020B0604020202020204" pitchFamily="34" charset="0"/>
              <a:buChar char="•"/>
              <a:tabLst>
                <a:tab pos="457200" algn="l"/>
              </a:tabLst>
            </a:pPr>
            <a:endParaRPr lang="en-US" sz="2400" dirty="0">
              <a:latin typeface="Calibri" panose="020F0502020204030204" pitchFamily="34" charset="0"/>
              <a:cs typeface="Calibri" panose="020F0502020204030204" pitchFamily="34" charset="0"/>
            </a:endParaRPr>
          </a:p>
        </p:txBody>
      </p:sp>
      <p:pic>
        <p:nvPicPr>
          <p:cNvPr id="4" name="Picture 3" descr="A picture of a virus and the spikes on its surface.">
            <a:extLst>
              <a:ext uri="{FF2B5EF4-FFF2-40B4-BE49-F238E27FC236}">
                <a16:creationId xmlns:a16="http://schemas.microsoft.com/office/drawing/2014/main" id="{5B53736D-B02B-476C-83A1-92E3CB406E87}"/>
              </a:ext>
            </a:extLst>
          </p:cNvPr>
          <p:cNvPicPr>
            <a:picLocks noChangeAspect="1"/>
          </p:cNvPicPr>
          <p:nvPr/>
        </p:nvPicPr>
        <p:blipFill>
          <a:blip r:embed="rId3"/>
          <a:stretch>
            <a:fillRect/>
          </a:stretch>
        </p:blipFill>
        <p:spPr>
          <a:xfrm>
            <a:off x="9105899" y="2088420"/>
            <a:ext cx="2906677" cy="2681159"/>
          </a:xfrm>
          <a:prstGeom prst="rect">
            <a:avLst/>
          </a:prstGeom>
        </p:spPr>
      </p:pic>
    </p:spTree>
    <p:extLst>
      <p:ext uri="{BB962C8B-B14F-4D97-AF65-F5344CB8AC3E}">
        <p14:creationId xmlns:p14="http://schemas.microsoft.com/office/powerpoint/2010/main" val="26322839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152DB4-D43C-4445-AD74-C2E8D31C2990}"/>
              </a:ext>
            </a:extLst>
          </p:cNvPr>
          <p:cNvSpPr txBox="1"/>
          <p:nvPr/>
        </p:nvSpPr>
        <p:spPr>
          <a:xfrm>
            <a:off x="311147" y="232573"/>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Will I need a booster shot?</a:t>
            </a:r>
          </a:p>
        </p:txBody>
      </p:sp>
      <p:sp>
        <p:nvSpPr>
          <p:cNvPr id="3" name="Rectangle 2">
            <a:extLst>
              <a:ext uri="{FF2B5EF4-FFF2-40B4-BE49-F238E27FC236}">
                <a16:creationId xmlns:a16="http://schemas.microsoft.com/office/drawing/2014/main" id="{0AD0A274-4627-4C86-868D-FFCD23654906}"/>
              </a:ext>
            </a:extLst>
          </p:cNvPr>
          <p:cNvSpPr/>
          <p:nvPr/>
        </p:nvSpPr>
        <p:spPr>
          <a:xfrm>
            <a:off x="438838" y="1113823"/>
            <a:ext cx="11314323" cy="4893647"/>
          </a:xfrm>
          <a:prstGeom prst="rect">
            <a:avLst/>
          </a:prstGeom>
        </p:spPr>
        <p:txBody>
          <a:bodyPr wrap="square">
            <a:spAutoFit/>
          </a:bodyPr>
          <a:lstStyle/>
          <a:p>
            <a:pPr marL="342900" marR="0" lvl="0" indent="-342900">
              <a:spcBef>
                <a:spcPts val="0"/>
              </a:spcBef>
              <a:spcAft>
                <a:spcPts val="0"/>
              </a:spcAft>
              <a:buFont typeface="Arial" panose="020B0604020202020204" pitchFamily="34" charset="0"/>
              <a:buChar char="•"/>
              <a:tabLst>
                <a:tab pos="457200" algn="l"/>
              </a:tabLst>
            </a:pPr>
            <a:r>
              <a:rPr lang="en-US" sz="2400" dirty="0">
                <a:latin typeface="Calibri" panose="020F0502020204030204" pitchFamily="34" charset="0"/>
                <a:cs typeface="Calibri" panose="020F0502020204030204" pitchFamily="34" charset="0"/>
              </a:rPr>
              <a:t>COVID-19 vaccines work well to prevent severe illness, hospitalization, and death. However, public health experts are starting to see less protection against mild and moderate disease. Boosters keep the vaccines effective for longer.</a:t>
            </a:r>
          </a:p>
          <a:p>
            <a:pPr marL="342900" marR="0" lvl="0" indent="-342900">
              <a:spcBef>
                <a:spcPts val="0"/>
              </a:spcBef>
              <a:spcAft>
                <a:spcPts val="0"/>
              </a:spcAft>
              <a:buFont typeface="Arial" panose="020B0604020202020204" pitchFamily="34" charset="0"/>
              <a:buChar char="•"/>
              <a:tabLst>
                <a:tab pos="457200" algn="l"/>
              </a:tabLst>
            </a:pPr>
            <a:endParaRPr lang="en-US" sz="2400" dirty="0">
              <a:latin typeface="Calibri" panose="020F0502020204030204" pitchFamily="34" charset="0"/>
              <a:cs typeface="Calibri" panose="020F0502020204030204" pitchFamily="34" charset="0"/>
            </a:endParaRPr>
          </a:p>
          <a:p>
            <a:pPr marL="342900" marR="0" lvl="0" indent="-342900">
              <a:spcBef>
                <a:spcPts val="0"/>
              </a:spcBef>
              <a:spcAft>
                <a:spcPts val="0"/>
              </a:spcAft>
              <a:buFont typeface="Arial" panose="020B0604020202020204" pitchFamily="34" charset="0"/>
              <a:buChar char="•"/>
              <a:tabLst>
                <a:tab pos="457200" algn="l"/>
              </a:tabLst>
            </a:pPr>
            <a:r>
              <a:rPr lang="en-US" sz="2400" dirty="0">
                <a:latin typeface="Calibri" panose="020F0502020204030204" pitchFamily="34" charset="0"/>
                <a:cs typeface="Calibri" panose="020F0502020204030204" pitchFamily="34" charset="0"/>
              </a:rPr>
              <a:t>Everyone age 12+ can get a booster if:</a:t>
            </a:r>
          </a:p>
          <a:p>
            <a:pPr marL="800100" lvl="1" indent="-342900">
              <a:buFont typeface="Courier New" panose="02070309020205020404" pitchFamily="49" charset="0"/>
              <a:buChar char="o"/>
              <a:tabLst>
                <a:tab pos="457200" algn="l"/>
              </a:tabLst>
            </a:pPr>
            <a:r>
              <a:rPr lang="en-US" sz="2400" b="1" dirty="0">
                <a:latin typeface="Calibri" panose="020F0502020204030204" pitchFamily="34" charset="0"/>
                <a:cs typeface="Calibri" panose="020F0502020204030204" pitchFamily="34" charset="0"/>
              </a:rPr>
              <a:t>Pfizer &amp; </a:t>
            </a:r>
            <a:r>
              <a:rPr lang="en-US" sz="2400" b="1" dirty="0" err="1">
                <a:latin typeface="Calibri" panose="020F0502020204030204" pitchFamily="34" charset="0"/>
                <a:cs typeface="Calibri" panose="020F0502020204030204" pitchFamily="34" charset="0"/>
              </a:rPr>
              <a:t>Moderna</a:t>
            </a:r>
            <a:r>
              <a:rPr lang="en-US" sz="2400" dirty="0">
                <a:latin typeface="Calibri" panose="020F0502020204030204" pitchFamily="34" charset="0"/>
                <a:cs typeface="Calibri" panose="020F0502020204030204" pitchFamily="34" charset="0"/>
              </a:rPr>
              <a:t>: It’s been at least 5 months since your second dose</a:t>
            </a:r>
          </a:p>
          <a:p>
            <a:pPr marL="800100" lvl="1" indent="-342900">
              <a:buFont typeface="Courier New" panose="02070309020205020404" pitchFamily="49" charset="0"/>
              <a:buChar char="o"/>
              <a:tabLst>
                <a:tab pos="457200" algn="l"/>
              </a:tabLst>
            </a:pPr>
            <a:r>
              <a:rPr lang="en-US" sz="2400" b="1" dirty="0">
                <a:latin typeface="Calibri" panose="020F0502020204030204" pitchFamily="34" charset="0"/>
                <a:cs typeface="Calibri" panose="020F0502020204030204" pitchFamily="34" charset="0"/>
              </a:rPr>
              <a:t>Johnson &amp; Johnson</a:t>
            </a:r>
            <a:r>
              <a:rPr lang="en-US" sz="2400" dirty="0">
                <a:latin typeface="Calibri" panose="020F0502020204030204" pitchFamily="34" charset="0"/>
                <a:cs typeface="Calibri" panose="020F0502020204030204" pitchFamily="34" charset="0"/>
              </a:rPr>
              <a:t>: It’s been at least 2 months since your first dose </a:t>
            </a:r>
          </a:p>
          <a:p>
            <a:pPr marL="800100" lvl="1" indent="-342900">
              <a:buFont typeface="Courier New" panose="02070309020205020404" pitchFamily="49" charset="0"/>
              <a:buChar char="o"/>
              <a:tabLst>
                <a:tab pos="457200" algn="l"/>
              </a:tabLst>
            </a:pPr>
            <a:endParaRPr lang="en-US" sz="2400" dirty="0">
              <a:latin typeface="Calibri" panose="020F0502020204030204" pitchFamily="34" charset="0"/>
              <a:cs typeface="Calibri" panose="020F0502020204030204" pitchFamily="34" charset="0"/>
            </a:endParaRPr>
          </a:p>
          <a:p>
            <a:pPr marL="342900" marR="0" lvl="0" indent="-342900">
              <a:spcBef>
                <a:spcPts val="0"/>
              </a:spcBef>
              <a:spcAft>
                <a:spcPts val="0"/>
              </a:spcAft>
              <a:buFont typeface="Arial" panose="020B0604020202020204" pitchFamily="34" charset="0"/>
              <a:buChar char="•"/>
              <a:tabLst>
                <a:tab pos="457200" algn="l"/>
              </a:tabLst>
            </a:pPr>
            <a:r>
              <a:rPr lang="en-US" sz="2400" dirty="0">
                <a:latin typeface="Calibri" panose="020F0502020204030204" pitchFamily="34" charset="0"/>
                <a:cs typeface="Calibri" panose="020F0502020204030204" pitchFamily="34" charset="0"/>
              </a:rPr>
              <a:t>If you are ages 12-17, you can only get a Pfizer booster. Otherwise, you can choose which booster vaccine you want.  </a:t>
            </a:r>
          </a:p>
          <a:p>
            <a:pPr marL="342900" marR="0" lvl="0" indent="-342900">
              <a:spcBef>
                <a:spcPts val="0"/>
              </a:spcBef>
              <a:spcAft>
                <a:spcPts val="0"/>
              </a:spcAft>
              <a:buFont typeface="Arial" panose="020B0604020202020204" pitchFamily="34" charset="0"/>
              <a:buChar char="•"/>
              <a:tabLst>
                <a:tab pos="457200" algn="l"/>
              </a:tabLst>
            </a:pPr>
            <a:endParaRPr lang="en-US" sz="2400" dirty="0">
              <a:latin typeface="Calibri" panose="020F0502020204030204" pitchFamily="34" charset="0"/>
              <a:cs typeface="Calibri" panose="020F0502020204030204" pitchFamily="34" charset="0"/>
            </a:endParaRPr>
          </a:p>
          <a:p>
            <a:pPr marL="342900" marR="0" lvl="0" indent="-342900">
              <a:spcBef>
                <a:spcPts val="0"/>
              </a:spcBef>
              <a:spcAft>
                <a:spcPts val="0"/>
              </a:spcAft>
              <a:buFont typeface="Arial" panose="020B0604020202020204" pitchFamily="34" charset="0"/>
              <a:buChar char="•"/>
              <a:tabLst>
                <a:tab pos="457200" algn="l"/>
              </a:tabLst>
            </a:pPr>
            <a:r>
              <a:rPr lang="en-US" sz="2400" dirty="0">
                <a:latin typeface="Calibri" panose="020F0502020204030204" pitchFamily="34" charset="0"/>
                <a:cs typeface="Calibri" panose="020F0502020204030204" pitchFamily="34" charset="0"/>
              </a:rPr>
              <a:t>You can get a booster shot anywhere they are available including your primary care provider, a pharmacy or a community vaccination clinic.  </a:t>
            </a:r>
          </a:p>
        </p:txBody>
      </p:sp>
    </p:spTree>
    <p:extLst>
      <p:ext uri="{BB962C8B-B14F-4D97-AF65-F5344CB8AC3E}">
        <p14:creationId xmlns:p14="http://schemas.microsoft.com/office/powerpoint/2010/main" val="25319599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How do I make an appointment?</a:t>
            </a:r>
          </a:p>
        </p:txBody>
      </p:sp>
      <p:sp>
        <p:nvSpPr>
          <p:cNvPr id="5" name="Content Placeholder 4"/>
          <p:cNvSpPr>
            <a:spLocks noGrp="1"/>
          </p:cNvSpPr>
          <p:nvPr>
            <p:ph idx="1"/>
          </p:nvPr>
        </p:nvSpPr>
        <p:spPr>
          <a:xfrm>
            <a:off x="475883" y="1301531"/>
            <a:ext cx="9060004" cy="5056409"/>
          </a:xfrm>
        </p:spPr>
        <p:txBody>
          <a:bodyPr>
            <a:normAutofit/>
          </a:bodyPr>
          <a:lstStyle/>
          <a:p>
            <a:pPr>
              <a:lnSpc>
                <a:spcPct val="100000"/>
              </a:lnSpc>
            </a:pPr>
            <a:r>
              <a:rPr lang="en-US" sz="2400" dirty="0"/>
              <a:t>Use VaxFinder.mass.gov to search for appointments (including boosters) at pharmacies, health care providers, and other community locations. </a:t>
            </a:r>
          </a:p>
          <a:p>
            <a:pPr>
              <a:lnSpc>
                <a:spcPct val="100000"/>
              </a:lnSpc>
              <a:spcBef>
                <a:spcPts val="0"/>
              </a:spcBef>
            </a:pPr>
            <a:endParaRPr lang="en-US" sz="2000" dirty="0"/>
          </a:p>
          <a:p>
            <a:pPr>
              <a:lnSpc>
                <a:spcPct val="100000"/>
              </a:lnSpc>
            </a:pPr>
            <a:r>
              <a:rPr lang="en-US" sz="2400" dirty="0"/>
              <a:t>Many sites accept walk-in appointments.</a:t>
            </a:r>
          </a:p>
          <a:p>
            <a:pPr>
              <a:lnSpc>
                <a:spcPct val="100000"/>
              </a:lnSpc>
              <a:spcBef>
                <a:spcPts val="0"/>
              </a:spcBef>
            </a:pPr>
            <a:endParaRPr lang="en-US" sz="2000" dirty="0"/>
          </a:p>
          <a:p>
            <a:pPr>
              <a:lnSpc>
                <a:spcPct val="100000"/>
              </a:lnSpc>
            </a:pPr>
            <a:r>
              <a:rPr lang="en-US" sz="2400" dirty="0"/>
              <a:t>You can sort by which vaccine is offered so that people under 18 can find places that only offer the Pfizer/</a:t>
            </a:r>
            <a:r>
              <a:rPr lang="en-US" sz="2400" dirty="0" err="1"/>
              <a:t>Comirnaty</a:t>
            </a:r>
            <a:r>
              <a:rPr lang="en-US" sz="2400" dirty="0"/>
              <a:t> vaccine.</a:t>
            </a:r>
          </a:p>
          <a:p>
            <a:pPr marL="457200" lvl="1" indent="0">
              <a:lnSpc>
                <a:spcPct val="100000"/>
              </a:lnSpc>
              <a:spcBef>
                <a:spcPts val="0"/>
              </a:spcBef>
              <a:spcAft>
                <a:spcPts val="300"/>
              </a:spcAft>
              <a:buNone/>
            </a:pPr>
            <a:endParaRPr lang="en-US" sz="2000" dirty="0">
              <a:ea typeface="Calibri" panose="020F0502020204030204" pitchFamily="34" charset="0"/>
              <a:cs typeface="Times New Roman" panose="02020603050405020304" pitchFamily="18" charset="0"/>
            </a:endParaRPr>
          </a:p>
          <a:p>
            <a:pPr>
              <a:lnSpc>
                <a:spcPct val="100000"/>
              </a:lnSpc>
              <a:spcBef>
                <a:spcPts val="0"/>
              </a:spcBef>
              <a:spcAft>
                <a:spcPts val="300"/>
              </a:spcAft>
            </a:pPr>
            <a:r>
              <a:rPr lang="en-US" sz="2400" dirty="0"/>
              <a:t>People who </a:t>
            </a:r>
            <a:r>
              <a:rPr lang="en-US" sz="2400" b="1" dirty="0"/>
              <a:t>can’t use the internet</a:t>
            </a:r>
            <a:r>
              <a:rPr lang="en-US" sz="2400" dirty="0"/>
              <a:t> may call the Massachusetts Vaccine Scheduling Resource Line:</a:t>
            </a:r>
            <a:r>
              <a:rPr lang="en-US" sz="2400" b="1" dirty="0"/>
              <a:t> 2-1-1 </a:t>
            </a:r>
            <a:r>
              <a:rPr lang="en-US" sz="2400" dirty="0"/>
              <a:t>(877-211-6277)</a:t>
            </a:r>
          </a:p>
        </p:txBody>
      </p:sp>
      <p:pic>
        <p:nvPicPr>
          <p:cNvPr id="7" name="Picture 6" descr="This image has four pictures, including a computer with the mass.gov website, pins from a map, and a checklist. ">
            <a:extLst>
              <a:ext uri="{FF2B5EF4-FFF2-40B4-BE49-F238E27FC236}">
                <a16:creationId xmlns:a16="http://schemas.microsoft.com/office/drawing/2014/main" id="{EC56C721-BC2A-40D2-9621-95DAF3D021D8}"/>
              </a:ext>
            </a:extLst>
          </p:cNvPr>
          <p:cNvPicPr>
            <a:picLocks noChangeAspect="1"/>
          </p:cNvPicPr>
          <p:nvPr/>
        </p:nvPicPr>
        <p:blipFill>
          <a:blip r:embed="rId3"/>
          <a:stretch>
            <a:fillRect/>
          </a:stretch>
        </p:blipFill>
        <p:spPr>
          <a:xfrm>
            <a:off x="9999376" y="1209803"/>
            <a:ext cx="1747432" cy="4942124"/>
          </a:xfrm>
          <a:prstGeom prst="rect">
            <a:avLst/>
          </a:prstGeom>
        </p:spPr>
      </p:pic>
    </p:spTree>
    <p:extLst>
      <p:ext uri="{BB962C8B-B14F-4D97-AF65-F5344CB8AC3E}">
        <p14:creationId xmlns:p14="http://schemas.microsoft.com/office/powerpoint/2010/main" val="1320544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97564" y="-153050"/>
            <a:ext cx="11157284" cy="1325563"/>
          </a:xfrm>
        </p:spPr>
        <p:txBody>
          <a:bodyPr/>
          <a:lstStyle/>
          <a:p>
            <a:r>
              <a:rPr lang="en-US" dirty="0"/>
              <a:t>What if I need help getting to a vaccination site?</a:t>
            </a:r>
          </a:p>
        </p:txBody>
      </p:sp>
      <p:sp>
        <p:nvSpPr>
          <p:cNvPr id="5" name="Content Placeholder 4"/>
          <p:cNvSpPr>
            <a:spLocks noGrp="1"/>
          </p:cNvSpPr>
          <p:nvPr>
            <p:ph idx="1"/>
          </p:nvPr>
        </p:nvSpPr>
        <p:spPr>
          <a:xfrm>
            <a:off x="517359" y="1193741"/>
            <a:ext cx="7947020" cy="5095847"/>
          </a:xfrm>
        </p:spPr>
        <p:txBody>
          <a:bodyPr>
            <a:noAutofit/>
          </a:bodyPr>
          <a:lstStyle/>
          <a:p>
            <a:pPr>
              <a:lnSpc>
                <a:spcPct val="100000"/>
              </a:lnSpc>
              <a:spcBef>
                <a:spcPts val="600"/>
              </a:spcBef>
            </a:pPr>
            <a:r>
              <a:rPr lang="en-US" sz="2400" dirty="0"/>
              <a:t>In-home vaccinations are available to anyone who can’t get to a vaccination site – call the Intake Line at (833) 983-0485 </a:t>
            </a:r>
          </a:p>
          <a:p>
            <a:pPr>
              <a:lnSpc>
                <a:spcPct val="100000"/>
              </a:lnSpc>
              <a:spcBef>
                <a:spcPts val="600"/>
              </a:spcBef>
            </a:pPr>
            <a:r>
              <a:rPr lang="en-US" sz="2400" dirty="0"/>
              <a:t>MassHealth provides free transportation to vaccine appointments to anyone with MassHealth or the Health Safety Net.  </a:t>
            </a:r>
          </a:p>
          <a:p>
            <a:pPr marL="804672" lvl="1" indent="-347472">
              <a:lnSpc>
                <a:spcPct val="100000"/>
              </a:lnSpc>
              <a:spcBef>
                <a:spcPts val="600"/>
              </a:spcBef>
              <a:buFont typeface="Courier New" panose="02070309020205020404" pitchFamily="49" charset="0"/>
              <a:buChar char="o"/>
            </a:pPr>
            <a:r>
              <a:rPr lang="en-US" dirty="0"/>
              <a:t>Call your health plan or MassHealth at 800-841-2900 to schedule </a:t>
            </a:r>
            <a:endParaRPr lang="en-US" u="sng" dirty="0">
              <a:solidFill>
                <a:srgbClr val="000000"/>
              </a:solidFill>
              <a:effectLst/>
              <a:ea typeface="Arial" panose="020B0604020202020204" pitchFamily="34" charset="0"/>
              <a:cs typeface="Calibri" panose="020F0502020204030204" pitchFamily="34" charset="0"/>
              <a:hlinkClick r:id="rId3"/>
            </a:endParaRPr>
          </a:p>
          <a:p>
            <a:pPr marL="285750" marR="0" indent="-285750">
              <a:lnSpc>
                <a:spcPct val="107000"/>
              </a:lnSpc>
              <a:spcBef>
                <a:spcPts val="0"/>
              </a:spcBef>
              <a:spcAft>
                <a:spcPts val="800"/>
              </a:spcAft>
              <a:buFont typeface="Arial" panose="020B0604020202020204" pitchFamily="34" charset="0"/>
              <a:buChar char="•"/>
            </a:pPr>
            <a:r>
              <a:rPr lang="en-US" sz="2400" u="sng" dirty="0">
                <a:solidFill>
                  <a:srgbClr val="000000"/>
                </a:solidFill>
                <a:effectLst/>
                <a:ea typeface="Arial" panose="020B0604020202020204" pitchFamily="34" charset="0"/>
                <a:cs typeface="Calibri" panose="020F0502020204030204" pitchFamily="34" charset="0"/>
                <a:hlinkClick r:id="rId3"/>
              </a:rPr>
              <a:t>LYFT</a:t>
            </a:r>
            <a:r>
              <a:rPr lang="en-US" sz="2400" dirty="0">
                <a:solidFill>
                  <a:srgbClr val="000000"/>
                </a:solidFill>
                <a:effectLst/>
                <a:ea typeface="Arial" panose="020B0604020202020204" pitchFamily="34" charset="0"/>
                <a:cs typeface="Calibri" panose="020F0502020204030204" pitchFamily="34" charset="0"/>
              </a:rPr>
              <a:t> is offering free or discounted rides to and from vaccination appointments.</a:t>
            </a:r>
            <a:endParaRPr lang="en-US" sz="2400" dirty="0">
              <a:ea typeface="Arial" panose="020B0604020202020204" pitchFamily="34" charset="0"/>
              <a:cs typeface="Times New Roman" panose="02020603050405020304" pitchFamily="18" charset="0"/>
            </a:endParaRPr>
          </a:p>
          <a:p>
            <a:pPr marL="285750" marR="0" indent="-285750">
              <a:lnSpc>
                <a:spcPct val="107000"/>
              </a:lnSpc>
              <a:spcBef>
                <a:spcPts val="0"/>
              </a:spcBef>
              <a:spcAft>
                <a:spcPts val="800"/>
              </a:spcAft>
              <a:buFont typeface="Arial" panose="020B0604020202020204" pitchFamily="34" charset="0"/>
              <a:buChar char="•"/>
            </a:pPr>
            <a:r>
              <a:rPr lang="en-US" sz="2400" dirty="0">
                <a:solidFill>
                  <a:srgbClr val="000000"/>
                </a:solidFill>
                <a:effectLst/>
                <a:ea typeface="Arial" panose="020B0604020202020204" pitchFamily="34" charset="0"/>
                <a:cs typeface="Calibri" panose="020F0502020204030204" pitchFamily="34" charset="0"/>
              </a:rPr>
              <a:t>Organizations like employers, schools, and community and faith-based organizations may </a:t>
            </a:r>
            <a:r>
              <a:rPr lang="en-US" sz="2400" dirty="0">
                <a:solidFill>
                  <a:srgbClr val="000000"/>
                </a:solidFill>
                <a:effectLst/>
                <a:ea typeface="Arial" panose="020B0604020202020204" pitchFamily="34" charset="0"/>
                <a:cs typeface="Calibri" panose="020F0502020204030204" pitchFamily="34" charset="0"/>
                <a:hlinkClick r:id="rId4"/>
              </a:rPr>
              <a:t>request</a:t>
            </a:r>
            <a:r>
              <a:rPr lang="en-US" sz="2400" dirty="0">
                <a:solidFill>
                  <a:srgbClr val="000000"/>
                </a:solidFill>
                <a:effectLst/>
                <a:ea typeface="Arial" panose="020B0604020202020204" pitchFamily="34" charset="0"/>
                <a:cs typeface="Calibri" panose="020F0502020204030204" pitchFamily="34" charset="0"/>
              </a:rPr>
              <a:t> a free mobile, on-site clinic to vaccinate individuals.</a:t>
            </a:r>
            <a:r>
              <a:rPr lang="en-US" sz="2400" dirty="0">
                <a:effectLst/>
                <a:ea typeface="Times New Roman" panose="02020603050405020304" pitchFamily="18" charset="0"/>
                <a:cs typeface="Times New Roman" panose="02020603050405020304" pitchFamily="18" charset="0"/>
              </a:rPr>
              <a:t> </a:t>
            </a:r>
            <a:r>
              <a:rPr lang="en-US" sz="2400" dirty="0">
                <a:solidFill>
                  <a:srgbClr val="000000"/>
                </a:solidFill>
                <a:effectLst/>
                <a:ea typeface="Arial" panose="020B0604020202020204" pitchFamily="34" charset="0"/>
                <a:cs typeface="Calibri" panose="020F0502020204030204" pitchFamily="34" charset="0"/>
              </a:rPr>
              <a:t> </a:t>
            </a:r>
            <a:endParaRPr lang="en-US" sz="2400" dirty="0">
              <a:effectLst/>
              <a:ea typeface="Times New Roman" panose="02020603050405020304" pitchFamily="18" charset="0"/>
              <a:cs typeface="Times New Roman" panose="02020603050405020304" pitchFamily="18" charset="0"/>
            </a:endParaRPr>
          </a:p>
        </p:txBody>
      </p:sp>
      <p:pic>
        <p:nvPicPr>
          <p:cNvPr id="9" name="Content Placeholder 12" descr="Side of a bus that reads &quot;COVID-19 Mobile Vaccination Unit&quot;">
            <a:extLst>
              <a:ext uri="{FF2B5EF4-FFF2-40B4-BE49-F238E27FC236}">
                <a16:creationId xmlns:a16="http://schemas.microsoft.com/office/drawing/2014/main" id="{B060E170-CE7D-401C-8B2B-00338817CC86}"/>
              </a:ext>
            </a:extLst>
          </p:cNvPr>
          <p:cNvPicPr/>
          <p:nvPr/>
        </p:nvPicPr>
        <p:blipFill rotWithShape="1">
          <a:blip r:embed="rId5" cstate="print">
            <a:extLst>
              <a:ext uri="{28A0092B-C50C-407E-A947-70E740481C1C}">
                <a14:useLocalDpi xmlns:a14="http://schemas.microsoft.com/office/drawing/2010/main" val="0"/>
              </a:ext>
            </a:extLst>
          </a:blip>
          <a:srcRect r="45574"/>
          <a:stretch/>
        </p:blipFill>
        <p:spPr>
          <a:xfrm>
            <a:off x="8662087" y="963828"/>
            <a:ext cx="3529914" cy="5535826"/>
          </a:xfrm>
          <a:prstGeom prst="rect">
            <a:avLst/>
          </a:prstGeom>
        </p:spPr>
      </p:pic>
    </p:spTree>
    <p:extLst>
      <p:ext uri="{BB962C8B-B14F-4D97-AF65-F5344CB8AC3E}">
        <p14:creationId xmlns:p14="http://schemas.microsoft.com/office/powerpoint/2010/main" val="1374801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196E34-67BE-44FC-8877-1C87128A9C6D}"/>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26</a:t>
            </a:fld>
            <a:endParaRPr lang="en-US" dirty="0">
              <a:solidFill>
                <a:srgbClr val="464646">
                  <a:lumMod val="40000"/>
                  <a:lumOff val="60000"/>
                </a:srgbClr>
              </a:solidFill>
            </a:endParaRPr>
          </a:p>
        </p:txBody>
      </p:sp>
      <p:sp>
        <p:nvSpPr>
          <p:cNvPr id="3" name="TextBox 2">
            <a:extLst>
              <a:ext uri="{FF2B5EF4-FFF2-40B4-BE49-F238E27FC236}">
                <a16:creationId xmlns:a16="http://schemas.microsoft.com/office/drawing/2014/main" id="{E738515A-DC24-4FF1-85F9-68F50ED8147F}"/>
              </a:ext>
            </a:extLst>
          </p:cNvPr>
          <p:cNvSpPr txBox="1"/>
          <p:nvPr/>
        </p:nvSpPr>
        <p:spPr>
          <a:xfrm>
            <a:off x="178625" y="234238"/>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Will I have to pay for the vaccine?</a:t>
            </a:r>
          </a:p>
        </p:txBody>
      </p:sp>
      <p:sp>
        <p:nvSpPr>
          <p:cNvPr id="4" name="Rectangle 3">
            <a:extLst>
              <a:ext uri="{FF2B5EF4-FFF2-40B4-BE49-F238E27FC236}">
                <a16:creationId xmlns:a16="http://schemas.microsoft.com/office/drawing/2014/main" id="{FF069143-FE01-453C-934A-DAA4862AED31}"/>
              </a:ext>
            </a:extLst>
          </p:cNvPr>
          <p:cNvSpPr/>
          <p:nvPr/>
        </p:nvSpPr>
        <p:spPr>
          <a:xfrm>
            <a:off x="478571" y="1175762"/>
            <a:ext cx="10246035" cy="4201150"/>
          </a:xfrm>
          <a:prstGeom prst="rect">
            <a:avLst/>
          </a:prstGeom>
        </p:spPr>
        <p:txBody>
          <a:bodyPr wrap="square">
            <a:spAutoFit/>
          </a:bodyPr>
          <a:lstStyle/>
          <a:p>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No. The vaccine (including booster) is </a:t>
            </a:r>
            <a:r>
              <a:rPr lang="en-US" sz="2400" b="1" dirty="0">
                <a:latin typeface="Calibri" panose="020F0502020204030204" pitchFamily="34" charset="0"/>
                <a:cs typeface="Calibri" panose="020F0502020204030204" pitchFamily="34" charset="0"/>
              </a:rPr>
              <a:t>free</a:t>
            </a:r>
            <a:r>
              <a:rPr lang="en-US" sz="2400" dirty="0">
                <a:latin typeface="Calibri" panose="020F0502020204030204" pitchFamily="34" charset="0"/>
                <a:cs typeface="Calibri" panose="020F0502020204030204" pitchFamily="34" charset="0"/>
              </a:rPr>
              <a:t> for all Massachusetts residents.</a:t>
            </a:r>
          </a:p>
          <a:p>
            <a:pPr marL="800100" lvl="1" indent="-342900">
              <a:buFont typeface="Courier New" panose="02070309020205020404" pitchFamily="49" charset="0"/>
              <a:buChar char="o"/>
            </a:pPr>
            <a:endParaRPr lang="en-US" sz="2400" dirty="0">
              <a:latin typeface="Calibri" panose="020F0502020204030204" pitchFamily="34" charset="0"/>
              <a:cs typeface="Calibri" panose="020F0502020204030204" pitchFamily="34" charset="0"/>
            </a:endParaRPr>
          </a:p>
          <a:p>
            <a:pPr marL="800100" lvl="1" indent="-342900">
              <a:buFont typeface="Courier New" panose="02070309020205020404" pitchFamily="49" charset="0"/>
              <a:buChar char="o"/>
            </a:pPr>
            <a:r>
              <a:rPr lang="en-US" sz="2400" dirty="0">
                <a:latin typeface="Calibri" panose="020F0502020204030204" pitchFamily="34" charset="0"/>
                <a:cs typeface="Calibri" panose="020F0502020204030204" pitchFamily="34" charset="0"/>
              </a:rPr>
              <a:t>You will never be asked for a credit card number to make an appointment.</a:t>
            </a:r>
          </a:p>
          <a:p>
            <a:pPr marL="800100" lvl="1" indent="-342900">
              <a:buFont typeface="Courier New" panose="02070309020205020404" pitchFamily="49" charset="0"/>
              <a:buChar char="o"/>
            </a:pPr>
            <a:endParaRPr lang="en-US" sz="2400" dirty="0">
              <a:latin typeface="Calibri" panose="020F0502020204030204" pitchFamily="34" charset="0"/>
              <a:cs typeface="Calibri" panose="020F0502020204030204" pitchFamily="34" charset="0"/>
            </a:endParaRPr>
          </a:p>
          <a:p>
            <a:pPr marL="800100" lvl="1" indent="-342900">
              <a:buFont typeface="Courier New" panose="02070309020205020404" pitchFamily="49" charset="0"/>
              <a:buChar char="o"/>
            </a:pPr>
            <a:r>
              <a:rPr lang="en-US" sz="2400" dirty="0">
                <a:latin typeface="Calibri" panose="020F0502020204030204" pitchFamily="34" charset="0"/>
                <a:cs typeface="Calibri" panose="020F0502020204030204" pitchFamily="34" charset="0"/>
              </a:rPr>
              <a:t>You can get a vaccine even if you do not </a:t>
            </a:r>
          </a:p>
          <a:p>
            <a:pPr lvl="1"/>
            <a:r>
              <a:rPr lang="en-US" sz="2400" dirty="0">
                <a:latin typeface="Calibri" panose="020F0502020204030204" pitchFamily="34" charset="0"/>
                <a:cs typeface="Calibri" panose="020F0502020204030204" pitchFamily="34" charset="0"/>
              </a:rPr>
              <a:t>     have insurance, a driver’s license, </a:t>
            </a:r>
          </a:p>
          <a:p>
            <a:pPr lvl="1"/>
            <a:r>
              <a:rPr lang="en-US" sz="2400" dirty="0">
                <a:latin typeface="Calibri" panose="020F0502020204030204" pitchFamily="34" charset="0"/>
                <a:cs typeface="Calibri" panose="020F0502020204030204" pitchFamily="34" charset="0"/>
              </a:rPr>
              <a:t>     or a Social Security number.</a:t>
            </a:r>
            <a:br>
              <a:rPr lang="en-US" sz="2400" dirty="0">
                <a:latin typeface="Calibri" panose="020F0502020204030204" pitchFamily="34" charset="0"/>
                <a:cs typeface="Calibri" panose="020F0502020204030204" pitchFamily="34" charset="0"/>
              </a:rPr>
            </a:br>
            <a:endParaRPr lang="en-US" sz="2400" dirty="0">
              <a:latin typeface="Calibri" panose="020F0502020204030204" pitchFamily="34" charset="0"/>
              <a:cs typeface="Calibri" panose="020F0502020204030204" pitchFamily="34" charset="0"/>
            </a:endParaRPr>
          </a:p>
          <a:p>
            <a:pPr marL="800100" lvl="1" indent="-342900">
              <a:buFont typeface="Courier New" panose="02070309020205020404" pitchFamily="49" charset="0"/>
              <a:buChar char="o"/>
            </a:pPr>
            <a:endParaRPr lang="en-US" sz="2400" dirty="0">
              <a:latin typeface="Calibri" panose="020F0502020204030204" pitchFamily="34" charset="0"/>
              <a:cs typeface="Calibri" panose="020F0502020204030204" pitchFamily="34" charset="0"/>
            </a:endParaRPr>
          </a:p>
          <a:p>
            <a:pPr marL="285750" lvl="0" indent="-285750">
              <a:spcBef>
                <a:spcPts val="600"/>
              </a:spcBef>
              <a:spcAft>
                <a:spcPts val="600"/>
              </a:spcAft>
              <a:buFont typeface="Arial"/>
              <a:buChar char="•"/>
            </a:pPr>
            <a:endParaRPr lang="en-US" sz="2200" b="1" dirty="0"/>
          </a:p>
        </p:txBody>
      </p:sp>
      <p:pic>
        <p:nvPicPr>
          <p:cNvPr id="7" name="Google Shape;563;p19" descr="Group of people wearing masks">
            <a:extLst>
              <a:ext uri="{FF2B5EF4-FFF2-40B4-BE49-F238E27FC236}">
                <a16:creationId xmlns:a16="http://schemas.microsoft.com/office/drawing/2014/main" id="{FBD1468A-49C7-4C55-8901-9A6A290702A6}"/>
              </a:ext>
            </a:extLst>
          </p:cNvPr>
          <p:cNvPicPr preferRelativeResize="0"/>
          <p:nvPr/>
        </p:nvPicPr>
        <p:blipFill>
          <a:blip r:embed="rId3">
            <a:alphaModFix/>
          </a:blip>
          <a:stretch>
            <a:fillRect/>
          </a:stretch>
        </p:blipFill>
        <p:spPr>
          <a:xfrm>
            <a:off x="6873497" y="2860766"/>
            <a:ext cx="5000640" cy="3644801"/>
          </a:xfrm>
          <a:prstGeom prst="rect">
            <a:avLst/>
          </a:prstGeom>
          <a:noFill/>
          <a:ln>
            <a:noFill/>
          </a:ln>
        </p:spPr>
      </p:pic>
    </p:spTree>
    <p:extLst>
      <p:ext uri="{BB962C8B-B14F-4D97-AF65-F5344CB8AC3E}">
        <p14:creationId xmlns:p14="http://schemas.microsoft.com/office/powerpoint/2010/main" val="18783926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196E34-67BE-44FC-8877-1C87128A9C6D}"/>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27</a:t>
            </a:fld>
            <a:endParaRPr lang="en-US" dirty="0">
              <a:solidFill>
                <a:srgbClr val="464646">
                  <a:lumMod val="40000"/>
                  <a:lumOff val="60000"/>
                </a:srgbClr>
              </a:solidFill>
            </a:endParaRPr>
          </a:p>
        </p:txBody>
      </p:sp>
      <p:sp>
        <p:nvSpPr>
          <p:cNvPr id="3" name="TextBox 2">
            <a:extLst>
              <a:ext uri="{FF2B5EF4-FFF2-40B4-BE49-F238E27FC236}">
                <a16:creationId xmlns:a16="http://schemas.microsoft.com/office/drawing/2014/main" id="{E738515A-DC24-4FF1-85F9-68F50ED8147F}"/>
              </a:ext>
            </a:extLst>
          </p:cNvPr>
          <p:cNvSpPr txBox="1"/>
          <p:nvPr/>
        </p:nvSpPr>
        <p:spPr>
          <a:xfrm>
            <a:off x="178625" y="234238"/>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Will getting the vaccine impact a person’s immigration status?</a:t>
            </a:r>
          </a:p>
        </p:txBody>
      </p:sp>
      <p:sp>
        <p:nvSpPr>
          <p:cNvPr id="4" name="Rectangle 3">
            <a:extLst>
              <a:ext uri="{FF2B5EF4-FFF2-40B4-BE49-F238E27FC236}">
                <a16:creationId xmlns:a16="http://schemas.microsoft.com/office/drawing/2014/main" id="{FF069143-FE01-453C-934A-DAA4862AED31}"/>
              </a:ext>
            </a:extLst>
          </p:cNvPr>
          <p:cNvSpPr/>
          <p:nvPr/>
        </p:nvSpPr>
        <p:spPr>
          <a:xfrm>
            <a:off x="478571" y="1241077"/>
            <a:ext cx="11356939" cy="4632037"/>
          </a:xfrm>
          <a:prstGeom prst="rect">
            <a:avLst/>
          </a:prstGeom>
        </p:spPr>
        <p:txBody>
          <a:bodyPr wrap="square">
            <a:spAutoFit/>
          </a:bodyPr>
          <a:lstStyle/>
          <a:p>
            <a:r>
              <a:rPr lang="en-US" sz="2400" u="sng" dirty="0">
                <a:latin typeface="Calibri" panose="020F0502020204030204" pitchFamily="34" charset="0"/>
                <a:cs typeface="Calibri" panose="020F0502020204030204" pitchFamily="34" charset="0"/>
              </a:rPr>
              <a:t> </a:t>
            </a:r>
            <a:endParaRPr lang="en-US" sz="2400" dirty="0">
              <a:latin typeface="Calibri" panose="020F0502020204030204" pitchFamily="34" charset="0"/>
              <a:cs typeface="Calibri" panose="020F0502020204030204" pitchFamily="34" charset="0"/>
            </a:endParaRPr>
          </a:p>
          <a:p>
            <a:pPr marL="342900" indent="-342900">
              <a:spcBef>
                <a:spcPts val="600"/>
              </a:spcBef>
              <a:spcAft>
                <a:spcPts val="6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No. Getting the vaccine will not change whether you are able to stay in the US, get a green card, or get public benefits like housing or SNAP.</a:t>
            </a:r>
          </a:p>
          <a:p>
            <a:pPr marL="342900" indent="-342900">
              <a:spcBef>
                <a:spcPts val="600"/>
              </a:spcBef>
              <a:spcAft>
                <a:spcPts val="600"/>
              </a:spcAft>
              <a:buFont typeface="Arial" panose="020B0604020202020204" pitchFamily="34" charset="0"/>
              <a:buChar char="•"/>
            </a:pPr>
            <a:endParaRPr lang="en-US" sz="2400" b="1" dirty="0">
              <a:latin typeface="Calibri" panose="020F0502020204030204" pitchFamily="34" charset="0"/>
              <a:cs typeface="Calibri" panose="020F0502020204030204" pitchFamily="34" charset="0"/>
            </a:endParaRPr>
          </a:p>
          <a:p>
            <a:pPr marL="342900" lvl="0" indent="-342900">
              <a:spcBef>
                <a:spcPts val="600"/>
              </a:spcBef>
              <a:spcAft>
                <a:spcPts val="600"/>
              </a:spcAft>
              <a:buFont typeface="Arial" panose="020B0604020202020204" pitchFamily="34" charset="0"/>
              <a:buChar char="•"/>
            </a:pPr>
            <a:r>
              <a:rPr lang="en-US" sz="2400" b="1" dirty="0">
                <a:latin typeface="Calibri" panose="020F0502020204030204" pitchFamily="34" charset="0"/>
                <a:cs typeface="Calibri" panose="020F0502020204030204" pitchFamily="34" charset="0"/>
              </a:rPr>
              <a:t>No matter what your immigration status, </a:t>
            </a:r>
            <a:r>
              <a:rPr lang="en-US" sz="2400" dirty="0">
                <a:latin typeface="Calibri" panose="020F0502020204030204" pitchFamily="34" charset="0"/>
                <a:cs typeface="Calibri" panose="020F0502020204030204" pitchFamily="34" charset="0"/>
              </a:rPr>
              <a:t>it is important for you and your family to be safe from COVID-19.   </a:t>
            </a:r>
          </a:p>
          <a:p>
            <a:pPr marL="342900" lvl="0" indent="-342900">
              <a:spcBef>
                <a:spcPts val="600"/>
              </a:spcBef>
              <a:spcAft>
                <a:spcPts val="600"/>
              </a:spcAft>
              <a:buFont typeface="Arial" panose="020B0604020202020204" pitchFamily="34" charset="0"/>
              <a:buChar char="•"/>
            </a:pPr>
            <a:endParaRPr lang="en-US" sz="2400" b="1" dirty="0">
              <a:latin typeface="Calibri" panose="020F0502020204030204" pitchFamily="34" charset="0"/>
              <a:cs typeface="Calibri" panose="020F0502020204030204" pitchFamily="34" charset="0"/>
            </a:endParaRPr>
          </a:p>
          <a:p>
            <a:pPr marL="342900" indent="-342900">
              <a:spcBef>
                <a:spcPts val="600"/>
              </a:spcBef>
              <a:spcAft>
                <a:spcPts val="600"/>
              </a:spcAft>
              <a:buFont typeface="Arial" panose="020B0604020202020204" pitchFamily="34" charset="0"/>
              <a:buChar char="•"/>
            </a:pPr>
            <a:r>
              <a:rPr lang="en-US" sz="2400" dirty="0">
                <a:latin typeface="Calibri" panose="020F0502020204030204" pitchFamily="34" charset="0"/>
                <a:cs typeface="Calibri" panose="020F0502020204030204" pitchFamily="34" charset="0"/>
              </a:rPr>
              <a:t>You can get a vaccine even if you do not have insurance, a driver’s license, or a Social Security number.</a:t>
            </a:r>
            <a:endParaRPr lang="en-US" sz="2400" b="1" dirty="0">
              <a:latin typeface="Calibri" panose="020F0502020204030204" pitchFamily="34" charset="0"/>
              <a:cs typeface="Calibri" panose="020F0502020204030204" pitchFamily="34" charset="0"/>
            </a:endParaRPr>
          </a:p>
          <a:p>
            <a:pPr marL="342900" indent="-342900">
              <a:spcBef>
                <a:spcPts val="600"/>
              </a:spcBef>
              <a:spcAft>
                <a:spcPts val="600"/>
              </a:spcAft>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79102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196E34-67BE-44FC-8877-1C87128A9C6D}"/>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28</a:t>
            </a:fld>
            <a:endParaRPr lang="en-US" dirty="0">
              <a:solidFill>
                <a:srgbClr val="464646">
                  <a:lumMod val="40000"/>
                  <a:lumOff val="60000"/>
                </a:srgbClr>
              </a:solidFill>
            </a:endParaRPr>
          </a:p>
        </p:txBody>
      </p:sp>
      <p:sp>
        <p:nvSpPr>
          <p:cNvPr id="3" name="TextBox 2">
            <a:extLst>
              <a:ext uri="{FF2B5EF4-FFF2-40B4-BE49-F238E27FC236}">
                <a16:creationId xmlns:a16="http://schemas.microsoft.com/office/drawing/2014/main" id="{E738515A-DC24-4FF1-85F9-68F50ED8147F}"/>
              </a:ext>
            </a:extLst>
          </p:cNvPr>
          <p:cNvSpPr txBox="1"/>
          <p:nvPr/>
        </p:nvSpPr>
        <p:spPr>
          <a:xfrm>
            <a:off x="178625" y="22204"/>
            <a:ext cx="11314323" cy="984885"/>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What should I do if I experience symptoms after receiving a COVID-19 vaccine?</a:t>
            </a:r>
          </a:p>
        </p:txBody>
      </p:sp>
      <p:sp>
        <p:nvSpPr>
          <p:cNvPr id="4" name="Rectangle 3">
            <a:extLst>
              <a:ext uri="{FF2B5EF4-FFF2-40B4-BE49-F238E27FC236}">
                <a16:creationId xmlns:a16="http://schemas.microsoft.com/office/drawing/2014/main" id="{FF069143-FE01-453C-934A-DAA4862AED31}"/>
              </a:ext>
            </a:extLst>
          </p:cNvPr>
          <p:cNvSpPr/>
          <p:nvPr/>
        </p:nvSpPr>
        <p:spPr>
          <a:xfrm>
            <a:off x="478571" y="1390165"/>
            <a:ext cx="7629109" cy="4524315"/>
          </a:xfrm>
          <a:prstGeom prst="rect">
            <a:avLst/>
          </a:prstGeom>
        </p:spPr>
        <p:txBody>
          <a:bodyPr wrap="square">
            <a:spAutoFit/>
          </a:bodyPr>
          <a:lstStyle/>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If you have a lot of pain or discomfort, talk to your healthcare provider. </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If you do not have a healthcare provider or want to report any side effects to the CDC, visit </a:t>
            </a:r>
            <a:r>
              <a:rPr lang="en-US" sz="2400" b="1" dirty="0">
                <a:latin typeface="Calibri" panose="020F0502020204030204" pitchFamily="34" charset="0"/>
                <a:cs typeface="Calibri" panose="020F0502020204030204" pitchFamily="34" charset="0"/>
              </a:rPr>
              <a:t>cdc.gov/</a:t>
            </a:r>
            <a:r>
              <a:rPr lang="en-US" sz="2400" b="1" dirty="0" err="1">
                <a:latin typeface="Calibri" panose="020F0502020204030204" pitchFamily="34" charset="0"/>
                <a:cs typeface="Calibri" panose="020F0502020204030204" pitchFamily="34" charset="0"/>
              </a:rPr>
              <a:t>vsafe</a:t>
            </a:r>
            <a:r>
              <a:rPr lang="en-US" sz="2400" b="1" dirty="0">
                <a:latin typeface="Calibri" panose="020F0502020204030204" pitchFamily="34" charset="0"/>
                <a:cs typeface="Calibri" panose="020F0502020204030204" pitchFamily="34" charset="0"/>
              </a:rPr>
              <a:t>  </a:t>
            </a:r>
          </a:p>
          <a:p>
            <a:pPr marL="342900" indent="-342900">
              <a:buFont typeface="Arial" panose="020B0604020202020204" pitchFamily="34" charset="0"/>
              <a:buChar char="•"/>
            </a:pPr>
            <a:endParaRPr lang="en-US" sz="2400" b="1"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You can use v-safe on a smartphone to quickly tell CDC if you have any side effects after getting the COVID-19 vaccine and to get personalized health check-ins after you receive a COVID-19 vaccination.  </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p:txBody>
      </p:sp>
      <p:pic>
        <p:nvPicPr>
          <p:cNvPr id="6" name="Picture 5" descr="This image is this logo of CDC's v-safe after vaccination health checker.">
            <a:extLst>
              <a:ext uri="{FF2B5EF4-FFF2-40B4-BE49-F238E27FC236}">
                <a16:creationId xmlns:a16="http://schemas.microsoft.com/office/drawing/2014/main" id="{4BA750C1-1905-4717-A3CA-D5198463D2D1}"/>
              </a:ext>
            </a:extLst>
          </p:cNvPr>
          <p:cNvPicPr>
            <a:picLocks noChangeAspect="1"/>
          </p:cNvPicPr>
          <p:nvPr/>
        </p:nvPicPr>
        <p:blipFill>
          <a:blip r:embed="rId3"/>
          <a:stretch>
            <a:fillRect/>
          </a:stretch>
        </p:blipFill>
        <p:spPr>
          <a:xfrm>
            <a:off x="8454473" y="1820260"/>
            <a:ext cx="3038475" cy="3343275"/>
          </a:xfrm>
          <a:prstGeom prst="rect">
            <a:avLst/>
          </a:prstGeom>
        </p:spPr>
      </p:pic>
    </p:spTree>
    <p:extLst>
      <p:ext uri="{BB962C8B-B14F-4D97-AF65-F5344CB8AC3E}">
        <p14:creationId xmlns:p14="http://schemas.microsoft.com/office/powerpoint/2010/main" val="36010941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196E34-67BE-44FC-8877-1C87128A9C6D}"/>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29</a:t>
            </a:fld>
            <a:endParaRPr lang="en-US" dirty="0">
              <a:solidFill>
                <a:srgbClr val="464646">
                  <a:lumMod val="40000"/>
                  <a:lumOff val="60000"/>
                </a:srgbClr>
              </a:solidFill>
            </a:endParaRPr>
          </a:p>
        </p:txBody>
      </p:sp>
      <p:sp>
        <p:nvSpPr>
          <p:cNvPr id="3" name="TextBox 2">
            <a:extLst>
              <a:ext uri="{FF2B5EF4-FFF2-40B4-BE49-F238E27FC236}">
                <a16:creationId xmlns:a16="http://schemas.microsoft.com/office/drawing/2014/main" id="{E738515A-DC24-4FF1-85F9-68F50ED8147F}"/>
              </a:ext>
            </a:extLst>
          </p:cNvPr>
          <p:cNvSpPr txBox="1"/>
          <p:nvPr/>
        </p:nvSpPr>
        <p:spPr>
          <a:xfrm>
            <a:off x="178625" y="-4300"/>
            <a:ext cx="11314323" cy="984885"/>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How long after getting the COVID-19 vaccine does it take to be effective? How long does it last?</a:t>
            </a:r>
          </a:p>
        </p:txBody>
      </p:sp>
      <p:sp>
        <p:nvSpPr>
          <p:cNvPr id="4" name="Rectangle 3">
            <a:extLst>
              <a:ext uri="{FF2B5EF4-FFF2-40B4-BE49-F238E27FC236}">
                <a16:creationId xmlns:a16="http://schemas.microsoft.com/office/drawing/2014/main" id="{FF069143-FE01-453C-934A-DAA4862AED31}"/>
              </a:ext>
            </a:extLst>
          </p:cNvPr>
          <p:cNvSpPr/>
          <p:nvPr/>
        </p:nvSpPr>
        <p:spPr>
          <a:xfrm>
            <a:off x="478571" y="1319005"/>
            <a:ext cx="11356939" cy="3785652"/>
          </a:xfrm>
          <a:prstGeom prst="rect">
            <a:avLst/>
          </a:prstGeom>
        </p:spPr>
        <p:txBody>
          <a:bodyPr wrap="square">
            <a:spAutoFit/>
          </a:bodyPr>
          <a:lstStyle/>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It usually takes a few weeks for the body to build immunity after vaccination. </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That means it's possible a person could be infected with the virus that causes COVID-19 just before or just after vaccination and get sick. This is because the vaccine has not had enough time to provide protection.</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We do not know yet how long the COVID-19 vaccines will provide protection. </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Recent studies show that protection against the virus may decrease over time. That is why the CDC recommends certain groups get a booster shot.</a:t>
            </a:r>
          </a:p>
        </p:txBody>
      </p:sp>
    </p:spTree>
    <p:extLst>
      <p:ext uri="{BB962C8B-B14F-4D97-AF65-F5344CB8AC3E}">
        <p14:creationId xmlns:p14="http://schemas.microsoft.com/office/powerpoint/2010/main" val="27949245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0DC069-7A18-449E-9B5B-42D496ED299A}"/>
              </a:ext>
            </a:extLst>
          </p:cNvPr>
          <p:cNvSpPr txBox="1"/>
          <p:nvPr/>
        </p:nvSpPr>
        <p:spPr>
          <a:xfrm>
            <a:off x="438838" y="246221"/>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Do I need to keep wearing a mask if I am fully vaccinated?</a:t>
            </a:r>
          </a:p>
        </p:txBody>
      </p:sp>
      <p:sp>
        <p:nvSpPr>
          <p:cNvPr id="5" name="Rectangle 4">
            <a:extLst>
              <a:ext uri="{FF2B5EF4-FFF2-40B4-BE49-F238E27FC236}">
                <a16:creationId xmlns:a16="http://schemas.microsoft.com/office/drawing/2014/main" id="{F5C5A823-101A-4EFF-BD93-CBB21EC8DD44}"/>
              </a:ext>
            </a:extLst>
          </p:cNvPr>
          <p:cNvSpPr/>
          <p:nvPr/>
        </p:nvSpPr>
        <p:spPr>
          <a:xfrm>
            <a:off x="478571" y="1241077"/>
            <a:ext cx="11346845" cy="3046988"/>
          </a:xfrm>
          <a:prstGeom prst="rect">
            <a:avLst/>
          </a:prstGeom>
        </p:spPr>
        <p:txBody>
          <a:bodyPr wrap="square">
            <a:spAutoFit/>
          </a:bodyPr>
          <a:lstStyle/>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Only in certain situations, including public transportation, health care facilities, schools, and other settings with vulnerable populations, like congregate care.</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Stay home and get tested if you feel sick.</a:t>
            </a:r>
          </a:p>
          <a:p>
            <a:pPr marL="342900" indent="-342900">
              <a:buFont typeface="Arial" panose="020B0604020202020204" pitchFamily="34" charset="0"/>
              <a:buChar char="•"/>
            </a:pPr>
            <a:endParaRPr lang="en-US" sz="24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latin typeface="Calibri" panose="020F0502020204030204" pitchFamily="34" charset="0"/>
                <a:cs typeface="Calibri" panose="020F0502020204030204" pitchFamily="34" charset="0"/>
              </a:rPr>
              <a:t>Isolate if you test positive for COVID-19.  </a:t>
            </a:r>
          </a:p>
          <a:p>
            <a:pPr marL="914400" lvl="1" indent="-457200">
              <a:buFont typeface="Courier New" panose="02070309020205020404" pitchFamily="49" charset="0"/>
              <a:buChar char="o"/>
            </a:pPr>
            <a:endParaRPr lang="en-US" sz="2400" dirty="0">
              <a:latin typeface="Calibri" panose="020F0502020204030204" pitchFamily="34" charset="0"/>
              <a:cs typeface="Calibri" panose="020F0502020204030204" pitchFamily="34" charset="0"/>
            </a:endParaRPr>
          </a:p>
          <a:p>
            <a:pPr marL="914400" lvl="1" indent="-457200">
              <a:buFont typeface="Courier New" panose="02070309020205020404" pitchFamily="49" charset="0"/>
              <a:buChar char="o"/>
            </a:pPr>
            <a:endParaRPr lang="en-US" sz="2400" dirty="0">
              <a:latin typeface="Calibri" panose="020F0502020204030204" pitchFamily="34" charset="0"/>
              <a:cs typeface="Calibri" panose="020F0502020204030204" pitchFamily="34" charset="0"/>
            </a:endParaRPr>
          </a:p>
        </p:txBody>
      </p:sp>
      <p:pic>
        <p:nvPicPr>
          <p:cNvPr id="6" name="Picture 5" descr="A healthcare provider putting a band-aid on someone's arm after being vaccinated.">
            <a:extLst>
              <a:ext uri="{FF2B5EF4-FFF2-40B4-BE49-F238E27FC236}">
                <a16:creationId xmlns:a16="http://schemas.microsoft.com/office/drawing/2014/main" id="{C9B626B3-EC17-4FCC-B30A-96C50031443F}"/>
              </a:ext>
            </a:extLst>
          </p:cNvPr>
          <p:cNvPicPr/>
          <p:nvPr/>
        </p:nvPicPr>
        <p:blipFill>
          <a:blip r:embed="rId3">
            <a:extLst>
              <a:ext uri="{28A0092B-C50C-407E-A947-70E740481C1C}">
                <a14:useLocalDpi xmlns:a14="http://schemas.microsoft.com/office/drawing/2010/main" val="0"/>
              </a:ext>
            </a:extLst>
          </a:blip>
          <a:stretch>
            <a:fillRect/>
          </a:stretch>
        </p:blipFill>
        <p:spPr>
          <a:xfrm>
            <a:off x="3076831" y="3669959"/>
            <a:ext cx="6127835" cy="2737952"/>
          </a:xfrm>
          <a:prstGeom prst="rect">
            <a:avLst/>
          </a:prstGeom>
        </p:spPr>
      </p:pic>
    </p:spTree>
    <p:extLst>
      <p:ext uri="{BB962C8B-B14F-4D97-AF65-F5344CB8AC3E}">
        <p14:creationId xmlns:p14="http://schemas.microsoft.com/office/powerpoint/2010/main" val="14213509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0DC069-7A18-449E-9B5B-42D496ED299A}"/>
              </a:ext>
            </a:extLst>
          </p:cNvPr>
          <p:cNvSpPr txBox="1"/>
          <p:nvPr/>
        </p:nvSpPr>
        <p:spPr>
          <a:xfrm>
            <a:off x="311147" y="246221"/>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Who can help me make decisions about getting the vaccine?</a:t>
            </a:r>
          </a:p>
        </p:txBody>
      </p:sp>
      <p:sp>
        <p:nvSpPr>
          <p:cNvPr id="5" name="Rectangle 4">
            <a:extLst>
              <a:ext uri="{FF2B5EF4-FFF2-40B4-BE49-F238E27FC236}">
                <a16:creationId xmlns:a16="http://schemas.microsoft.com/office/drawing/2014/main" id="{F5C5A823-101A-4EFF-BD93-CBB21EC8DD44}"/>
              </a:ext>
            </a:extLst>
          </p:cNvPr>
          <p:cNvSpPr/>
          <p:nvPr/>
        </p:nvSpPr>
        <p:spPr>
          <a:xfrm>
            <a:off x="587754" y="2206129"/>
            <a:ext cx="5157953" cy="2308324"/>
          </a:xfrm>
          <a:prstGeom prst="rect">
            <a:avLst/>
          </a:prstGeom>
        </p:spPr>
        <p:txBody>
          <a:bodyPr wrap="square">
            <a:spAutoFit/>
          </a:bodyPr>
          <a:lstStyle/>
          <a:p>
            <a:r>
              <a:rPr lang="en-US" sz="2400" dirty="0">
                <a:latin typeface="Calibri" panose="020F0502020204030204" pitchFamily="34" charset="0"/>
                <a:cs typeface="Calibri" panose="020F0502020204030204" pitchFamily="34" charset="0"/>
              </a:rPr>
              <a:t>If you have more questions about your own health or about deciding to get the vaccine, talk to a trusted healthcare provider, like your doctor, nurse, insurance care manager, pharmacist, or community health worker. </a:t>
            </a:r>
            <a:endParaRPr lang="en-US" sz="2000" dirty="0"/>
          </a:p>
        </p:txBody>
      </p:sp>
      <p:pic>
        <p:nvPicPr>
          <p:cNvPr id="19458" name="Picture 2" descr="This is a picture of two people wearing masks standing in front of a medical building.">
            <a:extLst>
              <a:ext uri="{FF2B5EF4-FFF2-40B4-BE49-F238E27FC236}">
                <a16:creationId xmlns:a16="http://schemas.microsoft.com/office/drawing/2014/main" id="{CF19B3FD-7D43-41BC-B7D8-4C8C947246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487606"/>
            <a:ext cx="5747982" cy="4299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3654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0DC069-7A18-449E-9B5B-42D496ED299A}"/>
              </a:ext>
            </a:extLst>
          </p:cNvPr>
          <p:cNvSpPr txBox="1"/>
          <p:nvPr/>
        </p:nvSpPr>
        <p:spPr>
          <a:xfrm>
            <a:off x="165373" y="246221"/>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Discussion questions </a:t>
            </a:r>
          </a:p>
        </p:txBody>
      </p:sp>
      <p:sp>
        <p:nvSpPr>
          <p:cNvPr id="5" name="Rectangle 4">
            <a:extLst>
              <a:ext uri="{FF2B5EF4-FFF2-40B4-BE49-F238E27FC236}">
                <a16:creationId xmlns:a16="http://schemas.microsoft.com/office/drawing/2014/main" id="{F5C5A823-101A-4EFF-BD93-CBB21EC8DD44}"/>
              </a:ext>
            </a:extLst>
          </p:cNvPr>
          <p:cNvSpPr/>
          <p:nvPr/>
        </p:nvSpPr>
        <p:spPr>
          <a:xfrm>
            <a:off x="478571" y="1241077"/>
            <a:ext cx="11356939" cy="5016758"/>
          </a:xfrm>
          <a:prstGeom prst="rect">
            <a:avLst/>
          </a:prstGeom>
        </p:spPr>
        <p:txBody>
          <a:bodyPr wrap="square">
            <a:spAutoFit/>
          </a:bodyPr>
          <a:lstStyle/>
          <a:p>
            <a:pPr marL="28575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What concerns do </a:t>
            </a:r>
            <a:r>
              <a:rPr lang="en-US" sz="2000" b="1" dirty="0">
                <a:latin typeface="Calibri" panose="020F0502020204030204" pitchFamily="34" charset="0"/>
                <a:cs typeface="Calibri" panose="020F0502020204030204" pitchFamily="34" charset="0"/>
              </a:rPr>
              <a:t>you</a:t>
            </a:r>
            <a:r>
              <a:rPr lang="en-US" sz="2000" dirty="0">
                <a:latin typeface="Calibri" panose="020F0502020204030204" pitchFamily="34" charset="0"/>
                <a:cs typeface="Calibri" panose="020F0502020204030204" pitchFamily="34" charset="0"/>
              </a:rPr>
              <a:t> have regarding the COVID vaccine?</a:t>
            </a:r>
          </a:p>
          <a:p>
            <a:pPr marL="742950" lvl="1" indent="-285750">
              <a:buFont typeface="Courier New" panose="02070309020205020404" pitchFamily="49" charset="0"/>
              <a:buChar char="o"/>
            </a:pPr>
            <a:r>
              <a:rPr lang="en-US" sz="2000" dirty="0">
                <a:latin typeface="Calibri" panose="020F0502020204030204" pitchFamily="34" charset="0"/>
                <a:cs typeface="Calibri" panose="020F0502020204030204" pitchFamily="34" charset="0"/>
              </a:rPr>
              <a:t>What concerns do </a:t>
            </a:r>
            <a:r>
              <a:rPr lang="en-US" sz="2000" b="1" dirty="0">
                <a:latin typeface="Calibri" panose="020F0502020204030204" pitchFamily="34" charset="0"/>
                <a:cs typeface="Calibri" panose="020F0502020204030204" pitchFamily="34" charset="0"/>
              </a:rPr>
              <a:t>people in your community</a:t>
            </a:r>
            <a:r>
              <a:rPr lang="en-US" sz="2000" dirty="0">
                <a:latin typeface="Calibri" panose="020F0502020204030204" pitchFamily="34" charset="0"/>
                <a:cs typeface="Calibri" panose="020F0502020204030204" pitchFamily="34" charset="0"/>
              </a:rPr>
              <a:t> have regarding the COVID vaccine?</a:t>
            </a:r>
          </a:p>
          <a:p>
            <a:r>
              <a:rPr lang="en-US" sz="2000" dirty="0">
                <a:latin typeface="Calibri" panose="020F0502020204030204" pitchFamily="34" charset="0"/>
                <a:cs typeface="Calibri" panose="020F0502020204030204" pitchFamily="34" charset="0"/>
              </a:rPr>
              <a:t> </a:t>
            </a:r>
          </a:p>
          <a:p>
            <a:pPr marL="285750" lvl="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What information would help </a:t>
            </a:r>
            <a:r>
              <a:rPr lang="en-US" sz="2000" b="1" dirty="0">
                <a:latin typeface="Calibri" panose="020F0502020204030204" pitchFamily="34" charset="0"/>
                <a:cs typeface="Calibri" panose="020F0502020204030204" pitchFamily="34" charset="0"/>
              </a:rPr>
              <a:t>you</a:t>
            </a:r>
            <a:r>
              <a:rPr lang="en-US" sz="2000" dirty="0">
                <a:latin typeface="Calibri" panose="020F0502020204030204" pitchFamily="34" charset="0"/>
                <a:cs typeface="Calibri" panose="020F0502020204030204" pitchFamily="34" charset="0"/>
              </a:rPr>
              <a:t> trust the vaccine?</a:t>
            </a:r>
          </a:p>
          <a:p>
            <a:pPr marL="742950" lvl="1" indent="-285750">
              <a:buFont typeface="Courier New" panose="02070309020205020404" pitchFamily="49" charset="0"/>
              <a:buChar char="o"/>
            </a:pPr>
            <a:r>
              <a:rPr lang="en-US" sz="2000" dirty="0">
                <a:latin typeface="Calibri" panose="020F0502020204030204" pitchFamily="34" charset="0"/>
                <a:cs typeface="Calibri" panose="020F0502020204030204" pitchFamily="34" charset="0"/>
              </a:rPr>
              <a:t>What information would help </a:t>
            </a:r>
            <a:r>
              <a:rPr lang="en-US" sz="2000" b="1" dirty="0">
                <a:latin typeface="Calibri" panose="020F0502020204030204" pitchFamily="34" charset="0"/>
                <a:cs typeface="Calibri" panose="020F0502020204030204" pitchFamily="34" charset="0"/>
              </a:rPr>
              <a:t>people in your community </a:t>
            </a:r>
            <a:r>
              <a:rPr lang="en-US" sz="2000" dirty="0">
                <a:latin typeface="Calibri" panose="020F0502020204030204" pitchFamily="34" charset="0"/>
                <a:cs typeface="Calibri" panose="020F0502020204030204" pitchFamily="34" charset="0"/>
              </a:rPr>
              <a:t>trust the vaccine?  </a:t>
            </a:r>
          </a:p>
          <a:p>
            <a:endParaRPr lang="en-US" sz="2000" dirty="0">
              <a:latin typeface="Calibri" panose="020F0502020204030204" pitchFamily="34" charset="0"/>
              <a:cs typeface="Calibri" panose="020F0502020204030204" pitchFamily="34" charset="0"/>
            </a:endParaRPr>
          </a:p>
          <a:p>
            <a:pPr marL="285750" lvl="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What would make </a:t>
            </a:r>
            <a:r>
              <a:rPr lang="en-US" sz="2000" b="1" dirty="0">
                <a:latin typeface="Calibri" panose="020F0502020204030204" pitchFamily="34" charset="0"/>
                <a:cs typeface="Calibri" panose="020F0502020204030204" pitchFamily="34" charset="0"/>
              </a:rPr>
              <a:t>you</a:t>
            </a:r>
            <a:r>
              <a:rPr lang="en-US" sz="2000" dirty="0">
                <a:latin typeface="Calibri" panose="020F0502020204030204" pitchFamily="34" charset="0"/>
                <a:cs typeface="Calibri" panose="020F0502020204030204" pitchFamily="34" charset="0"/>
              </a:rPr>
              <a:t> more likely to get the vaccine?</a:t>
            </a:r>
          </a:p>
          <a:p>
            <a:pPr marL="742950" lvl="1" indent="-285750">
              <a:buFont typeface="Courier New" panose="02070309020205020404" pitchFamily="49" charset="0"/>
              <a:buChar char="o"/>
            </a:pPr>
            <a:r>
              <a:rPr lang="en-US" sz="2000" dirty="0">
                <a:latin typeface="Calibri" panose="020F0502020204030204" pitchFamily="34" charset="0"/>
                <a:cs typeface="Calibri" panose="020F0502020204030204" pitchFamily="34" charset="0"/>
              </a:rPr>
              <a:t>What would make </a:t>
            </a:r>
            <a:r>
              <a:rPr lang="en-US" sz="2000" b="1" dirty="0">
                <a:latin typeface="Calibri" panose="020F0502020204030204" pitchFamily="34" charset="0"/>
                <a:cs typeface="Calibri" panose="020F0502020204030204" pitchFamily="34" charset="0"/>
              </a:rPr>
              <a:t>people in your community</a:t>
            </a:r>
            <a:r>
              <a:rPr lang="en-US" sz="2000" dirty="0">
                <a:latin typeface="Calibri" panose="020F0502020204030204" pitchFamily="34" charset="0"/>
                <a:cs typeface="Calibri" panose="020F0502020204030204" pitchFamily="34" charset="0"/>
              </a:rPr>
              <a:t> more likely to get the vaccine?</a:t>
            </a:r>
          </a:p>
          <a:p>
            <a:r>
              <a:rPr lang="en-US" sz="2000" dirty="0">
                <a:latin typeface="Calibri" panose="020F0502020204030204" pitchFamily="34" charset="0"/>
                <a:cs typeface="Calibri" panose="020F0502020204030204" pitchFamily="34" charset="0"/>
              </a:rPr>
              <a:t> </a:t>
            </a:r>
          </a:p>
          <a:p>
            <a:pPr marL="285750" lvl="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What barriers make it harder for </a:t>
            </a:r>
            <a:r>
              <a:rPr lang="en-US" sz="2000" b="1" dirty="0">
                <a:latin typeface="Calibri" panose="020F0502020204030204" pitchFamily="34" charset="0"/>
                <a:cs typeface="Calibri" panose="020F0502020204030204" pitchFamily="34" charset="0"/>
              </a:rPr>
              <a:t>you</a:t>
            </a:r>
            <a:r>
              <a:rPr lang="en-US" sz="2000" dirty="0">
                <a:latin typeface="Calibri" panose="020F0502020204030204" pitchFamily="34" charset="0"/>
                <a:cs typeface="Calibri" panose="020F0502020204030204" pitchFamily="34" charset="0"/>
              </a:rPr>
              <a:t> to get the COVID vaccine (for example, location, time off from work, needing two doses)?</a:t>
            </a:r>
          </a:p>
          <a:p>
            <a:pPr marL="742950" lvl="1" indent="-285750">
              <a:buFont typeface="Courier New" panose="02070309020205020404" pitchFamily="49" charset="0"/>
              <a:buChar char="o"/>
            </a:pPr>
            <a:r>
              <a:rPr lang="en-US" sz="2000" dirty="0">
                <a:latin typeface="Calibri" panose="020F0502020204030204" pitchFamily="34" charset="0"/>
                <a:cs typeface="Calibri" panose="020F0502020204030204" pitchFamily="34" charset="0"/>
              </a:rPr>
              <a:t>What are the things that might make it harder for </a:t>
            </a:r>
            <a:r>
              <a:rPr lang="en-US" sz="2000" b="1" dirty="0">
                <a:latin typeface="Calibri" panose="020F0502020204030204" pitchFamily="34" charset="0"/>
                <a:cs typeface="Calibri" panose="020F0502020204030204" pitchFamily="34" charset="0"/>
              </a:rPr>
              <a:t>people in your community</a:t>
            </a:r>
            <a:r>
              <a:rPr lang="en-US" sz="2000" dirty="0">
                <a:latin typeface="Calibri" panose="020F0502020204030204" pitchFamily="34" charset="0"/>
                <a:cs typeface="Calibri" panose="020F0502020204030204" pitchFamily="34" charset="0"/>
              </a:rPr>
              <a:t> to get the COVID vaccine?</a:t>
            </a:r>
          </a:p>
          <a:p>
            <a:pPr lvl="1"/>
            <a:r>
              <a:rPr lang="en-US" sz="2000" dirty="0">
                <a:latin typeface="Calibri" panose="020F0502020204030204" pitchFamily="34" charset="0"/>
                <a:cs typeface="Calibri" panose="020F0502020204030204" pitchFamily="34" charset="0"/>
              </a:rPr>
              <a:t> </a:t>
            </a:r>
          </a:p>
          <a:p>
            <a:pPr marL="285750" lvl="0" indent="-285750">
              <a:buFont typeface="Arial" panose="020B0604020202020204" pitchFamily="34" charset="0"/>
              <a:buChar char="•"/>
            </a:pPr>
            <a:r>
              <a:rPr lang="en-US" sz="2000" dirty="0">
                <a:latin typeface="Calibri" panose="020F0502020204030204" pitchFamily="34" charset="0"/>
                <a:cs typeface="Calibri" panose="020F0502020204030204" pitchFamily="34" charset="0"/>
              </a:rPr>
              <a:t>What would make it easier for </a:t>
            </a:r>
            <a:r>
              <a:rPr lang="en-US" sz="2000" b="1" dirty="0">
                <a:latin typeface="Calibri" panose="020F0502020204030204" pitchFamily="34" charset="0"/>
                <a:cs typeface="Calibri" panose="020F0502020204030204" pitchFamily="34" charset="0"/>
              </a:rPr>
              <a:t>you</a:t>
            </a:r>
            <a:r>
              <a:rPr lang="en-US" sz="2000" dirty="0">
                <a:latin typeface="Calibri" panose="020F0502020204030204" pitchFamily="34" charset="0"/>
                <a:cs typeface="Calibri" panose="020F0502020204030204" pitchFamily="34" charset="0"/>
              </a:rPr>
              <a:t> to get the vaccine?</a:t>
            </a:r>
          </a:p>
          <a:p>
            <a:pPr marL="742950" lvl="1" indent="-285750">
              <a:buFont typeface="Courier New" panose="02070309020205020404" pitchFamily="49" charset="0"/>
              <a:buChar char="o"/>
            </a:pPr>
            <a:r>
              <a:rPr lang="en-US" sz="2000" dirty="0">
                <a:latin typeface="Calibri" panose="020F0502020204030204" pitchFamily="34" charset="0"/>
                <a:cs typeface="Calibri" panose="020F0502020204030204" pitchFamily="34" charset="0"/>
              </a:rPr>
              <a:t>What would make it easier for </a:t>
            </a:r>
            <a:r>
              <a:rPr lang="en-US" sz="2000" b="1" dirty="0">
                <a:latin typeface="Calibri" panose="020F0502020204030204" pitchFamily="34" charset="0"/>
                <a:cs typeface="Calibri" panose="020F0502020204030204" pitchFamily="34" charset="0"/>
              </a:rPr>
              <a:t>people in your community</a:t>
            </a:r>
            <a:r>
              <a:rPr lang="en-US" sz="2000" dirty="0">
                <a:latin typeface="Calibri" panose="020F0502020204030204" pitchFamily="34" charset="0"/>
                <a:cs typeface="Calibri" panose="020F0502020204030204" pitchFamily="34" charset="0"/>
              </a:rPr>
              <a:t> to get the vaccine?</a:t>
            </a:r>
          </a:p>
        </p:txBody>
      </p:sp>
    </p:spTree>
    <p:extLst>
      <p:ext uri="{BB962C8B-B14F-4D97-AF65-F5344CB8AC3E}">
        <p14:creationId xmlns:p14="http://schemas.microsoft.com/office/powerpoint/2010/main" val="14059740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196E34-67BE-44FC-8877-1C87128A9C6D}"/>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33</a:t>
            </a:fld>
            <a:endParaRPr lang="en-US" dirty="0">
              <a:solidFill>
                <a:srgbClr val="464646">
                  <a:lumMod val="40000"/>
                  <a:lumOff val="60000"/>
                </a:srgbClr>
              </a:solidFill>
            </a:endParaRPr>
          </a:p>
        </p:txBody>
      </p:sp>
      <p:sp>
        <p:nvSpPr>
          <p:cNvPr id="3" name="TextBox 2">
            <a:extLst>
              <a:ext uri="{FF2B5EF4-FFF2-40B4-BE49-F238E27FC236}">
                <a16:creationId xmlns:a16="http://schemas.microsoft.com/office/drawing/2014/main" id="{E738515A-DC24-4FF1-85F9-68F50ED8147F}"/>
              </a:ext>
            </a:extLst>
          </p:cNvPr>
          <p:cNvSpPr txBox="1"/>
          <p:nvPr/>
        </p:nvSpPr>
        <p:spPr>
          <a:xfrm>
            <a:off x="178625" y="234238"/>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Where to learn more</a:t>
            </a:r>
          </a:p>
        </p:txBody>
      </p:sp>
      <p:sp>
        <p:nvSpPr>
          <p:cNvPr id="4" name="Rectangle 3">
            <a:extLst>
              <a:ext uri="{FF2B5EF4-FFF2-40B4-BE49-F238E27FC236}">
                <a16:creationId xmlns:a16="http://schemas.microsoft.com/office/drawing/2014/main" id="{FF069143-FE01-453C-934A-DAA4862AED31}"/>
              </a:ext>
            </a:extLst>
          </p:cNvPr>
          <p:cNvSpPr/>
          <p:nvPr/>
        </p:nvSpPr>
        <p:spPr>
          <a:xfrm>
            <a:off x="478571" y="1068800"/>
            <a:ext cx="11356939" cy="5632311"/>
          </a:xfrm>
          <a:prstGeom prst="rect">
            <a:avLst/>
          </a:prstGeom>
        </p:spPr>
        <p:txBody>
          <a:bodyPr wrap="square">
            <a:spAutoFit/>
          </a:bodyPr>
          <a:lstStyle/>
          <a:p>
            <a:pPr lvl="0"/>
            <a:r>
              <a:rPr lang="en-US" sz="2400" dirty="0"/>
              <a:t>Who has gotten the vaccine so far </a:t>
            </a:r>
          </a:p>
          <a:p>
            <a:pPr lvl="0"/>
            <a:r>
              <a:rPr lang="en-US" sz="2400" dirty="0">
                <a:hlinkClick r:id="rId3"/>
              </a:rPr>
              <a:t>COVID-19 Vaccination Program | Mass.gov</a:t>
            </a:r>
            <a:endParaRPr lang="en-US" sz="2400" dirty="0"/>
          </a:p>
          <a:p>
            <a:pPr lvl="0"/>
            <a:endParaRPr lang="en-US" sz="2400" dirty="0"/>
          </a:p>
          <a:p>
            <a:pPr lvl="0"/>
            <a:r>
              <a:rPr lang="en-US" sz="2400" dirty="0"/>
              <a:t>FAQs for the general public</a:t>
            </a:r>
          </a:p>
          <a:p>
            <a:pPr lvl="0"/>
            <a:r>
              <a:rPr lang="en-US" sz="2400" u="sng" dirty="0">
                <a:hlinkClick r:id="rId4"/>
              </a:rPr>
              <a:t>COVID-19 Vaccine Frequently Asked Questions | Mass.gov</a:t>
            </a:r>
            <a:endParaRPr lang="en-US" sz="2400" dirty="0"/>
          </a:p>
          <a:p>
            <a:pPr lvl="0"/>
            <a:endParaRPr lang="en-US" sz="2400" dirty="0"/>
          </a:p>
          <a:p>
            <a:pPr lvl="0"/>
            <a:r>
              <a:rPr lang="en-US" sz="2400" dirty="0"/>
              <a:t>Vaccine Equity </a:t>
            </a:r>
          </a:p>
          <a:p>
            <a:pPr lvl="0"/>
            <a:r>
              <a:rPr lang="en-US" sz="2400" dirty="0">
                <a:hlinkClick r:id="rId5"/>
              </a:rPr>
              <a:t>COVID-19 Vaccine Equity Initiative | Mass.gov</a:t>
            </a:r>
            <a:endParaRPr lang="en-US" sz="2400" dirty="0"/>
          </a:p>
          <a:p>
            <a:pPr lvl="0"/>
            <a:endParaRPr lang="en-US" sz="2400" dirty="0"/>
          </a:p>
          <a:p>
            <a:pPr lvl="0"/>
            <a:r>
              <a:rPr lang="en-US" sz="2400" dirty="0"/>
              <a:t>COVID-19 Vaccine information from CDC</a:t>
            </a:r>
          </a:p>
          <a:p>
            <a:pPr lvl="0"/>
            <a:r>
              <a:rPr lang="en-US" sz="2400" u="sng" dirty="0">
                <a:hlinkClick r:id="rId6"/>
              </a:rPr>
              <a:t>COVID-19 Vaccines | CDC</a:t>
            </a:r>
            <a:endParaRPr lang="en-US" sz="2400" u="sng" dirty="0"/>
          </a:p>
          <a:p>
            <a:pPr lvl="0"/>
            <a:endParaRPr lang="en-US" sz="2400" u="sng" dirty="0"/>
          </a:p>
          <a:p>
            <a:r>
              <a:rPr lang="en-US" sz="2400" dirty="0"/>
              <a:t>For other questions related to COVID-19 vaccine in Massachusetts, please email:</a:t>
            </a:r>
          </a:p>
          <a:p>
            <a:r>
              <a:rPr lang="en-US" sz="2400" u="sng" dirty="0">
                <a:hlinkClick r:id="rId7"/>
              </a:rPr>
              <a:t>COVID-19-Vaccine-Plan-MA@mass.gov</a:t>
            </a:r>
            <a:endParaRPr lang="en-US" sz="2400" dirty="0"/>
          </a:p>
          <a:p>
            <a:pPr lvl="0"/>
            <a:endParaRPr lang="en-US" sz="2400" dirty="0"/>
          </a:p>
        </p:txBody>
      </p:sp>
    </p:spTree>
    <p:extLst>
      <p:ext uri="{BB962C8B-B14F-4D97-AF65-F5344CB8AC3E}">
        <p14:creationId xmlns:p14="http://schemas.microsoft.com/office/powerpoint/2010/main" val="42882821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B489F-C3F8-44C1-9BB9-00F5D6FE80FA}"/>
              </a:ext>
            </a:extLst>
          </p:cNvPr>
          <p:cNvSpPr>
            <a:spLocks noGrp="1"/>
          </p:cNvSpPr>
          <p:nvPr>
            <p:ph type="title" idx="4294967295"/>
          </p:nvPr>
        </p:nvSpPr>
        <p:spPr>
          <a:xfrm>
            <a:off x="933734" y="2330403"/>
            <a:ext cx="10515600" cy="14773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latin typeface="+mn-lt"/>
              </a:rPr>
              <a:t>Additional resources for forum organizers</a:t>
            </a:r>
            <a:endParaRPr lang="en-US" sz="2000" b="1" dirty="0">
              <a:latin typeface="+mn-lt"/>
            </a:endParaRPr>
          </a:p>
        </p:txBody>
      </p:sp>
    </p:spTree>
    <p:extLst>
      <p:ext uri="{BB962C8B-B14F-4D97-AF65-F5344CB8AC3E}">
        <p14:creationId xmlns:p14="http://schemas.microsoft.com/office/powerpoint/2010/main" val="28023096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F0DC069-7A18-449E-9B5B-42D496ED299A}"/>
              </a:ext>
            </a:extLst>
          </p:cNvPr>
          <p:cNvSpPr txBox="1"/>
          <p:nvPr/>
        </p:nvSpPr>
        <p:spPr>
          <a:xfrm>
            <a:off x="311147" y="246221"/>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Examples of other questions in the FAQ for the general public</a:t>
            </a:r>
          </a:p>
        </p:txBody>
      </p:sp>
      <p:sp>
        <p:nvSpPr>
          <p:cNvPr id="5" name="Rectangle 4">
            <a:extLst>
              <a:ext uri="{FF2B5EF4-FFF2-40B4-BE49-F238E27FC236}">
                <a16:creationId xmlns:a16="http://schemas.microsoft.com/office/drawing/2014/main" id="{F5C5A823-101A-4EFF-BD93-CBB21EC8DD44}"/>
              </a:ext>
            </a:extLst>
          </p:cNvPr>
          <p:cNvSpPr/>
          <p:nvPr/>
        </p:nvSpPr>
        <p:spPr>
          <a:xfrm>
            <a:off x="478572" y="1241077"/>
            <a:ext cx="11227876" cy="4014689"/>
          </a:xfrm>
          <a:prstGeom prst="rect">
            <a:avLst/>
          </a:prstGeom>
        </p:spPr>
        <p:txBody>
          <a:bodyPr wrap="square">
            <a:spAutoFit/>
          </a:bodyPr>
          <a:lstStyle/>
          <a:p>
            <a:pPr algn="ctr">
              <a:lnSpc>
                <a:spcPct val="114000"/>
              </a:lnSpc>
            </a:pPr>
            <a:r>
              <a:rPr lang="en-US" sz="2600" u="sng" dirty="0">
                <a:hlinkClick r:id="rId3"/>
              </a:rPr>
              <a:t>COVID-19 Vaccine Frequently Asked Questions | Mass.gov</a:t>
            </a:r>
            <a:endParaRPr lang="en-US" sz="2600" u="sng" dirty="0"/>
          </a:p>
          <a:p>
            <a:pPr algn="ctr">
              <a:lnSpc>
                <a:spcPct val="114000"/>
              </a:lnSpc>
            </a:pPr>
            <a:endParaRPr lang="en-US" sz="1600" dirty="0"/>
          </a:p>
          <a:p>
            <a:pPr marL="342900" indent="-342900">
              <a:spcBef>
                <a:spcPts val="600"/>
              </a:spcBef>
              <a:buFont typeface="Arial" panose="020B0604020202020204" pitchFamily="34" charset="0"/>
              <a:buChar char="•"/>
            </a:pPr>
            <a:r>
              <a:rPr lang="en-US" sz="2600" dirty="0"/>
              <a:t>Should someone who is COVID-19-positive receive the vaccine?</a:t>
            </a:r>
          </a:p>
          <a:p>
            <a:pPr marL="342900" indent="-342900">
              <a:spcBef>
                <a:spcPts val="600"/>
              </a:spcBef>
              <a:buFont typeface="Arial" panose="020B0604020202020204" pitchFamily="34" charset="0"/>
              <a:buChar char="•"/>
            </a:pPr>
            <a:r>
              <a:rPr lang="en-US" sz="2600" dirty="0"/>
              <a:t>Should someone who has had COVID-19 be vaccinated?</a:t>
            </a:r>
          </a:p>
          <a:p>
            <a:pPr marL="342900" indent="-342900">
              <a:spcBef>
                <a:spcPts val="600"/>
              </a:spcBef>
              <a:buFont typeface="Arial" panose="020B0604020202020204" pitchFamily="34" charset="0"/>
              <a:buChar char="•"/>
            </a:pPr>
            <a:r>
              <a:rPr lang="en-US" sz="2600" dirty="0"/>
              <a:t>What can I expect at my appointment to get vaccinated for COVID-19?</a:t>
            </a:r>
          </a:p>
          <a:p>
            <a:pPr marL="342900" indent="-342900">
              <a:spcBef>
                <a:spcPts val="600"/>
              </a:spcBef>
              <a:buFont typeface="Arial" panose="020B0604020202020204" pitchFamily="34" charset="0"/>
              <a:buChar char="•"/>
            </a:pPr>
            <a:r>
              <a:rPr lang="en-US" sz="2600" dirty="0"/>
              <a:t>Will people who live in another state or country part time (e.g. students, retirees, people with dual citizenship) be able to get the COVID-19 vaccine in Massachusetts?</a:t>
            </a:r>
          </a:p>
          <a:p>
            <a:pPr marL="342900" indent="-342900">
              <a:spcBef>
                <a:spcPts val="600"/>
              </a:spcBef>
              <a:buFont typeface="Arial" panose="020B0604020202020204" pitchFamily="34" charset="0"/>
              <a:buChar char="•"/>
            </a:pPr>
            <a:r>
              <a:rPr lang="en-US" sz="2600" dirty="0"/>
              <a:t>What is an Emergency Use Authorization?</a:t>
            </a:r>
          </a:p>
        </p:txBody>
      </p:sp>
    </p:spTree>
    <p:extLst>
      <p:ext uri="{BB962C8B-B14F-4D97-AF65-F5344CB8AC3E}">
        <p14:creationId xmlns:p14="http://schemas.microsoft.com/office/powerpoint/2010/main" val="14742054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196E34-67BE-44FC-8877-1C87128A9C6D}"/>
              </a:ext>
            </a:extLst>
          </p:cNvPr>
          <p:cNvSpPr>
            <a:spLocks noGrp="1"/>
          </p:cNvSpPr>
          <p:nvPr>
            <p:ph type="sldNum" sz="quarter" idx="4"/>
          </p:nvPr>
        </p:nvSpPr>
        <p:spPr/>
        <p:txBody>
          <a:bodyPr/>
          <a:lstStyle/>
          <a:p>
            <a:fld id="{CA49D0EE-DE7F-324B-A84C-F36708423CDB}" type="slidenum">
              <a:rPr lang="en-US" smtClean="0">
                <a:solidFill>
                  <a:srgbClr val="464646">
                    <a:lumMod val="40000"/>
                    <a:lumOff val="60000"/>
                  </a:srgbClr>
                </a:solidFill>
              </a:rPr>
              <a:pPr/>
              <a:t>36</a:t>
            </a:fld>
            <a:endParaRPr lang="en-US" dirty="0">
              <a:solidFill>
                <a:srgbClr val="464646">
                  <a:lumMod val="40000"/>
                  <a:lumOff val="60000"/>
                </a:srgbClr>
              </a:solidFill>
            </a:endParaRPr>
          </a:p>
        </p:txBody>
      </p:sp>
      <p:sp>
        <p:nvSpPr>
          <p:cNvPr id="3" name="TextBox 2">
            <a:extLst>
              <a:ext uri="{FF2B5EF4-FFF2-40B4-BE49-F238E27FC236}">
                <a16:creationId xmlns:a16="http://schemas.microsoft.com/office/drawing/2014/main" id="{E738515A-DC24-4FF1-85F9-68F50ED8147F}"/>
              </a:ext>
            </a:extLst>
          </p:cNvPr>
          <p:cNvSpPr txBox="1"/>
          <p:nvPr/>
        </p:nvSpPr>
        <p:spPr>
          <a:xfrm>
            <a:off x="178625" y="234238"/>
            <a:ext cx="11314323" cy="492443"/>
          </a:xfrm>
          <a:prstGeom prst="rect">
            <a:avLst/>
          </a:prstGeom>
          <a:noFill/>
        </p:spPr>
        <p:txBody>
          <a:bodyPr wrap="square" lIns="0" tIns="0" rIns="0" bIns="0">
            <a:spAutoFit/>
          </a:bodyPr>
          <a:lstStyle>
            <a:defPPr>
              <a:defRPr lang="en-US"/>
            </a:defPPr>
            <a:lvl1pPr>
              <a:defRPr sz="2700" b="1">
                <a:solidFill>
                  <a:schemeClr val="bg1"/>
                </a:solidFill>
                <a:latin typeface="Arial" panose="020B0604020202020204" pitchFamily="34" charset="0"/>
                <a:cs typeface="Arial" panose="020B0604020202020204" pitchFamily="34" charset="0"/>
              </a:defRPr>
            </a:lvl1pPr>
          </a:lstStyle>
          <a:p>
            <a:pPr algn="ctr"/>
            <a:r>
              <a:rPr lang="en-US" sz="3200" dirty="0">
                <a:latin typeface="Calibri" panose="020F0502020204030204" pitchFamily="34" charset="0"/>
                <a:cs typeface="Calibri" panose="020F0502020204030204" pitchFamily="34" charset="0"/>
              </a:rPr>
              <a:t>Tools and resources</a:t>
            </a:r>
          </a:p>
        </p:txBody>
      </p:sp>
      <p:sp>
        <p:nvSpPr>
          <p:cNvPr id="4" name="Rectangle 3">
            <a:extLst>
              <a:ext uri="{FF2B5EF4-FFF2-40B4-BE49-F238E27FC236}">
                <a16:creationId xmlns:a16="http://schemas.microsoft.com/office/drawing/2014/main" id="{FF069143-FE01-453C-934A-DAA4862AED31}"/>
              </a:ext>
            </a:extLst>
          </p:cNvPr>
          <p:cNvSpPr/>
          <p:nvPr/>
        </p:nvSpPr>
        <p:spPr>
          <a:xfrm>
            <a:off x="478571" y="1241077"/>
            <a:ext cx="11356939" cy="4801314"/>
          </a:xfrm>
          <a:prstGeom prst="rect">
            <a:avLst/>
          </a:prstGeom>
        </p:spPr>
        <p:txBody>
          <a:bodyPr wrap="square">
            <a:spAutoFit/>
          </a:bodyPr>
          <a:lstStyle/>
          <a:p>
            <a:r>
              <a:rPr lang="en-US" sz="2400" dirty="0">
                <a:latin typeface="Calibri" panose="020F0502020204030204" pitchFamily="34" charset="0"/>
                <a:cs typeface="Calibri" panose="020F0502020204030204" pitchFamily="34" charset="0"/>
              </a:rPr>
              <a:t>Flyers and social media graphics in multiple languages</a:t>
            </a:r>
          </a:p>
          <a:p>
            <a:pPr lvl="0"/>
            <a:r>
              <a:rPr lang="en-US" sz="2400" dirty="0">
                <a:latin typeface="Calibri" panose="020F0502020204030204" pitchFamily="34" charset="0"/>
                <a:cs typeface="Calibri" panose="020F0502020204030204" pitchFamily="34" charset="0"/>
                <a:hlinkClick r:id="rId3"/>
              </a:rPr>
              <a:t>Stop COVID-19 – Vaccine graphics | Mass.gov</a:t>
            </a: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Trust the Facts, Get the Vax Campaign Materials, </a:t>
            </a:r>
            <a:r>
              <a:rPr lang="en-US" sz="2400" b="1" dirty="0">
                <a:latin typeface="Calibri" panose="020F0502020204030204" pitchFamily="34" charset="0"/>
                <a:cs typeface="Calibri" panose="020F0502020204030204" pitchFamily="34" charset="0"/>
              </a:rPr>
              <a:t>including videos</a:t>
            </a:r>
          </a:p>
          <a:p>
            <a:r>
              <a:rPr lang="en-US" sz="2400" dirty="0">
                <a:latin typeface="Calibri" panose="020F0502020204030204" pitchFamily="34" charset="0"/>
                <a:cs typeface="Calibri" panose="020F0502020204030204" pitchFamily="34" charset="0"/>
                <a:hlinkClick r:id="rId4"/>
              </a:rPr>
              <a:t>Trust the Facts, Get the Vax Campaign Materials | Mass.gov</a:t>
            </a:r>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COVID-19 Vaccine Communication Toolkit for </a:t>
            </a:r>
            <a:r>
              <a:rPr lang="en-US" sz="2400" b="1" dirty="0">
                <a:latin typeface="Calibri" panose="020F0502020204030204" pitchFamily="34" charset="0"/>
                <a:cs typeface="Calibri" panose="020F0502020204030204" pitchFamily="34" charset="0"/>
              </a:rPr>
              <a:t>Community-Based Organizations </a:t>
            </a:r>
          </a:p>
          <a:p>
            <a:r>
              <a:rPr lang="en-US" sz="2400" dirty="0">
                <a:latin typeface="Calibri" panose="020F0502020204030204" pitchFamily="34" charset="0"/>
                <a:cs typeface="Calibri" panose="020F0502020204030204" pitchFamily="34" charset="0"/>
                <a:hlinkClick r:id="rId5"/>
              </a:rPr>
              <a:t>COVID-19 Vaccine Communication Toolkit for Community-Based Organizations: Getting Started | CDC</a:t>
            </a:r>
            <a:endParaRPr lang="en-US" sz="2400" dirty="0">
              <a:latin typeface="Calibri" panose="020F0502020204030204" pitchFamily="34" charset="0"/>
              <a:cs typeface="Calibri" panose="020F0502020204030204" pitchFamily="34" charset="0"/>
            </a:endParaRPr>
          </a:p>
          <a:p>
            <a:endParaRPr lang="en-US" dirty="0"/>
          </a:p>
          <a:p>
            <a:r>
              <a:rPr lang="en-US" sz="2400" dirty="0"/>
              <a:t>Fact sheets on topics such as mask wearing, social distancing, and stopping the spread of germs</a:t>
            </a:r>
          </a:p>
          <a:p>
            <a:r>
              <a:rPr lang="en-US" sz="2400" u="sng" dirty="0">
                <a:hlinkClick r:id="rId6"/>
              </a:rPr>
              <a:t>COVID-19 Printable Fact Sheets | Mass.gov</a:t>
            </a:r>
            <a:endParaRPr lang="en-US" sz="2400" dirty="0"/>
          </a:p>
        </p:txBody>
      </p:sp>
    </p:spTree>
    <p:extLst>
      <p:ext uri="{BB962C8B-B14F-4D97-AF65-F5344CB8AC3E}">
        <p14:creationId xmlns:p14="http://schemas.microsoft.com/office/powerpoint/2010/main" val="2180117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jRyNLusCFOya.iVh4ubixQ"/>
</p:tagLst>
</file>

<file path=ppt/tags/tag3.xml><?xml version="1.0" encoding="utf-8"?>
<p:tagLst xmlns:a="http://schemas.openxmlformats.org/drawingml/2006/main" xmlns:r="http://schemas.openxmlformats.org/officeDocument/2006/relationships" xmlns:p="http://schemas.openxmlformats.org/presentationml/2006/main">
  <p:tag name="SHAPENAME" val="4. Footnote"/>
</p:tagLst>
</file>

<file path=ppt/tags/tag4.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xml><?xml version="1.0" encoding="utf-8"?>
<p:tagLst xmlns:a="http://schemas.openxmlformats.org/drawingml/2006/main" xmlns:r="http://schemas.openxmlformats.org/officeDocument/2006/relationships" xmlns:p="http://schemas.openxmlformats.org/presentationml/2006/main">
  <p:tag name="SHAPENAME" val="Grid"/>
</p:tagLst>
</file>

<file path=ppt/tags/tag6.xml><?xml version="1.0" encoding="utf-8"?>
<p:tagLst xmlns:a="http://schemas.openxmlformats.org/drawingml/2006/main" xmlns:r="http://schemas.openxmlformats.org/officeDocument/2006/relationships" xmlns:p="http://schemas.openxmlformats.org/presentationml/2006/main">
  <p:tag name="NAME" val="ACET"/>
</p:tagLst>
</file>

<file path=ppt/tags/tag7.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8.xml><?xml version="1.0" encoding="utf-8"?>
<p:tagLst xmlns:a="http://schemas.openxmlformats.org/drawingml/2006/main" xmlns:r="http://schemas.openxmlformats.org/officeDocument/2006/relationships" xmlns:p="http://schemas.openxmlformats.org/presentationml/2006/main">
  <p:tag name="NAME" val="Moon"/>
</p:tagLst>
</file>

<file path=ppt/tags/tag9.xml><?xml version="1.0" encoding="utf-8"?>
<p:tagLst xmlns:a="http://schemas.openxmlformats.org/drawingml/2006/main" xmlns:r="http://schemas.openxmlformats.org/officeDocument/2006/relationships" xmlns:p="http://schemas.openxmlformats.org/presentationml/2006/main">
  <p:tag name="NAME" val="Moon"/>
</p:tagLst>
</file>

<file path=ppt/tags/tag10.xml><?xml version="1.0" encoding="utf-8"?>
<p:tagLst xmlns:a="http://schemas.openxmlformats.org/drawingml/2006/main" xmlns:r="http://schemas.openxmlformats.org/officeDocument/2006/relationships" xmlns:p="http://schemas.openxmlformats.org/presentationml/2006/main">
  <p:tag name="NAME" val="Moon"/>
</p:tagLst>
</file>

<file path=ppt/tags/tag11.xml><?xml version="1.0" encoding="utf-8"?>
<p:tagLst xmlns:a="http://schemas.openxmlformats.org/drawingml/2006/main" xmlns:r="http://schemas.openxmlformats.org/officeDocument/2006/relationships" xmlns:p="http://schemas.openxmlformats.org/presentationml/2006/main">
  <p:tag name="NAME" val="Moon"/>
</p:tagLst>
</file>

<file path=ppt/tags/tag12.xml><?xml version="1.0" encoding="utf-8"?>
<p:tagLst xmlns:a="http://schemas.openxmlformats.org/drawingml/2006/main" xmlns:r="http://schemas.openxmlformats.org/officeDocument/2006/relationships" xmlns:p="http://schemas.openxmlformats.org/presentationml/2006/main">
  <p:tag name="NAME" val="Moon"/>
</p:tagLst>
</file>

<file path=ppt/tags/tag13.xml><?xml version="1.0" encoding="utf-8"?>
<p:tagLst xmlns:a="http://schemas.openxmlformats.org/drawingml/2006/main" xmlns:r="http://schemas.openxmlformats.org/officeDocument/2006/relationships" xmlns:p="http://schemas.openxmlformats.org/presentationml/2006/main">
  <p:tag name="ANGLE" val="5"/>
</p:tagLst>
</file>

<file path=ppt/tags/tag14.xml><?xml version="1.0" encoding="utf-8"?>
<p:tagLst xmlns:a="http://schemas.openxmlformats.org/drawingml/2006/main" xmlns:r="http://schemas.openxmlformats.org/officeDocument/2006/relationships" xmlns:p="http://schemas.openxmlformats.org/presentationml/2006/main">
  <p:tag name="ANGLE" val="5"/>
</p:tagLst>
</file>

<file path=ppt/tags/tag15.xml><?xml version="1.0" encoding="utf-8"?>
<p:tagLst xmlns:a="http://schemas.openxmlformats.org/drawingml/2006/main" xmlns:r="http://schemas.openxmlformats.org/officeDocument/2006/relationships" xmlns:p="http://schemas.openxmlformats.org/presentationml/2006/main">
  <p:tag name="ANGLE" val="4"/>
</p:tagLst>
</file>

<file path=ppt/tags/tag16.xml><?xml version="1.0" encoding="utf-8"?>
<p:tagLst xmlns:a="http://schemas.openxmlformats.org/drawingml/2006/main" xmlns:r="http://schemas.openxmlformats.org/officeDocument/2006/relationships" xmlns:p="http://schemas.openxmlformats.org/presentationml/2006/main">
  <p:tag name="ANGLE" val="4"/>
</p:tagLst>
</file>

<file path=ppt/tags/tag17.xml><?xml version="1.0" encoding="utf-8"?>
<p:tagLst xmlns:a="http://schemas.openxmlformats.org/drawingml/2006/main" xmlns:r="http://schemas.openxmlformats.org/officeDocument/2006/relationships" xmlns:p="http://schemas.openxmlformats.org/presentationml/2006/main">
  <p:tag name="ANGLE" val="3"/>
</p:tagLst>
</file>

<file path=ppt/tags/tag18.xml><?xml version="1.0" encoding="utf-8"?>
<p:tagLst xmlns:a="http://schemas.openxmlformats.org/drawingml/2006/main" xmlns:r="http://schemas.openxmlformats.org/officeDocument/2006/relationships" xmlns:p="http://schemas.openxmlformats.org/presentationml/2006/main">
  <p:tag name="ANGLE" val="3"/>
</p:tagLst>
</file>

<file path=ppt/tags/tag19.xml><?xml version="1.0" encoding="utf-8"?>
<p:tagLst xmlns:a="http://schemas.openxmlformats.org/drawingml/2006/main" xmlns:r="http://schemas.openxmlformats.org/officeDocument/2006/relationships" xmlns:p="http://schemas.openxmlformats.org/presentationml/2006/main">
  <p:tag name="ANGLE" val="2"/>
</p:tagLst>
</file>

<file path=ppt/tags/tag20.xml><?xml version="1.0" encoding="utf-8"?>
<p:tagLst xmlns:a="http://schemas.openxmlformats.org/drawingml/2006/main" xmlns:r="http://schemas.openxmlformats.org/officeDocument/2006/relationships" xmlns:p="http://schemas.openxmlformats.org/presentationml/2006/main">
  <p:tag name="ANGLE" val="2"/>
</p:tagLst>
</file>

<file path=ppt/tags/tag21.xml><?xml version="1.0" encoding="utf-8"?>
<p:tagLst xmlns:a="http://schemas.openxmlformats.org/drawingml/2006/main" xmlns:r="http://schemas.openxmlformats.org/officeDocument/2006/relationships" xmlns:p="http://schemas.openxmlformats.org/presentationml/2006/main">
  <p:tag name="ANGLE" val="1"/>
</p:tagLst>
</file>

<file path=ppt/tags/tag22.xml><?xml version="1.0" encoding="utf-8"?>
<p:tagLst xmlns:a="http://schemas.openxmlformats.org/drawingml/2006/main" xmlns:r="http://schemas.openxmlformats.org/officeDocument/2006/relationships" xmlns:p="http://schemas.openxmlformats.org/presentationml/2006/main">
  <p:tag name="ANGLE" val="1"/>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WSXEhcesW0CHoBVP.RZvLA"/>
</p:tagLst>
</file>

<file path=ppt/tags/tag25.xml><?xml version="1.0" encoding="utf-8"?>
<p:tagLst xmlns:a="http://schemas.openxmlformats.org/drawingml/2006/main" xmlns:r="http://schemas.openxmlformats.org/officeDocument/2006/relationships" xmlns:p="http://schemas.openxmlformats.org/presentationml/2006/main">
  <p:tag name="SHAPENAME" val="Title"/>
</p:tagLst>
</file>

<file path=ppt/tags/tag26.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7.xml><?xml version="1.0" encoding="utf-8"?>
<p:tagLst xmlns:a="http://schemas.openxmlformats.org/drawingml/2006/main" xmlns:r="http://schemas.openxmlformats.org/officeDocument/2006/relationships" xmlns:p="http://schemas.openxmlformats.org/presentationml/2006/main">
  <p:tag name="SHAPENAME" val="Subtitle"/>
</p:tagLst>
</file>

<file path=ppt/tags/tag28.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2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WSXEhcesW0CHoBVP.RZvLA"/>
</p:tagLst>
</file>

<file path=ppt/tags/tag32.xml><?xml version="1.0" encoding="utf-8"?>
<p:tagLst xmlns:a="http://schemas.openxmlformats.org/drawingml/2006/main" xmlns:r="http://schemas.openxmlformats.org/officeDocument/2006/relationships" xmlns:p="http://schemas.openxmlformats.org/presentationml/2006/main">
  <p:tag name="SHAPENAME" val="Title"/>
</p:tagLst>
</file>

<file path=ppt/tags/tag3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34.xml><?xml version="1.0" encoding="utf-8"?>
<p:tagLst xmlns:a="http://schemas.openxmlformats.org/drawingml/2006/main" xmlns:r="http://schemas.openxmlformats.org/officeDocument/2006/relationships" xmlns:p="http://schemas.openxmlformats.org/presentationml/2006/main">
  <p:tag name="SHAPENAME" val="Subtitle"/>
</p:tagLst>
</file>

<file path=ppt/tags/tag35.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36.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37.xml><?xml version="1.0" encoding="utf-8"?>
<p:tagLst xmlns:a="http://schemas.openxmlformats.org/drawingml/2006/main" xmlns:r="http://schemas.openxmlformats.org/officeDocument/2006/relationships" xmlns:p="http://schemas.openxmlformats.org/presentationml/2006/main">
  <p:tag name="MM_SLIDE_TYPE" val="6"/>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5Eq_lebdFlPrTXB9fMT4fA"/>
</p:tagLst>
</file>

<file path=ppt/tags/tag40.xml><?xml version="1.0" encoding="utf-8"?>
<p:tagLst xmlns:a="http://schemas.openxmlformats.org/drawingml/2006/main" xmlns:r="http://schemas.openxmlformats.org/officeDocument/2006/relationships" xmlns:p="http://schemas.openxmlformats.org/presentationml/2006/main">
  <p:tag name="SHAPENAME" val="3. Subtitle"/>
</p:tagLst>
</file>

<file path=ppt/tags/tag4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4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3.xml><?xml version="1.0" encoding="utf-8"?>
<p:tagLst xmlns:a="http://schemas.openxmlformats.org/drawingml/2006/main" xmlns:r="http://schemas.openxmlformats.org/officeDocument/2006/relationships" xmlns:p="http://schemas.openxmlformats.org/presentationml/2006/main">
  <p:tag name="SHAPENAME" val="5. Source"/>
</p:tagLst>
</file>

<file path=ppt/tags/tag4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45.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W.jaZV2t50WPSHTUtWplg"/>
</p:tagLst>
</file>

<file path=ppt/tags/tag4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49.xml><?xml version="1.0" encoding="utf-8"?>
<p:tagLst xmlns:a="http://schemas.openxmlformats.org/drawingml/2006/main" xmlns:r="http://schemas.openxmlformats.org/officeDocument/2006/relationships" xmlns:p="http://schemas.openxmlformats.org/presentationml/2006/main">
  <p:tag name="SHAPENAME" val="5. Source"/>
</p:tagLst>
</file>

<file path=ppt/tags/tag5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2.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G7P_.gIZGQPXw.fS0dZNcA"/>
</p:tagLst>
</file>

<file path=ppt/tags/tag5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56.xml><?xml version="1.0" encoding="utf-8"?>
<p:tagLst xmlns:a="http://schemas.openxmlformats.org/drawingml/2006/main" xmlns:r="http://schemas.openxmlformats.org/officeDocument/2006/relationships" xmlns:p="http://schemas.openxmlformats.org/presentationml/2006/main">
  <p:tag name="SHAPENAME" val="5. Source"/>
</p:tagLst>
</file>

<file path=ppt/tags/tag5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5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5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UIdiyB.KA1w5Zf6omJ8wPQ"/>
</p:tagLst>
</file>

<file path=ppt/tags/tag62.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63.xml><?xml version="1.0" encoding="utf-8"?>
<p:tagLst xmlns:a="http://schemas.openxmlformats.org/drawingml/2006/main" xmlns:r="http://schemas.openxmlformats.org/officeDocument/2006/relationships" xmlns:p="http://schemas.openxmlformats.org/presentationml/2006/main">
  <p:tag name="SHAPENAME" val="5. Source"/>
</p:tagLst>
</file>

<file path=ppt/tags/tag64.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5.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66.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C4mPCKC9nVYO1Uqs5KvPbw"/>
</p:tagLst>
</file>

<file path=ppt/tags/tag69.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0.xml><?xml version="1.0" encoding="utf-8"?>
<p:tagLst xmlns:a="http://schemas.openxmlformats.org/drawingml/2006/main" xmlns:r="http://schemas.openxmlformats.org/officeDocument/2006/relationships" xmlns:p="http://schemas.openxmlformats.org/presentationml/2006/main">
  <p:tag name="SHAPENAME" val="5. Source"/>
</p:tagLst>
</file>

<file path=ppt/tags/tag71.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7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73.xml><?xml version="1.0" encoding="utf-8"?>
<p:tagLst xmlns:a="http://schemas.openxmlformats.org/drawingml/2006/main" xmlns:r="http://schemas.openxmlformats.org/officeDocument/2006/relationships" xmlns:p="http://schemas.openxmlformats.org/presentationml/2006/main">
  <p:tag name="SHAPENAME" val="3. Subtitle"/>
</p:tagLst>
</file>

<file path=ppt/tags/tag74.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uqe3BZqfYDGOVAxJrfDmYg"/>
</p:tagLst>
</file>

<file path=ppt/tags/tag77.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7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79.xml><?xml version="1.0" encoding="utf-8"?>
<p:tagLst xmlns:a="http://schemas.openxmlformats.org/drawingml/2006/main" xmlns:r="http://schemas.openxmlformats.org/officeDocument/2006/relationships" xmlns:p="http://schemas.openxmlformats.org/presentationml/2006/main">
  <p:tag name="SHAPENAME" val="5. Source"/>
</p:tagLst>
</file>

<file path=ppt/tags/tag8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81.xml><?xml version="1.0" encoding="utf-8"?>
<p:tagLst xmlns:a="http://schemas.openxmlformats.org/drawingml/2006/main" xmlns:r="http://schemas.openxmlformats.org/officeDocument/2006/relationships" xmlns:p="http://schemas.openxmlformats.org/presentationml/2006/main">
  <p:tag name="SHAPENAME" val="3. Subtitle"/>
</p:tagLst>
</file>

<file path=ppt/tags/tag8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83.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V5UTfoCa07OVAmOGtXHmmw"/>
</p:tagLst>
</file>

<file path=ppt/tags/tag86.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87.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88.xml><?xml version="1.0" encoding="utf-8"?>
<p:tagLst xmlns:a="http://schemas.openxmlformats.org/drawingml/2006/main" xmlns:r="http://schemas.openxmlformats.org/officeDocument/2006/relationships" xmlns:p="http://schemas.openxmlformats.org/presentationml/2006/main">
  <p:tag name="SHAPENAME" val="5. Source"/>
</p:tagLst>
</file>

<file path=ppt/tags/tag89.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0.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91.xml><?xml version="1.0" encoding="utf-8"?>
<p:tagLst xmlns:a="http://schemas.openxmlformats.org/drawingml/2006/main" xmlns:r="http://schemas.openxmlformats.org/officeDocument/2006/relationships" xmlns:p="http://schemas.openxmlformats.org/presentationml/2006/main">
  <p:tag name="SHAPENAME" val="3. Subtitle"/>
</p:tagLst>
</file>

<file path=ppt/tags/tag92.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BvHuO0.8Pky3Fso9DP9x8A"/>
</p:tagLst>
</file>

<file path=ppt/tags/tag95.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96.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97.xml><?xml version="1.0" encoding="utf-8"?>
<p:tagLst xmlns:a="http://schemas.openxmlformats.org/drawingml/2006/main" xmlns:r="http://schemas.openxmlformats.org/officeDocument/2006/relationships" xmlns:p="http://schemas.openxmlformats.org/presentationml/2006/main">
  <p:tag name="SHAPENAME" val="5. Source"/>
</p:tagLst>
</file>

<file path=ppt/tags/tag98.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99.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0.xml><?xml version="1.0" encoding="utf-8"?>
<p:tagLst xmlns:a="http://schemas.openxmlformats.org/drawingml/2006/main" xmlns:r="http://schemas.openxmlformats.org/officeDocument/2006/relationships" xmlns:p="http://schemas.openxmlformats.org/presentationml/2006/main">
  <p:tag name="SHAPENAME" val="3. Subtitle"/>
</p:tagLst>
</file>

<file path=ppt/tags/tag101.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sNW.o98SoiFy91A3BEm45w"/>
</p:tagLst>
</file>

<file path=ppt/tags/tag104.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05.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06.xml><?xml version="1.0" encoding="utf-8"?>
<p:tagLst xmlns:a="http://schemas.openxmlformats.org/drawingml/2006/main" xmlns:r="http://schemas.openxmlformats.org/officeDocument/2006/relationships" xmlns:p="http://schemas.openxmlformats.org/presentationml/2006/main">
  <p:tag name="SHAPENAME" val="5. Source"/>
</p:tagLst>
</file>

<file path=ppt/tags/tag107.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08.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09.xml><?xml version="1.0" encoding="utf-8"?>
<p:tagLst xmlns:a="http://schemas.openxmlformats.org/drawingml/2006/main" xmlns:r="http://schemas.openxmlformats.org/officeDocument/2006/relationships" xmlns:p="http://schemas.openxmlformats.org/presentationml/2006/main">
  <p:tag name="SHAPENAME" val="3. Subtitle"/>
</p:tagLst>
</file>

<file path=ppt/tags/tag110.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byb7IqASrXgBhCh1Cqos3Q"/>
</p:tagLst>
</file>

<file path=ppt/tags/tag113.xml><?xml version="1.0" encoding="utf-8"?>
<p:tagLst xmlns:a="http://schemas.openxmlformats.org/drawingml/2006/main" xmlns:r="http://schemas.openxmlformats.org/officeDocument/2006/relationships" xmlns:p="http://schemas.openxmlformats.org/presentationml/2006/main">
  <p:tag name="SHAPENAME" val="RectangleLight"/>
</p:tagLst>
</file>

<file path=ppt/tags/tag114.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15.xml><?xml version="1.0" encoding="utf-8"?>
<p:tagLst xmlns:a="http://schemas.openxmlformats.org/drawingml/2006/main" xmlns:r="http://schemas.openxmlformats.org/officeDocument/2006/relationships" xmlns:p="http://schemas.openxmlformats.org/presentationml/2006/main">
  <p:tag name="SHAPENAME" val="5. Source"/>
</p:tagLst>
</file>

<file path=ppt/tags/tag116.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17.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18.xml><?xml version="1.0" encoding="utf-8"?>
<p:tagLst xmlns:a="http://schemas.openxmlformats.org/drawingml/2006/main" xmlns:r="http://schemas.openxmlformats.org/officeDocument/2006/relationships" xmlns:p="http://schemas.openxmlformats.org/presentationml/2006/main">
  <p:tag name="SHAPENAME" val="3. Subtitle"/>
</p:tagLst>
</file>

<file path=ppt/tags/tag119.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twvOXtdSuox6Lt0s4FLA0w"/>
</p:tagLst>
</file>

<file path=ppt/tags/tag122.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123.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24.xml><?xml version="1.0" encoding="utf-8"?>
<p:tagLst xmlns:a="http://schemas.openxmlformats.org/drawingml/2006/main" xmlns:r="http://schemas.openxmlformats.org/officeDocument/2006/relationships" xmlns:p="http://schemas.openxmlformats.org/presentationml/2006/main">
  <p:tag name="SHAPENAME" val="5. Source"/>
</p:tagLst>
</file>

<file path=ppt/tags/tag12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26.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SHAPENAME" val="Slide Number"/>
</p:tagLst>
</file>

<file path=ppt/tags/tag129.xml><?xml version="1.0" encoding="utf-8"?>
<p:tagLst xmlns:a="http://schemas.openxmlformats.org/drawingml/2006/main" xmlns:r="http://schemas.openxmlformats.org/officeDocument/2006/relationships" xmlns:p="http://schemas.openxmlformats.org/presentationml/2006/main">
  <p:tag name="SHAPENAME" val="5. Source"/>
</p:tagLst>
</file>

<file path=ppt/tags/tag130.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131.xml><?xml version="1.0" encoding="utf-8"?>
<p:tagLst xmlns:a="http://schemas.openxmlformats.org/drawingml/2006/main" xmlns:r="http://schemas.openxmlformats.org/officeDocument/2006/relationships" xmlns:p="http://schemas.openxmlformats.org/presentationml/2006/main">
  <p:tag name="SHAPENAME" val="Documenttyp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SHAPENAME" val="5. Source"/>
</p:tagLst>
</file>

<file path=ppt/tags/tag134.xml><?xml version="1.0" encoding="utf-8"?>
<p:tagLst xmlns:a="http://schemas.openxmlformats.org/drawingml/2006/main" xmlns:r="http://schemas.openxmlformats.org/officeDocument/2006/relationships" xmlns:p="http://schemas.openxmlformats.org/presentationml/2006/main">
  <p:tag name="SHAPENAME" val="Documenttyp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White">
  <a:themeElements>
    <a:clrScheme name="Scheme 1">
      <a:dk1>
        <a:srgbClr val="000000"/>
      </a:dk1>
      <a:lt1>
        <a:srgbClr val="FFFFFF"/>
      </a:lt1>
      <a:dk2>
        <a:srgbClr val="FFFFFF"/>
      </a:dk2>
      <a:lt2>
        <a:srgbClr val="FFFFFF"/>
      </a:lt2>
      <a:accent1>
        <a:srgbClr val="0C2D83"/>
      </a:accent1>
      <a:accent2>
        <a:srgbClr val="7B9CED"/>
      </a:accent2>
      <a:accent3>
        <a:srgbClr val="1B56E9"/>
      </a:accent3>
      <a:accent4>
        <a:srgbClr val="DDA037"/>
      </a:accent4>
      <a:accent5>
        <a:srgbClr val="A1A3A5"/>
      </a:accent5>
      <a:accent6>
        <a:srgbClr val="CFCFCF"/>
      </a:accent6>
      <a:hlink>
        <a:srgbClr val="0000FF"/>
      </a:hlink>
      <a:folHlink>
        <a:srgbClr val="800080"/>
      </a:folHlink>
    </a:clrScheme>
    <a:fontScheme name="Custom 1">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6350" cap="sq">
          <a:noFill/>
          <a:miter lim="800000"/>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spcBef>
            <a:spcPts val="300"/>
          </a:spcBef>
          <a:spcAft>
            <a:spcPts val="300"/>
          </a:spcAft>
          <a:defRPr sz="1600" dirty="0" err="1"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6350" cap="flat">
          <a:solidFill>
            <a:schemeClr val="tx1"/>
          </a:solidFill>
          <a:miter lim="800000"/>
          <a:tailEnd type="none"/>
        </a:ln>
      </a:spPr>
      <a:bodyPr/>
      <a:lstStyle/>
      <a:style>
        <a:lnRef idx="1">
          <a:schemeClr val="accent1"/>
        </a:lnRef>
        <a:fillRef idx="0">
          <a:schemeClr val="accent1"/>
        </a:fillRef>
        <a:effectRef idx="0">
          <a:schemeClr val="accent1"/>
        </a:effectRef>
        <a:fontRef idx="minor">
          <a:schemeClr val="tx1"/>
        </a:fontRef>
      </a:style>
    </a:lnDef>
    <a:txDef>
      <a:spPr>
        <a:ln w="6350">
          <a:noFill/>
          <a:miter lim="800000"/>
        </a:ln>
      </a:spPr>
      <a:bodyPr vert="horz" wrap="square" lIns="0" tIns="0" rIns="0" bIns="0" rtlCol="0">
        <a:noAutofit/>
      </a:bodyPr>
      <a:lstStyle>
        <a:defPPr algn="l">
          <a:spcBef>
            <a:spcPts val="300"/>
          </a:spcBef>
          <a:spcAft>
            <a:spcPts val="300"/>
          </a:spcAft>
          <a:buNone/>
          <a:defRPr sz="1600" dirty="0" smtClean="0"/>
        </a:defPPr>
      </a:lstStyle>
    </a:txDef>
  </a:objectDefaults>
  <a:extraClrSchemeLst>
    <a:extraClrScheme>
      <a:clrScheme name="Scheme 1">
        <a:dk1>
          <a:srgbClr val="000000"/>
        </a:dk1>
        <a:lt1>
          <a:srgbClr val="FFFFFF"/>
        </a:lt1>
        <a:dk2>
          <a:srgbClr val="FFFFFF"/>
        </a:dk2>
        <a:lt2>
          <a:srgbClr val="FFFFFF"/>
        </a:lt2>
        <a:accent1>
          <a:srgbClr val="0C2D83"/>
        </a:accent1>
        <a:accent2>
          <a:srgbClr val="7B9CED"/>
        </a:accent2>
        <a:accent3>
          <a:srgbClr val="1B56E9"/>
        </a:accent3>
        <a:accent4>
          <a:srgbClr val="DDA037"/>
        </a:accent4>
        <a:accent5>
          <a:srgbClr val="A1A3A5"/>
        </a:accent5>
        <a:accent6>
          <a:srgbClr val="CFCFCF"/>
        </a:accent6>
        <a:hlink>
          <a:srgbClr val="0000FF"/>
        </a:hlink>
        <a:folHlink>
          <a:srgbClr val="800080"/>
        </a:folHlink>
      </a:clrScheme>
    </a:extraClrScheme>
  </a:extraClrSchemeLst>
  <a:custClrLst>
    <a:custClr name="Dark Gray">
      <a:srgbClr val="4D4D4D"/>
    </a:custClr>
    <a:custClr name="Mid Gray">
      <a:srgbClr val="7F7F7F"/>
    </a:custClr>
    <a:custClr name="Light Gray">
      <a:srgbClr val="B3B3B3"/>
    </a:custClr>
    <a:custClr name="Super Light Gray">
      <a:srgbClr val="D0D0D0"/>
    </a:custClr>
    <a:custClr name="Pale Gray">
      <a:srgbClr val="E6E6E6"/>
    </a:custClr>
  </a:custClrLst>
  <a:extLst>
    <a:ext uri="{05A4C25C-085E-4340-85A3-A5531E510DB2}">
      <thm15:themeFamily xmlns:thm15="http://schemas.microsoft.com/office/thememl/2012/main" name="US0734_OFF.potx" id="{B99654CB-F1B9-41E3-A169-339811ED5F54}" vid="{F40D82E9-5348-40C5-82A2-1CB421C2615D}"/>
    </a:ext>
  </a:extLst>
</a:theme>
</file>

<file path=ppt/theme/theme4.xml><?xml version="1.0" encoding="utf-8"?>
<a:theme xmlns:a="http://schemas.openxmlformats.org/drawingml/2006/main" name="Theme-Covid-Vax">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Covid-Vax" id="{A4F9C436-5CE2-42E5-9FB9-7895596584E5}" vid="{208FF17F-C249-4E4A-9551-A4B6FB3AA3A8}"/>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5815</TotalTime>
  <Words>6210</Words>
  <Application>Microsoft Office PowerPoint</Application>
  <PresentationFormat>Widescreen</PresentationFormat>
  <Paragraphs>454</Paragraphs>
  <Slides>36</Slides>
  <Notes>34</Notes>
  <HiddenSlides>0</HiddenSlides>
  <MMClips>0</MMClips>
  <ScaleCrop>false</ScaleCrop>
  <HeadingPairs>
    <vt:vector size="8" baseType="variant">
      <vt:variant>
        <vt:lpstr>Fonts Used</vt:lpstr>
      </vt:variant>
      <vt:variant>
        <vt:i4>10</vt:i4>
      </vt:variant>
      <vt:variant>
        <vt:lpstr>Theme</vt:lpstr>
      </vt:variant>
      <vt:variant>
        <vt:i4>4</vt:i4>
      </vt:variant>
      <vt:variant>
        <vt:lpstr>Embedded OLE Servers</vt:lpstr>
      </vt:variant>
      <vt:variant>
        <vt:i4>1</vt:i4>
      </vt:variant>
      <vt:variant>
        <vt:lpstr>Slide Titles</vt:lpstr>
      </vt:variant>
      <vt:variant>
        <vt:i4>36</vt:i4>
      </vt:variant>
    </vt:vector>
  </HeadingPairs>
  <TitlesOfParts>
    <vt:vector size="51" baseType="lpstr">
      <vt:lpstr>Arial</vt:lpstr>
      <vt:lpstr>Calibri</vt:lpstr>
      <vt:lpstr>Calibri Light</vt:lpstr>
      <vt:lpstr>Courier New</vt:lpstr>
      <vt:lpstr>Noto Sans VF</vt:lpstr>
      <vt:lpstr>Open Sans</vt:lpstr>
      <vt:lpstr>Segoe UI</vt:lpstr>
      <vt:lpstr>Symbol</vt:lpstr>
      <vt:lpstr>Times New Roman</vt:lpstr>
      <vt:lpstr>Wingdings</vt:lpstr>
      <vt:lpstr>Office Theme</vt:lpstr>
      <vt:lpstr>1_Office Theme</vt:lpstr>
      <vt:lpstr>White</vt:lpstr>
      <vt:lpstr>Theme-Covid-Vax</vt:lpstr>
      <vt:lpstr>think-cell Slide</vt:lpstr>
      <vt:lpstr>PowerPoint Presentation</vt:lpstr>
      <vt:lpstr>Instructions for using this guide </vt:lpstr>
      <vt:lpstr>How to request a DPH ambassador</vt:lpstr>
      <vt:lpstr>Acknowledging structural racism, ableism and other forms of oppression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 I make an appointment?</vt:lpstr>
      <vt:lpstr>What if I need help getting to a vaccination site?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Additional resources for forum organizers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Stetler, Katie (DPH)</dc:creator>
  <cp:lastModifiedBy>Stetler, Katie (DPH)</cp:lastModifiedBy>
  <cp:revision>540</cp:revision>
  <dcterms:created xsi:type="dcterms:W3CDTF">2021-01-16T16:40:21Z</dcterms:created>
  <dcterms:modified xsi:type="dcterms:W3CDTF">2022-01-25T19:46:55Z</dcterms:modified>
</cp:coreProperties>
</file>