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6" Type="http://schemas.microsoft.com/office/2020/02/relationships/classificationlabels" Target="docMetadata/LabelInfo.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5" r:id="rId4"/>
  </p:sldMasterIdLst>
  <p:notesMasterIdLst>
    <p:notesMasterId r:id="rId30"/>
  </p:notesMasterIdLst>
  <p:sldIdLst>
    <p:sldId id="256" r:id="rId5"/>
    <p:sldId id="360" r:id="rId6"/>
    <p:sldId id="366" r:id="rId7"/>
    <p:sldId id="364" r:id="rId8"/>
    <p:sldId id="343" r:id="rId9"/>
    <p:sldId id="346" r:id="rId10"/>
    <p:sldId id="374" r:id="rId11"/>
    <p:sldId id="373" r:id="rId12"/>
    <p:sldId id="349" r:id="rId13"/>
    <p:sldId id="325" r:id="rId14"/>
    <p:sldId id="302" r:id="rId15"/>
    <p:sldId id="348" r:id="rId16"/>
    <p:sldId id="347" r:id="rId17"/>
    <p:sldId id="355" r:id="rId18"/>
    <p:sldId id="354" r:id="rId19"/>
    <p:sldId id="305" r:id="rId20"/>
    <p:sldId id="304" r:id="rId21"/>
    <p:sldId id="308" r:id="rId22"/>
    <p:sldId id="306" r:id="rId23"/>
    <p:sldId id="307" r:id="rId24"/>
    <p:sldId id="351" r:id="rId25"/>
    <p:sldId id="375" r:id="rId26"/>
    <p:sldId id="309" r:id="rId27"/>
    <p:sldId id="310" r:id="rId28"/>
    <p:sldId id="365" r:id="rId29"/>
  </p:sldIdLst>
  <p:sldSz cx="12192000" cy="6858000"/>
  <p:notesSz cx="7023100" cy="93091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080" userDrawn="1">
          <p15:clr>
            <a:srgbClr val="A4A3A4"/>
          </p15:clr>
        </p15:guide>
        <p15:guide id="2" pos="2184" userDrawn="1">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221B9E0C-1823-9ABF-8D52-FAC168531F6B}" name="Delaney, Megan R. (A&amp;F)" initials="DMR(" userId="S::Megan.R.Delaney2@mass.gov::730d6824-8d60-4eb8-89aa-b1380896617a" providerId="AD"/>
  <p188:author id="{EEF11811-E759-9F54-FA5F-D950C8160D3C}" name="Shark, Daniel W (EHS)" initials="S(" userId="S::daniel.w.shark@mass.gov::e95bd998-4e75-4548-be9c-367886481dbe" providerId="AD"/>
  <p188:author id="{40B35313-F939-5900-B0D7-24EAFBBE73CD}" name="Jefferies, Kristen E (EHS)" initials="KJ" userId="S::kristen.e.jefferies@mass.gov::a5047a95-225e-4a0e-8971-3c2f06b3a4b5" providerId="AD"/>
  <p188:author id="{452E2819-8F1F-C777-E0CD-0C686233EB06}" name="Depin, Timothy (EHS)" initials="DT" userId="S::timothy.depin2@mass.gov::05e6be02-f78d-4e3d-a793-1225316bdbf2" providerId="AD"/>
  <p188:author id="{DDF49221-BD9C-7E7D-BD1D-1FED62A37D93}" name="Simao, Conor (A&amp;F)" initials="S(" userId="S::conor.simao@mass.gov::24a3fdc9-76f9-44a5-9eb3-4d4cffee8da6" providerId="AD"/>
  <p188:author id="{02DF5826-D80F-0AD6-7A68-3C181699E5B1}" name="Marceau, Amelia (A&amp;F)" initials="M(" userId="S::amelia.marceau@mass.gov::6c42bb6f-22e3-476b-a51a-b4799ff4565c" providerId="AD"/>
  <p188:author id="{70D3D82A-956A-E330-1708-0188011F4A0E}" name="Coogan, John C (EHS)" initials="JC" userId="S::John.C.Coogan@mass.gov::b1a9a1d9-b22b-4020-ac2c-498c87b753cf" providerId="AD"/>
  <p188:author id="{87268935-4B0D-9DCD-E85C-FDE5BA153150}" name="Rooney, Jake (A&amp;F)" initials="R(" userId="S::jake.rooney@mass.gov::0b895a14-7b0d-4122-bdb6-b61f1a8e0c82" providerId="AD"/>
  <p188:author id="{03BF0441-3D68-6BF3-0FE4-8DAB55A9CE1E}" name="Caljouw, John (A&amp;F)" initials="CJ(" userId="S::john.Caljouw@mass.gov::98f79e61-9be3-4869-99d8-e269d906329f" providerId="AD"/>
  <p188:author id="{80AAC445-F916-5087-4AF0-9E650705E59A}" name="Taronas, Laura (A&amp;F)" initials="T(" userId="S::laura.taronas@mass.gov::e61f96bf-22d5-46a2-8cbd-f483af5681fd" providerId="AD"/>
  <p188:author id="{4E9AF04A-E0CE-5B48-7F02-0A88B8427D9A}" name="Gudaitis, Victoria E. (A&amp;F)" initials="VG" userId="S::Victoria.E.Gudaitis@mass.gov::0c7043c7-ff55-4ce9-802c-5696aea4d86d" providerId="AD"/>
  <p188:author id="{581B2368-A99B-D267-454B-D7B62B707FEF}" name="Gudaitis, Victoria E. (A&amp;F)" initials="G(" userId="S::victoria.e.gudaitis@mass.gov::0c7043c7-ff55-4ce9-802c-5696aea4d86d" providerId="AD"/>
  <p188:author id="{345CC072-6A90-F0AD-A913-0D25509EEC66}" name="Gruener, Alexa (A&amp;F)" initials="AG" userId="S::Alexa.Gruener2@mass.gov::e96f9aa8-5565-4b71-9957-34d4345ae789" providerId="AD"/>
  <p188:author id="{7D38A573-056E-60D3-8E60-1F2A5A13B5D1}" name="Sullivan, Dana C. (ANF)" initials="DCS" userId="Sullivan, Dana C. (ANF)" providerId="None"/>
  <p188:author id="{DD852876-9768-2730-E848-51568AB9C37A}" name="Ricciarelli, Julia (A&amp;F)" initials="R(" userId="S::julia.ricciarelli@mass.gov::22b536b9-b675-40a9-b573-19d5593eb837" providerId="AD"/>
  <p188:author id="{A859E077-8B93-B89C-D733-ACF01645B4E5}" name="Humphreys, Jackson (A&amp;F)" initials="JH" userId="S::Jackson.Humphreys@mass.gov::851320fa-0445-4593-958d-61faadcef3fd" providerId="AD"/>
  <p188:author id="{C631F979-F338-EDEB-5F1D-2578B91121E3}" name="Attia, Mark (A&amp;F)" initials="A(" userId="S::mark.attia@mass.gov::4aeb8811-86d4-4fe3-aa7a-edc5a4bee0c3" providerId="AD"/>
  <p188:author id="{D9B51180-1E90-A206-1625-8BC759A24163}" name="Shark, Daniel W (EHS)" initials="DS" userId="S::Daniel.W.Shark@mass.gov::e95bd998-4e75-4548-be9c-367886481dbe" providerId="AD"/>
  <p188:author id="{775F9883-C55C-7B74-8761-C9DCA2741280}" name="Levine, Mike (EHS)" initials="L(" userId="S::mike.levine@mass.gov::fd31057d-0fcd-48ce-9827-6667b8a2568d" providerId="AD"/>
  <p188:author id="{4E2B4199-C085-8E73-9EF6-9AFD60BEE019}" name="DeHaven, Carter (A&amp;F)" initials="D(" userId="S::carter.dehaven@mass.gov::481c3a8d-9d64-40e7-8e99-d539b562e513" providerId="AD"/>
  <p188:author id="{EADF339B-21CA-FA68-CA64-120D04A0C403}" name="McGregor, Ian (A&amp;F)" initials="MI" userId="S::ian.mcgregor@mass.gov::a1798665-65ec-4de3-8971-014b1554e6b8" providerId="AD"/>
  <p188:author id="{0ADED09F-9BB8-5FC1-313B-82DE42CC3267}" name="Lebovitz, Alexander (A&amp;F)" initials="AL" userId="S::Alexander.Lebovitz@mass.gov::103ccd1f-5f74-4f3d-9b3f-82a9e240343a" providerId="AD"/>
  <p188:author id="{BADB11A3-1FE1-1060-3C39-C7475B355EAC}" name="Sullivan, Eleanor (A&amp;F)" initials="SE" userId="S::eleanor.sullivan@mass.gov::6b110d81-dc43-4435-9eec-d2293118de13" providerId="AD"/>
  <p188:author id="{8A2D41AA-9767-EB22-DDC6-8FDAA530BC9B}" name="McGregor, Ian (A&amp;F)" initials="IM" userId="S::Ian.McGregor@mass.gov::a1798665-65ec-4de3-8971-014b1554e6b8" providerId="AD"/>
  <p188:author id="{250876BA-F1AD-14B1-2976-6B6B94EB1832}" name="Coogan, John (A&amp;F)" initials="CJ(" userId="S::John.Coogan2@mass.gov::9ac26b41-245e-4f87-940c-21856b06aa5b" providerId="AD"/>
  <p188:author id="{072160CA-444B-7948-D164-58200BB10069}" name="Zhang, Zhao (EHS)" initials="ZZ" userId="S::Zhao.Zhang2@mass.gov::1e132e10-9e9f-4b8f-9ffb-a6262fad70e7" providerId="AD"/>
  <p188:author id="{37A928D6-7D11-640A-825D-EF51D928CA94}" name="Simao, Conor (A&amp;F)" initials="SC(" userId="S::Conor.Simao@mass.gov::24a3fdc9-76f9-44a5-9eb3-4d4cffee8da6" providerId="AD"/>
  <p188:author id="{DBCC5ED6-B880-AB2F-B738-3480AFFBB3AB}" name="Lebovitz, Alexander (A&amp;F)" initials="LA" userId="S::alexander.lebovitz@mass.gov::103ccd1f-5f74-4f3d-9b3f-82a9e240343a" providerId="AD"/>
  <p188:author id="{44063EDF-C9FF-F029-E99B-05E45AD09F2D}" name="Renkert, Sara (A&amp;F)" initials="R(" userId="S::sara.renkert@mass.gov::bbfca1a2-6040-42c4-9130-046d166ca358" providerId="AD"/>
  <p188:author id="{7FAAA4E0-17F3-8500-CB06-77D3C5DE93DF}" name="James, Olivia (EHS)" initials="JO" userId="S::olivia.james2@mass.gov::79867def-859b-4438-9b24-a1dd39ed274a" providerId="AD"/>
  <p188:author id="{6AD5A4E3-280E-D174-C305-5A2E9D3870D7}" name="Humphreys, Jackson (A&amp;F)" initials="HJ" userId="S::jackson.humphreys@mass.gov::851320fa-0445-4593-958d-61faadcef3fd" providerId="AD"/>
  <p188:author id="{5B6282E4-328C-95C6-0EEE-93E1EB5BFD61}" name="Connors, Kaitlyn (A&amp;F)" initials="CK(" userId="S::Kaitlyn.Connors@mass.gov::40e30303-1c2c-4e3c-8345-7c82e4704ecd" providerId="AD"/>
  <p188:author id="{D7E0F8EA-A671-80A5-62B8-47D8B8EF8626}" name="Knapp, Stephanie L (A&amp;F)" initials="SK" userId="S::Stephanie.L.Knapp@mass.gov::34fbf301-5f04-450e-8064-3a595f1c8cf9" providerId="AD"/>
  <p188:author id="{318524F4-E8AA-09B8-D395-D4B952D3FB85}" name="Christopher Marino" initials="CM" userId="S::Christopher.Marino@mass.gov::6cf04f02-1305-410e-ba8b-a7e1fa5d7de3" providerId="AD"/>
  <p188:author id="{B9E483F5-1E99-AD31-9F70-1FF1F133CDED}" name="DeHaven, Carter (A&amp;F)" initials="CD" userId="S::Carter.DeHaven@mass.gov::481c3a8d-9d64-40e7-8e99-d539b562e513" providerId="AD"/>
  <p188:author id="{364C08FB-8C24-6FD4-9F32-4DA01EF4369D}" name="Gruener, Alexa (A&amp;F)" initials="GA" userId="S::alexa.gruener2@mass.gov::e96f9aa8-5565-4b71-9957-34d4345ae789" providerId="AD"/>
  <p188:author id="{874EF8FB-0CE7-0198-341B-19C8688BAF69}" name="Coogan, John (A&amp;F)" initials="C(" userId="S::john.coogan2@mass.gov::9ac26b41-245e-4f87-940c-21856b06aa5b"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7" name="Gudaitis, Victoria E. (A&amp;F)" initials="VG" lastIdx="44" clrIdx="6">
    <p:extLst>
      <p:ext uri="{19B8F6BF-5375-455C-9EA6-DF929625EA0E}">
        <p15:presenceInfo xmlns:p15="http://schemas.microsoft.com/office/powerpoint/2012/main" userId="S::Victoria.E.Gudaitis@mass.gov::0c7043c7-ff55-4ce9-802c-5696aea4d86d" providerId="AD"/>
      </p:ext>
    </p:extLst>
  </p:cmAuthor>
  <p:cmAuthor id="1" name="Lee, Jihae A. (A&amp;F)" initials="LJA(" lastIdx="1" clrIdx="0">
    <p:extLst>
      <p:ext uri="{19B8F6BF-5375-455C-9EA6-DF929625EA0E}">
        <p15:presenceInfo xmlns:p15="http://schemas.microsoft.com/office/powerpoint/2012/main" userId="S::Jihae.A.Lee@mass.gov::f5d32d7f-c765-4fd4-bae8-c6ceadb603e2" providerId="AD"/>
      </p:ext>
    </p:extLst>
  </p:cmAuthor>
  <p:cmAuthor id="8" name="McCauley, Lindsey A (EHS)" initials="M(" lastIdx="46" clrIdx="7">
    <p:extLst>
      <p:ext uri="{19B8F6BF-5375-455C-9EA6-DF929625EA0E}">
        <p15:presenceInfo xmlns:p15="http://schemas.microsoft.com/office/powerpoint/2012/main" userId="S::lindsey.a.mccauley3@mass.gov::12f28654-3893-4c88-8cb6-a4cb5f809444" providerId="AD"/>
      </p:ext>
    </p:extLst>
  </p:cmAuthor>
  <p:cmAuthor id="2" name="Attia, Mark (A&amp;F)" initials="A(" lastIdx="1" clrIdx="1">
    <p:extLst>
      <p:ext uri="{19B8F6BF-5375-455C-9EA6-DF929625EA0E}">
        <p15:presenceInfo xmlns:p15="http://schemas.microsoft.com/office/powerpoint/2012/main" userId="S::mark.attia@mass.gov::4aeb8811-86d4-4fe3-aa7a-edc5a4bee0c3" providerId="AD"/>
      </p:ext>
    </p:extLst>
  </p:cmAuthor>
  <p:cmAuthor id="9" name="Taronas, Laura (A&amp;F)" initials="T(" lastIdx="59" clrIdx="8">
    <p:extLst>
      <p:ext uri="{19B8F6BF-5375-455C-9EA6-DF929625EA0E}">
        <p15:presenceInfo xmlns:p15="http://schemas.microsoft.com/office/powerpoint/2012/main" userId="S::laura.taronas@mass.gov::e61f96bf-22d5-46a2-8cbd-f483af5681fd" providerId="AD"/>
      </p:ext>
    </p:extLst>
  </p:cmAuthor>
  <p:cmAuthor id="3" name="Amanda Lee" initials="AL" lastIdx="1" clrIdx="2">
    <p:extLst>
      <p:ext uri="{19B8F6BF-5375-455C-9EA6-DF929625EA0E}">
        <p15:presenceInfo xmlns:p15="http://schemas.microsoft.com/office/powerpoint/2012/main" userId="S::Amanda.Lee@Jefferies.com::a687420c-f119-4693-8740-1458f753c6f2" providerId="AD"/>
      </p:ext>
    </p:extLst>
  </p:cmAuthor>
  <p:cmAuthor id="10" name="Sullivan, Eleanor (A&amp;F)" initials="ES" lastIdx="9" clrIdx="9">
    <p:extLst>
      <p:ext uri="{19B8F6BF-5375-455C-9EA6-DF929625EA0E}">
        <p15:presenceInfo xmlns:p15="http://schemas.microsoft.com/office/powerpoint/2012/main" userId="S::Eleanor.Sullivan@mass.gov::6b110d81-dc43-4435-9eec-d2293118de13" providerId="AD"/>
      </p:ext>
    </p:extLst>
  </p:cmAuthor>
  <p:cmAuthor id="4" name="Simao, Conor (A&amp;F)" initials="SC(" lastIdx="6" clrIdx="3">
    <p:extLst>
      <p:ext uri="{19B8F6BF-5375-455C-9EA6-DF929625EA0E}">
        <p15:presenceInfo xmlns:p15="http://schemas.microsoft.com/office/powerpoint/2012/main" userId="S::Conor.Simao@mass.gov::24a3fdc9-76f9-44a5-9eb3-4d4cffee8da6" providerId="AD"/>
      </p:ext>
    </p:extLst>
  </p:cmAuthor>
  <p:cmAuthor id="11" name="Gruener, Alexa (A&amp;F)" initials="GA" lastIdx="13" clrIdx="10">
    <p:extLst>
      <p:ext uri="{19B8F6BF-5375-455C-9EA6-DF929625EA0E}">
        <p15:presenceInfo xmlns:p15="http://schemas.microsoft.com/office/powerpoint/2012/main" userId="S::alexa.gruener2@mass.gov::e96f9aa8-5565-4b71-9957-34d4345ae789" providerId="AD"/>
      </p:ext>
    </p:extLst>
  </p:cmAuthor>
  <p:cmAuthor id="5" name="Coogan, John (A&amp;F)" initials="C(" lastIdx="291" clrIdx="4">
    <p:extLst>
      <p:ext uri="{19B8F6BF-5375-455C-9EA6-DF929625EA0E}">
        <p15:presenceInfo xmlns:p15="http://schemas.microsoft.com/office/powerpoint/2012/main" userId="S::john.coogan2@mass.gov::9ac26b41-245e-4f87-940c-21856b06aa5b" providerId="AD"/>
      </p:ext>
    </p:extLst>
  </p:cmAuthor>
  <p:cmAuthor id="12" name="Humphreys, Jackson (A&amp;F)" initials="HJ" lastIdx="11" clrIdx="11">
    <p:extLst>
      <p:ext uri="{19B8F6BF-5375-455C-9EA6-DF929625EA0E}">
        <p15:presenceInfo xmlns:p15="http://schemas.microsoft.com/office/powerpoint/2012/main" userId="S::jackson.humphreys@mass.gov::851320fa-0445-4593-958d-61faadcef3fd" providerId="AD"/>
      </p:ext>
    </p:extLst>
  </p:cmAuthor>
  <p:cmAuthor id="6" name="Killeen, Madeline (A&amp;F)" initials="MK" lastIdx="106" clrIdx="5">
    <p:extLst>
      <p:ext uri="{19B8F6BF-5375-455C-9EA6-DF929625EA0E}">
        <p15:presenceInfo xmlns:p15="http://schemas.microsoft.com/office/powerpoint/2012/main" userId="S::Madeline.Killeen@mass.gov::7deec276-2a51-4196-88e5-74477c6c9b9f"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4558F"/>
    <a:srgbClr val="000927"/>
    <a:srgbClr val="1F497D"/>
    <a:srgbClr val="FFFFCC"/>
    <a:srgbClr val="E7E7E7"/>
    <a:srgbClr val="006600"/>
    <a:srgbClr val="2D66A5"/>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40B67A59-94D0-4E68-AB04-88209EA5FB63}" v="9" dt="2026-01-27T20:27:26.469"/>
    <p1510:client id="{4832E9A5-2CCA-4B2D-88B7-711A3CBACA33}" v="4187" dt="2026-01-28T14:43:53.821"/>
    <p1510:client id="{55349C42-63F3-468F-B250-448031D287D9}" v="1" dt="2026-01-28T15:19:06.150"/>
    <p1510:client id="{6132C1EC-16CD-47C4-5CB8-2FB0BC853E44}" v="33" dt="2026-01-28T14:55:28.670"/>
    <p1510:client id="{7C4A0C13-55D4-4940-9E1A-BCA86F2C4B14}" v="3" dt="2026-01-27T18:37:46.350"/>
    <p1510:client id="{7D98CF24-24ED-4B4F-B6B8-F3BE3ED089FF}" v="59" dt="2026-01-27T20:24:09.925"/>
    <p1510:client id="{91263017-4BC0-4AB8-BEED-2427109F30E5}" v="36" dt="2026-01-28T03:30:30.836"/>
    <p1510:client id="{B21F00CB-7A09-9FE3-19BD-B4191829C8D9}" v="2" dt="2026-01-28T14:49:17.069"/>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105" d="100"/>
          <a:sy n="105" d="100"/>
        </p:scale>
        <p:origin x="798" y="96"/>
      </p:cViewPr>
      <p:guideLst>
        <p:guide orient="horz" pos="1080"/>
        <p:guide pos="2184"/>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21" Type="http://schemas.openxmlformats.org/officeDocument/2006/relationships/slide" Target="slides/slide17.xml"/><Relationship Id="rId34" Type="http://schemas.openxmlformats.org/officeDocument/2006/relationships/theme" Target="theme/theme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presProps" Target="presProps.xml"/><Relationship Id="rId37" Type="http://schemas.microsoft.com/office/2018/10/relationships/authors" Target="author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microsoft.com/office/2015/10/relationships/revisionInfo" Target="revisionInfo.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commentAuthors" Target="commentAuthor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notesMaster" Target="notesMasters/notesMaster1.xml"/><Relationship Id="rId35" Type="http://schemas.openxmlformats.org/officeDocument/2006/relationships/tableStyles" Target="tableStyles.xml"/><Relationship Id="rId8" Type="http://schemas.openxmlformats.org/officeDocument/2006/relationships/slide" Target="slides/slide4.xml"/><Relationship Id="rId3" Type="http://schemas.openxmlformats.org/officeDocument/2006/relationships/customXml" Target="../customXml/item3.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20C0ADB-A500-43FB-9D6F-9C602A5EB8C1}" type="doc">
      <dgm:prSet loTypeId="urn:microsoft.com/office/officeart/2005/8/layout/lProcess2" loCatId="list" qsTypeId="urn:microsoft.com/office/officeart/2005/8/quickstyle/simple1" qsCatId="simple" csTypeId="urn:microsoft.com/office/officeart/2005/8/colors/accent1_2" csCatId="accent1" phldr="1"/>
      <dgm:spPr/>
      <dgm:t>
        <a:bodyPr/>
        <a:lstStyle/>
        <a:p>
          <a:endParaRPr lang="en-US"/>
        </a:p>
      </dgm:t>
    </dgm:pt>
    <dgm:pt modelId="{EF1C68AD-9793-41A7-9CE8-968272EECAC0}">
      <dgm:prSet phldrT="[Text]" custT="1"/>
      <dgm:spPr/>
      <dgm:t>
        <a:bodyPr/>
        <a:lstStyle/>
        <a:p>
          <a:r>
            <a:rPr lang="en-US" sz="1800"/>
            <a:t>Advance Health Equity in Massachusetts</a:t>
          </a:r>
        </a:p>
      </dgm:t>
      <dgm:extLst>
        <a:ext uri="{E40237B7-FDA0-4F09-8148-C483321AD2D9}">
          <dgm14:cNvPr xmlns:dgm14="http://schemas.microsoft.com/office/drawing/2010/diagram" id="0" name="" descr="Advance Health Equity in Massachusetts"/>
        </a:ext>
      </dgm:extLst>
    </dgm:pt>
    <dgm:pt modelId="{91668850-21A6-4035-96A2-92A1D86696E0}" type="parTrans" cxnId="{EA8FE3D9-8ED1-4AF4-B5DF-0A689644C0A1}">
      <dgm:prSet/>
      <dgm:spPr/>
      <dgm:t>
        <a:bodyPr/>
        <a:lstStyle/>
        <a:p>
          <a:endParaRPr lang="en-US" sz="1800"/>
        </a:p>
      </dgm:t>
    </dgm:pt>
    <dgm:pt modelId="{CA11D9C1-020D-48F1-81FA-3F8A17C7BDF0}" type="sibTrans" cxnId="{EA8FE3D9-8ED1-4AF4-B5DF-0A689644C0A1}">
      <dgm:prSet/>
      <dgm:spPr/>
      <dgm:t>
        <a:bodyPr/>
        <a:lstStyle/>
        <a:p>
          <a:endParaRPr lang="en-US" sz="1800"/>
        </a:p>
      </dgm:t>
    </dgm:pt>
    <dgm:pt modelId="{C33B8F63-CF95-4A65-9BE0-DEA37D429857}">
      <dgm:prSet phldrT="[Text]" custT="1"/>
      <dgm:spPr/>
      <dgm:t>
        <a:bodyPr/>
        <a:lstStyle/>
        <a:p>
          <a:pPr algn="ctr"/>
          <a:r>
            <a:rPr lang="en-US" sz="1800"/>
            <a:t>Promote equitable outcomes across all demographics and geographies served by HHS.</a:t>
          </a:r>
        </a:p>
      </dgm:t>
      <dgm:extLst>
        <a:ext uri="{E40237B7-FDA0-4F09-8148-C483321AD2D9}">
          <dgm14:cNvPr xmlns:dgm14="http://schemas.microsoft.com/office/drawing/2010/diagram" id="0" name="" descr="Promote equitable outcomes across all demographics and geographies served by HHS."/>
        </a:ext>
      </dgm:extLst>
    </dgm:pt>
    <dgm:pt modelId="{6D1B7A0F-6021-4964-8D6E-ABF981031C10}" type="parTrans" cxnId="{07E9D775-A6C8-494A-B2BE-3DAFEB752EC5}">
      <dgm:prSet/>
      <dgm:spPr/>
      <dgm:t>
        <a:bodyPr/>
        <a:lstStyle/>
        <a:p>
          <a:endParaRPr lang="en-US" sz="1800"/>
        </a:p>
      </dgm:t>
    </dgm:pt>
    <dgm:pt modelId="{8263FA6B-8792-4D0D-8ADF-A4BC13F1A9C2}" type="sibTrans" cxnId="{07E9D775-A6C8-494A-B2BE-3DAFEB752EC5}">
      <dgm:prSet/>
      <dgm:spPr/>
      <dgm:t>
        <a:bodyPr/>
        <a:lstStyle/>
        <a:p>
          <a:endParaRPr lang="en-US" sz="1800"/>
        </a:p>
      </dgm:t>
    </dgm:pt>
    <dgm:pt modelId="{BC0979BA-7127-4DC2-895C-BD90823C2E83}">
      <dgm:prSet phldrT="[Text]" custT="1"/>
      <dgm:spPr/>
      <dgm:t>
        <a:bodyPr/>
        <a:lstStyle/>
        <a:p>
          <a:r>
            <a:rPr lang="en-US" sz="1800"/>
            <a:t>Support High Need Youth &amp; Adults</a:t>
          </a:r>
        </a:p>
      </dgm:t>
      <dgm:extLst>
        <a:ext uri="{E40237B7-FDA0-4F09-8148-C483321AD2D9}">
          <dgm14:cNvPr xmlns:dgm14="http://schemas.microsoft.com/office/drawing/2010/diagram" id="0" name="" descr="Support High Need Youth &amp; Adults"/>
        </a:ext>
      </dgm:extLst>
    </dgm:pt>
    <dgm:pt modelId="{4AECDFC7-A267-4E83-80B2-3C949BC3CC30}" type="parTrans" cxnId="{14D27845-2840-4197-ADD7-65441F967DAE}">
      <dgm:prSet/>
      <dgm:spPr/>
      <dgm:t>
        <a:bodyPr/>
        <a:lstStyle/>
        <a:p>
          <a:endParaRPr lang="en-US" sz="1800"/>
        </a:p>
      </dgm:t>
    </dgm:pt>
    <dgm:pt modelId="{7528A2E5-A228-4D1E-B4D9-2206F6B57A17}" type="sibTrans" cxnId="{14D27845-2840-4197-ADD7-65441F967DAE}">
      <dgm:prSet/>
      <dgm:spPr/>
      <dgm:t>
        <a:bodyPr/>
        <a:lstStyle/>
        <a:p>
          <a:endParaRPr lang="en-US" sz="1800"/>
        </a:p>
      </dgm:t>
    </dgm:pt>
    <dgm:pt modelId="{F5C4E562-B34C-4A01-95B9-9F98B8576D3C}">
      <dgm:prSet phldrT="[Text]" custT="1"/>
      <dgm:spPr/>
      <dgm:t>
        <a:bodyPr/>
        <a:lstStyle/>
        <a:p>
          <a:r>
            <a:rPr lang="en-US" sz="1800"/>
            <a:t>Identify most common profiles of youth with high ED boarding and establish cross-agency case management.</a:t>
          </a:r>
        </a:p>
      </dgm:t>
      <dgm:extLst>
        <a:ext uri="{E40237B7-FDA0-4F09-8148-C483321AD2D9}">
          <dgm14:cNvPr xmlns:dgm14="http://schemas.microsoft.com/office/drawing/2010/diagram" id="0" name="" descr="Identify most common profiles of youth with high ED boarding and establish cross-agency case management."/>
        </a:ext>
      </dgm:extLst>
    </dgm:pt>
    <dgm:pt modelId="{16F5CA52-289E-4A4D-BF89-6439043F0724}" type="parTrans" cxnId="{709F664C-2823-4EAD-B16A-2574B40C3E67}">
      <dgm:prSet/>
      <dgm:spPr/>
      <dgm:t>
        <a:bodyPr/>
        <a:lstStyle/>
        <a:p>
          <a:endParaRPr lang="en-US" sz="1800"/>
        </a:p>
      </dgm:t>
    </dgm:pt>
    <dgm:pt modelId="{CED38B2A-1436-4695-8D59-25B5A65F8CCF}" type="sibTrans" cxnId="{709F664C-2823-4EAD-B16A-2574B40C3E67}">
      <dgm:prSet/>
      <dgm:spPr/>
      <dgm:t>
        <a:bodyPr/>
        <a:lstStyle/>
        <a:p>
          <a:endParaRPr lang="en-US" sz="1800"/>
        </a:p>
      </dgm:t>
    </dgm:pt>
    <dgm:pt modelId="{72E24933-B983-4F88-B690-BB0075366663}">
      <dgm:prSet phldrT="[Text]" custT="1"/>
      <dgm:spPr/>
      <dgm:t>
        <a:bodyPr/>
        <a:lstStyle/>
        <a:p>
          <a:r>
            <a:rPr lang="en-US" sz="1800"/>
            <a:t>Prepare for an Aging Population</a:t>
          </a:r>
        </a:p>
      </dgm:t>
      <dgm:extLst>
        <a:ext uri="{E40237B7-FDA0-4F09-8148-C483321AD2D9}">
          <dgm14:cNvPr xmlns:dgm14="http://schemas.microsoft.com/office/drawing/2010/diagram" id="0" name="" descr="Prepare for an Aging Population"/>
        </a:ext>
      </dgm:extLst>
    </dgm:pt>
    <dgm:pt modelId="{8A8A8B0C-367E-44CF-9420-E393F7C47CB7}" type="parTrans" cxnId="{A747264B-66DB-43D9-B075-976D73D53DEF}">
      <dgm:prSet/>
      <dgm:spPr/>
      <dgm:t>
        <a:bodyPr/>
        <a:lstStyle/>
        <a:p>
          <a:endParaRPr lang="en-US" sz="1800"/>
        </a:p>
      </dgm:t>
    </dgm:pt>
    <dgm:pt modelId="{421E76AC-AA01-4802-A1DF-B56B324EDEF7}" type="sibTrans" cxnId="{A747264B-66DB-43D9-B075-976D73D53DEF}">
      <dgm:prSet/>
      <dgm:spPr/>
      <dgm:t>
        <a:bodyPr/>
        <a:lstStyle/>
        <a:p>
          <a:endParaRPr lang="en-US" sz="1800"/>
        </a:p>
      </dgm:t>
    </dgm:pt>
    <dgm:pt modelId="{DF693F4E-5F87-430C-9797-C968A782FBB8}">
      <dgm:prSet phldrT="[Text]" custT="1"/>
      <dgm:spPr/>
      <dgm:t>
        <a:bodyPr/>
        <a:lstStyle/>
        <a:p>
          <a:r>
            <a:rPr lang="en-US" sz="1800"/>
            <a:t>Analyze impact of aging on program demand &amp; budgets. Incorporate aging analysis into planning.</a:t>
          </a:r>
        </a:p>
      </dgm:t>
      <dgm:extLst>
        <a:ext uri="{E40237B7-FDA0-4F09-8148-C483321AD2D9}">
          <dgm14:cNvPr xmlns:dgm14="http://schemas.microsoft.com/office/drawing/2010/diagram" id="0" name="" descr="Analyze impact of aging on program demand &amp; budgets. Incorporate aging analysis into planning."/>
        </a:ext>
      </dgm:extLst>
    </dgm:pt>
    <dgm:pt modelId="{3E172E73-F623-4A26-9A15-05E1EE65C99F}" type="parTrans" cxnId="{1EAB7589-6263-4623-8B69-4EC265A5E5F3}">
      <dgm:prSet/>
      <dgm:spPr/>
      <dgm:t>
        <a:bodyPr/>
        <a:lstStyle/>
        <a:p>
          <a:endParaRPr lang="en-US" sz="1800"/>
        </a:p>
      </dgm:t>
    </dgm:pt>
    <dgm:pt modelId="{28A1A173-255D-4C12-9AD7-6AC5C790DCB5}" type="sibTrans" cxnId="{1EAB7589-6263-4623-8B69-4EC265A5E5F3}">
      <dgm:prSet/>
      <dgm:spPr/>
      <dgm:t>
        <a:bodyPr/>
        <a:lstStyle/>
        <a:p>
          <a:endParaRPr lang="en-US" sz="1800"/>
        </a:p>
      </dgm:t>
    </dgm:pt>
    <dgm:pt modelId="{22FBC61E-C45A-4050-86C1-78955D6F205F}">
      <dgm:prSet phldrT="[Text]" custT="1"/>
      <dgm:spPr/>
      <dgm:t>
        <a:bodyPr/>
        <a:lstStyle/>
        <a:p>
          <a:r>
            <a:rPr lang="en-US" sz="1800"/>
            <a:t>Manage and mitigate the negative impacts of federal policy changes.</a:t>
          </a:r>
        </a:p>
      </dgm:t>
      <dgm:extLst>
        <a:ext uri="{E40237B7-FDA0-4F09-8148-C483321AD2D9}">
          <dgm14:cNvPr xmlns:dgm14="http://schemas.microsoft.com/office/drawing/2010/diagram" id="0" name="" descr="Identify “front door” vision and business needs. Clarify role of existing IE&amp;E system. Provide seamless access to services."/>
        </a:ext>
      </dgm:extLst>
    </dgm:pt>
    <dgm:pt modelId="{C29DE454-801C-471C-9180-17109680A51B}" type="parTrans" cxnId="{2A06DE89-E41A-4E4B-A88F-0448D92B5885}">
      <dgm:prSet/>
      <dgm:spPr/>
      <dgm:t>
        <a:bodyPr/>
        <a:lstStyle/>
        <a:p>
          <a:endParaRPr lang="en-US" sz="1800"/>
        </a:p>
      </dgm:t>
    </dgm:pt>
    <dgm:pt modelId="{EB9ACB70-0D07-47DD-9787-51D21A923DE7}" type="sibTrans" cxnId="{2A06DE89-E41A-4E4B-A88F-0448D92B5885}">
      <dgm:prSet/>
      <dgm:spPr/>
      <dgm:t>
        <a:bodyPr/>
        <a:lstStyle/>
        <a:p>
          <a:endParaRPr lang="en-US" sz="1800"/>
        </a:p>
      </dgm:t>
    </dgm:pt>
    <dgm:pt modelId="{DFB6D6A9-4D9E-437D-91A4-D033C829662E}">
      <dgm:prSet phldrT="[Text]" custT="1"/>
      <dgm:spPr/>
      <dgm:t>
        <a:bodyPr/>
        <a:lstStyle/>
        <a:p>
          <a:r>
            <a:rPr lang="en-US" sz="1800"/>
            <a:t>Attend to the stability and sustainability of the health and human services ecosystem.</a:t>
          </a:r>
        </a:p>
      </dgm:t>
      <dgm:extLst>
        <a:ext uri="{E40237B7-FDA0-4F09-8148-C483321AD2D9}">
          <dgm14:cNvPr xmlns:dgm14="http://schemas.microsoft.com/office/drawing/2010/diagram" id="0" name="" descr="Build up primary care, behavioral health, direct care, and nursing workforce."/>
        </a:ext>
      </dgm:extLst>
    </dgm:pt>
    <dgm:pt modelId="{7AA75329-F7A4-424E-8782-4BA5BDF42A9B}" type="parTrans" cxnId="{1E7707D9-1D54-4F2C-8823-B007DAB9C9E9}">
      <dgm:prSet/>
      <dgm:spPr/>
      <dgm:t>
        <a:bodyPr/>
        <a:lstStyle/>
        <a:p>
          <a:endParaRPr lang="en-US" sz="1800"/>
        </a:p>
      </dgm:t>
    </dgm:pt>
    <dgm:pt modelId="{6A7253C6-626A-4F33-8BF3-300260663E2A}" type="sibTrans" cxnId="{1E7707D9-1D54-4F2C-8823-B007DAB9C9E9}">
      <dgm:prSet/>
      <dgm:spPr/>
      <dgm:t>
        <a:bodyPr/>
        <a:lstStyle/>
        <a:p>
          <a:endParaRPr lang="en-US" sz="1800"/>
        </a:p>
      </dgm:t>
    </dgm:pt>
    <dgm:pt modelId="{95046AA1-DB15-45EA-867A-35B2C5983306}">
      <dgm:prSet phldrT="[Text]" custT="1"/>
      <dgm:spPr/>
      <dgm:t>
        <a:bodyPr/>
        <a:lstStyle/>
        <a:p>
          <a:r>
            <a:rPr lang="en-US" sz="1800"/>
            <a:t>Stability and Sustainability</a:t>
          </a:r>
        </a:p>
      </dgm:t>
      <dgm:extLst>
        <a:ext uri="{E40237B7-FDA0-4F09-8148-C483321AD2D9}">
          <dgm14:cNvPr xmlns:dgm14="http://schemas.microsoft.com/office/drawing/2010/diagram" id="0" name="" descr="Develop a Strong Workforce"/>
        </a:ext>
      </dgm:extLst>
    </dgm:pt>
    <dgm:pt modelId="{2DB7A37B-068B-49C7-8F7D-610A2C921084}" type="parTrans" cxnId="{8BB42B45-CB3D-49E2-968A-908946F71982}">
      <dgm:prSet/>
      <dgm:spPr/>
      <dgm:t>
        <a:bodyPr/>
        <a:lstStyle/>
        <a:p>
          <a:endParaRPr lang="en-US" sz="1800"/>
        </a:p>
      </dgm:t>
    </dgm:pt>
    <dgm:pt modelId="{7251DD7C-5BF2-4021-AF06-2C3BC2852317}" type="sibTrans" cxnId="{8BB42B45-CB3D-49E2-968A-908946F71982}">
      <dgm:prSet/>
      <dgm:spPr/>
      <dgm:t>
        <a:bodyPr/>
        <a:lstStyle/>
        <a:p>
          <a:endParaRPr lang="en-US" sz="1800"/>
        </a:p>
      </dgm:t>
    </dgm:pt>
    <dgm:pt modelId="{A0E627C1-FD72-4358-95B1-5B9F98FED8D2}">
      <dgm:prSet phldrT="[Text]" custT="1"/>
      <dgm:spPr/>
      <dgm:t>
        <a:bodyPr/>
        <a:lstStyle/>
        <a:p>
          <a:r>
            <a:rPr lang="en-US" sz="1800"/>
            <a:t>Invest in Economic Empowerment &amp; Prevention</a:t>
          </a:r>
        </a:p>
      </dgm:t>
      <dgm:extLst>
        <a:ext uri="{E40237B7-FDA0-4F09-8148-C483321AD2D9}">
          <dgm14:cNvPr xmlns:dgm14="http://schemas.microsoft.com/office/drawing/2010/diagram" id="0" name="" descr="Invest in Economic Empowerment &amp; Prevention"/>
        </a:ext>
      </dgm:extLst>
    </dgm:pt>
    <dgm:pt modelId="{23195FBE-3580-43DF-8EC7-B32A3DA5E782}" type="parTrans" cxnId="{71AF6C63-0450-4FAD-98F9-6AF08E22A6BD}">
      <dgm:prSet/>
      <dgm:spPr/>
      <dgm:t>
        <a:bodyPr/>
        <a:lstStyle/>
        <a:p>
          <a:endParaRPr lang="en-US" sz="1800"/>
        </a:p>
      </dgm:t>
    </dgm:pt>
    <dgm:pt modelId="{E396A92B-6012-4E62-9706-2EBC515AB185}" type="sibTrans" cxnId="{71AF6C63-0450-4FAD-98F9-6AF08E22A6BD}">
      <dgm:prSet/>
      <dgm:spPr/>
      <dgm:t>
        <a:bodyPr/>
        <a:lstStyle/>
        <a:p>
          <a:endParaRPr lang="en-US" sz="1800"/>
        </a:p>
      </dgm:t>
    </dgm:pt>
    <dgm:pt modelId="{EBC72AFD-9B54-4BFB-9136-0B1B160D0AA4}">
      <dgm:prSet phldrT="[Text]" custT="1"/>
      <dgm:spPr/>
      <dgm:t>
        <a:bodyPr/>
        <a:lstStyle/>
        <a:p>
          <a:r>
            <a:rPr lang="en-US" sz="1800"/>
            <a:t>Identify profiles of families most “at risk” and identify most impactful intervention points. </a:t>
          </a:r>
        </a:p>
      </dgm:t>
      <dgm:extLst>
        <a:ext uri="{E40237B7-FDA0-4F09-8148-C483321AD2D9}">
          <dgm14:cNvPr xmlns:dgm14="http://schemas.microsoft.com/office/drawing/2010/diagram" id="0" name="" descr="Identify profiles of families most “at risk” and identify most impactful intervention points. "/>
        </a:ext>
      </dgm:extLst>
    </dgm:pt>
    <dgm:pt modelId="{B1479BEC-D902-4AE4-A6BA-F74246A90ACD}" type="parTrans" cxnId="{4FE729F0-F5AE-408C-A60A-5E5E963E8031}">
      <dgm:prSet/>
      <dgm:spPr/>
      <dgm:t>
        <a:bodyPr/>
        <a:lstStyle/>
        <a:p>
          <a:endParaRPr lang="en-US" sz="1800"/>
        </a:p>
      </dgm:t>
    </dgm:pt>
    <dgm:pt modelId="{4C4042A0-AF25-4BF5-BDA8-619C21C4AE48}" type="sibTrans" cxnId="{4FE729F0-F5AE-408C-A60A-5E5E963E8031}">
      <dgm:prSet/>
      <dgm:spPr/>
      <dgm:t>
        <a:bodyPr/>
        <a:lstStyle/>
        <a:p>
          <a:endParaRPr lang="en-US" sz="1800"/>
        </a:p>
      </dgm:t>
    </dgm:pt>
    <dgm:pt modelId="{C6801D25-0FCC-4769-B844-E7FA63B58E46}">
      <dgm:prSet phldrT="[Text]" custT="1"/>
      <dgm:spPr/>
      <dgm:t>
        <a:bodyPr/>
        <a:lstStyle/>
        <a:p>
          <a:r>
            <a:rPr lang="en-US" sz="1800"/>
            <a:t>Navigate Federal Changes</a:t>
          </a:r>
        </a:p>
      </dgm:t>
      <dgm:extLst>
        <a:ext uri="{E40237B7-FDA0-4F09-8148-C483321AD2D9}">
          <dgm14:cNvPr xmlns:dgm14="http://schemas.microsoft.com/office/drawing/2010/diagram" id="0" name="" descr="Improve Resident “Front Door” Across Agencies&#10;"/>
        </a:ext>
      </dgm:extLst>
    </dgm:pt>
    <dgm:pt modelId="{3E9F6F17-192B-4EF4-A246-5811B71D19BD}" type="parTrans" cxnId="{36D767D4-0566-412B-8160-B5E834F8902D}">
      <dgm:prSet/>
      <dgm:spPr/>
      <dgm:t>
        <a:bodyPr/>
        <a:lstStyle/>
        <a:p>
          <a:endParaRPr lang="en-US" sz="1800"/>
        </a:p>
      </dgm:t>
    </dgm:pt>
    <dgm:pt modelId="{2781B775-D050-4DF3-9B76-B1C7D8E4974B}" type="sibTrans" cxnId="{36D767D4-0566-412B-8160-B5E834F8902D}">
      <dgm:prSet/>
      <dgm:spPr/>
      <dgm:t>
        <a:bodyPr/>
        <a:lstStyle/>
        <a:p>
          <a:endParaRPr lang="en-US" sz="1800"/>
        </a:p>
      </dgm:t>
    </dgm:pt>
    <dgm:pt modelId="{F8AFD238-DA6E-46AB-843B-40FB607B1DA2}" type="pres">
      <dgm:prSet presAssocID="{720C0ADB-A500-43FB-9D6F-9C602A5EB8C1}" presName="theList" presStyleCnt="0">
        <dgm:presLayoutVars>
          <dgm:dir/>
          <dgm:animLvl val="lvl"/>
          <dgm:resizeHandles val="exact"/>
        </dgm:presLayoutVars>
      </dgm:prSet>
      <dgm:spPr/>
    </dgm:pt>
    <dgm:pt modelId="{9D695145-A297-46E7-9F55-61E7C23958F1}" type="pres">
      <dgm:prSet presAssocID="{EF1C68AD-9793-41A7-9CE8-968272EECAC0}" presName="compNode" presStyleCnt="0"/>
      <dgm:spPr/>
    </dgm:pt>
    <dgm:pt modelId="{5284D67F-BE6C-4E53-B38E-F8608E4398DF}" type="pres">
      <dgm:prSet presAssocID="{EF1C68AD-9793-41A7-9CE8-968272EECAC0}" presName="aNode" presStyleLbl="bgShp" presStyleIdx="0" presStyleCnt="6"/>
      <dgm:spPr/>
    </dgm:pt>
    <dgm:pt modelId="{4926FC62-C06C-4D4D-9691-4E39A0060D27}" type="pres">
      <dgm:prSet presAssocID="{EF1C68AD-9793-41A7-9CE8-968272EECAC0}" presName="textNode" presStyleLbl="bgShp" presStyleIdx="0" presStyleCnt="6"/>
      <dgm:spPr/>
    </dgm:pt>
    <dgm:pt modelId="{94046335-7212-423D-909F-D79869C40FED}" type="pres">
      <dgm:prSet presAssocID="{EF1C68AD-9793-41A7-9CE8-968272EECAC0}" presName="compChildNode" presStyleCnt="0"/>
      <dgm:spPr/>
    </dgm:pt>
    <dgm:pt modelId="{6DC5F143-D855-42DF-8686-04A1179C3D8C}" type="pres">
      <dgm:prSet presAssocID="{EF1C68AD-9793-41A7-9CE8-968272EECAC0}" presName="theInnerList" presStyleCnt="0"/>
      <dgm:spPr/>
    </dgm:pt>
    <dgm:pt modelId="{FFCD275C-54B4-4CBF-85A2-1527341DE092}" type="pres">
      <dgm:prSet presAssocID="{C33B8F63-CF95-4A65-9BE0-DEA37D429857}" presName="childNode" presStyleLbl="node1" presStyleIdx="0" presStyleCnt="6" custScaleX="116688">
        <dgm:presLayoutVars>
          <dgm:bulletEnabled val="1"/>
        </dgm:presLayoutVars>
      </dgm:prSet>
      <dgm:spPr/>
    </dgm:pt>
    <dgm:pt modelId="{05D70DAD-FCC3-44FB-ACC7-79BAC47D3CB9}" type="pres">
      <dgm:prSet presAssocID="{EF1C68AD-9793-41A7-9CE8-968272EECAC0}" presName="aSpace" presStyleCnt="0"/>
      <dgm:spPr/>
    </dgm:pt>
    <dgm:pt modelId="{FA8B9672-6463-4A9B-B21F-FB5821CEE6FE}" type="pres">
      <dgm:prSet presAssocID="{BC0979BA-7127-4DC2-895C-BD90823C2E83}" presName="compNode" presStyleCnt="0"/>
      <dgm:spPr/>
    </dgm:pt>
    <dgm:pt modelId="{2B32DD63-AC6B-40DE-B22A-4A0E9072BD02}" type="pres">
      <dgm:prSet presAssocID="{BC0979BA-7127-4DC2-895C-BD90823C2E83}" presName="aNode" presStyleLbl="bgShp" presStyleIdx="1" presStyleCnt="6"/>
      <dgm:spPr/>
    </dgm:pt>
    <dgm:pt modelId="{BDF0D5CF-35AD-4A08-A424-133162D0AAC2}" type="pres">
      <dgm:prSet presAssocID="{BC0979BA-7127-4DC2-895C-BD90823C2E83}" presName="textNode" presStyleLbl="bgShp" presStyleIdx="1" presStyleCnt="6"/>
      <dgm:spPr/>
    </dgm:pt>
    <dgm:pt modelId="{07FF6342-A0F6-4559-850D-A1C798B46A95}" type="pres">
      <dgm:prSet presAssocID="{BC0979BA-7127-4DC2-895C-BD90823C2E83}" presName="compChildNode" presStyleCnt="0"/>
      <dgm:spPr/>
    </dgm:pt>
    <dgm:pt modelId="{39EEB5A2-8F0B-493B-B208-673E780DEFA2}" type="pres">
      <dgm:prSet presAssocID="{BC0979BA-7127-4DC2-895C-BD90823C2E83}" presName="theInnerList" presStyleCnt="0"/>
      <dgm:spPr/>
    </dgm:pt>
    <dgm:pt modelId="{278F3F5D-E18D-4476-8BFC-6A973C3E10EA}" type="pres">
      <dgm:prSet presAssocID="{F5C4E562-B34C-4A01-95B9-9F98B8576D3C}" presName="childNode" presStyleLbl="node1" presStyleIdx="1" presStyleCnt="6" custScaleX="114813">
        <dgm:presLayoutVars>
          <dgm:bulletEnabled val="1"/>
        </dgm:presLayoutVars>
      </dgm:prSet>
      <dgm:spPr/>
    </dgm:pt>
    <dgm:pt modelId="{E192FCDC-BCC9-4559-93CD-8418AD713068}" type="pres">
      <dgm:prSet presAssocID="{BC0979BA-7127-4DC2-895C-BD90823C2E83}" presName="aSpace" presStyleCnt="0"/>
      <dgm:spPr/>
    </dgm:pt>
    <dgm:pt modelId="{CD06AEFC-4F9D-49DD-B480-D8A9F31BC812}" type="pres">
      <dgm:prSet presAssocID="{72E24933-B983-4F88-B690-BB0075366663}" presName="compNode" presStyleCnt="0"/>
      <dgm:spPr/>
    </dgm:pt>
    <dgm:pt modelId="{A0A774BA-FEA1-4D3B-802D-2DEB920A0023}" type="pres">
      <dgm:prSet presAssocID="{72E24933-B983-4F88-B690-BB0075366663}" presName="aNode" presStyleLbl="bgShp" presStyleIdx="2" presStyleCnt="6"/>
      <dgm:spPr/>
    </dgm:pt>
    <dgm:pt modelId="{51E9C214-E8C6-4213-8D44-192ADB00A4EA}" type="pres">
      <dgm:prSet presAssocID="{72E24933-B983-4F88-B690-BB0075366663}" presName="textNode" presStyleLbl="bgShp" presStyleIdx="2" presStyleCnt="6"/>
      <dgm:spPr/>
    </dgm:pt>
    <dgm:pt modelId="{99902C39-1997-4AFB-8558-526BDCFE08A6}" type="pres">
      <dgm:prSet presAssocID="{72E24933-B983-4F88-B690-BB0075366663}" presName="compChildNode" presStyleCnt="0"/>
      <dgm:spPr/>
    </dgm:pt>
    <dgm:pt modelId="{0B3FAFE1-AEC3-451B-B8A2-A660CEF65DBF}" type="pres">
      <dgm:prSet presAssocID="{72E24933-B983-4F88-B690-BB0075366663}" presName="theInnerList" presStyleCnt="0"/>
      <dgm:spPr/>
    </dgm:pt>
    <dgm:pt modelId="{540762C0-4870-41D9-AD70-7963E73D00A0}" type="pres">
      <dgm:prSet presAssocID="{DF693F4E-5F87-430C-9797-C968A782FBB8}" presName="childNode" presStyleLbl="node1" presStyleIdx="2" presStyleCnt="6" custScaleX="114813">
        <dgm:presLayoutVars>
          <dgm:bulletEnabled val="1"/>
        </dgm:presLayoutVars>
      </dgm:prSet>
      <dgm:spPr/>
    </dgm:pt>
    <dgm:pt modelId="{1744ED61-055E-4D54-A9ED-4420CB96FBA1}" type="pres">
      <dgm:prSet presAssocID="{72E24933-B983-4F88-B690-BB0075366663}" presName="aSpace" presStyleCnt="0"/>
      <dgm:spPr/>
    </dgm:pt>
    <dgm:pt modelId="{0636FE0F-7CFA-4812-8092-9914A1FA3ACB}" type="pres">
      <dgm:prSet presAssocID="{95046AA1-DB15-45EA-867A-35B2C5983306}" presName="compNode" presStyleCnt="0"/>
      <dgm:spPr/>
    </dgm:pt>
    <dgm:pt modelId="{BDCB58BB-AECF-4E22-8964-6806391A85F9}" type="pres">
      <dgm:prSet presAssocID="{95046AA1-DB15-45EA-867A-35B2C5983306}" presName="aNode" presStyleLbl="bgShp" presStyleIdx="3" presStyleCnt="6" custLinFactNeighborX="-1531"/>
      <dgm:spPr/>
    </dgm:pt>
    <dgm:pt modelId="{A06A387F-7CA9-4B92-A2EF-974539542780}" type="pres">
      <dgm:prSet presAssocID="{95046AA1-DB15-45EA-867A-35B2C5983306}" presName="textNode" presStyleLbl="bgShp" presStyleIdx="3" presStyleCnt="6"/>
      <dgm:spPr/>
    </dgm:pt>
    <dgm:pt modelId="{E17C8874-73B6-4E20-9A03-CA46A33BE2B2}" type="pres">
      <dgm:prSet presAssocID="{95046AA1-DB15-45EA-867A-35B2C5983306}" presName="compChildNode" presStyleCnt="0"/>
      <dgm:spPr/>
    </dgm:pt>
    <dgm:pt modelId="{2EC7B356-88D0-426E-A7FA-F12AD7589419}" type="pres">
      <dgm:prSet presAssocID="{95046AA1-DB15-45EA-867A-35B2C5983306}" presName="theInnerList" presStyleCnt="0"/>
      <dgm:spPr/>
    </dgm:pt>
    <dgm:pt modelId="{B287AF52-2331-4D72-9BF9-D20BD59FE42E}" type="pres">
      <dgm:prSet presAssocID="{DFB6D6A9-4D9E-437D-91A4-D033C829662E}" presName="childNode" presStyleLbl="node1" presStyleIdx="3" presStyleCnt="6" custScaleX="114813" custLinFactNeighborX="-2301" custLinFactNeighborY="-1061">
        <dgm:presLayoutVars>
          <dgm:bulletEnabled val="1"/>
        </dgm:presLayoutVars>
      </dgm:prSet>
      <dgm:spPr/>
    </dgm:pt>
    <dgm:pt modelId="{E2D48130-4B0C-4EA9-90BE-9978B9210CF1}" type="pres">
      <dgm:prSet presAssocID="{95046AA1-DB15-45EA-867A-35B2C5983306}" presName="aSpace" presStyleCnt="0"/>
      <dgm:spPr/>
    </dgm:pt>
    <dgm:pt modelId="{D46730FF-93CA-42FB-9D2C-E5928A9B706E}" type="pres">
      <dgm:prSet presAssocID="{A0E627C1-FD72-4358-95B1-5B9F98FED8D2}" presName="compNode" presStyleCnt="0"/>
      <dgm:spPr/>
    </dgm:pt>
    <dgm:pt modelId="{A0F44E94-9A63-4D99-B79A-106F7F71F1D3}" type="pres">
      <dgm:prSet presAssocID="{A0E627C1-FD72-4358-95B1-5B9F98FED8D2}" presName="aNode" presStyleLbl="bgShp" presStyleIdx="4" presStyleCnt="6" custLinFactNeighborX="-1841" custLinFactNeighborY="-535"/>
      <dgm:spPr/>
    </dgm:pt>
    <dgm:pt modelId="{9A79CD5F-A2CD-46A4-ABB9-B2DCE3B941D1}" type="pres">
      <dgm:prSet presAssocID="{A0E627C1-FD72-4358-95B1-5B9F98FED8D2}" presName="textNode" presStyleLbl="bgShp" presStyleIdx="4" presStyleCnt="6"/>
      <dgm:spPr/>
    </dgm:pt>
    <dgm:pt modelId="{DE730389-0517-4A1D-BDBC-947F2CE87349}" type="pres">
      <dgm:prSet presAssocID="{A0E627C1-FD72-4358-95B1-5B9F98FED8D2}" presName="compChildNode" presStyleCnt="0"/>
      <dgm:spPr/>
    </dgm:pt>
    <dgm:pt modelId="{0287EF5E-1F0A-46DF-AA77-D003C77ACB70}" type="pres">
      <dgm:prSet presAssocID="{A0E627C1-FD72-4358-95B1-5B9F98FED8D2}" presName="theInnerList" presStyleCnt="0"/>
      <dgm:spPr/>
    </dgm:pt>
    <dgm:pt modelId="{B8E65533-C5DE-430D-949D-F23FDF6106A9}" type="pres">
      <dgm:prSet presAssocID="{EBC72AFD-9B54-4BFB-9136-0B1B160D0AA4}" presName="childNode" presStyleLbl="node1" presStyleIdx="4" presStyleCnt="6" custScaleX="118818">
        <dgm:presLayoutVars>
          <dgm:bulletEnabled val="1"/>
        </dgm:presLayoutVars>
      </dgm:prSet>
      <dgm:spPr/>
    </dgm:pt>
    <dgm:pt modelId="{7077C34B-4FE8-4A18-BAA6-BD6507F6EE48}" type="pres">
      <dgm:prSet presAssocID="{A0E627C1-FD72-4358-95B1-5B9F98FED8D2}" presName="aSpace" presStyleCnt="0"/>
      <dgm:spPr/>
    </dgm:pt>
    <dgm:pt modelId="{CD428DDC-E2A8-4D9B-84CC-E424CB1EC799}" type="pres">
      <dgm:prSet presAssocID="{C6801D25-0FCC-4769-B844-E7FA63B58E46}" presName="compNode" presStyleCnt="0"/>
      <dgm:spPr/>
    </dgm:pt>
    <dgm:pt modelId="{E167B731-8A8B-482D-B86C-70F38E0ED8C2}" type="pres">
      <dgm:prSet presAssocID="{C6801D25-0FCC-4769-B844-E7FA63B58E46}" presName="aNode" presStyleLbl="bgShp" presStyleIdx="5" presStyleCnt="6"/>
      <dgm:spPr/>
    </dgm:pt>
    <dgm:pt modelId="{701C43ED-EEDA-4D4A-A87A-90CBF8488B20}" type="pres">
      <dgm:prSet presAssocID="{C6801D25-0FCC-4769-B844-E7FA63B58E46}" presName="textNode" presStyleLbl="bgShp" presStyleIdx="5" presStyleCnt="6"/>
      <dgm:spPr/>
    </dgm:pt>
    <dgm:pt modelId="{0CAE743B-1CE7-49FD-9BED-1EBFC79DA003}" type="pres">
      <dgm:prSet presAssocID="{C6801D25-0FCC-4769-B844-E7FA63B58E46}" presName="compChildNode" presStyleCnt="0"/>
      <dgm:spPr/>
    </dgm:pt>
    <dgm:pt modelId="{20AF8612-9F2A-42EF-BEE4-6238828EC143}" type="pres">
      <dgm:prSet presAssocID="{C6801D25-0FCC-4769-B844-E7FA63B58E46}" presName="theInnerList" presStyleCnt="0"/>
      <dgm:spPr/>
    </dgm:pt>
    <dgm:pt modelId="{50AC4860-C3B3-4CD0-AC2F-CFD974842C61}" type="pres">
      <dgm:prSet presAssocID="{22FBC61E-C45A-4050-86C1-78955D6F205F}" presName="childNode" presStyleLbl="node1" presStyleIdx="5" presStyleCnt="6" custScaleX="117578">
        <dgm:presLayoutVars>
          <dgm:bulletEnabled val="1"/>
        </dgm:presLayoutVars>
      </dgm:prSet>
      <dgm:spPr/>
    </dgm:pt>
  </dgm:ptLst>
  <dgm:cxnLst>
    <dgm:cxn modelId="{F2451823-AE26-44B3-A9A5-B18B54F3CA0C}" type="presOf" srcId="{C33B8F63-CF95-4A65-9BE0-DEA37D429857}" destId="{FFCD275C-54B4-4CBF-85A2-1527341DE092}" srcOrd="0" destOrd="0" presId="urn:microsoft.com/office/officeart/2005/8/layout/lProcess2"/>
    <dgm:cxn modelId="{D9298331-CD26-4391-8C21-6C96885EFB5D}" type="presOf" srcId="{DF693F4E-5F87-430C-9797-C968A782FBB8}" destId="{540762C0-4870-41D9-AD70-7963E73D00A0}" srcOrd="0" destOrd="0" presId="urn:microsoft.com/office/officeart/2005/8/layout/lProcess2"/>
    <dgm:cxn modelId="{C0AFE15E-6932-4C19-8882-8D2788D99179}" type="presOf" srcId="{22FBC61E-C45A-4050-86C1-78955D6F205F}" destId="{50AC4860-C3B3-4CD0-AC2F-CFD974842C61}" srcOrd="0" destOrd="0" presId="urn:microsoft.com/office/officeart/2005/8/layout/lProcess2"/>
    <dgm:cxn modelId="{71AF6C63-0450-4FAD-98F9-6AF08E22A6BD}" srcId="{720C0ADB-A500-43FB-9D6F-9C602A5EB8C1}" destId="{A0E627C1-FD72-4358-95B1-5B9F98FED8D2}" srcOrd="4" destOrd="0" parTransId="{23195FBE-3580-43DF-8EC7-B32A3DA5E782}" sibTransId="{E396A92B-6012-4E62-9706-2EBC515AB185}"/>
    <dgm:cxn modelId="{FDE02144-4550-40C4-A9C0-FCC0ECBDAAF9}" type="presOf" srcId="{EF1C68AD-9793-41A7-9CE8-968272EECAC0}" destId="{5284D67F-BE6C-4E53-B38E-F8608E4398DF}" srcOrd="0" destOrd="0" presId="urn:microsoft.com/office/officeart/2005/8/layout/lProcess2"/>
    <dgm:cxn modelId="{8BB42B45-CB3D-49E2-968A-908946F71982}" srcId="{720C0ADB-A500-43FB-9D6F-9C602A5EB8C1}" destId="{95046AA1-DB15-45EA-867A-35B2C5983306}" srcOrd="3" destOrd="0" parTransId="{2DB7A37B-068B-49C7-8F7D-610A2C921084}" sibTransId="{7251DD7C-5BF2-4021-AF06-2C3BC2852317}"/>
    <dgm:cxn modelId="{14D27845-2840-4197-ADD7-65441F967DAE}" srcId="{720C0ADB-A500-43FB-9D6F-9C602A5EB8C1}" destId="{BC0979BA-7127-4DC2-895C-BD90823C2E83}" srcOrd="1" destOrd="0" parTransId="{4AECDFC7-A267-4E83-80B2-3C949BC3CC30}" sibTransId="{7528A2E5-A228-4D1E-B4D9-2206F6B57A17}"/>
    <dgm:cxn modelId="{59D41269-67C1-42F3-8833-281556744893}" type="presOf" srcId="{C6801D25-0FCC-4769-B844-E7FA63B58E46}" destId="{E167B731-8A8B-482D-B86C-70F38E0ED8C2}" srcOrd="0" destOrd="0" presId="urn:microsoft.com/office/officeart/2005/8/layout/lProcess2"/>
    <dgm:cxn modelId="{4E7C864A-1E72-4082-8310-4457C519FB21}" type="presOf" srcId="{720C0ADB-A500-43FB-9D6F-9C602A5EB8C1}" destId="{F8AFD238-DA6E-46AB-843B-40FB607B1DA2}" srcOrd="0" destOrd="0" presId="urn:microsoft.com/office/officeart/2005/8/layout/lProcess2"/>
    <dgm:cxn modelId="{A747264B-66DB-43D9-B075-976D73D53DEF}" srcId="{720C0ADB-A500-43FB-9D6F-9C602A5EB8C1}" destId="{72E24933-B983-4F88-B690-BB0075366663}" srcOrd="2" destOrd="0" parTransId="{8A8A8B0C-367E-44CF-9420-E393F7C47CB7}" sibTransId="{421E76AC-AA01-4802-A1DF-B56B324EDEF7}"/>
    <dgm:cxn modelId="{709F664C-2823-4EAD-B16A-2574B40C3E67}" srcId="{BC0979BA-7127-4DC2-895C-BD90823C2E83}" destId="{F5C4E562-B34C-4A01-95B9-9F98B8576D3C}" srcOrd="0" destOrd="0" parTransId="{16F5CA52-289E-4A4D-BF89-6439043F0724}" sibTransId="{CED38B2A-1436-4695-8D59-25B5A65F8CCF}"/>
    <dgm:cxn modelId="{F5057E4C-8BE1-4152-902A-131E475FB4E0}" type="presOf" srcId="{72E24933-B983-4F88-B690-BB0075366663}" destId="{A0A774BA-FEA1-4D3B-802D-2DEB920A0023}" srcOrd="0" destOrd="0" presId="urn:microsoft.com/office/officeart/2005/8/layout/lProcess2"/>
    <dgm:cxn modelId="{07E9D775-A6C8-494A-B2BE-3DAFEB752EC5}" srcId="{EF1C68AD-9793-41A7-9CE8-968272EECAC0}" destId="{C33B8F63-CF95-4A65-9BE0-DEA37D429857}" srcOrd="0" destOrd="0" parTransId="{6D1B7A0F-6021-4964-8D6E-ABF981031C10}" sibTransId="{8263FA6B-8792-4D0D-8ADF-A4BC13F1A9C2}"/>
    <dgm:cxn modelId="{2505BC76-5092-459D-BE57-3507FD9DF883}" type="presOf" srcId="{95046AA1-DB15-45EA-867A-35B2C5983306}" destId="{A06A387F-7CA9-4B92-A2EF-974539542780}" srcOrd="1" destOrd="0" presId="urn:microsoft.com/office/officeart/2005/8/layout/lProcess2"/>
    <dgm:cxn modelId="{1EAB7589-6263-4623-8B69-4EC265A5E5F3}" srcId="{72E24933-B983-4F88-B690-BB0075366663}" destId="{DF693F4E-5F87-430C-9797-C968A782FBB8}" srcOrd="0" destOrd="0" parTransId="{3E172E73-F623-4A26-9A15-05E1EE65C99F}" sibTransId="{28A1A173-255D-4C12-9AD7-6AC5C790DCB5}"/>
    <dgm:cxn modelId="{2A06DE89-E41A-4E4B-A88F-0448D92B5885}" srcId="{C6801D25-0FCC-4769-B844-E7FA63B58E46}" destId="{22FBC61E-C45A-4050-86C1-78955D6F205F}" srcOrd="0" destOrd="0" parTransId="{C29DE454-801C-471C-9180-17109680A51B}" sibTransId="{EB9ACB70-0D07-47DD-9787-51D21A923DE7}"/>
    <dgm:cxn modelId="{49FEC397-ABB7-4BAA-89E4-8633609EA813}" type="presOf" srcId="{A0E627C1-FD72-4358-95B1-5B9F98FED8D2}" destId="{A0F44E94-9A63-4D99-B79A-106F7F71F1D3}" srcOrd="0" destOrd="0" presId="urn:microsoft.com/office/officeart/2005/8/layout/lProcess2"/>
    <dgm:cxn modelId="{A78E799B-0DD7-46E9-84FB-B1E262EC9E37}" type="presOf" srcId="{72E24933-B983-4F88-B690-BB0075366663}" destId="{51E9C214-E8C6-4213-8D44-192ADB00A4EA}" srcOrd="1" destOrd="0" presId="urn:microsoft.com/office/officeart/2005/8/layout/lProcess2"/>
    <dgm:cxn modelId="{74D3A3A0-4E0C-4982-965A-F60B7A1F062A}" type="presOf" srcId="{BC0979BA-7127-4DC2-895C-BD90823C2E83}" destId="{2B32DD63-AC6B-40DE-B22A-4A0E9072BD02}" srcOrd="0" destOrd="0" presId="urn:microsoft.com/office/officeart/2005/8/layout/lProcess2"/>
    <dgm:cxn modelId="{617ED8A8-049D-4302-B499-83D5298DD659}" type="presOf" srcId="{A0E627C1-FD72-4358-95B1-5B9F98FED8D2}" destId="{9A79CD5F-A2CD-46A4-ABB9-B2DCE3B941D1}" srcOrd="1" destOrd="0" presId="urn:microsoft.com/office/officeart/2005/8/layout/lProcess2"/>
    <dgm:cxn modelId="{63BFDAB0-A735-4A44-BA90-B5DD5AA715B9}" type="presOf" srcId="{F5C4E562-B34C-4A01-95B9-9F98B8576D3C}" destId="{278F3F5D-E18D-4476-8BFC-6A973C3E10EA}" srcOrd="0" destOrd="0" presId="urn:microsoft.com/office/officeart/2005/8/layout/lProcess2"/>
    <dgm:cxn modelId="{D3C5A4B8-0127-464B-A1C0-962A8AA85560}" type="presOf" srcId="{DFB6D6A9-4D9E-437D-91A4-D033C829662E}" destId="{B287AF52-2331-4D72-9BF9-D20BD59FE42E}" srcOrd="0" destOrd="0" presId="urn:microsoft.com/office/officeart/2005/8/layout/lProcess2"/>
    <dgm:cxn modelId="{F587B0C6-BB95-42CD-9FF8-0E1142751880}" type="presOf" srcId="{EBC72AFD-9B54-4BFB-9136-0B1B160D0AA4}" destId="{B8E65533-C5DE-430D-949D-F23FDF6106A9}" srcOrd="0" destOrd="0" presId="urn:microsoft.com/office/officeart/2005/8/layout/lProcess2"/>
    <dgm:cxn modelId="{36D767D4-0566-412B-8160-B5E834F8902D}" srcId="{720C0ADB-A500-43FB-9D6F-9C602A5EB8C1}" destId="{C6801D25-0FCC-4769-B844-E7FA63B58E46}" srcOrd="5" destOrd="0" parTransId="{3E9F6F17-192B-4EF4-A246-5811B71D19BD}" sibTransId="{2781B775-D050-4DF3-9B76-B1C7D8E4974B}"/>
    <dgm:cxn modelId="{9FB691D4-A840-4953-A476-FC2BE361DB2F}" type="presOf" srcId="{C6801D25-0FCC-4769-B844-E7FA63B58E46}" destId="{701C43ED-EEDA-4D4A-A87A-90CBF8488B20}" srcOrd="1" destOrd="0" presId="urn:microsoft.com/office/officeart/2005/8/layout/lProcess2"/>
    <dgm:cxn modelId="{1E7707D9-1D54-4F2C-8823-B007DAB9C9E9}" srcId="{95046AA1-DB15-45EA-867A-35B2C5983306}" destId="{DFB6D6A9-4D9E-437D-91A4-D033C829662E}" srcOrd="0" destOrd="0" parTransId="{7AA75329-F7A4-424E-8782-4BA5BDF42A9B}" sibTransId="{6A7253C6-626A-4F33-8BF3-300260663E2A}"/>
    <dgm:cxn modelId="{EA8FE3D9-8ED1-4AF4-B5DF-0A689644C0A1}" srcId="{720C0ADB-A500-43FB-9D6F-9C602A5EB8C1}" destId="{EF1C68AD-9793-41A7-9CE8-968272EECAC0}" srcOrd="0" destOrd="0" parTransId="{91668850-21A6-4035-96A2-92A1D86696E0}" sibTransId="{CA11D9C1-020D-48F1-81FA-3F8A17C7BDF0}"/>
    <dgm:cxn modelId="{F423D9E1-98B3-4088-907E-1E9EB4611938}" type="presOf" srcId="{EF1C68AD-9793-41A7-9CE8-968272EECAC0}" destId="{4926FC62-C06C-4D4D-9691-4E39A0060D27}" srcOrd="1" destOrd="0" presId="urn:microsoft.com/office/officeart/2005/8/layout/lProcess2"/>
    <dgm:cxn modelId="{4FE729F0-F5AE-408C-A60A-5E5E963E8031}" srcId="{A0E627C1-FD72-4358-95B1-5B9F98FED8D2}" destId="{EBC72AFD-9B54-4BFB-9136-0B1B160D0AA4}" srcOrd="0" destOrd="0" parTransId="{B1479BEC-D902-4AE4-A6BA-F74246A90ACD}" sibTransId="{4C4042A0-AF25-4BF5-BDA8-619C21C4AE48}"/>
    <dgm:cxn modelId="{70F2F9F4-94F2-49BA-AEA9-B3497B9970E1}" type="presOf" srcId="{95046AA1-DB15-45EA-867A-35B2C5983306}" destId="{BDCB58BB-AECF-4E22-8964-6806391A85F9}" srcOrd="0" destOrd="0" presId="urn:microsoft.com/office/officeart/2005/8/layout/lProcess2"/>
    <dgm:cxn modelId="{FD798BF6-8582-4857-9F52-C09A37AADFBF}" type="presOf" srcId="{BC0979BA-7127-4DC2-895C-BD90823C2E83}" destId="{BDF0D5CF-35AD-4A08-A424-133162D0AAC2}" srcOrd="1" destOrd="0" presId="urn:microsoft.com/office/officeart/2005/8/layout/lProcess2"/>
    <dgm:cxn modelId="{C1C6DFD1-F7DE-4651-97C1-B97D48DABEB5}" type="presParOf" srcId="{F8AFD238-DA6E-46AB-843B-40FB607B1DA2}" destId="{9D695145-A297-46E7-9F55-61E7C23958F1}" srcOrd="0" destOrd="0" presId="urn:microsoft.com/office/officeart/2005/8/layout/lProcess2"/>
    <dgm:cxn modelId="{2EF48C9A-D800-4DD8-BE6E-3B5D8CA644F1}" type="presParOf" srcId="{9D695145-A297-46E7-9F55-61E7C23958F1}" destId="{5284D67F-BE6C-4E53-B38E-F8608E4398DF}" srcOrd="0" destOrd="0" presId="urn:microsoft.com/office/officeart/2005/8/layout/lProcess2"/>
    <dgm:cxn modelId="{3E223BBD-CB80-4417-BF8C-D3E363061C2D}" type="presParOf" srcId="{9D695145-A297-46E7-9F55-61E7C23958F1}" destId="{4926FC62-C06C-4D4D-9691-4E39A0060D27}" srcOrd="1" destOrd="0" presId="urn:microsoft.com/office/officeart/2005/8/layout/lProcess2"/>
    <dgm:cxn modelId="{FE7A3921-B1D3-4C00-BEFB-63C5081B1478}" type="presParOf" srcId="{9D695145-A297-46E7-9F55-61E7C23958F1}" destId="{94046335-7212-423D-909F-D79869C40FED}" srcOrd="2" destOrd="0" presId="urn:microsoft.com/office/officeart/2005/8/layout/lProcess2"/>
    <dgm:cxn modelId="{35C354DC-2D94-46FB-A744-A39F689B11B1}" type="presParOf" srcId="{94046335-7212-423D-909F-D79869C40FED}" destId="{6DC5F143-D855-42DF-8686-04A1179C3D8C}" srcOrd="0" destOrd="0" presId="urn:microsoft.com/office/officeart/2005/8/layout/lProcess2"/>
    <dgm:cxn modelId="{8A61219C-7C6E-4449-9F16-6661BAEAA210}" type="presParOf" srcId="{6DC5F143-D855-42DF-8686-04A1179C3D8C}" destId="{FFCD275C-54B4-4CBF-85A2-1527341DE092}" srcOrd="0" destOrd="0" presId="urn:microsoft.com/office/officeart/2005/8/layout/lProcess2"/>
    <dgm:cxn modelId="{82D9A4C8-5B26-433A-812E-5C9BC67ACE1D}" type="presParOf" srcId="{F8AFD238-DA6E-46AB-843B-40FB607B1DA2}" destId="{05D70DAD-FCC3-44FB-ACC7-79BAC47D3CB9}" srcOrd="1" destOrd="0" presId="urn:microsoft.com/office/officeart/2005/8/layout/lProcess2"/>
    <dgm:cxn modelId="{4CA515F4-9D3A-41B3-BBFC-A00DFAF5F031}" type="presParOf" srcId="{F8AFD238-DA6E-46AB-843B-40FB607B1DA2}" destId="{FA8B9672-6463-4A9B-B21F-FB5821CEE6FE}" srcOrd="2" destOrd="0" presId="urn:microsoft.com/office/officeart/2005/8/layout/lProcess2"/>
    <dgm:cxn modelId="{662D6F40-1CF5-49EE-8085-F081744D1785}" type="presParOf" srcId="{FA8B9672-6463-4A9B-B21F-FB5821CEE6FE}" destId="{2B32DD63-AC6B-40DE-B22A-4A0E9072BD02}" srcOrd="0" destOrd="0" presId="urn:microsoft.com/office/officeart/2005/8/layout/lProcess2"/>
    <dgm:cxn modelId="{1619CF64-AF03-47CB-827A-52F93404D97C}" type="presParOf" srcId="{FA8B9672-6463-4A9B-B21F-FB5821CEE6FE}" destId="{BDF0D5CF-35AD-4A08-A424-133162D0AAC2}" srcOrd="1" destOrd="0" presId="urn:microsoft.com/office/officeart/2005/8/layout/lProcess2"/>
    <dgm:cxn modelId="{78E0D781-887C-4C65-8215-45FC6F65DF9A}" type="presParOf" srcId="{FA8B9672-6463-4A9B-B21F-FB5821CEE6FE}" destId="{07FF6342-A0F6-4559-850D-A1C798B46A95}" srcOrd="2" destOrd="0" presId="urn:microsoft.com/office/officeart/2005/8/layout/lProcess2"/>
    <dgm:cxn modelId="{5EF69FED-209B-4E3B-A07C-087ECAED6F01}" type="presParOf" srcId="{07FF6342-A0F6-4559-850D-A1C798B46A95}" destId="{39EEB5A2-8F0B-493B-B208-673E780DEFA2}" srcOrd="0" destOrd="0" presId="urn:microsoft.com/office/officeart/2005/8/layout/lProcess2"/>
    <dgm:cxn modelId="{138B7609-7428-4802-90C8-ABCD1B0E24D9}" type="presParOf" srcId="{39EEB5A2-8F0B-493B-B208-673E780DEFA2}" destId="{278F3F5D-E18D-4476-8BFC-6A973C3E10EA}" srcOrd="0" destOrd="0" presId="urn:microsoft.com/office/officeart/2005/8/layout/lProcess2"/>
    <dgm:cxn modelId="{4E3EB086-6F45-44D1-8AB9-B8B70FBFA9D6}" type="presParOf" srcId="{F8AFD238-DA6E-46AB-843B-40FB607B1DA2}" destId="{E192FCDC-BCC9-4559-93CD-8418AD713068}" srcOrd="3" destOrd="0" presId="urn:microsoft.com/office/officeart/2005/8/layout/lProcess2"/>
    <dgm:cxn modelId="{EDB785B8-6DE2-4009-B644-91F8D3F30E2A}" type="presParOf" srcId="{F8AFD238-DA6E-46AB-843B-40FB607B1DA2}" destId="{CD06AEFC-4F9D-49DD-B480-D8A9F31BC812}" srcOrd="4" destOrd="0" presId="urn:microsoft.com/office/officeart/2005/8/layout/lProcess2"/>
    <dgm:cxn modelId="{13DB7241-A81A-4613-B7C5-212E722A60B0}" type="presParOf" srcId="{CD06AEFC-4F9D-49DD-B480-D8A9F31BC812}" destId="{A0A774BA-FEA1-4D3B-802D-2DEB920A0023}" srcOrd="0" destOrd="0" presId="urn:microsoft.com/office/officeart/2005/8/layout/lProcess2"/>
    <dgm:cxn modelId="{603765EB-4A17-48B2-A705-ACF7BFFEB560}" type="presParOf" srcId="{CD06AEFC-4F9D-49DD-B480-D8A9F31BC812}" destId="{51E9C214-E8C6-4213-8D44-192ADB00A4EA}" srcOrd="1" destOrd="0" presId="urn:microsoft.com/office/officeart/2005/8/layout/lProcess2"/>
    <dgm:cxn modelId="{C8E30367-E291-40C6-ADC5-5D32359D72D0}" type="presParOf" srcId="{CD06AEFC-4F9D-49DD-B480-D8A9F31BC812}" destId="{99902C39-1997-4AFB-8558-526BDCFE08A6}" srcOrd="2" destOrd="0" presId="urn:microsoft.com/office/officeart/2005/8/layout/lProcess2"/>
    <dgm:cxn modelId="{CCEDC648-144E-4CF0-928F-93EFF3159BBE}" type="presParOf" srcId="{99902C39-1997-4AFB-8558-526BDCFE08A6}" destId="{0B3FAFE1-AEC3-451B-B8A2-A660CEF65DBF}" srcOrd="0" destOrd="0" presId="urn:microsoft.com/office/officeart/2005/8/layout/lProcess2"/>
    <dgm:cxn modelId="{A4975511-B290-4B15-9926-E6B8FF9264C2}" type="presParOf" srcId="{0B3FAFE1-AEC3-451B-B8A2-A660CEF65DBF}" destId="{540762C0-4870-41D9-AD70-7963E73D00A0}" srcOrd="0" destOrd="0" presId="urn:microsoft.com/office/officeart/2005/8/layout/lProcess2"/>
    <dgm:cxn modelId="{510C5AB1-0C72-4974-97FF-25F6EB557E5A}" type="presParOf" srcId="{F8AFD238-DA6E-46AB-843B-40FB607B1DA2}" destId="{1744ED61-055E-4D54-A9ED-4420CB96FBA1}" srcOrd="5" destOrd="0" presId="urn:microsoft.com/office/officeart/2005/8/layout/lProcess2"/>
    <dgm:cxn modelId="{28A67FBD-2356-4AFC-AEE6-3AA3DFF95936}" type="presParOf" srcId="{F8AFD238-DA6E-46AB-843B-40FB607B1DA2}" destId="{0636FE0F-7CFA-4812-8092-9914A1FA3ACB}" srcOrd="6" destOrd="0" presId="urn:microsoft.com/office/officeart/2005/8/layout/lProcess2"/>
    <dgm:cxn modelId="{4793A7BC-9819-441B-B42C-BDEE10574B5C}" type="presParOf" srcId="{0636FE0F-7CFA-4812-8092-9914A1FA3ACB}" destId="{BDCB58BB-AECF-4E22-8964-6806391A85F9}" srcOrd="0" destOrd="0" presId="urn:microsoft.com/office/officeart/2005/8/layout/lProcess2"/>
    <dgm:cxn modelId="{4783E33D-1C5D-450A-8161-71FEA67AE3AA}" type="presParOf" srcId="{0636FE0F-7CFA-4812-8092-9914A1FA3ACB}" destId="{A06A387F-7CA9-4B92-A2EF-974539542780}" srcOrd="1" destOrd="0" presId="urn:microsoft.com/office/officeart/2005/8/layout/lProcess2"/>
    <dgm:cxn modelId="{3AAC51E1-7B6F-40C2-AC00-B0208AD6B41B}" type="presParOf" srcId="{0636FE0F-7CFA-4812-8092-9914A1FA3ACB}" destId="{E17C8874-73B6-4E20-9A03-CA46A33BE2B2}" srcOrd="2" destOrd="0" presId="urn:microsoft.com/office/officeart/2005/8/layout/lProcess2"/>
    <dgm:cxn modelId="{30FA5A9B-680F-410C-8BCA-7E707ED822EC}" type="presParOf" srcId="{E17C8874-73B6-4E20-9A03-CA46A33BE2B2}" destId="{2EC7B356-88D0-426E-A7FA-F12AD7589419}" srcOrd="0" destOrd="0" presId="urn:microsoft.com/office/officeart/2005/8/layout/lProcess2"/>
    <dgm:cxn modelId="{2E21386D-AE67-4720-8451-FD2074E10BE3}" type="presParOf" srcId="{2EC7B356-88D0-426E-A7FA-F12AD7589419}" destId="{B287AF52-2331-4D72-9BF9-D20BD59FE42E}" srcOrd="0" destOrd="0" presId="urn:microsoft.com/office/officeart/2005/8/layout/lProcess2"/>
    <dgm:cxn modelId="{940C9525-DF17-40DB-AE4E-F3F6D914BBCC}" type="presParOf" srcId="{F8AFD238-DA6E-46AB-843B-40FB607B1DA2}" destId="{E2D48130-4B0C-4EA9-90BE-9978B9210CF1}" srcOrd="7" destOrd="0" presId="urn:microsoft.com/office/officeart/2005/8/layout/lProcess2"/>
    <dgm:cxn modelId="{C11261F8-19CC-4401-A083-F0CCBAD44662}" type="presParOf" srcId="{F8AFD238-DA6E-46AB-843B-40FB607B1DA2}" destId="{D46730FF-93CA-42FB-9D2C-E5928A9B706E}" srcOrd="8" destOrd="0" presId="urn:microsoft.com/office/officeart/2005/8/layout/lProcess2"/>
    <dgm:cxn modelId="{F2E105A5-573E-4834-8C96-0EAC29F14B28}" type="presParOf" srcId="{D46730FF-93CA-42FB-9D2C-E5928A9B706E}" destId="{A0F44E94-9A63-4D99-B79A-106F7F71F1D3}" srcOrd="0" destOrd="0" presId="urn:microsoft.com/office/officeart/2005/8/layout/lProcess2"/>
    <dgm:cxn modelId="{1E88A385-5087-4D0D-8601-F4E4A78A35E4}" type="presParOf" srcId="{D46730FF-93CA-42FB-9D2C-E5928A9B706E}" destId="{9A79CD5F-A2CD-46A4-ABB9-B2DCE3B941D1}" srcOrd="1" destOrd="0" presId="urn:microsoft.com/office/officeart/2005/8/layout/lProcess2"/>
    <dgm:cxn modelId="{C49AD117-44D7-4780-983B-69518FDCAE3E}" type="presParOf" srcId="{D46730FF-93CA-42FB-9D2C-E5928A9B706E}" destId="{DE730389-0517-4A1D-BDBC-947F2CE87349}" srcOrd="2" destOrd="0" presId="urn:microsoft.com/office/officeart/2005/8/layout/lProcess2"/>
    <dgm:cxn modelId="{D8DEF686-47D2-44D2-BEA3-925D4E639117}" type="presParOf" srcId="{DE730389-0517-4A1D-BDBC-947F2CE87349}" destId="{0287EF5E-1F0A-46DF-AA77-D003C77ACB70}" srcOrd="0" destOrd="0" presId="urn:microsoft.com/office/officeart/2005/8/layout/lProcess2"/>
    <dgm:cxn modelId="{A5387131-03EF-4495-93FD-3655DAE201B7}" type="presParOf" srcId="{0287EF5E-1F0A-46DF-AA77-D003C77ACB70}" destId="{B8E65533-C5DE-430D-949D-F23FDF6106A9}" srcOrd="0" destOrd="0" presId="urn:microsoft.com/office/officeart/2005/8/layout/lProcess2"/>
    <dgm:cxn modelId="{950E21E2-6613-459B-B6C1-9ACB9DC38247}" type="presParOf" srcId="{F8AFD238-DA6E-46AB-843B-40FB607B1DA2}" destId="{7077C34B-4FE8-4A18-BAA6-BD6507F6EE48}" srcOrd="9" destOrd="0" presId="urn:microsoft.com/office/officeart/2005/8/layout/lProcess2"/>
    <dgm:cxn modelId="{78D76FE4-AF1B-4C4B-AA71-E0FC6117454E}" type="presParOf" srcId="{F8AFD238-DA6E-46AB-843B-40FB607B1DA2}" destId="{CD428DDC-E2A8-4D9B-84CC-E424CB1EC799}" srcOrd="10" destOrd="0" presId="urn:microsoft.com/office/officeart/2005/8/layout/lProcess2"/>
    <dgm:cxn modelId="{42E78922-4E95-405A-A7AC-EDFE0199702C}" type="presParOf" srcId="{CD428DDC-E2A8-4D9B-84CC-E424CB1EC799}" destId="{E167B731-8A8B-482D-B86C-70F38E0ED8C2}" srcOrd="0" destOrd="0" presId="urn:microsoft.com/office/officeart/2005/8/layout/lProcess2"/>
    <dgm:cxn modelId="{6A68605E-24F4-4389-844A-66492F53E6AB}" type="presParOf" srcId="{CD428DDC-E2A8-4D9B-84CC-E424CB1EC799}" destId="{701C43ED-EEDA-4D4A-A87A-90CBF8488B20}" srcOrd="1" destOrd="0" presId="urn:microsoft.com/office/officeart/2005/8/layout/lProcess2"/>
    <dgm:cxn modelId="{34FAEDFB-8956-46B2-A19F-D11305501699}" type="presParOf" srcId="{CD428DDC-E2A8-4D9B-84CC-E424CB1EC799}" destId="{0CAE743B-1CE7-49FD-9BED-1EBFC79DA003}" srcOrd="2" destOrd="0" presId="urn:microsoft.com/office/officeart/2005/8/layout/lProcess2"/>
    <dgm:cxn modelId="{0617DD09-4A18-432D-A923-DC3ED615C6E8}" type="presParOf" srcId="{0CAE743B-1CE7-49FD-9BED-1EBFC79DA003}" destId="{20AF8612-9F2A-42EF-BEE4-6238828EC143}" srcOrd="0" destOrd="0" presId="urn:microsoft.com/office/officeart/2005/8/layout/lProcess2"/>
    <dgm:cxn modelId="{9584BBE9-6FCC-40F4-B670-A783ADF7C4E2}" type="presParOf" srcId="{20AF8612-9F2A-42EF-BEE4-6238828EC143}" destId="{50AC4860-C3B3-4CD0-AC2F-CFD974842C61}" srcOrd="0" destOrd="0" presId="urn:microsoft.com/office/officeart/2005/8/layout/lProcess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0F13F483-2BD3-49D7-94B4-80652BFED862}" type="doc">
      <dgm:prSet loTypeId="urn:microsoft.com/office/officeart/2005/8/layout/lProcess2" loCatId="list" qsTypeId="urn:microsoft.com/office/officeart/2005/8/quickstyle/simple1" qsCatId="simple" csTypeId="urn:microsoft.com/office/officeart/2005/8/colors/accent1_2" csCatId="accent1" phldr="1"/>
      <dgm:spPr/>
      <dgm:t>
        <a:bodyPr/>
        <a:lstStyle/>
        <a:p>
          <a:endParaRPr lang="en-US"/>
        </a:p>
      </dgm:t>
    </dgm:pt>
    <dgm:pt modelId="{52BBC448-26BF-4FF1-AB3A-9D93F7612CF4}">
      <dgm:prSet phldrT="[Text]" custT="1"/>
      <dgm:spPr/>
      <dgm:t>
        <a:bodyPr/>
        <a:lstStyle/>
        <a:p>
          <a:r>
            <a:rPr lang="en-US" sz="2000" b="1">
              <a:solidFill>
                <a:srgbClr val="000000"/>
              </a:solidFill>
              <a:latin typeface="Arial"/>
              <a:cs typeface="Arial"/>
            </a:rPr>
            <a:t>Behavioral Health and Primary Care</a:t>
          </a:r>
          <a:endParaRPr lang="en-US" sz="2000"/>
        </a:p>
      </dgm:t>
    </dgm:pt>
    <dgm:pt modelId="{5B6E3131-684B-4063-88DD-6D825824195F}" type="parTrans" cxnId="{BF287625-73F5-4828-A9C7-CED649C78733}">
      <dgm:prSet/>
      <dgm:spPr/>
      <dgm:t>
        <a:bodyPr/>
        <a:lstStyle/>
        <a:p>
          <a:endParaRPr lang="en-US"/>
        </a:p>
      </dgm:t>
    </dgm:pt>
    <dgm:pt modelId="{4D2AF61A-B062-4A02-ADF5-7B681CC36FA4}" type="sibTrans" cxnId="{BF287625-73F5-4828-A9C7-CED649C78733}">
      <dgm:prSet/>
      <dgm:spPr/>
      <dgm:t>
        <a:bodyPr/>
        <a:lstStyle/>
        <a:p>
          <a:endParaRPr lang="en-US"/>
        </a:p>
      </dgm:t>
    </dgm:pt>
    <dgm:pt modelId="{A559202C-4F40-49FD-B804-E3C17414EC87}">
      <dgm:prSet phldrT="[Text]"/>
      <dgm:spPr/>
      <dgm:t>
        <a:bodyPr/>
        <a:lstStyle/>
        <a:p>
          <a:r>
            <a:rPr lang="en-US">
              <a:solidFill>
                <a:schemeClr val="bg1"/>
              </a:solidFill>
              <a:latin typeface="Arial"/>
              <a:cs typeface="Arial"/>
            </a:rPr>
            <a:t>Provide access to high-quality, member-centric care in the community</a:t>
          </a:r>
          <a:endParaRPr lang="en-US">
            <a:solidFill>
              <a:schemeClr val="bg1"/>
            </a:solidFill>
          </a:endParaRPr>
        </a:p>
      </dgm:t>
    </dgm:pt>
    <dgm:pt modelId="{2597282F-91A2-4F34-9838-A4C10A0D655D}" type="parTrans" cxnId="{88EDB7CF-5BCC-4D1E-85AE-8D8799B4ED70}">
      <dgm:prSet/>
      <dgm:spPr/>
      <dgm:t>
        <a:bodyPr/>
        <a:lstStyle/>
        <a:p>
          <a:endParaRPr lang="en-US"/>
        </a:p>
      </dgm:t>
    </dgm:pt>
    <dgm:pt modelId="{6024252E-E5FC-440C-B02C-27C64A790966}" type="sibTrans" cxnId="{88EDB7CF-5BCC-4D1E-85AE-8D8799B4ED70}">
      <dgm:prSet/>
      <dgm:spPr/>
      <dgm:t>
        <a:bodyPr/>
        <a:lstStyle/>
        <a:p>
          <a:endParaRPr lang="en-US"/>
        </a:p>
      </dgm:t>
    </dgm:pt>
    <dgm:pt modelId="{13B560CD-D466-4271-B8FD-C2D150183A66}">
      <dgm:prSet phldrT="[Text]" custT="1"/>
      <dgm:spPr/>
      <dgm:t>
        <a:bodyPr/>
        <a:lstStyle/>
        <a:p>
          <a:r>
            <a:rPr lang="en-US" sz="2000" b="1">
              <a:solidFill>
                <a:srgbClr val="000000"/>
              </a:solidFill>
              <a:latin typeface="Arial"/>
              <a:cs typeface="Arial"/>
            </a:rPr>
            <a:t>Member </a:t>
          </a:r>
          <a:r>
            <a:rPr lang="en-US" sz="2000" b="1">
              <a:latin typeface="Arial"/>
              <a:cs typeface="Arial"/>
            </a:rPr>
            <a:t>Experience</a:t>
          </a:r>
          <a:endParaRPr lang="en-US" sz="2000"/>
        </a:p>
      </dgm:t>
    </dgm:pt>
    <dgm:pt modelId="{210DDAC6-B080-49BE-9A84-87D72E33720C}" type="parTrans" cxnId="{37D2A744-63DD-463A-B8BA-2DD0FFBA6A55}">
      <dgm:prSet/>
      <dgm:spPr/>
      <dgm:t>
        <a:bodyPr/>
        <a:lstStyle/>
        <a:p>
          <a:endParaRPr lang="en-US"/>
        </a:p>
      </dgm:t>
    </dgm:pt>
    <dgm:pt modelId="{5F871B22-E68F-4CD0-9918-11E8995B57D5}" type="sibTrans" cxnId="{37D2A744-63DD-463A-B8BA-2DD0FFBA6A55}">
      <dgm:prSet/>
      <dgm:spPr/>
      <dgm:t>
        <a:bodyPr/>
        <a:lstStyle/>
        <a:p>
          <a:endParaRPr lang="en-US"/>
        </a:p>
      </dgm:t>
    </dgm:pt>
    <dgm:pt modelId="{45D6F2AD-6A45-48EA-9551-0D0A46EC1D8B}">
      <dgm:prSet phldrT="[Text]"/>
      <dgm:spPr/>
      <dgm:t>
        <a:bodyPr/>
        <a:lstStyle/>
        <a:p>
          <a:r>
            <a:rPr lang="en-US">
              <a:solidFill>
                <a:schemeClr val="bg1"/>
              </a:solidFill>
              <a:latin typeface="Arial"/>
              <a:cs typeface="Arial"/>
            </a:rPr>
            <a:t>Offer a high-quality member experience, especially streamlined eligibility &amp; enrollment </a:t>
          </a:r>
          <a:endParaRPr lang="en-US">
            <a:solidFill>
              <a:schemeClr val="bg1"/>
            </a:solidFill>
          </a:endParaRPr>
        </a:p>
      </dgm:t>
    </dgm:pt>
    <dgm:pt modelId="{99C68A07-B257-4190-8274-09B65FCF6A31}" type="parTrans" cxnId="{BB11CA89-9AF9-4AAD-9D63-43B9C7144E35}">
      <dgm:prSet/>
      <dgm:spPr/>
      <dgm:t>
        <a:bodyPr/>
        <a:lstStyle/>
        <a:p>
          <a:endParaRPr lang="en-US"/>
        </a:p>
      </dgm:t>
    </dgm:pt>
    <dgm:pt modelId="{059A80CC-508B-4A00-AFF3-17C3AB444FDC}" type="sibTrans" cxnId="{BB11CA89-9AF9-4AAD-9D63-43B9C7144E35}">
      <dgm:prSet/>
      <dgm:spPr/>
      <dgm:t>
        <a:bodyPr/>
        <a:lstStyle/>
        <a:p>
          <a:endParaRPr lang="en-US"/>
        </a:p>
      </dgm:t>
    </dgm:pt>
    <dgm:pt modelId="{6DEE9A77-A95E-426C-ABF6-F4BB9B3D2E59}">
      <dgm:prSet phldrT="[Text]" custT="1"/>
      <dgm:spPr/>
      <dgm:t>
        <a:bodyPr/>
        <a:lstStyle/>
        <a:p>
          <a:r>
            <a:rPr lang="en-US" sz="2000" b="1">
              <a:latin typeface="Arial"/>
              <a:cs typeface="Arial"/>
            </a:rPr>
            <a:t>Health Equity</a:t>
          </a:r>
          <a:endParaRPr lang="en-US" sz="2000"/>
        </a:p>
      </dgm:t>
    </dgm:pt>
    <dgm:pt modelId="{EFFFFE0C-F28E-4121-B4F5-CBE2719CB060}" type="parTrans" cxnId="{52CC6ECB-3A03-4829-9940-22E8C7F100AA}">
      <dgm:prSet/>
      <dgm:spPr/>
      <dgm:t>
        <a:bodyPr/>
        <a:lstStyle/>
        <a:p>
          <a:endParaRPr lang="en-US"/>
        </a:p>
      </dgm:t>
    </dgm:pt>
    <dgm:pt modelId="{232223C2-41A8-4C38-BE3F-643A81215CE5}" type="sibTrans" cxnId="{52CC6ECB-3A03-4829-9940-22E8C7F100AA}">
      <dgm:prSet/>
      <dgm:spPr/>
      <dgm:t>
        <a:bodyPr/>
        <a:lstStyle/>
        <a:p>
          <a:endParaRPr lang="en-US"/>
        </a:p>
      </dgm:t>
    </dgm:pt>
    <dgm:pt modelId="{BD2B22A5-29A5-4795-8B75-0FA2C50136D8}">
      <dgm:prSet phldrT="[Text]"/>
      <dgm:spPr/>
      <dgm:t>
        <a:bodyPr/>
        <a:lstStyle/>
        <a:p>
          <a:pPr>
            <a:buFont typeface="Arial,Sans-Serif"/>
            <a:buChar char="•"/>
          </a:pPr>
          <a:r>
            <a:rPr lang="en-US" b="0" i="0" u="none" strike="noStrike">
              <a:solidFill>
                <a:schemeClr val="bg1"/>
              </a:solidFill>
              <a:effectLst/>
              <a:latin typeface="Arial"/>
              <a:cs typeface="Arial"/>
            </a:rPr>
            <a:t>Address health inequities and health-related social needs, including standing up a first-in-the nation health equity incentive program</a:t>
          </a:r>
          <a:r>
            <a:rPr lang="en-US" b="0" i="0">
              <a:solidFill>
                <a:srgbClr val="000000"/>
              </a:solidFill>
              <a:effectLst/>
              <a:latin typeface="Arial"/>
              <a:cs typeface="Arial"/>
            </a:rPr>
            <a:t>​</a:t>
          </a:r>
          <a:endParaRPr lang="en-US"/>
        </a:p>
      </dgm:t>
    </dgm:pt>
    <dgm:pt modelId="{29A71E9A-5FC8-4B72-843B-1E5977AFB9BA}" type="parTrans" cxnId="{86361024-6137-4A55-93CD-F671A4A07803}">
      <dgm:prSet/>
      <dgm:spPr/>
      <dgm:t>
        <a:bodyPr/>
        <a:lstStyle/>
        <a:p>
          <a:endParaRPr lang="en-US"/>
        </a:p>
      </dgm:t>
    </dgm:pt>
    <dgm:pt modelId="{AD62691E-2EFC-4A20-BE2A-A73956B07BB9}" type="sibTrans" cxnId="{86361024-6137-4A55-93CD-F671A4A07803}">
      <dgm:prSet/>
      <dgm:spPr/>
      <dgm:t>
        <a:bodyPr/>
        <a:lstStyle/>
        <a:p>
          <a:endParaRPr lang="en-US"/>
        </a:p>
      </dgm:t>
    </dgm:pt>
    <dgm:pt modelId="{CA60C4A5-7978-4CBE-828A-8847912AA027}">
      <dgm:prSet phldrT="[Text]" custT="1"/>
      <dgm:spPr/>
      <dgm:t>
        <a:bodyPr/>
        <a:lstStyle/>
        <a:p>
          <a:r>
            <a:rPr lang="en-US" sz="2000" b="1">
              <a:solidFill>
                <a:srgbClr val="000000"/>
              </a:solidFill>
              <a:latin typeface="Arial"/>
              <a:cs typeface="Times New Roman"/>
            </a:rPr>
            <a:t>Member Independence</a:t>
          </a:r>
          <a:endParaRPr lang="en-US" sz="2000"/>
        </a:p>
      </dgm:t>
    </dgm:pt>
    <dgm:pt modelId="{1C3AF8DB-60D4-4356-9846-1864FC941F1D}" type="parTrans" cxnId="{CF52FB82-FC80-4EA0-8250-7B17BDCE562B}">
      <dgm:prSet/>
      <dgm:spPr/>
      <dgm:t>
        <a:bodyPr/>
        <a:lstStyle/>
        <a:p>
          <a:endParaRPr lang="en-US"/>
        </a:p>
      </dgm:t>
    </dgm:pt>
    <dgm:pt modelId="{B9FDE9E6-D465-48F2-A047-9DB9E543B89D}" type="sibTrans" cxnId="{CF52FB82-FC80-4EA0-8250-7B17BDCE562B}">
      <dgm:prSet/>
      <dgm:spPr/>
      <dgm:t>
        <a:bodyPr/>
        <a:lstStyle/>
        <a:p>
          <a:endParaRPr lang="en-US"/>
        </a:p>
      </dgm:t>
    </dgm:pt>
    <dgm:pt modelId="{7B9CE1D2-AB50-4426-A180-886BEF0AB094}">
      <dgm:prSet phldrT="[Text]" phldr="0"/>
      <dgm:spPr/>
      <dgm:t>
        <a:bodyPr/>
        <a:lstStyle/>
        <a:p>
          <a:r>
            <a:rPr lang="en-US" b="0" i="0" u="none" strike="noStrike">
              <a:solidFill>
                <a:schemeClr val="bg1"/>
              </a:solidFill>
              <a:effectLst/>
              <a:latin typeface="Arial"/>
              <a:cs typeface="Arial"/>
            </a:rPr>
            <a:t>Promote independence and choice of care setting, including diversion and discharge from nursing homes</a:t>
          </a:r>
          <a:endParaRPr lang="en-US">
            <a:solidFill>
              <a:schemeClr val="bg1"/>
            </a:solidFill>
          </a:endParaRPr>
        </a:p>
      </dgm:t>
    </dgm:pt>
    <dgm:pt modelId="{F2CCDD33-57E0-4527-AF58-CEC9C9DF824A}" type="parTrans" cxnId="{8F4FA0E5-1859-471A-B30A-20D69E726AB6}">
      <dgm:prSet/>
      <dgm:spPr/>
      <dgm:t>
        <a:bodyPr/>
        <a:lstStyle/>
        <a:p>
          <a:endParaRPr lang="en-US"/>
        </a:p>
      </dgm:t>
    </dgm:pt>
    <dgm:pt modelId="{2AA83DF5-77F5-448B-8202-D1B1E9A5330F}" type="sibTrans" cxnId="{8F4FA0E5-1859-471A-B30A-20D69E726AB6}">
      <dgm:prSet/>
      <dgm:spPr/>
      <dgm:t>
        <a:bodyPr/>
        <a:lstStyle/>
        <a:p>
          <a:endParaRPr lang="en-US"/>
        </a:p>
      </dgm:t>
    </dgm:pt>
    <dgm:pt modelId="{A80015C8-CD3B-49EA-B3AC-D745A770DA75}" type="pres">
      <dgm:prSet presAssocID="{0F13F483-2BD3-49D7-94B4-80652BFED862}" presName="theList" presStyleCnt="0">
        <dgm:presLayoutVars>
          <dgm:dir/>
          <dgm:animLvl val="lvl"/>
          <dgm:resizeHandles val="exact"/>
        </dgm:presLayoutVars>
      </dgm:prSet>
      <dgm:spPr/>
    </dgm:pt>
    <dgm:pt modelId="{7030387B-D3A4-4B44-9ECA-D32630F2BFC5}" type="pres">
      <dgm:prSet presAssocID="{52BBC448-26BF-4FF1-AB3A-9D93F7612CF4}" presName="compNode" presStyleCnt="0"/>
      <dgm:spPr/>
    </dgm:pt>
    <dgm:pt modelId="{C3EFC653-53D9-402F-9172-C228CB75D0C6}" type="pres">
      <dgm:prSet presAssocID="{52BBC448-26BF-4FF1-AB3A-9D93F7612CF4}" presName="aNode" presStyleLbl="bgShp" presStyleIdx="0" presStyleCnt="4"/>
      <dgm:spPr/>
    </dgm:pt>
    <dgm:pt modelId="{D57094E6-2ECB-451E-B93C-D8D00E695F16}" type="pres">
      <dgm:prSet presAssocID="{52BBC448-26BF-4FF1-AB3A-9D93F7612CF4}" presName="textNode" presStyleLbl="bgShp" presStyleIdx="0" presStyleCnt="4"/>
      <dgm:spPr/>
    </dgm:pt>
    <dgm:pt modelId="{072C6200-A945-4DEF-B8ED-54000D33AD78}" type="pres">
      <dgm:prSet presAssocID="{52BBC448-26BF-4FF1-AB3A-9D93F7612CF4}" presName="compChildNode" presStyleCnt="0"/>
      <dgm:spPr/>
    </dgm:pt>
    <dgm:pt modelId="{947FC2C6-A8AA-4CC8-B7CF-307E85A20DA6}" type="pres">
      <dgm:prSet presAssocID="{52BBC448-26BF-4FF1-AB3A-9D93F7612CF4}" presName="theInnerList" presStyleCnt="0"/>
      <dgm:spPr/>
    </dgm:pt>
    <dgm:pt modelId="{FAA292C1-D71F-405B-BBAD-D0E2B9BFB984}" type="pres">
      <dgm:prSet presAssocID="{A559202C-4F40-49FD-B804-E3C17414EC87}" presName="childNode" presStyleLbl="node1" presStyleIdx="0" presStyleCnt="4">
        <dgm:presLayoutVars>
          <dgm:bulletEnabled val="1"/>
        </dgm:presLayoutVars>
      </dgm:prSet>
      <dgm:spPr/>
    </dgm:pt>
    <dgm:pt modelId="{D708B37D-DB4B-4BEA-A44A-B536B29BD029}" type="pres">
      <dgm:prSet presAssocID="{52BBC448-26BF-4FF1-AB3A-9D93F7612CF4}" presName="aSpace" presStyleCnt="0"/>
      <dgm:spPr/>
    </dgm:pt>
    <dgm:pt modelId="{DADB64AF-8067-4AE4-A538-B44AB125C274}" type="pres">
      <dgm:prSet presAssocID="{13B560CD-D466-4271-B8FD-C2D150183A66}" presName="compNode" presStyleCnt="0"/>
      <dgm:spPr/>
    </dgm:pt>
    <dgm:pt modelId="{963C89A6-BD9D-4715-AC63-36260E230C35}" type="pres">
      <dgm:prSet presAssocID="{13B560CD-D466-4271-B8FD-C2D150183A66}" presName="aNode" presStyleLbl="bgShp" presStyleIdx="1" presStyleCnt="4"/>
      <dgm:spPr/>
    </dgm:pt>
    <dgm:pt modelId="{12765E44-97C2-4147-B906-B25A6890D84A}" type="pres">
      <dgm:prSet presAssocID="{13B560CD-D466-4271-B8FD-C2D150183A66}" presName="textNode" presStyleLbl="bgShp" presStyleIdx="1" presStyleCnt="4"/>
      <dgm:spPr/>
    </dgm:pt>
    <dgm:pt modelId="{27719499-09CC-48DB-8744-DF3B17EE7D52}" type="pres">
      <dgm:prSet presAssocID="{13B560CD-D466-4271-B8FD-C2D150183A66}" presName="compChildNode" presStyleCnt="0"/>
      <dgm:spPr/>
    </dgm:pt>
    <dgm:pt modelId="{B84521D5-4188-43DD-AF4D-A74D0D3A1FC9}" type="pres">
      <dgm:prSet presAssocID="{13B560CD-D466-4271-B8FD-C2D150183A66}" presName="theInnerList" presStyleCnt="0"/>
      <dgm:spPr/>
    </dgm:pt>
    <dgm:pt modelId="{2C6294B3-AD99-4EEE-BA59-458FF275608F}" type="pres">
      <dgm:prSet presAssocID="{45D6F2AD-6A45-48EA-9551-0D0A46EC1D8B}" presName="childNode" presStyleLbl="node1" presStyleIdx="1" presStyleCnt="4">
        <dgm:presLayoutVars>
          <dgm:bulletEnabled val="1"/>
        </dgm:presLayoutVars>
      </dgm:prSet>
      <dgm:spPr/>
    </dgm:pt>
    <dgm:pt modelId="{6A3F7F09-62B8-492B-9FE9-B5D813F1CB4D}" type="pres">
      <dgm:prSet presAssocID="{13B560CD-D466-4271-B8FD-C2D150183A66}" presName="aSpace" presStyleCnt="0"/>
      <dgm:spPr/>
    </dgm:pt>
    <dgm:pt modelId="{052C2822-4EF2-4D6F-ADF8-E029D4FB1218}" type="pres">
      <dgm:prSet presAssocID="{6DEE9A77-A95E-426C-ABF6-F4BB9B3D2E59}" presName="compNode" presStyleCnt="0"/>
      <dgm:spPr/>
    </dgm:pt>
    <dgm:pt modelId="{9A944534-DB56-47FD-BB5C-59C87567A269}" type="pres">
      <dgm:prSet presAssocID="{6DEE9A77-A95E-426C-ABF6-F4BB9B3D2E59}" presName="aNode" presStyleLbl="bgShp" presStyleIdx="2" presStyleCnt="4"/>
      <dgm:spPr/>
    </dgm:pt>
    <dgm:pt modelId="{86A3CCBD-DF3F-49EB-8B33-37E5E4C9E4F0}" type="pres">
      <dgm:prSet presAssocID="{6DEE9A77-A95E-426C-ABF6-F4BB9B3D2E59}" presName="textNode" presStyleLbl="bgShp" presStyleIdx="2" presStyleCnt="4"/>
      <dgm:spPr/>
    </dgm:pt>
    <dgm:pt modelId="{B1694B95-6FCD-496C-9CF8-D9C0D7355B07}" type="pres">
      <dgm:prSet presAssocID="{6DEE9A77-A95E-426C-ABF6-F4BB9B3D2E59}" presName="compChildNode" presStyleCnt="0"/>
      <dgm:spPr/>
    </dgm:pt>
    <dgm:pt modelId="{AB61394C-B348-4139-83C1-F4F266A74853}" type="pres">
      <dgm:prSet presAssocID="{6DEE9A77-A95E-426C-ABF6-F4BB9B3D2E59}" presName="theInnerList" presStyleCnt="0"/>
      <dgm:spPr/>
    </dgm:pt>
    <dgm:pt modelId="{8D353B7D-14F3-43F7-85C8-3B06BC36A4FD}" type="pres">
      <dgm:prSet presAssocID="{BD2B22A5-29A5-4795-8B75-0FA2C50136D8}" presName="childNode" presStyleLbl="node1" presStyleIdx="2" presStyleCnt="4">
        <dgm:presLayoutVars>
          <dgm:bulletEnabled val="1"/>
        </dgm:presLayoutVars>
      </dgm:prSet>
      <dgm:spPr/>
    </dgm:pt>
    <dgm:pt modelId="{3D970F3C-F9BF-434E-B814-7F26CC33BBC0}" type="pres">
      <dgm:prSet presAssocID="{6DEE9A77-A95E-426C-ABF6-F4BB9B3D2E59}" presName="aSpace" presStyleCnt="0"/>
      <dgm:spPr/>
    </dgm:pt>
    <dgm:pt modelId="{0852E3CD-5057-4439-805B-2BCC2731E6B8}" type="pres">
      <dgm:prSet presAssocID="{CA60C4A5-7978-4CBE-828A-8847912AA027}" presName="compNode" presStyleCnt="0"/>
      <dgm:spPr/>
    </dgm:pt>
    <dgm:pt modelId="{D5B0CAA9-479A-45E2-A653-30F97A5F31E5}" type="pres">
      <dgm:prSet presAssocID="{CA60C4A5-7978-4CBE-828A-8847912AA027}" presName="aNode" presStyleLbl="bgShp" presStyleIdx="3" presStyleCnt="4"/>
      <dgm:spPr/>
    </dgm:pt>
    <dgm:pt modelId="{5A7CFAE3-EA15-4B01-8BEA-FEF1A0520AD2}" type="pres">
      <dgm:prSet presAssocID="{CA60C4A5-7978-4CBE-828A-8847912AA027}" presName="textNode" presStyleLbl="bgShp" presStyleIdx="3" presStyleCnt="4"/>
      <dgm:spPr/>
    </dgm:pt>
    <dgm:pt modelId="{2514A245-35B9-4336-9738-889CEDCF3F64}" type="pres">
      <dgm:prSet presAssocID="{CA60C4A5-7978-4CBE-828A-8847912AA027}" presName="compChildNode" presStyleCnt="0"/>
      <dgm:spPr/>
    </dgm:pt>
    <dgm:pt modelId="{BAC5E64D-619E-4D9F-88D5-2DBCB8580547}" type="pres">
      <dgm:prSet presAssocID="{CA60C4A5-7978-4CBE-828A-8847912AA027}" presName="theInnerList" presStyleCnt="0"/>
      <dgm:spPr/>
    </dgm:pt>
    <dgm:pt modelId="{C4EA3DA1-E1D2-4314-8111-FCB0923D3E62}" type="pres">
      <dgm:prSet presAssocID="{7B9CE1D2-AB50-4426-A180-886BEF0AB094}" presName="childNode" presStyleLbl="node1" presStyleIdx="3" presStyleCnt="4">
        <dgm:presLayoutVars>
          <dgm:bulletEnabled val="1"/>
        </dgm:presLayoutVars>
      </dgm:prSet>
      <dgm:spPr/>
    </dgm:pt>
  </dgm:ptLst>
  <dgm:cxnLst>
    <dgm:cxn modelId="{B59FBA02-F2EC-45BF-82D8-2B73EC0E5662}" type="presOf" srcId="{45D6F2AD-6A45-48EA-9551-0D0A46EC1D8B}" destId="{2C6294B3-AD99-4EEE-BA59-458FF275608F}" srcOrd="0" destOrd="0" presId="urn:microsoft.com/office/officeart/2005/8/layout/lProcess2"/>
    <dgm:cxn modelId="{86361024-6137-4A55-93CD-F671A4A07803}" srcId="{6DEE9A77-A95E-426C-ABF6-F4BB9B3D2E59}" destId="{BD2B22A5-29A5-4795-8B75-0FA2C50136D8}" srcOrd="0" destOrd="0" parTransId="{29A71E9A-5FC8-4B72-843B-1E5977AFB9BA}" sibTransId="{AD62691E-2EFC-4A20-BE2A-A73956B07BB9}"/>
    <dgm:cxn modelId="{BF287625-73F5-4828-A9C7-CED649C78733}" srcId="{0F13F483-2BD3-49D7-94B4-80652BFED862}" destId="{52BBC448-26BF-4FF1-AB3A-9D93F7612CF4}" srcOrd="0" destOrd="0" parTransId="{5B6E3131-684B-4063-88DD-6D825824195F}" sibTransId="{4D2AF61A-B062-4A02-ADF5-7B681CC36FA4}"/>
    <dgm:cxn modelId="{6084432B-AA73-42AD-BB1B-99422C8475DF}" type="presOf" srcId="{CA60C4A5-7978-4CBE-828A-8847912AA027}" destId="{5A7CFAE3-EA15-4B01-8BEA-FEF1A0520AD2}" srcOrd="1" destOrd="0" presId="urn:microsoft.com/office/officeart/2005/8/layout/lProcess2"/>
    <dgm:cxn modelId="{C9D87C31-423C-4DF5-AA63-CF23B787805A}" type="presOf" srcId="{52BBC448-26BF-4FF1-AB3A-9D93F7612CF4}" destId="{C3EFC653-53D9-402F-9172-C228CB75D0C6}" srcOrd="0" destOrd="0" presId="urn:microsoft.com/office/officeart/2005/8/layout/lProcess2"/>
    <dgm:cxn modelId="{877B4538-DA1E-4BE0-A568-005984839F7E}" type="presOf" srcId="{13B560CD-D466-4271-B8FD-C2D150183A66}" destId="{963C89A6-BD9D-4715-AC63-36260E230C35}" srcOrd="0" destOrd="0" presId="urn:microsoft.com/office/officeart/2005/8/layout/lProcess2"/>
    <dgm:cxn modelId="{37D2A744-63DD-463A-B8BA-2DD0FFBA6A55}" srcId="{0F13F483-2BD3-49D7-94B4-80652BFED862}" destId="{13B560CD-D466-4271-B8FD-C2D150183A66}" srcOrd="1" destOrd="0" parTransId="{210DDAC6-B080-49BE-9A84-87D72E33720C}" sibTransId="{5F871B22-E68F-4CD0-9918-11E8995B57D5}"/>
    <dgm:cxn modelId="{EF555548-913F-40E2-8681-2A0BE481732D}" type="presOf" srcId="{6DEE9A77-A95E-426C-ABF6-F4BB9B3D2E59}" destId="{86A3CCBD-DF3F-49EB-8B33-37E5E4C9E4F0}" srcOrd="1" destOrd="0" presId="urn:microsoft.com/office/officeart/2005/8/layout/lProcess2"/>
    <dgm:cxn modelId="{03DDE250-0C44-45BF-A45F-8C55D9504E04}" type="presOf" srcId="{BD2B22A5-29A5-4795-8B75-0FA2C50136D8}" destId="{8D353B7D-14F3-43F7-85C8-3B06BC36A4FD}" srcOrd="0" destOrd="0" presId="urn:microsoft.com/office/officeart/2005/8/layout/lProcess2"/>
    <dgm:cxn modelId="{18C94A73-1257-4544-8B7A-98DAC0F3F871}" type="presOf" srcId="{6DEE9A77-A95E-426C-ABF6-F4BB9B3D2E59}" destId="{9A944534-DB56-47FD-BB5C-59C87567A269}" srcOrd="0" destOrd="0" presId="urn:microsoft.com/office/officeart/2005/8/layout/lProcess2"/>
    <dgm:cxn modelId="{84273658-44A3-45A6-9090-529C22FA0583}" type="presOf" srcId="{13B560CD-D466-4271-B8FD-C2D150183A66}" destId="{12765E44-97C2-4147-B906-B25A6890D84A}" srcOrd="1" destOrd="0" presId="urn:microsoft.com/office/officeart/2005/8/layout/lProcess2"/>
    <dgm:cxn modelId="{CF52FB82-FC80-4EA0-8250-7B17BDCE562B}" srcId="{0F13F483-2BD3-49D7-94B4-80652BFED862}" destId="{CA60C4A5-7978-4CBE-828A-8847912AA027}" srcOrd="3" destOrd="0" parTransId="{1C3AF8DB-60D4-4356-9846-1864FC941F1D}" sibTransId="{B9FDE9E6-D465-48F2-A047-9DB9E543B89D}"/>
    <dgm:cxn modelId="{BB11CA89-9AF9-4AAD-9D63-43B9C7144E35}" srcId="{13B560CD-D466-4271-B8FD-C2D150183A66}" destId="{45D6F2AD-6A45-48EA-9551-0D0A46EC1D8B}" srcOrd="0" destOrd="0" parTransId="{99C68A07-B257-4190-8274-09B65FCF6A31}" sibTransId="{059A80CC-508B-4A00-AFF3-17C3AB444FDC}"/>
    <dgm:cxn modelId="{EFA19292-AA17-429A-A375-6B7AA255006B}" type="presOf" srcId="{CA60C4A5-7978-4CBE-828A-8847912AA027}" destId="{D5B0CAA9-479A-45E2-A653-30F97A5F31E5}" srcOrd="0" destOrd="0" presId="urn:microsoft.com/office/officeart/2005/8/layout/lProcess2"/>
    <dgm:cxn modelId="{08EC1F97-5DDD-4141-BEAD-73A0947B3BB1}" type="presOf" srcId="{0F13F483-2BD3-49D7-94B4-80652BFED862}" destId="{A80015C8-CD3B-49EA-B3AC-D745A770DA75}" srcOrd="0" destOrd="0" presId="urn:microsoft.com/office/officeart/2005/8/layout/lProcess2"/>
    <dgm:cxn modelId="{8BE47797-0ED7-4D0E-A9E9-30E5A02E4662}" type="presOf" srcId="{7B9CE1D2-AB50-4426-A180-886BEF0AB094}" destId="{C4EA3DA1-E1D2-4314-8111-FCB0923D3E62}" srcOrd="0" destOrd="0" presId="urn:microsoft.com/office/officeart/2005/8/layout/lProcess2"/>
    <dgm:cxn modelId="{D124909F-24C4-4691-8FB0-41E0BD15B353}" type="presOf" srcId="{52BBC448-26BF-4FF1-AB3A-9D93F7612CF4}" destId="{D57094E6-2ECB-451E-B93C-D8D00E695F16}" srcOrd="1" destOrd="0" presId="urn:microsoft.com/office/officeart/2005/8/layout/lProcess2"/>
    <dgm:cxn modelId="{52CC6ECB-3A03-4829-9940-22E8C7F100AA}" srcId="{0F13F483-2BD3-49D7-94B4-80652BFED862}" destId="{6DEE9A77-A95E-426C-ABF6-F4BB9B3D2E59}" srcOrd="2" destOrd="0" parTransId="{EFFFFE0C-F28E-4121-B4F5-CBE2719CB060}" sibTransId="{232223C2-41A8-4C38-BE3F-643A81215CE5}"/>
    <dgm:cxn modelId="{88EDB7CF-5BCC-4D1E-85AE-8D8799B4ED70}" srcId="{52BBC448-26BF-4FF1-AB3A-9D93F7612CF4}" destId="{A559202C-4F40-49FD-B804-E3C17414EC87}" srcOrd="0" destOrd="0" parTransId="{2597282F-91A2-4F34-9838-A4C10A0D655D}" sibTransId="{6024252E-E5FC-440C-B02C-27C64A790966}"/>
    <dgm:cxn modelId="{34A85EDA-24E8-4F06-99F6-FA6D1C52B4F0}" type="presOf" srcId="{A559202C-4F40-49FD-B804-E3C17414EC87}" destId="{FAA292C1-D71F-405B-BBAD-D0E2B9BFB984}" srcOrd="0" destOrd="0" presId="urn:microsoft.com/office/officeart/2005/8/layout/lProcess2"/>
    <dgm:cxn modelId="{8F4FA0E5-1859-471A-B30A-20D69E726AB6}" srcId="{CA60C4A5-7978-4CBE-828A-8847912AA027}" destId="{7B9CE1D2-AB50-4426-A180-886BEF0AB094}" srcOrd="0" destOrd="0" parTransId="{F2CCDD33-57E0-4527-AF58-CEC9C9DF824A}" sibTransId="{2AA83DF5-77F5-448B-8202-D1B1E9A5330F}"/>
    <dgm:cxn modelId="{3E3311EC-1C4B-4549-BFB4-026BE77D2FAD}" type="presParOf" srcId="{A80015C8-CD3B-49EA-B3AC-D745A770DA75}" destId="{7030387B-D3A4-4B44-9ECA-D32630F2BFC5}" srcOrd="0" destOrd="0" presId="urn:microsoft.com/office/officeart/2005/8/layout/lProcess2"/>
    <dgm:cxn modelId="{23B56C31-80FC-49DF-B8F6-1B184DACE0F1}" type="presParOf" srcId="{7030387B-D3A4-4B44-9ECA-D32630F2BFC5}" destId="{C3EFC653-53D9-402F-9172-C228CB75D0C6}" srcOrd="0" destOrd="0" presId="urn:microsoft.com/office/officeart/2005/8/layout/lProcess2"/>
    <dgm:cxn modelId="{73E411F4-D5B9-41A5-BC5D-76ED37013A1C}" type="presParOf" srcId="{7030387B-D3A4-4B44-9ECA-D32630F2BFC5}" destId="{D57094E6-2ECB-451E-B93C-D8D00E695F16}" srcOrd="1" destOrd="0" presId="urn:microsoft.com/office/officeart/2005/8/layout/lProcess2"/>
    <dgm:cxn modelId="{BBB647C0-E517-43CC-82B0-62AA33A92893}" type="presParOf" srcId="{7030387B-D3A4-4B44-9ECA-D32630F2BFC5}" destId="{072C6200-A945-4DEF-B8ED-54000D33AD78}" srcOrd="2" destOrd="0" presId="urn:microsoft.com/office/officeart/2005/8/layout/lProcess2"/>
    <dgm:cxn modelId="{8BA23308-7F9B-403D-857E-2C352AE557F4}" type="presParOf" srcId="{072C6200-A945-4DEF-B8ED-54000D33AD78}" destId="{947FC2C6-A8AA-4CC8-B7CF-307E85A20DA6}" srcOrd="0" destOrd="0" presId="urn:microsoft.com/office/officeart/2005/8/layout/lProcess2"/>
    <dgm:cxn modelId="{8F3B5C2D-6327-41DA-88F8-7C3FDB4FE22B}" type="presParOf" srcId="{947FC2C6-A8AA-4CC8-B7CF-307E85A20DA6}" destId="{FAA292C1-D71F-405B-BBAD-D0E2B9BFB984}" srcOrd="0" destOrd="0" presId="urn:microsoft.com/office/officeart/2005/8/layout/lProcess2"/>
    <dgm:cxn modelId="{633CF0B8-8107-4F78-B2DA-88326A16CB8D}" type="presParOf" srcId="{A80015C8-CD3B-49EA-B3AC-D745A770DA75}" destId="{D708B37D-DB4B-4BEA-A44A-B536B29BD029}" srcOrd="1" destOrd="0" presId="urn:microsoft.com/office/officeart/2005/8/layout/lProcess2"/>
    <dgm:cxn modelId="{883C844B-1205-46BE-9E65-F6FCF7BDE46F}" type="presParOf" srcId="{A80015C8-CD3B-49EA-B3AC-D745A770DA75}" destId="{DADB64AF-8067-4AE4-A538-B44AB125C274}" srcOrd="2" destOrd="0" presId="urn:microsoft.com/office/officeart/2005/8/layout/lProcess2"/>
    <dgm:cxn modelId="{2A52CB4E-297F-4B77-9CDE-EB9F193AC041}" type="presParOf" srcId="{DADB64AF-8067-4AE4-A538-B44AB125C274}" destId="{963C89A6-BD9D-4715-AC63-36260E230C35}" srcOrd="0" destOrd="0" presId="urn:microsoft.com/office/officeart/2005/8/layout/lProcess2"/>
    <dgm:cxn modelId="{C562B8B1-1D16-4404-A466-12DA34432345}" type="presParOf" srcId="{DADB64AF-8067-4AE4-A538-B44AB125C274}" destId="{12765E44-97C2-4147-B906-B25A6890D84A}" srcOrd="1" destOrd="0" presId="urn:microsoft.com/office/officeart/2005/8/layout/lProcess2"/>
    <dgm:cxn modelId="{FEB514AD-F6FD-48A6-9399-A6836A11FD2C}" type="presParOf" srcId="{DADB64AF-8067-4AE4-A538-B44AB125C274}" destId="{27719499-09CC-48DB-8744-DF3B17EE7D52}" srcOrd="2" destOrd="0" presId="urn:microsoft.com/office/officeart/2005/8/layout/lProcess2"/>
    <dgm:cxn modelId="{3AA6BA47-7A39-47C9-B7CF-635CE606FCED}" type="presParOf" srcId="{27719499-09CC-48DB-8744-DF3B17EE7D52}" destId="{B84521D5-4188-43DD-AF4D-A74D0D3A1FC9}" srcOrd="0" destOrd="0" presId="urn:microsoft.com/office/officeart/2005/8/layout/lProcess2"/>
    <dgm:cxn modelId="{8670DCF0-D64D-4751-BBDF-7ACE9743C31A}" type="presParOf" srcId="{B84521D5-4188-43DD-AF4D-A74D0D3A1FC9}" destId="{2C6294B3-AD99-4EEE-BA59-458FF275608F}" srcOrd="0" destOrd="0" presId="urn:microsoft.com/office/officeart/2005/8/layout/lProcess2"/>
    <dgm:cxn modelId="{CAD71A92-FC75-4CC8-B149-98D21BC8EA99}" type="presParOf" srcId="{A80015C8-CD3B-49EA-B3AC-D745A770DA75}" destId="{6A3F7F09-62B8-492B-9FE9-B5D813F1CB4D}" srcOrd="3" destOrd="0" presId="urn:microsoft.com/office/officeart/2005/8/layout/lProcess2"/>
    <dgm:cxn modelId="{7EC9674F-5854-4A6C-B207-15ACED037D0A}" type="presParOf" srcId="{A80015C8-CD3B-49EA-B3AC-D745A770DA75}" destId="{052C2822-4EF2-4D6F-ADF8-E029D4FB1218}" srcOrd="4" destOrd="0" presId="urn:microsoft.com/office/officeart/2005/8/layout/lProcess2"/>
    <dgm:cxn modelId="{87043CF1-5027-442E-943C-890896C2D138}" type="presParOf" srcId="{052C2822-4EF2-4D6F-ADF8-E029D4FB1218}" destId="{9A944534-DB56-47FD-BB5C-59C87567A269}" srcOrd="0" destOrd="0" presId="urn:microsoft.com/office/officeart/2005/8/layout/lProcess2"/>
    <dgm:cxn modelId="{5A925082-8B70-4D86-9053-BE9C8D556BBF}" type="presParOf" srcId="{052C2822-4EF2-4D6F-ADF8-E029D4FB1218}" destId="{86A3CCBD-DF3F-49EB-8B33-37E5E4C9E4F0}" srcOrd="1" destOrd="0" presId="urn:microsoft.com/office/officeart/2005/8/layout/lProcess2"/>
    <dgm:cxn modelId="{1AD8EF5C-9232-480F-8131-A691722323FA}" type="presParOf" srcId="{052C2822-4EF2-4D6F-ADF8-E029D4FB1218}" destId="{B1694B95-6FCD-496C-9CF8-D9C0D7355B07}" srcOrd="2" destOrd="0" presId="urn:microsoft.com/office/officeart/2005/8/layout/lProcess2"/>
    <dgm:cxn modelId="{0B59410A-987A-48AE-BFC9-78600C2CECDF}" type="presParOf" srcId="{B1694B95-6FCD-496C-9CF8-D9C0D7355B07}" destId="{AB61394C-B348-4139-83C1-F4F266A74853}" srcOrd="0" destOrd="0" presId="urn:microsoft.com/office/officeart/2005/8/layout/lProcess2"/>
    <dgm:cxn modelId="{A6E3E682-954F-4F3C-994E-7A8E868E5AC7}" type="presParOf" srcId="{AB61394C-B348-4139-83C1-F4F266A74853}" destId="{8D353B7D-14F3-43F7-85C8-3B06BC36A4FD}" srcOrd="0" destOrd="0" presId="urn:microsoft.com/office/officeart/2005/8/layout/lProcess2"/>
    <dgm:cxn modelId="{235299F7-582A-4D32-B203-687118D73BC5}" type="presParOf" srcId="{A80015C8-CD3B-49EA-B3AC-D745A770DA75}" destId="{3D970F3C-F9BF-434E-B814-7F26CC33BBC0}" srcOrd="5" destOrd="0" presId="urn:microsoft.com/office/officeart/2005/8/layout/lProcess2"/>
    <dgm:cxn modelId="{2444AE8D-30F4-4137-9E4E-CC5BB465EFC5}" type="presParOf" srcId="{A80015C8-CD3B-49EA-B3AC-D745A770DA75}" destId="{0852E3CD-5057-4439-805B-2BCC2731E6B8}" srcOrd="6" destOrd="0" presId="urn:microsoft.com/office/officeart/2005/8/layout/lProcess2"/>
    <dgm:cxn modelId="{468252BB-0D8A-46E9-A0F8-D2F840F32910}" type="presParOf" srcId="{0852E3CD-5057-4439-805B-2BCC2731E6B8}" destId="{D5B0CAA9-479A-45E2-A653-30F97A5F31E5}" srcOrd="0" destOrd="0" presId="urn:microsoft.com/office/officeart/2005/8/layout/lProcess2"/>
    <dgm:cxn modelId="{5CA5F8C3-FBFD-47F5-AFC5-50996E86040F}" type="presParOf" srcId="{0852E3CD-5057-4439-805B-2BCC2731E6B8}" destId="{5A7CFAE3-EA15-4B01-8BEA-FEF1A0520AD2}" srcOrd="1" destOrd="0" presId="urn:microsoft.com/office/officeart/2005/8/layout/lProcess2"/>
    <dgm:cxn modelId="{A06EA312-4498-48A0-8BE6-09549D369D16}" type="presParOf" srcId="{0852E3CD-5057-4439-805B-2BCC2731E6B8}" destId="{2514A245-35B9-4336-9738-889CEDCF3F64}" srcOrd="2" destOrd="0" presId="urn:microsoft.com/office/officeart/2005/8/layout/lProcess2"/>
    <dgm:cxn modelId="{CEB0DF33-CD68-4ABF-9AC6-64518A5DA02B}" type="presParOf" srcId="{2514A245-35B9-4336-9738-889CEDCF3F64}" destId="{BAC5E64D-619E-4D9F-88D5-2DBCB8580547}" srcOrd="0" destOrd="0" presId="urn:microsoft.com/office/officeart/2005/8/layout/lProcess2"/>
    <dgm:cxn modelId="{E0C7B7A4-99AB-499D-AD63-6552D9857412}" type="presParOf" srcId="{BAC5E64D-619E-4D9F-88D5-2DBCB8580547}" destId="{C4EA3DA1-E1D2-4314-8111-FCB0923D3E62}" srcOrd="0" destOrd="0" presId="urn:microsoft.com/office/officeart/2005/8/layout/lProcess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284D67F-BE6C-4E53-B38E-F8608E4398DF}">
      <dsp:nvSpPr>
        <dsp:cNvPr id="0" name=""/>
        <dsp:cNvSpPr/>
      </dsp:nvSpPr>
      <dsp:spPr>
        <a:xfrm>
          <a:off x="4599" y="0"/>
          <a:ext cx="1817307" cy="4086224"/>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kern="1200"/>
            <a:t>Advance Health Equity in Massachusetts</a:t>
          </a:r>
        </a:p>
      </dsp:txBody>
      <dsp:txXfrm>
        <a:off x="4599" y="0"/>
        <a:ext cx="1817307" cy="1225867"/>
      </dsp:txXfrm>
    </dsp:sp>
    <dsp:sp modelId="{FFCD275C-54B4-4CBF-85A2-1527341DE092}">
      <dsp:nvSpPr>
        <dsp:cNvPr id="0" name=""/>
        <dsp:cNvSpPr/>
      </dsp:nvSpPr>
      <dsp:spPr>
        <a:xfrm>
          <a:off x="65021" y="1225867"/>
          <a:ext cx="1696463" cy="2656045"/>
        </a:xfrm>
        <a:prstGeom prst="roundRect">
          <a:avLst>
            <a:gd name="adj" fmla="val 10000"/>
          </a:avLst>
        </a:prstGeom>
        <a:solidFill>
          <a:schemeClr val="accent1">
            <a:hueOff val="0"/>
            <a:satOff val="0"/>
            <a:lumOff val="0"/>
            <a:alphaOff val="0"/>
          </a:schemeClr>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34290" rIns="45720" bIns="34290" numCol="1" spcCol="1270" anchor="ctr" anchorCtr="0">
          <a:noAutofit/>
        </a:bodyPr>
        <a:lstStyle/>
        <a:p>
          <a:pPr marL="0" lvl="0" indent="0" algn="ctr" defTabSz="800100">
            <a:lnSpc>
              <a:spcPct val="90000"/>
            </a:lnSpc>
            <a:spcBef>
              <a:spcPct val="0"/>
            </a:spcBef>
            <a:spcAft>
              <a:spcPct val="35000"/>
            </a:spcAft>
            <a:buNone/>
          </a:pPr>
          <a:r>
            <a:rPr lang="en-US" sz="1800" kern="1200"/>
            <a:t>Promote equitable outcomes across all demographics and geographies served by HHS.</a:t>
          </a:r>
        </a:p>
      </dsp:txBody>
      <dsp:txXfrm>
        <a:off x="114709" y="1275555"/>
        <a:ext cx="1597087" cy="2556669"/>
      </dsp:txXfrm>
    </dsp:sp>
    <dsp:sp modelId="{2B32DD63-AC6B-40DE-B22A-4A0E9072BD02}">
      <dsp:nvSpPr>
        <dsp:cNvPr id="0" name=""/>
        <dsp:cNvSpPr/>
      </dsp:nvSpPr>
      <dsp:spPr>
        <a:xfrm>
          <a:off x="1958205" y="0"/>
          <a:ext cx="1817307" cy="4086224"/>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kern="1200"/>
            <a:t>Support High Need Youth &amp; Adults</a:t>
          </a:r>
        </a:p>
      </dsp:txBody>
      <dsp:txXfrm>
        <a:off x="1958205" y="0"/>
        <a:ext cx="1817307" cy="1225867"/>
      </dsp:txXfrm>
    </dsp:sp>
    <dsp:sp modelId="{278F3F5D-E18D-4476-8BFC-6A973C3E10EA}">
      <dsp:nvSpPr>
        <dsp:cNvPr id="0" name=""/>
        <dsp:cNvSpPr/>
      </dsp:nvSpPr>
      <dsp:spPr>
        <a:xfrm>
          <a:off x="2032257" y="1225867"/>
          <a:ext cx="1669204" cy="2656045"/>
        </a:xfrm>
        <a:prstGeom prst="roundRect">
          <a:avLst>
            <a:gd name="adj" fmla="val 10000"/>
          </a:avLst>
        </a:prstGeom>
        <a:solidFill>
          <a:schemeClr val="accent1">
            <a:hueOff val="0"/>
            <a:satOff val="0"/>
            <a:lumOff val="0"/>
            <a:alphaOff val="0"/>
          </a:schemeClr>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34290" rIns="45720" bIns="34290" numCol="1" spcCol="1270" anchor="ctr" anchorCtr="0">
          <a:noAutofit/>
        </a:bodyPr>
        <a:lstStyle/>
        <a:p>
          <a:pPr marL="0" lvl="0" indent="0" algn="ctr" defTabSz="800100">
            <a:lnSpc>
              <a:spcPct val="90000"/>
            </a:lnSpc>
            <a:spcBef>
              <a:spcPct val="0"/>
            </a:spcBef>
            <a:spcAft>
              <a:spcPct val="35000"/>
            </a:spcAft>
            <a:buNone/>
          </a:pPr>
          <a:r>
            <a:rPr lang="en-US" sz="1800" kern="1200"/>
            <a:t>Identify most common profiles of youth with high ED boarding and establish cross-agency case management.</a:t>
          </a:r>
        </a:p>
      </dsp:txBody>
      <dsp:txXfrm>
        <a:off x="2081146" y="1274756"/>
        <a:ext cx="1571426" cy="2558267"/>
      </dsp:txXfrm>
    </dsp:sp>
    <dsp:sp modelId="{A0A774BA-FEA1-4D3B-802D-2DEB920A0023}">
      <dsp:nvSpPr>
        <dsp:cNvPr id="0" name=""/>
        <dsp:cNvSpPr/>
      </dsp:nvSpPr>
      <dsp:spPr>
        <a:xfrm>
          <a:off x="3911810" y="0"/>
          <a:ext cx="1817307" cy="4086224"/>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kern="1200"/>
            <a:t>Prepare for an Aging Population</a:t>
          </a:r>
        </a:p>
      </dsp:txBody>
      <dsp:txXfrm>
        <a:off x="3911810" y="0"/>
        <a:ext cx="1817307" cy="1225867"/>
      </dsp:txXfrm>
    </dsp:sp>
    <dsp:sp modelId="{540762C0-4870-41D9-AD70-7963E73D00A0}">
      <dsp:nvSpPr>
        <dsp:cNvPr id="0" name=""/>
        <dsp:cNvSpPr/>
      </dsp:nvSpPr>
      <dsp:spPr>
        <a:xfrm>
          <a:off x="3985862" y="1225867"/>
          <a:ext cx="1669204" cy="2656045"/>
        </a:xfrm>
        <a:prstGeom prst="roundRect">
          <a:avLst>
            <a:gd name="adj" fmla="val 10000"/>
          </a:avLst>
        </a:prstGeom>
        <a:solidFill>
          <a:schemeClr val="accent1">
            <a:hueOff val="0"/>
            <a:satOff val="0"/>
            <a:lumOff val="0"/>
            <a:alphaOff val="0"/>
          </a:schemeClr>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34290" rIns="45720" bIns="34290" numCol="1" spcCol="1270" anchor="ctr" anchorCtr="0">
          <a:noAutofit/>
        </a:bodyPr>
        <a:lstStyle/>
        <a:p>
          <a:pPr marL="0" lvl="0" indent="0" algn="ctr" defTabSz="800100">
            <a:lnSpc>
              <a:spcPct val="90000"/>
            </a:lnSpc>
            <a:spcBef>
              <a:spcPct val="0"/>
            </a:spcBef>
            <a:spcAft>
              <a:spcPct val="35000"/>
            </a:spcAft>
            <a:buNone/>
          </a:pPr>
          <a:r>
            <a:rPr lang="en-US" sz="1800" kern="1200"/>
            <a:t>Analyze impact of aging on program demand &amp; budgets. Incorporate aging analysis into planning.</a:t>
          </a:r>
        </a:p>
      </dsp:txBody>
      <dsp:txXfrm>
        <a:off x="4034751" y="1274756"/>
        <a:ext cx="1571426" cy="2558267"/>
      </dsp:txXfrm>
    </dsp:sp>
    <dsp:sp modelId="{BDCB58BB-AECF-4E22-8964-6806391A85F9}">
      <dsp:nvSpPr>
        <dsp:cNvPr id="0" name=""/>
        <dsp:cNvSpPr/>
      </dsp:nvSpPr>
      <dsp:spPr>
        <a:xfrm>
          <a:off x="5837593" y="0"/>
          <a:ext cx="1817307" cy="4086224"/>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kern="1200"/>
            <a:t>Stability and Sustainability</a:t>
          </a:r>
        </a:p>
      </dsp:txBody>
      <dsp:txXfrm>
        <a:off x="5837593" y="0"/>
        <a:ext cx="1817307" cy="1225867"/>
      </dsp:txXfrm>
    </dsp:sp>
    <dsp:sp modelId="{B287AF52-2331-4D72-9BF9-D20BD59FE42E}">
      <dsp:nvSpPr>
        <dsp:cNvPr id="0" name=""/>
        <dsp:cNvSpPr/>
      </dsp:nvSpPr>
      <dsp:spPr>
        <a:xfrm>
          <a:off x="5906015" y="1197686"/>
          <a:ext cx="1669204" cy="2656045"/>
        </a:xfrm>
        <a:prstGeom prst="roundRect">
          <a:avLst>
            <a:gd name="adj" fmla="val 10000"/>
          </a:avLst>
        </a:prstGeom>
        <a:solidFill>
          <a:schemeClr val="accent1">
            <a:hueOff val="0"/>
            <a:satOff val="0"/>
            <a:lumOff val="0"/>
            <a:alphaOff val="0"/>
          </a:schemeClr>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34290" rIns="45720" bIns="34290" numCol="1" spcCol="1270" anchor="ctr" anchorCtr="0">
          <a:noAutofit/>
        </a:bodyPr>
        <a:lstStyle/>
        <a:p>
          <a:pPr marL="0" lvl="0" indent="0" algn="ctr" defTabSz="800100">
            <a:lnSpc>
              <a:spcPct val="90000"/>
            </a:lnSpc>
            <a:spcBef>
              <a:spcPct val="0"/>
            </a:spcBef>
            <a:spcAft>
              <a:spcPct val="35000"/>
            </a:spcAft>
            <a:buNone/>
          </a:pPr>
          <a:r>
            <a:rPr lang="en-US" sz="1800" kern="1200"/>
            <a:t>Attend to the stability and sustainability of the health and human services ecosystem.</a:t>
          </a:r>
        </a:p>
      </dsp:txBody>
      <dsp:txXfrm>
        <a:off x="5954904" y="1246575"/>
        <a:ext cx="1571426" cy="2558267"/>
      </dsp:txXfrm>
    </dsp:sp>
    <dsp:sp modelId="{A0F44E94-9A63-4D99-B79A-106F7F71F1D3}">
      <dsp:nvSpPr>
        <dsp:cNvPr id="0" name=""/>
        <dsp:cNvSpPr/>
      </dsp:nvSpPr>
      <dsp:spPr>
        <a:xfrm>
          <a:off x="7785565" y="0"/>
          <a:ext cx="1817307" cy="4086224"/>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kern="1200"/>
            <a:t>Invest in Economic Empowerment &amp; Prevention</a:t>
          </a:r>
        </a:p>
      </dsp:txBody>
      <dsp:txXfrm>
        <a:off x="7785565" y="0"/>
        <a:ext cx="1817307" cy="1225867"/>
      </dsp:txXfrm>
    </dsp:sp>
    <dsp:sp modelId="{B8E65533-C5DE-430D-949D-F23FDF6106A9}">
      <dsp:nvSpPr>
        <dsp:cNvPr id="0" name=""/>
        <dsp:cNvSpPr/>
      </dsp:nvSpPr>
      <dsp:spPr>
        <a:xfrm>
          <a:off x="7863960" y="1225867"/>
          <a:ext cx="1727430" cy="2656045"/>
        </a:xfrm>
        <a:prstGeom prst="roundRect">
          <a:avLst>
            <a:gd name="adj" fmla="val 10000"/>
          </a:avLst>
        </a:prstGeom>
        <a:solidFill>
          <a:schemeClr val="accent1">
            <a:hueOff val="0"/>
            <a:satOff val="0"/>
            <a:lumOff val="0"/>
            <a:alphaOff val="0"/>
          </a:schemeClr>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34290" rIns="45720" bIns="34290" numCol="1" spcCol="1270" anchor="ctr" anchorCtr="0">
          <a:noAutofit/>
        </a:bodyPr>
        <a:lstStyle/>
        <a:p>
          <a:pPr marL="0" lvl="0" indent="0" algn="ctr" defTabSz="800100">
            <a:lnSpc>
              <a:spcPct val="90000"/>
            </a:lnSpc>
            <a:spcBef>
              <a:spcPct val="0"/>
            </a:spcBef>
            <a:spcAft>
              <a:spcPct val="35000"/>
            </a:spcAft>
            <a:buNone/>
          </a:pPr>
          <a:r>
            <a:rPr lang="en-US" sz="1800" kern="1200"/>
            <a:t>Identify profiles of families most “at risk” and identify most impactful intervention points. </a:t>
          </a:r>
        </a:p>
      </dsp:txBody>
      <dsp:txXfrm>
        <a:off x="7914555" y="1276462"/>
        <a:ext cx="1626240" cy="2554855"/>
      </dsp:txXfrm>
    </dsp:sp>
    <dsp:sp modelId="{E167B731-8A8B-482D-B86C-70F38E0ED8C2}">
      <dsp:nvSpPr>
        <dsp:cNvPr id="0" name=""/>
        <dsp:cNvSpPr/>
      </dsp:nvSpPr>
      <dsp:spPr>
        <a:xfrm>
          <a:off x="9772627" y="0"/>
          <a:ext cx="1817307" cy="4086224"/>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kern="1200"/>
            <a:t>Navigate Federal Changes</a:t>
          </a:r>
        </a:p>
      </dsp:txBody>
      <dsp:txXfrm>
        <a:off x="9772627" y="0"/>
        <a:ext cx="1817307" cy="1225867"/>
      </dsp:txXfrm>
    </dsp:sp>
    <dsp:sp modelId="{50AC4860-C3B3-4CD0-AC2F-CFD974842C61}">
      <dsp:nvSpPr>
        <dsp:cNvPr id="0" name=""/>
        <dsp:cNvSpPr/>
      </dsp:nvSpPr>
      <dsp:spPr>
        <a:xfrm>
          <a:off x="9826579" y="1225867"/>
          <a:ext cx="1709403" cy="2656045"/>
        </a:xfrm>
        <a:prstGeom prst="roundRect">
          <a:avLst>
            <a:gd name="adj" fmla="val 10000"/>
          </a:avLst>
        </a:prstGeom>
        <a:solidFill>
          <a:schemeClr val="accent1">
            <a:hueOff val="0"/>
            <a:satOff val="0"/>
            <a:lumOff val="0"/>
            <a:alphaOff val="0"/>
          </a:schemeClr>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34290" rIns="45720" bIns="34290" numCol="1" spcCol="1270" anchor="ctr" anchorCtr="0">
          <a:noAutofit/>
        </a:bodyPr>
        <a:lstStyle/>
        <a:p>
          <a:pPr marL="0" lvl="0" indent="0" algn="ctr" defTabSz="800100">
            <a:lnSpc>
              <a:spcPct val="90000"/>
            </a:lnSpc>
            <a:spcBef>
              <a:spcPct val="0"/>
            </a:spcBef>
            <a:spcAft>
              <a:spcPct val="35000"/>
            </a:spcAft>
            <a:buNone/>
          </a:pPr>
          <a:r>
            <a:rPr lang="en-US" sz="1800" kern="1200"/>
            <a:t>Manage and mitigate the negative impacts of federal policy changes.</a:t>
          </a:r>
        </a:p>
      </dsp:txBody>
      <dsp:txXfrm>
        <a:off x="9876646" y="1275934"/>
        <a:ext cx="1609269" cy="2555911"/>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3EFC653-53D9-402F-9172-C228CB75D0C6}">
      <dsp:nvSpPr>
        <dsp:cNvPr id="0" name=""/>
        <dsp:cNvSpPr/>
      </dsp:nvSpPr>
      <dsp:spPr>
        <a:xfrm>
          <a:off x="2261" y="0"/>
          <a:ext cx="2219460" cy="3690631"/>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b="1" kern="1200">
              <a:solidFill>
                <a:srgbClr val="000000"/>
              </a:solidFill>
              <a:latin typeface="Arial"/>
              <a:cs typeface="Arial"/>
            </a:rPr>
            <a:t>Behavioral Health and Primary Care</a:t>
          </a:r>
          <a:endParaRPr lang="en-US" sz="2000" kern="1200"/>
        </a:p>
      </dsp:txBody>
      <dsp:txXfrm>
        <a:off x="2261" y="0"/>
        <a:ext cx="2219460" cy="1107189"/>
      </dsp:txXfrm>
    </dsp:sp>
    <dsp:sp modelId="{FAA292C1-D71F-405B-BBAD-D0E2B9BFB984}">
      <dsp:nvSpPr>
        <dsp:cNvPr id="0" name=""/>
        <dsp:cNvSpPr/>
      </dsp:nvSpPr>
      <dsp:spPr>
        <a:xfrm>
          <a:off x="224207" y="1107189"/>
          <a:ext cx="1775568" cy="2398910"/>
        </a:xfrm>
        <a:prstGeom prst="roundRect">
          <a:avLst>
            <a:gd name="adj" fmla="val 10000"/>
          </a:avLst>
        </a:prstGeom>
        <a:solidFill>
          <a:schemeClr val="accent1">
            <a:hueOff val="0"/>
            <a:satOff val="0"/>
            <a:lumOff val="0"/>
            <a:alphaOff val="0"/>
          </a:schemeClr>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3020" tIns="24765" rIns="33020" bIns="24765" numCol="1" spcCol="1270" anchor="ctr" anchorCtr="0">
          <a:noAutofit/>
        </a:bodyPr>
        <a:lstStyle/>
        <a:p>
          <a:pPr marL="0" lvl="0" indent="0" algn="ctr" defTabSz="577850">
            <a:lnSpc>
              <a:spcPct val="90000"/>
            </a:lnSpc>
            <a:spcBef>
              <a:spcPct val="0"/>
            </a:spcBef>
            <a:spcAft>
              <a:spcPct val="35000"/>
            </a:spcAft>
            <a:buNone/>
          </a:pPr>
          <a:r>
            <a:rPr lang="en-US" sz="1300" kern="1200">
              <a:solidFill>
                <a:schemeClr val="bg1"/>
              </a:solidFill>
              <a:latin typeface="Arial"/>
              <a:cs typeface="Arial"/>
            </a:rPr>
            <a:t>Provide access to high-quality, member-centric care in the community</a:t>
          </a:r>
          <a:endParaRPr lang="en-US" sz="1300" kern="1200">
            <a:solidFill>
              <a:schemeClr val="bg1"/>
            </a:solidFill>
          </a:endParaRPr>
        </a:p>
      </dsp:txBody>
      <dsp:txXfrm>
        <a:off x="276212" y="1159194"/>
        <a:ext cx="1671558" cy="2294900"/>
      </dsp:txXfrm>
    </dsp:sp>
    <dsp:sp modelId="{963C89A6-BD9D-4715-AC63-36260E230C35}">
      <dsp:nvSpPr>
        <dsp:cNvPr id="0" name=""/>
        <dsp:cNvSpPr/>
      </dsp:nvSpPr>
      <dsp:spPr>
        <a:xfrm>
          <a:off x="2388181" y="0"/>
          <a:ext cx="2219460" cy="3690631"/>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b="1" kern="1200">
              <a:solidFill>
                <a:srgbClr val="000000"/>
              </a:solidFill>
              <a:latin typeface="Arial"/>
              <a:cs typeface="Arial"/>
            </a:rPr>
            <a:t>Member </a:t>
          </a:r>
          <a:r>
            <a:rPr lang="en-US" sz="2000" b="1" kern="1200">
              <a:latin typeface="Arial"/>
              <a:cs typeface="Arial"/>
            </a:rPr>
            <a:t>Experience</a:t>
          </a:r>
          <a:endParaRPr lang="en-US" sz="2000" kern="1200"/>
        </a:p>
      </dsp:txBody>
      <dsp:txXfrm>
        <a:off x="2388181" y="0"/>
        <a:ext cx="2219460" cy="1107189"/>
      </dsp:txXfrm>
    </dsp:sp>
    <dsp:sp modelId="{2C6294B3-AD99-4EEE-BA59-458FF275608F}">
      <dsp:nvSpPr>
        <dsp:cNvPr id="0" name=""/>
        <dsp:cNvSpPr/>
      </dsp:nvSpPr>
      <dsp:spPr>
        <a:xfrm>
          <a:off x="2610127" y="1107189"/>
          <a:ext cx="1775568" cy="2398910"/>
        </a:xfrm>
        <a:prstGeom prst="roundRect">
          <a:avLst>
            <a:gd name="adj" fmla="val 10000"/>
          </a:avLst>
        </a:prstGeom>
        <a:solidFill>
          <a:schemeClr val="accent1">
            <a:hueOff val="0"/>
            <a:satOff val="0"/>
            <a:lumOff val="0"/>
            <a:alphaOff val="0"/>
          </a:schemeClr>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3020" tIns="24765" rIns="33020" bIns="24765" numCol="1" spcCol="1270" anchor="ctr" anchorCtr="0">
          <a:noAutofit/>
        </a:bodyPr>
        <a:lstStyle/>
        <a:p>
          <a:pPr marL="0" lvl="0" indent="0" algn="ctr" defTabSz="577850">
            <a:lnSpc>
              <a:spcPct val="90000"/>
            </a:lnSpc>
            <a:spcBef>
              <a:spcPct val="0"/>
            </a:spcBef>
            <a:spcAft>
              <a:spcPct val="35000"/>
            </a:spcAft>
            <a:buNone/>
          </a:pPr>
          <a:r>
            <a:rPr lang="en-US" sz="1300" kern="1200">
              <a:solidFill>
                <a:schemeClr val="bg1"/>
              </a:solidFill>
              <a:latin typeface="Arial"/>
              <a:cs typeface="Arial"/>
            </a:rPr>
            <a:t>Offer a high-quality member experience, especially streamlined eligibility &amp; enrollment </a:t>
          </a:r>
          <a:endParaRPr lang="en-US" sz="1300" kern="1200">
            <a:solidFill>
              <a:schemeClr val="bg1"/>
            </a:solidFill>
          </a:endParaRPr>
        </a:p>
      </dsp:txBody>
      <dsp:txXfrm>
        <a:off x="2662132" y="1159194"/>
        <a:ext cx="1671558" cy="2294900"/>
      </dsp:txXfrm>
    </dsp:sp>
    <dsp:sp modelId="{9A944534-DB56-47FD-BB5C-59C87567A269}">
      <dsp:nvSpPr>
        <dsp:cNvPr id="0" name=""/>
        <dsp:cNvSpPr/>
      </dsp:nvSpPr>
      <dsp:spPr>
        <a:xfrm>
          <a:off x="4774101" y="0"/>
          <a:ext cx="2219460" cy="3690631"/>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b="1" kern="1200">
              <a:latin typeface="Arial"/>
              <a:cs typeface="Arial"/>
            </a:rPr>
            <a:t>Health Equity</a:t>
          </a:r>
          <a:endParaRPr lang="en-US" sz="2000" kern="1200"/>
        </a:p>
      </dsp:txBody>
      <dsp:txXfrm>
        <a:off x="4774101" y="0"/>
        <a:ext cx="2219460" cy="1107189"/>
      </dsp:txXfrm>
    </dsp:sp>
    <dsp:sp modelId="{8D353B7D-14F3-43F7-85C8-3B06BC36A4FD}">
      <dsp:nvSpPr>
        <dsp:cNvPr id="0" name=""/>
        <dsp:cNvSpPr/>
      </dsp:nvSpPr>
      <dsp:spPr>
        <a:xfrm>
          <a:off x="4996047" y="1107189"/>
          <a:ext cx="1775568" cy="2398910"/>
        </a:xfrm>
        <a:prstGeom prst="roundRect">
          <a:avLst>
            <a:gd name="adj" fmla="val 10000"/>
          </a:avLst>
        </a:prstGeom>
        <a:solidFill>
          <a:schemeClr val="accent1">
            <a:hueOff val="0"/>
            <a:satOff val="0"/>
            <a:lumOff val="0"/>
            <a:alphaOff val="0"/>
          </a:schemeClr>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3020" tIns="24765" rIns="33020" bIns="24765" numCol="1" spcCol="1270" anchor="ctr" anchorCtr="0">
          <a:noAutofit/>
        </a:bodyPr>
        <a:lstStyle/>
        <a:p>
          <a:pPr marL="0" lvl="0" indent="0" algn="ctr" defTabSz="577850">
            <a:lnSpc>
              <a:spcPct val="90000"/>
            </a:lnSpc>
            <a:spcBef>
              <a:spcPct val="0"/>
            </a:spcBef>
            <a:spcAft>
              <a:spcPct val="35000"/>
            </a:spcAft>
            <a:buFont typeface="Arial,Sans-Serif"/>
            <a:buNone/>
          </a:pPr>
          <a:r>
            <a:rPr lang="en-US" sz="1300" b="0" i="0" u="none" strike="noStrike" kern="1200">
              <a:solidFill>
                <a:schemeClr val="bg1"/>
              </a:solidFill>
              <a:effectLst/>
              <a:latin typeface="Arial"/>
              <a:cs typeface="Arial"/>
            </a:rPr>
            <a:t>Address health inequities and health-related social needs, including standing up a first-in-the nation health equity incentive program</a:t>
          </a:r>
          <a:r>
            <a:rPr lang="en-US" sz="1300" b="0" i="0" kern="1200">
              <a:solidFill>
                <a:srgbClr val="000000"/>
              </a:solidFill>
              <a:effectLst/>
              <a:latin typeface="Arial"/>
              <a:cs typeface="Arial"/>
            </a:rPr>
            <a:t>​</a:t>
          </a:r>
          <a:endParaRPr lang="en-US" sz="1300" kern="1200"/>
        </a:p>
      </dsp:txBody>
      <dsp:txXfrm>
        <a:off x="5048052" y="1159194"/>
        <a:ext cx="1671558" cy="2294900"/>
      </dsp:txXfrm>
    </dsp:sp>
    <dsp:sp modelId="{D5B0CAA9-479A-45E2-A653-30F97A5F31E5}">
      <dsp:nvSpPr>
        <dsp:cNvPr id="0" name=""/>
        <dsp:cNvSpPr/>
      </dsp:nvSpPr>
      <dsp:spPr>
        <a:xfrm>
          <a:off x="7160021" y="0"/>
          <a:ext cx="2219460" cy="3690631"/>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b="1" kern="1200">
              <a:solidFill>
                <a:srgbClr val="000000"/>
              </a:solidFill>
              <a:latin typeface="Arial"/>
              <a:cs typeface="Times New Roman"/>
            </a:rPr>
            <a:t>Member Independence</a:t>
          </a:r>
          <a:endParaRPr lang="en-US" sz="2000" kern="1200"/>
        </a:p>
      </dsp:txBody>
      <dsp:txXfrm>
        <a:off x="7160021" y="0"/>
        <a:ext cx="2219460" cy="1107189"/>
      </dsp:txXfrm>
    </dsp:sp>
    <dsp:sp modelId="{C4EA3DA1-E1D2-4314-8111-FCB0923D3E62}">
      <dsp:nvSpPr>
        <dsp:cNvPr id="0" name=""/>
        <dsp:cNvSpPr/>
      </dsp:nvSpPr>
      <dsp:spPr>
        <a:xfrm>
          <a:off x="7381967" y="1107189"/>
          <a:ext cx="1775568" cy="2398910"/>
        </a:xfrm>
        <a:prstGeom prst="roundRect">
          <a:avLst>
            <a:gd name="adj" fmla="val 10000"/>
          </a:avLst>
        </a:prstGeom>
        <a:solidFill>
          <a:schemeClr val="accent1">
            <a:hueOff val="0"/>
            <a:satOff val="0"/>
            <a:lumOff val="0"/>
            <a:alphaOff val="0"/>
          </a:schemeClr>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3020" tIns="24765" rIns="33020" bIns="24765" numCol="1" spcCol="1270" anchor="ctr" anchorCtr="0">
          <a:noAutofit/>
        </a:bodyPr>
        <a:lstStyle/>
        <a:p>
          <a:pPr marL="0" lvl="0" indent="0" algn="ctr" defTabSz="577850">
            <a:lnSpc>
              <a:spcPct val="90000"/>
            </a:lnSpc>
            <a:spcBef>
              <a:spcPct val="0"/>
            </a:spcBef>
            <a:spcAft>
              <a:spcPct val="35000"/>
            </a:spcAft>
            <a:buNone/>
          </a:pPr>
          <a:r>
            <a:rPr lang="en-US" sz="1300" b="0" i="0" u="none" strike="noStrike" kern="1200">
              <a:solidFill>
                <a:schemeClr val="bg1"/>
              </a:solidFill>
              <a:effectLst/>
              <a:latin typeface="Arial"/>
              <a:cs typeface="Arial"/>
            </a:rPr>
            <a:t>Promote independence and choice of care setting, including diversion and discharge from nursing homes</a:t>
          </a:r>
          <a:endParaRPr lang="en-US" sz="1300" kern="1200">
            <a:solidFill>
              <a:schemeClr val="bg1"/>
            </a:solidFill>
          </a:endParaRPr>
        </a:p>
      </dsp:txBody>
      <dsp:txXfrm>
        <a:off x="7433972" y="1159194"/>
        <a:ext cx="1671558" cy="2294900"/>
      </dsp:txXfrm>
    </dsp:sp>
  </dsp:spTree>
</dsp:drawing>
</file>

<file path=ppt/diagrams/layout1.xml><?xml version="1.0" encoding="utf-8"?>
<dgm:layoutDef xmlns:dgm="http://schemas.openxmlformats.org/drawingml/2006/diagram" xmlns:a="http://schemas.openxmlformats.org/drawingml/2006/main" uniqueId="urn:microsoft.com/office/officeart/2005/8/layout/lProcess2">
  <dgm:title val=""/>
  <dgm:desc val=""/>
  <dgm:catLst>
    <dgm:cat type="list" pri="10000"/>
    <dgm:cat type="relationship" pri="13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useDef="1">
    <dgm:dataModel>
      <dgm:ptLst/>
      <dgm:bg/>
      <dgm:whole/>
    </dgm:dataModel>
  </dgm:styleData>
  <dgm:clrData useDef="1">
    <dgm:dataModel>
      <dgm:ptLst/>
      <dgm:bg/>
      <dgm:whole/>
    </dgm:dataModel>
  </dgm:clrData>
  <dgm:layoutNode name="theList">
    <dgm:varLst>
      <dgm:dir/>
      <dgm:animLvl val="lvl"/>
      <dgm:resizeHandles val="exact"/>
    </dgm:varLst>
    <dgm:choose name="Name0">
      <dgm:if name="Name1" func="var" arg="dir" op="equ" val="norm">
        <dgm:alg type="lin"/>
      </dgm:if>
      <dgm:else name="Name2">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forName="aSpace" refType="w" fact="0.075"/>
      <dgm:constr type="h" for="des" forName="aSpace2" refType="h" fact="0.1"/>
      <dgm:constr type="primFontSz" for="des" forName="textNode" op="equ"/>
      <dgm:constr type="primFontSz" for="des" forName="childNode" op="equ"/>
    </dgm:constrLst>
    <dgm:ruleLst/>
    <dgm:forEach name="aNodeForEach" axis="ch" ptType="node">
      <dgm:layoutNode name="compNode">
        <dgm:alg type="composite"/>
        <dgm:shape xmlns:r="http://schemas.openxmlformats.org/officeDocument/2006/relationships" r:blip="">
          <dgm:adjLst/>
        </dgm:shape>
        <dgm:presOf/>
        <dgm:constrLst>
          <dgm:constr type="w" for="ch" forName="aNode" refType="w"/>
          <dgm:constr type="h" for="ch" forName="aNode" refType="h"/>
          <dgm:constr type="w" for="ch" forName="textNode" refType="w"/>
          <dgm:constr type="h" for="ch" forName="textNode" refType="h" fact="0.3"/>
          <dgm:constr type="ctrX" for="ch" forName="textNode" refType="w" fact="0.5"/>
          <dgm:constr type="w" for="ch" forName="compChildNode" refType="w" fact="0.8"/>
          <dgm:constr type="h" for="ch" forName="compChildNode" refType="h" fact="0.65"/>
          <dgm:constr type="t" for="ch" forName="compChildNode" refType="h" fact="0.3"/>
          <dgm:constr type="ctrX" for="ch" forName="compChildNode" refType="w" fact="0.5"/>
        </dgm:constrLst>
        <dgm:ruleLst/>
        <dgm:layoutNode name="aNode" styleLbl="bgShp">
          <dgm:alg type="sp"/>
          <dgm:shape xmlns:r="http://schemas.openxmlformats.org/officeDocument/2006/relationships" type="roundRect" r:blip="">
            <dgm:adjLst>
              <dgm:adj idx="1" val="0.1"/>
            </dgm:adjLst>
          </dgm:shape>
          <dgm:presOf axis="self"/>
          <dgm:constrLst/>
          <dgm:ruleLst/>
        </dgm:layoutNode>
        <dgm:layoutNode name="textNode" styleLbl="bgShp">
          <dgm:alg type="tx"/>
          <dgm:shape xmlns:r="http://schemas.openxmlformats.org/officeDocument/2006/relationships" type="rect" r:blip="" hideGeom="1">
            <dgm:adjLst>
              <dgm:adj idx="1" val="0.1"/>
            </dgm:adjLst>
          </dgm:shape>
          <dgm:presOf axis="self"/>
          <dgm:constrLst>
            <dgm:constr type="primFontSz" val="65"/>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compChildNode">
          <dgm:alg type="composite"/>
          <dgm:shape xmlns:r="http://schemas.openxmlformats.org/officeDocument/2006/relationships" r:blip="">
            <dgm:adjLst/>
          </dgm:shape>
          <dgm:presOf/>
          <dgm:constrLst>
            <dgm:constr type="w" for="des" forName="childNode" refType="w"/>
            <dgm:constr type="h" for="des" forName="childNode" refType="h"/>
          </dgm:constrLst>
          <dgm:ruleLst/>
          <dgm:layoutNode name="theInnerList">
            <dgm:alg type="lin">
              <dgm:param type="linDir" val="fromT"/>
            </dgm:alg>
            <dgm:shape xmlns:r="http://schemas.openxmlformats.org/officeDocument/2006/relationships" r:blip="">
              <dgm:adjLst/>
            </dgm:shape>
            <dgm:presOf/>
            <dgm:constrLst/>
            <dgm:ruleLst/>
            <dgm:forEach name="childNodeForEach" axis="ch" ptType="node">
              <dgm:layoutNode name="child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tMarg" refType="primFontSz" fact="0.15"/>
                  <dgm:constr type="bMarg" refType="primFontSz" fact="0.15"/>
                  <dgm:constr type="lMarg" refType="primFontSz" fact="0.2"/>
                  <dgm:constr type="rMarg" refType="primFontSz" fact="0.2"/>
                </dgm:constrLst>
                <dgm:ruleLst>
                  <dgm:rule type="primFontSz" val="5" fact="NaN" max="NaN"/>
                </dgm:ruleLst>
              </dgm:layoutNode>
              <dgm:choose name="Name3">
                <dgm:if name="Name4" axis="self" ptType="node" func="revPos" op="equ" val="1"/>
                <dgm:else name="Name5">
                  <dgm:layoutNode name="aSpace2">
                    <dgm:alg type="sp"/>
                    <dgm:shape xmlns:r="http://schemas.openxmlformats.org/officeDocument/2006/relationships" r:blip="">
                      <dgm:adjLst/>
                    </dgm:shape>
                    <dgm:presOf/>
                    <dgm:constrLst/>
                    <dgm:ruleLst/>
                  </dgm:layoutNode>
                </dgm:else>
              </dgm:choose>
            </dgm:forEach>
          </dgm:layoutNode>
        </dgm:layoutNode>
      </dgm:layoutNode>
      <dgm:choose name="Name6">
        <dgm:if name="Name7" axis="self" ptType="node" func="revPos" op="equ" val="1"/>
        <dgm:else name="Name8">
          <dgm:layoutNode name="aSpace">
            <dgm:alg type="sp"/>
            <dgm:shape xmlns:r="http://schemas.openxmlformats.org/officeDocument/2006/relationships" r:blip="">
              <dgm:adjLst/>
            </dgm:shape>
            <dgm:presOf/>
            <dgm:constrLst/>
            <dgm:ruleLst/>
          </dgm:layoutNod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lProcess2">
  <dgm:title val=""/>
  <dgm:desc val=""/>
  <dgm:catLst>
    <dgm:cat type="list" pri="10000"/>
    <dgm:cat type="relationship" pri="13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useDef="1">
    <dgm:dataModel>
      <dgm:ptLst/>
      <dgm:bg/>
      <dgm:whole/>
    </dgm:dataModel>
  </dgm:styleData>
  <dgm:clrData useDef="1">
    <dgm:dataModel>
      <dgm:ptLst/>
      <dgm:bg/>
      <dgm:whole/>
    </dgm:dataModel>
  </dgm:clrData>
  <dgm:layoutNode name="theList">
    <dgm:varLst>
      <dgm:dir/>
      <dgm:animLvl val="lvl"/>
      <dgm:resizeHandles val="exact"/>
    </dgm:varLst>
    <dgm:choose name="Name0">
      <dgm:if name="Name1" func="var" arg="dir" op="equ" val="norm">
        <dgm:alg type="lin"/>
      </dgm:if>
      <dgm:else name="Name2">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forName="aSpace" refType="w" fact="0.075"/>
      <dgm:constr type="h" for="des" forName="aSpace2" refType="h" fact="0.1"/>
      <dgm:constr type="primFontSz" for="des" forName="textNode" op="equ"/>
      <dgm:constr type="primFontSz" for="des" forName="childNode" op="equ"/>
    </dgm:constrLst>
    <dgm:ruleLst/>
    <dgm:forEach name="aNodeForEach" axis="ch" ptType="node">
      <dgm:layoutNode name="compNode">
        <dgm:alg type="composite"/>
        <dgm:shape xmlns:r="http://schemas.openxmlformats.org/officeDocument/2006/relationships" r:blip="">
          <dgm:adjLst/>
        </dgm:shape>
        <dgm:presOf/>
        <dgm:constrLst>
          <dgm:constr type="w" for="ch" forName="aNode" refType="w"/>
          <dgm:constr type="h" for="ch" forName="aNode" refType="h"/>
          <dgm:constr type="w" for="ch" forName="textNode" refType="w"/>
          <dgm:constr type="h" for="ch" forName="textNode" refType="h" fact="0.3"/>
          <dgm:constr type="ctrX" for="ch" forName="textNode" refType="w" fact="0.5"/>
          <dgm:constr type="w" for="ch" forName="compChildNode" refType="w" fact="0.8"/>
          <dgm:constr type="h" for="ch" forName="compChildNode" refType="h" fact="0.65"/>
          <dgm:constr type="t" for="ch" forName="compChildNode" refType="h" fact="0.3"/>
          <dgm:constr type="ctrX" for="ch" forName="compChildNode" refType="w" fact="0.5"/>
        </dgm:constrLst>
        <dgm:ruleLst/>
        <dgm:layoutNode name="aNode" styleLbl="bgShp">
          <dgm:alg type="sp"/>
          <dgm:shape xmlns:r="http://schemas.openxmlformats.org/officeDocument/2006/relationships" type="roundRect" r:blip="">
            <dgm:adjLst>
              <dgm:adj idx="1" val="0.1"/>
            </dgm:adjLst>
          </dgm:shape>
          <dgm:presOf axis="self"/>
          <dgm:constrLst/>
          <dgm:ruleLst/>
        </dgm:layoutNode>
        <dgm:layoutNode name="textNode" styleLbl="bgShp">
          <dgm:alg type="tx"/>
          <dgm:shape xmlns:r="http://schemas.openxmlformats.org/officeDocument/2006/relationships" type="rect" r:blip="" hideGeom="1">
            <dgm:adjLst>
              <dgm:adj idx="1" val="0.1"/>
            </dgm:adjLst>
          </dgm:shape>
          <dgm:presOf axis="self"/>
          <dgm:constrLst>
            <dgm:constr type="primFontSz" val="65"/>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compChildNode">
          <dgm:alg type="composite"/>
          <dgm:shape xmlns:r="http://schemas.openxmlformats.org/officeDocument/2006/relationships" r:blip="">
            <dgm:adjLst/>
          </dgm:shape>
          <dgm:presOf/>
          <dgm:constrLst>
            <dgm:constr type="w" for="des" forName="childNode" refType="w"/>
            <dgm:constr type="h" for="des" forName="childNode" refType="h"/>
          </dgm:constrLst>
          <dgm:ruleLst/>
          <dgm:layoutNode name="theInnerList">
            <dgm:alg type="lin">
              <dgm:param type="linDir" val="fromT"/>
            </dgm:alg>
            <dgm:shape xmlns:r="http://schemas.openxmlformats.org/officeDocument/2006/relationships" r:blip="">
              <dgm:adjLst/>
            </dgm:shape>
            <dgm:presOf/>
            <dgm:constrLst/>
            <dgm:ruleLst/>
            <dgm:forEach name="childNodeForEach" axis="ch" ptType="node">
              <dgm:layoutNode name="child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tMarg" refType="primFontSz" fact="0.15"/>
                  <dgm:constr type="bMarg" refType="primFontSz" fact="0.15"/>
                  <dgm:constr type="lMarg" refType="primFontSz" fact="0.2"/>
                  <dgm:constr type="rMarg" refType="primFontSz" fact="0.2"/>
                </dgm:constrLst>
                <dgm:ruleLst>
                  <dgm:rule type="primFontSz" val="5" fact="NaN" max="NaN"/>
                </dgm:ruleLst>
              </dgm:layoutNode>
              <dgm:choose name="Name3">
                <dgm:if name="Name4" axis="self" ptType="node" func="revPos" op="equ" val="1"/>
                <dgm:else name="Name5">
                  <dgm:layoutNode name="aSpace2">
                    <dgm:alg type="sp"/>
                    <dgm:shape xmlns:r="http://schemas.openxmlformats.org/officeDocument/2006/relationships" r:blip="">
                      <dgm:adjLst/>
                    </dgm:shape>
                    <dgm:presOf/>
                    <dgm:constrLst/>
                    <dgm:ruleLst/>
                  </dgm:layoutNode>
                </dgm:else>
              </dgm:choose>
            </dgm:forEach>
          </dgm:layoutNode>
        </dgm:layoutNode>
      </dgm:layoutNode>
      <dgm:choose name="Name6">
        <dgm:if name="Name7" axis="self" ptType="node" func="revPos" op="equ" val="1"/>
        <dgm:else name="Name8">
          <dgm:layoutNode name="aSpace">
            <dgm:alg type="sp"/>
            <dgm:shape xmlns:r="http://schemas.openxmlformats.org/officeDocument/2006/relationships" r:blip="">
              <dgm:adjLst/>
            </dgm:shape>
            <dgm:presOf/>
            <dgm:constrLst/>
            <dgm:ruleLst/>
          </dgm:layoutNod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3043343" cy="467071"/>
          </a:xfrm>
          <a:prstGeom prst="rect">
            <a:avLst/>
          </a:prstGeom>
        </p:spPr>
        <p:txBody>
          <a:bodyPr vert="horz" lIns="80296" tIns="40149" rIns="80296" bIns="40149" rtlCol="0"/>
          <a:lstStyle>
            <a:lvl1pPr algn="l">
              <a:defRPr sz="1100"/>
            </a:lvl1pPr>
          </a:lstStyle>
          <a:p>
            <a:endParaRPr lang="en-US"/>
          </a:p>
        </p:txBody>
      </p:sp>
      <p:sp>
        <p:nvSpPr>
          <p:cNvPr id="3" name="Date Placeholder 2"/>
          <p:cNvSpPr>
            <a:spLocks noGrp="1"/>
          </p:cNvSpPr>
          <p:nvPr>
            <p:ph type="dt" idx="1"/>
          </p:nvPr>
        </p:nvSpPr>
        <p:spPr>
          <a:xfrm>
            <a:off x="3978131" y="1"/>
            <a:ext cx="3043343" cy="467071"/>
          </a:xfrm>
          <a:prstGeom prst="rect">
            <a:avLst/>
          </a:prstGeom>
        </p:spPr>
        <p:txBody>
          <a:bodyPr vert="horz" lIns="80296" tIns="40149" rIns="80296" bIns="40149" rtlCol="0"/>
          <a:lstStyle>
            <a:lvl1pPr algn="r">
              <a:defRPr sz="1100"/>
            </a:lvl1pPr>
          </a:lstStyle>
          <a:p>
            <a:fld id="{AAB89070-0BFF-4174-9B51-8A7B8537D771}" type="datetimeFigureOut">
              <a:rPr lang="en-US" smtClean="0"/>
              <a:t>1/28/2026</a:t>
            </a:fld>
            <a:endParaRPr lang="en-US"/>
          </a:p>
        </p:txBody>
      </p:sp>
      <p:sp>
        <p:nvSpPr>
          <p:cNvPr id="4" name="Slide Image Placeholder 3"/>
          <p:cNvSpPr>
            <a:spLocks noGrp="1" noRot="1" noChangeAspect="1"/>
          </p:cNvSpPr>
          <p:nvPr>
            <p:ph type="sldImg" idx="2"/>
          </p:nvPr>
        </p:nvSpPr>
        <p:spPr>
          <a:xfrm>
            <a:off x="719138" y="1163638"/>
            <a:ext cx="5584825" cy="3141662"/>
          </a:xfrm>
          <a:prstGeom prst="rect">
            <a:avLst/>
          </a:prstGeom>
          <a:noFill/>
          <a:ln w="12700">
            <a:solidFill>
              <a:prstClr val="black"/>
            </a:solidFill>
          </a:ln>
        </p:spPr>
        <p:txBody>
          <a:bodyPr vert="horz" lIns="80296" tIns="40149" rIns="80296" bIns="40149" rtlCol="0" anchor="ctr"/>
          <a:lstStyle/>
          <a:p>
            <a:endParaRPr lang="en-US"/>
          </a:p>
        </p:txBody>
      </p:sp>
      <p:sp>
        <p:nvSpPr>
          <p:cNvPr id="5" name="Notes Placeholder 4"/>
          <p:cNvSpPr>
            <a:spLocks noGrp="1"/>
          </p:cNvSpPr>
          <p:nvPr>
            <p:ph type="body" sz="quarter" idx="3"/>
          </p:nvPr>
        </p:nvSpPr>
        <p:spPr>
          <a:xfrm>
            <a:off x="702310" y="4480005"/>
            <a:ext cx="5618480" cy="3665459"/>
          </a:xfrm>
          <a:prstGeom prst="rect">
            <a:avLst/>
          </a:prstGeom>
        </p:spPr>
        <p:txBody>
          <a:bodyPr vert="horz" lIns="80296" tIns="40149" rIns="80296" bIns="4014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42030"/>
            <a:ext cx="3043343" cy="467070"/>
          </a:xfrm>
          <a:prstGeom prst="rect">
            <a:avLst/>
          </a:prstGeom>
        </p:spPr>
        <p:txBody>
          <a:bodyPr vert="horz" lIns="80296" tIns="40149" rIns="80296" bIns="40149" rtlCol="0" anchor="b"/>
          <a:lstStyle>
            <a:lvl1pPr algn="l">
              <a:defRPr sz="1100"/>
            </a:lvl1pPr>
          </a:lstStyle>
          <a:p>
            <a:endParaRPr lang="en-US"/>
          </a:p>
        </p:txBody>
      </p:sp>
      <p:sp>
        <p:nvSpPr>
          <p:cNvPr id="7" name="Slide Number Placeholder 6"/>
          <p:cNvSpPr>
            <a:spLocks noGrp="1"/>
          </p:cNvSpPr>
          <p:nvPr>
            <p:ph type="sldNum" sz="quarter" idx="5"/>
          </p:nvPr>
        </p:nvSpPr>
        <p:spPr>
          <a:xfrm>
            <a:off x="3978131" y="8842030"/>
            <a:ext cx="3043343" cy="467070"/>
          </a:xfrm>
          <a:prstGeom prst="rect">
            <a:avLst/>
          </a:prstGeom>
        </p:spPr>
        <p:txBody>
          <a:bodyPr vert="horz" lIns="80296" tIns="40149" rIns="80296" bIns="40149" rtlCol="0" anchor="b"/>
          <a:lstStyle>
            <a:lvl1pPr algn="r">
              <a:defRPr sz="1100"/>
            </a:lvl1pPr>
          </a:lstStyle>
          <a:p>
            <a:fld id="{DA14EB8E-230F-42FB-9C39-F1454E1689F2}" type="slidenum">
              <a:rPr lang="en-US" smtClean="0"/>
              <a:t>‹#›</a:t>
            </a:fld>
            <a:endParaRPr lang="en-US"/>
          </a:p>
        </p:txBody>
      </p:sp>
    </p:spTree>
    <p:extLst>
      <p:ext uri="{BB962C8B-B14F-4D97-AF65-F5344CB8AC3E}">
        <p14:creationId xmlns:p14="http://schemas.microsoft.com/office/powerpoint/2010/main" val="395402850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DA14EB8E-230F-42FB-9C39-F1454E1689F2}" type="slidenum">
              <a:rPr lang="en-US" smtClean="0"/>
              <a:t>1</a:t>
            </a:fld>
            <a:endParaRPr lang="en-US"/>
          </a:p>
        </p:txBody>
      </p:sp>
    </p:spTree>
    <p:extLst>
      <p:ext uri="{BB962C8B-B14F-4D97-AF65-F5344CB8AC3E}">
        <p14:creationId xmlns:p14="http://schemas.microsoft.com/office/powerpoint/2010/main" val="142451728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ea typeface="Calibri"/>
              <a:cs typeface="Calibri"/>
            </a:endParaRPr>
          </a:p>
        </p:txBody>
      </p:sp>
      <p:sp>
        <p:nvSpPr>
          <p:cNvPr id="4" name="Slide Number Placeholder 3"/>
          <p:cNvSpPr>
            <a:spLocks noGrp="1"/>
          </p:cNvSpPr>
          <p:nvPr>
            <p:ph type="sldNum" sz="quarter" idx="5"/>
          </p:nvPr>
        </p:nvSpPr>
        <p:spPr/>
        <p:txBody>
          <a:bodyPr/>
          <a:lstStyle/>
          <a:p>
            <a:fld id="{DA14EB8E-230F-42FB-9C39-F1454E1689F2}" type="slidenum">
              <a:rPr lang="en-US" smtClean="0"/>
              <a:t>10</a:t>
            </a:fld>
            <a:endParaRPr lang="en-US"/>
          </a:p>
        </p:txBody>
      </p:sp>
    </p:spTree>
    <p:extLst>
      <p:ext uri="{BB962C8B-B14F-4D97-AF65-F5344CB8AC3E}">
        <p14:creationId xmlns:p14="http://schemas.microsoft.com/office/powerpoint/2010/main" val="416680712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ea typeface="Calibri"/>
              <a:cs typeface="Calibri"/>
            </a:endParaRPr>
          </a:p>
        </p:txBody>
      </p:sp>
      <p:sp>
        <p:nvSpPr>
          <p:cNvPr id="4" name="Slide Number Placeholder 3"/>
          <p:cNvSpPr>
            <a:spLocks noGrp="1"/>
          </p:cNvSpPr>
          <p:nvPr>
            <p:ph type="sldNum" sz="quarter" idx="5"/>
          </p:nvPr>
        </p:nvSpPr>
        <p:spPr/>
        <p:txBody>
          <a:bodyPr/>
          <a:lstStyle/>
          <a:p>
            <a:fld id="{DA14EB8E-230F-42FB-9C39-F1454E1689F2}" type="slidenum">
              <a:rPr lang="en-US" smtClean="0"/>
              <a:t>11</a:t>
            </a:fld>
            <a:endParaRPr lang="en-US"/>
          </a:p>
        </p:txBody>
      </p:sp>
    </p:spTree>
    <p:extLst>
      <p:ext uri="{BB962C8B-B14F-4D97-AF65-F5344CB8AC3E}">
        <p14:creationId xmlns:p14="http://schemas.microsoft.com/office/powerpoint/2010/main" val="396756965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ea typeface="Calibri"/>
              <a:cs typeface="Calibri"/>
            </a:endParaRPr>
          </a:p>
        </p:txBody>
      </p:sp>
      <p:sp>
        <p:nvSpPr>
          <p:cNvPr id="4" name="Slide Number Placeholder 3"/>
          <p:cNvSpPr>
            <a:spLocks noGrp="1"/>
          </p:cNvSpPr>
          <p:nvPr>
            <p:ph type="sldNum" sz="quarter" idx="5"/>
          </p:nvPr>
        </p:nvSpPr>
        <p:spPr/>
        <p:txBody>
          <a:bodyPr/>
          <a:lstStyle/>
          <a:p>
            <a:fld id="{DA14EB8E-230F-42FB-9C39-F1454E1689F2}" type="slidenum">
              <a:rPr lang="en-US" smtClean="0"/>
              <a:t>12</a:t>
            </a:fld>
            <a:endParaRPr lang="en-US"/>
          </a:p>
        </p:txBody>
      </p:sp>
    </p:spTree>
    <p:extLst>
      <p:ext uri="{BB962C8B-B14F-4D97-AF65-F5344CB8AC3E}">
        <p14:creationId xmlns:p14="http://schemas.microsoft.com/office/powerpoint/2010/main" val="104213007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ea typeface="Calibri"/>
              <a:cs typeface="Calibri"/>
            </a:endParaRPr>
          </a:p>
        </p:txBody>
      </p:sp>
      <p:sp>
        <p:nvSpPr>
          <p:cNvPr id="4" name="Slide Number Placeholder 3"/>
          <p:cNvSpPr>
            <a:spLocks noGrp="1"/>
          </p:cNvSpPr>
          <p:nvPr>
            <p:ph type="sldNum" sz="quarter" idx="5"/>
          </p:nvPr>
        </p:nvSpPr>
        <p:spPr/>
        <p:txBody>
          <a:bodyPr/>
          <a:lstStyle/>
          <a:p>
            <a:fld id="{DA14EB8E-230F-42FB-9C39-F1454E1689F2}" type="slidenum">
              <a:rPr lang="en-US" smtClean="0"/>
              <a:t>13</a:t>
            </a:fld>
            <a:endParaRPr lang="en-US"/>
          </a:p>
        </p:txBody>
      </p:sp>
    </p:spTree>
    <p:extLst>
      <p:ext uri="{BB962C8B-B14F-4D97-AF65-F5344CB8AC3E}">
        <p14:creationId xmlns:p14="http://schemas.microsoft.com/office/powerpoint/2010/main" val="304837417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endParaRPr lang="en-US">
              <a:ea typeface="Calibri"/>
              <a:cs typeface="Calibri"/>
            </a:endParaRPr>
          </a:p>
        </p:txBody>
      </p:sp>
      <p:sp>
        <p:nvSpPr>
          <p:cNvPr id="4" name="Slide Number Placeholder 3"/>
          <p:cNvSpPr>
            <a:spLocks noGrp="1"/>
          </p:cNvSpPr>
          <p:nvPr>
            <p:ph type="sldNum" sz="quarter" idx="5"/>
          </p:nvPr>
        </p:nvSpPr>
        <p:spPr/>
        <p:txBody>
          <a:bodyPr/>
          <a:lstStyle/>
          <a:p>
            <a:fld id="{DA14EB8E-230F-42FB-9C39-F1454E1689F2}" type="slidenum">
              <a:rPr lang="en-US" smtClean="0"/>
              <a:t>15</a:t>
            </a:fld>
            <a:endParaRPr lang="en-US"/>
          </a:p>
        </p:txBody>
      </p:sp>
    </p:spTree>
    <p:extLst>
      <p:ext uri="{BB962C8B-B14F-4D97-AF65-F5344CB8AC3E}">
        <p14:creationId xmlns:p14="http://schemas.microsoft.com/office/powerpoint/2010/main" val="363071925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a:buChar char="•"/>
            </a:pPr>
            <a:endParaRPr lang="en-US">
              <a:ea typeface="Calibri"/>
              <a:cs typeface="Calibri"/>
            </a:endParaRPr>
          </a:p>
        </p:txBody>
      </p:sp>
      <p:sp>
        <p:nvSpPr>
          <p:cNvPr id="4" name="Slide Number Placeholder 3"/>
          <p:cNvSpPr>
            <a:spLocks noGrp="1"/>
          </p:cNvSpPr>
          <p:nvPr>
            <p:ph type="sldNum" sz="quarter" idx="5"/>
          </p:nvPr>
        </p:nvSpPr>
        <p:spPr/>
        <p:txBody>
          <a:bodyPr/>
          <a:lstStyle/>
          <a:p>
            <a:fld id="{DA14EB8E-230F-42FB-9C39-F1454E1689F2}" type="slidenum">
              <a:rPr lang="en-US" smtClean="0"/>
              <a:t>16</a:t>
            </a:fld>
            <a:endParaRPr lang="en-US"/>
          </a:p>
        </p:txBody>
      </p:sp>
    </p:spTree>
    <p:extLst>
      <p:ext uri="{BB962C8B-B14F-4D97-AF65-F5344CB8AC3E}">
        <p14:creationId xmlns:p14="http://schemas.microsoft.com/office/powerpoint/2010/main" val="289626582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ea typeface="Calibri"/>
              <a:cs typeface="Calibri"/>
            </a:endParaRPr>
          </a:p>
        </p:txBody>
      </p:sp>
      <p:sp>
        <p:nvSpPr>
          <p:cNvPr id="4" name="Slide Number Placeholder 3"/>
          <p:cNvSpPr>
            <a:spLocks noGrp="1"/>
          </p:cNvSpPr>
          <p:nvPr>
            <p:ph type="sldNum" sz="quarter" idx="5"/>
          </p:nvPr>
        </p:nvSpPr>
        <p:spPr/>
        <p:txBody>
          <a:bodyPr/>
          <a:lstStyle/>
          <a:p>
            <a:fld id="{DA14EB8E-230F-42FB-9C39-F1454E1689F2}" type="slidenum">
              <a:rPr lang="en-US" smtClean="0"/>
              <a:t>17</a:t>
            </a:fld>
            <a:endParaRPr lang="en-US"/>
          </a:p>
        </p:txBody>
      </p:sp>
    </p:spTree>
    <p:extLst>
      <p:ext uri="{BB962C8B-B14F-4D97-AF65-F5344CB8AC3E}">
        <p14:creationId xmlns:p14="http://schemas.microsoft.com/office/powerpoint/2010/main" val="174254295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a:p>
          <a:p>
            <a:endParaRPr lang="en-US"/>
          </a:p>
        </p:txBody>
      </p:sp>
      <p:sp>
        <p:nvSpPr>
          <p:cNvPr id="4" name="Slide Number Placeholder 3"/>
          <p:cNvSpPr>
            <a:spLocks noGrp="1"/>
          </p:cNvSpPr>
          <p:nvPr>
            <p:ph type="sldNum" sz="quarter" idx="5"/>
          </p:nvPr>
        </p:nvSpPr>
        <p:spPr/>
        <p:txBody>
          <a:bodyPr/>
          <a:lstStyle/>
          <a:p>
            <a:fld id="{DA14EB8E-230F-42FB-9C39-F1454E1689F2}" type="slidenum">
              <a:rPr lang="en-US" smtClean="0"/>
              <a:t>18</a:t>
            </a:fld>
            <a:endParaRPr lang="en-US"/>
          </a:p>
        </p:txBody>
      </p:sp>
    </p:spTree>
    <p:extLst>
      <p:ext uri="{BB962C8B-B14F-4D97-AF65-F5344CB8AC3E}">
        <p14:creationId xmlns:p14="http://schemas.microsoft.com/office/powerpoint/2010/main" val="333548603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a:buChar char="•"/>
            </a:pPr>
            <a:endParaRPr lang="en-US">
              <a:ea typeface="Calibri" panose="020F0502020204030204"/>
              <a:cs typeface="Calibri" panose="020F0502020204030204"/>
            </a:endParaRPr>
          </a:p>
        </p:txBody>
      </p:sp>
      <p:sp>
        <p:nvSpPr>
          <p:cNvPr id="4" name="Slide Number Placeholder 3"/>
          <p:cNvSpPr>
            <a:spLocks noGrp="1"/>
          </p:cNvSpPr>
          <p:nvPr>
            <p:ph type="sldNum" sz="quarter" idx="5"/>
          </p:nvPr>
        </p:nvSpPr>
        <p:spPr/>
        <p:txBody>
          <a:bodyPr/>
          <a:lstStyle/>
          <a:p>
            <a:fld id="{DA14EB8E-230F-42FB-9C39-F1454E1689F2}" type="slidenum">
              <a:rPr lang="en-US" smtClean="0"/>
              <a:t>19</a:t>
            </a:fld>
            <a:endParaRPr lang="en-US"/>
          </a:p>
        </p:txBody>
      </p:sp>
    </p:spTree>
    <p:extLst>
      <p:ext uri="{BB962C8B-B14F-4D97-AF65-F5344CB8AC3E}">
        <p14:creationId xmlns:p14="http://schemas.microsoft.com/office/powerpoint/2010/main" val="64354360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ea typeface="Calibri"/>
              <a:cs typeface="Calibri"/>
            </a:endParaRPr>
          </a:p>
        </p:txBody>
      </p:sp>
      <p:sp>
        <p:nvSpPr>
          <p:cNvPr id="4" name="Slide Number Placeholder 3"/>
          <p:cNvSpPr>
            <a:spLocks noGrp="1"/>
          </p:cNvSpPr>
          <p:nvPr>
            <p:ph type="sldNum" sz="quarter" idx="5"/>
          </p:nvPr>
        </p:nvSpPr>
        <p:spPr/>
        <p:txBody>
          <a:bodyPr/>
          <a:lstStyle/>
          <a:p>
            <a:fld id="{DA14EB8E-230F-42FB-9C39-F1454E1689F2}" type="slidenum">
              <a:rPr lang="en-US" smtClean="0"/>
              <a:t>20</a:t>
            </a:fld>
            <a:endParaRPr lang="en-US"/>
          </a:p>
        </p:txBody>
      </p:sp>
    </p:spTree>
    <p:extLst>
      <p:ext uri="{BB962C8B-B14F-4D97-AF65-F5344CB8AC3E}">
        <p14:creationId xmlns:p14="http://schemas.microsoft.com/office/powerpoint/2010/main" val="240956588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A14EB8E-230F-42FB-9C39-F1454E1689F2}" type="slidenum">
              <a:rPr kumimoji="0" lang="en-US" sz="11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US" sz="11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46677007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endParaRPr lang="en-US"/>
          </a:p>
        </p:txBody>
      </p:sp>
      <p:sp>
        <p:nvSpPr>
          <p:cNvPr id="4" name="Slide Number Placeholder 3"/>
          <p:cNvSpPr>
            <a:spLocks noGrp="1"/>
          </p:cNvSpPr>
          <p:nvPr>
            <p:ph type="sldNum" sz="quarter" idx="5"/>
          </p:nvPr>
        </p:nvSpPr>
        <p:spPr/>
        <p:txBody>
          <a:bodyPr/>
          <a:lstStyle/>
          <a:p>
            <a:fld id="{DA14EB8E-230F-42FB-9C39-F1454E1689F2}" type="slidenum">
              <a:rPr lang="en-US" smtClean="0"/>
              <a:t>21</a:t>
            </a:fld>
            <a:endParaRPr lang="en-US"/>
          </a:p>
        </p:txBody>
      </p:sp>
    </p:spTree>
    <p:extLst>
      <p:ext uri="{BB962C8B-B14F-4D97-AF65-F5344CB8AC3E}">
        <p14:creationId xmlns:p14="http://schemas.microsoft.com/office/powerpoint/2010/main" val="149454904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buSzPts val="1000"/>
              <a:buFont typeface="Symbol" panose="05050102010706020507" pitchFamily="18" charset="2"/>
              <a:buNone/>
              <a:tabLst>
                <a:tab pos="457200" algn="l"/>
              </a:tabLst>
            </a:pPr>
            <a:endParaRPr lang="en-US" sz="1800">
              <a:solidFill>
                <a:srgbClr val="000000"/>
              </a:solidFill>
              <a:effectLst/>
              <a:latin typeface="Aptos" panose="020B0004020202020204" pitchFamily="34" charset="0"/>
              <a:ea typeface="Aptos" panose="020B0004020202020204" pitchFamily="34" charset="0"/>
              <a:cs typeface="Aptos" panose="020B0004020202020204" pitchFamily="34" charset="0"/>
            </a:endParaRPr>
          </a:p>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A14EB8E-230F-42FB-9C39-F1454E1689F2}" type="slidenum">
              <a:rPr kumimoji="0" lang="en-US" sz="11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22</a:t>
            </a:fld>
            <a:endParaRPr kumimoji="0" lang="en-US" sz="11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74254295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8C32110-BDE3-33F7-1BC1-DA7FCF6E8DA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ACBFFC7-B3FC-5BA2-9A37-7A1FC322D73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7C24E06-71A3-CEB5-620E-6A742A5A3293}"/>
              </a:ext>
            </a:extLst>
          </p:cNvPr>
          <p:cNvSpPr>
            <a:spLocks noGrp="1"/>
          </p:cNvSpPr>
          <p:nvPr>
            <p:ph type="body" idx="1"/>
          </p:nvPr>
        </p:nvSpPr>
        <p:spPr/>
        <p:txBody>
          <a:bodyPr/>
          <a:lstStyle/>
          <a:p>
            <a:pPr marL="0" marR="0" lvl="0" indent="0">
              <a:buSzPts val="1000"/>
              <a:buFont typeface="Symbol" panose="05050102010706020507" pitchFamily="18" charset="2"/>
              <a:buNone/>
              <a:tabLst>
                <a:tab pos="457200" algn="l"/>
              </a:tabLst>
            </a:pPr>
            <a:endParaRPr lang="en-US" sz="1800">
              <a:solidFill>
                <a:srgbClr val="000000"/>
              </a:solidFill>
              <a:effectLst/>
              <a:latin typeface="Aptos" panose="020B0004020202020204" pitchFamily="34" charset="0"/>
              <a:ea typeface="Aptos" panose="020B0004020202020204" pitchFamily="34" charset="0"/>
              <a:cs typeface="Aptos" panose="020B0004020202020204" pitchFamily="34" charset="0"/>
            </a:endParaRPr>
          </a:p>
          <a:p>
            <a:endParaRPr lang="en-US"/>
          </a:p>
        </p:txBody>
      </p:sp>
      <p:sp>
        <p:nvSpPr>
          <p:cNvPr id="4" name="Slide Number Placeholder 3">
            <a:extLst>
              <a:ext uri="{FF2B5EF4-FFF2-40B4-BE49-F238E27FC236}">
                <a16:creationId xmlns:a16="http://schemas.microsoft.com/office/drawing/2014/main" id="{959AC16F-1B39-703A-86DE-F367D97F2F5B}"/>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A14EB8E-230F-42FB-9C39-F1454E1689F2}" type="slidenum">
              <a:rPr kumimoji="0" lang="en-US" sz="11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23</a:t>
            </a:fld>
            <a:endParaRPr kumimoji="0" lang="en-US" sz="11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74470783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310C064-8A06-BE3D-F31E-AFBB1D3E248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C259C91-44EE-923A-133E-BE2EB953D37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CE5FEB4-6A31-4D2B-F5D6-D6F799C421FF}"/>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239738F2-F66D-7092-E2A1-ED548C642461}"/>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A14EB8E-230F-42FB-9C39-F1454E1689F2}" type="slidenum">
              <a:rPr kumimoji="0" lang="en-US" sz="11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24</a:t>
            </a:fld>
            <a:endParaRPr kumimoji="0" lang="en-US" sz="11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966973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1468820-697A-863F-B877-4CAD2373262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7A009C3-DE5F-4E13-4582-6871321100E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DF56B0BC-0692-DDF6-05DA-B27E50C67FAD}"/>
              </a:ext>
            </a:extLst>
          </p:cNvPr>
          <p:cNvSpPr>
            <a:spLocks noGrp="1"/>
          </p:cNvSpPr>
          <p:nvPr>
            <p:ph type="body" idx="1"/>
          </p:nvPr>
        </p:nvSpPr>
        <p:spPr/>
        <p:txBody>
          <a:bodyPr/>
          <a:lstStyle/>
          <a:p>
            <a:pPr marL="171450" indent="-171450">
              <a:buFont typeface="Arial" panose="020B0604020202020204" pitchFamily="34" charset="0"/>
              <a:buChar char="•"/>
            </a:pPr>
            <a:endParaRPr lang="en-US"/>
          </a:p>
        </p:txBody>
      </p:sp>
      <p:sp>
        <p:nvSpPr>
          <p:cNvPr id="4" name="Slide Number Placeholder 3">
            <a:extLst>
              <a:ext uri="{FF2B5EF4-FFF2-40B4-BE49-F238E27FC236}">
                <a16:creationId xmlns:a16="http://schemas.microsoft.com/office/drawing/2014/main" id="{A2EB55FA-FAD6-B32C-F6A8-4133A0A6DCAF}"/>
              </a:ext>
            </a:extLst>
          </p:cNvPr>
          <p:cNvSpPr>
            <a:spLocks noGrp="1"/>
          </p:cNvSpPr>
          <p:nvPr>
            <p:ph type="sldNum" sz="quarter" idx="5"/>
          </p:nvPr>
        </p:nvSpPr>
        <p:spPr/>
        <p:txBody>
          <a:bodyPr/>
          <a:lstStyle/>
          <a:p>
            <a:fld id="{DA14EB8E-230F-42FB-9C39-F1454E1689F2}" type="slidenum">
              <a:rPr lang="en-US" smtClean="0"/>
              <a:t>25</a:t>
            </a:fld>
            <a:endParaRPr lang="en-US"/>
          </a:p>
        </p:txBody>
      </p:sp>
    </p:spTree>
    <p:extLst>
      <p:ext uri="{BB962C8B-B14F-4D97-AF65-F5344CB8AC3E}">
        <p14:creationId xmlns:p14="http://schemas.microsoft.com/office/powerpoint/2010/main" val="278830524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63C0608-7597-6B34-0EB4-806E3161EB5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84A6834-8799-E7E7-0BF5-6DFF15ADEEA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96FE161-9F87-034A-C63D-4E552224CBE8}"/>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BAC502E5-53E9-1401-B88D-825DC3459593}"/>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A14EB8E-230F-42FB-9C39-F1454E1689F2}" type="slidenum">
              <a:rPr kumimoji="0" lang="en-US" sz="11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US" sz="11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36923093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B7BDC88-85E4-3875-45D4-F8B7D6C6777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B15F37E-AB04-7026-A4A5-49A17D20D68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DDCC57C0-1D7C-18FA-C434-A9DDD9454C76}"/>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B3672FE7-DF42-5FF2-E7A4-6448FCC82E0F}"/>
              </a:ext>
            </a:extLst>
          </p:cNvPr>
          <p:cNvSpPr>
            <a:spLocks noGrp="1"/>
          </p:cNvSpPr>
          <p:nvPr>
            <p:ph type="sldNum" sz="quarter" idx="5"/>
          </p:nvPr>
        </p:nvSpPr>
        <p:spPr/>
        <p:txBody>
          <a:bodyPr/>
          <a:lstStyle/>
          <a:p>
            <a:fld id="{DA14EB8E-230F-42FB-9C39-F1454E1689F2}" type="slidenum">
              <a:rPr lang="en-US" smtClean="0"/>
              <a:t>4</a:t>
            </a:fld>
            <a:endParaRPr lang="en-US"/>
          </a:p>
        </p:txBody>
      </p:sp>
    </p:spTree>
    <p:extLst>
      <p:ext uri="{BB962C8B-B14F-4D97-AF65-F5344CB8AC3E}">
        <p14:creationId xmlns:p14="http://schemas.microsoft.com/office/powerpoint/2010/main" val="25281536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ea typeface="Calibri"/>
              <a:cs typeface="Calibri"/>
            </a:endParaRPr>
          </a:p>
        </p:txBody>
      </p:sp>
      <p:sp>
        <p:nvSpPr>
          <p:cNvPr id="4" name="Slide Number Placeholder 3"/>
          <p:cNvSpPr>
            <a:spLocks noGrp="1"/>
          </p:cNvSpPr>
          <p:nvPr>
            <p:ph type="sldNum" sz="quarter" idx="5"/>
          </p:nvPr>
        </p:nvSpPr>
        <p:spPr/>
        <p:txBody>
          <a:bodyPr/>
          <a:lstStyle/>
          <a:p>
            <a:fld id="{DA14EB8E-230F-42FB-9C39-F1454E1689F2}" type="slidenum">
              <a:rPr lang="en-US" smtClean="0"/>
              <a:t>5</a:t>
            </a:fld>
            <a:endParaRPr lang="en-US"/>
          </a:p>
        </p:txBody>
      </p:sp>
    </p:spTree>
    <p:extLst>
      <p:ext uri="{BB962C8B-B14F-4D97-AF65-F5344CB8AC3E}">
        <p14:creationId xmlns:p14="http://schemas.microsoft.com/office/powerpoint/2010/main" val="159069869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DA14EB8E-230F-42FB-9C39-F1454E1689F2}" type="slidenum">
              <a:rPr lang="en-US" smtClean="0"/>
              <a:t>6</a:t>
            </a:fld>
            <a:endParaRPr lang="en-US"/>
          </a:p>
        </p:txBody>
      </p:sp>
    </p:spTree>
    <p:extLst>
      <p:ext uri="{BB962C8B-B14F-4D97-AF65-F5344CB8AC3E}">
        <p14:creationId xmlns:p14="http://schemas.microsoft.com/office/powerpoint/2010/main" val="375039166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6E5C0D2-6C5C-88AF-5A77-B0F2AB71BA8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4214067-D6C7-853B-4CE3-00292051350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15C2084-5A20-8D78-01B5-58E1186B11CE}"/>
              </a:ext>
            </a:extLst>
          </p:cNvPr>
          <p:cNvSpPr>
            <a:spLocks noGrp="1"/>
          </p:cNvSpPr>
          <p:nvPr>
            <p:ph type="body" idx="1"/>
          </p:nvPr>
        </p:nvSpPr>
        <p:spPr/>
        <p:txBody>
          <a:bodyPr/>
          <a:lstStyle/>
          <a:p>
            <a:endParaRPr lang="en-US">
              <a:ea typeface="Calibri"/>
              <a:cs typeface="Calibri"/>
            </a:endParaRPr>
          </a:p>
        </p:txBody>
      </p:sp>
      <p:sp>
        <p:nvSpPr>
          <p:cNvPr id="4" name="Slide Number Placeholder 3">
            <a:extLst>
              <a:ext uri="{FF2B5EF4-FFF2-40B4-BE49-F238E27FC236}">
                <a16:creationId xmlns:a16="http://schemas.microsoft.com/office/drawing/2014/main" id="{D1D61381-7F59-87CA-27E1-879EAAC3C826}"/>
              </a:ext>
            </a:extLst>
          </p:cNvPr>
          <p:cNvSpPr>
            <a:spLocks noGrp="1"/>
          </p:cNvSpPr>
          <p:nvPr>
            <p:ph type="sldNum" sz="quarter" idx="5"/>
          </p:nvPr>
        </p:nvSpPr>
        <p:spPr/>
        <p:txBody>
          <a:bodyPr/>
          <a:lstStyle/>
          <a:p>
            <a:fld id="{DA14EB8E-230F-42FB-9C39-F1454E1689F2}" type="slidenum">
              <a:rPr lang="en-US" smtClean="0"/>
              <a:t>7</a:t>
            </a:fld>
            <a:endParaRPr lang="en-US"/>
          </a:p>
        </p:txBody>
      </p:sp>
    </p:spTree>
    <p:extLst>
      <p:ext uri="{BB962C8B-B14F-4D97-AF65-F5344CB8AC3E}">
        <p14:creationId xmlns:p14="http://schemas.microsoft.com/office/powerpoint/2010/main" val="311463246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4F81044-024F-8EB4-E36A-DA6BB249040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6180635-ACF1-132A-0F00-173FB36F1CAD}"/>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B40822D-C2A5-01A0-29AD-FD6369375773}"/>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72E6DFE2-84AA-FD9D-F561-E9C6BF65CDAE}"/>
              </a:ext>
            </a:extLst>
          </p:cNvPr>
          <p:cNvSpPr>
            <a:spLocks noGrp="1"/>
          </p:cNvSpPr>
          <p:nvPr>
            <p:ph type="sldNum" sz="quarter" idx="5"/>
          </p:nvPr>
        </p:nvSpPr>
        <p:spPr/>
        <p:txBody>
          <a:bodyPr/>
          <a:lstStyle/>
          <a:p>
            <a:fld id="{DA14EB8E-230F-42FB-9C39-F1454E1689F2}" type="slidenum">
              <a:rPr lang="en-US" smtClean="0"/>
              <a:t>8</a:t>
            </a:fld>
            <a:endParaRPr lang="en-US"/>
          </a:p>
        </p:txBody>
      </p:sp>
    </p:spTree>
    <p:extLst>
      <p:ext uri="{BB962C8B-B14F-4D97-AF65-F5344CB8AC3E}">
        <p14:creationId xmlns:p14="http://schemas.microsoft.com/office/powerpoint/2010/main" val="80723948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ea typeface="Calibri"/>
              <a:cs typeface="Calibri"/>
            </a:endParaRPr>
          </a:p>
        </p:txBody>
      </p:sp>
      <p:sp>
        <p:nvSpPr>
          <p:cNvPr id="4" name="Slide Number Placeholder 3"/>
          <p:cNvSpPr>
            <a:spLocks noGrp="1"/>
          </p:cNvSpPr>
          <p:nvPr>
            <p:ph type="sldNum" sz="quarter" idx="5"/>
          </p:nvPr>
        </p:nvSpPr>
        <p:spPr/>
        <p:txBody>
          <a:bodyPr/>
          <a:lstStyle/>
          <a:p>
            <a:fld id="{DA14EB8E-230F-42FB-9C39-F1454E1689F2}" type="slidenum">
              <a:rPr lang="en-US" smtClean="0"/>
              <a:t>9</a:t>
            </a:fld>
            <a:endParaRPr lang="en-US"/>
          </a:p>
        </p:txBody>
      </p:sp>
    </p:spTree>
    <p:extLst>
      <p:ext uri="{BB962C8B-B14F-4D97-AF65-F5344CB8AC3E}">
        <p14:creationId xmlns:p14="http://schemas.microsoft.com/office/powerpoint/2010/main" val="492164386"/>
      </p:ext>
    </p:extLst>
  </p:cSld>
  <p:clrMapOvr>
    <a:masterClrMapping/>
  </p:clrMapOvr>
</p:notes>
</file>

<file path=ppt/slideLayouts/_rels/slideLayout1.xml.rels><?xml version="1.0" encoding="UTF-8" standalone="yes"?>
<Relationships xmlns="http://schemas.openxmlformats.org/package/2006/relationships"><Relationship Id="rId8" Type="http://schemas.openxmlformats.org/officeDocument/2006/relationships/image" Target="../media/image3.emf"/><Relationship Id="rId3" Type="http://schemas.openxmlformats.org/officeDocument/2006/relationships/tags" Target="../tags/tag22.xml"/><Relationship Id="rId7" Type="http://schemas.openxmlformats.org/officeDocument/2006/relationships/oleObject" Target="../embeddings/oleObject2.bin"/><Relationship Id="rId2" Type="http://schemas.openxmlformats.org/officeDocument/2006/relationships/tags" Target="../tags/tag21.xml"/><Relationship Id="rId1" Type="http://schemas.openxmlformats.org/officeDocument/2006/relationships/tags" Target="../tags/tag20.xml"/><Relationship Id="rId6" Type="http://schemas.openxmlformats.org/officeDocument/2006/relationships/slideMaster" Target="../slideMasters/slideMaster1.xml"/><Relationship Id="rId5" Type="http://schemas.openxmlformats.org/officeDocument/2006/relationships/tags" Target="../tags/tag24.xml"/><Relationship Id="rId10" Type="http://schemas.openxmlformats.org/officeDocument/2006/relationships/image" Target="../media/image5.png"/><Relationship Id="rId4" Type="http://schemas.openxmlformats.org/officeDocument/2006/relationships/tags" Target="../tags/tag23.xml"/><Relationship Id="rId9" Type="http://schemas.openxmlformats.org/officeDocument/2006/relationships/image" Target="../media/image4.png"/></Relationships>
</file>

<file path=ppt/slideLayouts/_rels/slideLayout2.xml.rels><?xml version="1.0" encoding="UTF-8" standalone="yes"?>
<Relationships xmlns="http://schemas.openxmlformats.org/package/2006/relationships"><Relationship Id="rId8" Type="http://schemas.openxmlformats.org/officeDocument/2006/relationships/image" Target="../media/image3.emf"/><Relationship Id="rId3" Type="http://schemas.openxmlformats.org/officeDocument/2006/relationships/tags" Target="../tags/tag27.xml"/><Relationship Id="rId7" Type="http://schemas.openxmlformats.org/officeDocument/2006/relationships/oleObject" Target="../embeddings/oleObject2.bin"/><Relationship Id="rId2" Type="http://schemas.openxmlformats.org/officeDocument/2006/relationships/tags" Target="../tags/tag26.xml"/><Relationship Id="rId1" Type="http://schemas.openxmlformats.org/officeDocument/2006/relationships/tags" Target="../tags/tag25.xml"/><Relationship Id="rId6" Type="http://schemas.openxmlformats.org/officeDocument/2006/relationships/slideMaster" Target="../slideMasters/slideMaster1.xml"/><Relationship Id="rId5" Type="http://schemas.openxmlformats.org/officeDocument/2006/relationships/tags" Target="../tags/tag29.xml"/><Relationship Id="rId4" Type="http://schemas.openxmlformats.org/officeDocument/2006/relationships/tags" Target="../tags/tag28.xml"/><Relationship Id="rId9" Type="http://schemas.openxmlformats.org/officeDocument/2006/relationships/image" Target="../media/image5.png"/></Relationships>
</file>

<file path=ppt/slideLayouts/_rels/slideLayout3.xml.rels><?xml version="1.0" encoding="UTF-8" standalone="yes"?>
<Relationships xmlns="http://schemas.openxmlformats.org/package/2006/relationships"><Relationship Id="rId3" Type="http://schemas.openxmlformats.org/officeDocument/2006/relationships/tags" Target="../tags/tag32.xml"/><Relationship Id="rId7" Type="http://schemas.openxmlformats.org/officeDocument/2006/relationships/image" Target="../media/image1.emf"/><Relationship Id="rId2" Type="http://schemas.openxmlformats.org/officeDocument/2006/relationships/tags" Target="../tags/tag31.xml"/><Relationship Id="rId1" Type="http://schemas.openxmlformats.org/officeDocument/2006/relationships/tags" Target="../tags/tag30.xml"/><Relationship Id="rId6" Type="http://schemas.openxmlformats.org/officeDocument/2006/relationships/oleObject" Target="../embeddings/oleObject3.bin"/><Relationship Id="rId5" Type="http://schemas.openxmlformats.org/officeDocument/2006/relationships/slideMaster" Target="../slideMasters/slideMaster1.xml"/><Relationship Id="rId4" Type="http://schemas.openxmlformats.org/officeDocument/2006/relationships/tags" Target="../tags/tag33.xml"/></Relationships>
</file>

<file path=ppt/slideLayouts/_rels/slideLayout4.xml.rels><?xml version="1.0" encoding="UTF-8" standalone="yes"?>
<Relationships xmlns="http://schemas.openxmlformats.org/package/2006/relationships"><Relationship Id="rId3" Type="http://schemas.openxmlformats.org/officeDocument/2006/relationships/tags" Target="../tags/tag36.xml"/><Relationship Id="rId7" Type="http://schemas.openxmlformats.org/officeDocument/2006/relationships/image" Target="../media/image1.emf"/><Relationship Id="rId2" Type="http://schemas.openxmlformats.org/officeDocument/2006/relationships/tags" Target="../tags/tag35.xml"/><Relationship Id="rId1" Type="http://schemas.openxmlformats.org/officeDocument/2006/relationships/tags" Target="../tags/tag34.xml"/><Relationship Id="rId6" Type="http://schemas.openxmlformats.org/officeDocument/2006/relationships/oleObject" Target="../embeddings/oleObject3.bin"/><Relationship Id="rId5" Type="http://schemas.openxmlformats.org/officeDocument/2006/relationships/slideMaster" Target="../slideMasters/slideMaster1.xml"/><Relationship Id="rId4" Type="http://schemas.openxmlformats.org/officeDocument/2006/relationships/tags" Target="../tags/tag37.xml"/></Relationships>
</file>

<file path=ppt/slideLayouts/_rels/slideLayout5.xml.rels><?xml version="1.0" encoding="UTF-8" standalone="yes"?>
<Relationships xmlns="http://schemas.openxmlformats.org/package/2006/relationships"><Relationship Id="rId3" Type="http://schemas.openxmlformats.org/officeDocument/2006/relationships/tags" Target="../tags/tag40.xml"/><Relationship Id="rId7" Type="http://schemas.openxmlformats.org/officeDocument/2006/relationships/image" Target="../media/image1.emf"/><Relationship Id="rId2" Type="http://schemas.openxmlformats.org/officeDocument/2006/relationships/tags" Target="../tags/tag39.xml"/><Relationship Id="rId1" Type="http://schemas.openxmlformats.org/officeDocument/2006/relationships/tags" Target="../tags/tag38.xml"/><Relationship Id="rId6" Type="http://schemas.openxmlformats.org/officeDocument/2006/relationships/oleObject" Target="../embeddings/oleObject3.bin"/><Relationship Id="rId5" Type="http://schemas.openxmlformats.org/officeDocument/2006/relationships/slideMaster" Target="../slideMasters/slideMaster1.xml"/><Relationship Id="rId4" Type="http://schemas.openxmlformats.org/officeDocument/2006/relationships/tags" Target="../tags/tag41.xml"/></Relationships>
</file>

<file path=ppt/slideLayouts/_rels/slideLayout6.xml.rels><?xml version="1.0" encoding="UTF-8" standalone="yes"?>
<Relationships xmlns="http://schemas.openxmlformats.org/package/2006/relationships"><Relationship Id="rId3" Type="http://schemas.openxmlformats.org/officeDocument/2006/relationships/tags" Target="../tags/tag44.xml"/><Relationship Id="rId7" Type="http://schemas.openxmlformats.org/officeDocument/2006/relationships/image" Target="../media/image1.emf"/><Relationship Id="rId2" Type="http://schemas.openxmlformats.org/officeDocument/2006/relationships/tags" Target="../tags/tag43.xml"/><Relationship Id="rId1" Type="http://schemas.openxmlformats.org/officeDocument/2006/relationships/tags" Target="../tags/tag42.xml"/><Relationship Id="rId6" Type="http://schemas.openxmlformats.org/officeDocument/2006/relationships/oleObject" Target="../embeddings/oleObject3.bin"/><Relationship Id="rId5" Type="http://schemas.openxmlformats.org/officeDocument/2006/relationships/slideMaster" Target="../slideMasters/slideMaster1.xml"/><Relationship Id="rId4" Type="http://schemas.openxmlformats.org/officeDocument/2006/relationships/tags" Target="../tags/tag45.xml"/></Relationships>
</file>

<file path=ppt/slideLayouts/_rels/slideLayout7.xml.rels><?xml version="1.0" encoding="UTF-8" standalone="yes"?>
<Relationships xmlns="http://schemas.openxmlformats.org/package/2006/relationships"><Relationship Id="rId3" Type="http://schemas.openxmlformats.org/officeDocument/2006/relationships/tags" Target="../tags/tag48.xml"/><Relationship Id="rId7" Type="http://schemas.openxmlformats.org/officeDocument/2006/relationships/image" Target="../media/image5.png"/><Relationship Id="rId2" Type="http://schemas.openxmlformats.org/officeDocument/2006/relationships/tags" Target="../tags/tag47.xml"/><Relationship Id="rId1" Type="http://schemas.openxmlformats.org/officeDocument/2006/relationships/tags" Target="../tags/tag46.xml"/><Relationship Id="rId6" Type="http://schemas.openxmlformats.org/officeDocument/2006/relationships/image" Target="../media/image3.emf"/><Relationship Id="rId5" Type="http://schemas.openxmlformats.org/officeDocument/2006/relationships/oleObject" Target="../embeddings/oleObject4.bin"/><Relationship Id="rId4"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89F20DF4-2614-7F5A-76D3-4F3EABFDBF30}"/>
              </a:ext>
            </a:extLst>
          </p:cNvPr>
          <p:cNvSpPr/>
          <p:nvPr userDrawn="1"/>
        </p:nvSpPr>
        <p:spPr>
          <a:xfrm>
            <a:off x="0" y="0"/>
            <a:ext cx="7278624" cy="6858000"/>
          </a:xfrm>
          <a:prstGeom prst="rect">
            <a:avLst/>
          </a:prstGeom>
          <a:solidFill>
            <a:schemeClr val="bg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ts val="300"/>
              </a:spcBef>
              <a:spcAft>
                <a:spcPts val="300"/>
              </a:spcAft>
            </a:pPr>
            <a:endParaRPr lang="en-US" sz="1600">
              <a:solidFill>
                <a:schemeClr val="accent1"/>
              </a:solidFill>
            </a:endParaRPr>
          </a:p>
        </p:txBody>
      </p:sp>
      <p:graphicFrame>
        <p:nvGraphicFramePr>
          <p:cNvPr id="7" name="Object 6" hidden="1">
            <a:extLst>
              <a:ext uri="{FF2B5EF4-FFF2-40B4-BE49-F238E27FC236}">
                <a16:creationId xmlns:a16="http://schemas.microsoft.com/office/drawing/2014/main" id="{33B562A0-3D6C-45D0-9E85-8A28A804D0F1}"/>
              </a:ext>
            </a:extLst>
          </p:cNvPr>
          <p:cNvGraphicFramePr>
            <a:graphicFrameLocks noChangeAspect="1"/>
          </p:cNvGraphicFramePr>
          <p:nvPr userDrawn="1">
            <p:custDataLst>
              <p:tags r:id="rId1"/>
            </p:custDataLst>
            <p:extLst>
              <p:ext uri="{D42A27DB-BD31-4B8C-83A1-F6EECF244321}">
                <p14:modId xmlns:p14="http://schemas.microsoft.com/office/powerpoint/2010/main" val="3476964410"/>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7" imgW="592" imgH="591" progId="TCLayout.ActiveDocument.1">
                  <p:embed/>
                </p:oleObj>
              </mc:Choice>
              <mc:Fallback>
                <p:oleObj name="think-cell Slide" r:id="rId7" imgW="592" imgH="591" progId="TCLayout.ActiveDocument.1">
                  <p:embed/>
                  <p:pic>
                    <p:nvPicPr>
                      <p:cNvPr id="7" name="Object 6" hidden="1">
                        <a:extLst>
                          <a:ext uri="{FF2B5EF4-FFF2-40B4-BE49-F238E27FC236}">
                            <a16:creationId xmlns:a16="http://schemas.microsoft.com/office/drawing/2014/main" id="{33B562A0-3D6C-45D0-9E85-8A28A804D0F1}"/>
                          </a:ext>
                        </a:extLst>
                      </p:cNvPr>
                      <p:cNvPicPr/>
                      <p:nvPr/>
                    </p:nvPicPr>
                    <p:blipFill>
                      <a:blip r:embed="rId8"/>
                      <a:stretch>
                        <a:fillRect/>
                      </a:stretch>
                    </p:blipFill>
                    <p:spPr>
                      <a:xfrm>
                        <a:off x="1588" y="1588"/>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CC42428D-965F-410A-AAB0-2F4E028AF079}"/>
              </a:ext>
            </a:extLst>
          </p:cNvPr>
          <p:cNvSpPr/>
          <p:nvPr userDrawn="1">
            <p:custDataLst>
              <p:tags r:id="rId2"/>
            </p:custDataLst>
          </p:nvPr>
        </p:nvSpPr>
        <p:spPr>
          <a:xfrm>
            <a:off x="0" y="0"/>
            <a:ext cx="158750" cy="158750"/>
          </a:xfrm>
          <a:prstGeom prst="rect">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a:spcBef>
                <a:spcPts val="300"/>
              </a:spcBef>
              <a:spcAft>
                <a:spcPts val="300"/>
              </a:spcAft>
            </a:pPr>
            <a:endParaRPr lang="en-US" sz="4400" b="1" i="0" baseline="0">
              <a:solidFill>
                <a:schemeClr val="bg1"/>
              </a:solidFill>
              <a:latin typeface="Arial" panose="020B0604020202020204" pitchFamily="34" charset="0"/>
              <a:ea typeface="+mj-ea"/>
              <a:cs typeface="+mj-cs"/>
              <a:sym typeface="Arial" panose="020B0604020202020204" pitchFamily="34" charset="0"/>
            </a:endParaRPr>
          </a:p>
        </p:txBody>
      </p:sp>
      <p:sp>
        <p:nvSpPr>
          <p:cNvPr id="16" name="Documenttype">
            <a:extLst>
              <a:ext uri="{FF2B5EF4-FFF2-40B4-BE49-F238E27FC236}">
                <a16:creationId xmlns:a16="http://schemas.microsoft.com/office/drawing/2014/main" id="{0CADA7EB-5C2E-4AD4-A32E-534A28817C8A}"/>
              </a:ext>
            </a:extLst>
          </p:cNvPr>
          <p:cNvSpPr>
            <a:spLocks noGrp="1"/>
          </p:cNvSpPr>
          <p:nvPr>
            <p:ph type="body" sz="quarter" idx="13" hasCustomPrompt="1"/>
            <p:custDataLst>
              <p:tags r:id="rId3"/>
            </p:custDataLst>
          </p:nvPr>
        </p:nvSpPr>
        <p:spPr>
          <a:xfrm>
            <a:off x="550800" y="5187276"/>
            <a:ext cx="6173979" cy="215444"/>
          </a:xfrm>
          <a:prstGeom prst="rect">
            <a:avLst/>
          </a:prstGeom>
          <a:noFill/>
          <a:ln/>
          <a:extLst>
            <a:ext uri="{909E8E84-426E-40DD-AFC4-6F175D3DCCD1}">
              <a14:hiddenFill xmlns:a14="http://schemas.microsoft.com/office/drawing/2010/main">
                <a:solidFill>
                  <a:srgbClr val="FFFFFF"/>
                </a:solidFill>
              </a14:hiddenFill>
            </a:ext>
          </a:extLst>
        </p:spPr>
        <p:txBody>
          <a:bodyPr vert="horz" wrap="square" lIns="0" tIns="0" rIns="0" bIns="0" rtlCol="0" anchor="t" anchorCtr="0">
            <a:spAutoFit/>
          </a:bodyPr>
          <a:lstStyle>
            <a:lvl1pPr marL="0" indent="0" algn="ctr">
              <a:buNone/>
              <a:defRPr lang="en-US" sz="1400" dirty="0">
                <a:solidFill>
                  <a:schemeClr val="accent1"/>
                </a:solidFill>
              </a:defRPr>
            </a:lvl1pPr>
          </a:lstStyle>
          <a:p>
            <a:pPr marL="228600" lvl="0" indent="-228600"/>
            <a:r>
              <a:rPr lang="en-US"/>
              <a:t>Edit date or title/role</a:t>
            </a:r>
          </a:p>
        </p:txBody>
      </p:sp>
      <p:sp>
        <p:nvSpPr>
          <p:cNvPr id="18" name="Subtitle">
            <a:extLst>
              <a:ext uri="{FF2B5EF4-FFF2-40B4-BE49-F238E27FC236}">
                <a16:creationId xmlns:a16="http://schemas.microsoft.com/office/drawing/2014/main" id="{C85A1636-E33D-4640-A4BA-89E2008C1ED4}"/>
              </a:ext>
            </a:extLst>
          </p:cNvPr>
          <p:cNvSpPr>
            <a:spLocks noGrp="1"/>
          </p:cNvSpPr>
          <p:nvPr>
            <p:ph type="subTitle" idx="1"/>
            <p:custDataLst>
              <p:tags r:id="rId4"/>
            </p:custDataLst>
          </p:nvPr>
        </p:nvSpPr>
        <p:spPr>
          <a:xfrm>
            <a:off x="551941" y="4769667"/>
            <a:ext cx="6173979" cy="307777"/>
          </a:xfrm>
          <a:prstGeom prst="rect">
            <a:avLst/>
          </a:prstGeom>
          <a:noFill/>
          <a:ln/>
          <a:extLst>
            <a:ext uri="{909E8E84-426E-40DD-AFC4-6F175D3DCCD1}">
              <a14:hiddenFill xmlns:a14="http://schemas.microsoft.com/office/drawing/2010/main">
                <a:solidFill>
                  <a:srgbClr val="FFFFFF"/>
                </a:solidFill>
              </a14:hiddenFill>
            </a:ext>
          </a:extLst>
        </p:spPr>
        <p:txBody>
          <a:bodyPr vert="horz" wrap="square" lIns="0" tIns="0" rIns="0" bIns="0" rtlCol="0" anchor="t" anchorCtr="0">
            <a:spAutoFit/>
          </a:bodyPr>
          <a:lstStyle>
            <a:lvl1pPr marL="0" indent="0" algn="ctr">
              <a:buNone/>
              <a:defRPr lang="en-US" sz="2000" dirty="0">
                <a:solidFill>
                  <a:schemeClr val="accent1"/>
                </a:solidFill>
              </a:defRPr>
            </a:lvl1pPr>
          </a:lstStyle>
          <a:p>
            <a:pPr marL="228600" lvl="0" indent="-228600"/>
            <a:r>
              <a:rPr lang="en-US"/>
              <a:t>Click to edit Master subtitle style</a:t>
            </a:r>
          </a:p>
        </p:txBody>
      </p:sp>
      <p:sp>
        <p:nvSpPr>
          <p:cNvPr id="20" name="Title">
            <a:extLst>
              <a:ext uri="{FF2B5EF4-FFF2-40B4-BE49-F238E27FC236}">
                <a16:creationId xmlns:a16="http://schemas.microsoft.com/office/drawing/2014/main" id="{AA4E4E19-7239-46DA-AE24-CE9556C9BE7D}"/>
              </a:ext>
            </a:extLst>
          </p:cNvPr>
          <p:cNvSpPr>
            <a:spLocks noGrp="1"/>
          </p:cNvSpPr>
          <p:nvPr>
            <p:ph type="title"/>
            <p:custDataLst>
              <p:tags r:id="rId5"/>
            </p:custDataLst>
          </p:nvPr>
        </p:nvSpPr>
        <p:spPr>
          <a:xfrm>
            <a:off x="551941" y="3294404"/>
            <a:ext cx="6173979" cy="1354217"/>
          </a:xfrm>
          <a:prstGeom prst="rect">
            <a:avLst/>
          </a:prstGeom>
          <a:noFill/>
          <a:ln/>
          <a:extLst>
            <a:ext uri="{909E8E84-426E-40DD-AFC4-6F175D3DCCD1}">
              <a14:hiddenFill xmlns:a14="http://schemas.microsoft.com/office/drawing/2010/main">
                <a:solidFill>
                  <a:srgbClr val="FFFFFF"/>
                </a:solidFill>
              </a14:hiddenFill>
            </a:ext>
          </a:extLst>
        </p:spPr>
        <p:txBody>
          <a:bodyPr vert="horz" wrap="square" lIns="0" tIns="0" rIns="0" bIns="0" rtlCol="0" anchor="b" anchorCtr="0">
            <a:spAutoFit/>
          </a:bodyPr>
          <a:lstStyle>
            <a:lvl1pPr algn="ctr">
              <a:defRPr lang="en-US" sz="4400" dirty="0">
                <a:solidFill>
                  <a:schemeClr val="accent1"/>
                </a:solidFill>
              </a:defRPr>
            </a:lvl1pPr>
          </a:lstStyle>
          <a:p>
            <a:pPr lvl="0"/>
            <a:r>
              <a:rPr lang="en-US"/>
              <a:t>Click to edit Master title style</a:t>
            </a:r>
          </a:p>
        </p:txBody>
      </p:sp>
      <p:pic>
        <p:nvPicPr>
          <p:cNvPr id="6" name="Picture 5">
            <a:extLst>
              <a:ext uri="{FF2B5EF4-FFF2-40B4-BE49-F238E27FC236}">
                <a16:creationId xmlns:a16="http://schemas.microsoft.com/office/drawing/2014/main" id="{A63D0C57-9906-930F-C061-20C2B9697510}"/>
              </a:ext>
            </a:extLst>
          </p:cNvPr>
          <p:cNvPicPr>
            <a:picLocks noChangeAspect="1"/>
          </p:cNvPicPr>
          <p:nvPr userDrawn="1"/>
        </p:nvPicPr>
        <p:blipFill>
          <a:blip r:embed="rId9"/>
          <a:stretch>
            <a:fillRect/>
          </a:stretch>
        </p:blipFill>
        <p:spPr>
          <a:xfrm>
            <a:off x="7278624" y="0"/>
            <a:ext cx="4913376" cy="6858000"/>
          </a:xfrm>
          <a:prstGeom prst="rect">
            <a:avLst/>
          </a:prstGeom>
        </p:spPr>
      </p:pic>
      <p:pic>
        <p:nvPicPr>
          <p:cNvPr id="10" name="Picture 2" descr="Seal of Massachusetts - Wikipedia">
            <a:extLst>
              <a:ext uri="{FF2B5EF4-FFF2-40B4-BE49-F238E27FC236}">
                <a16:creationId xmlns:a16="http://schemas.microsoft.com/office/drawing/2014/main" id="{240B148E-504A-11A8-DFC1-2E317A8ED152}"/>
              </a:ext>
            </a:extLst>
          </p:cNvPr>
          <p:cNvPicPr>
            <a:picLocks noChangeAspect="1" noChangeArrowheads="1"/>
          </p:cNvPicPr>
          <p:nvPr userDrawn="1"/>
        </p:nvPicPr>
        <p:blipFill>
          <a:blip r:embed="rId10" cstate="print">
            <a:extLst>
              <a:ext uri="{28A0092B-C50C-407E-A947-70E740481C1C}">
                <a14:useLocalDpi xmlns:a14="http://schemas.microsoft.com/office/drawing/2010/main" val="0"/>
              </a:ext>
            </a:extLst>
          </a:blip>
          <a:srcRect/>
          <a:stretch>
            <a:fillRect/>
          </a:stretch>
        </p:blipFill>
        <p:spPr bwMode="auto">
          <a:xfrm>
            <a:off x="591930" y="895739"/>
            <a:ext cx="1353127" cy="1352775"/>
          </a:xfrm>
          <a:prstGeom prst="rect">
            <a:avLst/>
          </a:prstGeom>
          <a:noFill/>
          <a:extLst>
            <a:ext uri="{909E8E84-426E-40DD-AFC4-6F175D3DCCD1}">
              <a14:hiddenFill xmlns:a14="http://schemas.microsoft.com/office/drawing/2010/main">
                <a:solidFill>
                  <a:srgbClr val="FFFFFF"/>
                </a:solidFill>
              </a14:hiddenFill>
            </a:ext>
          </a:extLst>
        </p:spPr>
      </p:pic>
      <p:cxnSp>
        <p:nvCxnSpPr>
          <p:cNvPr id="12" name="Straight Connector 11">
            <a:extLst>
              <a:ext uri="{FF2B5EF4-FFF2-40B4-BE49-F238E27FC236}">
                <a16:creationId xmlns:a16="http://schemas.microsoft.com/office/drawing/2014/main" id="{1F4C31E0-FE61-6220-BFB9-B1E9B7A0E32D}"/>
              </a:ext>
            </a:extLst>
          </p:cNvPr>
          <p:cNvCxnSpPr/>
          <p:nvPr userDrawn="1"/>
        </p:nvCxnSpPr>
        <p:spPr>
          <a:xfrm>
            <a:off x="2211353" y="914236"/>
            <a:ext cx="0" cy="1334278"/>
          </a:xfrm>
          <a:prstGeom prst="line">
            <a:avLst/>
          </a:prstGeom>
          <a:ln w="57150" cap="flat">
            <a:solidFill>
              <a:schemeClr val="accent1"/>
            </a:solidFill>
            <a:miter lim="800000"/>
            <a:tailEnd type="none"/>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140EB922-D971-A4F7-34F9-8EF47A437A1F}"/>
              </a:ext>
            </a:extLst>
          </p:cNvPr>
          <p:cNvSpPr txBox="1"/>
          <p:nvPr userDrawn="1"/>
        </p:nvSpPr>
        <p:spPr>
          <a:xfrm>
            <a:off x="2477650" y="952927"/>
            <a:ext cx="3778900" cy="326823"/>
          </a:xfrm>
          <a:prstGeom prst="rect">
            <a:avLst/>
          </a:prstGeom>
          <a:ln w="6350">
            <a:noFill/>
            <a:miter lim="800000"/>
          </a:ln>
        </p:spPr>
        <p:txBody>
          <a:bodyPr vert="horz" wrap="none" lIns="0" tIns="0" rIns="0" bIns="0" rtlCol="0">
            <a:noAutofit/>
          </a:bodyPr>
          <a:lstStyle/>
          <a:p>
            <a:pPr algn="l">
              <a:spcBef>
                <a:spcPts val="300"/>
              </a:spcBef>
              <a:spcAft>
                <a:spcPts val="300"/>
              </a:spcAft>
              <a:buNone/>
            </a:pPr>
            <a:r>
              <a:rPr lang="en-US" sz="2000" b="1">
                <a:solidFill>
                  <a:schemeClr val="accent1"/>
                </a:solidFill>
              </a:rPr>
              <a:t>Commonwealth of Massachusetts</a:t>
            </a:r>
          </a:p>
        </p:txBody>
      </p:sp>
      <p:sp>
        <p:nvSpPr>
          <p:cNvPr id="14" name="TextBox 13">
            <a:extLst>
              <a:ext uri="{FF2B5EF4-FFF2-40B4-BE49-F238E27FC236}">
                <a16:creationId xmlns:a16="http://schemas.microsoft.com/office/drawing/2014/main" id="{255A5555-129C-09F4-91DC-889097E4247D}"/>
              </a:ext>
            </a:extLst>
          </p:cNvPr>
          <p:cNvSpPr txBox="1"/>
          <p:nvPr userDrawn="1"/>
        </p:nvSpPr>
        <p:spPr>
          <a:xfrm>
            <a:off x="2477650" y="1503684"/>
            <a:ext cx="4161455" cy="744830"/>
          </a:xfrm>
          <a:prstGeom prst="rect">
            <a:avLst/>
          </a:prstGeom>
          <a:ln w="6350">
            <a:noFill/>
            <a:miter lim="800000"/>
          </a:ln>
        </p:spPr>
        <p:txBody>
          <a:bodyPr vert="horz" wrap="none" lIns="0" tIns="0" rIns="0" bIns="0" rtlCol="0">
            <a:noAutofit/>
          </a:bodyPr>
          <a:lstStyle/>
          <a:p>
            <a:pPr algn="l">
              <a:spcBef>
                <a:spcPts val="0"/>
              </a:spcBef>
              <a:spcAft>
                <a:spcPts val="0"/>
              </a:spcAft>
              <a:buNone/>
            </a:pPr>
            <a:endParaRPr lang="en-US" sz="1600" b="1">
              <a:solidFill>
                <a:schemeClr val="accent1"/>
              </a:solidFill>
            </a:endParaRPr>
          </a:p>
        </p:txBody>
      </p:sp>
    </p:spTree>
    <p:extLst>
      <p:ext uri="{BB962C8B-B14F-4D97-AF65-F5344CB8AC3E}">
        <p14:creationId xmlns:p14="http://schemas.microsoft.com/office/powerpoint/2010/main" val="232390928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Section Title">
    <p:bg>
      <p:bgPr>
        <a:solidFill>
          <a:schemeClr val="bg1"/>
        </a:solidFill>
        <a:effectLst/>
      </p:bgPr>
    </p:bg>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CDCFBF15-1051-FCF6-43DD-23A96E7E4983}"/>
              </a:ext>
            </a:extLst>
          </p:cNvPr>
          <p:cNvSpPr/>
          <p:nvPr userDrawn="1"/>
        </p:nvSpPr>
        <p:spPr>
          <a:xfrm>
            <a:off x="0" y="0"/>
            <a:ext cx="12191404" cy="6858000"/>
          </a:xfrm>
          <a:prstGeom prst="rect">
            <a:avLst/>
          </a:prstGeom>
          <a:solidFill>
            <a:schemeClr val="bg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ts val="300"/>
              </a:spcBef>
              <a:spcAft>
                <a:spcPts val="300"/>
              </a:spcAft>
            </a:pPr>
            <a:endParaRPr lang="en-US" sz="1600" err="1">
              <a:solidFill>
                <a:schemeClr val="bg1"/>
              </a:solidFill>
            </a:endParaRPr>
          </a:p>
        </p:txBody>
      </p:sp>
      <p:graphicFrame>
        <p:nvGraphicFramePr>
          <p:cNvPr id="7" name="Object 6" hidden="1">
            <a:extLst>
              <a:ext uri="{FF2B5EF4-FFF2-40B4-BE49-F238E27FC236}">
                <a16:creationId xmlns:a16="http://schemas.microsoft.com/office/drawing/2014/main" id="{33B562A0-3D6C-45D0-9E85-8A28A804D0F1}"/>
              </a:ext>
            </a:extLst>
          </p:cNvPr>
          <p:cNvGraphicFramePr>
            <a:graphicFrameLocks noChangeAspect="1"/>
          </p:cNvGraphicFramePr>
          <p:nvPr userDrawn="1">
            <p:custDataLst>
              <p:tags r:id="rId1"/>
            </p:custDataLst>
            <p:extLst>
              <p:ext uri="{D42A27DB-BD31-4B8C-83A1-F6EECF244321}">
                <p14:modId xmlns:p14="http://schemas.microsoft.com/office/powerpoint/2010/main" val="3476964410"/>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7" imgW="592" imgH="591" progId="TCLayout.ActiveDocument.1">
                  <p:embed/>
                </p:oleObj>
              </mc:Choice>
              <mc:Fallback>
                <p:oleObj name="think-cell Slide" r:id="rId7" imgW="592" imgH="591" progId="TCLayout.ActiveDocument.1">
                  <p:embed/>
                  <p:pic>
                    <p:nvPicPr>
                      <p:cNvPr id="7" name="Object 6" hidden="1">
                        <a:extLst>
                          <a:ext uri="{FF2B5EF4-FFF2-40B4-BE49-F238E27FC236}">
                            <a16:creationId xmlns:a16="http://schemas.microsoft.com/office/drawing/2014/main" id="{33B562A0-3D6C-45D0-9E85-8A28A804D0F1}"/>
                          </a:ext>
                        </a:extLst>
                      </p:cNvPr>
                      <p:cNvPicPr/>
                      <p:nvPr/>
                    </p:nvPicPr>
                    <p:blipFill>
                      <a:blip r:embed="rId8"/>
                      <a:stretch>
                        <a:fillRect/>
                      </a:stretch>
                    </p:blipFill>
                    <p:spPr>
                      <a:xfrm>
                        <a:off x="1588" y="1588"/>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CC42428D-965F-410A-AAB0-2F4E028AF079}"/>
              </a:ext>
            </a:extLst>
          </p:cNvPr>
          <p:cNvSpPr/>
          <p:nvPr userDrawn="1">
            <p:custDataLst>
              <p:tags r:id="rId2"/>
            </p:custDataLst>
          </p:nvPr>
        </p:nvSpPr>
        <p:spPr>
          <a:xfrm>
            <a:off x="0" y="0"/>
            <a:ext cx="158750" cy="158750"/>
          </a:xfrm>
          <a:prstGeom prst="rect">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a:spcBef>
                <a:spcPts val="300"/>
              </a:spcBef>
              <a:spcAft>
                <a:spcPts val="300"/>
              </a:spcAft>
            </a:pPr>
            <a:endParaRPr lang="en-US" sz="4400" b="1" i="0" baseline="0">
              <a:solidFill>
                <a:schemeClr val="bg1"/>
              </a:solidFill>
              <a:latin typeface="Arial" panose="020B0604020202020204" pitchFamily="34" charset="0"/>
              <a:ea typeface="+mj-ea"/>
              <a:cs typeface="+mj-cs"/>
              <a:sym typeface="Arial" panose="020B0604020202020204" pitchFamily="34" charset="0"/>
            </a:endParaRPr>
          </a:p>
        </p:txBody>
      </p:sp>
      <p:sp>
        <p:nvSpPr>
          <p:cNvPr id="18" name="Subtitle">
            <a:extLst>
              <a:ext uri="{FF2B5EF4-FFF2-40B4-BE49-F238E27FC236}">
                <a16:creationId xmlns:a16="http://schemas.microsoft.com/office/drawing/2014/main" id="{C85A1636-E33D-4640-A4BA-89E2008C1ED4}"/>
              </a:ext>
            </a:extLst>
          </p:cNvPr>
          <p:cNvSpPr>
            <a:spLocks noGrp="1"/>
          </p:cNvSpPr>
          <p:nvPr>
            <p:ph type="subTitle" idx="1"/>
            <p:custDataLst>
              <p:tags r:id="rId3"/>
            </p:custDataLst>
          </p:nvPr>
        </p:nvSpPr>
        <p:spPr>
          <a:xfrm>
            <a:off x="2893929" y="3454055"/>
            <a:ext cx="8181508" cy="307777"/>
          </a:xfrm>
          <a:prstGeom prst="rect">
            <a:avLst/>
          </a:prstGeom>
          <a:noFill/>
          <a:ln/>
          <a:extLst>
            <a:ext uri="{909E8E84-426E-40DD-AFC4-6F175D3DCCD1}">
              <a14:hiddenFill xmlns:a14="http://schemas.microsoft.com/office/drawing/2010/main">
                <a:solidFill>
                  <a:srgbClr val="FFFFFF"/>
                </a:solidFill>
              </a14:hiddenFill>
            </a:ext>
          </a:extLst>
        </p:spPr>
        <p:txBody>
          <a:bodyPr vert="horz" wrap="square" lIns="0" tIns="0" rIns="0" bIns="0" rtlCol="0" anchor="t" anchorCtr="0">
            <a:spAutoFit/>
          </a:bodyPr>
          <a:lstStyle>
            <a:lvl1pPr marL="0" indent="0" algn="ctr">
              <a:buNone/>
              <a:defRPr lang="en-US" sz="2000" dirty="0">
                <a:solidFill>
                  <a:schemeClr val="accent1"/>
                </a:solidFill>
              </a:defRPr>
            </a:lvl1pPr>
          </a:lstStyle>
          <a:p>
            <a:pPr marL="228600" lvl="0" indent="-228600"/>
            <a:r>
              <a:rPr lang="en-US"/>
              <a:t>Click to edit Master subtitle style</a:t>
            </a:r>
          </a:p>
        </p:txBody>
      </p:sp>
      <p:sp>
        <p:nvSpPr>
          <p:cNvPr id="20" name="Title">
            <a:extLst>
              <a:ext uri="{FF2B5EF4-FFF2-40B4-BE49-F238E27FC236}">
                <a16:creationId xmlns:a16="http://schemas.microsoft.com/office/drawing/2014/main" id="{AA4E4E19-7239-46DA-AE24-CE9556C9BE7D}"/>
              </a:ext>
            </a:extLst>
          </p:cNvPr>
          <p:cNvSpPr>
            <a:spLocks noGrp="1"/>
          </p:cNvSpPr>
          <p:nvPr>
            <p:ph type="title"/>
            <p:custDataLst>
              <p:tags r:id="rId4"/>
            </p:custDataLst>
          </p:nvPr>
        </p:nvSpPr>
        <p:spPr>
          <a:xfrm>
            <a:off x="2893929" y="2655901"/>
            <a:ext cx="8181508" cy="677108"/>
          </a:xfrm>
          <a:prstGeom prst="rect">
            <a:avLst/>
          </a:prstGeom>
          <a:noFill/>
          <a:ln/>
          <a:extLst>
            <a:ext uri="{909E8E84-426E-40DD-AFC4-6F175D3DCCD1}">
              <a14:hiddenFill xmlns:a14="http://schemas.microsoft.com/office/drawing/2010/main">
                <a:solidFill>
                  <a:srgbClr val="FFFFFF"/>
                </a:solidFill>
              </a14:hiddenFill>
            </a:ext>
          </a:extLst>
        </p:spPr>
        <p:txBody>
          <a:bodyPr vert="horz" wrap="square" lIns="0" tIns="0" rIns="0" bIns="0" rtlCol="0" anchor="b" anchorCtr="0">
            <a:spAutoFit/>
          </a:bodyPr>
          <a:lstStyle>
            <a:lvl1pPr algn="ctr">
              <a:defRPr lang="en-US" sz="4400" dirty="0">
                <a:solidFill>
                  <a:schemeClr val="accent1"/>
                </a:solidFill>
              </a:defRPr>
            </a:lvl1pPr>
          </a:lstStyle>
          <a:p>
            <a:pPr lvl="0"/>
            <a:r>
              <a:rPr lang="en-US"/>
              <a:t>Click to edit Master title style</a:t>
            </a:r>
          </a:p>
        </p:txBody>
      </p:sp>
      <p:pic>
        <p:nvPicPr>
          <p:cNvPr id="10" name="Picture 2" descr="Seal of Massachusetts - Wikipedia">
            <a:extLst>
              <a:ext uri="{FF2B5EF4-FFF2-40B4-BE49-F238E27FC236}">
                <a16:creationId xmlns:a16="http://schemas.microsoft.com/office/drawing/2014/main" id="{240B148E-504A-11A8-DFC1-2E317A8ED152}"/>
              </a:ext>
            </a:extLst>
          </p:cNvPr>
          <p:cNvPicPr>
            <a:picLocks noChangeAspect="1" noChangeArrowheads="1"/>
          </p:cNvPicPr>
          <p:nvPr userDrawn="1"/>
        </p:nvPicPr>
        <p:blipFill>
          <a:blip r:embed="rId9" cstate="print">
            <a:extLst>
              <a:ext uri="{28A0092B-C50C-407E-A947-70E740481C1C}">
                <a14:useLocalDpi xmlns:a14="http://schemas.microsoft.com/office/drawing/2010/main" val="0"/>
              </a:ext>
            </a:extLst>
          </a:blip>
          <a:srcRect/>
          <a:stretch>
            <a:fillRect/>
          </a:stretch>
        </p:blipFill>
        <p:spPr bwMode="auto">
          <a:xfrm>
            <a:off x="498623" y="2305359"/>
            <a:ext cx="1778045" cy="1777582"/>
          </a:xfrm>
          <a:prstGeom prst="rect">
            <a:avLst/>
          </a:prstGeom>
          <a:noFill/>
          <a:extLst>
            <a:ext uri="{909E8E84-426E-40DD-AFC4-6F175D3DCCD1}">
              <a14:hiddenFill xmlns:a14="http://schemas.microsoft.com/office/drawing/2010/main">
                <a:solidFill>
                  <a:srgbClr val="FFFFFF"/>
                </a:solidFill>
              </a14:hiddenFill>
            </a:ext>
          </a:extLst>
        </p:spPr>
      </p:pic>
      <p:sp>
        <p:nvSpPr>
          <p:cNvPr id="4" name="Slide Number">
            <a:extLst>
              <a:ext uri="{FF2B5EF4-FFF2-40B4-BE49-F238E27FC236}">
                <a16:creationId xmlns:a16="http://schemas.microsoft.com/office/drawing/2014/main" id="{A4EEE50B-DE53-0267-B987-86DDCD5611E6}"/>
              </a:ext>
            </a:extLst>
          </p:cNvPr>
          <p:cNvSpPr>
            <a:spLocks noChangeArrowheads="1"/>
          </p:cNvSpPr>
          <p:nvPr userDrawn="1">
            <p:custDataLst>
              <p:tags r:id="rId5"/>
            </p:custDataLst>
          </p:nvPr>
        </p:nvSpPr>
        <p:spPr bwMode="black">
          <a:xfrm>
            <a:off x="11716610" y="6613594"/>
            <a:ext cx="325501" cy="138499"/>
          </a:xfrm>
          <a:prstGeom prst="rect">
            <a:avLst/>
          </a:prstGeom>
          <a:noFill/>
          <a:ln w="9525" algn="ctr">
            <a:noFill/>
            <a:miter lim="800000"/>
            <a:headEnd/>
            <a:tailEnd/>
          </a:ln>
          <a:effectLst/>
        </p:spPr>
        <p:txBody>
          <a:bodyPr wrap="square" lIns="0" tIns="0" rIns="0" bIns="0" anchor="b">
            <a:spAutoFit/>
          </a:bodyPr>
          <a:lstStyle/>
          <a:p>
            <a:pPr algn="r" defTabSz="610744" fontAlgn="auto">
              <a:spcBef>
                <a:spcPts val="0"/>
              </a:spcBef>
              <a:spcAft>
                <a:spcPts val="0"/>
              </a:spcAft>
              <a:defRPr/>
            </a:pPr>
            <a:fld id="{4ABDCABE-3F10-B64C-92F1-862014417034}" type="slidenum">
              <a:rPr lang="en-US" sz="900" b="0" smtClean="0">
                <a:solidFill>
                  <a:schemeClr val="tx1"/>
                </a:solidFill>
                <a:latin typeface="+mn-lt"/>
                <a:ea typeface="+mn-ea"/>
                <a:cs typeface="Arial" panose="020B0604020202020204" pitchFamily="34" charset="0"/>
              </a:rPr>
              <a:pPr algn="r" defTabSz="610744" fontAlgn="auto">
                <a:spcBef>
                  <a:spcPts val="0"/>
                </a:spcBef>
                <a:spcAft>
                  <a:spcPts val="0"/>
                </a:spcAft>
                <a:defRPr/>
              </a:pPr>
              <a:t>‹#›</a:t>
            </a:fld>
            <a:endParaRPr lang="en-US" sz="900" b="0">
              <a:solidFill>
                <a:schemeClr val="tx1"/>
              </a:solidFill>
              <a:latin typeface="+mn-lt"/>
              <a:ea typeface="+mn-ea"/>
              <a:cs typeface="Arial" panose="020B0604020202020204" pitchFamily="34" charset="0"/>
            </a:endParaRPr>
          </a:p>
        </p:txBody>
      </p:sp>
      <p:sp>
        <p:nvSpPr>
          <p:cNvPr id="5" name="Rectangle 4">
            <a:extLst>
              <a:ext uri="{FF2B5EF4-FFF2-40B4-BE49-F238E27FC236}">
                <a16:creationId xmlns:a16="http://schemas.microsoft.com/office/drawing/2014/main" id="{269F6AF4-BB84-D52F-3854-7EB18558F688}"/>
              </a:ext>
            </a:extLst>
          </p:cNvPr>
          <p:cNvSpPr/>
          <p:nvPr userDrawn="1"/>
        </p:nvSpPr>
        <p:spPr>
          <a:xfrm>
            <a:off x="595" y="6684968"/>
            <a:ext cx="7234827" cy="215444"/>
          </a:xfrm>
          <a:prstGeom prst="rect">
            <a:avLst/>
          </a:prstGeom>
        </p:spPr>
        <p:txBody>
          <a:bodyPr wrap="square">
            <a:spAutoFit/>
          </a:bodyPr>
          <a:lstStyle/>
          <a:p>
            <a:pPr algn="ctr"/>
            <a:r>
              <a:rPr lang="en-US" sz="800">
                <a:solidFill>
                  <a:schemeClr val="bg1"/>
                </a:solidFill>
                <a:effectLst/>
                <a:latin typeface="+mn-lt"/>
              </a:rPr>
              <a:t>DRAFT: FOR POLICY DEVELOPMENT PURPOSES</a:t>
            </a:r>
          </a:p>
        </p:txBody>
      </p:sp>
      <p:cxnSp>
        <p:nvCxnSpPr>
          <p:cNvPr id="9" name="Straight Connector 8">
            <a:extLst>
              <a:ext uri="{FF2B5EF4-FFF2-40B4-BE49-F238E27FC236}">
                <a16:creationId xmlns:a16="http://schemas.microsoft.com/office/drawing/2014/main" id="{DDC07408-8552-DE7C-EE84-27BD15DAEB34}"/>
              </a:ext>
            </a:extLst>
          </p:cNvPr>
          <p:cNvCxnSpPr>
            <a:cxnSpLocks/>
          </p:cNvCxnSpPr>
          <p:nvPr userDrawn="1"/>
        </p:nvCxnSpPr>
        <p:spPr>
          <a:xfrm>
            <a:off x="2621900" y="2305359"/>
            <a:ext cx="0" cy="1777582"/>
          </a:xfrm>
          <a:prstGeom prst="line">
            <a:avLst/>
          </a:prstGeom>
          <a:ln w="57150" cap="flat">
            <a:solidFill>
              <a:schemeClr val="accent1"/>
            </a:solidFill>
            <a:miter lim="800000"/>
            <a:tailEnd type="non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8702455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mp; Subtitle Only">
    <p:spTree>
      <p:nvGrpSpPr>
        <p:cNvPr id="1" name=""/>
        <p:cNvGrpSpPr/>
        <p:nvPr/>
      </p:nvGrpSpPr>
      <p:grpSpPr>
        <a:xfrm>
          <a:off x="0" y="0"/>
          <a:ext cx="0" cy="0"/>
          <a:chOff x="0" y="0"/>
          <a:chExt cx="0" cy="0"/>
        </a:xfrm>
      </p:grpSpPr>
      <p:graphicFrame>
        <p:nvGraphicFramePr>
          <p:cNvPr id="3" name="Object 6" hidden="1">
            <a:extLst>
              <a:ext uri="{FF2B5EF4-FFF2-40B4-BE49-F238E27FC236}">
                <a16:creationId xmlns:a16="http://schemas.microsoft.com/office/drawing/2014/main" id="{D8EFF8A2-0FB9-4B25-8B8D-492353274983}"/>
              </a:ext>
            </a:extLst>
          </p:cNvPr>
          <p:cNvGraphicFramePr>
            <a:graphicFrameLocks noChangeAspect="1"/>
          </p:cNvGraphicFramePr>
          <p:nvPr userDrawn="1">
            <p:custDataLst>
              <p:tags r:id="rId1"/>
            </p:custDataLst>
            <p:extLst>
              <p:ext uri="{D42A27DB-BD31-4B8C-83A1-F6EECF244321}">
                <p14:modId xmlns:p14="http://schemas.microsoft.com/office/powerpoint/2010/main" val="4027017897"/>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6" imgW="413" imgH="416" progId="TCLayout.ActiveDocument.1">
                  <p:embed/>
                </p:oleObj>
              </mc:Choice>
              <mc:Fallback>
                <p:oleObj name="think-cell Slide" r:id="rId6" imgW="413" imgH="416" progId="TCLayout.ActiveDocument.1">
                  <p:embed/>
                  <p:pic>
                    <p:nvPicPr>
                      <p:cNvPr id="3" name="Object 6" hidden="1">
                        <a:extLst>
                          <a:ext uri="{FF2B5EF4-FFF2-40B4-BE49-F238E27FC236}">
                            <a16:creationId xmlns:a16="http://schemas.microsoft.com/office/drawing/2014/main" id="{D8EFF8A2-0FB9-4B25-8B8D-492353274983}"/>
                          </a:ext>
                        </a:extLst>
                      </p:cNvPr>
                      <p:cNvPicPr/>
                      <p:nvPr/>
                    </p:nvPicPr>
                    <p:blipFill>
                      <a:blip r:embed="rId7"/>
                      <a:stretch>
                        <a:fillRect/>
                      </a:stretch>
                    </p:blipFill>
                    <p:spPr>
                      <a:xfrm>
                        <a:off x="1588" y="1588"/>
                        <a:ext cx="1588" cy="1588"/>
                      </a:xfrm>
                      <a:prstGeom prst="rect">
                        <a:avLst/>
                      </a:prstGeom>
                    </p:spPr>
                  </p:pic>
                </p:oleObj>
              </mc:Fallback>
            </mc:AlternateContent>
          </a:graphicData>
        </a:graphic>
      </p:graphicFrame>
      <p:sp>
        <p:nvSpPr>
          <p:cNvPr id="5" name="Rectangle 1" hidden="1">
            <a:extLst>
              <a:ext uri="{FF2B5EF4-FFF2-40B4-BE49-F238E27FC236}">
                <a16:creationId xmlns:a16="http://schemas.microsoft.com/office/drawing/2014/main" id="{FCC3A0E6-E630-4C26-B008-93BA0B5B1109}"/>
              </a:ext>
            </a:extLst>
          </p:cNvPr>
          <p:cNvSpPr/>
          <p:nvPr userDrawn="1">
            <p:custDataLst>
              <p:tags r:id="rId2"/>
            </p:custDataLst>
          </p:nvPr>
        </p:nvSpPr>
        <p:spPr>
          <a:xfrm>
            <a:off x="0" y="0"/>
            <a:ext cx="158750" cy="158750"/>
          </a:xfrm>
          <a:prstGeom prst="rect">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a:spcBef>
                <a:spcPts val="300"/>
              </a:spcBef>
              <a:spcAft>
                <a:spcPts val="300"/>
              </a:spcAft>
            </a:pPr>
            <a:endParaRPr lang="en-US" sz="2500" b="1" i="0" baseline="0">
              <a:solidFill>
                <a:schemeClr val="bg1"/>
              </a:solidFill>
              <a:latin typeface="Arial" panose="020B0604020202020204" pitchFamily="34" charset="0"/>
              <a:ea typeface="+mj-ea"/>
              <a:cs typeface="+mj-cs"/>
              <a:sym typeface="Arial" panose="020B0604020202020204" pitchFamily="34" charset="0"/>
            </a:endParaRPr>
          </a:p>
        </p:txBody>
      </p:sp>
      <p:sp>
        <p:nvSpPr>
          <p:cNvPr id="8" name="5. Source" hidden="1">
            <a:extLst>
              <a:ext uri="{FF2B5EF4-FFF2-40B4-BE49-F238E27FC236}">
                <a16:creationId xmlns:a16="http://schemas.microsoft.com/office/drawing/2014/main" id="{9238B1D6-2095-4826-AA45-9A4E6F7D1A16}"/>
              </a:ext>
            </a:extLst>
          </p:cNvPr>
          <p:cNvSpPr txBox="1"/>
          <p:nvPr userDrawn="1">
            <p:custDataLst>
              <p:tags r:id="rId3"/>
            </p:custDataLst>
          </p:nvPr>
        </p:nvSpPr>
        <p:spPr>
          <a:xfrm>
            <a:off x="554735" y="6498754"/>
            <a:ext cx="7277861" cy="123111"/>
          </a:xfrm>
          <a:prstGeom prst="rect">
            <a:avLst/>
          </a:prstGeom>
          <a:noFill/>
          <a:ln/>
          <a:extLst>
            <a:ext uri="{909E8E84-426E-40DD-AFC4-6F175D3DCCD1}">
              <a14:hiddenFill xmlns:a14="http://schemas.microsoft.com/office/drawing/2010/main">
                <a:solidFill>
                  <a:srgbClr val="FFFFFF"/>
                </a:solidFill>
              </a14:hiddenFill>
            </a:ext>
          </a:extLst>
        </p:spPr>
        <p:txBody>
          <a:bodyPr vert="horz" wrap="square" lIns="0" tIns="0" rIns="0" bIns="0" rtlCol="0" anchor="t" anchorCtr="0">
            <a:spAutoFit/>
          </a:bodyPr>
          <a:lstStyle>
            <a:defPPr>
              <a:defRPr lang="en-US"/>
            </a:defPPr>
            <a:lvl1pPr indent="0">
              <a:lnSpc>
                <a:spcPct val="100000"/>
              </a:lnSpc>
              <a:spcBef>
                <a:spcPts val="300"/>
              </a:spcBef>
              <a:spcAft>
                <a:spcPts val="300"/>
              </a:spcAft>
              <a:buFont typeface="Segoe UI" panose="020B0502040204020203" pitchFamily="34" charset="0"/>
              <a:buChar char="​"/>
              <a:defRPr sz="800">
                <a:cs typeface="Arial" panose="020B0604020202020204" pitchFamily="34" charset="0"/>
              </a:defRPr>
            </a:lvl1pPr>
            <a:lvl2pPr marL="228600"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lvl="0"/>
            <a:r>
              <a:rPr lang="en-US"/>
              <a:t>Source: …</a:t>
            </a:r>
          </a:p>
        </p:txBody>
      </p:sp>
      <p:sp>
        <p:nvSpPr>
          <p:cNvPr id="2" name="Title 1">
            <a:extLst>
              <a:ext uri="{FF2B5EF4-FFF2-40B4-BE49-F238E27FC236}">
                <a16:creationId xmlns:a16="http://schemas.microsoft.com/office/drawing/2014/main" id="{38BBD363-9B0F-4C6C-AEB1-A224173EB797}"/>
              </a:ext>
            </a:extLst>
          </p:cNvPr>
          <p:cNvSpPr>
            <a:spLocks noGrp="1"/>
          </p:cNvSpPr>
          <p:nvPr>
            <p:ph type="title"/>
          </p:nvPr>
        </p:nvSpPr>
        <p:spPr/>
        <p:txBody>
          <a:bodyPr/>
          <a:lstStyle>
            <a:lvl1pPr>
              <a:defRPr sz="2400"/>
            </a:lvl1pPr>
          </a:lstStyle>
          <a:p>
            <a:r>
              <a:rPr lang="en-US"/>
              <a:t>Click to edit Master title style</a:t>
            </a:r>
          </a:p>
        </p:txBody>
      </p:sp>
      <p:sp>
        <p:nvSpPr>
          <p:cNvPr id="7" name="Text Placeholder 12">
            <a:extLst>
              <a:ext uri="{FF2B5EF4-FFF2-40B4-BE49-F238E27FC236}">
                <a16:creationId xmlns:a16="http://schemas.microsoft.com/office/drawing/2014/main" id="{0E5C6D73-C03E-A17A-DB6A-E78B3DA81804}"/>
              </a:ext>
            </a:extLst>
          </p:cNvPr>
          <p:cNvSpPr>
            <a:spLocks noGrp="1"/>
          </p:cNvSpPr>
          <p:nvPr>
            <p:ph type="body" sz="quarter" idx="12" hasCustomPrompt="1"/>
          </p:nvPr>
        </p:nvSpPr>
        <p:spPr>
          <a:xfrm>
            <a:off x="554037" y="1101337"/>
            <a:ext cx="11082528" cy="276999"/>
          </a:xfrm>
        </p:spPr>
        <p:txBody>
          <a:bodyPr/>
          <a:lstStyle>
            <a:lvl1pPr marL="0" indent="0">
              <a:buNone/>
              <a:defRPr b="1" i="1">
                <a:solidFill>
                  <a:schemeClr val="accent1"/>
                </a:solidFill>
              </a:defRPr>
            </a:lvl1pPr>
          </a:lstStyle>
          <a:p>
            <a:pPr lvl="0"/>
            <a:r>
              <a:rPr lang="en-US"/>
              <a:t>Click to edit subtitle</a:t>
            </a:r>
          </a:p>
        </p:txBody>
      </p:sp>
      <p:sp>
        <p:nvSpPr>
          <p:cNvPr id="4" name="Slide Number">
            <a:extLst>
              <a:ext uri="{FF2B5EF4-FFF2-40B4-BE49-F238E27FC236}">
                <a16:creationId xmlns:a16="http://schemas.microsoft.com/office/drawing/2014/main" id="{33518322-8913-5D27-9601-BFE9BEFB4AB3}"/>
              </a:ext>
            </a:extLst>
          </p:cNvPr>
          <p:cNvSpPr>
            <a:spLocks noChangeArrowheads="1"/>
          </p:cNvSpPr>
          <p:nvPr userDrawn="1">
            <p:custDataLst>
              <p:tags r:id="rId4"/>
            </p:custDataLst>
          </p:nvPr>
        </p:nvSpPr>
        <p:spPr bwMode="black">
          <a:xfrm>
            <a:off x="11716610" y="6613594"/>
            <a:ext cx="325501" cy="138499"/>
          </a:xfrm>
          <a:prstGeom prst="rect">
            <a:avLst/>
          </a:prstGeom>
          <a:noFill/>
          <a:ln w="9525" algn="ctr">
            <a:noFill/>
            <a:miter lim="800000"/>
            <a:headEnd/>
            <a:tailEnd/>
          </a:ln>
          <a:effectLst/>
        </p:spPr>
        <p:txBody>
          <a:bodyPr wrap="square" lIns="0" tIns="0" rIns="0" bIns="0" anchor="b">
            <a:spAutoFit/>
          </a:bodyPr>
          <a:lstStyle/>
          <a:p>
            <a:pPr algn="r" defTabSz="610744" fontAlgn="auto">
              <a:spcBef>
                <a:spcPts val="0"/>
              </a:spcBef>
              <a:spcAft>
                <a:spcPts val="0"/>
              </a:spcAft>
              <a:defRPr/>
            </a:pPr>
            <a:fld id="{4ABDCABE-3F10-B64C-92F1-862014417034}" type="slidenum">
              <a:rPr lang="en-US" sz="900" b="0" smtClean="0">
                <a:solidFill>
                  <a:schemeClr val="tx1"/>
                </a:solidFill>
                <a:latin typeface="+mn-lt"/>
                <a:ea typeface="+mn-ea"/>
                <a:cs typeface="Arial" panose="020B0604020202020204" pitchFamily="34" charset="0"/>
              </a:rPr>
              <a:pPr algn="r" defTabSz="610744" fontAlgn="auto">
                <a:spcBef>
                  <a:spcPts val="0"/>
                </a:spcBef>
                <a:spcAft>
                  <a:spcPts val="0"/>
                </a:spcAft>
                <a:defRPr/>
              </a:pPr>
              <a:t>‹#›</a:t>
            </a:fld>
            <a:endParaRPr lang="en-US" sz="900" b="0">
              <a:solidFill>
                <a:schemeClr val="tx1"/>
              </a:solidFill>
              <a:latin typeface="+mn-lt"/>
              <a:ea typeface="+mn-ea"/>
              <a:cs typeface="Arial" panose="020B0604020202020204" pitchFamily="34" charset="0"/>
            </a:endParaRPr>
          </a:p>
        </p:txBody>
      </p:sp>
    </p:spTree>
    <p:extLst>
      <p:ext uri="{BB962C8B-B14F-4D97-AF65-F5344CB8AC3E}">
        <p14:creationId xmlns:p14="http://schemas.microsoft.com/office/powerpoint/2010/main" val="169812514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graphicFrame>
        <p:nvGraphicFramePr>
          <p:cNvPr id="3" name="Object 6" hidden="1">
            <a:extLst>
              <a:ext uri="{FF2B5EF4-FFF2-40B4-BE49-F238E27FC236}">
                <a16:creationId xmlns:a16="http://schemas.microsoft.com/office/drawing/2014/main" id="{D8EFF8A2-0FB9-4B25-8B8D-492353274983}"/>
              </a:ext>
            </a:extLst>
          </p:cNvPr>
          <p:cNvGraphicFramePr>
            <a:graphicFrameLocks noChangeAspect="1"/>
          </p:cNvGraphicFramePr>
          <p:nvPr userDrawn="1">
            <p:custDataLst>
              <p:tags r:id="rId1"/>
            </p:custDataLst>
            <p:extLst>
              <p:ext uri="{D42A27DB-BD31-4B8C-83A1-F6EECF244321}">
                <p14:modId xmlns:p14="http://schemas.microsoft.com/office/powerpoint/2010/main" val="4027017897"/>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6" imgW="413" imgH="416" progId="TCLayout.ActiveDocument.1">
                  <p:embed/>
                </p:oleObj>
              </mc:Choice>
              <mc:Fallback>
                <p:oleObj name="think-cell Slide" r:id="rId6" imgW="413" imgH="416" progId="TCLayout.ActiveDocument.1">
                  <p:embed/>
                  <p:pic>
                    <p:nvPicPr>
                      <p:cNvPr id="3" name="Object 6" hidden="1">
                        <a:extLst>
                          <a:ext uri="{FF2B5EF4-FFF2-40B4-BE49-F238E27FC236}">
                            <a16:creationId xmlns:a16="http://schemas.microsoft.com/office/drawing/2014/main" id="{D8EFF8A2-0FB9-4B25-8B8D-492353274983}"/>
                          </a:ext>
                        </a:extLst>
                      </p:cNvPr>
                      <p:cNvPicPr/>
                      <p:nvPr/>
                    </p:nvPicPr>
                    <p:blipFill>
                      <a:blip r:embed="rId7"/>
                      <a:stretch>
                        <a:fillRect/>
                      </a:stretch>
                    </p:blipFill>
                    <p:spPr>
                      <a:xfrm>
                        <a:off x="1588" y="1588"/>
                        <a:ext cx="1588" cy="1588"/>
                      </a:xfrm>
                      <a:prstGeom prst="rect">
                        <a:avLst/>
                      </a:prstGeom>
                    </p:spPr>
                  </p:pic>
                </p:oleObj>
              </mc:Fallback>
            </mc:AlternateContent>
          </a:graphicData>
        </a:graphic>
      </p:graphicFrame>
      <p:sp>
        <p:nvSpPr>
          <p:cNvPr id="5" name="Rectangle 1" hidden="1">
            <a:extLst>
              <a:ext uri="{FF2B5EF4-FFF2-40B4-BE49-F238E27FC236}">
                <a16:creationId xmlns:a16="http://schemas.microsoft.com/office/drawing/2014/main" id="{FCC3A0E6-E630-4C26-B008-93BA0B5B1109}"/>
              </a:ext>
            </a:extLst>
          </p:cNvPr>
          <p:cNvSpPr/>
          <p:nvPr userDrawn="1">
            <p:custDataLst>
              <p:tags r:id="rId2"/>
            </p:custDataLst>
          </p:nvPr>
        </p:nvSpPr>
        <p:spPr>
          <a:xfrm>
            <a:off x="0" y="0"/>
            <a:ext cx="158750" cy="158750"/>
          </a:xfrm>
          <a:prstGeom prst="rect">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a:spcBef>
                <a:spcPts val="300"/>
              </a:spcBef>
              <a:spcAft>
                <a:spcPts val="300"/>
              </a:spcAft>
            </a:pPr>
            <a:endParaRPr lang="en-US" sz="2500" b="1" i="0" baseline="0">
              <a:solidFill>
                <a:schemeClr val="bg1"/>
              </a:solidFill>
              <a:latin typeface="Arial" panose="020B0604020202020204" pitchFamily="34" charset="0"/>
              <a:ea typeface="+mj-ea"/>
              <a:cs typeface="+mj-cs"/>
              <a:sym typeface="Arial" panose="020B0604020202020204" pitchFamily="34" charset="0"/>
            </a:endParaRPr>
          </a:p>
        </p:txBody>
      </p:sp>
      <p:sp>
        <p:nvSpPr>
          <p:cNvPr id="8" name="5. Source" hidden="1">
            <a:extLst>
              <a:ext uri="{FF2B5EF4-FFF2-40B4-BE49-F238E27FC236}">
                <a16:creationId xmlns:a16="http://schemas.microsoft.com/office/drawing/2014/main" id="{9238B1D6-2095-4826-AA45-9A4E6F7D1A16}"/>
              </a:ext>
            </a:extLst>
          </p:cNvPr>
          <p:cNvSpPr txBox="1"/>
          <p:nvPr userDrawn="1">
            <p:custDataLst>
              <p:tags r:id="rId3"/>
            </p:custDataLst>
          </p:nvPr>
        </p:nvSpPr>
        <p:spPr>
          <a:xfrm>
            <a:off x="554735" y="6498754"/>
            <a:ext cx="7277861" cy="123111"/>
          </a:xfrm>
          <a:prstGeom prst="rect">
            <a:avLst/>
          </a:prstGeom>
          <a:noFill/>
          <a:ln/>
          <a:extLst>
            <a:ext uri="{909E8E84-426E-40DD-AFC4-6F175D3DCCD1}">
              <a14:hiddenFill xmlns:a14="http://schemas.microsoft.com/office/drawing/2010/main">
                <a:solidFill>
                  <a:srgbClr val="FFFFFF"/>
                </a:solidFill>
              </a14:hiddenFill>
            </a:ext>
          </a:extLst>
        </p:spPr>
        <p:txBody>
          <a:bodyPr vert="horz" wrap="square" lIns="0" tIns="0" rIns="0" bIns="0" rtlCol="0" anchor="t" anchorCtr="0">
            <a:spAutoFit/>
          </a:bodyPr>
          <a:lstStyle>
            <a:defPPr>
              <a:defRPr lang="en-US"/>
            </a:defPPr>
            <a:lvl1pPr indent="0">
              <a:lnSpc>
                <a:spcPct val="100000"/>
              </a:lnSpc>
              <a:spcBef>
                <a:spcPts val="300"/>
              </a:spcBef>
              <a:spcAft>
                <a:spcPts val="300"/>
              </a:spcAft>
              <a:buFont typeface="Segoe UI" panose="020B0502040204020203" pitchFamily="34" charset="0"/>
              <a:buChar char="​"/>
              <a:defRPr sz="800">
                <a:cs typeface="Arial" panose="020B0604020202020204" pitchFamily="34" charset="0"/>
              </a:defRPr>
            </a:lvl1pPr>
            <a:lvl2pPr marL="228600"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lvl="0"/>
            <a:r>
              <a:rPr lang="en-US"/>
              <a:t>Source: …</a:t>
            </a:r>
          </a:p>
        </p:txBody>
      </p:sp>
      <p:sp>
        <p:nvSpPr>
          <p:cNvPr id="2" name="Title 1">
            <a:extLst>
              <a:ext uri="{FF2B5EF4-FFF2-40B4-BE49-F238E27FC236}">
                <a16:creationId xmlns:a16="http://schemas.microsoft.com/office/drawing/2014/main" id="{38BBD363-9B0F-4C6C-AEB1-A224173EB797}"/>
              </a:ext>
            </a:extLst>
          </p:cNvPr>
          <p:cNvSpPr>
            <a:spLocks noGrp="1"/>
          </p:cNvSpPr>
          <p:nvPr>
            <p:ph type="title"/>
          </p:nvPr>
        </p:nvSpPr>
        <p:spPr/>
        <p:txBody>
          <a:bodyPr/>
          <a:lstStyle>
            <a:lvl1pPr>
              <a:defRPr sz="2400"/>
            </a:lvl1pPr>
          </a:lstStyle>
          <a:p>
            <a:r>
              <a:rPr lang="en-US"/>
              <a:t>Click to edit Master title style</a:t>
            </a:r>
          </a:p>
        </p:txBody>
      </p:sp>
      <p:sp>
        <p:nvSpPr>
          <p:cNvPr id="4" name="Slide Number">
            <a:extLst>
              <a:ext uri="{FF2B5EF4-FFF2-40B4-BE49-F238E27FC236}">
                <a16:creationId xmlns:a16="http://schemas.microsoft.com/office/drawing/2014/main" id="{323EB21B-95AA-2B4C-9134-1269A575FFFE}"/>
              </a:ext>
            </a:extLst>
          </p:cNvPr>
          <p:cNvSpPr>
            <a:spLocks noChangeArrowheads="1"/>
          </p:cNvSpPr>
          <p:nvPr userDrawn="1">
            <p:custDataLst>
              <p:tags r:id="rId4"/>
            </p:custDataLst>
          </p:nvPr>
        </p:nvSpPr>
        <p:spPr bwMode="black">
          <a:xfrm>
            <a:off x="11716610" y="6613594"/>
            <a:ext cx="325501" cy="138499"/>
          </a:xfrm>
          <a:prstGeom prst="rect">
            <a:avLst/>
          </a:prstGeom>
          <a:noFill/>
          <a:ln w="9525" algn="ctr">
            <a:noFill/>
            <a:miter lim="800000"/>
            <a:headEnd/>
            <a:tailEnd/>
          </a:ln>
          <a:effectLst/>
        </p:spPr>
        <p:txBody>
          <a:bodyPr wrap="square" lIns="0" tIns="0" rIns="0" bIns="0" anchor="b">
            <a:spAutoFit/>
          </a:bodyPr>
          <a:lstStyle/>
          <a:p>
            <a:pPr algn="r" defTabSz="610744" fontAlgn="auto">
              <a:spcBef>
                <a:spcPts val="0"/>
              </a:spcBef>
              <a:spcAft>
                <a:spcPts val="0"/>
              </a:spcAft>
              <a:defRPr/>
            </a:pPr>
            <a:fld id="{4ABDCABE-3F10-B64C-92F1-862014417034}" type="slidenum">
              <a:rPr lang="en-US" sz="900" b="0" smtClean="0">
                <a:solidFill>
                  <a:schemeClr val="tx1"/>
                </a:solidFill>
                <a:latin typeface="+mn-lt"/>
                <a:ea typeface="+mn-ea"/>
                <a:cs typeface="Arial" panose="020B0604020202020204" pitchFamily="34" charset="0"/>
              </a:rPr>
              <a:pPr algn="r" defTabSz="610744" fontAlgn="auto">
                <a:spcBef>
                  <a:spcPts val="0"/>
                </a:spcBef>
                <a:spcAft>
                  <a:spcPts val="0"/>
                </a:spcAft>
                <a:defRPr/>
              </a:pPr>
              <a:t>‹#›</a:t>
            </a:fld>
            <a:endParaRPr lang="en-US" sz="900" b="0">
              <a:solidFill>
                <a:schemeClr val="tx1"/>
              </a:solidFill>
              <a:latin typeface="+mn-lt"/>
              <a:ea typeface="+mn-ea"/>
              <a:cs typeface="Arial" panose="020B0604020202020204" pitchFamily="34" charset="0"/>
            </a:endParaRPr>
          </a:p>
        </p:txBody>
      </p:sp>
    </p:spTree>
    <p:extLst>
      <p:ext uri="{BB962C8B-B14F-4D97-AF65-F5344CB8AC3E}">
        <p14:creationId xmlns:p14="http://schemas.microsoft.com/office/powerpoint/2010/main" val="376352483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Subtitle, and Content">
    <p:spTree>
      <p:nvGrpSpPr>
        <p:cNvPr id="1" name=""/>
        <p:cNvGrpSpPr/>
        <p:nvPr/>
      </p:nvGrpSpPr>
      <p:grpSpPr>
        <a:xfrm>
          <a:off x="0" y="0"/>
          <a:ext cx="0" cy="0"/>
          <a:chOff x="0" y="0"/>
          <a:chExt cx="0" cy="0"/>
        </a:xfrm>
      </p:grpSpPr>
      <p:graphicFrame>
        <p:nvGraphicFramePr>
          <p:cNvPr id="3" name="Object 6" hidden="1">
            <a:extLst>
              <a:ext uri="{FF2B5EF4-FFF2-40B4-BE49-F238E27FC236}">
                <a16:creationId xmlns:a16="http://schemas.microsoft.com/office/drawing/2014/main" id="{D8EFF8A2-0FB9-4B25-8B8D-492353274983}"/>
              </a:ext>
            </a:extLst>
          </p:cNvPr>
          <p:cNvGraphicFramePr>
            <a:graphicFrameLocks noChangeAspect="1"/>
          </p:cNvGraphicFramePr>
          <p:nvPr userDrawn="1">
            <p:custDataLst>
              <p:tags r:id="rId1"/>
            </p:custDataLst>
            <p:extLst>
              <p:ext uri="{D42A27DB-BD31-4B8C-83A1-F6EECF244321}">
                <p14:modId xmlns:p14="http://schemas.microsoft.com/office/powerpoint/2010/main" val="4027017897"/>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6" imgW="413" imgH="416" progId="TCLayout.ActiveDocument.1">
                  <p:embed/>
                </p:oleObj>
              </mc:Choice>
              <mc:Fallback>
                <p:oleObj name="think-cell Slide" r:id="rId6" imgW="413" imgH="416" progId="TCLayout.ActiveDocument.1">
                  <p:embed/>
                  <p:pic>
                    <p:nvPicPr>
                      <p:cNvPr id="3" name="Object 6" hidden="1">
                        <a:extLst>
                          <a:ext uri="{FF2B5EF4-FFF2-40B4-BE49-F238E27FC236}">
                            <a16:creationId xmlns:a16="http://schemas.microsoft.com/office/drawing/2014/main" id="{D8EFF8A2-0FB9-4B25-8B8D-492353274983}"/>
                          </a:ext>
                        </a:extLst>
                      </p:cNvPr>
                      <p:cNvPicPr/>
                      <p:nvPr/>
                    </p:nvPicPr>
                    <p:blipFill>
                      <a:blip r:embed="rId7"/>
                      <a:stretch>
                        <a:fillRect/>
                      </a:stretch>
                    </p:blipFill>
                    <p:spPr>
                      <a:xfrm>
                        <a:off x="1588" y="1588"/>
                        <a:ext cx="1588" cy="1588"/>
                      </a:xfrm>
                      <a:prstGeom prst="rect">
                        <a:avLst/>
                      </a:prstGeom>
                    </p:spPr>
                  </p:pic>
                </p:oleObj>
              </mc:Fallback>
            </mc:AlternateContent>
          </a:graphicData>
        </a:graphic>
      </p:graphicFrame>
      <p:sp>
        <p:nvSpPr>
          <p:cNvPr id="5" name="Rectangle 1" hidden="1">
            <a:extLst>
              <a:ext uri="{FF2B5EF4-FFF2-40B4-BE49-F238E27FC236}">
                <a16:creationId xmlns:a16="http://schemas.microsoft.com/office/drawing/2014/main" id="{FCC3A0E6-E630-4C26-B008-93BA0B5B1109}"/>
              </a:ext>
            </a:extLst>
          </p:cNvPr>
          <p:cNvSpPr/>
          <p:nvPr userDrawn="1">
            <p:custDataLst>
              <p:tags r:id="rId2"/>
            </p:custDataLst>
          </p:nvPr>
        </p:nvSpPr>
        <p:spPr>
          <a:xfrm>
            <a:off x="0" y="0"/>
            <a:ext cx="158750" cy="158750"/>
          </a:xfrm>
          <a:prstGeom prst="rect">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a:spcBef>
                <a:spcPts val="300"/>
              </a:spcBef>
              <a:spcAft>
                <a:spcPts val="300"/>
              </a:spcAft>
            </a:pPr>
            <a:endParaRPr lang="en-US" sz="2500" b="1" i="0" baseline="0">
              <a:solidFill>
                <a:schemeClr val="bg1"/>
              </a:solidFill>
              <a:latin typeface="Arial" panose="020B0604020202020204" pitchFamily="34" charset="0"/>
              <a:ea typeface="+mj-ea"/>
              <a:cs typeface="+mj-cs"/>
              <a:sym typeface="Arial" panose="020B0604020202020204" pitchFamily="34" charset="0"/>
            </a:endParaRPr>
          </a:p>
        </p:txBody>
      </p:sp>
      <p:sp>
        <p:nvSpPr>
          <p:cNvPr id="8" name="5. Source" hidden="1">
            <a:extLst>
              <a:ext uri="{FF2B5EF4-FFF2-40B4-BE49-F238E27FC236}">
                <a16:creationId xmlns:a16="http://schemas.microsoft.com/office/drawing/2014/main" id="{9238B1D6-2095-4826-AA45-9A4E6F7D1A16}"/>
              </a:ext>
            </a:extLst>
          </p:cNvPr>
          <p:cNvSpPr txBox="1"/>
          <p:nvPr userDrawn="1">
            <p:custDataLst>
              <p:tags r:id="rId3"/>
            </p:custDataLst>
          </p:nvPr>
        </p:nvSpPr>
        <p:spPr>
          <a:xfrm>
            <a:off x="554735" y="6498754"/>
            <a:ext cx="7277861" cy="123111"/>
          </a:xfrm>
          <a:prstGeom prst="rect">
            <a:avLst/>
          </a:prstGeom>
          <a:noFill/>
          <a:ln/>
          <a:extLst>
            <a:ext uri="{909E8E84-426E-40DD-AFC4-6F175D3DCCD1}">
              <a14:hiddenFill xmlns:a14="http://schemas.microsoft.com/office/drawing/2010/main">
                <a:solidFill>
                  <a:srgbClr val="FFFFFF"/>
                </a:solidFill>
              </a14:hiddenFill>
            </a:ext>
          </a:extLst>
        </p:spPr>
        <p:txBody>
          <a:bodyPr vert="horz" wrap="square" lIns="0" tIns="0" rIns="0" bIns="0" rtlCol="0" anchor="t" anchorCtr="0">
            <a:spAutoFit/>
          </a:bodyPr>
          <a:lstStyle>
            <a:defPPr>
              <a:defRPr lang="en-US"/>
            </a:defPPr>
            <a:lvl1pPr indent="0">
              <a:lnSpc>
                <a:spcPct val="100000"/>
              </a:lnSpc>
              <a:spcBef>
                <a:spcPts val="300"/>
              </a:spcBef>
              <a:spcAft>
                <a:spcPts val="300"/>
              </a:spcAft>
              <a:buFont typeface="Segoe UI" panose="020B0502040204020203" pitchFamily="34" charset="0"/>
              <a:buChar char="​"/>
              <a:defRPr sz="800">
                <a:cs typeface="Arial" panose="020B0604020202020204" pitchFamily="34" charset="0"/>
              </a:defRPr>
            </a:lvl1pPr>
            <a:lvl2pPr marL="228600"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lvl="0"/>
            <a:r>
              <a:rPr lang="en-US"/>
              <a:t>Source: …</a:t>
            </a:r>
          </a:p>
        </p:txBody>
      </p:sp>
      <p:sp>
        <p:nvSpPr>
          <p:cNvPr id="2" name="Title 1">
            <a:extLst>
              <a:ext uri="{FF2B5EF4-FFF2-40B4-BE49-F238E27FC236}">
                <a16:creationId xmlns:a16="http://schemas.microsoft.com/office/drawing/2014/main" id="{38BBD363-9B0F-4C6C-AEB1-A224173EB797}"/>
              </a:ext>
            </a:extLst>
          </p:cNvPr>
          <p:cNvSpPr>
            <a:spLocks noGrp="1"/>
          </p:cNvSpPr>
          <p:nvPr>
            <p:ph type="title"/>
          </p:nvPr>
        </p:nvSpPr>
        <p:spPr/>
        <p:txBody>
          <a:bodyPr/>
          <a:lstStyle>
            <a:lvl1pPr>
              <a:defRPr sz="2400"/>
            </a:lvl1pPr>
          </a:lstStyle>
          <a:p>
            <a:r>
              <a:rPr lang="en-US"/>
              <a:t>Click to edit Master title style</a:t>
            </a:r>
          </a:p>
        </p:txBody>
      </p:sp>
      <p:sp>
        <p:nvSpPr>
          <p:cNvPr id="10" name="Content Placeholder 9">
            <a:extLst>
              <a:ext uri="{FF2B5EF4-FFF2-40B4-BE49-F238E27FC236}">
                <a16:creationId xmlns:a16="http://schemas.microsoft.com/office/drawing/2014/main" id="{5264D26E-6FA9-ED28-5A65-6241195C2D89}"/>
              </a:ext>
            </a:extLst>
          </p:cNvPr>
          <p:cNvSpPr>
            <a:spLocks noGrp="1"/>
          </p:cNvSpPr>
          <p:nvPr>
            <p:ph sz="quarter" idx="11"/>
          </p:nvPr>
        </p:nvSpPr>
        <p:spPr>
          <a:xfrm>
            <a:off x="554037" y="1514475"/>
            <a:ext cx="11082528" cy="48577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3" name="Text Placeholder 12">
            <a:extLst>
              <a:ext uri="{FF2B5EF4-FFF2-40B4-BE49-F238E27FC236}">
                <a16:creationId xmlns:a16="http://schemas.microsoft.com/office/drawing/2014/main" id="{B2E21AFB-10B9-74DC-B192-87E6947FA258}"/>
              </a:ext>
            </a:extLst>
          </p:cNvPr>
          <p:cNvSpPr>
            <a:spLocks noGrp="1"/>
          </p:cNvSpPr>
          <p:nvPr>
            <p:ph type="body" sz="quarter" idx="12" hasCustomPrompt="1"/>
          </p:nvPr>
        </p:nvSpPr>
        <p:spPr>
          <a:xfrm>
            <a:off x="554037" y="1101337"/>
            <a:ext cx="11082528" cy="276999"/>
          </a:xfrm>
        </p:spPr>
        <p:txBody>
          <a:bodyPr/>
          <a:lstStyle>
            <a:lvl1pPr marL="0" indent="0">
              <a:buNone/>
              <a:defRPr b="1" i="1">
                <a:solidFill>
                  <a:schemeClr val="accent1"/>
                </a:solidFill>
              </a:defRPr>
            </a:lvl1pPr>
          </a:lstStyle>
          <a:p>
            <a:pPr lvl="0"/>
            <a:r>
              <a:rPr lang="en-US"/>
              <a:t>Click to edit subtitle</a:t>
            </a:r>
          </a:p>
        </p:txBody>
      </p:sp>
      <p:sp>
        <p:nvSpPr>
          <p:cNvPr id="4" name="Slide Number">
            <a:extLst>
              <a:ext uri="{FF2B5EF4-FFF2-40B4-BE49-F238E27FC236}">
                <a16:creationId xmlns:a16="http://schemas.microsoft.com/office/drawing/2014/main" id="{FDB5644E-EE7D-06EC-1B37-CA063FC4E5E3}"/>
              </a:ext>
            </a:extLst>
          </p:cNvPr>
          <p:cNvSpPr>
            <a:spLocks noChangeArrowheads="1"/>
          </p:cNvSpPr>
          <p:nvPr userDrawn="1">
            <p:custDataLst>
              <p:tags r:id="rId4"/>
            </p:custDataLst>
          </p:nvPr>
        </p:nvSpPr>
        <p:spPr bwMode="black">
          <a:xfrm>
            <a:off x="11716610" y="6613594"/>
            <a:ext cx="325501" cy="138499"/>
          </a:xfrm>
          <a:prstGeom prst="rect">
            <a:avLst/>
          </a:prstGeom>
          <a:noFill/>
          <a:ln w="9525" algn="ctr">
            <a:noFill/>
            <a:miter lim="800000"/>
            <a:headEnd/>
            <a:tailEnd/>
          </a:ln>
          <a:effectLst/>
        </p:spPr>
        <p:txBody>
          <a:bodyPr wrap="square" lIns="0" tIns="0" rIns="0" bIns="0" anchor="b">
            <a:spAutoFit/>
          </a:bodyPr>
          <a:lstStyle/>
          <a:p>
            <a:pPr algn="r" defTabSz="610744" fontAlgn="auto">
              <a:spcBef>
                <a:spcPts val="0"/>
              </a:spcBef>
              <a:spcAft>
                <a:spcPts val="0"/>
              </a:spcAft>
              <a:defRPr/>
            </a:pPr>
            <a:fld id="{4ABDCABE-3F10-B64C-92F1-862014417034}" type="slidenum">
              <a:rPr lang="en-US" sz="900" b="0" smtClean="0">
                <a:solidFill>
                  <a:schemeClr val="tx1"/>
                </a:solidFill>
                <a:latin typeface="+mn-lt"/>
                <a:ea typeface="+mn-ea"/>
                <a:cs typeface="Arial" panose="020B0604020202020204" pitchFamily="34" charset="0"/>
              </a:rPr>
              <a:pPr algn="r" defTabSz="610744" fontAlgn="auto">
                <a:spcBef>
                  <a:spcPts val="0"/>
                </a:spcBef>
                <a:spcAft>
                  <a:spcPts val="0"/>
                </a:spcAft>
                <a:defRPr/>
              </a:pPr>
              <a:t>‹#›</a:t>
            </a:fld>
            <a:endParaRPr lang="en-US" sz="900" b="0">
              <a:solidFill>
                <a:schemeClr val="tx1"/>
              </a:solidFill>
              <a:latin typeface="+mn-lt"/>
              <a:ea typeface="+mn-ea"/>
              <a:cs typeface="Arial" panose="020B0604020202020204" pitchFamily="34" charset="0"/>
            </a:endParaRPr>
          </a:p>
        </p:txBody>
      </p:sp>
    </p:spTree>
    <p:extLst>
      <p:ext uri="{BB962C8B-B14F-4D97-AF65-F5344CB8AC3E}">
        <p14:creationId xmlns:p14="http://schemas.microsoft.com/office/powerpoint/2010/main" val="63247183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Subtitle, and Two Content">
    <p:spTree>
      <p:nvGrpSpPr>
        <p:cNvPr id="1" name=""/>
        <p:cNvGrpSpPr/>
        <p:nvPr/>
      </p:nvGrpSpPr>
      <p:grpSpPr>
        <a:xfrm>
          <a:off x="0" y="0"/>
          <a:ext cx="0" cy="0"/>
          <a:chOff x="0" y="0"/>
          <a:chExt cx="0" cy="0"/>
        </a:xfrm>
      </p:grpSpPr>
      <p:graphicFrame>
        <p:nvGraphicFramePr>
          <p:cNvPr id="3" name="Object 6" hidden="1">
            <a:extLst>
              <a:ext uri="{FF2B5EF4-FFF2-40B4-BE49-F238E27FC236}">
                <a16:creationId xmlns:a16="http://schemas.microsoft.com/office/drawing/2014/main" id="{D8EFF8A2-0FB9-4B25-8B8D-492353274983}"/>
              </a:ext>
            </a:extLst>
          </p:cNvPr>
          <p:cNvGraphicFramePr>
            <a:graphicFrameLocks noChangeAspect="1"/>
          </p:cNvGraphicFramePr>
          <p:nvPr userDrawn="1">
            <p:custDataLst>
              <p:tags r:id="rId1"/>
            </p:custDataLst>
            <p:extLst>
              <p:ext uri="{D42A27DB-BD31-4B8C-83A1-F6EECF244321}">
                <p14:modId xmlns:p14="http://schemas.microsoft.com/office/powerpoint/2010/main" val="4027017897"/>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6" imgW="413" imgH="416" progId="TCLayout.ActiveDocument.1">
                  <p:embed/>
                </p:oleObj>
              </mc:Choice>
              <mc:Fallback>
                <p:oleObj name="think-cell Slide" r:id="rId6" imgW="413" imgH="416" progId="TCLayout.ActiveDocument.1">
                  <p:embed/>
                  <p:pic>
                    <p:nvPicPr>
                      <p:cNvPr id="3" name="Object 6" hidden="1">
                        <a:extLst>
                          <a:ext uri="{FF2B5EF4-FFF2-40B4-BE49-F238E27FC236}">
                            <a16:creationId xmlns:a16="http://schemas.microsoft.com/office/drawing/2014/main" id="{D8EFF8A2-0FB9-4B25-8B8D-492353274983}"/>
                          </a:ext>
                        </a:extLst>
                      </p:cNvPr>
                      <p:cNvPicPr/>
                      <p:nvPr/>
                    </p:nvPicPr>
                    <p:blipFill>
                      <a:blip r:embed="rId7"/>
                      <a:stretch>
                        <a:fillRect/>
                      </a:stretch>
                    </p:blipFill>
                    <p:spPr>
                      <a:xfrm>
                        <a:off x="1588" y="1588"/>
                        <a:ext cx="1588" cy="1588"/>
                      </a:xfrm>
                      <a:prstGeom prst="rect">
                        <a:avLst/>
                      </a:prstGeom>
                    </p:spPr>
                  </p:pic>
                </p:oleObj>
              </mc:Fallback>
            </mc:AlternateContent>
          </a:graphicData>
        </a:graphic>
      </p:graphicFrame>
      <p:sp>
        <p:nvSpPr>
          <p:cNvPr id="5" name="Rectangle 1" hidden="1">
            <a:extLst>
              <a:ext uri="{FF2B5EF4-FFF2-40B4-BE49-F238E27FC236}">
                <a16:creationId xmlns:a16="http://schemas.microsoft.com/office/drawing/2014/main" id="{FCC3A0E6-E630-4C26-B008-93BA0B5B1109}"/>
              </a:ext>
            </a:extLst>
          </p:cNvPr>
          <p:cNvSpPr/>
          <p:nvPr userDrawn="1">
            <p:custDataLst>
              <p:tags r:id="rId2"/>
            </p:custDataLst>
          </p:nvPr>
        </p:nvSpPr>
        <p:spPr>
          <a:xfrm>
            <a:off x="0" y="0"/>
            <a:ext cx="158750" cy="158750"/>
          </a:xfrm>
          <a:prstGeom prst="rect">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a:spcBef>
                <a:spcPts val="300"/>
              </a:spcBef>
              <a:spcAft>
                <a:spcPts val="300"/>
              </a:spcAft>
            </a:pPr>
            <a:endParaRPr lang="en-US" sz="2500" b="1" i="0" baseline="0">
              <a:solidFill>
                <a:schemeClr val="bg1"/>
              </a:solidFill>
              <a:latin typeface="Arial" panose="020B0604020202020204" pitchFamily="34" charset="0"/>
              <a:ea typeface="+mj-ea"/>
              <a:cs typeface="+mj-cs"/>
              <a:sym typeface="Arial" panose="020B0604020202020204" pitchFamily="34" charset="0"/>
            </a:endParaRPr>
          </a:p>
        </p:txBody>
      </p:sp>
      <p:sp>
        <p:nvSpPr>
          <p:cNvPr id="8" name="5. Source" hidden="1">
            <a:extLst>
              <a:ext uri="{FF2B5EF4-FFF2-40B4-BE49-F238E27FC236}">
                <a16:creationId xmlns:a16="http://schemas.microsoft.com/office/drawing/2014/main" id="{9238B1D6-2095-4826-AA45-9A4E6F7D1A16}"/>
              </a:ext>
            </a:extLst>
          </p:cNvPr>
          <p:cNvSpPr txBox="1"/>
          <p:nvPr userDrawn="1">
            <p:custDataLst>
              <p:tags r:id="rId3"/>
            </p:custDataLst>
          </p:nvPr>
        </p:nvSpPr>
        <p:spPr>
          <a:xfrm>
            <a:off x="554735" y="6498754"/>
            <a:ext cx="7277861" cy="123111"/>
          </a:xfrm>
          <a:prstGeom prst="rect">
            <a:avLst/>
          </a:prstGeom>
          <a:noFill/>
          <a:ln/>
          <a:extLst>
            <a:ext uri="{909E8E84-426E-40DD-AFC4-6F175D3DCCD1}">
              <a14:hiddenFill xmlns:a14="http://schemas.microsoft.com/office/drawing/2010/main">
                <a:solidFill>
                  <a:srgbClr val="FFFFFF"/>
                </a:solidFill>
              </a14:hiddenFill>
            </a:ext>
          </a:extLst>
        </p:spPr>
        <p:txBody>
          <a:bodyPr vert="horz" wrap="square" lIns="0" tIns="0" rIns="0" bIns="0" rtlCol="0" anchor="t" anchorCtr="0">
            <a:spAutoFit/>
          </a:bodyPr>
          <a:lstStyle>
            <a:defPPr>
              <a:defRPr lang="en-US"/>
            </a:defPPr>
            <a:lvl1pPr indent="0">
              <a:lnSpc>
                <a:spcPct val="100000"/>
              </a:lnSpc>
              <a:spcBef>
                <a:spcPts val="300"/>
              </a:spcBef>
              <a:spcAft>
                <a:spcPts val="300"/>
              </a:spcAft>
              <a:buFont typeface="Segoe UI" panose="020B0502040204020203" pitchFamily="34" charset="0"/>
              <a:buChar char="​"/>
              <a:defRPr sz="800">
                <a:cs typeface="Arial" panose="020B0604020202020204" pitchFamily="34" charset="0"/>
              </a:defRPr>
            </a:lvl1pPr>
            <a:lvl2pPr marL="228600"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lvl="0"/>
            <a:r>
              <a:rPr lang="en-US"/>
              <a:t>Source: …</a:t>
            </a:r>
          </a:p>
        </p:txBody>
      </p:sp>
      <p:sp>
        <p:nvSpPr>
          <p:cNvPr id="2" name="Title 1">
            <a:extLst>
              <a:ext uri="{FF2B5EF4-FFF2-40B4-BE49-F238E27FC236}">
                <a16:creationId xmlns:a16="http://schemas.microsoft.com/office/drawing/2014/main" id="{38BBD363-9B0F-4C6C-AEB1-A224173EB797}"/>
              </a:ext>
            </a:extLst>
          </p:cNvPr>
          <p:cNvSpPr>
            <a:spLocks noGrp="1"/>
          </p:cNvSpPr>
          <p:nvPr>
            <p:ph type="title"/>
          </p:nvPr>
        </p:nvSpPr>
        <p:spPr/>
        <p:txBody>
          <a:bodyPr/>
          <a:lstStyle>
            <a:lvl1pPr>
              <a:defRPr sz="2400"/>
            </a:lvl1pPr>
          </a:lstStyle>
          <a:p>
            <a:r>
              <a:rPr lang="en-US"/>
              <a:t>Click to edit Master title style</a:t>
            </a:r>
          </a:p>
        </p:txBody>
      </p:sp>
      <p:sp>
        <p:nvSpPr>
          <p:cNvPr id="10" name="Content Placeholder 9">
            <a:extLst>
              <a:ext uri="{FF2B5EF4-FFF2-40B4-BE49-F238E27FC236}">
                <a16:creationId xmlns:a16="http://schemas.microsoft.com/office/drawing/2014/main" id="{5264D26E-6FA9-ED28-5A65-6241195C2D89}"/>
              </a:ext>
            </a:extLst>
          </p:cNvPr>
          <p:cNvSpPr>
            <a:spLocks noGrp="1"/>
          </p:cNvSpPr>
          <p:nvPr>
            <p:ph sz="quarter" idx="11"/>
          </p:nvPr>
        </p:nvSpPr>
        <p:spPr>
          <a:xfrm>
            <a:off x="554735" y="1514475"/>
            <a:ext cx="5438775" cy="48577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9">
            <a:extLst>
              <a:ext uri="{FF2B5EF4-FFF2-40B4-BE49-F238E27FC236}">
                <a16:creationId xmlns:a16="http://schemas.microsoft.com/office/drawing/2014/main" id="{D3CB03F8-3FD8-C7CD-0FF1-0432A52AACA4}"/>
              </a:ext>
            </a:extLst>
          </p:cNvPr>
          <p:cNvSpPr>
            <a:spLocks noGrp="1"/>
          </p:cNvSpPr>
          <p:nvPr>
            <p:ph sz="quarter" idx="12"/>
          </p:nvPr>
        </p:nvSpPr>
        <p:spPr>
          <a:xfrm>
            <a:off x="6198489" y="1514475"/>
            <a:ext cx="5438775" cy="48577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Text Placeholder 12">
            <a:extLst>
              <a:ext uri="{FF2B5EF4-FFF2-40B4-BE49-F238E27FC236}">
                <a16:creationId xmlns:a16="http://schemas.microsoft.com/office/drawing/2014/main" id="{454CE8EF-B3B7-CDFC-9AF7-EE2F780B20D5}"/>
              </a:ext>
            </a:extLst>
          </p:cNvPr>
          <p:cNvSpPr>
            <a:spLocks noGrp="1"/>
          </p:cNvSpPr>
          <p:nvPr>
            <p:ph type="body" sz="quarter" idx="13" hasCustomPrompt="1"/>
          </p:nvPr>
        </p:nvSpPr>
        <p:spPr>
          <a:xfrm>
            <a:off x="554037" y="1101337"/>
            <a:ext cx="11082528" cy="276999"/>
          </a:xfrm>
        </p:spPr>
        <p:txBody>
          <a:bodyPr/>
          <a:lstStyle>
            <a:lvl1pPr marL="0" indent="0">
              <a:buNone/>
              <a:defRPr b="1" i="1">
                <a:solidFill>
                  <a:schemeClr val="accent1"/>
                </a:solidFill>
              </a:defRPr>
            </a:lvl1pPr>
          </a:lstStyle>
          <a:p>
            <a:pPr lvl="0"/>
            <a:r>
              <a:rPr lang="en-US"/>
              <a:t>Click to edit subtitle</a:t>
            </a:r>
          </a:p>
        </p:txBody>
      </p:sp>
      <p:sp>
        <p:nvSpPr>
          <p:cNvPr id="7" name="Slide Number">
            <a:extLst>
              <a:ext uri="{FF2B5EF4-FFF2-40B4-BE49-F238E27FC236}">
                <a16:creationId xmlns:a16="http://schemas.microsoft.com/office/drawing/2014/main" id="{8824416D-AFE6-08A7-E4B9-0CFE919218ED}"/>
              </a:ext>
            </a:extLst>
          </p:cNvPr>
          <p:cNvSpPr>
            <a:spLocks noChangeArrowheads="1"/>
          </p:cNvSpPr>
          <p:nvPr userDrawn="1">
            <p:custDataLst>
              <p:tags r:id="rId4"/>
            </p:custDataLst>
          </p:nvPr>
        </p:nvSpPr>
        <p:spPr bwMode="black">
          <a:xfrm>
            <a:off x="11716610" y="6613594"/>
            <a:ext cx="325501" cy="138499"/>
          </a:xfrm>
          <a:prstGeom prst="rect">
            <a:avLst/>
          </a:prstGeom>
          <a:noFill/>
          <a:ln w="9525" algn="ctr">
            <a:noFill/>
            <a:miter lim="800000"/>
            <a:headEnd/>
            <a:tailEnd/>
          </a:ln>
          <a:effectLst/>
        </p:spPr>
        <p:txBody>
          <a:bodyPr wrap="square" lIns="0" tIns="0" rIns="0" bIns="0" anchor="b">
            <a:spAutoFit/>
          </a:bodyPr>
          <a:lstStyle/>
          <a:p>
            <a:pPr algn="r" defTabSz="610744" fontAlgn="auto">
              <a:spcBef>
                <a:spcPts val="0"/>
              </a:spcBef>
              <a:spcAft>
                <a:spcPts val="0"/>
              </a:spcAft>
              <a:defRPr/>
            </a:pPr>
            <a:fld id="{4ABDCABE-3F10-B64C-92F1-862014417034}" type="slidenum">
              <a:rPr lang="en-US" sz="900" b="0" smtClean="0">
                <a:solidFill>
                  <a:schemeClr val="tx1"/>
                </a:solidFill>
                <a:latin typeface="+mn-lt"/>
                <a:ea typeface="+mn-ea"/>
                <a:cs typeface="Arial" panose="020B0604020202020204" pitchFamily="34" charset="0"/>
              </a:rPr>
              <a:pPr algn="r" defTabSz="610744" fontAlgn="auto">
                <a:spcBef>
                  <a:spcPts val="0"/>
                </a:spcBef>
                <a:spcAft>
                  <a:spcPts val="0"/>
                </a:spcAft>
                <a:defRPr/>
              </a:pPr>
              <a:t>‹#›</a:t>
            </a:fld>
            <a:endParaRPr lang="en-US" sz="900" b="0">
              <a:solidFill>
                <a:schemeClr val="tx1"/>
              </a:solidFill>
              <a:latin typeface="+mn-lt"/>
              <a:ea typeface="+mn-ea"/>
              <a:cs typeface="Arial" panose="020B0604020202020204" pitchFamily="34" charset="0"/>
            </a:endParaRPr>
          </a:p>
        </p:txBody>
      </p:sp>
    </p:spTree>
    <p:extLst>
      <p:ext uri="{BB962C8B-B14F-4D97-AF65-F5344CB8AC3E}">
        <p14:creationId xmlns:p14="http://schemas.microsoft.com/office/powerpoint/2010/main" val="252591206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Custom">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220E9A7C-FB74-480B-8212-8CE5C1AF5D1B}"/>
              </a:ext>
            </a:extLst>
          </p:cNvPr>
          <p:cNvGraphicFramePr>
            <a:graphicFrameLocks noChangeAspect="1"/>
          </p:cNvGraphicFramePr>
          <p:nvPr userDrawn="1">
            <p:custDataLst>
              <p:tags r:id="rId1"/>
            </p:custDataLst>
            <p:extLst>
              <p:ext uri="{D42A27DB-BD31-4B8C-83A1-F6EECF244321}">
                <p14:modId xmlns:p14="http://schemas.microsoft.com/office/powerpoint/2010/main" val="1482000901"/>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5" imgW="592" imgH="591" progId="TCLayout.ActiveDocument.1">
                  <p:embed/>
                </p:oleObj>
              </mc:Choice>
              <mc:Fallback>
                <p:oleObj name="think-cell Slide" r:id="rId5" imgW="592" imgH="591" progId="TCLayout.ActiveDocument.1">
                  <p:embed/>
                  <p:pic>
                    <p:nvPicPr>
                      <p:cNvPr id="2" name="Object 1" hidden="1">
                        <a:extLst>
                          <a:ext uri="{FF2B5EF4-FFF2-40B4-BE49-F238E27FC236}">
                            <a16:creationId xmlns:a16="http://schemas.microsoft.com/office/drawing/2014/main" id="{220E9A7C-FB74-480B-8212-8CE5C1AF5D1B}"/>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7" name="5. Source" hidden="1">
            <a:extLst>
              <a:ext uri="{FF2B5EF4-FFF2-40B4-BE49-F238E27FC236}">
                <a16:creationId xmlns:a16="http://schemas.microsoft.com/office/drawing/2014/main" id="{09F9A864-CDB7-4063-BBF8-591908AA18D0}"/>
              </a:ext>
            </a:extLst>
          </p:cNvPr>
          <p:cNvSpPr txBox="1"/>
          <p:nvPr userDrawn="1">
            <p:custDataLst>
              <p:tags r:id="rId2"/>
            </p:custDataLst>
          </p:nvPr>
        </p:nvSpPr>
        <p:spPr>
          <a:xfrm>
            <a:off x="554735" y="6501669"/>
            <a:ext cx="7277861" cy="123111"/>
          </a:xfrm>
          <a:prstGeom prst="rect">
            <a:avLst/>
          </a:prstGeom>
        </p:spPr>
        <p:txBody>
          <a:bodyPr vert="horz" wrap="square" lIns="0" tIns="0" rIns="0" bIns="0" rtlCol="0" anchor="t">
            <a:spAutoFit/>
          </a:bodyPr>
          <a:lstStyle>
            <a:lvl1pPr indent="0">
              <a:lnSpc>
                <a:spcPct val="100000"/>
              </a:lnSpc>
              <a:spcBef>
                <a:spcPts val="300"/>
              </a:spcBef>
              <a:spcAft>
                <a:spcPts val="300"/>
              </a:spcAft>
              <a:buFont typeface="Segoe UI" panose="020B0502040204020203" pitchFamily="34" charset="0"/>
              <a:buChar char="​"/>
              <a:defRPr lang="en-US" sz="900" dirty="0">
                <a:cs typeface="Arial" panose="020B0604020202020204" pitchFamily="34" charset="0"/>
              </a:defRPr>
            </a:lvl1pPr>
            <a:lvl2pPr marL="228600"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en-US" sz="800"/>
              <a:t>Source: …</a:t>
            </a:r>
          </a:p>
        </p:txBody>
      </p:sp>
      <p:pic>
        <p:nvPicPr>
          <p:cNvPr id="6" name="Picture 2" descr="Seal of Massachusetts - Wikipedia">
            <a:extLst>
              <a:ext uri="{FF2B5EF4-FFF2-40B4-BE49-F238E27FC236}">
                <a16:creationId xmlns:a16="http://schemas.microsoft.com/office/drawing/2014/main" id="{80C093E0-C817-4F0A-A377-B08ED9F22A4C}"/>
              </a:ext>
            </a:extLst>
          </p:cNvPr>
          <p:cNvPicPr>
            <a:picLocks noChangeAspect="1" noChangeArrowheads="1"/>
          </p:cNvPicPr>
          <p:nvPr userDrawn="1"/>
        </p:nvPicPr>
        <p:blipFill>
          <a:blip r:embed="rId7" cstate="print">
            <a:extLst>
              <a:ext uri="{28A0092B-C50C-407E-A947-70E740481C1C}">
                <a14:useLocalDpi xmlns:a14="http://schemas.microsoft.com/office/drawing/2010/main" val="0"/>
              </a:ext>
            </a:extLst>
          </a:blip>
          <a:srcRect/>
          <a:stretch>
            <a:fillRect/>
          </a:stretch>
        </p:blipFill>
        <p:spPr bwMode="auto">
          <a:xfrm>
            <a:off x="11271380" y="65317"/>
            <a:ext cx="845972" cy="845752"/>
          </a:xfrm>
          <a:prstGeom prst="rect">
            <a:avLst/>
          </a:prstGeom>
          <a:noFill/>
          <a:extLst>
            <a:ext uri="{909E8E84-426E-40DD-AFC4-6F175D3DCCD1}">
              <a14:hiddenFill xmlns:a14="http://schemas.microsoft.com/office/drawing/2010/main">
                <a:solidFill>
                  <a:srgbClr val="FFFFFF"/>
                </a:solidFill>
              </a14:hiddenFill>
            </a:ext>
          </a:extLst>
        </p:spPr>
      </p:pic>
      <p:sp>
        <p:nvSpPr>
          <p:cNvPr id="3" name="Slide Number">
            <a:extLst>
              <a:ext uri="{FF2B5EF4-FFF2-40B4-BE49-F238E27FC236}">
                <a16:creationId xmlns:a16="http://schemas.microsoft.com/office/drawing/2014/main" id="{4A14795E-7C1B-5C31-ACF6-1E34D7B703C2}"/>
              </a:ext>
            </a:extLst>
          </p:cNvPr>
          <p:cNvSpPr>
            <a:spLocks noChangeArrowheads="1"/>
          </p:cNvSpPr>
          <p:nvPr userDrawn="1">
            <p:custDataLst>
              <p:tags r:id="rId3"/>
            </p:custDataLst>
          </p:nvPr>
        </p:nvSpPr>
        <p:spPr bwMode="black">
          <a:xfrm>
            <a:off x="11716610" y="6613594"/>
            <a:ext cx="325501" cy="138499"/>
          </a:xfrm>
          <a:prstGeom prst="rect">
            <a:avLst/>
          </a:prstGeom>
          <a:noFill/>
          <a:ln w="9525" algn="ctr">
            <a:noFill/>
            <a:miter lim="800000"/>
            <a:headEnd/>
            <a:tailEnd/>
          </a:ln>
          <a:effectLst/>
        </p:spPr>
        <p:txBody>
          <a:bodyPr wrap="square" lIns="0" tIns="0" rIns="0" bIns="0" anchor="b">
            <a:spAutoFit/>
          </a:bodyPr>
          <a:lstStyle/>
          <a:p>
            <a:pPr algn="r" defTabSz="610744" fontAlgn="auto">
              <a:spcBef>
                <a:spcPts val="0"/>
              </a:spcBef>
              <a:spcAft>
                <a:spcPts val="0"/>
              </a:spcAft>
              <a:defRPr/>
            </a:pPr>
            <a:fld id="{4ABDCABE-3F10-B64C-92F1-862014417034}" type="slidenum">
              <a:rPr lang="en-US" sz="900" b="0" smtClean="0">
                <a:solidFill>
                  <a:schemeClr val="tx1"/>
                </a:solidFill>
                <a:latin typeface="+mn-lt"/>
                <a:ea typeface="+mn-ea"/>
                <a:cs typeface="Arial" panose="020B0604020202020204" pitchFamily="34" charset="0"/>
              </a:rPr>
              <a:pPr algn="r" defTabSz="610744" fontAlgn="auto">
                <a:spcBef>
                  <a:spcPts val="0"/>
                </a:spcBef>
                <a:spcAft>
                  <a:spcPts val="0"/>
                </a:spcAft>
                <a:defRPr/>
              </a:pPr>
              <a:t>‹#›</a:t>
            </a:fld>
            <a:endParaRPr lang="en-US" sz="900" b="0">
              <a:solidFill>
                <a:schemeClr val="tx1"/>
              </a:solidFill>
              <a:latin typeface="+mn-lt"/>
              <a:ea typeface="+mn-ea"/>
              <a:cs typeface="Arial" panose="020B0604020202020204" pitchFamily="34" charset="0"/>
            </a:endParaRPr>
          </a:p>
        </p:txBody>
      </p:sp>
    </p:spTree>
    <p:extLst>
      <p:ext uri="{BB962C8B-B14F-4D97-AF65-F5344CB8AC3E}">
        <p14:creationId xmlns:p14="http://schemas.microsoft.com/office/powerpoint/2010/main" val="239325852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13" Type="http://schemas.openxmlformats.org/officeDocument/2006/relationships/tags" Target="../tags/tag5.xml"/><Relationship Id="rId18" Type="http://schemas.openxmlformats.org/officeDocument/2006/relationships/tags" Target="../tags/tag10.xml"/><Relationship Id="rId26" Type="http://schemas.openxmlformats.org/officeDocument/2006/relationships/tags" Target="../tags/tag18.xml"/><Relationship Id="rId3" Type="http://schemas.openxmlformats.org/officeDocument/2006/relationships/slideLayout" Target="../slideLayouts/slideLayout3.xml"/><Relationship Id="rId21" Type="http://schemas.openxmlformats.org/officeDocument/2006/relationships/tags" Target="../tags/tag13.xml"/><Relationship Id="rId7" Type="http://schemas.openxmlformats.org/officeDocument/2006/relationships/slideLayout" Target="../slideLayouts/slideLayout7.xml"/><Relationship Id="rId12" Type="http://schemas.openxmlformats.org/officeDocument/2006/relationships/tags" Target="../tags/tag4.xml"/><Relationship Id="rId17" Type="http://schemas.openxmlformats.org/officeDocument/2006/relationships/tags" Target="../tags/tag9.xml"/><Relationship Id="rId25" Type="http://schemas.openxmlformats.org/officeDocument/2006/relationships/tags" Target="../tags/tag17.xml"/><Relationship Id="rId2" Type="http://schemas.openxmlformats.org/officeDocument/2006/relationships/slideLayout" Target="../slideLayouts/slideLayout2.xml"/><Relationship Id="rId16" Type="http://schemas.openxmlformats.org/officeDocument/2006/relationships/tags" Target="../tags/tag8.xml"/><Relationship Id="rId20" Type="http://schemas.openxmlformats.org/officeDocument/2006/relationships/tags" Target="../tags/tag12.xml"/><Relationship Id="rId29" Type="http://schemas.openxmlformats.org/officeDocument/2006/relationships/image" Target="../media/image1.emf"/><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ags" Target="../tags/tag3.xml"/><Relationship Id="rId24" Type="http://schemas.openxmlformats.org/officeDocument/2006/relationships/tags" Target="../tags/tag16.xml"/><Relationship Id="rId5" Type="http://schemas.openxmlformats.org/officeDocument/2006/relationships/slideLayout" Target="../slideLayouts/slideLayout5.xml"/><Relationship Id="rId15" Type="http://schemas.openxmlformats.org/officeDocument/2006/relationships/tags" Target="../tags/tag7.xml"/><Relationship Id="rId23" Type="http://schemas.openxmlformats.org/officeDocument/2006/relationships/tags" Target="../tags/tag15.xml"/><Relationship Id="rId28" Type="http://schemas.openxmlformats.org/officeDocument/2006/relationships/oleObject" Target="../embeddings/oleObject1.bin"/><Relationship Id="rId10" Type="http://schemas.openxmlformats.org/officeDocument/2006/relationships/tags" Target="../tags/tag2.xml"/><Relationship Id="rId19" Type="http://schemas.openxmlformats.org/officeDocument/2006/relationships/tags" Target="../tags/tag11.xml"/><Relationship Id="rId4" Type="http://schemas.openxmlformats.org/officeDocument/2006/relationships/slideLayout" Target="../slideLayouts/slideLayout4.xml"/><Relationship Id="rId9" Type="http://schemas.openxmlformats.org/officeDocument/2006/relationships/tags" Target="../tags/tag1.xml"/><Relationship Id="rId14" Type="http://schemas.openxmlformats.org/officeDocument/2006/relationships/tags" Target="../tags/tag6.xml"/><Relationship Id="rId22" Type="http://schemas.openxmlformats.org/officeDocument/2006/relationships/tags" Target="../tags/tag14.xml"/><Relationship Id="rId27" Type="http://schemas.openxmlformats.org/officeDocument/2006/relationships/tags" Target="../tags/tag19.xml"/><Relationship Id="rId30"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graphicFrame>
        <p:nvGraphicFramePr>
          <p:cNvPr id="3" name="Object 6" hidden="1">
            <a:extLst>
              <a:ext uri="{FF2B5EF4-FFF2-40B4-BE49-F238E27FC236}">
                <a16:creationId xmlns:a16="http://schemas.microsoft.com/office/drawing/2014/main" id="{4BC40847-AF8B-4097-9A07-2349A751A051}"/>
              </a:ext>
            </a:extLst>
          </p:cNvPr>
          <p:cNvGraphicFramePr>
            <a:graphicFrameLocks noChangeAspect="1"/>
          </p:cNvGraphicFramePr>
          <p:nvPr userDrawn="1">
            <p:custDataLst>
              <p:tags r:id="rId9"/>
            </p:custDataLst>
            <p:extLst>
              <p:ext uri="{D42A27DB-BD31-4B8C-83A1-F6EECF244321}">
                <p14:modId xmlns:p14="http://schemas.microsoft.com/office/powerpoint/2010/main" val="1035914203"/>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28" imgW="413" imgH="416" progId="TCLayout.ActiveDocument.1">
                  <p:embed/>
                </p:oleObj>
              </mc:Choice>
              <mc:Fallback>
                <p:oleObj name="think-cell Slide" r:id="rId28" imgW="413" imgH="416" progId="TCLayout.ActiveDocument.1">
                  <p:embed/>
                  <p:pic>
                    <p:nvPicPr>
                      <p:cNvPr id="3" name="Object 6" hidden="1">
                        <a:extLst>
                          <a:ext uri="{FF2B5EF4-FFF2-40B4-BE49-F238E27FC236}">
                            <a16:creationId xmlns:a16="http://schemas.microsoft.com/office/drawing/2014/main" id="{4BC40847-AF8B-4097-9A07-2349A751A051}"/>
                          </a:ext>
                        </a:extLst>
                      </p:cNvPr>
                      <p:cNvPicPr/>
                      <p:nvPr/>
                    </p:nvPicPr>
                    <p:blipFill>
                      <a:blip r:embed="rId29"/>
                      <a:stretch>
                        <a:fillRect/>
                      </a:stretch>
                    </p:blipFill>
                    <p:spPr>
                      <a:xfrm>
                        <a:off x="1588" y="1588"/>
                        <a:ext cx="1588" cy="1588"/>
                      </a:xfrm>
                      <a:prstGeom prst="rect">
                        <a:avLst/>
                      </a:prstGeom>
                    </p:spPr>
                  </p:pic>
                </p:oleObj>
              </mc:Fallback>
            </mc:AlternateContent>
          </a:graphicData>
        </a:graphic>
      </p:graphicFrame>
      <p:sp>
        <p:nvSpPr>
          <p:cNvPr id="150" name="Rectangle 149">
            <a:extLst>
              <a:ext uri="{FF2B5EF4-FFF2-40B4-BE49-F238E27FC236}">
                <a16:creationId xmlns:a16="http://schemas.microsoft.com/office/drawing/2014/main" id="{FB1479BB-3467-409E-A104-0D87D27AAC4B}"/>
              </a:ext>
            </a:extLst>
          </p:cNvPr>
          <p:cNvSpPr/>
          <p:nvPr userDrawn="1"/>
        </p:nvSpPr>
        <p:spPr>
          <a:xfrm>
            <a:off x="0" y="0"/>
            <a:ext cx="12192000" cy="1003952"/>
          </a:xfrm>
          <a:prstGeom prst="rect">
            <a:avLst/>
          </a:prstGeom>
          <a:solidFill>
            <a:schemeClr val="accent1"/>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a:ea typeface="+mn-ea"/>
              <a:cs typeface="+mn-cs"/>
            </a:endParaRPr>
          </a:p>
        </p:txBody>
      </p:sp>
      <p:sp>
        <p:nvSpPr>
          <p:cNvPr id="16" name="4. Footnote" hidden="1">
            <a:extLst>
              <a:ext uri="{FF2B5EF4-FFF2-40B4-BE49-F238E27FC236}">
                <a16:creationId xmlns:a16="http://schemas.microsoft.com/office/drawing/2014/main" id="{772E4927-517C-4D61-9929-9FFDE5F31A03}"/>
              </a:ext>
            </a:extLst>
          </p:cNvPr>
          <p:cNvSpPr txBox="1"/>
          <p:nvPr userDrawn="1">
            <p:custDataLst>
              <p:tags r:id="rId10"/>
            </p:custDataLst>
          </p:nvPr>
        </p:nvSpPr>
        <p:spPr>
          <a:xfrm>
            <a:off x="553972" y="6278400"/>
            <a:ext cx="7278624" cy="123111"/>
          </a:xfrm>
          <a:prstGeom prst="rect">
            <a:avLst/>
          </a:prstGeom>
          <a:noFill/>
        </p:spPr>
        <p:txBody>
          <a:bodyPr wrap="square" lIns="0" tIns="0" rIns="0" bIns="0" rtlCol="0" anchor="b">
            <a:noAutofit/>
          </a:bodyPr>
          <a:lstStyle>
            <a:defPPr>
              <a:defRPr lang="en-US"/>
            </a:defPPr>
            <a:lvl1pPr marL="203200" marR="0" lvl="0" indent="-212725" fontAlgn="auto">
              <a:lnSpc>
                <a:spcPct val="100000"/>
              </a:lnSpc>
              <a:spcBef>
                <a:spcPts val="0"/>
              </a:spcBef>
              <a:spcAft>
                <a:spcPts val="0"/>
              </a:spcAft>
              <a:buClrTx/>
              <a:buSzTx/>
              <a:buFontTx/>
              <a:buNone/>
              <a:tabLst/>
              <a:defRPr sz="800">
                <a:cs typeface="Arial" panose="020B0604020202020204" pitchFamily="34" charset="0"/>
              </a:defRPr>
            </a:lvl1pPr>
          </a:lstStyle>
          <a:p>
            <a:pPr lvl="0"/>
            <a:r>
              <a:rPr lang="en-US"/>
              <a:t>Footnotes</a:t>
            </a:r>
          </a:p>
        </p:txBody>
      </p:sp>
      <p:sp>
        <p:nvSpPr>
          <p:cNvPr id="57" name="2. Slide Title">
            <a:extLst>
              <a:ext uri="{FF2B5EF4-FFF2-40B4-BE49-F238E27FC236}">
                <a16:creationId xmlns:a16="http://schemas.microsoft.com/office/drawing/2014/main" id="{98FF70AE-7EF6-4E5B-9FFE-B44C852C9FBA}"/>
              </a:ext>
            </a:extLst>
          </p:cNvPr>
          <p:cNvSpPr>
            <a:spLocks noGrp="1"/>
          </p:cNvSpPr>
          <p:nvPr>
            <p:ph type="title"/>
            <p:custDataLst>
              <p:tags r:id="rId11"/>
            </p:custDataLst>
          </p:nvPr>
        </p:nvSpPr>
        <p:spPr>
          <a:xfrm>
            <a:off x="554736" y="172212"/>
            <a:ext cx="10602418" cy="731520"/>
          </a:xfrm>
          <a:prstGeom prst="rect">
            <a:avLst/>
          </a:prstGeom>
        </p:spPr>
        <p:txBody>
          <a:bodyPr vert="horz" wrap="square" lIns="0" tIns="0" rIns="0" bIns="0" rtlCol="0" anchor="b" anchorCtr="0">
            <a:noAutofit/>
          </a:bodyPr>
          <a:lstStyle/>
          <a:p>
            <a:pPr lvl="0"/>
            <a:r>
              <a:rPr lang="en-US"/>
              <a:t>Click to edit Master title style</a:t>
            </a:r>
          </a:p>
        </p:txBody>
      </p:sp>
      <p:grpSp>
        <p:nvGrpSpPr>
          <p:cNvPr id="59" name="Grid" hidden="1">
            <a:extLst>
              <a:ext uri="{FF2B5EF4-FFF2-40B4-BE49-F238E27FC236}">
                <a16:creationId xmlns:a16="http://schemas.microsoft.com/office/drawing/2014/main" id="{D35250B8-D61E-4F1A-9ACD-6E1BB958B78E}"/>
              </a:ext>
            </a:extLst>
          </p:cNvPr>
          <p:cNvGrpSpPr/>
          <p:nvPr userDrawn="1"/>
        </p:nvGrpSpPr>
        <p:grpSpPr>
          <a:xfrm>
            <a:off x="0" y="0"/>
            <a:ext cx="12190476" cy="6858000"/>
            <a:chOff x="0" y="0"/>
            <a:chExt cx="12190476" cy="6858000"/>
          </a:xfrm>
        </p:grpSpPr>
        <p:sp>
          <p:nvSpPr>
            <p:cNvPr id="60" name="slide margin">
              <a:extLst>
                <a:ext uri="{FF2B5EF4-FFF2-40B4-BE49-F238E27FC236}">
                  <a16:creationId xmlns:a16="http://schemas.microsoft.com/office/drawing/2014/main" id="{B96EBE04-E01D-4922-8601-F1AD43DC4DA0}"/>
                </a:ext>
              </a:extLst>
            </p:cNvPr>
            <p:cNvSpPr/>
            <p:nvPr/>
          </p:nvSpPr>
          <p:spPr bwMode="invGray">
            <a:xfrm>
              <a:off x="1524" y="0"/>
              <a:ext cx="12188952" cy="6858000"/>
            </a:xfrm>
            <a:custGeom>
              <a:avLst/>
              <a:gdLst>
                <a:gd name="connsiteX0" fmla="*/ 551868 w 12188952"/>
                <a:gd name="connsiteY0" fmla="*/ 1709928 h 6858000"/>
                <a:gd name="connsiteX1" fmla="*/ 551868 w 12188952"/>
                <a:gd name="connsiteY1" fmla="*/ 6217920 h 6858000"/>
                <a:gd name="connsiteX2" fmla="*/ 11636196 w 12188952"/>
                <a:gd name="connsiteY2" fmla="*/ 6217920 h 6858000"/>
                <a:gd name="connsiteX3" fmla="*/ 11636196 w 12188952"/>
                <a:gd name="connsiteY3" fmla="*/ 1709928 h 6858000"/>
                <a:gd name="connsiteX4" fmla="*/ 0 w 12188952"/>
                <a:gd name="connsiteY4" fmla="*/ 0 h 6858000"/>
                <a:gd name="connsiteX5" fmla="*/ 12188952 w 12188952"/>
                <a:gd name="connsiteY5" fmla="*/ 0 h 6858000"/>
                <a:gd name="connsiteX6" fmla="*/ 12188952 w 12188952"/>
                <a:gd name="connsiteY6" fmla="*/ 6858000 h 6858000"/>
                <a:gd name="connsiteX7" fmla="*/ 0 w 12188952"/>
                <a:gd name="connsiteY7"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88952" h="6858000">
                  <a:moveTo>
                    <a:pt x="551868" y="1709928"/>
                  </a:moveTo>
                  <a:lnTo>
                    <a:pt x="551868" y="6217920"/>
                  </a:lnTo>
                  <a:lnTo>
                    <a:pt x="11636196" y="6217920"/>
                  </a:lnTo>
                  <a:lnTo>
                    <a:pt x="11636196" y="1709928"/>
                  </a:lnTo>
                  <a:close/>
                  <a:moveTo>
                    <a:pt x="0" y="0"/>
                  </a:moveTo>
                  <a:lnTo>
                    <a:pt x="12188952" y="0"/>
                  </a:lnTo>
                  <a:lnTo>
                    <a:pt x="12188952" y="6858000"/>
                  </a:lnTo>
                  <a:lnTo>
                    <a:pt x="0" y="6858000"/>
                  </a:lnTo>
                  <a:close/>
                </a:path>
              </a:pathLst>
            </a:custGeom>
            <a:solidFill>
              <a:srgbClr val="FF0000">
                <a:alpha val="3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solidFill>
                  <a:schemeClr val="tx1"/>
                </a:solidFill>
                <a:latin typeface="+mn-lt"/>
              </a:endParaRPr>
            </a:p>
          </p:txBody>
        </p:sp>
        <p:cxnSp>
          <p:nvCxnSpPr>
            <p:cNvPr id="61" name="Straight Connector 60">
              <a:extLst>
                <a:ext uri="{FF2B5EF4-FFF2-40B4-BE49-F238E27FC236}">
                  <a16:creationId xmlns:a16="http://schemas.microsoft.com/office/drawing/2014/main" id="{5CA037B0-2A91-4357-A969-80F65F949266}"/>
                </a:ext>
              </a:extLst>
            </p:cNvPr>
            <p:cNvCxnSpPr/>
            <p:nvPr/>
          </p:nvCxnSpPr>
          <p:spPr bwMode="invGray">
            <a:xfrm>
              <a:off x="859460" y="0"/>
              <a:ext cx="0" cy="6858000"/>
            </a:xfrm>
            <a:prstGeom prst="line">
              <a:avLst/>
            </a:prstGeom>
            <a:ln>
              <a:solidFill>
                <a:srgbClr val="19D3C5">
                  <a:alpha val="40000"/>
                </a:srgbClr>
              </a:solidFill>
              <a:prstDash val="lgDash"/>
            </a:ln>
          </p:spPr>
          <p:style>
            <a:lnRef idx="1">
              <a:schemeClr val="accent1"/>
            </a:lnRef>
            <a:fillRef idx="0">
              <a:schemeClr val="accent1"/>
            </a:fillRef>
            <a:effectRef idx="0">
              <a:schemeClr val="accent1"/>
            </a:effectRef>
            <a:fontRef idx="minor">
              <a:schemeClr val="tx1"/>
            </a:fontRef>
          </p:style>
        </p:cxnSp>
        <p:cxnSp>
          <p:nvCxnSpPr>
            <p:cNvPr id="62" name="Straight Connector 61">
              <a:extLst>
                <a:ext uri="{FF2B5EF4-FFF2-40B4-BE49-F238E27FC236}">
                  <a16:creationId xmlns:a16="http://schemas.microsoft.com/office/drawing/2014/main" id="{E1BD7C67-EF90-4AA0-BA50-51299E7EEE4C}"/>
                </a:ext>
              </a:extLst>
            </p:cNvPr>
            <p:cNvCxnSpPr/>
            <p:nvPr/>
          </p:nvCxnSpPr>
          <p:spPr bwMode="invGray">
            <a:xfrm>
              <a:off x="11332545" y="0"/>
              <a:ext cx="0" cy="6858000"/>
            </a:xfrm>
            <a:prstGeom prst="line">
              <a:avLst/>
            </a:prstGeom>
            <a:ln>
              <a:solidFill>
                <a:srgbClr val="19D3C5">
                  <a:alpha val="40000"/>
                </a:srgbClr>
              </a:solidFill>
              <a:prstDash val="lgDash"/>
            </a:ln>
          </p:spPr>
          <p:style>
            <a:lnRef idx="1">
              <a:schemeClr val="accent1"/>
            </a:lnRef>
            <a:fillRef idx="0">
              <a:schemeClr val="accent1"/>
            </a:fillRef>
            <a:effectRef idx="0">
              <a:schemeClr val="accent1"/>
            </a:effectRef>
            <a:fontRef idx="minor">
              <a:schemeClr val="tx1"/>
            </a:fontRef>
          </p:style>
        </p:cxnSp>
        <p:cxnSp>
          <p:nvCxnSpPr>
            <p:cNvPr id="63" name="Straight Connector 62">
              <a:extLst>
                <a:ext uri="{FF2B5EF4-FFF2-40B4-BE49-F238E27FC236}">
                  <a16:creationId xmlns:a16="http://schemas.microsoft.com/office/drawing/2014/main" id="{7719564A-5227-44A7-ABC0-4C6BBC1E2D6F}"/>
                </a:ext>
              </a:extLst>
            </p:cNvPr>
            <p:cNvCxnSpPr/>
            <p:nvPr/>
          </p:nvCxnSpPr>
          <p:spPr bwMode="invGray">
            <a:xfrm>
              <a:off x="1811559" y="0"/>
              <a:ext cx="0" cy="6858000"/>
            </a:xfrm>
            <a:prstGeom prst="line">
              <a:avLst/>
            </a:prstGeom>
            <a:ln>
              <a:solidFill>
                <a:srgbClr val="19D3C5">
                  <a:alpha val="40000"/>
                </a:srgbClr>
              </a:solidFill>
              <a:prstDash val="lgDash"/>
            </a:ln>
          </p:spPr>
          <p:style>
            <a:lnRef idx="1">
              <a:schemeClr val="accent1"/>
            </a:lnRef>
            <a:fillRef idx="0">
              <a:schemeClr val="accent1"/>
            </a:fillRef>
            <a:effectRef idx="0">
              <a:schemeClr val="accent1"/>
            </a:effectRef>
            <a:fontRef idx="minor">
              <a:schemeClr val="tx1"/>
            </a:fontRef>
          </p:style>
        </p:cxnSp>
        <p:cxnSp>
          <p:nvCxnSpPr>
            <p:cNvPr id="64" name="Straight Connector 63">
              <a:extLst>
                <a:ext uri="{FF2B5EF4-FFF2-40B4-BE49-F238E27FC236}">
                  <a16:creationId xmlns:a16="http://schemas.microsoft.com/office/drawing/2014/main" id="{0FD85D0C-74E8-4603-86B8-FCC481122CE8}"/>
                </a:ext>
              </a:extLst>
            </p:cNvPr>
            <p:cNvCxnSpPr/>
            <p:nvPr/>
          </p:nvCxnSpPr>
          <p:spPr bwMode="invGray">
            <a:xfrm>
              <a:off x="2763658" y="0"/>
              <a:ext cx="0" cy="6858000"/>
            </a:xfrm>
            <a:prstGeom prst="line">
              <a:avLst/>
            </a:prstGeom>
            <a:ln>
              <a:solidFill>
                <a:srgbClr val="19D3C5">
                  <a:alpha val="40000"/>
                </a:srgbClr>
              </a:solidFill>
              <a:prstDash val="lgDash"/>
            </a:ln>
          </p:spPr>
          <p:style>
            <a:lnRef idx="1">
              <a:schemeClr val="accent1"/>
            </a:lnRef>
            <a:fillRef idx="0">
              <a:schemeClr val="accent1"/>
            </a:fillRef>
            <a:effectRef idx="0">
              <a:schemeClr val="accent1"/>
            </a:effectRef>
            <a:fontRef idx="minor">
              <a:schemeClr val="tx1"/>
            </a:fontRef>
          </p:style>
        </p:cxnSp>
        <p:cxnSp>
          <p:nvCxnSpPr>
            <p:cNvPr id="65" name="Straight Connector 64">
              <a:extLst>
                <a:ext uri="{FF2B5EF4-FFF2-40B4-BE49-F238E27FC236}">
                  <a16:creationId xmlns:a16="http://schemas.microsoft.com/office/drawing/2014/main" id="{7F8BF8BD-68B4-4717-8162-382FFCC9BC9A}"/>
                </a:ext>
              </a:extLst>
            </p:cNvPr>
            <p:cNvCxnSpPr/>
            <p:nvPr/>
          </p:nvCxnSpPr>
          <p:spPr bwMode="invGray">
            <a:xfrm>
              <a:off x="3715757" y="0"/>
              <a:ext cx="0" cy="6858000"/>
            </a:xfrm>
            <a:prstGeom prst="line">
              <a:avLst/>
            </a:prstGeom>
            <a:ln>
              <a:solidFill>
                <a:srgbClr val="19D3C5">
                  <a:alpha val="40000"/>
                </a:srgbClr>
              </a:solidFill>
              <a:prstDash val="lgDash"/>
            </a:ln>
          </p:spPr>
          <p:style>
            <a:lnRef idx="1">
              <a:schemeClr val="accent1"/>
            </a:lnRef>
            <a:fillRef idx="0">
              <a:schemeClr val="accent1"/>
            </a:fillRef>
            <a:effectRef idx="0">
              <a:schemeClr val="accent1"/>
            </a:effectRef>
            <a:fontRef idx="minor">
              <a:schemeClr val="tx1"/>
            </a:fontRef>
          </p:style>
        </p:cxnSp>
        <p:cxnSp>
          <p:nvCxnSpPr>
            <p:cNvPr id="66" name="Straight Connector 65">
              <a:extLst>
                <a:ext uri="{FF2B5EF4-FFF2-40B4-BE49-F238E27FC236}">
                  <a16:creationId xmlns:a16="http://schemas.microsoft.com/office/drawing/2014/main" id="{89DB0B65-FCD8-4DD7-833A-DEED6A420E2A}"/>
                </a:ext>
              </a:extLst>
            </p:cNvPr>
            <p:cNvCxnSpPr/>
            <p:nvPr/>
          </p:nvCxnSpPr>
          <p:spPr bwMode="invGray">
            <a:xfrm>
              <a:off x="4667856" y="0"/>
              <a:ext cx="0" cy="6858000"/>
            </a:xfrm>
            <a:prstGeom prst="line">
              <a:avLst/>
            </a:prstGeom>
            <a:ln>
              <a:solidFill>
                <a:srgbClr val="19D3C5">
                  <a:alpha val="40000"/>
                </a:srgbClr>
              </a:solidFill>
              <a:prstDash val="lgDash"/>
            </a:ln>
          </p:spPr>
          <p:style>
            <a:lnRef idx="1">
              <a:schemeClr val="accent1"/>
            </a:lnRef>
            <a:fillRef idx="0">
              <a:schemeClr val="accent1"/>
            </a:fillRef>
            <a:effectRef idx="0">
              <a:schemeClr val="accent1"/>
            </a:effectRef>
            <a:fontRef idx="minor">
              <a:schemeClr val="tx1"/>
            </a:fontRef>
          </p:style>
        </p:cxnSp>
        <p:cxnSp>
          <p:nvCxnSpPr>
            <p:cNvPr id="67" name="Straight Connector 66">
              <a:extLst>
                <a:ext uri="{FF2B5EF4-FFF2-40B4-BE49-F238E27FC236}">
                  <a16:creationId xmlns:a16="http://schemas.microsoft.com/office/drawing/2014/main" id="{E18151F3-D51F-4302-95BF-AE8E806F628D}"/>
                </a:ext>
              </a:extLst>
            </p:cNvPr>
            <p:cNvCxnSpPr/>
            <p:nvPr/>
          </p:nvCxnSpPr>
          <p:spPr bwMode="invGray">
            <a:xfrm>
              <a:off x="5619955" y="0"/>
              <a:ext cx="0" cy="6858000"/>
            </a:xfrm>
            <a:prstGeom prst="line">
              <a:avLst/>
            </a:prstGeom>
            <a:ln>
              <a:solidFill>
                <a:srgbClr val="19D3C5">
                  <a:alpha val="40000"/>
                </a:srgbClr>
              </a:solidFill>
              <a:prstDash val="lgDash"/>
            </a:ln>
          </p:spPr>
          <p:style>
            <a:lnRef idx="1">
              <a:schemeClr val="accent1"/>
            </a:lnRef>
            <a:fillRef idx="0">
              <a:schemeClr val="accent1"/>
            </a:fillRef>
            <a:effectRef idx="0">
              <a:schemeClr val="accent1"/>
            </a:effectRef>
            <a:fontRef idx="minor">
              <a:schemeClr val="tx1"/>
            </a:fontRef>
          </p:style>
        </p:cxnSp>
        <p:cxnSp>
          <p:nvCxnSpPr>
            <p:cNvPr id="68" name="Straight Connector 67">
              <a:extLst>
                <a:ext uri="{FF2B5EF4-FFF2-40B4-BE49-F238E27FC236}">
                  <a16:creationId xmlns:a16="http://schemas.microsoft.com/office/drawing/2014/main" id="{35A6B330-5ACC-486B-8131-B7F5407825B2}"/>
                </a:ext>
              </a:extLst>
            </p:cNvPr>
            <p:cNvCxnSpPr/>
            <p:nvPr/>
          </p:nvCxnSpPr>
          <p:spPr bwMode="invGray">
            <a:xfrm>
              <a:off x="6572054" y="0"/>
              <a:ext cx="0" cy="6858000"/>
            </a:xfrm>
            <a:prstGeom prst="line">
              <a:avLst/>
            </a:prstGeom>
            <a:ln>
              <a:solidFill>
                <a:srgbClr val="19D3C5">
                  <a:alpha val="40000"/>
                </a:srgbClr>
              </a:solidFill>
              <a:prstDash val="lgDash"/>
            </a:ln>
          </p:spPr>
          <p:style>
            <a:lnRef idx="1">
              <a:schemeClr val="accent1"/>
            </a:lnRef>
            <a:fillRef idx="0">
              <a:schemeClr val="accent1"/>
            </a:fillRef>
            <a:effectRef idx="0">
              <a:schemeClr val="accent1"/>
            </a:effectRef>
            <a:fontRef idx="minor">
              <a:schemeClr val="tx1"/>
            </a:fontRef>
          </p:style>
        </p:cxnSp>
        <p:cxnSp>
          <p:nvCxnSpPr>
            <p:cNvPr id="69" name="Straight Connector 68">
              <a:extLst>
                <a:ext uri="{FF2B5EF4-FFF2-40B4-BE49-F238E27FC236}">
                  <a16:creationId xmlns:a16="http://schemas.microsoft.com/office/drawing/2014/main" id="{DA5DE7AD-CCFE-4A85-9421-C7CEA9F80DEC}"/>
                </a:ext>
              </a:extLst>
            </p:cNvPr>
            <p:cNvCxnSpPr/>
            <p:nvPr/>
          </p:nvCxnSpPr>
          <p:spPr bwMode="invGray">
            <a:xfrm>
              <a:off x="7524153" y="0"/>
              <a:ext cx="0" cy="6858000"/>
            </a:xfrm>
            <a:prstGeom prst="line">
              <a:avLst/>
            </a:prstGeom>
            <a:ln>
              <a:solidFill>
                <a:srgbClr val="19D3C5">
                  <a:alpha val="40000"/>
                </a:srgbClr>
              </a:solidFill>
              <a:prstDash val="lgDash"/>
            </a:ln>
          </p:spPr>
          <p:style>
            <a:lnRef idx="1">
              <a:schemeClr val="accent1"/>
            </a:lnRef>
            <a:fillRef idx="0">
              <a:schemeClr val="accent1"/>
            </a:fillRef>
            <a:effectRef idx="0">
              <a:schemeClr val="accent1"/>
            </a:effectRef>
            <a:fontRef idx="minor">
              <a:schemeClr val="tx1"/>
            </a:fontRef>
          </p:style>
        </p:cxnSp>
        <p:cxnSp>
          <p:nvCxnSpPr>
            <p:cNvPr id="70" name="Straight Connector 69">
              <a:extLst>
                <a:ext uri="{FF2B5EF4-FFF2-40B4-BE49-F238E27FC236}">
                  <a16:creationId xmlns:a16="http://schemas.microsoft.com/office/drawing/2014/main" id="{6E2A9A81-75D1-41A9-9821-54FC36E753C1}"/>
                </a:ext>
              </a:extLst>
            </p:cNvPr>
            <p:cNvCxnSpPr/>
            <p:nvPr/>
          </p:nvCxnSpPr>
          <p:spPr bwMode="invGray">
            <a:xfrm>
              <a:off x="8476252" y="0"/>
              <a:ext cx="0" cy="6858000"/>
            </a:xfrm>
            <a:prstGeom prst="line">
              <a:avLst/>
            </a:prstGeom>
            <a:ln>
              <a:solidFill>
                <a:srgbClr val="19D3C5">
                  <a:alpha val="40000"/>
                </a:srgbClr>
              </a:solidFill>
              <a:prstDash val="lgDash"/>
            </a:ln>
          </p:spPr>
          <p:style>
            <a:lnRef idx="1">
              <a:schemeClr val="accent1"/>
            </a:lnRef>
            <a:fillRef idx="0">
              <a:schemeClr val="accent1"/>
            </a:fillRef>
            <a:effectRef idx="0">
              <a:schemeClr val="accent1"/>
            </a:effectRef>
            <a:fontRef idx="minor">
              <a:schemeClr val="tx1"/>
            </a:fontRef>
          </p:style>
        </p:cxnSp>
        <p:cxnSp>
          <p:nvCxnSpPr>
            <p:cNvPr id="71" name="Straight Connector 70">
              <a:extLst>
                <a:ext uri="{FF2B5EF4-FFF2-40B4-BE49-F238E27FC236}">
                  <a16:creationId xmlns:a16="http://schemas.microsoft.com/office/drawing/2014/main" id="{86FE52AA-2DD1-4D00-A984-41CDC38B2D7F}"/>
                </a:ext>
              </a:extLst>
            </p:cNvPr>
            <p:cNvCxnSpPr/>
            <p:nvPr/>
          </p:nvCxnSpPr>
          <p:spPr bwMode="invGray">
            <a:xfrm>
              <a:off x="9428351" y="0"/>
              <a:ext cx="0" cy="6858000"/>
            </a:xfrm>
            <a:prstGeom prst="line">
              <a:avLst/>
            </a:prstGeom>
            <a:ln>
              <a:solidFill>
                <a:srgbClr val="19D3C5">
                  <a:alpha val="40000"/>
                </a:srgbClr>
              </a:solidFill>
              <a:prstDash val="lgDash"/>
            </a:ln>
          </p:spPr>
          <p:style>
            <a:lnRef idx="1">
              <a:schemeClr val="accent1"/>
            </a:lnRef>
            <a:fillRef idx="0">
              <a:schemeClr val="accent1"/>
            </a:fillRef>
            <a:effectRef idx="0">
              <a:schemeClr val="accent1"/>
            </a:effectRef>
            <a:fontRef idx="minor">
              <a:schemeClr val="tx1"/>
            </a:fontRef>
          </p:style>
        </p:cxnSp>
        <p:cxnSp>
          <p:nvCxnSpPr>
            <p:cNvPr id="72" name="Straight Connector 71">
              <a:extLst>
                <a:ext uri="{FF2B5EF4-FFF2-40B4-BE49-F238E27FC236}">
                  <a16:creationId xmlns:a16="http://schemas.microsoft.com/office/drawing/2014/main" id="{85C9FC50-7177-43E6-9E56-DC9A2E6B7E6E}"/>
                </a:ext>
              </a:extLst>
            </p:cNvPr>
            <p:cNvCxnSpPr/>
            <p:nvPr/>
          </p:nvCxnSpPr>
          <p:spPr bwMode="invGray">
            <a:xfrm>
              <a:off x="10380450" y="0"/>
              <a:ext cx="0" cy="6858000"/>
            </a:xfrm>
            <a:prstGeom prst="line">
              <a:avLst/>
            </a:prstGeom>
            <a:ln>
              <a:solidFill>
                <a:srgbClr val="19D3C5">
                  <a:alpha val="40000"/>
                </a:srgbClr>
              </a:solidFill>
              <a:prstDash val="lgDash"/>
            </a:ln>
          </p:spPr>
          <p:style>
            <a:lnRef idx="1">
              <a:schemeClr val="accent1"/>
            </a:lnRef>
            <a:fillRef idx="0">
              <a:schemeClr val="accent1"/>
            </a:fillRef>
            <a:effectRef idx="0">
              <a:schemeClr val="accent1"/>
            </a:effectRef>
            <a:fontRef idx="minor">
              <a:schemeClr val="tx1"/>
            </a:fontRef>
          </p:style>
        </p:cxnSp>
        <p:sp>
          <p:nvSpPr>
            <p:cNvPr id="73" name="Freeform: Shape 72">
              <a:extLst>
                <a:ext uri="{FF2B5EF4-FFF2-40B4-BE49-F238E27FC236}">
                  <a16:creationId xmlns:a16="http://schemas.microsoft.com/office/drawing/2014/main" id="{BC97F85A-62E2-4591-B8D0-4F068B177B5D}"/>
                </a:ext>
              </a:extLst>
            </p:cNvPr>
            <p:cNvSpPr/>
            <p:nvPr/>
          </p:nvSpPr>
          <p:spPr bwMode="invGray">
            <a:xfrm>
              <a:off x="1524" y="0"/>
              <a:ext cx="553212" cy="6858000"/>
            </a:xfrm>
            <a:custGeom>
              <a:avLst/>
              <a:gdLst>
                <a:gd name="connsiteX0" fmla="*/ 0 w 553212"/>
                <a:gd name="connsiteY0" fmla="*/ 0 h 6858000"/>
                <a:gd name="connsiteX1" fmla="*/ 553212 w 553212"/>
                <a:gd name="connsiteY1" fmla="*/ 0 h 6858000"/>
                <a:gd name="connsiteX2" fmla="*/ 553212 w 553212"/>
                <a:gd name="connsiteY2" fmla="*/ 6858000 h 6858000"/>
                <a:gd name="connsiteX3" fmla="*/ 0 w 553212"/>
                <a:gd name="connsiteY3" fmla="*/ 6858000 h 6858000"/>
                <a:gd name="connsiteX4" fmla="*/ 0 w 553212"/>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53212" h="6858000">
                  <a:moveTo>
                    <a:pt x="0" y="0"/>
                  </a:moveTo>
                  <a:lnTo>
                    <a:pt x="553212" y="0"/>
                  </a:lnTo>
                  <a:lnTo>
                    <a:pt x="553212" y="6858000"/>
                  </a:lnTo>
                  <a:lnTo>
                    <a:pt x="0" y="6858000"/>
                  </a:lnTo>
                  <a:lnTo>
                    <a:pt x="0" y="0"/>
                  </a:lnTo>
                  <a:close/>
                </a:path>
              </a:pathLst>
            </a:custGeom>
            <a:solidFill>
              <a:srgbClr val="FF00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1323">
                <a:solidFill>
                  <a:schemeClr val="tx1"/>
                </a:solidFill>
                <a:latin typeface="+mn-lt"/>
              </a:endParaRPr>
            </a:p>
          </p:txBody>
        </p:sp>
        <p:sp>
          <p:nvSpPr>
            <p:cNvPr id="74" name="Freeform: Shape 73">
              <a:extLst>
                <a:ext uri="{FF2B5EF4-FFF2-40B4-BE49-F238E27FC236}">
                  <a16:creationId xmlns:a16="http://schemas.microsoft.com/office/drawing/2014/main" id="{7F4B967A-CF91-473D-8A35-2BE771F9F590}"/>
                </a:ext>
              </a:extLst>
            </p:cNvPr>
            <p:cNvSpPr/>
            <p:nvPr/>
          </p:nvSpPr>
          <p:spPr bwMode="invGray">
            <a:xfrm>
              <a:off x="1167385" y="0"/>
              <a:ext cx="339451" cy="6858000"/>
            </a:xfrm>
            <a:custGeom>
              <a:avLst/>
              <a:gdLst>
                <a:gd name="connsiteX0" fmla="*/ 0 w 339451"/>
                <a:gd name="connsiteY0" fmla="*/ 0 h 6858000"/>
                <a:gd name="connsiteX1" fmla="*/ 339451 w 339451"/>
                <a:gd name="connsiteY1" fmla="*/ 0 h 6858000"/>
                <a:gd name="connsiteX2" fmla="*/ 339451 w 339451"/>
                <a:gd name="connsiteY2" fmla="*/ 6858000 h 6858000"/>
                <a:gd name="connsiteX3" fmla="*/ 0 w 339451"/>
                <a:gd name="connsiteY3" fmla="*/ 6858000 h 6858000"/>
                <a:gd name="connsiteX4" fmla="*/ 0 w 339451"/>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9451" h="6858000">
                  <a:moveTo>
                    <a:pt x="0" y="0"/>
                  </a:moveTo>
                  <a:lnTo>
                    <a:pt x="339451" y="0"/>
                  </a:lnTo>
                  <a:lnTo>
                    <a:pt x="339451" y="6858000"/>
                  </a:lnTo>
                  <a:lnTo>
                    <a:pt x="0" y="6858000"/>
                  </a:lnTo>
                  <a:lnTo>
                    <a:pt x="0" y="0"/>
                  </a:lnTo>
                  <a:close/>
                </a:path>
              </a:pathLst>
            </a:custGeom>
            <a:solidFill>
              <a:srgbClr val="FF00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1323">
                <a:solidFill>
                  <a:schemeClr val="tx1"/>
                </a:solidFill>
                <a:latin typeface="+mn-lt"/>
              </a:endParaRPr>
            </a:p>
          </p:txBody>
        </p:sp>
        <p:sp>
          <p:nvSpPr>
            <p:cNvPr id="75" name="Freeform: Shape 74">
              <a:extLst>
                <a:ext uri="{FF2B5EF4-FFF2-40B4-BE49-F238E27FC236}">
                  <a16:creationId xmlns:a16="http://schemas.microsoft.com/office/drawing/2014/main" id="{5AC41621-77EA-4492-8E68-0BE34108294A}"/>
                </a:ext>
              </a:extLst>
            </p:cNvPr>
            <p:cNvSpPr/>
            <p:nvPr/>
          </p:nvSpPr>
          <p:spPr bwMode="invGray">
            <a:xfrm>
              <a:off x="2119484" y="0"/>
              <a:ext cx="339451" cy="6858000"/>
            </a:xfrm>
            <a:custGeom>
              <a:avLst/>
              <a:gdLst>
                <a:gd name="connsiteX0" fmla="*/ 0 w 339451"/>
                <a:gd name="connsiteY0" fmla="*/ 0 h 6858000"/>
                <a:gd name="connsiteX1" fmla="*/ 339451 w 339451"/>
                <a:gd name="connsiteY1" fmla="*/ 0 h 6858000"/>
                <a:gd name="connsiteX2" fmla="*/ 339451 w 339451"/>
                <a:gd name="connsiteY2" fmla="*/ 6858000 h 6858000"/>
                <a:gd name="connsiteX3" fmla="*/ 0 w 339451"/>
                <a:gd name="connsiteY3" fmla="*/ 6858000 h 6858000"/>
                <a:gd name="connsiteX4" fmla="*/ 0 w 339451"/>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9451" h="6858000">
                  <a:moveTo>
                    <a:pt x="0" y="0"/>
                  </a:moveTo>
                  <a:lnTo>
                    <a:pt x="339451" y="0"/>
                  </a:lnTo>
                  <a:lnTo>
                    <a:pt x="339451" y="6858000"/>
                  </a:lnTo>
                  <a:lnTo>
                    <a:pt x="0" y="6858000"/>
                  </a:lnTo>
                  <a:lnTo>
                    <a:pt x="0" y="0"/>
                  </a:lnTo>
                  <a:close/>
                </a:path>
              </a:pathLst>
            </a:custGeom>
            <a:solidFill>
              <a:srgbClr val="FF00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1323">
                <a:solidFill>
                  <a:schemeClr val="tx1"/>
                </a:solidFill>
                <a:latin typeface="+mn-lt"/>
              </a:endParaRPr>
            </a:p>
          </p:txBody>
        </p:sp>
        <p:sp>
          <p:nvSpPr>
            <p:cNvPr id="76" name="Freeform: Shape 75">
              <a:extLst>
                <a:ext uri="{FF2B5EF4-FFF2-40B4-BE49-F238E27FC236}">
                  <a16:creationId xmlns:a16="http://schemas.microsoft.com/office/drawing/2014/main" id="{31A06AD2-A9EA-45D9-B15C-089884A54107}"/>
                </a:ext>
              </a:extLst>
            </p:cNvPr>
            <p:cNvSpPr/>
            <p:nvPr/>
          </p:nvSpPr>
          <p:spPr bwMode="invGray">
            <a:xfrm>
              <a:off x="3071583" y="0"/>
              <a:ext cx="339451" cy="6858000"/>
            </a:xfrm>
            <a:custGeom>
              <a:avLst/>
              <a:gdLst>
                <a:gd name="connsiteX0" fmla="*/ 0 w 339451"/>
                <a:gd name="connsiteY0" fmla="*/ 0 h 6858000"/>
                <a:gd name="connsiteX1" fmla="*/ 339451 w 339451"/>
                <a:gd name="connsiteY1" fmla="*/ 0 h 6858000"/>
                <a:gd name="connsiteX2" fmla="*/ 339451 w 339451"/>
                <a:gd name="connsiteY2" fmla="*/ 6858000 h 6858000"/>
                <a:gd name="connsiteX3" fmla="*/ 0 w 339451"/>
                <a:gd name="connsiteY3" fmla="*/ 6858000 h 6858000"/>
                <a:gd name="connsiteX4" fmla="*/ 0 w 339451"/>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9451" h="6858000">
                  <a:moveTo>
                    <a:pt x="0" y="0"/>
                  </a:moveTo>
                  <a:lnTo>
                    <a:pt x="339451" y="0"/>
                  </a:lnTo>
                  <a:lnTo>
                    <a:pt x="339451" y="6858000"/>
                  </a:lnTo>
                  <a:lnTo>
                    <a:pt x="0" y="6858000"/>
                  </a:lnTo>
                  <a:lnTo>
                    <a:pt x="0" y="0"/>
                  </a:lnTo>
                  <a:close/>
                </a:path>
              </a:pathLst>
            </a:custGeom>
            <a:solidFill>
              <a:srgbClr val="FF00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1323">
                <a:solidFill>
                  <a:schemeClr val="tx1"/>
                </a:solidFill>
                <a:latin typeface="+mn-lt"/>
              </a:endParaRPr>
            </a:p>
          </p:txBody>
        </p:sp>
        <p:sp>
          <p:nvSpPr>
            <p:cNvPr id="77" name="Freeform: Shape 76">
              <a:extLst>
                <a:ext uri="{FF2B5EF4-FFF2-40B4-BE49-F238E27FC236}">
                  <a16:creationId xmlns:a16="http://schemas.microsoft.com/office/drawing/2014/main" id="{3A7B39CC-379F-4224-9E59-81B1690088A0}"/>
                </a:ext>
              </a:extLst>
            </p:cNvPr>
            <p:cNvSpPr/>
            <p:nvPr/>
          </p:nvSpPr>
          <p:spPr bwMode="invGray">
            <a:xfrm>
              <a:off x="4023681" y="0"/>
              <a:ext cx="339450" cy="6858000"/>
            </a:xfrm>
            <a:custGeom>
              <a:avLst/>
              <a:gdLst>
                <a:gd name="connsiteX0" fmla="*/ 0 w 339450"/>
                <a:gd name="connsiteY0" fmla="*/ 0 h 6858000"/>
                <a:gd name="connsiteX1" fmla="*/ 339450 w 339450"/>
                <a:gd name="connsiteY1" fmla="*/ 0 h 6858000"/>
                <a:gd name="connsiteX2" fmla="*/ 339450 w 339450"/>
                <a:gd name="connsiteY2" fmla="*/ 6858000 h 6858000"/>
                <a:gd name="connsiteX3" fmla="*/ 0 w 339450"/>
                <a:gd name="connsiteY3" fmla="*/ 6858000 h 6858000"/>
                <a:gd name="connsiteX4" fmla="*/ 0 w 339450"/>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9450" h="6858000">
                  <a:moveTo>
                    <a:pt x="0" y="0"/>
                  </a:moveTo>
                  <a:lnTo>
                    <a:pt x="339450" y="0"/>
                  </a:lnTo>
                  <a:lnTo>
                    <a:pt x="339450" y="6858000"/>
                  </a:lnTo>
                  <a:lnTo>
                    <a:pt x="0" y="6858000"/>
                  </a:lnTo>
                  <a:lnTo>
                    <a:pt x="0" y="0"/>
                  </a:lnTo>
                  <a:close/>
                </a:path>
              </a:pathLst>
            </a:custGeom>
            <a:solidFill>
              <a:srgbClr val="FF00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1323">
                <a:solidFill>
                  <a:schemeClr val="tx1"/>
                </a:solidFill>
                <a:latin typeface="+mn-lt"/>
              </a:endParaRPr>
            </a:p>
          </p:txBody>
        </p:sp>
        <p:sp>
          <p:nvSpPr>
            <p:cNvPr id="78" name="Freeform: Shape 77">
              <a:extLst>
                <a:ext uri="{FF2B5EF4-FFF2-40B4-BE49-F238E27FC236}">
                  <a16:creationId xmlns:a16="http://schemas.microsoft.com/office/drawing/2014/main" id="{F8002ACB-1459-4214-B28A-B38E8A1FF8A6}"/>
                </a:ext>
              </a:extLst>
            </p:cNvPr>
            <p:cNvSpPr/>
            <p:nvPr/>
          </p:nvSpPr>
          <p:spPr bwMode="invGray">
            <a:xfrm>
              <a:off x="4975780" y="0"/>
              <a:ext cx="339451" cy="6858000"/>
            </a:xfrm>
            <a:custGeom>
              <a:avLst/>
              <a:gdLst>
                <a:gd name="connsiteX0" fmla="*/ 0 w 339451"/>
                <a:gd name="connsiteY0" fmla="*/ 0 h 6858000"/>
                <a:gd name="connsiteX1" fmla="*/ 339451 w 339451"/>
                <a:gd name="connsiteY1" fmla="*/ 0 h 6858000"/>
                <a:gd name="connsiteX2" fmla="*/ 339451 w 339451"/>
                <a:gd name="connsiteY2" fmla="*/ 6858000 h 6858000"/>
                <a:gd name="connsiteX3" fmla="*/ 0 w 339451"/>
                <a:gd name="connsiteY3" fmla="*/ 6858000 h 6858000"/>
                <a:gd name="connsiteX4" fmla="*/ 0 w 339451"/>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9451" h="6858000">
                  <a:moveTo>
                    <a:pt x="0" y="0"/>
                  </a:moveTo>
                  <a:lnTo>
                    <a:pt x="339451" y="0"/>
                  </a:lnTo>
                  <a:lnTo>
                    <a:pt x="339451" y="6858000"/>
                  </a:lnTo>
                  <a:lnTo>
                    <a:pt x="0" y="6858000"/>
                  </a:lnTo>
                  <a:lnTo>
                    <a:pt x="0" y="0"/>
                  </a:lnTo>
                  <a:close/>
                </a:path>
              </a:pathLst>
            </a:custGeom>
            <a:solidFill>
              <a:srgbClr val="FF00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1323">
                <a:solidFill>
                  <a:schemeClr val="tx1"/>
                </a:solidFill>
                <a:latin typeface="+mn-lt"/>
              </a:endParaRPr>
            </a:p>
          </p:txBody>
        </p:sp>
        <p:sp>
          <p:nvSpPr>
            <p:cNvPr id="79" name="Freeform: Shape 78">
              <a:extLst>
                <a:ext uri="{FF2B5EF4-FFF2-40B4-BE49-F238E27FC236}">
                  <a16:creationId xmlns:a16="http://schemas.microsoft.com/office/drawing/2014/main" id="{71D59E94-AA3C-4DE0-8345-20C71667A205}"/>
                </a:ext>
              </a:extLst>
            </p:cNvPr>
            <p:cNvSpPr/>
            <p:nvPr/>
          </p:nvSpPr>
          <p:spPr bwMode="invGray">
            <a:xfrm>
              <a:off x="5927879" y="0"/>
              <a:ext cx="339451" cy="6858000"/>
            </a:xfrm>
            <a:custGeom>
              <a:avLst/>
              <a:gdLst>
                <a:gd name="connsiteX0" fmla="*/ 0 w 339451"/>
                <a:gd name="connsiteY0" fmla="*/ 0 h 6858000"/>
                <a:gd name="connsiteX1" fmla="*/ 339451 w 339451"/>
                <a:gd name="connsiteY1" fmla="*/ 0 h 6858000"/>
                <a:gd name="connsiteX2" fmla="*/ 339451 w 339451"/>
                <a:gd name="connsiteY2" fmla="*/ 6858000 h 6858000"/>
                <a:gd name="connsiteX3" fmla="*/ 0 w 339451"/>
                <a:gd name="connsiteY3" fmla="*/ 6858000 h 6858000"/>
                <a:gd name="connsiteX4" fmla="*/ 0 w 339451"/>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9451" h="6858000">
                  <a:moveTo>
                    <a:pt x="0" y="0"/>
                  </a:moveTo>
                  <a:lnTo>
                    <a:pt x="339451" y="0"/>
                  </a:lnTo>
                  <a:lnTo>
                    <a:pt x="339451" y="6858000"/>
                  </a:lnTo>
                  <a:lnTo>
                    <a:pt x="0" y="6858000"/>
                  </a:lnTo>
                  <a:lnTo>
                    <a:pt x="0" y="0"/>
                  </a:lnTo>
                  <a:close/>
                </a:path>
              </a:pathLst>
            </a:custGeom>
            <a:solidFill>
              <a:srgbClr val="FF00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1323">
                <a:solidFill>
                  <a:schemeClr val="tx1"/>
                </a:solidFill>
                <a:latin typeface="+mn-lt"/>
              </a:endParaRPr>
            </a:p>
          </p:txBody>
        </p:sp>
        <p:sp>
          <p:nvSpPr>
            <p:cNvPr id="80" name="Freeform: Shape 79">
              <a:extLst>
                <a:ext uri="{FF2B5EF4-FFF2-40B4-BE49-F238E27FC236}">
                  <a16:creationId xmlns:a16="http://schemas.microsoft.com/office/drawing/2014/main" id="{5805F09B-786C-43E4-8288-B1AAF94C8ADE}"/>
                </a:ext>
              </a:extLst>
            </p:cNvPr>
            <p:cNvSpPr/>
            <p:nvPr/>
          </p:nvSpPr>
          <p:spPr bwMode="invGray">
            <a:xfrm>
              <a:off x="6879978" y="0"/>
              <a:ext cx="339451" cy="6858000"/>
            </a:xfrm>
            <a:custGeom>
              <a:avLst/>
              <a:gdLst>
                <a:gd name="connsiteX0" fmla="*/ 0 w 339451"/>
                <a:gd name="connsiteY0" fmla="*/ 0 h 6858000"/>
                <a:gd name="connsiteX1" fmla="*/ 339451 w 339451"/>
                <a:gd name="connsiteY1" fmla="*/ 0 h 6858000"/>
                <a:gd name="connsiteX2" fmla="*/ 339451 w 339451"/>
                <a:gd name="connsiteY2" fmla="*/ 6858000 h 6858000"/>
                <a:gd name="connsiteX3" fmla="*/ 0 w 339451"/>
                <a:gd name="connsiteY3" fmla="*/ 6858000 h 6858000"/>
                <a:gd name="connsiteX4" fmla="*/ 0 w 339451"/>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9451" h="6858000">
                  <a:moveTo>
                    <a:pt x="0" y="0"/>
                  </a:moveTo>
                  <a:lnTo>
                    <a:pt x="339451" y="0"/>
                  </a:lnTo>
                  <a:lnTo>
                    <a:pt x="339451" y="6858000"/>
                  </a:lnTo>
                  <a:lnTo>
                    <a:pt x="0" y="6858000"/>
                  </a:lnTo>
                  <a:lnTo>
                    <a:pt x="0" y="0"/>
                  </a:lnTo>
                  <a:close/>
                </a:path>
              </a:pathLst>
            </a:custGeom>
            <a:solidFill>
              <a:srgbClr val="FF00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1323">
                <a:solidFill>
                  <a:schemeClr val="tx1"/>
                </a:solidFill>
                <a:latin typeface="+mn-lt"/>
              </a:endParaRPr>
            </a:p>
          </p:txBody>
        </p:sp>
        <p:sp>
          <p:nvSpPr>
            <p:cNvPr id="81" name="Freeform: Shape 80">
              <a:extLst>
                <a:ext uri="{FF2B5EF4-FFF2-40B4-BE49-F238E27FC236}">
                  <a16:creationId xmlns:a16="http://schemas.microsoft.com/office/drawing/2014/main" id="{5FB23B6E-567C-4896-8B32-DA4C452B4AE7}"/>
                </a:ext>
              </a:extLst>
            </p:cNvPr>
            <p:cNvSpPr/>
            <p:nvPr/>
          </p:nvSpPr>
          <p:spPr bwMode="invGray">
            <a:xfrm>
              <a:off x="7832077" y="0"/>
              <a:ext cx="339451" cy="6858000"/>
            </a:xfrm>
            <a:custGeom>
              <a:avLst/>
              <a:gdLst>
                <a:gd name="connsiteX0" fmla="*/ 0 w 339451"/>
                <a:gd name="connsiteY0" fmla="*/ 0 h 6858000"/>
                <a:gd name="connsiteX1" fmla="*/ 339451 w 339451"/>
                <a:gd name="connsiteY1" fmla="*/ 0 h 6858000"/>
                <a:gd name="connsiteX2" fmla="*/ 339451 w 339451"/>
                <a:gd name="connsiteY2" fmla="*/ 6858000 h 6858000"/>
                <a:gd name="connsiteX3" fmla="*/ 0 w 339451"/>
                <a:gd name="connsiteY3" fmla="*/ 6858000 h 6858000"/>
                <a:gd name="connsiteX4" fmla="*/ 0 w 339451"/>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9451" h="6858000">
                  <a:moveTo>
                    <a:pt x="0" y="0"/>
                  </a:moveTo>
                  <a:lnTo>
                    <a:pt x="339451" y="0"/>
                  </a:lnTo>
                  <a:lnTo>
                    <a:pt x="339451" y="6858000"/>
                  </a:lnTo>
                  <a:lnTo>
                    <a:pt x="0" y="6858000"/>
                  </a:lnTo>
                  <a:lnTo>
                    <a:pt x="0" y="0"/>
                  </a:lnTo>
                  <a:close/>
                </a:path>
              </a:pathLst>
            </a:custGeom>
            <a:solidFill>
              <a:srgbClr val="FF00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1323">
                <a:solidFill>
                  <a:schemeClr val="tx1"/>
                </a:solidFill>
                <a:latin typeface="+mn-lt"/>
              </a:endParaRPr>
            </a:p>
          </p:txBody>
        </p:sp>
        <p:sp>
          <p:nvSpPr>
            <p:cNvPr id="82" name="Freeform: Shape 81">
              <a:extLst>
                <a:ext uri="{FF2B5EF4-FFF2-40B4-BE49-F238E27FC236}">
                  <a16:creationId xmlns:a16="http://schemas.microsoft.com/office/drawing/2014/main" id="{9B792231-972E-4476-BAF2-761E10463BA8}"/>
                </a:ext>
              </a:extLst>
            </p:cNvPr>
            <p:cNvSpPr/>
            <p:nvPr/>
          </p:nvSpPr>
          <p:spPr bwMode="invGray">
            <a:xfrm>
              <a:off x="8784176" y="0"/>
              <a:ext cx="339451" cy="6858000"/>
            </a:xfrm>
            <a:custGeom>
              <a:avLst/>
              <a:gdLst>
                <a:gd name="connsiteX0" fmla="*/ 0 w 339451"/>
                <a:gd name="connsiteY0" fmla="*/ 0 h 6858000"/>
                <a:gd name="connsiteX1" fmla="*/ 339451 w 339451"/>
                <a:gd name="connsiteY1" fmla="*/ 0 h 6858000"/>
                <a:gd name="connsiteX2" fmla="*/ 339451 w 339451"/>
                <a:gd name="connsiteY2" fmla="*/ 6858000 h 6858000"/>
                <a:gd name="connsiteX3" fmla="*/ 0 w 339451"/>
                <a:gd name="connsiteY3" fmla="*/ 6858000 h 6858000"/>
                <a:gd name="connsiteX4" fmla="*/ 0 w 339451"/>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9451" h="6858000">
                  <a:moveTo>
                    <a:pt x="0" y="0"/>
                  </a:moveTo>
                  <a:lnTo>
                    <a:pt x="339451" y="0"/>
                  </a:lnTo>
                  <a:lnTo>
                    <a:pt x="339451" y="6858000"/>
                  </a:lnTo>
                  <a:lnTo>
                    <a:pt x="0" y="6858000"/>
                  </a:lnTo>
                  <a:lnTo>
                    <a:pt x="0" y="0"/>
                  </a:lnTo>
                  <a:close/>
                </a:path>
              </a:pathLst>
            </a:custGeom>
            <a:solidFill>
              <a:srgbClr val="FF00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1323">
                <a:solidFill>
                  <a:schemeClr val="tx1"/>
                </a:solidFill>
                <a:latin typeface="+mn-lt"/>
              </a:endParaRPr>
            </a:p>
          </p:txBody>
        </p:sp>
        <p:sp>
          <p:nvSpPr>
            <p:cNvPr id="83" name="Freeform: Shape 82">
              <a:extLst>
                <a:ext uri="{FF2B5EF4-FFF2-40B4-BE49-F238E27FC236}">
                  <a16:creationId xmlns:a16="http://schemas.microsoft.com/office/drawing/2014/main" id="{908370B7-3D11-4F78-B977-D8F0DE2694ED}"/>
                </a:ext>
              </a:extLst>
            </p:cNvPr>
            <p:cNvSpPr/>
            <p:nvPr/>
          </p:nvSpPr>
          <p:spPr bwMode="invGray">
            <a:xfrm>
              <a:off x="9736274" y="0"/>
              <a:ext cx="339450" cy="6858000"/>
            </a:xfrm>
            <a:custGeom>
              <a:avLst/>
              <a:gdLst>
                <a:gd name="connsiteX0" fmla="*/ 0 w 339450"/>
                <a:gd name="connsiteY0" fmla="*/ 0 h 6858000"/>
                <a:gd name="connsiteX1" fmla="*/ 339450 w 339450"/>
                <a:gd name="connsiteY1" fmla="*/ 0 h 6858000"/>
                <a:gd name="connsiteX2" fmla="*/ 339450 w 339450"/>
                <a:gd name="connsiteY2" fmla="*/ 6858000 h 6858000"/>
                <a:gd name="connsiteX3" fmla="*/ 0 w 339450"/>
                <a:gd name="connsiteY3" fmla="*/ 6858000 h 6858000"/>
                <a:gd name="connsiteX4" fmla="*/ 0 w 339450"/>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9450" h="6858000">
                  <a:moveTo>
                    <a:pt x="0" y="0"/>
                  </a:moveTo>
                  <a:lnTo>
                    <a:pt x="339450" y="0"/>
                  </a:lnTo>
                  <a:lnTo>
                    <a:pt x="339450" y="6858000"/>
                  </a:lnTo>
                  <a:lnTo>
                    <a:pt x="0" y="6858000"/>
                  </a:lnTo>
                  <a:lnTo>
                    <a:pt x="0" y="0"/>
                  </a:lnTo>
                  <a:close/>
                </a:path>
              </a:pathLst>
            </a:custGeom>
            <a:solidFill>
              <a:srgbClr val="FF00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1323">
                <a:solidFill>
                  <a:schemeClr val="tx1"/>
                </a:solidFill>
                <a:latin typeface="+mn-lt"/>
              </a:endParaRPr>
            </a:p>
          </p:txBody>
        </p:sp>
        <p:sp>
          <p:nvSpPr>
            <p:cNvPr id="84" name="Freeform: Shape 83">
              <a:extLst>
                <a:ext uri="{FF2B5EF4-FFF2-40B4-BE49-F238E27FC236}">
                  <a16:creationId xmlns:a16="http://schemas.microsoft.com/office/drawing/2014/main" id="{C11EA99D-D15D-43C2-BF4E-36554B346AB6}"/>
                </a:ext>
              </a:extLst>
            </p:cNvPr>
            <p:cNvSpPr/>
            <p:nvPr/>
          </p:nvSpPr>
          <p:spPr bwMode="invGray">
            <a:xfrm>
              <a:off x="10688372" y="0"/>
              <a:ext cx="336244" cy="6858000"/>
            </a:xfrm>
            <a:custGeom>
              <a:avLst/>
              <a:gdLst>
                <a:gd name="connsiteX0" fmla="*/ 0 w 336244"/>
                <a:gd name="connsiteY0" fmla="*/ 0 h 6858000"/>
                <a:gd name="connsiteX1" fmla="*/ 336244 w 336244"/>
                <a:gd name="connsiteY1" fmla="*/ 0 h 6858000"/>
                <a:gd name="connsiteX2" fmla="*/ 336244 w 336244"/>
                <a:gd name="connsiteY2" fmla="*/ 6858000 h 6858000"/>
                <a:gd name="connsiteX3" fmla="*/ 0 w 336244"/>
                <a:gd name="connsiteY3" fmla="*/ 6858000 h 6858000"/>
                <a:gd name="connsiteX4" fmla="*/ 0 w 336244"/>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6244" h="6858000">
                  <a:moveTo>
                    <a:pt x="0" y="0"/>
                  </a:moveTo>
                  <a:lnTo>
                    <a:pt x="336244" y="0"/>
                  </a:lnTo>
                  <a:lnTo>
                    <a:pt x="336244" y="6858000"/>
                  </a:lnTo>
                  <a:lnTo>
                    <a:pt x="0" y="6858000"/>
                  </a:lnTo>
                  <a:lnTo>
                    <a:pt x="0" y="0"/>
                  </a:lnTo>
                  <a:close/>
                </a:path>
              </a:pathLst>
            </a:custGeom>
            <a:solidFill>
              <a:srgbClr val="FF00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1323">
                <a:solidFill>
                  <a:schemeClr val="tx1"/>
                </a:solidFill>
                <a:latin typeface="+mn-lt"/>
              </a:endParaRPr>
            </a:p>
          </p:txBody>
        </p:sp>
        <p:sp>
          <p:nvSpPr>
            <p:cNvPr id="85" name="Freeform: Shape 84">
              <a:extLst>
                <a:ext uri="{FF2B5EF4-FFF2-40B4-BE49-F238E27FC236}">
                  <a16:creationId xmlns:a16="http://schemas.microsoft.com/office/drawing/2014/main" id="{3A72B2F6-0AFF-4E6E-AFFF-60767DB3FA63}"/>
                </a:ext>
              </a:extLst>
            </p:cNvPr>
            <p:cNvSpPr/>
            <p:nvPr/>
          </p:nvSpPr>
          <p:spPr bwMode="invGray">
            <a:xfrm>
              <a:off x="11637264" y="0"/>
              <a:ext cx="553212" cy="6858000"/>
            </a:xfrm>
            <a:custGeom>
              <a:avLst/>
              <a:gdLst>
                <a:gd name="connsiteX0" fmla="*/ 0 w 553212"/>
                <a:gd name="connsiteY0" fmla="*/ 0 h 6858000"/>
                <a:gd name="connsiteX1" fmla="*/ 553212 w 553212"/>
                <a:gd name="connsiteY1" fmla="*/ 0 h 6858000"/>
                <a:gd name="connsiteX2" fmla="*/ 553212 w 553212"/>
                <a:gd name="connsiteY2" fmla="*/ 6858000 h 6858000"/>
                <a:gd name="connsiteX3" fmla="*/ 0 w 553212"/>
                <a:gd name="connsiteY3" fmla="*/ 6858000 h 6858000"/>
                <a:gd name="connsiteX4" fmla="*/ 0 w 553212"/>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53212" h="6858000">
                  <a:moveTo>
                    <a:pt x="0" y="0"/>
                  </a:moveTo>
                  <a:lnTo>
                    <a:pt x="553212" y="0"/>
                  </a:lnTo>
                  <a:lnTo>
                    <a:pt x="553212" y="6858000"/>
                  </a:lnTo>
                  <a:lnTo>
                    <a:pt x="0" y="6858000"/>
                  </a:lnTo>
                  <a:lnTo>
                    <a:pt x="0" y="0"/>
                  </a:lnTo>
                  <a:close/>
                </a:path>
              </a:pathLst>
            </a:custGeom>
            <a:solidFill>
              <a:srgbClr val="FF00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1323">
                <a:solidFill>
                  <a:schemeClr val="tx1"/>
                </a:solidFill>
                <a:latin typeface="+mn-lt"/>
              </a:endParaRPr>
            </a:p>
          </p:txBody>
        </p:sp>
        <p:sp>
          <p:nvSpPr>
            <p:cNvPr id="86" name="Freeform: Shape 85">
              <a:extLst>
                <a:ext uri="{FF2B5EF4-FFF2-40B4-BE49-F238E27FC236}">
                  <a16:creationId xmlns:a16="http://schemas.microsoft.com/office/drawing/2014/main" id="{A68F8E74-3AE4-4AF9-9F36-63344C9076D2}"/>
                </a:ext>
              </a:extLst>
            </p:cNvPr>
            <p:cNvSpPr/>
            <p:nvPr/>
          </p:nvSpPr>
          <p:spPr bwMode="invGray">
            <a:xfrm>
              <a:off x="7219428" y="0"/>
              <a:ext cx="609448" cy="6858000"/>
            </a:xfrm>
            <a:custGeom>
              <a:avLst/>
              <a:gdLst>
                <a:gd name="connsiteX0" fmla="*/ 0 w 609448"/>
                <a:gd name="connsiteY0" fmla="*/ 0 h 6858000"/>
                <a:gd name="connsiteX1" fmla="*/ 609448 w 609448"/>
                <a:gd name="connsiteY1" fmla="*/ 0 h 6858000"/>
                <a:gd name="connsiteX2" fmla="*/ 609448 w 609448"/>
                <a:gd name="connsiteY2" fmla="*/ 6858000 h 6858000"/>
                <a:gd name="connsiteX3" fmla="*/ 0 w 609448"/>
                <a:gd name="connsiteY3" fmla="*/ 6858000 h 6858000"/>
                <a:gd name="connsiteX4" fmla="*/ 0 w 609448"/>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448" h="6858000">
                  <a:moveTo>
                    <a:pt x="0" y="0"/>
                  </a:moveTo>
                  <a:lnTo>
                    <a:pt x="609448" y="0"/>
                  </a:lnTo>
                  <a:lnTo>
                    <a:pt x="609448" y="6858000"/>
                  </a:lnTo>
                  <a:lnTo>
                    <a:pt x="0" y="6858000"/>
                  </a:lnTo>
                  <a:lnTo>
                    <a:pt x="0" y="0"/>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1323">
                <a:solidFill>
                  <a:schemeClr val="tx1"/>
                </a:solidFill>
                <a:latin typeface="+mn-lt"/>
              </a:endParaRPr>
            </a:p>
          </p:txBody>
        </p:sp>
        <p:sp>
          <p:nvSpPr>
            <p:cNvPr id="87" name="Freeform: Shape 86">
              <a:extLst>
                <a:ext uri="{FF2B5EF4-FFF2-40B4-BE49-F238E27FC236}">
                  <a16:creationId xmlns:a16="http://schemas.microsoft.com/office/drawing/2014/main" id="{31D5F169-E1D4-48A3-AE5B-F5F1BEF2E7CF}"/>
                </a:ext>
              </a:extLst>
            </p:cNvPr>
            <p:cNvSpPr/>
            <p:nvPr userDrawn="1"/>
          </p:nvSpPr>
          <p:spPr bwMode="invGray">
            <a:xfrm>
              <a:off x="1506835" y="0"/>
              <a:ext cx="609448" cy="6858000"/>
            </a:xfrm>
            <a:custGeom>
              <a:avLst/>
              <a:gdLst>
                <a:gd name="connsiteX0" fmla="*/ 0 w 609448"/>
                <a:gd name="connsiteY0" fmla="*/ 0 h 6858000"/>
                <a:gd name="connsiteX1" fmla="*/ 609448 w 609448"/>
                <a:gd name="connsiteY1" fmla="*/ 0 h 6858000"/>
                <a:gd name="connsiteX2" fmla="*/ 609448 w 609448"/>
                <a:gd name="connsiteY2" fmla="*/ 6858000 h 6858000"/>
                <a:gd name="connsiteX3" fmla="*/ 0 w 609448"/>
                <a:gd name="connsiteY3" fmla="*/ 6858000 h 6858000"/>
                <a:gd name="connsiteX4" fmla="*/ 0 w 609448"/>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448" h="6858000">
                  <a:moveTo>
                    <a:pt x="0" y="0"/>
                  </a:moveTo>
                  <a:lnTo>
                    <a:pt x="609448" y="0"/>
                  </a:lnTo>
                  <a:lnTo>
                    <a:pt x="609448" y="6858000"/>
                  </a:lnTo>
                  <a:lnTo>
                    <a:pt x="0" y="6858000"/>
                  </a:lnTo>
                  <a:lnTo>
                    <a:pt x="0" y="0"/>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1323">
                <a:solidFill>
                  <a:schemeClr val="tx1"/>
                </a:solidFill>
                <a:latin typeface="+mn-lt"/>
              </a:endParaRPr>
            </a:p>
          </p:txBody>
        </p:sp>
        <p:sp>
          <p:nvSpPr>
            <p:cNvPr id="88" name="Freeform: Shape 87">
              <a:extLst>
                <a:ext uri="{FF2B5EF4-FFF2-40B4-BE49-F238E27FC236}">
                  <a16:creationId xmlns:a16="http://schemas.microsoft.com/office/drawing/2014/main" id="{4230F928-F9B2-4955-9800-74DE09DCE6F2}"/>
                </a:ext>
              </a:extLst>
            </p:cNvPr>
            <p:cNvSpPr/>
            <p:nvPr userDrawn="1"/>
          </p:nvSpPr>
          <p:spPr bwMode="invGray">
            <a:xfrm>
              <a:off x="2458934" y="0"/>
              <a:ext cx="609448" cy="6858000"/>
            </a:xfrm>
            <a:custGeom>
              <a:avLst/>
              <a:gdLst>
                <a:gd name="connsiteX0" fmla="*/ 0 w 609448"/>
                <a:gd name="connsiteY0" fmla="*/ 0 h 6858000"/>
                <a:gd name="connsiteX1" fmla="*/ 609448 w 609448"/>
                <a:gd name="connsiteY1" fmla="*/ 0 h 6858000"/>
                <a:gd name="connsiteX2" fmla="*/ 609448 w 609448"/>
                <a:gd name="connsiteY2" fmla="*/ 6858000 h 6858000"/>
                <a:gd name="connsiteX3" fmla="*/ 0 w 609448"/>
                <a:gd name="connsiteY3" fmla="*/ 6858000 h 6858000"/>
                <a:gd name="connsiteX4" fmla="*/ 0 w 609448"/>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448" h="6858000">
                  <a:moveTo>
                    <a:pt x="0" y="0"/>
                  </a:moveTo>
                  <a:lnTo>
                    <a:pt x="609448" y="0"/>
                  </a:lnTo>
                  <a:lnTo>
                    <a:pt x="609448" y="6858000"/>
                  </a:lnTo>
                  <a:lnTo>
                    <a:pt x="0" y="6858000"/>
                  </a:lnTo>
                  <a:lnTo>
                    <a:pt x="0" y="0"/>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1323">
                <a:solidFill>
                  <a:schemeClr val="tx1"/>
                </a:solidFill>
                <a:latin typeface="+mn-lt"/>
              </a:endParaRPr>
            </a:p>
          </p:txBody>
        </p:sp>
        <p:sp>
          <p:nvSpPr>
            <p:cNvPr id="89" name="Freeform: Shape 88">
              <a:extLst>
                <a:ext uri="{FF2B5EF4-FFF2-40B4-BE49-F238E27FC236}">
                  <a16:creationId xmlns:a16="http://schemas.microsoft.com/office/drawing/2014/main" id="{37C829A9-6808-4531-8C12-A84988E6DEE1}"/>
                </a:ext>
              </a:extLst>
            </p:cNvPr>
            <p:cNvSpPr/>
            <p:nvPr userDrawn="1"/>
          </p:nvSpPr>
          <p:spPr bwMode="invGray">
            <a:xfrm>
              <a:off x="3411033" y="0"/>
              <a:ext cx="609448" cy="6858000"/>
            </a:xfrm>
            <a:custGeom>
              <a:avLst/>
              <a:gdLst>
                <a:gd name="connsiteX0" fmla="*/ 0 w 609448"/>
                <a:gd name="connsiteY0" fmla="*/ 0 h 6858000"/>
                <a:gd name="connsiteX1" fmla="*/ 609448 w 609448"/>
                <a:gd name="connsiteY1" fmla="*/ 0 h 6858000"/>
                <a:gd name="connsiteX2" fmla="*/ 609448 w 609448"/>
                <a:gd name="connsiteY2" fmla="*/ 6858000 h 6858000"/>
                <a:gd name="connsiteX3" fmla="*/ 0 w 609448"/>
                <a:gd name="connsiteY3" fmla="*/ 6858000 h 6858000"/>
                <a:gd name="connsiteX4" fmla="*/ 0 w 609448"/>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448" h="6858000">
                  <a:moveTo>
                    <a:pt x="0" y="0"/>
                  </a:moveTo>
                  <a:lnTo>
                    <a:pt x="609448" y="0"/>
                  </a:lnTo>
                  <a:lnTo>
                    <a:pt x="609448" y="6858000"/>
                  </a:lnTo>
                  <a:lnTo>
                    <a:pt x="0" y="6858000"/>
                  </a:lnTo>
                  <a:lnTo>
                    <a:pt x="0" y="0"/>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1323">
                <a:solidFill>
                  <a:schemeClr val="tx1"/>
                </a:solidFill>
                <a:latin typeface="+mn-lt"/>
              </a:endParaRPr>
            </a:p>
          </p:txBody>
        </p:sp>
        <p:sp>
          <p:nvSpPr>
            <p:cNvPr id="90" name="Freeform: Shape 89">
              <a:extLst>
                <a:ext uri="{FF2B5EF4-FFF2-40B4-BE49-F238E27FC236}">
                  <a16:creationId xmlns:a16="http://schemas.microsoft.com/office/drawing/2014/main" id="{7FA5964C-E9C5-4C2F-BD6E-47BAFB5B6D17}"/>
                </a:ext>
              </a:extLst>
            </p:cNvPr>
            <p:cNvSpPr/>
            <p:nvPr userDrawn="1"/>
          </p:nvSpPr>
          <p:spPr bwMode="invGray">
            <a:xfrm>
              <a:off x="4363132" y="0"/>
              <a:ext cx="609447" cy="6858000"/>
            </a:xfrm>
            <a:custGeom>
              <a:avLst/>
              <a:gdLst>
                <a:gd name="connsiteX0" fmla="*/ 0 w 609447"/>
                <a:gd name="connsiteY0" fmla="*/ 0 h 6858000"/>
                <a:gd name="connsiteX1" fmla="*/ 609447 w 609447"/>
                <a:gd name="connsiteY1" fmla="*/ 0 h 6858000"/>
                <a:gd name="connsiteX2" fmla="*/ 609447 w 609447"/>
                <a:gd name="connsiteY2" fmla="*/ 6858000 h 6858000"/>
                <a:gd name="connsiteX3" fmla="*/ 0 w 609447"/>
                <a:gd name="connsiteY3" fmla="*/ 6858000 h 6858000"/>
                <a:gd name="connsiteX4" fmla="*/ 0 w 609447"/>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447" h="6858000">
                  <a:moveTo>
                    <a:pt x="0" y="0"/>
                  </a:moveTo>
                  <a:lnTo>
                    <a:pt x="609447" y="0"/>
                  </a:lnTo>
                  <a:lnTo>
                    <a:pt x="609447" y="6858000"/>
                  </a:lnTo>
                  <a:lnTo>
                    <a:pt x="0" y="6858000"/>
                  </a:lnTo>
                  <a:lnTo>
                    <a:pt x="0" y="0"/>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1323">
                <a:solidFill>
                  <a:schemeClr val="tx1"/>
                </a:solidFill>
                <a:latin typeface="+mn-lt"/>
              </a:endParaRPr>
            </a:p>
          </p:txBody>
        </p:sp>
        <p:sp>
          <p:nvSpPr>
            <p:cNvPr id="91" name="Freeform: Shape 90">
              <a:extLst>
                <a:ext uri="{FF2B5EF4-FFF2-40B4-BE49-F238E27FC236}">
                  <a16:creationId xmlns:a16="http://schemas.microsoft.com/office/drawing/2014/main" id="{3C168D8D-76CE-4BE5-BE95-79B96300EA3F}"/>
                </a:ext>
              </a:extLst>
            </p:cNvPr>
            <p:cNvSpPr/>
            <p:nvPr userDrawn="1"/>
          </p:nvSpPr>
          <p:spPr bwMode="invGray">
            <a:xfrm>
              <a:off x="5315230" y="0"/>
              <a:ext cx="609448" cy="6858000"/>
            </a:xfrm>
            <a:custGeom>
              <a:avLst/>
              <a:gdLst>
                <a:gd name="connsiteX0" fmla="*/ 0 w 609448"/>
                <a:gd name="connsiteY0" fmla="*/ 0 h 6858000"/>
                <a:gd name="connsiteX1" fmla="*/ 609448 w 609448"/>
                <a:gd name="connsiteY1" fmla="*/ 0 h 6858000"/>
                <a:gd name="connsiteX2" fmla="*/ 609448 w 609448"/>
                <a:gd name="connsiteY2" fmla="*/ 6858000 h 6858000"/>
                <a:gd name="connsiteX3" fmla="*/ 0 w 609448"/>
                <a:gd name="connsiteY3" fmla="*/ 6858000 h 6858000"/>
                <a:gd name="connsiteX4" fmla="*/ 0 w 609448"/>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448" h="6858000">
                  <a:moveTo>
                    <a:pt x="0" y="0"/>
                  </a:moveTo>
                  <a:lnTo>
                    <a:pt x="609448" y="0"/>
                  </a:lnTo>
                  <a:lnTo>
                    <a:pt x="609448" y="6858000"/>
                  </a:lnTo>
                  <a:lnTo>
                    <a:pt x="0" y="6858000"/>
                  </a:lnTo>
                  <a:lnTo>
                    <a:pt x="0" y="0"/>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1323">
                <a:solidFill>
                  <a:schemeClr val="tx1"/>
                </a:solidFill>
                <a:latin typeface="+mn-lt"/>
              </a:endParaRPr>
            </a:p>
          </p:txBody>
        </p:sp>
        <p:sp>
          <p:nvSpPr>
            <p:cNvPr id="92" name="Freeform: Shape 91">
              <a:extLst>
                <a:ext uri="{FF2B5EF4-FFF2-40B4-BE49-F238E27FC236}">
                  <a16:creationId xmlns:a16="http://schemas.microsoft.com/office/drawing/2014/main" id="{6749465C-813A-45F9-8C3E-5D06C8584929}"/>
                </a:ext>
              </a:extLst>
            </p:cNvPr>
            <p:cNvSpPr/>
            <p:nvPr userDrawn="1"/>
          </p:nvSpPr>
          <p:spPr bwMode="invGray">
            <a:xfrm>
              <a:off x="6267329" y="0"/>
              <a:ext cx="609448" cy="6858000"/>
            </a:xfrm>
            <a:custGeom>
              <a:avLst/>
              <a:gdLst>
                <a:gd name="connsiteX0" fmla="*/ 0 w 609448"/>
                <a:gd name="connsiteY0" fmla="*/ 0 h 6858000"/>
                <a:gd name="connsiteX1" fmla="*/ 609448 w 609448"/>
                <a:gd name="connsiteY1" fmla="*/ 0 h 6858000"/>
                <a:gd name="connsiteX2" fmla="*/ 609448 w 609448"/>
                <a:gd name="connsiteY2" fmla="*/ 6858000 h 6858000"/>
                <a:gd name="connsiteX3" fmla="*/ 0 w 609448"/>
                <a:gd name="connsiteY3" fmla="*/ 6858000 h 6858000"/>
                <a:gd name="connsiteX4" fmla="*/ 0 w 609448"/>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448" h="6858000">
                  <a:moveTo>
                    <a:pt x="0" y="0"/>
                  </a:moveTo>
                  <a:lnTo>
                    <a:pt x="609448" y="0"/>
                  </a:lnTo>
                  <a:lnTo>
                    <a:pt x="609448" y="6858000"/>
                  </a:lnTo>
                  <a:lnTo>
                    <a:pt x="0" y="6858000"/>
                  </a:lnTo>
                  <a:lnTo>
                    <a:pt x="0" y="0"/>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1323">
                <a:solidFill>
                  <a:schemeClr val="tx1"/>
                </a:solidFill>
                <a:latin typeface="+mn-lt"/>
              </a:endParaRPr>
            </a:p>
          </p:txBody>
        </p:sp>
        <p:sp>
          <p:nvSpPr>
            <p:cNvPr id="93" name="Freeform: Shape 92">
              <a:extLst>
                <a:ext uri="{FF2B5EF4-FFF2-40B4-BE49-F238E27FC236}">
                  <a16:creationId xmlns:a16="http://schemas.microsoft.com/office/drawing/2014/main" id="{53894C26-2473-4C24-B082-48DD1E92241C}"/>
                </a:ext>
              </a:extLst>
            </p:cNvPr>
            <p:cNvSpPr/>
            <p:nvPr userDrawn="1"/>
          </p:nvSpPr>
          <p:spPr bwMode="invGray">
            <a:xfrm>
              <a:off x="8171527" y="0"/>
              <a:ext cx="609448" cy="6858000"/>
            </a:xfrm>
            <a:custGeom>
              <a:avLst/>
              <a:gdLst>
                <a:gd name="connsiteX0" fmla="*/ 0 w 609448"/>
                <a:gd name="connsiteY0" fmla="*/ 0 h 6858000"/>
                <a:gd name="connsiteX1" fmla="*/ 609448 w 609448"/>
                <a:gd name="connsiteY1" fmla="*/ 0 h 6858000"/>
                <a:gd name="connsiteX2" fmla="*/ 609448 w 609448"/>
                <a:gd name="connsiteY2" fmla="*/ 6858000 h 6858000"/>
                <a:gd name="connsiteX3" fmla="*/ 0 w 609448"/>
                <a:gd name="connsiteY3" fmla="*/ 6858000 h 6858000"/>
                <a:gd name="connsiteX4" fmla="*/ 0 w 609448"/>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448" h="6858000">
                  <a:moveTo>
                    <a:pt x="0" y="0"/>
                  </a:moveTo>
                  <a:lnTo>
                    <a:pt x="609448" y="0"/>
                  </a:lnTo>
                  <a:lnTo>
                    <a:pt x="609448" y="6858000"/>
                  </a:lnTo>
                  <a:lnTo>
                    <a:pt x="0" y="6858000"/>
                  </a:lnTo>
                  <a:lnTo>
                    <a:pt x="0" y="0"/>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1323">
                <a:solidFill>
                  <a:schemeClr val="tx1"/>
                </a:solidFill>
                <a:latin typeface="+mn-lt"/>
              </a:endParaRPr>
            </a:p>
          </p:txBody>
        </p:sp>
        <p:sp>
          <p:nvSpPr>
            <p:cNvPr id="94" name="Freeform: Shape 93">
              <a:extLst>
                <a:ext uri="{FF2B5EF4-FFF2-40B4-BE49-F238E27FC236}">
                  <a16:creationId xmlns:a16="http://schemas.microsoft.com/office/drawing/2014/main" id="{BFDA0320-8435-46CA-B1B3-5203F54A419F}"/>
                </a:ext>
              </a:extLst>
            </p:cNvPr>
            <p:cNvSpPr/>
            <p:nvPr userDrawn="1"/>
          </p:nvSpPr>
          <p:spPr bwMode="invGray">
            <a:xfrm>
              <a:off x="9123626" y="0"/>
              <a:ext cx="609448" cy="6858000"/>
            </a:xfrm>
            <a:custGeom>
              <a:avLst/>
              <a:gdLst>
                <a:gd name="connsiteX0" fmla="*/ 0 w 609448"/>
                <a:gd name="connsiteY0" fmla="*/ 0 h 6858000"/>
                <a:gd name="connsiteX1" fmla="*/ 609448 w 609448"/>
                <a:gd name="connsiteY1" fmla="*/ 0 h 6858000"/>
                <a:gd name="connsiteX2" fmla="*/ 609448 w 609448"/>
                <a:gd name="connsiteY2" fmla="*/ 6858000 h 6858000"/>
                <a:gd name="connsiteX3" fmla="*/ 0 w 609448"/>
                <a:gd name="connsiteY3" fmla="*/ 6858000 h 6858000"/>
                <a:gd name="connsiteX4" fmla="*/ 0 w 609448"/>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448" h="6858000">
                  <a:moveTo>
                    <a:pt x="0" y="0"/>
                  </a:moveTo>
                  <a:lnTo>
                    <a:pt x="609448" y="0"/>
                  </a:lnTo>
                  <a:lnTo>
                    <a:pt x="609448" y="6858000"/>
                  </a:lnTo>
                  <a:lnTo>
                    <a:pt x="0" y="6858000"/>
                  </a:lnTo>
                  <a:lnTo>
                    <a:pt x="0" y="0"/>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1323">
                <a:solidFill>
                  <a:schemeClr val="tx1"/>
                </a:solidFill>
                <a:latin typeface="+mn-lt"/>
              </a:endParaRPr>
            </a:p>
          </p:txBody>
        </p:sp>
        <p:sp>
          <p:nvSpPr>
            <p:cNvPr id="95" name="Freeform: Shape 94">
              <a:extLst>
                <a:ext uri="{FF2B5EF4-FFF2-40B4-BE49-F238E27FC236}">
                  <a16:creationId xmlns:a16="http://schemas.microsoft.com/office/drawing/2014/main" id="{A42721E4-5D12-459C-AC2E-7CE148AF9062}"/>
                </a:ext>
              </a:extLst>
            </p:cNvPr>
            <p:cNvSpPr/>
            <p:nvPr userDrawn="1"/>
          </p:nvSpPr>
          <p:spPr bwMode="invGray">
            <a:xfrm>
              <a:off x="10075725" y="0"/>
              <a:ext cx="609447" cy="6858000"/>
            </a:xfrm>
            <a:custGeom>
              <a:avLst/>
              <a:gdLst>
                <a:gd name="connsiteX0" fmla="*/ 0 w 609447"/>
                <a:gd name="connsiteY0" fmla="*/ 0 h 6858000"/>
                <a:gd name="connsiteX1" fmla="*/ 609447 w 609447"/>
                <a:gd name="connsiteY1" fmla="*/ 0 h 6858000"/>
                <a:gd name="connsiteX2" fmla="*/ 609447 w 609447"/>
                <a:gd name="connsiteY2" fmla="*/ 6858000 h 6858000"/>
                <a:gd name="connsiteX3" fmla="*/ 0 w 609447"/>
                <a:gd name="connsiteY3" fmla="*/ 6858000 h 6858000"/>
                <a:gd name="connsiteX4" fmla="*/ 0 w 609447"/>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447" h="6858000">
                  <a:moveTo>
                    <a:pt x="0" y="0"/>
                  </a:moveTo>
                  <a:lnTo>
                    <a:pt x="609447" y="0"/>
                  </a:lnTo>
                  <a:lnTo>
                    <a:pt x="609447" y="6858000"/>
                  </a:lnTo>
                  <a:lnTo>
                    <a:pt x="0" y="6858000"/>
                  </a:lnTo>
                  <a:lnTo>
                    <a:pt x="0" y="0"/>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1323">
                <a:solidFill>
                  <a:schemeClr val="tx1"/>
                </a:solidFill>
                <a:latin typeface="+mn-lt"/>
              </a:endParaRPr>
            </a:p>
          </p:txBody>
        </p:sp>
        <p:sp>
          <p:nvSpPr>
            <p:cNvPr id="96" name="Freeform: Shape 95">
              <a:extLst>
                <a:ext uri="{FF2B5EF4-FFF2-40B4-BE49-F238E27FC236}">
                  <a16:creationId xmlns:a16="http://schemas.microsoft.com/office/drawing/2014/main" id="{8BF7D46B-3779-49D0-BCB4-F2DCE091958D}"/>
                </a:ext>
              </a:extLst>
            </p:cNvPr>
            <p:cNvSpPr/>
            <p:nvPr userDrawn="1"/>
          </p:nvSpPr>
          <p:spPr bwMode="invGray">
            <a:xfrm>
              <a:off x="11027826" y="0"/>
              <a:ext cx="609438" cy="6858000"/>
            </a:xfrm>
            <a:custGeom>
              <a:avLst/>
              <a:gdLst>
                <a:gd name="connsiteX0" fmla="*/ 0 w 609438"/>
                <a:gd name="connsiteY0" fmla="*/ 0 h 6858000"/>
                <a:gd name="connsiteX1" fmla="*/ 609438 w 609438"/>
                <a:gd name="connsiteY1" fmla="*/ 0 h 6858000"/>
                <a:gd name="connsiteX2" fmla="*/ 609438 w 609438"/>
                <a:gd name="connsiteY2" fmla="*/ 6858000 h 6858000"/>
                <a:gd name="connsiteX3" fmla="*/ 0 w 609438"/>
                <a:gd name="connsiteY3" fmla="*/ 6858000 h 6858000"/>
                <a:gd name="connsiteX4" fmla="*/ 0 w 609438"/>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438" h="6858000">
                  <a:moveTo>
                    <a:pt x="0" y="0"/>
                  </a:moveTo>
                  <a:lnTo>
                    <a:pt x="609438" y="0"/>
                  </a:lnTo>
                  <a:lnTo>
                    <a:pt x="609438" y="6858000"/>
                  </a:lnTo>
                  <a:lnTo>
                    <a:pt x="0" y="6858000"/>
                  </a:lnTo>
                  <a:lnTo>
                    <a:pt x="0" y="0"/>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1323">
                <a:solidFill>
                  <a:schemeClr val="tx1"/>
                </a:solidFill>
                <a:latin typeface="+mn-lt"/>
              </a:endParaRPr>
            </a:p>
          </p:txBody>
        </p:sp>
        <p:sp>
          <p:nvSpPr>
            <p:cNvPr id="97" name="Freeform: Shape 96">
              <a:extLst>
                <a:ext uri="{FF2B5EF4-FFF2-40B4-BE49-F238E27FC236}">
                  <a16:creationId xmlns:a16="http://schemas.microsoft.com/office/drawing/2014/main" id="{634464F0-BD7F-4488-85F0-EC20C24BECAA}"/>
                </a:ext>
              </a:extLst>
            </p:cNvPr>
            <p:cNvSpPr/>
            <p:nvPr userDrawn="1"/>
          </p:nvSpPr>
          <p:spPr bwMode="invGray">
            <a:xfrm>
              <a:off x="554736" y="0"/>
              <a:ext cx="609448" cy="6858000"/>
            </a:xfrm>
            <a:custGeom>
              <a:avLst/>
              <a:gdLst>
                <a:gd name="connsiteX0" fmla="*/ 0 w 609448"/>
                <a:gd name="connsiteY0" fmla="*/ 0 h 6858000"/>
                <a:gd name="connsiteX1" fmla="*/ 609448 w 609448"/>
                <a:gd name="connsiteY1" fmla="*/ 0 h 6858000"/>
                <a:gd name="connsiteX2" fmla="*/ 609448 w 609448"/>
                <a:gd name="connsiteY2" fmla="*/ 6858000 h 6858000"/>
                <a:gd name="connsiteX3" fmla="*/ 0 w 609448"/>
                <a:gd name="connsiteY3" fmla="*/ 6858000 h 6858000"/>
                <a:gd name="connsiteX4" fmla="*/ 0 w 609448"/>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448" h="6858000">
                  <a:moveTo>
                    <a:pt x="0" y="0"/>
                  </a:moveTo>
                  <a:lnTo>
                    <a:pt x="609448" y="0"/>
                  </a:lnTo>
                  <a:lnTo>
                    <a:pt x="609448" y="6858000"/>
                  </a:lnTo>
                  <a:lnTo>
                    <a:pt x="0" y="6858000"/>
                  </a:lnTo>
                  <a:lnTo>
                    <a:pt x="0" y="0"/>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1323">
                <a:solidFill>
                  <a:schemeClr val="tx1"/>
                </a:solidFill>
                <a:latin typeface="+mn-lt"/>
              </a:endParaRPr>
            </a:p>
          </p:txBody>
        </p:sp>
        <p:cxnSp>
          <p:nvCxnSpPr>
            <p:cNvPr id="98" name="Straight Connector 97">
              <a:extLst>
                <a:ext uri="{FF2B5EF4-FFF2-40B4-BE49-F238E27FC236}">
                  <a16:creationId xmlns:a16="http://schemas.microsoft.com/office/drawing/2014/main" id="{82B54541-0CDD-4724-8101-AABFF1207033}"/>
                </a:ext>
              </a:extLst>
            </p:cNvPr>
            <p:cNvCxnSpPr/>
            <p:nvPr userDrawn="1"/>
          </p:nvCxnSpPr>
          <p:spPr bwMode="invGray">
            <a:xfrm>
              <a:off x="0" y="621792"/>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99" name="Straight Connector 98">
              <a:extLst>
                <a:ext uri="{FF2B5EF4-FFF2-40B4-BE49-F238E27FC236}">
                  <a16:creationId xmlns:a16="http://schemas.microsoft.com/office/drawing/2014/main" id="{45070398-8D55-4EE2-8CA4-47428E2AF03F}"/>
                </a:ext>
              </a:extLst>
            </p:cNvPr>
            <p:cNvCxnSpPr/>
            <p:nvPr userDrawn="1"/>
          </p:nvCxnSpPr>
          <p:spPr bwMode="invGray">
            <a:xfrm>
              <a:off x="0" y="310896"/>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00" name="Straight Connector 99">
              <a:extLst>
                <a:ext uri="{FF2B5EF4-FFF2-40B4-BE49-F238E27FC236}">
                  <a16:creationId xmlns:a16="http://schemas.microsoft.com/office/drawing/2014/main" id="{42166891-56D0-4EBC-B681-501401DEF9D4}"/>
                </a:ext>
              </a:extLst>
            </p:cNvPr>
            <p:cNvCxnSpPr/>
            <p:nvPr userDrawn="1"/>
          </p:nvCxnSpPr>
          <p:spPr bwMode="invGray">
            <a:xfrm>
              <a:off x="0" y="0"/>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01" name="Straight Connector 100">
              <a:extLst>
                <a:ext uri="{FF2B5EF4-FFF2-40B4-BE49-F238E27FC236}">
                  <a16:creationId xmlns:a16="http://schemas.microsoft.com/office/drawing/2014/main" id="{C13A87E3-D106-41FF-A8CD-C27DABF0103D}"/>
                </a:ext>
              </a:extLst>
            </p:cNvPr>
            <p:cNvCxnSpPr/>
            <p:nvPr userDrawn="1"/>
          </p:nvCxnSpPr>
          <p:spPr bwMode="invGray">
            <a:xfrm>
              <a:off x="0" y="1243584"/>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02" name="Straight Connector 101">
              <a:extLst>
                <a:ext uri="{FF2B5EF4-FFF2-40B4-BE49-F238E27FC236}">
                  <a16:creationId xmlns:a16="http://schemas.microsoft.com/office/drawing/2014/main" id="{2164477D-838D-4C70-ADD7-37AD79A844AA}"/>
                </a:ext>
              </a:extLst>
            </p:cNvPr>
            <p:cNvCxnSpPr/>
            <p:nvPr userDrawn="1"/>
          </p:nvCxnSpPr>
          <p:spPr bwMode="invGray">
            <a:xfrm>
              <a:off x="0" y="932688"/>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05" name="Straight Connector 104">
              <a:extLst>
                <a:ext uri="{FF2B5EF4-FFF2-40B4-BE49-F238E27FC236}">
                  <a16:creationId xmlns:a16="http://schemas.microsoft.com/office/drawing/2014/main" id="{72B193C0-8980-4BB2-8E91-7A1C9ABE0B6C}"/>
                </a:ext>
              </a:extLst>
            </p:cNvPr>
            <p:cNvCxnSpPr/>
            <p:nvPr userDrawn="1"/>
          </p:nvCxnSpPr>
          <p:spPr bwMode="invGray">
            <a:xfrm>
              <a:off x="0" y="1865376"/>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07" name="Straight Connector 106">
              <a:extLst>
                <a:ext uri="{FF2B5EF4-FFF2-40B4-BE49-F238E27FC236}">
                  <a16:creationId xmlns:a16="http://schemas.microsoft.com/office/drawing/2014/main" id="{C1A94AAA-1D98-4233-842E-2A2F52812358}"/>
                </a:ext>
              </a:extLst>
            </p:cNvPr>
            <p:cNvCxnSpPr/>
            <p:nvPr userDrawn="1"/>
          </p:nvCxnSpPr>
          <p:spPr bwMode="invGray">
            <a:xfrm>
              <a:off x="0" y="1554480"/>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08" name="Straight Connector 107">
              <a:extLst>
                <a:ext uri="{FF2B5EF4-FFF2-40B4-BE49-F238E27FC236}">
                  <a16:creationId xmlns:a16="http://schemas.microsoft.com/office/drawing/2014/main" id="{E21F2B43-A2DC-42F4-8EA4-A8A4DA6D6FA7}"/>
                </a:ext>
              </a:extLst>
            </p:cNvPr>
            <p:cNvCxnSpPr/>
            <p:nvPr userDrawn="1"/>
          </p:nvCxnSpPr>
          <p:spPr bwMode="invGray">
            <a:xfrm>
              <a:off x="0" y="2487168"/>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09" name="Straight Connector 108">
              <a:extLst>
                <a:ext uri="{FF2B5EF4-FFF2-40B4-BE49-F238E27FC236}">
                  <a16:creationId xmlns:a16="http://schemas.microsoft.com/office/drawing/2014/main" id="{A60F0923-6896-405D-AD16-F097448F3E3D}"/>
                </a:ext>
              </a:extLst>
            </p:cNvPr>
            <p:cNvCxnSpPr/>
            <p:nvPr userDrawn="1"/>
          </p:nvCxnSpPr>
          <p:spPr bwMode="invGray">
            <a:xfrm>
              <a:off x="0" y="2176272"/>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10" name="Straight Connector 109">
              <a:extLst>
                <a:ext uri="{FF2B5EF4-FFF2-40B4-BE49-F238E27FC236}">
                  <a16:creationId xmlns:a16="http://schemas.microsoft.com/office/drawing/2014/main" id="{BC70D5B1-47D7-451F-B83A-973A26731A22}"/>
                </a:ext>
              </a:extLst>
            </p:cNvPr>
            <p:cNvCxnSpPr/>
            <p:nvPr userDrawn="1"/>
          </p:nvCxnSpPr>
          <p:spPr bwMode="invGray">
            <a:xfrm>
              <a:off x="0" y="3108960"/>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11" name="Straight Connector 110">
              <a:extLst>
                <a:ext uri="{FF2B5EF4-FFF2-40B4-BE49-F238E27FC236}">
                  <a16:creationId xmlns:a16="http://schemas.microsoft.com/office/drawing/2014/main" id="{3FD9A464-81FE-4829-A1C5-5CCEE42448B3}"/>
                </a:ext>
              </a:extLst>
            </p:cNvPr>
            <p:cNvCxnSpPr/>
            <p:nvPr userDrawn="1"/>
          </p:nvCxnSpPr>
          <p:spPr bwMode="invGray">
            <a:xfrm>
              <a:off x="0" y="2798064"/>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12" name="Straight Connector 111">
              <a:extLst>
                <a:ext uri="{FF2B5EF4-FFF2-40B4-BE49-F238E27FC236}">
                  <a16:creationId xmlns:a16="http://schemas.microsoft.com/office/drawing/2014/main" id="{8F55CAB0-53A2-417F-9F66-C0437933E98B}"/>
                </a:ext>
              </a:extLst>
            </p:cNvPr>
            <p:cNvCxnSpPr/>
            <p:nvPr userDrawn="1"/>
          </p:nvCxnSpPr>
          <p:spPr bwMode="invGray">
            <a:xfrm>
              <a:off x="0" y="3730752"/>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13" name="Straight Connector 112">
              <a:extLst>
                <a:ext uri="{FF2B5EF4-FFF2-40B4-BE49-F238E27FC236}">
                  <a16:creationId xmlns:a16="http://schemas.microsoft.com/office/drawing/2014/main" id="{1547EE77-7495-47CB-BEC9-D5C742DF2B2C}"/>
                </a:ext>
              </a:extLst>
            </p:cNvPr>
            <p:cNvCxnSpPr/>
            <p:nvPr userDrawn="1"/>
          </p:nvCxnSpPr>
          <p:spPr bwMode="invGray">
            <a:xfrm>
              <a:off x="0" y="3419856"/>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14" name="Straight Connector 113">
              <a:extLst>
                <a:ext uri="{FF2B5EF4-FFF2-40B4-BE49-F238E27FC236}">
                  <a16:creationId xmlns:a16="http://schemas.microsoft.com/office/drawing/2014/main" id="{CA942184-696A-4A78-BB9D-3D619B990987}"/>
                </a:ext>
              </a:extLst>
            </p:cNvPr>
            <p:cNvCxnSpPr/>
            <p:nvPr userDrawn="1"/>
          </p:nvCxnSpPr>
          <p:spPr bwMode="invGray">
            <a:xfrm>
              <a:off x="0" y="4352544"/>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15" name="Straight Connector 114">
              <a:extLst>
                <a:ext uri="{FF2B5EF4-FFF2-40B4-BE49-F238E27FC236}">
                  <a16:creationId xmlns:a16="http://schemas.microsoft.com/office/drawing/2014/main" id="{1B5F4EE6-4D4C-4488-80DE-36C83D540765}"/>
                </a:ext>
              </a:extLst>
            </p:cNvPr>
            <p:cNvCxnSpPr/>
            <p:nvPr userDrawn="1"/>
          </p:nvCxnSpPr>
          <p:spPr bwMode="invGray">
            <a:xfrm>
              <a:off x="0" y="4041648"/>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16" name="Straight Connector 115">
              <a:extLst>
                <a:ext uri="{FF2B5EF4-FFF2-40B4-BE49-F238E27FC236}">
                  <a16:creationId xmlns:a16="http://schemas.microsoft.com/office/drawing/2014/main" id="{CD3A42E3-1ED2-4BBE-8B0B-CEA491522F0A}"/>
                </a:ext>
              </a:extLst>
            </p:cNvPr>
            <p:cNvCxnSpPr/>
            <p:nvPr userDrawn="1"/>
          </p:nvCxnSpPr>
          <p:spPr bwMode="invGray">
            <a:xfrm>
              <a:off x="0" y="4974336"/>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17" name="Straight Connector 116">
              <a:extLst>
                <a:ext uri="{FF2B5EF4-FFF2-40B4-BE49-F238E27FC236}">
                  <a16:creationId xmlns:a16="http://schemas.microsoft.com/office/drawing/2014/main" id="{94162AD8-9037-4220-B19F-7B3A0F44E941}"/>
                </a:ext>
              </a:extLst>
            </p:cNvPr>
            <p:cNvCxnSpPr/>
            <p:nvPr userDrawn="1"/>
          </p:nvCxnSpPr>
          <p:spPr bwMode="invGray">
            <a:xfrm>
              <a:off x="0" y="4663440"/>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18" name="Straight Connector 117">
              <a:extLst>
                <a:ext uri="{FF2B5EF4-FFF2-40B4-BE49-F238E27FC236}">
                  <a16:creationId xmlns:a16="http://schemas.microsoft.com/office/drawing/2014/main" id="{4C20FB70-03E4-4D7E-BA41-546EAAB33089}"/>
                </a:ext>
              </a:extLst>
            </p:cNvPr>
            <p:cNvCxnSpPr/>
            <p:nvPr userDrawn="1"/>
          </p:nvCxnSpPr>
          <p:spPr bwMode="invGray">
            <a:xfrm>
              <a:off x="0" y="5596128"/>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19" name="Straight Connector 118">
              <a:extLst>
                <a:ext uri="{FF2B5EF4-FFF2-40B4-BE49-F238E27FC236}">
                  <a16:creationId xmlns:a16="http://schemas.microsoft.com/office/drawing/2014/main" id="{A84D3C92-FDAE-47DB-9457-A9B216922E98}"/>
                </a:ext>
              </a:extLst>
            </p:cNvPr>
            <p:cNvCxnSpPr/>
            <p:nvPr userDrawn="1"/>
          </p:nvCxnSpPr>
          <p:spPr bwMode="invGray">
            <a:xfrm>
              <a:off x="0" y="5285232"/>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20" name="Straight Connector 119">
              <a:extLst>
                <a:ext uri="{FF2B5EF4-FFF2-40B4-BE49-F238E27FC236}">
                  <a16:creationId xmlns:a16="http://schemas.microsoft.com/office/drawing/2014/main" id="{B5DF0860-265F-4ABC-9F65-0C1D385DAA19}"/>
                </a:ext>
              </a:extLst>
            </p:cNvPr>
            <p:cNvCxnSpPr/>
            <p:nvPr userDrawn="1"/>
          </p:nvCxnSpPr>
          <p:spPr bwMode="invGray">
            <a:xfrm>
              <a:off x="0" y="6217920"/>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21" name="Straight Connector 120">
              <a:extLst>
                <a:ext uri="{FF2B5EF4-FFF2-40B4-BE49-F238E27FC236}">
                  <a16:creationId xmlns:a16="http://schemas.microsoft.com/office/drawing/2014/main" id="{D878D1D5-E6E5-4FA6-AF6E-95E8AF796777}"/>
                </a:ext>
              </a:extLst>
            </p:cNvPr>
            <p:cNvCxnSpPr/>
            <p:nvPr userDrawn="1"/>
          </p:nvCxnSpPr>
          <p:spPr bwMode="invGray">
            <a:xfrm>
              <a:off x="0" y="5907024"/>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22" name="Straight Connector 121">
              <a:extLst>
                <a:ext uri="{FF2B5EF4-FFF2-40B4-BE49-F238E27FC236}">
                  <a16:creationId xmlns:a16="http://schemas.microsoft.com/office/drawing/2014/main" id="{E11FF29A-4B39-4335-9BD5-ED902309BF79}"/>
                </a:ext>
              </a:extLst>
            </p:cNvPr>
            <p:cNvCxnSpPr/>
            <p:nvPr userDrawn="1"/>
          </p:nvCxnSpPr>
          <p:spPr bwMode="invGray">
            <a:xfrm>
              <a:off x="0" y="6528816"/>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23" name="Straight Connector 122">
              <a:extLst>
                <a:ext uri="{FF2B5EF4-FFF2-40B4-BE49-F238E27FC236}">
                  <a16:creationId xmlns:a16="http://schemas.microsoft.com/office/drawing/2014/main" id="{3A82A803-5E70-4523-9F20-67F308765C7E}"/>
                </a:ext>
              </a:extLst>
            </p:cNvPr>
            <p:cNvCxnSpPr/>
            <p:nvPr userDrawn="1"/>
          </p:nvCxnSpPr>
          <p:spPr bwMode="invGray">
            <a:xfrm>
              <a:off x="0" y="777240"/>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24" name="Straight Connector 123">
              <a:extLst>
                <a:ext uri="{FF2B5EF4-FFF2-40B4-BE49-F238E27FC236}">
                  <a16:creationId xmlns:a16="http://schemas.microsoft.com/office/drawing/2014/main" id="{B4208CB2-5882-4416-87C9-284BDAF3367A}"/>
                </a:ext>
              </a:extLst>
            </p:cNvPr>
            <p:cNvCxnSpPr/>
            <p:nvPr userDrawn="1"/>
          </p:nvCxnSpPr>
          <p:spPr bwMode="invGray">
            <a:xfrm>
              <a:off x="0" y="466344"/>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25" name="Straight Connector 124">
              <a:extLst>
                <a:ext uri="{FF2B5EF4-FFF2-40B4-BE49-F238E27FC236}">
                  <a16:creationId xmlns:a16="http://schemas.microsoft.com/office/drawing/2014/main" id="{BD4116CD-6422-4E26-9703-D3F7C10FCD56}"/>
                </a:ext>
              </a:extLst>
            </p:cNvPr>
            <p:cNvCxnSpPr/>
            <p:nvPr userDrawn="1"/>
          </p:nvCxnSpPr>
          <p:spPr bwMode="invGray">
            <a:xfrm>
              <a:off x="0" y="155448"/>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26" name="Straight Connector 125">
              <a:extLst>
                <a:ext uri="{FF2B5EF4-FFF2-40B4-BE49-F238E27FC236}">
                  <a16:creationId xmlns:a16="http://schemas.microsoft.com/office/drawing/2014/main" id="{31AB3A35-E2FF-4178-896B-F08E77092825}"/>
                </a:ext>
              </a:extLst>
            </p:cNvPr>
            <p:cNvCxnSpPr/>
            <p:nvPr userDrawn="1"/>
          </p:nvCxnSpPr>
          <p:spPr bwMode="invGray">
            <a:xfrm>
              <a:off x="0" y="1399032"/>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27" name="Straight Connector 126">
              <a:extLst>
                <a:ext uri="{FF2B5EF4-FFF2-40B4-BE49-F238E27FC236}">
                  <a16:creationId xmlns:a16="http://schemas.microsoft.com/office/drawing/2014/main" id="{2179C539-DD6F-48AA-8F80-27BC682014AF}"/>
                </a:ext>
              </a:extLst>
            </p:cNvPr>
            <p:cNvCxnSpPr/>
            <p:nvPr userDrawn="1"/>
          </p:nvCxnSpPr>
          <p:spPr bwMode="invGray">
            <a:xfrm>
              <a:off x="0" y="1088136"/>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28" name="Straight Connector 127">
              <a:extLst>
                <a:ext uri="{FF2B5EF4-FFF2-40B4-BE49-F238E27FC236}">
                  <a16:creationId xmlns:a16="http://schemas.microsoft.com/office/drawing/2014/main" id="{2784004E-3271-4D1C-B1EA-CA1E334E0D03}"/>
                </a:ext>
              </a:extLst>
            </p:cNvPr>
            <p:cNvCxnSpPr/>
            <p:nvPr userDrawn="1"/>
          </p:nvCxnSpPr>
          <p:spPr bwMode="invGray">
            <a:xfrm>
              <a:off x="0" y="2020824"/>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29" name="Straight Connector 128">
              <a:extLst>
                <a:ext uri="{FF2B5EF4-FFF2-40B4-BE49-F238E27FC236}">
                  <a16:creationId xmlns:a16="http://schemas.microsoft.com/office/drawing/2014/main" id="{3657725E-FBF6-491D-9BA1-E6A9727F4F2D}"/>
                </a:ext>
              </a:extLst>
            </p:cNvPr>
            <p:cNvCxnSpPr/>
            <p:nvPr userDrawn="1"/>
          </p:nvCxnSpPr>
          <p:spPr bwMode="invGray">
            <a:xfrm>
              <a:off x="0" y="1709928"/>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30" name="Straight Connector 129">
              <a:extLst>
                <a:ext uri="{FF2B5EF4-FFF2-40B4-BE49-F238E27FC236}">
                  <a16:creationId xmlns:a16="http://schemas.microsoft.com/office/drawing/2014/main" id="{31244567-76A7-47AF-9353-403D05D533F0}"/>
                </a:ext>
              </a:extLst>
            </p:cNvPr>
            <p:cNvCxnSpPr/>
            <p:nvPr userDrawn="1"/>
          </p:nvCxnSpPr>
          <p:spPr bwMode="invGray">
            <a:xfrm>
              <a:off x="0" y="2642616"/>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31" name="Straight Connector 130">
              <a:extLst>
                <a:ext uri="{FF2B5EF4-FFF2-40B4-BE49-F238E27FC236}">
                  <a16:creationId xmlns:a16="http://schemas.microsoft.com/office/drawing/2014/main" id="{EEC47A2A-ED3B-4AD0-ACD5-F8ED92644229}"/>
                </a:ext>
              </a:extLst>
            </p:cNvPr>
            <p:cNvCxnSpPr/>
            <p:nvPr userDrawn="1"/>
          </p:nvCxnSpPr>
          <p:spPr bwMode="invGray">
            <a:xfrm>
              <a:off x="0" y="2331720"/>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32" name="Straight Connector 131">
              <a:extLst>
                <a:ext uri="{FF2B5EF4-FFF2-40B4-BE49-F238E27FC236}">
                  <a16:creationId xmlns:a16="http://schemas.microsoft.com/office/drawing/2014/main" id="{0F3E01E5-F569-4020-BCB0-083537701AB0}"/>
                </a:ext>
              </a:extLst>
            </p:cNvPr>
            <p:cNvCxnSpPr/>
            <p:nvPr userDrawn="1"/>
          </p:nvCxnSpPr>
          <p:spPr bwMode="invGray">
            <a:xfrm>
              <a:off x="0" y="3264408"/>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33" name="Straight Connector 132">
              <a:extLst>
                <a:ext uri="{FF2B5EF4-FFF2-40B4-BE49-F238E27FC236}">
                  <a16:creationId xmlns:a16="http://schemas.microsoft.com/office/drawing/2014/main" id="{71121A42-5912-44C8-B9A3-FDEC8EA70284}"/>
                </a:ext>
              </a:extLst>
            </p:cNvPr>
            <p:cNvCxnSpPr/>
            <p:nvPr userDrawn="1"/>
          </p:nvCxnSpPr>
          <p:spPr bwMode="invGray">
            <a:xfrm>
              <a:off x="0" y="2953512"/>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34" name="Straight Connector 133">
              <a:extLst>
                <a:ext uri="{FF2B5EF4-FFF2-40B4-BE49-F238E27FC236}">
                  <a16:creationId xmlns:a16="http://schemas.microsoft.com/office/drawing/2014/main" id="{659B1DE7-25C8-4743-8284-FA656D339F55}"/>
                </a:ext>
              </a:extLst>
            </p:cNvPr>
            <p:cNvCxnSpPr/>
            <p:nvPr userDrawn="1"/>
          </p:nvCxnSpPr>
          <p:spPr bwMode="invGray">
            <a:xfrm>
              <a:off x="0" y="3886200"/>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35" name="Straight Connector 134">
              <a:extLst>
                <a:ext uri="{FF2B5EF4-FFF2-40B4-BE49-F238E27FC236}">
                  <a16:creationId xmlns:a16="http://schemas.microsoft.com/office/drawing/2014/main" id="{526249F1-59FB-44FC-8AF9-D7F90AFBEE2C}"/>
                </a:ext>
              </a:extLst>
            </p:cNvPr>
            <p:cNvCxnSpPr/>
            <p:nvPr userDrawn="1"/>
          </p:nvCxnSpPr>
          <p:spPr bwMode="invGray">
            <a:xfrm>
              <a:off x="0" y="3575304"/>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36" name="Straight Connector 135">
              <a:extLst>
                <a:ext uri="{FF2B5EF4-FFF2-40B4-BE49-F238E27FC236}">
                  <a16:creationId xmlns:a16="http://schemas.microsoft.com/office/drawing/2014/main" id="{E6D42779-D977-4405-A149-D8DE5B52134A}"/>
                </a:ext>
              </a:extLst>
            </p:cNvPr>
            <p:cNvCxnSpPr/>
            <p:nvPr userDrawn="1"/>
          </p:nvCxnSpPr>
          <p:spPr bwMode="invGray">
            <a:xfrm>
              <a:off x="0" y="4507992"/>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37" name="Straight Connector 136">
              <a:extLst>
                <a:ext uri="{FF2B5EF4-FFF2-40B4-BE49-F238E27FC236}">
                  <a16:creationId xmlns:a16="http://schemas.microsoft.com/office/drawing/2014/main" id="{27EE8A2F-6AD9-4AE7-B04B-7892891F84AC}"/>
                </a:ext>
              </a:extLst>
            </p:cNvPr>
            <p:cNvCxnSpPr/>
            <p:nvPr userDrawn="1"/>
          </p:nvCxnSpPr>
          <p:spPr bwMode="invGray">
            <a:xfrm>
              <a:off x="0" y="4197096"/>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38" name="Straight Connector 137">
              <a:extLst>
                <a:ext uri="{FF2B5EF4-FFF2-40B4-BE49-F238E27FC236}">
                  <a16:creationId xmlns:a16="http://schemas.microsoft.com/office/drawing/2014/main" id="{B8F4A59A-16C3-4C3A-AB79-FE22721EA641}"/>
                </a:ext>
              </a:extLst>
            </p:cNvPr>
            <p:cNvCxnSpPr/>
            <p:nvPr userDrawn="1"/>
          </p:nvCxnSpPr>
          <p:spPr bwMode="invGray">
            <a:xfrm>
              <a:off x="0" y="5129784"/>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39" name="Straight Connector 138">
              <a:extLst>
                <a:ext uri="{FF2B5EF4-FFF2-40B4-BE49-F238E27FC236}">
                  <a16:creationId xmlns:a16="http://schemas.microsoft.com/office/drawing/2014/main" id="{5CA3A6CC-1A49-42F6-A318-99D9224BDC91}"/>
                </a:ext>
              </a:extLst>
            </p:cNvPr>
            <p:cNvCxnSpPr/>
            <p:nvPr userDrawn="1"/>
          </p:nvCxnSpPr>
          <p:spPr bwMode="invGray">
            <a:xfrm>
              <a:off x="0" y="4818888"/>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40" name="Straight Connector 139">
              <a:extLst>
                <a:ext uri="{FF2B5EF4-FFF2-40B4-BE49-F238E27FC236}">
                  <a16:creationId xmlns:a16="http://schemas.microsoft.com/office/drawing/2014/main" id="{2DC3484E-5EF8-49C4-B1F6-75C854D50C80}"/>
                </a:ext>
              </a:extLst>
            </p:cNvPr>
            <p:cNvCxnSpPr/>
            <p:nvPr userDrawn="1"/>
          </p:nvCxnSpPr>
          <p:spPr bwMode="invGray">
            <a:xfrm>
              <a:off x="0" y="5751576"/>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41" name="Straight Connector 140">
              <a:extLst>
                <a:ext uri="{FF2B5EF4-FFF2-40B4-BE49-F238E27FC236}">
                  <a16:creationId xmlns:a16="http://schemas.microsoft.com/office/drawing/2014/main" id="{33461A54-E77E-414D-B7E0-7364070D9566}"/>
                </a:ext>
              </a:extLst>
            </p:cNvPr>
            <p:cNvCxnSpPr/>
            <p:nvPr userDrawn="1"/>
          </p:nvCxnSpPr>
          <p:spPr bwMode="invGray">
            <a:xfrm>
              <a:off x="0" y="5440680"/>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42" name="Straight Connector 141">
              <a:extLst>
                <a:ext uri="{FF2B5EF4-FFF2-40B4-BE49-F238E27FC236}">
                  <a16:creationId xmlns:a16="http://schemas.microsoft.com/office/drawing/2014/main" id="{29C48517-171B-43FD-A41C-58C9B531BDB5}"/>
                </a:ext>
              </a:extLst>
            </p:cNvPr>
            <p:cNvCxnSpPr/>
            <p:nvPr userDrawn="1"/>
          </p:nvCxnSpPr>
          <p:spPr bwMode="invGray">
            <a:xfrm>
              <a:off x="0" y="6373368"/>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43" name="Straight Connector 142">
              <a:extLst>
                <a:ext uri="{FF2B5EF4-FFF2-40B4-BE49-F238E27FC236}">
                  <a16:creationId xmlns:a16="http://schemas.microsoft.com/office/drawing/2014/main" id="{F429932A-1238-48FC-B171-20A3AA531D40}"/>
                </a:ext>
              </a:extLst>
            </p:cNvPr>
            <p:cNvCxnSpPr/>
            <p:nvPr userDrawn="1"/>
          </p:nvCxnSpPr>
          <p:spPr bwMode="invGray">
            <a:xfrm>
              <a:off x="0" y="6062472"/>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44" name="Straight Connector 143">
              <a:extLst>
                <a:ext uri="{FF2B5EF4-FFF2-40B4-BE49-F238E27FC236}">
                  <a16:creationId xmlns:a16="http://schemas.microsoft.com/office/drawing/2014/main" id="{7BED7651-AF04-41D4-9476-5A43476D85BB}"/>
                </a:ext>
              </a:extLst>
            </p:cNvPr>
            <p:cNvCxnSpPr/>
            <p:nvPr userDrawn="1"/>
          </p:nvCxnSpPr>
          <p:spPr bwMode="invGray">
            <a:xfrm>
              <a:off x="0" y="6684264"/>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sp>
          <p:nvSpPr>
            <p:cNvPr id="145" name="main body box">
              <a:extLst>
                <a:ext uri="{FF2B5EF4-FFF2-40B4-BE49-F238E27FC236}">
                  <a16:creationId xmlns:a16="http://schemas.microsoft.com/office/drawing/2014/main" id="{100DE417-9DB9-4840-8370-B716FFA27760}"/>
                </a:ext>
              </a:extLst>
            </p:cNvPr>
            <p:cNvSpPr/>
            <p:nvPr userDrawn="1"/>
          </p:nvSpPr>
          <p:spPr bwMode="invGray">
            <a:xfrm>
              <a:off x="554736" y="1865376"/>
              <a:ext cx="11082528" cy="4352544"/>
            </a:xfrm>
            <a:prstGeom prst="rect">
              <a:avLst/>
            </a:prstGeom>
            <a:noFill/>
            <a:ln w="12700">
              <a:solidFill>
                <a:srgbClr val="19D3C5">
                  <a:alpha val="50000"/>
                </a:srgbClr>
              </a:solidFill>
            </a:ln>
          </p:spPr>
          <p:txBody>
            <a:bodyPr vert="horz" wrap="square" lIns="68572" tIns="34286" rIns="68572" bIns="34286" numCol="1" anchor="t" anchorCtr="0" compatLnSpc="1">
              <a:prstTxWarp prst="textNoShape">
                <a:avLst/>
              </a:prstTxWarp>
              <a:noAutofit/>
            </a:bodyPr>
            <a:lstStyle/>
            <a:p>
              <a:endParaRPr lang="en-US" sz="1323">
                <a:solidFill>
                  <a:schemeClr val="tx1"/>
                </a:solidFill>
                <a:latin typeface="+mn-lt"/>
              </a:endParaRPr>
            </a:p>
          </p:txBody>
        </p:sp>
        <p:cxnSp>
          <p:nvCxnSpPr>
            <p:cNvPr id="146" name="Straight Connector 145">
              <a:extLst>
                <a:ext uri="{FF2B5EF4-FFF2-40B4-BE49-F238E27FC236}">
                  <a16:creationId xmlns:a16="http://schemas.microsoft.com/office/drawing/2014/main" id="{B93A1E2B-8C80-482F-83BE-384344D09839}"/>
                </a:ext>
              </a:extLst>
            </p:cNvPr>
            <p:cNvCxnSpPr/>
            <p:nvPr userDrawn="1"/>
          </p:nvCxnSpPr>
          <p:spPr bwMode="invGray">
            <a:xfrm>
              <a:off x="554736" y="2331720"/>
              <a:ext cx="11082528" cy="0"/>
            </a:xfrm>
            <a:prstGeom prst="line">
              <a:avLst/>
            </a:prstGeom>
            <a:noFill/>
            <a:ln w="12700">
              <a:solidFill>
                <a:srgbClr val="19D3C5">
                  <a:alpha val="50000"/>
                </a:srgbClr>
              </a:solidFill>
            </a:ln>
          </p:spPr>
        </p:cxnSp>
        <p:cxnSp>
          <p:nvCxnSpPr>
            <p:cNvPr id="147" name="Straight Connector 146">
              <a:extLst>
                <a:ext uri="{FF2B5EF4-FFF2-40B4-BE49-F238E27FC236}">
                  <a16:creationId xmlns:a16="http://schemas.microsoft.com/office/drawing/2014/main" id="{BEAB22C5-0A46-4041-9158-6DC76EA2F350}"/>
                </a:ext>
              </a:extLst>
            </p:cNvPr>
            <p:cNvCxnSpPr/>
            <p:nvPr userDrawn="1"/>
          </p:nvCxnSpPr>
          <p:spPr bwMode="invGray">
            <a:xfrm>
              <a:off x="554736" y="1881633"/>
              <a:ext cx="11082528" cy="0"/>
            </a:xfrm>
            <a:prstGeom prst="line">
              <a:avLst/>
            </a:prstGeom>
            <a:noFill/>
            <a:ln w="12700">
              <a:solidFill>
                <a:srgbClr val="19D3C5">
                  <a:alpha val="50000"/>
                </a:srgbClr>
              </a:solidFill>
            </a:ln>
          </p:spPr>
        </p:cxnSp>
      </p:grpSp>
      <p:sp>
        <p:nvSpPr>
          <p:cNvPr id="4" name="Sticker" hidden="1">
            <a:extLst>
              <a:ext uri="{FF2B5EF4-FFF2-40B4-BE49-F238E27FC236}">
                <a16:creationId xmlns:a16="http://schemas.microsoft.com/office/drawing/2014/main" id="{F9BB011A-568C-4B05-AE57-EB000B2FD8BB}"/>
              </a:ext>
            </a:extLst>
          </p:cNvPr>
          <p:cNvSpPr txBox="1"/>
          <p:nvPr userDrawn="1"/>
        </p:nvSpPr>
        <p:spPr>
          <a:xfrm>
            <a:off x="554736" y="1411265"/>
            <a:ext cx="450444" cy="123111"/>
          </a:xfrm>
          <a:prstGeom prst="rect">
            <a:avLst/>
          </a:prstGeom>
          <a:noFill/>
          <a:ln w="6350">
            <a:noFill/>
            <a:miter lim="800000"/>
          </a:ln>
        </p:spPr>
        <p:txBody>
          <a:bodyPr vert="horz" wrap="none" lIns="0" tIns="0" rIns="0" bIns="0" rtlCol="0">
            <a:spAutoFit/>
          </a:bodyPr>
          <a:lstStyle>
            <a:defPPr>
              <a:defRPr lang="en-US"/>
            </a:defPPr>
            <a:lvl1pPr>
              <a:spcBef>
                <a:spcPts val="300"/>
              </a:spcBef>
              <a:spcAft>
                <a:spcPts val="300"/>
              </a:spcAft>
              <a:buNone/>
              <a:defRPr sz="800" b="1" cap="all" baseline="0"/>
            </a:lvl1pPr>
          </a:lstStyle>
          <a:p>
            <a:pPr lvl="0"/>
            <a:r>
              <a:rPr lang="en-US"/>
              <a:t>STICKER</a:t>
            </a:r>
          </a:p>
        </p:txBody>
      </p:sp>
      <p:sp>
        <p:nvSpPr>
          <p:cNvPr id="169" name="ACET" hidden="1">
            <a:extLst>
              <a:ext uri="{FF2B5EF4-FFF2-40B4-BE49-F238E27FC236}">
                <a16:creationId xmlns:a16="http://schemas.microsoft.com/office/drawing/2014/main" id="{62CF7362-20CB-4908-AFFE-D4E2B9A5DF3B}"/>
              </a:ext>
            </a:extLst>
          </p:cNvPr>
          <p:cNvSpPr txBox="1"/>
          <p:nvPr userDrawn="1">
            <p:custDataLst>
              <p:tags r:id="rId12"/>
            </p:custDataLst>
          </p:nvPr>
        </p:nvSpPr>
        <p:spPr>
          <a:xfrm>
            <a:off x="5987738" y="2170800"/>
            <a:ext cx="3049253" cy="569387"/>
          </a:xfrm>
          <a:prstGeom prst="rect">
            <a:avLst/>
          </a:prstGeom>
        </p:spPr>
        <p:txBody>
          <a:bodyPr vert="horz" wrap="square" lIns="0" tIns="0" rIns="0" bIns="0" rtlCol="0">
            <a:spAutoFit/>
          </a:bodyPr>
          <a:lstStyle>
            <a:defPPr>
              <a:defRPr lang="en-US"/>
            </a:defPPr>
            <a:lvl1pPr lvl="0" indent="0">
              <a:lnSpc>
                <a:spcPct val="100000"/>
              </a:lnSpc>
              <a:spcBef>
                <a:spcPts val="0"/>
              </a:spcBef>
              <a:spcAft>
                <a:spcPts val="600"/>
              </a:spcAft>
              <a:buFont typeface="Segoe UI" panose="020B0502040204020203" pitchFamily="34" charset="0"/>
              <a:buChar char="​"/>
              <a:defRPr sz="1600" b="1">
                <a:cs typeface="Arial" panose="020B0604020202020204" pitchFamily="34" charset="0"/>
              </a:defRPr>
            </a:lvl1pPr>
            <a:lvl2pPr marL="228600" lvl="1" indent="-225425">
              <a:lnSpc>
                <a:spcPct val="100000"/>
              </a:lnSpc>
              <a:spcBef>
                <a:spcPts val="0"/>
              </a:spcBef>
              <a:spcAft>
                <a:spcPts val="300"/>
              </a:spcAft>
              <a:buSzPct val="110000"/>
              <a:buFont typeface="Wingdings" panose="05000000000000000000" pitchFamily="2" charset="2"/>
              <a:buChar char=""/>
              <a:defRPr sz="1600"/>
            </a:lvl2pPr>
            <a:lvl3pPr marL="442913" lvl="2" indent="-214313">
              <a:lnSpc>
                <a:spcPct val="100000"/>
              </a:lnSpc>
              <a:spcBef>
                <a:spcPts val="0"/>
              </a:spcBef>
              <a:spcAft>
                <a:spcPts val="300"/>
              </a:spcAft>
              <a:buSzPct val="110000"/>
              <a:buFont typeface="Arial" panose="020B0604020202020204" pitchFamily="34" charset="0"/>
              <a:buChar char="‒"/>
              <a:defRPr sz="1600"/>
            </a:lvl3pPr>
            <a:lvl4pPr marL="598488" lvl="3" indent="-152400">
              <a:lnSpc>
                <a:spcPct val="100000"/>
              </a:lnSpc>
              <a:spcBef>
                <a:spcPts val="0"/>
              </a:spcBef>
              <a:spcAft>
                <a:spcPts val="300"/>
              </a:spcAft>
              <a:buFont typeface="Arial" panose="020B0604020202020204" pitchFamily="34" charset="0"/>
              <a:buChar char="•"/>
              <a:defRPr sz="1600"/>
            </a:lvl4pPr>
            <a:lvl5pPr marL="817563" lvl="4" indent="-147638">
              <a:lnSpc>
                <a:spcPct val="100000"/>
              </a:lnSpc>
              <a:spcBef>
                <a:spcPts val="0"/>
              </a:spcBef>
              <a:spcAft>
                <a:spcPts val="300"/>
              </a:spcAft>
              <a:buSzPct val="100000"/>
              <a:buFont typeface="Arial" panose="020B0604020202020204" pitchFamily="34" charset="0"/>
              <a:buChar char="̶"/>
              <a:defRPr sz="160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lvl="0"/>
            <a:r>
              <a:rPr lang="en-US"/>
              <a:t>Above Chart Exhibit Title</a:t>
            </a:r>
          </a:p>
          <a:p>
            <a:pPr lvl="0"/>
            <a:r>
              <a:rPr lang="en-US" b="0"/>
              <a:t>Unit of Measure</a:t>
            </a:r>
          </a:p>
        </p:txBody>
      </p:sp>
      <p:sp>
        <p:nvSpPr>
          <p:cNvPr id="5" name="Text Placeholder 4">
            <a:extLst>
              <a:ext uri="{FF2B5EF4-FFF2-40B4-BE49-F238E27FC236}">
                <a16:creationId xmlns:a16="http://schemas.microsoft.com/office/drawing/2014/main" id="{4C1F3293-4EFE-461D-940D-7EE66BAE31C5}"/>
              </a:ext>
            </a:extLst>
          </p:cNvPr>
          <p:cNvSpPr>
            <a:spLocks noGrp="1"/>
          </p:cNvSpPr>
          <p:nvPr>
            <p:ph type="body" idx="1"/>
          </p:nvPr>
        </p:nvSpPr>
        <p:spPr>
          <a:xfrm>
            <a:off x="554736" y="2170800"/>
            <a:ext cx="2484655" cy="1815882"/>
          </a:xfrm>
          <a:prstGeom prst="rect">
            <a:avLst/>
          </a:prstGeom>
        </p:spPr>
        <p:txBody>
          <a:bodyPr vert="horz" wrap="square" lIns="0" tIns="0" rIns="0" bIns="0" rtlCol="0">
            <a:sp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grpSp>
        <p:nvGrpSpPr>
          <p:cNvPr id="170" name="LegendLines" hidden="1">
            <a:extLst>
              <a:ext uri="{FF2B5EF4-FFF2-40B4-BE49-F238E27FC236}">
                <a16:creationId xmlns:a16="http://schemas.microsoft.com/office/drawing/2014/main" id="{211646D3-F78C-4B25-8400-C661FAD08A4E}"/>
              </a:ext>
            </a:extLst>
          </p:cNvPr>
          <p:cNvGrpSpPr/>
          <p:nvPr userDrawn="1"/>
        </p:nvGrpSpPr>
        <p:grpSpPr>
          <a:xfrm>
            <a:off x="10317304" y="3150223"/>
            <a:ext cx="1319960" cy="958286"/>
            <a:chOff x="10162879" y="3243772"/>
            <a:chExt cx="1319960" cy="958286"/>
          </a:xfrm>
        </p:grpSpPr>
        <p:sp>
          <p:nvSpPr>
            <p:cNvPr id="171" name="Legend1">
              <a:extLst>
                <a:ext uri="{FF2B5EF4-FFF2-40B4-BE49-F238E27FC236}">
                  <a16:creationId xmlns:a16="http://schemas.microsoft.com/office/drawing/2014/main" id="{0B021BBA-48A1-429D-AA7E-AC9A036BC7FF}"/>
                </a:ext>
              </a:extLst>
            </p:cNvPr>
            <p:cNvSpPr txBox="1"/>
            <p:nvPr/>
          </p:nvSpPr>
          <p:spPr>
            <a:xfrm>
              <a:off x="10886522" y="3243772"/>
              <a:ext cx="596317" cy="215444"/>
            </a:xfrm>
            <a:prstGeom prst="rect">
              <a:avLst/>
            </a:prstGeom>
            <a:noFill/>
            <a:ln>
              <a:noFill/>
              <a:miter lim="800000"/>
            </a:ln>
          </p:spPr>
          <p:txBody>
            <a:bodyPr wrap="none" lIns="0" tIns="0" rIns="0" bIns="0" rtlCol="0" anchor="ctr" anchorCtr="0">
              <a:spAutoFit/>
            </a:bodyPr>
            <a:lstStyle/>
            <a:p>
              <a:pPr>
                <a:spcAft>
                  <a:spcPts val="600"/>
                </a:spcAft>
              </a:pPr>
              <a:r>
                <a:rPr lang="en-US" sz="1400"/>
                <a:t>Legend</a:t>
              </a:r>
            </a:p>
          </p:txBody>
        </p:sp>
        <p:sp>
          <p:nvSpPr>
            <p:cNvPr id="172" name="Legend2">
              <a:extLst>
                <a:ext uri="{FF2B5EF4-FFF2-40B4-BE49-F238E27FC236}">
                  <a16:creationId xmlns:a16="http://schemas.microsoft.com/office/drawing/2014/main" id="{0AC70767-09D6-4921-87E1-C04A7A85D819}"/>
                </a:ext>
              </a:extLst>
            </p:cNvPr>
            <p:cNvSpPr txBox="1"/>
            <p:nvPr/>
          </p:nvSpPr>
          <p:spPr>
            <a:xfrm>
              <a:off x="10886522" y="3615193"/>
              <a:ext cx="596317" cy="215444"/>
            </a:xfrm>
            <a:prstGeom prst="rect">
              <a:avLst/>
            </a:prstGeom>
            <a:noFill/>
            <a:ln>
              <a:noFill/>
              <a:miter lim="800000"/>
            </a:ln>
          </p:spPr>
          <p:txBody>
            <a:bodyPr wrap="none" lIns="0" tIns="0" rIns="0" bIns="0" rtlCol="0" anchor="ctr" anchorCtr="0">
              <a:spAutoFit/>
            </a:bodyPr>
            <a:lstStyle/>
            <a:p>
              <a:pPr>
                <a:spcAft>
                  <a:spcPts val="600"/>
                </a:spcAft>
              </a:pPr>
              <a:r>
                <a:rPr lang="en-US" sz="1400"/>
                <a:t>Legend</a:t>
              </a:r>
            </a:p>
          </p:txBody>
        </p:sp>
        <p:sp>
          <p:nvSpPr>
            <p:cNvPr id="173" name="Legend3">
              <a:extLst>
                <a:ext uri="{FF2B5EF4-FFF2-40B4-BE49-F238E27FC236}">
                  <a16:creationId xmlns:a16="http://schemas.microsoft.com/office/drawing/2014/main" id="{9F3F402B-1959-4C86-B039-9DEA006D844A}"/>
                </a:ext>
              </a:extLst>
            </p:cNvPr>
            <p:cNvSpPr txBox="1"/>
            <p:nvPr/>
          </p:nvSpPr>
          <p:spPr>
            <a:xfrm>
              <a:off x="10886522" y="3986614"/>
              <a:ext cx="596317" cy="215444"/>
            </a:xfrm>
            <a:prstGeom prst="rect">
              <a:avLst/>
            </a:prstGeom>
            <a:noFill/>
            <a:ln>
              <a:noFill/>
              <a:miter lim="800000"/>
            </a:ln>
          </p:spPr>
          <p:txBody>
            <a:bodyPr wrap="none" lIns="0" tIns="0" rIns="0" bIns="0" rtlCol="0" anchor="ctr" anchorCtr="0">
              <a:spAutoFit/>
            </a:bodyPr>
            <a:lstStyle/>
            <a:p>
              <a:pPr>
                <a:spcAft>
                  <a:spcPts val="600"/>
                </a:spcAft>
              </a:pPr>
              <a:r>
                <a:rPr lang="en-US" sz="1400"/>
                <a:t>Legend</a:t>
              </a:r>
            </a:p>
          </p:txBody>
        </p:sp>
        <p:sp>
          <p:nvSpPr>
            <p:cNvPr id="174" name="LineLegend3">
              <a:extLst>
                <a:ext uri="{FF2B5EF4-FFF2-40B4-BE49-F238E27FC236}">
                  <a16:creationId xmlns:a16="http://schemas.microsoft.com/office/drawing/2014/main" id="{F117518E-15B0-4AA6-BDED-9D4E3B0E5B15}"/>
                </a:ext>
              </a:extLst>
            </p:cNvPr>
            <p:cNvSpPr>
              <a:spLocks noChangeShapeType="1"/>
            </p:cNvSpPr>
            <p:nvPr/>
          </p:nvSpPr>
          <p:spPr bwMode="gray">
            <a:xfrm>
              <a:off x="10162879" y="4092784"/>
              <a:ext cx="457200" cy="0"/>
            </a:xfrm>
            <a:prstGeom prst="line">
              <a:avLst/>
            </a:prstGeom>
            <a:noFill/>
            <a:ln w="28575">
              <a:solidFill>
                <a:schemeClr val="accent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1400" baseline="0">
                <a:ea typeface="+mn-ea"/>
              </a:endParaRPr>
            </a:p>
          </p:txBody>
        </p:sp>
        <p:sp>
          <p:nvSpPr>
            <p:cNvPr id="175" name="LineLegend2">
              <a:extLst>
                <a:ext uri="{FF2B5EF4-FFF2-40B4-BE49-F238E27FC236}">
                  <a16:creationId xmlns:a16="http://schemas.microsoft.com/office/drawing/2014/main" id="{15FADA6A-22D9-4F7E-B242-9B37942876B4}"/>
                </a:ext>
              </a:extLst>
            </p:cNvPr>
            <p:cNvSpPr>
              <a:spLocks noChangeShapeType="1"/>
            </p:cNvSpPr>
            <p:nvPr/>
          </p:nvSpPr>
          <p:spPr bwMode="gray">
            <a:xfrm>
              <a:off x="10162879" y="3719425"/>
              <a:ext cx="457200" cy="0"/>
            </a:xfrm>
            <a:prstGeom prst="line">
              <a:avLst/>
            </a:prstGeom>
            <a:noFill/>
            <a:ln w="28575">
              <a:solidFill>
                <a:schemeClr val="accent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1400" baseline="0">
                <a:ea typeface="+mn-ea"/>
              </a:endParaRPr>
            </a:p>
          </p:txBody>
        </p:sp>
        <p:sp>
          <p:nvSpPr>
            <p:cNvPr id="176" name="LineLegend1">
              <a:extLst>
                <a:ext uri="{FF2B5EF4-FFF2-40B4-BE49-F238E27FC236}">
                  <a16:creationId xmlns:a16="http://schemas.microsoft.com/office/drawing/2014/main" id="{107AB14C-664F-48E5-B849-8B34F08AEE92}"/>
                </a:ext>
              </a:extLst>
            </p:cNvPr>
            <p:cNvSpPr>
              <a:spLocks noChangeShapeType="1"/>
            </p:cNvSpPr>
            <p:nvPr/>
          </p:nvSpPr>
          <p:spPr bwMode="gray">
            <a:xfrm>
              <a:off x="10162879" y="3351494"/>
              <a:ext cx="457200" cy="0"/>
            </a:xfrm>
            <a:prstGeom prst="line">
              <a:avLst/>
            </a:prstGeom>
            <a:noFill/>
            <a:ln w="28575">
              <a:solidFill>
                <a:schemeClr val="accent1"/>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1400" baseline="0">
                <a:ea typeface="+mn-ea"/>
              </a:endParaRPr>
            </a:p>
          </p:txBody>
        </p:sp>
      </p:grpSp>
      <p:grpSp>
        <p:nvGrpSpPr>
          <p:cNvPr id="177" name="LegendMoons" hidden="1">
            <a:extLst>
              <a:ext uri="{FF2B5EF4-FFF2-40B4-BE49-F238E27FC236}">
                <a16:creationId xmlns:a16="http://schemas.microsoft.com/office/drawing/2014/main" id="{BDF7B842-1ABC-48A3-80EB-6CE45E94B1A8}"/>
              </a:ext>
            </a:extLst>
          </p:cNvPr>
          <p:cNvGrpSpPr/>
          <p:nvPr userDrawn="1"/>
        </p:nvGrpSpPr>
        <p:grpSpPr>
          <a:xfrm>
            <a:off x="10688315" y="1145373"/>
            <a:ext cx="948949" cy="1731859"/>
            <a:chOff x="7723680" y="1702457"/>
            <a:chExt cx="948949" cy="1731859"/>
          </a:xfrm>
        </p:grpSpPr>
        <p:sp>
          <p:nvSpPr>
            <p:cNvPr id="178" name="Legend1">
              <a:extLst>
                <a:ext uri="{FF2B5EF4-FFF2-40B4-BE49-F238E27FC236}">
                  <a16:creationId xmlns:a16="http://schemas.microsoft.com/office/drawing/2014/main" id="{E4295754-646D-423F-B67B-4DE55D3505A8}"/>
                </a:ext>
              </a:extLst>
            </p:cNvPr>
            <p:cNvSpPr txBox="1"/>
            <p:nvPr/>
          </p:nvSpPr>
          <p:spPr>
            <a:xfrm>
              <a:off x="8076312" y="1709816"/>
              <a:ext cx="596317" cy="215444"/>
            </a:xfrm>
            <a:prstGeom prst="rect">
              <a:avLst/>
            </a:prstGeom>
            <a:noFill/>
            <a:ln>
              <a:noFill/>
              <a:miter lim="800000"/>
            </a:ln>
          </p:spPr>
          <p:txBody>
            <a:bodyPr wrap="none" lIns="0" tIns="0" rIns="0" bIns="0" rtlCol="0" anchor="ctr" anchorCtr="0">
              <a:spAutoFit/>
            </a:bodyPr>
            <a:lstStyle/>
            <a:p>
              <a:pPr>
                <a:spcAft>
                  <a:spcPts val="600"/>
                </a:spcAft>
              </a:pPr>
              <a:r>
                <a:rPr lang="en-US" sz="1400"/>
                <a:t>Legend</a:t>
              </a:r>
            </a:p>
          </p:txBody>
        </p:sp>
        <p:sp>
          <p:nvSpPr>
            <p:cNvPr id="186" name="Legend2">
              <a:extLst>
                <a:ext uri="{FF2B5EF4-FFF2-40B4-BE49-F238E27FC236}">
                  <a16:creationId xmlns:a16="http://schemas.microsoft.com/office/drawing/2014/main" id="{3FFEC667-EC80-4497-8AC9-AB964A0B7419}"/>
                </a:ext>
              </a:extLst>
            </p:cNvPr>
            <p:cNvSpPr txBox="1"/>
            <p:nvPr/>
          </p:nvSpPr>
          <p:spPr>
            <a:xfrm>
              <a:off x="8076312" y="2085275"/>
              <a:ext cx="596317" cy="215444"/>
            </a:xfrm>
            <a:prstGeom prst="rect">
              <a:avLst/>
            </a:prstGeom>
            <a:noFill/>
            <a:ln>
              <a:noFill/>
              <a:miter lim="800000"/>
            </a:ln>
          </p:spPr>
          <p:txBody>
            <a:bodyPr wrap="none" lIns="0" tIns="0" rIns="0" bIns="0" rtlCol="0" anchor="ctr" anchorCtr="0">
              <a:spAutoFit/>
            </a:bodyPr>
            <a:lstStyle/>
            <a:p>
              <a:pPr>
                <a:spcAft>
                  <a:spcPts val="600"/>
                </a:spcAft>
              </a:pPr>
              <a:r>
                <a:rPr lang="en-US" sz="1400"/>
                <a:t>Legend</a:t>
              </a:r>
            </a:p>
          </p:txBody>
        </p:sp>
        <p:sp>
          <p:nvSpPr>
            <p:cNvPr id="198" name="Legend3">
              <a:extLst>
                <a:ext uri="{FF2B5EF4-FFF2-40B4-BE49-F238E27FC236}">
                  <a16:creationId xmlns:a16="http://schemas.microsoft.com/office/drawing/2014/main" id="{D8A52052-770F-4D10-BC37-4F3CD2A190E3}"/>
                </a:ext>
              </a:extLst>
            </p:cNvPr>
            <p:cNvSpPr txBox="1"/>
            <p:nvPr/>
          </p:nvSpPr>
          <p:spPr>
            <a:xfrm>
              <a:off x="8076312" y="2460734"/>
              <a:ext cx="596317" cy="215444"/>
            </a:xfrm>
            <a:prstGeom prst="rect">
              <a:avLst/>
            </a:prstGeom>
            <a:noFill/>
            <a:ln>
              <a:noFill/>
              <a:miter lim="800000"/>
            </a:ln>
          </p:spPr>
          <p:txBody>
            <a:bodyPr wrap="none" lIns="0" tIns="0" rIns="0" bIns="0" rtlCol="0" anchor="ctr" anchorCtr="0">
              <a:spAutoFit/>
            </a:bodyPr>
            <a:lstStyle/>
            <a:p>
              <a:pPr>
                <a:spcAft>
                  <a:spcPts val="600"/>
                </a:spcAft>
              </a:pPr>
              <a:r>
                <a:rPr lang="en-US" sz="1400"/>
                <a:t>Legend</a:t>
              </a:r>
            </a:p>
          </p:txBody>
        </p:sp>
        <p:sp>
          <p:nvSpPr>
            <p:cNvPr id="199" name="Legend4">
              <a:extLst>
                <a:ext uri="{FF2B5EF4-FFF2-40B4-BE49-F238E27FC236}">
                  <a16:creationId xmlns:a16="http://schemas.microsoft.com/office/drawing/2014/main" id="{0D17E38E-FA20-4D94-AAE9-C1214F8D21B0}"/>
                </a:ext>
              </a:extLst>
            </p:cNvPr>
            <p:cNvSpPr txBox="1"/>
            <p:nvPr/>
          </p:nvSpPr>
          <p:spPr>
            <a:xfrm>
              <a:off x="8076312" y="2836193"/>
              <a:ext cx="596317" cy="215444"/>
            </a:xfrm>
            <a:prstGeom prst="rect">
              <a:avLst/>
            </a:prstGeom>
            <a:noFill/>
            <a:ln>
              <a:noFill/>
              <a:miter lim="800000"/>
            </a:ln>
          </p:spPr>
          <p:txBody>
            <a:bodyPr wrap="none" lIns="0" tIns="0" rIns="0" bIns="0" rtlCol="0" anchor="ctr" anchorCtr="0">
              <a:spAutoFit/>
            </a:bodyPr>
            <a:lstStyle/>
            <a:p>
              <a:pPr>
                <a:spcAft>
                  <a:spcPts val="600"/>
                </a:spcAft>
              </a:pPr>
              <a:r>
                <a:rPr lang="en-US" sz="1400"/>
                <a:t>Legend</a:t>
              </a:r>
            </a:p>
          </p:txBody>
        </p:sp>
        <p:sp>
          <p:nvSpPr>
            <p:cNvPr id="200" name="Legend5">
              <a:extLst>
                <a:ext uri="{FF2B5EF4-FFF2-40B4-BE49-F238E27FC236}">
                  <a16:creationId xmlns:a16="http://schemas.microsoft.com/office/drawing/2014/main" id="{F3D7D201-9065-4BA2-8174-C06ADE0EC9E5}"/>
                </a:ext>
              </a:extLst>
            </p:cNvPr>
            <p:cNvSpPr txBox="1"/>
            <p:nvPr/>
          </p:nvSpPr>
          <p:spPr>
            <a:xfrm>
              <a:off x="8076312" y="3211654"/>
              <a:ext cx="596317" cy="215444"/>
            </a:xfrm>
            <a:prstGeom prst="rect">
              <a:avLst/>
            </a:prstGeom>
            <a:noFill/>
            <a:ln>
              <a:noFill/>
              <a:miter lim="800000"/>
            </a:ln>
          </p:spPr>
          <p:txBody>
            <a:bodyPr wrap="none" lIns="0" tIns="0" rIns="0" bIns="0" rtlCol="0" anchor="ctr" anchorCtr="0">
              <a:spAutoFit/>
            </a:bodyPr>
            <a:lstStyle/>
            <a:p>
              <a:pPr>
                <a:spcAft>
                  <a:spcPts val="600"/>
                </a:spcAft>
              </a:pPr>
              <a:r>
                <a:rPr lang="en-US" sz="1400"/>
                <a:t>Legend</a:t>
              </a:r>
            </a:p>
          </p:txBody>
        </p:sp>
        <p:grpSp>
          <p:nvGrpSpPr>
            <p:cNvPr id="201" name="MoonLegend1">
              <a:extLst>
                <a:ext uri="{FF2B5EF4-FFF2-40B4-BE49-F238E27FC236}">
                  <a16:creationId xmlns:a16="http://schemas.microsoft.com/office/drawing/2014/main" id="{3CBE9DD3-6EA1-4E1C-B31C-078C64F019CC}"/>
                </a:ext>
              </a:extLst>
            </p:cNvPr>
            <p:cNvGrpSpPr>
              <a:grpSpLocks noChangeAspect="1"/>
            </p:cNvGrpSpPr>
            <p:nvPr>
              <p:custDataLst>
                <p:tags r:id="rId13"/>
              </p:custDataLst>
            </p:nvPr>
          </p:nvGrpSpPr>
          <p:grpSpPr>
            <a:xfrm>
              <a:off x="7723680" y="1702457"/>
              <a:ext cx="228600" cy="228600"/>
              <a:chOff x="762000" y="1270000"/>
              <a:chExt cx="254000" cy="254000"/>
            </a:xfrm>
          </p:grpSpPr>
          <p:sp>
            <p:nvSpPr>
              <p:cNvPr id="214" name="Oval 213">
                <a:extLst>
                  <a:ext uri="{FF2B5EF4-FFF2-40B4-BE49-F238E27FC236}">
                    <a16:creationId xmlns:a16="http://schemas.microsoft.com/office/drawing/2014/main" id="{F18EB24D-60A7-4E7B-8C92-584C918D6F28}"/>
                  </a:ext>
                </a:extLst>
              </p:cNvPr>
              <p:cNvSpPr/>
              <p:nvPr>
                <p:custDataLst>
                  <p:tags r:id="rId26"/>
                </p:custDataLst>
              </p:nvPr>
            </p:nvSpPr>
            <p:spPr>
              <a:xfrm>
                <a:off x="762000" y="1270000"/>
                <a:ext cx="254000" cy="254000"/>
              </a:xfrm>
              <a:prstGeom prst="ellipse">
                <a:avLst/>
              </a:prstGeom>
              <a:solidFill>
                <a:srgbClr val="D0D0D0"/>
              </a:solidFill>
              <a:ln w="9525" cap="flat" cmpd="sng" algn="ctr">
                <a:noFill/>
                <a:prstDash val="solid"/>
              </a:ln>
              <a:effectLst/>
              <a:extLst>
                <a:ext uri="{91240B29-F687-4F45-9708-019B960494DF}">
                  <a14:hiddenLine xmlns:a14="http://schemas.microsoft.com/office/drawing/2010/main" w="0" cap="flat" cmpd="sng" algn="ctr">
                    <a:solidFill>
                      <a:schemeClr val="bg1"/>
                    </a:solidFill>
                    <a:prstDash val="solid"/>
                    <a:round/>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solidFill>
                    <a:schemeClr val="tx1"/>
                  </a:solidFill>
                </a:endParaRPr>
              </a:p>
            </p:txBody>
          </p:sp>
          <p:sp>
            <p:nvSpPr>
              <p:cNvPr id="215" name="Arc 214">
                <a:extLst>
                  <a:ext uri="{FF2B5EF4-FFF2-40B4-BE49-F238E27FC236}">
                    <a16:creationId xmlns:a16="http://schemas.microsoft.com/office/drawing/2014/main" id="{FA2E9A3E-201E-44F7-B8A2-EB045F5DC738}"/>
                  </a:ext>
                </a:extLst>
              </p:cNvPr>
              <p:cNvSpPr/>
              <p:nvPr>
                <p:custDataLst>
                  <p:tags r:id="rId27"/>
                </p:custDataLst>
              </p:nvPr>
            </p:nvSpPr>
            <p:spPr>
              <a:xfrm>
                <a:off x="762000" y="1270000"/>
                <a:ext cx="254000" cy="254000"/>
              </a:xfrm>
              <a:prstGeom prst="arc">
                <a:avLst>
                  <a:gd name="adj1" fmla="val 16200000"/>
                  <a:gd name="adj2" fmla="val 5400000"/>
                </a:avLst>
              </a:prstGeom>
              <a:solidFill>
                <a:schemeClr val="accent1"/>
              </a:solidFill>
              <a:ln w="9525" cap="flat" cmpd="sng" algn="ctr">
                <a:noFill/>
                <a:prstDash val="solid"/>
              </a:ln>
              <a:effectLst/>
              <a:extLst>
                <a:ext uri="{91240B29-F687-4F45-9708-019B960494DF}">
                  <a14:hiddenLine xmlns:a14="http://schemas.microsoft.com/office/drawing/2010/main" w="0" cap="flat" cmpd="sng" algn="ctr">
                    <a:solidFill>
                      <a:schemeClr val="bg1"/>
                    </a:solidFill>
                    <a:prstDash val="solid"/>
                    <a:round/>
                    <a:headEnd type="none" w="med" len="med"/>
                    <a:tailEnd type="none" w="med" len="med"/>
                  </a14:hiddenLine>
                </a:ext>
              </a:ex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400"/>
              </a:p>
            </p:txBody>
          </p:sp>
        </p:grpSp>
        <p:grpSp>
          <p:nvGrpSpPr>
            <p:cNvPr id="202" name="MoonLegend2">
              <a:extLst>
                <a:ext uri="{FF2B5EF4-FFF2-40B4-BE49-F238E27FC236}">
                  <a16:creationId xmlns:a16="http://schemas.microsoft.com/office/drawing/2014/main" id="{B8F539DC-1462-4592-8D65-533D04087074}"/>
                </a:ext>
              </a:extLst>
            </p:cNvPr>
            <p:cNvGrpSpPr>
              <a:grpSpLocks noChangeAspect="1"/>
            </p:cNvGrpSpPr>
            <p:nvPr>
              <p:custDataLst>
                <p:tags r:id="rId14"/>
              </p:custDataLst>
            </p:nvPr>
          </p:nvGrpSpPr>
          <p:grpSpPr>
            <a:xfrm>
              <a:off x="7723680" y="2078270"/>
              <a:ext cx="228600" cy="228600"/>
              <a:chOff x="762000" y="1270000"/>
              <a:chExt cx="254000" cy="254000"/>
            </a:xfrm>
          </p:grpSpPr>
          <p:sp>
            <p:nvSpPr>
              <p:cNvPr id="212" name="Oval 211">
                <a:extLst>
                  <a:ext uri="{FF2B5EF4-FFF2-40B4-BE49-F238E27FC236}">
                    <a16:creationId xmlns:a16="http://schemas.microsoft.com/office/drawing/2014/main" id="{3F42F8DB-B562-4ED4-8ED5-5A971C7B9871}"/>
                  </a:ext>
                </a:extLst>
              </p:cNvPr>
              <p:cNvSpPr/>
              <p:nvPr>
                <p:custDataLst>
                  <p:tags r:id="rId24"/>
                </p:custDataLst>
              </p:nvPr>
            </p:nvSpPr>
            <p:spPr>
              <a:xfrm>
                <a:off x="762000" y="1270000"/>
                <a:ext cx="254000" cy="254000"/>
              </a:xfrm>
              <a:prstGeom prst="ellipse">
                <a:avLst/>
              </a:prstGeom>
              <a:solidFill>
                <a:srgbClr val="D0D0D0"/>
              </a:solidFill>
              <a:ln w="9525" cap="flat" cmpd="sng" algn="ctr">
                <a:noFill/>
                <a:prstDash val="solid"/>
              </a:ln>
              <a:effectLst/>
              <a:extLst>
                <a:ext uri="{91240B29-F687-4F45-9708-019B960494DF}">
                  <a14:hiddenLine xmlns:a14="http://schemas.microsoft.com/office/drawing/2010/main" w="0" cap="flat" cmpd="sng" algn="ctr">
                    <a:solidFill>
                      <a:schemeClr val="bg1"/>
                    </a:solidFill>
                    <a:prstDash val="solid"/>
                    <a:round/>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solidFill>
                    <a:schemeClr val="tx1"/>
                  </a:solidFill>
                </a:endParaRPr>
              </a:p>
            </p:txBody>
          </p:sp>
          <p:sp>
            <p:nvSpPr>
              <p:cNvPr id="213" name="Arc 212">
                <a:extLst>
                  <a:ext uri="{FF2B5EF4-FFF2-40B4-BE49-F238E27FC236}">
                    <a16:creationId xmlns:a16="http://schemas.microsoft.com/office/drawing/2014/main" id="{4A13A721-530D-48D9-9C3C-841459236201}"/>
                  </a:ext>
                </a:extLst>
              </p:cNvPr>
              <p:cNvSpPr/>
              <p:nvPr>
                <p:custDataLst>
                  <p:tags r:id="rId25"/>
                </p:custDataLst>
              </p:nvPr>
            </p:nvSpPr>
            <p:spPr>
              <a:xfrm>
                <a:off x="762000" y="1270000"/>
                <a:ext cx="254000" cy="254000"/>
              </a:xfrm>
              <a:prstGeom prst="arc">
                <a:avLst>
                  <a:gd name="adj1" fmla="val 16200000"/>
                  <a:gd name="adj2" fmla="val 0"/>
                </a:avLst>
              </a:prstGeom>
              <a:solidFill>
                <a:schemeClr val="accent1"/>
              </a:solidFill>
              <a:ln w="9525" cap="flat" cmpd="sng" algn="ctr">
                <a:noFill/>
                <a:prstDash val="solid"/>
              </a:ln>
              <a:effectLst/>
              <a:extLst>
                <a:ext uri="{91240B29-F687-4F45-9708-019B960494DF}">
                  <a14:hiddenLine xmlns:a14="http://schemas.microsoft.com/office/drawing/2010/main" w="0" cap="flat" cmpd="sng" algn="ctr">
                    <a:solidFill>
                      <a:schemeClr val="bg1"/>
                    </a:solidFill>
                    <a:prstDash val="solid"/>
                    <a:round/>
                    <a:headEnd type="none" w="med" len="med"/>
                    <a:tailEnd type="none" w="med" len="med"/>
                  </a14:hiddenLine>
                </a:ext>
              </a:ex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400"/>
              </a:p>
            </p:txBody>
          </p:sp>
        </p:grpSp>
        <p:grpSp>
          <p:nvGrpSpPr>
            <p:cNvPr id="203" name="MoonLegend3">
              <a:extLst>
                <a:ext uri="{FF2B5EF4-FFF2-40B4-BE49-F238E27FC236}">
                  <a16:creationId xmlns:a16="http://schemas.microsoft.com/office/drawing/2014/main" id="{48D5F220-86F6-47D7-A1D1-D19205E2A598}"/>
                </a:ext>
              </a:extLst>
            </p:cNvPr>
            <p:cNvGrpSpPr>
              <a:grpSpLocks noChangeAspect="1"/>
            </p:cNvGrpSpPr>
            <p:nvPr>
              <p:custDataLst>
                <p:tags r:id="rId15"/>
              </p:custDataLst>
            </p:nvPr>
          </p:nvGrpSpPr>
          <p:grpSpPr>
            <a:xfrm>
              <a:off x="7723680" y="2454085"/>
              <a:ext cx="228600" cy="228600"/>
              <a:chOff x="762000" y="1270000"/>
              <a:chExt cx="254000" cy="254000"/>
            </a:xfrm>
          </p:grpSpPr>
          <p:sp>
            <p:nvSpPr>
              <p:cNvPr id="210" name="Oval 209">
                <a:extLst>
                  <a:ext uri="{FF2B5EF4-FFF2-40B4-BE49-F238E27FC236}">
                    <a16:creationId xmlns:a16="http://schemas.microsoft.com/office/drawing/2014/main" id="{CBF3CE22-7BA6-42A1-83BD-D41C363738B5}"/>
                  </a:ext>
                </a:extLst>
              </p:cNvPr>
              <p:cNvSpPr/>
              <p:nvPr>
                <p:custDataLst>
                  <p:tags r:id="rId22"/>
                </p:custDataLst>
              </p:nvPr>
            </p:nvSpPr>
            <p:spPr>
              <a:xfrm>
                <a:off x="762000" y="1270000"/>
                <a:ext cx="254000" cy="254000"/>
              </a:xfrm>
              <a:prstGeom prst="ellipse">
                <a:avLst/>
              </a:prstGeom>
              <a:solidFill>
                <a:srgbClr val="D0D0D0"/>
              </a:solidFill>
              <a:ln w="9525" cap="flat" cmpd="sng" algn="ctr">
                <a:noFill/>
                <a:prstDash val="solid"/>
              </a:ln>
              <a:effectLst/>
              <a:extLst>
                <a:ext uri="{91240B29-F687-4F45-9708-019B960494DF}">
                  <a14:hiddenLine xmlns:a14="http://schemas.microsoft.com/office/drawing/2010/main" w="0" cap="flat" cmpd="sng" algn="ctr">
                    <a:solidFill>
                      <a:schemeClr val="bg1"/>
                    </a:solidFill>
                    <a:prstDash val="solid"/>
                    <a:round/>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solidFill>
                    <a:schemeClr val="tx1"/>
                  </a:solidFill>
                </a:endParaRPr>
              </a:p>
            </p:txBody>
          </p:sp>
          <p:sp>
            <p:nvSpPr>
              <p:cNvPr id="211" name="Arc 210">
                <a:extLst>
                  <a:ext uri="{FF2B5EF4-FFF2-40B4-BE49-F238E27FC236}">
                    <a16:creationId xmlns:a16="http://schemas.microsoft.com/office/drawing/2014/main" id="{6C9D0E8E-0975-4B29-A4AD-AB48A3F1BD5E}"/>
                  </a:ext>
                </a:extLst>
              </p:cNvPr>
              <p:cNvSpPr/>
              <p:nvPr>
                <p:custDataLst>
                  <p:tags r:id="rId23"/>
                </p:custDataLst>
              </p:nvPr>
            </p:nvSpPr>
            <p:spPr>
              <a:xfrm>
                <a:off x="762000" y="1270000"/>
                <a:ext cx="254000" cy="254000"/>
              </a:xfrm>
              <a:prstGeom prst="arc">
                <a:avLst>
                  <a:gd name="adj1" fmla="val 16200000"/>
                  <a:gd name="adj2" fmla="val 5400000"/>
                </a:avLst>
              </a:prstGeom>
              <a:solidFill>
                <a:schemeClr val="accent1"/>
              </a:solidFill>
              <a:ln w="9525" cap="flat" cmpd="sng" algn="ctr">
                <a:noFill/>
                <a:prstDash val="solid"/>
              </a:ln>
              <a:effectLst/>
              <a:extLst>
                <a:ext uri="{91240B29-F687-4F45-9708-019B960494DF}">
                  <a14:hiddenLine xmlns:a14="http://schemas.microsoft.com/office/drawing/2010/main" w="0" cap="flat" cmpd="sng" algn="ctr">
                    <a:solidFill>
                      <a:schemeClr val="bg1"/>
                    </a:solidFill>
                    <a:prstDash val="solid"/>
                    <a:round/>
                    <a:headEnd type="none" w="med" len="med"/>
                    <a:tailEnd type="none" w="med" len="med"/>
                  </a14:hiddenLine>
                </a:ext>
              </a:ex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400"/>
              </a:p>
            </p:txBody>
          </p:sp>
        </p:grpSp>
        <p:grpSp>
          <p:nvGrpSpPr>
            <p:cNvPr id="204" name="MoonLegend4">
              <a:extLst>
                <a:ext uri="{FF2B5EF4-FFF2-40B4-BE49-F238E27FC236}">
                  <a16:creationId xmlns:a16="http://schemas.microsoft.com/office/drawing/2014/main" id="{D139EA4C-B92F-4DFE-B991-1AF2ACD5B2D7}"/>
                </a:ext>
              </a:extLst>
            </p:cNvPr>
            <p:cNvGrpSpPr>
              <a:grpSpLocks noChangeAspect="1"/>
            </p:cNvGrpSpPr>
            <p:nvPr>
              <p:custDataLst>
                <p:tags r:id="rId16"/>
              </p:custDataLst>
            </p:nvPr>
          </p:nvGrpSpPr>
          <p:grpSpPr>
            <a:xfrm>
              <a:off x="7723680" y="2829900"/>
              <a:ext cx="228600" cy="228600"/>
              <a:chOff x="762000" y="1270000"/>
              <a:chExt cx="254000" cy="254000"/>
            </a:xfrm>
          </p:grpSpPr>
          <p:sp>
            <p:nvSpPr>
              <p:cNvPr id="208" name="Oval 207">
                <a:extLst>
                  <a:ext uri="{FF2B5EF4-FFF2-40B4-BE49-F238E27FC236}">
                    <a16:creationId xmlns:a16="http://schemas.microsoft.com/office/drawing/2014/main" id="{102F0F19-90EE-488E-9352-AF3D808ACB3B}"/>
                  </a:ext>
                </a:extLst>
              </p:cNvPr>
              <p:cNvSpPr/>
              <p:nvPr>
                <p:custDataLst>
                  <p:tags r:id="rId20"/>
                </p:custDataLst>
              </p:nvPr>
            </p:nvSpPr>
            <p:spPr>
              <a:xfrm>
                <a:off x="762000" y="1270000"/>
                <a:ext cx="254000" cy="254000"/>
              </a:xfrm>
              <a:prstGeom prst="ellipse">
                <a:avLst/>
              </a:prstGeom>
              <a:solidFill>
                <a:srgbClr val="D0D0D0"/>
              </a:solidFill>
              <a:ln w="9525" cap="flat" cmpd="sng" algn="ctr">
                <a:noFill/>
                <a:prstDash val="solid"/>
              </a:ln>
              <a:effectLst/>
              <a:extLst>
                <a:ext uri="{91240B29-F687-4F45-9708-019B960494DF}">
                  <a14:hiddenLine xmlns:a14="http://schemas.microsoft.com/office/drawing/2010/main" w="0" cap="flat" cmpd="sng" algn="ctr">
                    <a:solidFill>
                      <a:schemeClr val="bg1"/>
                    </a:solidFill>
                    <a:prstDash val="solid"/>
                    <a:round/>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solidFill>
                    <a:schemeClr val="tx1"/>
                  </a:solidFill>
                </a:endParaRPr>
              </a:p>
            </p:txBody>
          </p:sp>
          <p:sp>
            <p:nvSpPr>
              <p:cNvPr id="209" name="Arc 208">
                <a:extLst>
                  <a:ext uri="{FF2B5EF4-FFF2-40B4-BE49-F238E27FC236}">
                    <a16:creationId xmlns:a16="http://schemas.microsoft.com/office/drawing/2014/main" id="{4EB8594A-A475-4AE5-8DA2-25F4DF3A7C4C}"/>
                  </a:ext>
                </a:extLst>
              </p:cNvPr>
              <p:cNvSpPr/>
              <p:nvPr>
                <p:custDataLst>
                  <p:tags r:id="rId21"/>
                </p:custDataLst>
              </p:nvPr>
            </p:nvSpPr>
            <p:spPr>
              <a:xfrm>
                <a:off x="762000" y="1270000"/>
                <a:ext cx="254000" cy="254000"/>
              </a:xfrm>
              <a:prstGeom prst="arc">
                <a:avLst>
                  <a:gd name="adj1" fmla="val 16200000"/>
                  <a:gd name="adj2" fmla="val 10800000"/>
                </a:avLst>
              </a:prstGeom>
              <a:solidFill>
                <a:schemeClr val="accent1"/>
              </a:solidFill>
              <a:ln w="9525" cap="flat" cmpd="sng" algn="ctr">
                <a:noFill/>
                <a:prstDash val="solid"/>
              </a:ln>
              <a:effectLst/>
              <a:extLst>
                <a:ext uri="{91240B29-F687-4F45-9708-019B960494DF}">
                  <a14:hiddenLine xmlns:a14="http://schemas.microsoft.com/office/drawing/2010/main" w="0" cap="flat" cmpd="sng" algn="ctr">
                    <a:solidFill>
                      <a:schemeClr val="bg1"/>
                    </a:solidFill>
                    <a:prstDash val="solid"/>
                    <a:round/>
                    <a:headEnd type="none" w="med" len="med"/>
                    <a:tailEnd type="none" w="med" len="med"/>
                  </a14:hiddenLine>
                </a:ext>
              </a:ex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400"/>
              </a:p>
            </p:txBody>
          </p:sp>
        </p:grpSp>
        <p:grpSp>
          <p:nvGrpSpPr>
            <p:cNvPr id="205" name="MoonLegend5">
              <a:extLst>
                <a:ext uri="{FF2B5EF4-FFF2-40B4-BE49-F238E27FC236}">
                  <a16:creationId xmlns:a16="http://schemas.microsoft.com/office/drawing/2014/main" id="{F037FB3B-A298-46B9-B5AC-43C63B060311}"/>
                </a:ext>
              </a:extLst>
            </p:cNvPr>
            <p:cNvGrpSpPr>
              <a:grpSpLocks noChangeAspect="1"/>
            </p:cNvGrpSpPr>
            <p:nvPr>
              <p:custDataLst>
                <p:tags r:id="rId17"/>
              </p:custDataLst>
            </p:nvPr>
          </p:nvGrpSpPr>
          <p:grpSpPr>
            <a:xfrm>
              <a:off x="7723680" y="3205716"/>
              <a:ext cx="228600" cy="228600"/>
              <a:chOff x="762000" y="1270000"/>
              <a:chExt cx="254000" cy="254000"/>
            </a:xfrm>
          </p:grpSpPr>
          <p:sp>
            <p:nvSpPr>
              <p:cNvPr id="206" name="Oval 205">
                <a:extLst>
                  <a:ext uri="{FF2B5EF4-FFF2-40B4-BE49-F238E27FC236}">
                    <a16:creationId xmlns:a16="http://schemas.microsoft.com/office/drawing/2014/main" id="{AAE0541F-C09C-4180-88B5-9D227A184922}"/>
                  </a:ext>
                </a:extLst>
              </p:cNvPr>
              <p:cNvSpPr/>
              <p:nvPr>
                <p:custDataLst>
                  <p:tags r:id="rId18"/>
                </p:custDataLst>
              </p:nvPr>
            </p:nvSpPr>
            <p:spPr>
              <a:xfrm>
                <a:off x="762000" y="1270000"/>
                <a:ext cx="254000" cy="254000"/>
              </a:xfrm>
              <a:prstGeom prst="ellipse">
                <a:avLst/>
              </a:prstGeom>
              <a:solidFill>
                <a:srgbClr val="D0D0D0"/>
              </a:solidFill>
              <a:ln w="9525" cap="flat" cmpd="sng" algn="ctr">
                <a:noFill/>
                <a:prstDash val="solid"/>
              </a:ln>
              <a:effectLst/>
              <a:extLst>
                <a:ext uri="{91240B29-F687-4F45-9708-019B960494DF}">
                  <a14:hiddenLine xmlns:a14="http://schemas.microsoft.com/office/drawing/2010/main" w="0" cap="flat" cmpd="sng" algn="ctr">
                    <a:solidFill>
                      <a:schemeClr val="bg1"/>
                    </a:solidFill>
                    <a:prstDash val="solid"/>
                    <a:round/>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solidFill>
                    <a:schemeClr val="tx1"/>
                  </a:solidFill>
                </a:endParaRPr>
              </a:p>
            </p:txBody>
          </p:sp>
          <p:sp>
            <p:nvSpPr>
              <p:cNvPr id="207" name="Arc 206">
                <a:extLst>
                  <a:ext uri="{FF2B5EF4-FFF2-40B4-BE49-F238E27FC236}">
                    <a16:creationId xmlns:a16="http://schemas.microsoft.com/office/drawing/2014/main" id="{48728647-1FDA-48A8-9913-AAAA99F369D1}"/>
                  </a:ext>
                </a:extLst>
              </p:cNvPr>
              <p:cNvSpPr/>
              <p:nvPr>
                <p:custDataLst>
                  <p:tags r:id="rId19"/>
                </p:custDataLst>
              </p:nvPr>
            </p:nvSpPr>
            <p:spPr>
              <a:xfrm>
                <a:off x="762000" y="1270000"/>
                <a:ext cx="254000" cy="254000"/>
              </a:xfrm>
              <a:prstGeom prst="arc">
                <a:avLst>
                  <a:gd name="adj1" fmla="val 16200000"/>
                  <a:gd name="adj2" fmla="val 16200000"/>
                </a:avLst>
              </a:prstGeom>
              <a:solidFill>
                <a:schemeClr val="accent1"/>
              </a:solidFill>
              <a:ln w="9525" cap="flat" cmpd="sng" algn="ctr">
                <a:noFill/>
                <a:prstDash val="solid"/>
              </a:ln>
              <a:effectLst/>
              <a:extLst>
                <a:ext uri="{91240B29-F687-4F45-9708-019B960494DF}">
                  <a14:hiddenLine xmlns:a14="http://schemas.microsoft.com/office/drawing/2010/main" w="0" cap="flat" cmpd="sng" algn="ctr">
                    <a:solidFill>
                      <a:schemeClr val="bg1"/>
                    </a:solidFill>
                    <a:prstDash val="solid"/>
                    <a:round/>
                    <a:headEnd type="none" w="med" len="med"/>
                    <a:tailEnd type="none" w="med" len="med"/>
                  </a14:hiddenLine>
                </a:ext>
              </a:ex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400"/>
              </a:p>
            </p:txBody>
          </p:sp>
        </p:grpSp>
      </p:grpSp>
      <p:grpSp>
        <p:nvGrpSpPr>
          <p:cNvPr id="216" name="LegendBoxes" hidden="1">
            <a:extLst>
              <a:ext uri="{FF2B5EF4-FFF2-40B4-BE49-F238E27FC236}">
                <a16:creationId xmlns:a16="http://schemas.microsoft.com/office/drawing/2014/main" id="{9AC5E30E-42F9-4F3E-96F6-75B07AFB41C7}"/>
              </a:ext>
            </a:extLst>
          </p:cNvPr>
          <p:cNvGrpSpPr/>
          <p:nvPr userDrawn="1"/>
        </p:nvGrpSpPr>
        <p:grpSpPr>
          <a:xfrm>
            <a:off x="10714801" y="4381500"/>
            <a:ext cx="922463" cy="1717282"/>
            <a:chOff x="10652400" y="4322824"/>
            <a:chExt cx="922463" cy="1717282"/>
          </a:xfrm>
        </p:grpSpPr>
        <p:sp>
          <p:nvSpPr>
            <p:cNvPr id="217" name="RectangleLegend1">
              <a:extLst>
                <a:ext uri="{FF2B5EF4-FFF2-40B4-BE49-F238E27FC236}">
                  <a16:creationId xmlns:a16="http://schemas.microsoft.com/office/drawing/2014/main" id="{77E130E0-46CA-4B27-9B39-FF8BB4C297CC}"/>
                </a:ext>
              </a:extLst>
            </p:cNvPr>
            <p:cNvSpPr/>
            <p:nvPr/>
          </p:nvSpPr>
          <p:spPr>
            <a:xfrm>
              <a:off x="10652400" y="4344182"/>
              <a:ext cx="172729" cy="172729"/>
            </a:xfrm>
            <a:prstGeom prst="rect">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a:solidFill>
                  <a:schemeClr val="tx1"/>
                </a:solidFill>
              </a:endParaRPr>
            </a:p>
          </p:txBody>
        </p:sp>
        <p:sp>
          <p:nvSpPr>
            <p:cNvPr id="218" name="RectangleLegend2">
              <a:extLst>
                <a:ext uri="{FF2B5EF4-FFF2-40B4-BE49-F238E27FC236}">
                  <a16:creationId xmlns:a16="http://schemas.microsoft.com/office/drawing/2014/main" id="{7ECA85FA-CF5C-40DE-BDB1-AEBD248992AC}"/>
                </a:ext>
              </a:extLst>
            </p:cNvPr>
            <p:cNvSpPr/>
            <p:nvPr/>
          </p:nvSpPr>
          <p:spPr>
            <a:xfrm>
              <a:off x="10652400" y="4723680"/>
              <a:ext cx="172729" cy="172729"/>
            </a:xfrm>
            <a:prstGeom prst="rect">
              <a:avLst/>
            </a:prstGeom>
            <a:solidFill>
              <a:schemeClr val="accent2"/>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a:solidFill>
                  <a:schemeClr val="tx1"/>
                </a:solidFill>
              </a:endParaRPr>
            </a:p>
          </p:txBody>
        </p:sp>
        <p:sp>
          <p:nvSpPr>
            <p:cNvPr id="219" name="RectangleLegend3">
              <a:extLst>
                <a:ext uri="{FF2B5EF4-FFF2-40B4-BE49-F238E27FC236}">
                  <a16:creationId xmlns:a16="http://schemas.microsoft.com/office/drawing/2014/main" id="{4C65CC24-94AC-4BCA-9DF2-1F7B276A854A}"/>
                </a:ext>
              </a:extLst>
            </p:cNvPr>
            <p:cNvSpPr/>
            <p:nvPr/>
          </p:nvSpPr>
          <p:spPr>
            <a:xfrm>
              <a:off x="10652400" y="5097276"/>
              <a:ext cx="172729" cy="172729"/>
            </a:xfrm>
            <a:prstGeom prst="rect">
              <a:avLst/>
            </a:prstGeom>
            <a:solidFill>
              <a:schemeClr val="accent3"/>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a:solidFill>
                  <a:schemeClr val="tx1"/>
                </a:solidFill>
              </a:endParaRPr>
            </a:p>
          </p:txBody>
        </p:sp>
        <p:sp>
          <p:nvSpPr>
            <p:cNvPr id="220" name="RectangleLegend4">
              <a:extLst>
                <a:ext uri="{FF2B5EF4-FFF2-40B4-BE49-F238E27FC236}">
                  <a16:creationId xmlns:a16="http://schemas.microsoft.com/office/drawing/2014/main" id="{56200114-E40E-4A8E-AE10-F89A1D77D4DC}"/>
                </a:ext>
              </a:extLst>
            </p:cNvPr>
            <p:cNvSpPr/>
            <p:nvPr/>
          </p:nvSpPr>
          <p:spPr>
            <a:xfrm>
              <a:off x="10652400" y="5470872"/>
              <a:ext cx="172729" cy="172729"/>
            </a:xfrm>
            <a:prstGeom prst="rect">
              <a:avLst/>
            </a:prstGeom>
            <a:solidFill>
              <a:schemeClr val="accent4"/>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a:solidFill>
                  <a:schemeClr val="tx1"/>
                </a:solidFill>
              </a:endParaRPr>
            </a:p>
          </p:txBody>
        </p:sp>
        <p:sp>
          <p:nvSpPr>
            <p:cNvPr id="221" name="RectangleLegend5">
              <a:extLst>
                <a:ext uri="{FF2B5EF4-FFF2-40B4-BE49-F238E27FC236}">
                  <a16:creationId xmlns:a16="http://schemas.microsoft.com/office/drawing/2014/main" id="{A7C0AE57-9CA5-4DCD-81B0-00B01DC04710}"/>
                </a:ext>
              </a:extLst>
            </p:cNvPr>
            <p:cNvSpPr/>
            <p:nvPr/>
          </p:nvSpPr>
          <p:spPr>
            <a:xfrm>
              <a:off x="10652400" y="5844468"/>
              <a:ext cx="172729" cy="172729"/>
            </a:xfrm>
            <a:prstGeom prst="rect">
              <a:avLst/>
            </a:prstGeom>
            <a:solidFill>
              <a:schemeClr val="accent5"/>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a:solidFill>
                  <a:schemeClr val="tx1"/>
                </a:solidFill>
              </a:endParaRPr>
            </a:p>
          </p:txBody>
        </p:sp>
        <p:sp>
          <p:nvSpPr>
            <p:cNvPr id="222" name="Legend1">
              <a:extLst>
                <a:ext uri="{FF2B5EF4-FFF2-40B4-BE49-F238E27FC236}">
                  <a16:creationId xmlns:a16="http://schemas.microsoft.com/office/drawing/2014/main" id="{06A73F36-16E3-43A8-AB3E-09620D2FFBEC}"/>
                </a:ext>
              </a:extLst>
            </p:cNvPr>
            <p:cNvSpPr txBox="1"/>
            <p:nvPr/>
          </p:nvSpPr>
          <p:spPr>
            <a:xfrm>
              <a:off x="10978546" y="4322824"/>
              <a:ext cx="596317" cy="215444"/>
            </a:xfrm>
            <a:prstGeom prst="rect">
              <a:avLst/>
            </a:prstGeom>
            <a:noFill/>
            <a:ln>
              <a:noFill/>
              <a:miter lim="800000"/>
            </a:ln>
          </p:spPr>
          <p:txBody>
            <a:bodyPr wrap="none" lIns="0" tIns="0" rIns="0" bIns="0" rtlCol="0" anchor="ctr" anchorCtr="0">
              <a:spAutoFit/>
            </a:bodyPr>
            <a:lstStyle/>
            <a:p>
              <a:pPr>
                <a:spcAft>
                  <a:spcPts val="600"/>
                </a:spcAft>
              </a:pPr>
              <a:r>
                <a:rPr lang="en-US" sz="1400"/>
                <a:t>Legend</a:t>
              </a:r>
            </a:p>
          </p:txBody>
        </p:sp>
        <p:sp>
          <p:nvSpPr>
            <p:cNvPr id="223" name="Legend2">
              <a:extLst>
                <a:ext uri="{FF2B5EF4-FFF2-40B4-BE49-F238E27FC236}">
                  <a16:creationId xmlns:a16="http://schemas.microsoft.com/office/drawing/2014/main" id="{D8625409-BDD1-45C7-AD1E-3BDAEDB5094C}"/>
                </a:ext>
              </a:extLst>
            </p:cNvPr>
            <p:cNvSpPr txBox="1"/>
            <p:nvPr/>
          </p:nvSpPr>
          <p:spPr>
            <a:xfrm>
              <a:off x="10978546" y="4702322"/>
              <a:ext cx="596317" cy="215444"/>
            </a:xfrm>
            <a:prstGeom prst="rect">
              <a:avLst/>
            </a:prstGeom>
            <a:noFill/>
            <a:ln>
              <a:noFill/>
              <a:miter lim="800000"/>
            </a:ln>
          </p:spPr>
          <p:txBody>
            <a:bodyPr wrap="none" lIns="0" tIns="0" rIns="0" bIns="0" rtlCol="0" anchor="ctr" anchorCtr="0">
              <a:spAutoFit/>
            </a:bodyPr>
            <a:lstStyle/>
            <a:p>
              <a:pPr>
                <a:spcAft>
                  <a:spcPts val="600"/>
                </a:spcAft>
              </a:pPr>
              <a:r>
                <a:rPr lang="en-US" sz="1400"/>
                <a:t>Legend</a:t>
              </a:r>
            </a:p>
          </p:txBody>
        </p:sp>
        <p:sp>
          <p:nvSpPr>
            <p:cNvPr id="224" name="Legend3">
              <a:extLst>
                <a:ext uri="{FF2B5EF4-FFF2-40B4-BE49-F238E27FC236}">
                  <a16:creationId xmlns:a16="http://schemas.microsoft.com/office/drawing/2014/main" id="{7B8563CB-99B9-46F3-9F32-999D5EBE12F2}"/>
                </a:ext>
              </a:extLst>
            </p:cNvPr>
            <p:cNvSpPr txBox="1"/>
            <p:nvPr/>
          </p:nvSpPr>
          <p:spPr>
            <a:xfrm>
              <a:off x="10978546" y="5081820"/>
              <a:ext cx="596317" cy="215444"/>
            </a:xfrm>
            <a:prstGeom prst="rect">
              <a:avLst/>
            </a:prstGeom>
            <a:noFill/>
            <a:ln>
              <a:noFill/>
              <a:miter lim="800000"/>
            </a:ln>
          </p:spPr>
          <p:txBody>
            <a:bodyPr wrap="none" lIns="0" tIns="0" rIns="0" bIns="0" rtlCol="0" anchor="ctr" anchorCtr="0">
              <a:spAutoFit/>
            </a:bodyPr>
            <a:lstStyle/>
            <a:p>
              <a:pPr>
                <a:spcAft>
                  <a:spcPts val="600"/>
                </a:spcAft>
              </a:pPr>
              <a:r>
                <a:rPr lang="en-US" sz="1400"/>
                <a:t>Legend</a:t>
              </a:r>
            </a:p>
          </p:txBody>
        </p:sp>
        <p:sp>
          <p:nvSpPr>
            <p:cNvPr id="225" name="Legend4">
              <a:extLst>
                <a:ext uri="{FF2B5EF4-FFF2-40B4-BE49-F238E27FC236}">
                  <a16:creationId xmlns:a16="http://schemas.microsoft.com/office/drawing/2014/main" id="{C0D429E6-96A8-4BE1-AB91-221C57BB01AD}"/>
                </a:ext>
              </a:extLst>
            </p:cNvPr>
            <p:cNvSpPr txBox="1"/>
            <p:nvPr/>
          </p:nvSpPr>
          <p:spPr>
            <a:xfrm>
              <a:off x="10978546" y="5453241"/>
              <a:ext cx="596317" cy="215444"/>
            </a:xfrm>
            <a:prstGeom prst="rect">
              <a:avLst/>
            </a:prstGeom>
            <a:noFill/>
            <a:ln>
              <a:noFill/>
              <a:miter lim="800000"/>
            </a:ln>
          </p:spPr>
          <p:txBody>
            <a:bodyPr wrap="none" lIns="0" tIns="0" rIns="0" bIns="0" rtlCol="0" anchor="ctr" anchorCtr="0">
              <a:spAutoFit/>
            </a:bodyPr>
            <a:lstStyle/>
            <a:p>
              <a:pPr>
                <a:spcAft>
                  <a:spcPts val="600"/>
                </a:spcAft>
              </a:pPr>
              <a:r>
                <a:rPr lang="en-US" sz="1400"/>
                <a:t>Legend</a:t>
              </a:r>
            </a:p>
          </p:txBody>
        </p:sp>
        <p:sp>
          <p:nvSpPr>
            <p:cNvPr id="226" name="Legend5">
              <a:extLst>
                <a:ext uri="{FF2B5EF4-FFF2-40B4-BE49-F238E27FC236}">
                  <a16:creationId xmlns:a16="http://schemas.microsoft.com/office/drawing/2014/main" id="{0C9A666D-7268-404F-BCEC-978D1FD5E546}"/>
                </a:ext>
              </a:extLst>
            </p:cNvPr>
            <p:cNvSpPr txBox="1"/>
            <p:nvPr/>
          </p:nvSpPr>
          <p:spPr>
            <a:xfrm>
              <a:off x="10978545" y="5824662"/>
              <a:ext cx="596317" cy="215444"/>
            </a:xfrm>
            <a:prstGeom prst="rect">
              <a:avLst/>
            </a:prstGeom>
            <a:noFill/>
            <a:ln>
              <a:noFill/>
              <a:miter lim="800000"/>
            </a:ln>
          </p:spPr>
          <p:txBody>
            <a:bodyPr wrap="none" lIns="0" tIns="0" rIns="0" bIns="0" rtlCol="0" anchor="ctr" anchorCtr="0">
              <a:spAutoFit/>
            </a:bodyPr>
            <a:lstStyle/>
            <a:p>
              <a:pPr>
                <a:spcAft>
                  <a:spcPts val="600"/>
                </a:spcAft>
              </a:pPr>
              <a:r>
                <a:rPr lang="en-US" sz="1400"/>
                <a:t>Legend</a:t>
              </a:r>
            </a:p>
          </p:txBody>
        </p:sp>
      </p:grpSp>
      <p:pic>
        <p:nvPicPr>
          <p:cNvPr id="7" name="Picture 6" descr="Logo&#10;&#10;Description automatically generated">
            <a:extLst>
              <a:ext uri="{FF2B5EF4-FFF2-40B4-BE49-F238E27FC236}">
                <a16:creationId xmlns:a16="http://schemas.microsoft.com/office/drawing/2014/main" id="{685B6943-4B16-4DBA-FC8B-554C77CC2CB0}"/>
              </a:ext>
            </a:extLst>
          </p:cNvPr>
          <p:cNvPicPr>
            <a:picLocks noChangeAspect="1"/>
          </p:cNvPicPr>
          <p:nvPr userDrawn="1"/>
        </p:nvPicPr>
        <p:blipFill>
          <a:blip r:embed="rId30">
            <a:extLst>
              <a:ext uri="{28A0092B-C50C-407E-A947-70E740481C1C}">
                <a14:useLocalDpi xmlns:a14="http://schemas.microsoft.com/office/drawing/2010/main" val="0"/>
              </a:ext>
            </a:extLst>
          </a:blip>
          <a:stretch>
            <a:fillRect/>
          </a:stretch>
        </p:blipFill>
        <p:spPr>
          <a:xfrm>
            <a:off x="11248293" y="76430"/>
            <a:ext cx="853046" cy="853391"/>
          </a:xfrm>
          <a:prstGeom prst="rect">
            <a:avLst/>
          </a:prstGeom>
        </p:spPr>
      </p:pic>
    </p:spTree>
    <p:extLst>
      <p:ext uri="{BB962C8B-B14F-4D97-AF65-F5344CB8AC3E}">
        <p14:creationId xmlns:p14="http://schemas.microsoft.com/office/powerpoint/2010/main" val="917865108"/>
      </p:ext>
    </p:extLst>
  </p:cSld>
  <p:clrMap bg1="lt1" tx1="dk1" bg2="lt2" tx2="dk2" accent1="accent1" accent2="accent2" accent3="accent3" accent4="accent4" accent5="accent5" accent6="accent6" hlink="hlink" folHlink="folHlink"/>
  <p:sldLayoutIdLst>
    <p:sldLayoutId id="2147483676" r:id="rId1"/>
    <p:sldLayoutId id="2147483691" r:id="rId2"/>
    <p:sldLayoutId id="2147483677" r:id="rId3"/>
    <p:sldLayoutId id="2147483692" r:id="rId4"/>
    <p:sldLayoutId id="2147483689" r:id="rId5"/>
    <p:sldLayoutId id="2147483690" r:id="rId6"/>
    <p:sldLayoutId id="2147483688" r:id="rId7"/>
  </p:sldLayoutIdLst>
  <p:hf sldNum="0" hdr="0" ftr="0"/>
  <p:txStyles>
    <p:titleStyle>
      <a:lvl1pPr algn="l" defTabSz="914400" rtl="0" eaLnBrk="1" latinLnBrk="0" hangingPunct="1">
        <a:lnSpc>
          <a:spcPct val="100000"/>
        </a:lnSpc>
        <a:spcBef>
          <a:spcPct val="0"/>
        </a:spcBef>
        <a:buNone/>
        <a:defRPr lang="en-US" sz="2400" b="1" kern="1200" spc="0" baseline="0" dirty="0">
          <a:ln w="6350" cap="flat">
            <a:noFill/>
            <a:miter lim="800000"/>
          </a:ln>
          <a:solidFill>
            <a:schemeClr val="bg2"/>
          </a:solidFill>
          <a:latin typeface="+mj-lt"/>
          <a:ea typeface="+mj-ea"/>
          <a:cs typeface="+mj-cs"/>
        </a:defRPr>
      </a:lvl1pPr>
    </p:titleStyle>
    <p:bodyStyle>
      <a:lvl1pPr marL="228600" indent="-228600" algn="l" defTabSz="914400" rtl="0" eaLnBrk="1" latinLnBrk="0" hangingPunct="1">
        <a:lnSpc>
          <a:spcPct val="100000"/>
        </a:lnSpc>
        <a:spcBef>
          <a:spcPts val="300"/>
        </a:spcBef>
        <a:spcAft>
          <a:spcPts val="300"/>
        </a:spcAft>
        <a:buClr>
          <a:schemeClr val="accent1"/>
        </a:buClr>
        <a:buSzPct val="110000"/>
        <a:buFont typeface="Wingdings" panose="05000000000000000000" pitchFamily="2" charset="2"/>
        <a:buChar char="§"/>
        <a:defRPr lang="en-US" sz="1800" kern="1200" dirty="0">
          <a:solidFill>
            <a:schemeClr val="tx1"/>
          </a:solidFill>
          <a:latin typeface="+mn-lt"/>
          <a:ea typeface="+mn-ea"/>
          <a:cs typeface="Arial" panose="020B0604020202020204" pitchFamily="34" charset="0"/>
        </a:defRPr>
      </a:lvl1pPr>
      <a:lvl2pPr marL="457200" indent="-225425" algn="l" defTabSz="914400" rtl="0" eaLnBrk="1" latinLnBrk="0" hangingPunct="1">
        <a:lnSpc>
          <a:spcPct val="100000"/>
        </a:lnSpc>
        <a:spcBef>
          <a:spcPts val="0"/>
        </a:spcBef>
        <a:spcAft>
          <a:spcPts val="300"/>
        </a:spcAft>
        <a:buClr>
          <a:schemeClr val="accent1"/>
        </a:buClr>
        <a:buSzPct val="110000"/>
        <a:buFont typeface="Wingdings" panose="05000000000000000000" pitchFamily="2" charset="2"/>
        <a:buChar char="§"/>
        <a:defRPr lang="en-US" sz="1800" kern="1200" dirty="0">
          <a:solidFill>
            <a:schemeClr val="tx1"/>
          </a:solidFill>
          <a:latin typeface="+mn-lt"/>
          <a:ea typeface="+mn-ea"/>
          <a:cs typeface="+mn-cs"/>
        </a:defRPr>
      </a:lvl2pPr>
      <a:lvl3pPr marL="685800" indent="-214313" algn="l" defTabSz="914400" rtl="0" eaLnBrk="1" latinLnBrk="0" hangingPunct="1">
        <a:lnSpc>
          <a:spcPct val="100000"/>
        </a:lnSpc>
        <a:spcBef>
          <a:spcPts val="0"/>
        </a:spcBef>
        <a:spcAft>
          <a:spcPts val="300"/>
        </a:spcAft>
        <a:buClr>
          <a:schemeClr val="accent1"/>
        </a:buClr>
        <a:buSzPct val="110000"/>
        <a:buFont typeface="Wingdings" panose="05000000000000000000" pitchFamily="2" charset="2"/>
        <a:buChar char="§"/>
        <a:defRPr lang="en-US" sz="1800" kern="1200" dirty="0">
          <a:solidFill>
            <a:schemeClr val="tx1"/>
          </a:solidFill>
          <a:latin typeface="+mn-lt"/>
          <a:ea typeface="+mn-ea"/>
          <a:cs typeface="+mn-cs"/>
        </a:defRPr>
      </a:lvl3pPr>
      <a:lvl4pPr marL="914400" indent="-228600" algn="l" defTabSz="914400" rtl="0" eaLnBrk="1" latinLnBrk="0" hangingPunct="1">
        <a:lnSpc>
          <a:spcPct val="100000"/>
        </a:lnSpc>
        <a:spcBef>
          <a:spcPts val="0"/>
        </a:spcBef>
        <a:spcAft>
          <a:spcPts val="300"/>
        </a:spcAft>
        <a:buClr>
          <a:schemeClr val="accent1"/>
        </a:buClr>
        <a:buSzPct val="110000"/>
        <a:buFont typeface="Wingdings" panose="05000000000000000000" pitchFamily="2" charset="2"/>
        <a:buChar char="§"/>
        <a:defRPr lang="en-US" sz="1800" kern="1200" dirty="0">
          <a:solidFill>
            <a:schemeClr val="tx1"/>
          </a:solidFill>
          <a:latin typeface="+mn-lt"/>
          <a:ea typeface="+mn-ea"/>
          <a:cs typeface="+mn-cs"/>
        </a:defRPr>
      </a:lvl4pPr>
      <a:lvl5pPr marL="1143000" indent="-228600" algn="l" defTabSz="914400" rtl="0" eaLnBrk="1" latinLnBrk="0" hangingPunct="1">
        <a:lnSpc>
          <a:spcPct val="100000"/>
        </a:lnSpc>
        <a:spcBef>
          <a:spcPts val="0"/>
        </a:spcBef>
        <a:spcAft>
          <a:spcPts val="300"/>
        </a:spcAft>
        <a:buClr>
          <a:schemeClr val="accent1"/>
        </a:buClr>
        <a:buSzPct val="110000"/>
        <a:buFont typeface="Wingdings" panose="05000000000000000000" pitchFamily="2" charset="2"/>
        <a:buChar char="§"/>
        <a:defRPr lang="en-US" sz="1800" kern="1200" dirty="0">
          <a:solidFill>
            <a:schemeClr val="tx1"/>
          </a:solidFill>
          <a:latin typeface="+mn-lt"/>
          <a:ea typeface="+mn-ea"/>
          <a:cs typeface="+mn-cs"/>
        </a:defRPr>
      </a:lvl5pPr>
      <a:lvl6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6pPr>
      <a:lvl7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7pPr>
      <a:lvl8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8pPr>
      <a:lvl9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1464">
          <p15:clr>
            <a:srgbClr val="5ACBF0"/>
          </p15:clr>
        </p15:guide>
        <p15:guide id="3" orient="horz" pos="3912">
          <p15:clr>
            <a:srgbClr val="5ACBF0"/>
          </p15:clr>
        </p15:guide>
        <p15:guide id="4" orient="horz" pos="1176">
          <p15:clr>
            <a:srgbClr val="F26B43"/>
          </p15:clr>
        </p15:guide>
        <p15:guide id="5" pos="7329">
          <p15:clr>
            <a:srgbClr val="F26B43"/>
          </p15:clr>
        </p15:guide>
        <p15:guide id="6" pos="345">
          <p15:clr>
            <a:srgbClr val="F26B43"/>
          </p15:clr>
        </p15:guide>
        <p15:guide id="8" orient="horz" pos="4063">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21.xml"/><Relationship Id="rId1" Type="http://schemas.openxmlformats.org/officeDocument/2006/relationships/slideLayout" Target="../slideLayouts/slideLayout3.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3" Type="http://schemas.openxmlformats.org/officeDocument/2006/relationships/hyperlink" Target="https://mass.gov/eohhs" TargetMode="External"/><Relationship Id="rId2" Type="http://schemas.openxmlformats.org/officeDocument/2006/relationships/notesSlide" Target="../notesSlides/notesSlide24.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3.xml"/><Relationship Id="rId1" Type="http://schemas.openxmlformats.org/officeDocument/2006/relationships/slideLayout" Target="../slideLayouts/slideLayout3.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F9D1A61C-8CFC-7695-51FC-A864F0CF7918}"/>
              </a:ext>
            </a:extLst>
          </p:cNvPr>
          <p:cNvSpPr>
            <a:spLocks noGrp="1"/>
          </p:cNvSpPr>
          <p:nvPr>
            <p:ph type="title"/>
          </p:nvPr>
        </p:nvSpPr>
        <p:spPr>
          <a:xfrm>
            <a:off x="551941" y="3294404"/>
            <a:ext cx="6173979" cy="1354217"/>
          </a:xfrm>
        </p:spPr>
        <p:txBody>
          <a:bodyPr/>
          <a:lstStyle/>
          <a:p>
            <a:r>
              <a:rPr lang="en-US"/>
              <a:t>FY27 H.2 Budget Overview</a:t>
            </a:r>
          </a:p>
        </p:txBody>
      </p:sp>
      <p:sp>
        <p:nvSpPr>
          <p:cNvPr id="3" name="Subtitle 2">
            <a:extLst>
              <a:ext uri="{FF2B5EF4-FFF2-40B4-BE49-F238E27FC236}">
                <a16:creationId xmlns:a16="http://schemas.microsoft.com/office/drawing/2014/main" id="{0F5A3DBD-BCDF-F184-AB75-FBF715D31E1D}"/>
              </a:ext>
            </a:extLst>
          </p:cNvPr>
          <p:cNvSpPr>
            <a:spLocks noGrp="1"/>
          </p:cNvSpPr>
          <p:nvPr>
            <p:ph type="subTitle" idx="1"/>
          </p:nvPr>
        </p:nvSpPr>
        <p:spPr>
          <a:xfrm>
            <a:off x="551941" y="4769667"/>
            <a:ext cx="6173979" cy="369332"/>
          </a:xfrm>
        </p:spPr>
        <p:txBody>
          <a:bodyPr/>
          <a:lstStyle/>
          <a:p>
            <a:r>
              <a:rPr lang="en-US" sz="2400">
                <a:cs typeface="Arial"/>
              </a:rPr>
              <a:t>Executive Office of Health &amp; Human Services</a:t>
            </a:r>
            <a:endParaRPr lang="en-US" sz="2400"/>
          </a:p>
        </p:txBody>
      </p:sp>
      <p:sp>
        <p:nvSpPr>
          <p:cNvPr id="2" name="Text Placeholder 1">
            <a:extLst>
              <a:ext uri="{FF2B5EF4-FFF2-40B4-BE49-F238E27FC236}">
                <a16:creationId xmlns:a16="http://schemas.microsoft.com/office/drawing/2014/main" id="{14325771-1314-5BF7-7213-1785A2AB17C0}"/>
              </a:ext>
            </a:extLst>
          </p:cNvPr>
          <p:cNvSpPr>
            <a:spLocks noGrp="1"/>
          </p:cNvSpPr>
          <p:nvPr>
            <p:ph type="body" sz="quarter" idx="13"/>
          </p:nvPr>
        </p:nvSpPr>
        <p:spPr>
          <a:xfrm>
            <a:off x="551941" y="5260045"/>
            <a:ext cx="6173979" cy="215444"/>
          </a:xfrm>
        </p:spPr>
        <p:txBody>
          <a:bodyPr/>
          <a:lstStyle/>
          <a:p>
            <a:r>
              <a:rPr lang="en-US">
                <a:cs typeface="Arial"/>
              </a:rPr>
              <a:t>January 28, 2026</a:t>
            </a:r>
          </a:p>
        </p:txBody>
      </p:sp>
    </p:spTree>
    <p:extLst>
      <p:ext uri="{BB962C8B-B14F-4D97-AF65-F5344CB8AC3E}">
        <p14:creationId xmlns:p14="http://schemas.microsoft.com/office/powerpoint/2010/main" val="84751193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19F3B9-16A7-7C14-23F6-30F0B16C12F8}"/>
              </a:ext>
            </a:extLst>
          </p:cNvPr>
          <p:cNvSpPr>
            <a:spLocks noGrp="1"/>
          </p:cNvSpPr>
          <p:nvPr>
            <p:ph type="title"/>
          </p:nvPr>
        </p:nvSpPr>
        <p:spPr>
          <a:xfrm>
            <a:off x="554736" y="374904"/>
            <a:ext cx="10602418" cy="451059"/>
          </a:xfrm>
        </p:spPr>
        <p:txBody>
          <a:bodyPr/>
          <a:lstStyle/>
          <a:p>
            <a:r>
              <a:rPr lang="en-US" b="1" i="0" u="none" strike="noStrike">
                <a:solidFill>
                  <a:srgbClr val="FFFFFF"/>
                </a:solidFill>
                <a:effectLst/>
                <a:latin typeface="Arial" panose="020B0604020202020204" pitchFamily="34" charset="0"/>
              </a:rPr>
              <a:t>Department of Transitional Assistance </a:t>
            </a:r>
            <a:r>
              <a:rPr lang="en-US" b="0" i="0">
                <a:solidFill>
                  <a:srgbClr val="FFFFFF"/>
                </a:solidFill>
                <a:effectLst/>
                <a:latin typeface="Arial" panose="020B0604020202020204" pitchFamily="34" charset="0"/>
              </a:rPr>
              <a:t>​</a:t>
            </a:r>
            <a:endParaRPr lang="en-US">
              <a:highlight>
                <a:srgbClr val="FFFF00"/>
              </a:highlight>
            </a:endParaRPr>
          </a:p>
        </p:txBody>
      </p:sp>
      <p:sp>
        <p:nvSpPr>
          <p:cNvPr id="30" name="Text Placeholder 2">
            <a:extLst>
              <a:ext uri="{FF2B5EF4-FFF2-40B4-BE49-F238E27FC236}">
                <a16:creationId xmlns:a16="http://schemas.microsoft.com/office/drawing/2014/main" id="{DC419B56-5524-48B2-A8AB-97CE6ADB8D97}"/>
              </a:ext>
            </a:extLst>
          </p:cNvPr>
          <p:cNvSpPr>
            <a:spLocks noGrp="1"/>
          </p:cNvSpPr>
          <p:nvPr>
            <p:ph type="body" sz="quarter" idx="12"/>
          </p:nvPr>
        </p:nvSpPr>
        <p:spPr>
          <a:xfrm>
            <a:off x="533614" y="1083072"/>
            <a:ext cx="11103215" cy="5416868"/>
          </a:xfrm>
        </p:spPr>
        <p:txBody>
          <a:bodyPr vert="horz" wrap="square" lIns="0" tIns="0" rIns="0" bIns="0" rtlCol="0" anchor="t">
            <a:spAutoFit/>
          </a:bodyPr>
          <a:lstStyle/>
          <a:p>
            <a:r>
              <a:rPr lang="en-US" i="0">
                <a:solidFill>
                  <a:schemeClr val="tx1"/>
                </a:solidFill>
                <a:cs typeface="Arial"/>
              </a:rPr>
              <a:t>Agency Mission</a:t>
            </a:r>
            <a:endParaRPr lang="en-US" b="0" i="0">
              <a:solidFill>
                <a:schemeClr val="tx1"/>
              </a:solidFill>
              <a:cs typeface="Arial"/>
            </a:endParaRPr>
          </a:p>
          <a:p>
            <a:r>
              <a:rPr lang="en-US" b="0" i="0">
                <a:solidFill>
                  <a:schemeClr val="tx1"/>
                </a:solidFill>
                <a:cs typeface="Arial"/>
                <a:sym typeface="Arial" panose="020B0604020202020204" pitchFamily="34" charset="0"/>
              </a:rPr>
              <a:t>Department of Transitional Assistance (DTA) assists and empowers low-income individuals and families to meet their basic needs, improve their quality of life, and achieve long-term economic self-sufficiency. We serve one in six residents of the Commonwealth with direct economic assistance (cash benefits) and food assistance (SNAP benefits), as well as workforce training opportunities.</a:t>
            </a:r>
            <a:endParaRPr lang="en-US" b="0" i="0">
              <a:solidFill>
                <a:schemeClr val="tx1"/>
              </a:solidFill>
              <a:cs typeface="Arial"/>
            </a:endParaRPr>
          </a:p>
          <a:p>
            <a:endParaRPr lang="en-US" sz="2400">
              <a:cs typeface="Arial"/>
            </a:endParaRPr>
          </a:p>
          <a:p>
            <a:pPr>
              <a:defRPr/>
            </a:pPr>
            <a:r>
              <a:rPr lang="en-US" i="0">
                <a:solidFill>
                  <a:schemeClr val="tx1"/>
                </a:solidFill>
                <a:cs typeface="Arial"/>
              </a:rPr>
              <a:t>H.2 funds DTA at $1.178B, a $21.3M (+2%) increase above the FY26 GAA. Highlights of this budget include:</a:t>
            </a:r>
            <a:endParaRPr lang="en-US" b="0" i="0">
              <a:solidFill>
                <a:schemeClr val="tx1"/>
              </a:solidFill>
              <a:cs typeface="Arial"/>
            </a:endParaRPr>
          </a:p>
          <a:p>
            <a:pPr marL="171450" indent="-171450">
              <a:buFont typeface="Wingdings,Sans-Serif" panose="05000000000000000000" pitchFamily="2" charset="2"/>
              <a:buChar char="§"/>
              <a:defRPr/>
            </a:pPr>
            <a:r>
              <a:rPr lang="en-US" b="0" i="0">
                <a:solidFill>
                  <a:schemeClr val="tx1"/>
                </a:solidFill>
                <a:cs typeface="Arial"/>
              </a:rPr>
              <a:t>Sustains TAFDC and EAEDC 10% benefit increases implemented in April 2025, $40 monthly rental allowance, and $500 clothing allowance</a:t>
            </a:r>
          </a:p>
          <a:p>
            <a:pPr marL="628650" lvl="1" indent="-171450">
              <a:buFont typeface="Wingdings,Sans-Serif" panose="05000000000000000000" pitchFamily="2" charset="2"/>
              <a:buChar char="§"/>
              <a:defRPr/>
            </a:pPr>
            <a:r>
              <a:rPr lang="en-US">
                <a:cs typeface="Arial"/>
              </a:rPr>
              <a:t>Proposes to restore an asset limit for EAEDC at $2,000</a:t>
            </a:r>
          </a:p>
          <a:p>
            <a:pPr marL="171450" indent="-171450">
              <a:buFont typeface="Wingdings,Sans-Serif" panose="05000000000000000000" pitchFamily="2" charset="2"/>
              <a:buChar char="§"/>
              <a:defRPr/>
            </a:pPr>
            <a:r>
              <a:rPr lang="en-US" b="0" i="0">
                <a:solidFill>
                  <a:schemeClr val="tx1"/>
                </a:solidFill>
                <a:ea typeface="+mn-lt"/>
                <a:cs typeface="+mn-lt"/>
              </a:rPr>
              <a:t>Funds the Healthy Incentives Program for the full year maintaining</a:t>
            </a:r>
            <a:r>
              <a:rPr lang="en-US" b="0" i="0">
                <a:solidFill>
                  <a:srgbClr val="00B050"/>
                </a:solidFill>
                <a:ea typeface="+mn-lt"/>
                <a:cs typeface="+mn-lt"/>
              </a:rPr>
              <a:t> </a:t>
            </a:r>
            <a:r>
              <a:rPr lang="en-US" b="0" i="0">
                <a:solidFill>
                  <a:schemeClr val="tx1"/>
                </a:solidFill>
                <a:ea typeface="+mn-lt"/>
                <a:cs typeface="+mn-lt"/>
              </a:rPr>
              <a:t>current benefit levels, +$9.6M vs. GAA</a:t>
            </a:r>
          </a:p>
          <a:p>
            <a:pPr marL="171450" indent="-171450">
              <a:buFont typeface="Wingdings,Sans-Serif" panose="05000000000000000000" pitchFamily="2" charset="2"/>
              <a:buChar char="§"/>
              <a:defRPr/>
            </a:pPr>
            <a:r>
              <a:rPr lang="en-US" b="0" i="0">
                <a:solidFill>
                  <a:schemeClr val="tx1"/>
                </a:solidFill>
                <a:cs typeface="Arial"/>
              </a:rPr>
              <a:t>Restructures TAFDC’s Earned Income Disregard policy to better preserve clients’ eligibility for SNAP benefits</a:t>
            </a:r>
          </a:p>
          <a:p>
            <a:pPr marL="171450" indent="-171450">
              <a:buFont typeface="Wingdings,Sans-Serif" panose="05000000000000000000" pitchFamily="2" charset="2"/>
              <a:buChar char="§"/>
              <a:defRPr/>
            </a:pPr>
            <a:r>
              <a:rPr lang="en-US" b="0" i="0">
                <a:solidFill>
                  <a:schemeClr val="tx1"/>
                </a:solidFill>
                <a:cs typeface="Arial"/>
              </a:rPr>
              <a:t>Supports administrative resources at greater state cost due to federal changes to SNAP administration reimbursement</a:t>
            </a:r>
          </a:p>
          <a:p>
            <a:pPr marL="628650" lvl="1" indent="-171450">
              <a:buFont typeface="Wingdings,Sans-Serif" panose="05000000000000000000" pitchFamily="2" charset="2"/>
              <a:buChar char="§"/>
              <a:defRPr/>
            </a:pPr>
            <a:r>
              <a:rPr lang="en-US">
                <a:cs typeface="Arial"/>
              </a:rPr>
              <a:t>Restores Caseworkers Reserve funding following -$42M cut in FY26 GAA relative to H.1</a:t>
            </a:r>
            <a:endParaRPr lang="en-US" b="0" i="0">
              <a:solidFill>
                <a:schemeClr val="tx1"/>
              </a:solidFill>
              <a:cs typeface="Arial"/>
            </a:endParaRPr>
          </a:p>
        </p:txBody>
      </p:sp>
      <p:sp>
        <p:nvSpPr>
          <p:cNvPr id="14" name="Text Placeholder 3">
            <a:extLst>
              <a:ext uri="{FF2B5EF4-FFF2-40B4-BE49-F238E27FC236}">
                <a16:creationId xmlns:a16="http://schemas.microsoft.com/office/drawing/2014/main" id="{F4ED0B51-231E-4AB4-8206-CC77BD5D0514}"/>
              </a:ext>
              <a:ext uri="{C183D7F6-B498-43B3-948B-1728B52AA6E4}">
                <adec:decorative xmlns:adec="http://schemas.microsoft.com/office/drawing/2017/decorative" val="1"/>
              </a:ext>
            </a:extLst>
          </p:cNvPr>
          <p:cNvSpPr txBox="1">
            <a:spLocks/>
          </p:cNvSpPr>
          <p:nvPr/>
        </p:nvSpPr>
        <p:spPr bwMode="auto">
          <a:xfrm>
            <a:off x="554736" y="246888"/>
            <a:ext cx="7772400" cy="182880"/>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lvl1pPr marL="0" indent="0" algn="l" rtl="0" eaLnBrk="0" fontAlgn="base" hangingPunct="0">
              <a:spcBef>
                <a:spcPct val="0"/>
              </a:spcBef>
              <a:spcAft>
                <a:spcPts val="1200"/>
              </a:spcAft>
              <a:buClr>
                <a:srgbClr val="FFC000"/>
              </a:buClr>
              <a:buSzPct val="80000"/>
              <a:buFont typeface="Wingdings" pitchFamily="2" charset="2"/>
              <a:buNone/>
              <a:defRPr sz="1100" b="1" baseline="0">
                <a:solidFill>
                  <a:srgbClr val="00269E"/>
                </a:solidFill>
                <a:latin typeface="Arial" panose="020B0604020202020204" pitchFamily="34" charset="0"/>
                <a:ea typeface="Calibri" pitchFamily="34" charset="0"/>
                <a:cs typeface="Arial" panose="020B0604020202020204" pitchFamily="34" charset="0"/>
              </a:defRPr>
            </a:lvl1pPr>
            <a:lvl2pPr marL="568325" indent="-222250" algn="l" rtl="0" eaLnBrk="0" fontAlgn="base" hangingPunct="0">
              <a:spcBef>
                <a:spcPct val="0"/>
              </a:spcBef>
              <a:spcAft>
                <a:spcPts val="1200"/>
              </a:spcAft>
              <a:buClr>
                <a:srgbClr val="FFC000"/>
              </a:buClr>
              <a:buSzPct val="115000"/>
              <a:buFont typeface="Calibri" pitchFamily="34" charset="0"/>
              <a:buChar char="•"/>
              <a:defRPr b="1">
                <a:solidFill>
                  <a:srgbClr val="003366"/>
                </a:solidFill>
                <a:latin typeface="Calibri" pitchFamily="34" charset="0"/>
                <a:ea typeface="Calibri" pitchFamily="34" charset="0"/>
                <a:cs typeface="Calibri" pitchFamily="34" charset="0"/>
              </a:defRPr>
            </a:lvl2pPr>
            <a:lvl3pPr marL="739775" indent="-342900" algn="l" rtl="0" eaLnBrk="0" fontAlgn="base" hangingPunct="0">
              <a:lnSpc>
                <a:spcPct val="90000"/>
              </a:lnSpc>
              <a:spcBef>
                <a:spcPct val="25000"/>
              </a:spcBef>
              <a:spcAft>
                <a:spcPct val="0"/>
              </a:spcAft>
              <a:buClr>
                <a:schemeClr val="tx1"/>
              </a:buClr>
              <a:buAutoNum type="alphaUcPeriod"/>
              <a:defRPr>
                <a:solidFill>
                  <a:schemeClr val="tx1"/>
                </a:solidFill>
                <a:latin typeface="+mn-lt"/>
                <a:ea typeface="Calibri" pitchFamily="34" charset="0"/>
                <a:cs typeface="Calibri" pitchFamily="34" charset="0"/>
              </a:defRPr>
            </a:lvl3pPr>
            <a:lvl4pPr marL="914400" indent="-346075" algn="l" rtl="0" eaLnBrk="0" fontAlgn="base" hangingPunct="0">
              <a:spcBef>
                <a:spcPct val="0"/>
              </a:spcBef>
              <a:spcAft>
                <a:spcPts val="1200"/>
              </a:spcAft>
              <a:buClr>
                <a:srgbClr val="FFC000"/>
              </a:buClr>
              <a:buFont typeface="Symbol" pitchFamily="18" charset="2"/>
              <a:buChar char=""/>
              <a:defRPr b="1">
                <a:solidFill>
                  <a:srgbClr val="003366"/>
                </a:solidFill>
                <a:latin typeface="Calibri" pitchFamily="34" charset="0"/>
                <a:ea typeface="Calibri" pitchFamily="34" charset="0"/>
                <a:cs typeface="Calibri" pitchFamily="34" charset="0"/>
              </a:defRPr>
            </a:lvl4pPr>
            <a:lvl5pPr marL="1333500" indent="-304800" algn="l" rtl="0" eaLnBrk="0" fontAlgn="base" hangingPunct="0">
              <a:spcBef>
                <a:spcPct val="0"/>
              </a:spcBef>
              <a:spcAft>
                <a:spcPts val="1200"/>
              </a:spcAft>
              <a:buClr>
                <a:schemeClr val="tx1"/>
              </a:buClr>
              <a:buChar char="–"/>
              <a:defRPr sz="1600" b="1">
                <a:solidFill>
                  <a:srgbClr val="003366"/>
                </a:solidFill>
                <a:latin typeface="Calibri" pitchFamily="34" charset="0"/>
                <a:ea typeface="Calibri" pitchFamily="34" charset="0"/>
                <a:cs typeface="Calibri" pitchFamily="34" charset="0"/>
              </a:defRPr>
            </a:lvl5pPr>
            <a:lvl6pPr marL="1790700" indent="-304800" algn="l" rtl="0" fontAlgn="base">
              <a:lnSpc>
                <a:spcPct val="90000"/>
              </a:lnSpc>
              <a:spcBef>
                <a:spcPct val="25000"/>
              </a:spcBef>
              <a:spcAft>
                <a:spcPct val="0"/>
              </a:spcAft>
              <a:buClr>
                <a:schemeClr val="tx1"/>
              </a:buClr>
              <a:buChar char="–"/>
              <a:defRPr sz="1600">
                <a:solidFill>
                  <a:schemeClr val="tx1"/>
                </a:solidFill>
                <a:latin typeface="+mn-lt"/>
              </a:defRPr>
            </a:lvl6pPr>
            <a:lvl7pPr marL="2247900" indent="-304800" algn="l" rtl="0" fontAlgn="base">
              <a:lnSpc>
                <a:spcPct val="90000"/>
              </a:lnSpc>
              <a:spcBef>
                <a:spcPct val="25000"/>
              </a:spcBef>
              <a:spcAft>
                <a:spcPct val="0"/>
              </a:spcAft>
              <a:buClr>
                <a:schemeClr val="tx1"/>
              </a:buClr>
              <a:buChar char="–"/>
              <a:defRPr sz="1600">
                <a:solidFill>
                  <a:schemeClr val="tx1"/>
                </a:solidFill>
                <a:latin typeface="+mn-lt"/>
              </a:defRPr>
            </a:lvl7pPr>
            <a:lvl8pPr marL="2705100" indent="-304800" algn="l" rtl="0" fontAlgn="base">
              <a:lnSpc>
                <a:spcPct val="90000"/>
              </a:lnSpc>
              <a:spcBef>
                <a:spcPct val="25000"/>
              </a:spcBef>
              <a:spcAft>
                <a:spcPct val="0"/>
              </a:spcAft>
              <a:buClr>
                <a:schemeClr val="tx1"/>
              </a:buClr>
              <a:buChar char="–"/>
              <a:defRPr sz="1600">
                <a:solidFill>
                  <a:schemeClr val="tx1"/>
                </a:solidFill>
                <a:latin typeface="+mn-lt"/>
              </a:defRPr>
            </a:lvl8pPr>
            <a:lvl9pPr marL="3162300" indent="-304800" algn="l" rtl="0" fontAlgn="base">
              <a:lnSpc>
                <a:spcPct val="90000"/>
              </a:lnSpc>
              <a:spcBef>
                <a:spcPct val="25000"/>
              </a:spcBef>
              <a:spcAft>
                <a:spcPct val="0"/>
              </a:spcAft>
              <a:buClr>
                <a:schemeClr val="tx1"/>
              </a:buClr>
              <a:buChar char="–"/>
              <a:defRPr sz="1600">
                <a:solidFill>
                  <a:schemeClr val="tx1"/>
                </a:solidFill>
                <a:latin typeface="+mn-lt"/>
              </a:defRPr>
            </a:lvl9pPr>
          </a:lstStyle>
          <a:p>
            <a:r>
              <a:rPr lang="da-DK" kern="0">
                <a:solidFill>
                  <a:schemeClr val="bg1"/>
                </a:solidFill>
                <a:latin typeface="Arial"/>
                <a:ea typeface="Calibri"/>
                <a:cs typeface="Arial"/>
              </a:rPr>
              <a:t>EOHHS H.2 Budget Overview</a:t>
            </a:r>
            <a:endParaRPr lang="en-US" kern="0">
              <a:solidFill>
                <a:schemeClr val="bg1"/>
              </a:solidFill>
              <a:latin typeface="Arial"/>
              <a:ea typeface="Calibri"/>
              <a:cs typeface="Arial"/>
            </a:endParaRPr>
          </a:p>
        </p:txBody>
      </p:sp>
    </p:spTree>
    <p:extLst>
      <p:ext uri="{BB962C8B-B14F-4D97-AF65-F5344CB8AC3E}">
        <p14:creationId xmlns:p14="http://schemas.microsoft.com/office/powerpoint/2010/main" val="277440314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19F3B9-16A7-7C14-23F6-30F0B16C12F8}"/>
              </a:ext>
            </a:extLst>
          </p:cNvPr>
          <p:cNvSpPr>
            <a:spLocks noGrp="1"/>
          </p:cNvSpPr>
          <p:nvPr>
            <p:ph type="title"/>
          </p:nvPr>
        </p:nvSpPr>
        <p:spPr>
          <a:xfrm>
            <a:off x="554736" y="374904"/>
            <a:ext cx="10602418" cy="451059"/>
          </a:xfrm>
        </p:spPr>
        <p:txBody>
          <a:bodyPr/>
          <a:lstStyle/>
          <a:p>
            <a:r>
              <a:rPr lang="en-US" b="1" i="0" u="none" strike="noStrike">
                <a:solidFill>
                  <a:srgbClr val="FFFFFF"/>
                </a:solidFill>
                <a:effectLst/>
                <a:latin typeface="Arial" panose="020B0604020202020204" pitchFamily="34" charset="0"/>
              </a:rPr>
              <a:t>Department of Developmental Services</a:t>
            </a:r>
            <a:r>
              <a:rPr lang="en-US" b="0" i="0">
                <a:solidFill>
                  <a:srgbClr val="FFFFFF"/>
                </a:solidFill>
                <a:effectLst/>
                <a:latin typeface="Arial" panose="020B0604020202020204" pitchFamily="34" charset="0"/>
              </a:rPr>
              <a:t>​</a:t>
            </a:r>
            <a:endParaRPr lang="en-US">
              <a:highlight>
                <a:srgbClr val="FFFF00"/>
              </a:highlight>
            </a:endParaRPr>
          </a:p>
        </p:txBody>
      </p:sp>
      <p:sp>
        <p:nvSpPr>
          <p:cNvPr id="30" name="Text Placeholder 2">
            <a:extLst>
              <a:ext uri="{FF2B5EF4-FFF2-40B4-BE49-F238E27FC236}">
                <a16:creationId xmlns:a16="http://schemas.microsoft.com/office/drawing/2014/main" id="{DC419B56-5524-48B2-A8AB-97CE6ADB8D97}"/>
              </a:ext>
            </a:extLst>
          </p:cNvPr>
          <p:cNvSpPr>
            <a:spLocks noGrp="1"/>
          </p:cNvSpPr>
          <p:nvPr>
            <p:ph type="body" sz="quarter" idx="12"/>
          </p:nvPr>
        </p:nvSpPr>
        <p:spPr>
          <a:xfrm>
            <a:off x="536756" y="1099184"/>
            <a:ext cx="11122281" cy="5324535"/>
          </a:xfrm>
        </p:spPr>
        <p:txBody>
          <a:bodyPr vert="horz" wrap="square" lIns="0" tIns="0" rIns="0" bIns="0" rtlCol="0" anchor="t">
            <a:spAutoFit/>
          </a:bodyPr>
          <a:lstStyle/>
          <a:p>
            <a:r>
              <a:rPr lang="en-US" i="0">
                <a:solidFill>
                  <a:schemeClr val="tx1"/>
                </a:solidFill>
                <a:cs typeface="Arial"/>
              </a:rPr>
              <a:t>Agency Mission</a:t>
            </a:r>
          </a:p>
          <a:p>
            <a:r>
              <a:rPr lang="en-US" b="0" i="0">
                <a:solidFill>
                  <a:srgbClr val="141414"/>
                </a:solidFill>
              </a:rPr>
              <a:t>The Department of Developmental Services (DDS) provides supports for individuals with intellectual and developmental disabilities including Autism Spectrum Disorder to enhance opportunities to become fully engaged members of their community.</a:t>
            </a:r>
          </a:p>
          <a:p>
            <a:endParaRPr lang="en-US" b="0" i="0">
              <a:solidFill>
                <a:srgbClr val="141414"/>
              </a:solidFill>
              <a:sym typeface="Arial" panose="020B0604020202020204" pitchFamily="34" charset="0"/>
            </a:endParaRPr>
          </a:p>
          <a:p>
            <a:pPr lvl="0">
              <a:spcBef>
                <a:spcPts val="0"/>
              </a:spcBef>
              <a:spcAft>
                <a:spcPts val="0"/>
              </a:spcAft>
              <a:buClrTx/>
              <a:buSzTx/>
              <a:defRPr/>
            </a:pPr>
            <a:r>
              <a:rPr lang="en-US" i="0">
                <a:solidFill>
                  <a:srgbClr val="000000"/>
                </a:solidFill>
              </a:rPr>
              <a:t>H.2 funds DDS at $3.354B, a $91.4M (+3%) increase above the FY26 GAA. Highlights of this budget include:</a:t>
            </a:r>
            <a:endParaRPr lang="en-US" i="0">
              <a:solidFill>
                <a:srgbClr val="000000"/>
              </a:solidFill>
              <a:cs typeface="Arial"/>
            </a:endParaRPr>
          </a:p>
          <a:p>
            <a:pPr marL="228600" indent="-228600" fontAlgn="base">
              <a:buFont typeface="Wingdings" panose="05000000000000000000" pitchFamily="2" charset="2"/>
              <a:buChar char="§"/>
              <a:defRPr/>
            </a:pPr>
            <a:r>
              <a:rPr lang="en-US" b="0" i="0">
                <a:solidFill>
                  <a:srgbClr val="000000"/>
                </a:solidFill>
                <a:cs typeface="Arial"/>
              </a:rPr>
              <a:t>Fully annualizes funding for the FY25 and FY26 Turning 22 classes and adds new investment to support the incoming class, estimated to be 1,475 individuals</a:t>
            </a:r>
          </a:p>
          <a:p>
            <a:pPr marL="228600" indent="-228600" fontAlgn="base">
              <a:buFont typeface="Wingdings" panose="05000000000000000000" pitchFamily="2" charset="2"/>
              <a:buChar char="§"/>
              <a:defRPr/>
            </a:pPr>
            <a:r>
              <a:rPr lang="en-US" b="0" i="0">
                <a:solidFill>
                  <a:srgbClr val="000000"/>
                </a:solidFill>
                <a:cs typeface="Arial"/>
              </a:rPr>
              <a:t>Increased investment for Autism services by 32% to support rapid caseload growth</a:t>
            </a:r>
          </a:p>
          <a:p>
            <a:pPr marL="228600" indent="-228600" fontAlgn="base">
              <a:buFont typeface="Wingdings" panose="05000000000000000000" pitchFamily="2" charset="2"/>
              <a:buChar char="§"/>
              <a:defRPr/>
            </a:pPr>
            <a:r>
              <a:rPr lang="en-US" b="0" i="0">
                <a:solidFill>
                  <a:schemeClr val="tx1"/>
                </a:solidFill>
              </a:rPr>
              <a:t>Additional funding for individuals with changing support needs as they and their caregivers age</a:t>
            </a:r>
          </a:p>
          <a:p>
            <a:pPr marL="228600" indent="-228600" fontAlgn="base">
              <a:buFont typeface="Wingdings" panose="05000000000000000000" pitchFamily="2" charset="2"/>
              <a:buChar char="§"/>
              <a:defRPr/>
            </a:pPr>
            <a:r>
              <a:rPr lang="en-US" b="0" i="0">
                <a:solidFill>
                  <a:srgbClr val="000000"/>
                </a:solidFill>
                <a:cs typeface="Arial"/>
              </a:rPr>
              <a:t>Maintains staffing investments in state-operated group homes and facilities to end reliance on temporary direct care and nursing workforce</a:t>
            </a:r>
          </a:p>
          <a:p>
            <a:pPr marL="228600" indent="-228600" fontAlgn="base">
              <a:buFont typeface="Wingdings" panose="05000000000000000000" pitchFamily="2" charset="2"/>
              <a:buChar char="§"/>
              <a:defRPr/>
            </a:pPr>
            <a:r>
              <a:rPr lang="en-US" b="0" i="0">
                <a:solidFill>
                  <a:srgbClr val="000000"/>
                </a:solidFill>
                <a:cs typeface="Arial"/>
              </a:rPr>
              <a:t>Expands DDS transportation funding alongside consolidation of transportation funds to a centralized line item at EOHHS</a:t>
            </a:r>
            <a:endParaRPr lang="en-US" b="0" i="0">
              <a:solidFill>
                <a:schemeClr val="tx1"/>
              </a:solidFill>
            </a:endParaRPr>
          </a:p>
          <a:p>
            <a:pPr marL="228600" indent="-228600">
              <a:buClr>
                <a:srgbClr val="14558F"/>
              </a:buClr>
              <a:buFont typeface="Wingdings,Sans-Serif"/>
              <a:buChar char="§"/>
              <a:defRPr/>
            </a:pPr>
            <a:r>
              <a:rPr lang="en-US" b="0" i="0">
                <a:solidFill>
                  <a:schemeClr val="tx1"/>
                </a:solidFill>
              </a:rPr>
              <a:t>Sustains FY26 collective bargaining commitments and Chapter 257 provider rate increases, reinforcing workforce stability across the system</a:t>
            </a:r>
          </a:p>
        </p:txBody>
      </p:sp>
      <p:sp>
        <p:nvSpPr>
          <p:cNvPr id="14" name="Text Placeholder 3">
            <a:extLst>
              <a:ext uri="{FF2B5EF4-FFF2-40B4-BE49-F238E27FC236}">
                <a16:creationId xmlns:a16="http://schemas.microsoft.com/office/drawing/2014/main" id="{F4ED0B51-231E-4AB4-8206-CC77BD5D0514}"/>
              </a:ext>
              <a:ext uri="{C183D7F6-B498-43B3-948B-1728B52AA6E4}">
                <adec:decorative xmlns:adec="http://schemas.microsoft.com/office/drawing/2017/decorative" val="1"/>
              </a:ext>
            </a:extLst>
          </p:cNvPr>
          <p:cNvSpPr txBox="1">
            <a:spLocks/>
          </p:cNvSpPr>
          <p:nvPr/>
        </p:nvSpPr>
        <p:spPr bwMode="auto">
          <a:xfrm>
            <a:off x="554736" y="246888"/>
            <a:ext cx="7772400" cy="182880"/>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lvl1pPr marL="0" indent="0" algn="l" rtl="0" eaLnBrk="0" fontAlgn="base" hangingPunct="0">
              <a:spcBef>
                <a:spcPct val="0"/>
              </a:spcBef>
              <a:spcAft>
                <a:spcPts val="1200"/>
              </a:spcAft>
              <a:buClr>
                <a:srgbClr val="FFC000"/>
              </a:buClr>
              <a:buSzPct val="80000"/>
              <a:buFont typeface="Wingdings" pitchFamily="2" charset="2"/>
              <a:buNone/>
              <a:defRPr sz="1100" b="1" baseline="0">
                <a:solidFill>
                  <a:srgbClr val="00269E"/>
                </a:solidFill>
                <a:latin typeface="Arial" panose="020B0604020202020204" pitchFamily="34" charset="0"/>
                <a:ea typeface="Calibri" pitchFamily="34" charset="0"/>
                <a:cs typeface="Arial" panose="020B0604020202020204" pitchFamily="34" charset="0"/>
              </a:defRPr>
            </a:lvl1pPr>
            <a:lvl2pPr marL="568325" indent="-222250" algn="l" rtl="0" eaLnBrk="0" fontAlgn="base" hangingPunct="0">
              <a:spcBef>
                <a:spcPct val="0"/>
              </a:spcBef>
              <a:spcAft>
                <a:spcPts val="1200"/>
              </a:spcAft>
              <a:buClr>
                <a:srgbClr val="FFC000"/>
              </a:buClr>
              <a:buSzPct val="115000"/>
              <a:buFont typeface="Calibri" pitchFamily="34" charset="0"/>
              <a:buChar char="•"/>
              <a:defRPr b="1">
                <a:solidFill>
                  <a:srgbClr val="003366"/>
                </a:solidFill>
                <a:latin typeface="Calibri" pitchFamily="34" charset="0"/>
                <a:ea typeface="Calibri" pitchFamily="34" charset="0"/>
                <a:cs typeface="Calibri" pitchFamily="34" charset="0"/>
              </a:defRPr>
            </a:lvl2pPr>
            <a:lvl3pPr marL="739775" indent="-342900" algn="l" rtl="0" eaLnBrk="0" fontAlgn="base" hangingPunct="0">
              <a:lnSpc>
                <a:spcPct val="90000"/>
              </a:lnSpc>
              <a:spcBef>
                <a:spcPct val="25000"/>
              </a:spcBef>
              <a:spcAft>
                <a:spcPct val="0"/>
              </a:spcAft>
              <a:buClr>
                <a:schemeClr val="tx1"/>
              </a:buClr>
              <a:buAutoNum type="alphaUcPeriod"/>
              <a:defRPr>
                <a:solidFill>
                  <a:schemeClr val="tx1"/>
                </a:solidFill>
                <a:latin typeface="+mn-lt"/>
                <a:ea typeface="Calibri" pitchFamily="34" charset="0"/>
                <a:cs typeface="Calibri" pitchFamily="34" charset="0"/>
              </a:defRPr>
            </a:lvl3pPr>
            <a:lvl4pPr marL="914400" indent="-346075" algn="l" rtl="0" eaLnBrk="0" fontAlgn="base" hangingPunct="0">
              <a:spcBef>
                <a:spcPct val="0"/>
              </a:spcBef>
              <a:spcAft>
                <a:spcPts val="1200"/>
              </a:spcAft>
              <a:buClr>
                <a:srgbClr val="FFC000"/>
              </a:buClr>
              <a:buFont typeface="Symbol" pitchFamily="18" charset="2"/>
              <a:buChar char=""/>
              <a:defRPr b="1">
                <a:solidFill>
                  <a:srgbClr val="003366"/>
                </a:solidFill>
                <a:latin typeface="Calibri" pitchFamily="34" charset="0"/>
                <a:ea typeface="Calibri" pitchFamily="34" charset="0"/>
                <a:cs typeface="Calibri" pitchFamily="34" charset="0"/>
              </a:defRPr>
            </a:lvl4pPr>
            <a:lvl5pPr marL="1333500" indent="-304800" algn="l" rtl="0" eaLnBrk="0" fontAlgn="base" hangingPunct="0">
              <a:spcBef>
                <a:spcPct val="0"/>
              </a:spcBef>
              <a:spcAft>
                <a:spcPts val="1200"/>
              </a:spcAft>
              <a:buClr>
                <a:schemeClr val="tx1"/>
              </a:buClr>
              <a:buChar char="–"/>
              <a:defRPr sz="1600" b="1">
                <a:solidFill>
                  <a:srgbClr val="003366"/>
                </a:solidFill>
                <a:latin typeface="Calibri" pitchFamily="34" charset="0"/>
                <a:ea typeface="Calibri" pitchFamily="34" charset="0"/>
                <a:cs typeface="Calibri" pitchFamily="34" charset="0"/>
              </a:defRPr>
            </a:lvl5pPr>
            <a:lvl6pPr marL="1790700" indent="-304800" algn="l" rtl="0" fontAlgn="base">
              <a:lnSpc>
                <a:spcPct val="90000"/>
              </a:lnSpc>
              <a:spcBef>
                <a:spcPct val="25000"/>
              </a:spcBef>
              <a:spcAft>
                <a:spcPct val="0"/>
              </a:spcAft>
              <a:buClr>
                <a:schemeClr val="tx1"/>
              </a:buClr>
              <a:buChar char="–"/>
              <a:defRPr sz="1600">
                <a:solidFill>
                  <a:schemeClr val="tx1"/>
                </a:solidFill>
                <a:latin typeface="+mn-lt"/>
              </a:defRPr>
            </a:lvl6pPr>
            <a:lvl7pPr marL="2247900" indent="-304800" algn="l" rtl="0" fontAlgn="base">
              <a:lnSpc>
                <a:spcPct val="90000"/>
              </a:lnSpc>
              <a:spcBef>
                <a:spcPct val="25000"/>
              </a:spcBef>
              <a:spcAft>
                <a:spcPct val="0"/>
              </a:spcAft>
              <a:buClr>
                <a:schemeClr val="tx1"/>
              </a:buClr>
              <a:buChar char="–"/>
              <a:defRPr sz="1600">
                <a:solidFill>
                  <a:schemeClr val="tx1"/>
                </a:solidFill>
                <a:latin typeface="+mn-lt"/>
              </a:defRPr>
            </a:lvl7pPr>
            <a:lvl8pPr marL="2705100" indent="-304800" algn="l" rtl="0" fontAlgn="base">
              <a:lnSpc>
                <a:spcPct val="90000"/>
              </a:lnSpc>
              <a:spcBef>
                <a:spcPct val="25000"/>
              </a:spcBef>
              <a:spcAft>
                <a:spcPct val="0"/>
              </a:spcAft>
              <a:buClr>
                <a:schemeClr val="tx1"/>
              </a:buClr>
              <a:buChar char="–"/>
              <a:defRPr sz="1600">
                <a:solidFill>
                  <a:schemeClr val="tx1"/>
                </a:solidFill>
                <a:latin typeface="+mn-lt"/>
              </a:defRPr>
            </a:lvl8pPr>
            <a:lvl9pPr marL="3162300" indent="-304800" algn="l" rtl="0" fontAlgn="base">
              <a:lnSpc>
                <a:spcPct val="90000"/>
              </a:lnSpc>
              <a:spcBef>
                <a:spcPct val="25000"/>
              </a:spcBef>
              <a:spcAft>
                <a:spcPct val="0"/>
              </a:spcAft>
              <a:buClr>
                <a:schemeClr val="tx1"/>
              </a:buClr>
              <a:buChar char="–"/>
              <a:defRPr sz="1600">
                <a:solidFill>
                  <a:schemeClr val="tx1"/>
                </a:solidFill>
                <a:latin typeface="+mn-lt"/>
              </a:defRPr>
            </a:lvl9pPr>
          </a:lstStyle>
          <a:p>
            <a:r>
              <a:rPr lang="da-DK" kern="0">
                <a:solidFill>
                  <a:schemeClr val="bg1"/>
                </a:solidFill>
              </a:rPr>
              <a:t>EOHHS H.2 Budget Overview</a:t>
            </a:r>
            <a:endParaRPr lang="en-US" kern="0">
              <a:solidFill>
                <a:schemeClr val="bg1"/>
              </a:solidFill>
            </a:endParaRPr>
          </a:p>
        </p:txBody>
      </p:sp>
    </p:spTree>
    <p:extLst>
      <p:ext uri="{BB962C8B-B14F-4D97-AF65-F5344CB8AC3E}">
        <p14:creationId xmlns:p14="http://schemas.microsoft.com/office/powerpoint/2010/main" val="242422285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19F3B9-16A7-7C14-23F6-30F0B16C12F8}"/>
              </a:ext>
            </a:extLst>
          </p:cNvPr>
          <p:cNvSpPr>
            <a:spLocks noGrp="1"/>
          </p:cNvSpPr>
          <p:nvPr>
            <p:ph type="title"/>
          </p:nvPr>
        </p:nvSpPr>
        <p:spPr>
          <a:xfrm>
            <a:off x="554736" y="374904"/>
            <a:ext cx="10602418" cy="451059"/>
          </a:xfrm>
        </p:spPr>
        <p:txBody>
          <a:bodyPr/>
          <a:lstStyle/>
          <a:p>
            <a:r>
              <a:rPr lang="en-US" b="1" i="0" u="none" strike="noStrike">
                <a:solidFill>
                  <a:srgbClr val="FFFFFF"/>
                </a:solidFill>
                <a:effectLst/>
                <a:latin typeface="Arial"/>
                <a:cs typeface="Arial"/>
              </a:rPr>
              <a:t>Executive Office of </a:t>
            </a:r>
            <a:r>
              <a:rPr lang="en-US">
                <a:solidFill>
                  <a:srgbClr val="FFFFFF"/>
                </a:solidFill>
                <a:latin typeface="Arial"/>
                <a:cs typeface="Arial"/>
              </a:rPr>
              <a:t>Aging and</a:t>
            </a:r>
            <a:r>
              <a:rPr lang="en-US" b="1" i="0" u="none" strike="noStrike">
                <a:solidFill>
                  <a:srgbClr val="FFFFFF"/>
                </a:solidFill>
                <a:effectLst/>
                <a:latin typeface="Arial"/>
                <a:cs typeface="Arial"/>
              </a:rPr>
              <a:t> </a:t>
            </a:r>
            <a:r>
              <a:rPr lang="en-US">
                <a:solidFill>
                  <a:srgbClr val="FFFFFF"/>
                </a:solidFill>
                <a:latin typeface="Arial"/>
                <a:cs typeface="Arial"/>
              </a:rPr>
              <a:t>Independence</a:t>
            </a:r>
            <a:endParaRPr lang="en-US" b="0">
              <a:solidFill>
                <a:srgbClr val="FFFFFF"/>
              </a:solidFill>
              <a:latin typeface="Arial"/>
              <a:cs typeface="Arial"/>
            </a:endParaRPr>
          </a:p>
        </p:txBody>
      </p:sp>
      <p:sp>
        <p:nvSpPr>
          <p:cNvPr id="30" name="Text Placeholder 2">
            <a:extLst>
              <a:ext uri="{FF2B5EF4-FFF2-40B4-BE49-F238E27FC236}">
                <a16:creationId xmlns:a16="http://schemas.microsoft.com/office/drawing/2014/main" id="{DC419B56-5524-48B2-A8AB-97CE6ADB8D97}"/>
              </a:ext>
            </a:extLst>
          </p:cNvPr>
          <p:cNvSpPr>
            <a:spLocks noGrp="1"/>
          </p:cNvSpPr>
          <p:nvPr>
            <p:ph type="body" sz="quarter" idx="12"/>
          </p:nvPr>
        </p:nvSpPr>
        <p:spPr>
          <a:xfrm>
            <a:off x="554736" y="1107406"/>
            <a:ext cx="10951464" cy="5009064"/>
          </a:xfrm>
        </p:spPr>
        <p:txBody>
          <a:bodyPr vert="horz" wrap="square" lIns="0" tIns="0" rIns="0" bIns="0" rtlCol="0" anchor="t">
            <a:spAutoFit/>
          </a:bodyPr>
          <a:lstStyle/>
          <a:p>
            <a:r>
              <a:rPr lang="en-US" i="0">
                <a:solidFill>
                  <a:schemeClr val="tx1"/>
                </a:solidFill>
                <a:cs typeface="Arial"/>
              </a:rPr>
              <a:t>Agency Mission</a:t>
            </a:r>
            <a:endParaRPr lang="en-US" b="0" i="0">
              <a:solidFill>
                <a:schemeClr val="tx1"/>
              </a:solidFill>
              <a:cs typeface="Arial"/>
            </a:endParaRPr>
          </a:p>
          <a:p>
            <a:r>
              <a:rPr lang="en-US" b="0" i="0">
                <a:solidFill>
                  <a:schemeClr val="tx1"/>
                </a:solidFill>
                <a:cs typeface="Arial"/>
              </a:rPr>
              <a:t>The Executive Office of Aging &amp; Independence (AGE), </a:t>
            </a:r>
            <a:r>
              <a:rPr lang="en-US" b="0" i="0">
                <a:solidFill>
                  <a:schemeClr val="tx1"/>
                </a:solidFill>
                <a:cs typeface="Arial"/>
                <a:sym typeface="Arial" panose="020B0604020202020204" pitchFamily="34" charset="0"/>
              </a:rPr>
              <a:t>formerly the Executive Office of Elder Affairs (EOEA), </a:t>
            </a:r>
            <a:r>
              <a:rPr lang="en-US" b="0" i="0">
                <a:solidFill>
                  <a:schemeClr val="tx1"/>
                </a:solidFill>
              </a:rPr>
              <a:t>envisions a state in which every person has the tools, resources, and support they need to fully embrace the aging experience. Together, we </a:t>
            </a:r>
            <a:r>
              <a:rPr lang="en-US" b="0" i="0">
                <a:solidFill>
                  <a:schemeClr val="tx1"/>
                </a:solidFill>
                <a:cs typeface="Arial"/>
                <a:sym typeface="Arial" panose="020B0604020202020204" pitchFamily="34" charset="0"/>
              </a:rPr>
              <a:t>support aging adults to live and thrive safely and independently – how and where they want.</a:t>
            </a:r>
          </a:p>
          <a:p>
            <a:endParaRPr lang="en-US" b="0" i="0">
              <a:solidFill>
                <a:schemeClr val="tx1"/>
              </a:solidFill>
              <a:cs typeface="Arial"/>
              <a:sym typeface="Arial" panose="020B0604020202020204" pitchFamily="34" charset="0"/>
            </a:endParaRPr>
          </a:p>
          <a:p>
            <a:pPr>
              <a:spcBef>
                <a:spcPts val="0"/>
              </a:spcBef>
              <a:spcAft>
                <a:spcPts val="0"/>
              </a:spcAft>
              <a:buClrTx/>
              <a:buSzTx/>
              <a:defRPr/>
            </a:pPr>
            <a:r>
              <a:rPr lang="en-US" i="0">
                <a:solidFill>
                  <a:srgbClr val="000000"/>
                </a:solidFill>
              </a:rPr>
              <a:t>H.2 funds Aging &amp; Independence at $1.056B, a $91.9M (+10%) increase above the FY26 GAA. Highlights of this budget include:</a:t>
            </a:r>
            <a:endParaRPr lang="en-US" i="0">
              <a:solidFill>
                <a:srgbClr val="000000"/>
              </a:solidFill>
              <a:cs typeface="Arial"/>
            </a:endParaRPr>
          </a:p>
          <a:p>
            <a:pPr marL="228600" indent="-228600">
              <a:buFont typeface="Wingdings,Sans-Serif" panose="05000000000000000000" pitchFamily="2" charset="2"/>
              <a:buChar char="§"/>
              <a:defRPr/>
            </a:pPr>
            <a:r>
              <a:rPr lang="en-US" b="0" i="0">
                <a:solidFill>
                  <a:srgbClr val="000000"/>
                </a:solidFill>
                <a:cs typeface="Arial"/>
              </a:rPr>
              <a:t>Supports projected demand growth for Home Care and Community Choices program and </a:t>
            </a:r>
            <a:r>
              <a:rPr lang="en-US" b="0" i="0">
                <a:solidFill>
                  <a:srgbClr val="000000"/>
                </a:solidFill>
                <a:ea typeface="+mn-lt"/>
                <a:cs typeface="+mn-lt"/>
              </a:rPr>
              <a:t>annualization of FY26 rate increase to providers</a:t>
            </a:r>
          </a:p>
          <a:p>
            <a:pPr marL="685800" lvl="1" indent="-228600">
              <a:buFont typeface="Wingdings,Sans-Serif" panose="05000000000000000000" pitchFamily="2" charset="2"/>
              <a:buChar char="§"/>
              <a:defRPr/>
            </a:pPr>
            <a:r>
              <a:rPr lang="en-US">
                <a:solidFill>
                  <a:srgbClr val="000000"/>
                </a:solidFill>
                <a:ea typeface="+mn-lt"/>
                <a:cs typeface="+mn-lt"/>
              </a:rPr>
              <a:t>FY24-26 have seen historically high rates of caseload growth for AGE programs</a:t>
            </a:r>
            <a:endParaRPr lang="en-US" b="0" i="0">
              <a:solidFill>
                <a:srgbClr val="000000"/>
              </a:solidFill>
              <a:ea typeface="+mn-lt"/>
              <a:cs typeface="+mn-lt"/>
            </a:endParaRPr>
          </a:p>
          <a:p>
            <a:pPr marL="685800" lvl="1" indent="-228600">
              <a:buFont typeface="Wingdings,Sans-Serif" panose="05000000000000000000" pitchFamily="2" charset="2"/>
              <a:buChar char="§"/>
              <a:defRPr/>
            </a:pPr>
            <a:r>
              <a:rPr lang="en-US">
                <a:solidFill>
                  <a:srgbClr val="000000"/>
                </a:solidFill>
                <a:ea typeface="+mn-lt"/>
                <a:cs typeface="+mn-lt"/>
              </a:rPr>
              <a:t>H.2 maintains restrictions currently in place on new Home Care Basic and ECOP enrollment</a:t>
            </a:r>
            <a:endParaRPr lang="en-US" b="0" i="0">
              <a:solidFill>
                <a:srgbClr val="000000"/>
              </a:solidFill>
              <a:ea typeface="+mn-lt"/>
              <a:cs typeface="+mn-lt"/>
            </a:endParaRPr>
          </a:p>
          <a:p>
            <a:pPr marL="228600" indent="-228600">
              <a:buFont typeface="Wingdings,Sans-Serif" panose="05000000000000000000" pitchFamily="2" charset="2"/>
              <a:buChar char="§"/>
              <a:defRPr/>
            </a:pPr>
            <a:r>
              <a:rPr lang="en-US" b="0" i="0">
                <a:solidFill>
                  <a:srgbClr val="000000"/>
                </a:solidFill>
                <a:ea typeface="+mn-lt"/>
                <a:cs typeface="+mn-lt"/>
              </a:rPr>
              <a:t>Maintains Council on Aging formula grant at $16 per elder</a:t>
            </a:r>
          </a:p>
          <a:p>
            <a:pPr marL="228600" indent="-228600">
              <a:buFont typeface="Wingdings,Sans-Serif" panose="05000000000000000000" pitchFamily="2" charset="2"/>
              <a:buChar char="§"/>
              <a:defRPr/>
            </a:pPr>
            <a:r>
              <a:rPr lang="en-US" b="0" i="0">
                <a:solidFill>
                  <a:srgbClr val="000000"/>
                </a:solidFill>
                <a:ea typeface="+mn-lt"/>
                <a:cs typeface="+mn-lt"/>
              </a:rPr>
              <a:t>Expands nutrition services through home delivered and group meals, $750K</a:t>
            </a:r>
            <a:endParaRPr lang="en-US" b="0" i="0">
              <a:solidFill>
                <a:srgbClr val="000000"/>
              </a:solidFill>
              <a:cs typeface="Arial"/>
            </a:endParaRPr>
          </a:p>
          <a:p>
            <a:pPr marL="228600" indent="-228600">
              <a:buFont typeface="Wingdings,Sans-Serif" panose="05000000000000000000" pitchFamily="2" charset="2"/>
              <a:buChar char="§"/>
              <a:defRPr/>
            </a:pPr>
            <a:r>
              <a:rPr lang="en-US" b="0" i="0">
                <a:solidFill>
                  <a:srgbClr val="000000"/>
                </a:solidFill>
                <a:cs typeface="Arial"/>
              </a:rPr>
              <a:t>Recommends savings through reducing Congregate Housing sites and eliminating policy allowing vendors to bill for short term vacancies</a:t>
            </a:r>
            <a:endParaRPr lang="en-US" b="0" i="0">
              <a:solidFill>
                <a:schemeClr val="tx1"/>
              </a:solidFill>
              <a:cs typeface="Arial"/>
              <a:sym typeface="Arial" panose="020B0604020202020204" pitchFamily="34" charset="0"/>
            </a:endParaRPr>
          </a:p>
        </p:txBody>
      </p:sp>
      <p:sp>
        <p:nvSpPr>
          <p:cNvPr id="14" name="Text Placeholder 3">
            <a:extLst>
              <a:ext uri="{FF2B5EF4-FFF2-40B4-BE49-F238E27FC236}">
                <a16:creationId xmlns:a16="http://schemas.microsoft.com/office/drawing/2014/main" id="{F4ED0B51-231E-4AB4-8206-CC77BD5D0514}"/>
              </a:ext>
              <a:ext uri="{C183D7F6-B498-43B3-948B-1728B52AA6E4}">
                <adec:decorative xmlns:adec="http://schemas.microsoft.com/office/drawing/2017/decorative" val="1"/>
              </a:ext>
            </a:extLst>
          </p:cNvPr>
          <p:cNvSpPr txBox="1">
            <a:spLocks/>
          </p:cNvSpPr>
          <p:nvPr/>
        </p:nvSpPr>
        <p:spPr bwMode="auto">
          <a:xfrm>
            <a:off x="554736" y="246888"/>
            <a:ext cx="7772400" cy="182880"/>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lvl1pPr marL="0" indent="0" algn="l" rtl="0" eaLnBrk="0" fontAlgn="base" hangingPunct="0">
              <a:spcBef>
                <a:spcPct val="0"/>
              </a:spcBef>
              <a:spcAft>
                <a:spcPts val="1200"/>
              </a:spcAft>
              <a:buClr>
                <a:srgbClr val="FFC000"/>
              </a:buClr>
              <a:buSzPct val="80000"/>
              <a:buFont typeface="Wingdings" pitchFamily="2" charset="2"/>
              <a:buNone/>
              <a:defRPr sz="1100" b="1" baseline="0">
                <a:solidFill>
                  <a:srgbClr val="00269E"/>
                </a:solidFill>
                <a:latin typeface="Arial" panose="020B0604020202020204" pitchFamily="34" charset="0"/>
                <a:ea typeface="Calibri" pitchFamily="34" charset="0"/>
                <a:cs typeface="Arial" panose="020B0604020202020204" pitchFamily="34" charset="0"/>
              </a:defRPr>
            </a:lvl1pPr>
            <a:lvl2pPr marL="568325" indent="-222250" algn="l" rtl="0" eaLnBrk="0" fontAlgn="base" hangingPunct="0">
              <a:spcBef>
                <a:spcPct val="0"/>
              </a:spcBef>
              <a:spcAft>
                <a:spcPts val="1200"/>
              </a:spcAft>
              <a:buClr>
                <a:srgbClr val="FFC000"/>
              </a:buClr>
              <a:buSzPct val="115000"/>
              <a:buFont typeface="Calibri" pitchFamily="34" charset="0"/>
              <a:buChar char="•"/>
              <a:defRPr b="1">
                <a:solidFill>
                  <a:srgbClr val="003366"/>
                </a:solidFill>
                <a:latin typeface="Calibri" pitchFamily="34" charset="0"/>
                <a:ea typeface="Calibri" pitchFamily="34" charset="0"/>
                <a:cs typeface="Calibri" pitchFamily="34" charset="0"/>
              </a:defRPr>
            </a:lvl2pPr>
            <a:lvl3pPr marL="739775" indent="-342900" algn="l" rtl="0" eaLnBrk="0" fontAlgn="base" hangingPunct="0">
              <a:lnSpc>
                <a:spcPct val="90000"/>
              </a:lnSpc>
              <a:spcBef>
                <a:spcPct val="25000"/>
              </a:spcBef>
              <a:spcAft>
                <a:spcPct val="0"/>
              </a:spcAft>
              <a:buClr>
                <a:schemeClr val="tx1"/>
              </a:buClr>
              <a:buAutoNum type="alphaUcPeriod"/>
              <a:defRPr>
                <a:solidFill>
                  <a:schemeClr val="tx1"/>
                </a:solidFill>
                <a:latin typeface="+mn-lt"/>
                <a:ea typeface="Calibri" pitchFamily="34" charset="0"/>
                <a:cs typeface="Calibri" pitchFamily="34" charset="0"/>
              </a:defRPr>
            </a:lvl3pPr>
            <a:lvl4pPr marL="914400" indent="-346075" algn="l" rtl="0" eaLnBrk="0" fontAlgn="base" hangingPunct="0">
              <a:spcBef>
                <a:spcPct val="0"/>
              </a:spcBef>
              <a:spcAft>
                <a:spcPts val="1200"/>
              </a:spcAft>
              <a:buClr>
                <a:srgbClr val="FFC000"/>
              </a:buClr>
              <a:buFont typeface="Symbol" pitchFamily="18" charset="2"/>
              <a:buChar char=""/>
              <a:defRPr b="1">
                <a:solidFill>
                  <a:srgbClr val="003366"/>
                </a:solidFill>
                <a:latin typeface="Calibri" pitchFamily="34" charset="0"/>
                <a:ea typeface="Calibri" pitchFamily="34" charset="0"/>
                <a:cs typeface="Calibri" pitchFamily="34" charset="0"/>
              </a:defRPr>
            </a:lvl4pPr>
            <a:lvl5pPr marL="1333500" indent="-304800" algn="l" rtl="0" eaLnBrk="0" fontAlgn="base" hangingPunct="0">
              <a:spcBef>
                <a:spcPct val="0"/>
              </a:spcBef>
              <a:spcAft>
                <a:spcPts val="1200"/>
              </a:spcAft>
              <a:buClr>
                <a:schemeClr val="tx1"/>
              </a:buClr>
              <a:buChar char="–"/>
              <a:defRPr sz="1600" b="1">
                <a:solidFill>
                  <a:srgbClr val="003366"/>
                </a:solidFill>
                <a:latin typeface="Calibri" pitchFamily="34" charset="0"/>
                <a:ea typeface="Calibri" pitchFamily="34" charset="0"/>
                <a:cs typeface="Calibri" pitchFamily="34" charset="0"/>
              </a:defRPr>
            </a:lvl5pPr>
            <a:lvl6pPr marL="1790700" indent="-304800" algn="l" rtl="0" fontAlgn="base">
              <a:lnSpc>
                <a:spcPct val="90000"/>
              </a:lnSpc>
              <a:spcBef>
                <a:spcPct val="25000"/>
              </a:spcBef>
              <a:spcAft>
                <a:spcPct val="0"/>
              </a:spcAft>
              <a:buClr>
                <a:schemeClr val="tx1"/>
              </a:buClr>
              <a:buChar char="–"/>
              <a:defRPr sz="1600">
                <a:solidFill>
                  <a:schemeClr val="tx1"/>
                </a:solidFill>
                <a:latin typeface="+mn-lt"/>
              </a:defRPr>
            </a:lvl6pPr>
            <a:lvl7pPr marL="2247900" indent="-304800" algn="l" rtl="0" fontAlgn="base">
              <a:lnSpc>
                <a:spcPct val="90000"/>
              </a:lnSpc>
              <a:spcBef>
                <a:spcPct val="25000"/>
              </a:spcBef>
              <a:spcAft>
                <a:spcPct val="0"/>
              </a:spcAft>
              <a:buClr>
                <a:schemeClr val="tx1"/>
              </a:buClr>
              <a:buChar char="–"/>
              <a:defRPr sz="1600">
                <a:solidFill>
                  <a:schemeClr val="tx1"/>
                </a:solidFill>
                <a:latin typeface="+mn-lt"/>
              </a:defRPr>
            </a:lvl7pPr>
            <a:lvl8pPr marL="2705100" indent="-304800" algn="l" rtl="0" fontAlgn="base">
              <a:lnSpc>
                <a:spcPct val="90000"/>
              </a:lnSpc>
              <a:spcBef>
                <a:spcPct val="25000"/>
              </a:spcBef>
              <a:spcAft>
                <a:spcPct val="0"/>
              </a:spcAft>
              <a:buClr>
                <a:schemeClr val="tx1"/>
              </a:buClr>
              <a:buChar char="–"/>
              <a:defRPr sz="1600">
                <a:solidFill>
                  <a:schemeClr val="tx1"/>
                </a:solidFill>
                <a:latin typeface="+mn-lt"/>
              </a:defRPr>
            </a:lvl8pPr>
            <a:lvl9pPr marL="3162300" indent="-304800" algn="l" rtl="0" fontAlgn="base">
              <a:lnSpc>
                <a:spcPct val="90000"/>
              </a:lnSpc>
              <a:spcBef>
                <a:spcPct val="25000"/>
              </a:spcBef>
              <a:spcAft>
                <a:spcPct val="0"/>
              </a:spcAft>
              <a:buClr>
                <a:schemeClr val="tx1"/>
              </a:buClr>
              <a:buChar char="–"/>
              <a:defRPr sz="1600">
                <a:solidFill>
                  <a:schemeClr val="tx1"/>
                </a:solidFill>
                <a:latin typeface="+mn-lt"/>
              </a:defRPr>
            </a:lvl9pPr>
          </a:lstStyle>
          <a:p>
            <a:r>
              <a:rPr lang="da-DK" kern="0">
                <a:solidFill>
                  <a:schemeClr val="bg1"/>
                </a:solidFill>
                <a:latin typeface="Arial"/>
                <a:ea typeface="Calibri"/>
                <a:cs typeface="Arial"/>
              </a:rPr>
              <a:t>EOHHS H.2 Budget Overview</a:t>
            </a:r>
            <a:endParaRPr lang="en-US" kern="0">
              <a:solidFill>
                <a:schemeClr val="bg1"/>
              </a:solidFill>
              <a:latin typeface="Arial"/>
              <a:ea typeface="Calibri"/>
              <a:cs typeface="Arial"/>
            </a:endParaRPr>
          </a:p>
        </p:txBody>
      </p:sp>
    </p:spTree>
    <p:extLst>
      <p:ext uri="{BB962C8B-B14F-4D97-AF65-F5344CB8AC3E}">
        <p14:creationId xmlns:p14="http://schemas.microsoft.com/office/powerpoint/2010/main" val="276849457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19F3B9-16A7-7C14-23F6-30F0B16C12F8}"/>
              </a:ext>
            </a:extLst>
          </p:cNvPr>
          <p:cNvSpPr>
            <a:spLocks noGrp="1"/>
          </p:cNvSpPr>
          <p:nvPr>
            <p:ph type="title"/>
          </p:nvPr>
        </p:nvSpPr>
        <p:spPr>
          <a:xfrm>
            <a:off x="554736" y="374904"/>
            <a:ext cx="10602418" cy="451059"/>
          </a:xfrm>
        </p:spPr>
        <p:txBody>
          <a:bodyPr/>
          <a:lstStyle/>
          <a:p>
            <a:r>
              <a:rPr lang="en-US" b="1" i="0" u="none" strike="noStrike">
                <a:solidFill>
                  <a:srgbClr val="FFFFFF"/>
                </a:solidFill>
                <a:effectLst/>
                <a:latin typeface="Arial" panose="020B0604020202020204" pitchFamily="34" charset="0"/>
              </a:rPr>
              <a:t>Department of Children and Families </a:t>
            </a:r>
            <a:r>
              <a:rPr lang="en-US" b="0" i="0">
                <a:solidFill>
                  <a:srgbClr val="FFFFFF"/>
                </a:solidFill>
                <a:effectLst/>
                <a:latin typeface="Arial" panose="020B0604020202020204" pitchFamily="34" charset="0"/>
              </a:rPr>
              <a:t>​</a:t>
            </a:r>
            <a:endParaRPr lang="en-US">
              <a:highlight>
                <a:srgbClr val="FFFF00"/>
              </a:highlight>
            </a:endParaRPr>
          </a:p>
        </p:txBody>
      </p:sp>
      <p:sp>
        <p:nvSpPr>
          <p:cNvPr id="30" name="Text Placeholder 2">
            <a:extLst>
              <a:ext uri="{FF2B5EF4-FFF2-40B4-BE49-F238E27FC236}">
                <a16:creationId xmlns:a16="http://schemas.microsoft.com/office/drawing/2014/main" id="{DC419B56-5524-48B2-A8AB-97CE6ADB8D97}"/>
              </a:ext>
            </a:extLst>
          </p:cNvPr>
          <p:cNvSpPr>
            <a:spLocks noGrp="1"/>
          </p:cNvSpPr>
          <p:nvPr>
            <p:ph type="body" sz="quarter" idx="12"/>
          </p:nvPr>
        </p:nvSpPr>
        <p:spPr>
          <a:xfrm>
            <a:off x="554736" y="1042969"/>
            <a:ext cx="11190950" cy="4885953"/>
          </a:xfrm>
        </p:spPr>
        <p:txBody>
          <a:bodyPr vert="horz" wrap="square" lIns="0" tIns="0" rIns="0" bIns="0" rtlCol="0" anchor="t">
            <a:spAutoFit/>
          </a:bodyPr>
          <a:lstStyle/>
          <a:p>
            <a:r>
              <a:rPr lang="en-US" i="0">
                <a:solidFill>
                  <a:schemeClr val="tx1"/>
                </a:solidFill>
                <a:cs typeface="Arial"/>
              </a:rPr>
              <a:t>Agency Mission</a:t>
            </a:r>
            <a:endParaRPr lang="en-US" b="0" i="0">
              <a:solidFill>
                <a:schemeClr val="tx1"/>
              </a:solidFill>
              <a:cs typeface="Arial"/>
            </a:endParaRPr>
          </a:p>
          <a:p>
            <a:r>
              <a:rPr lang="en-US" b="0" i="0">
                <a:solidFill>
                  <a:schemeClr val="tx1"/>
                </a:solidFill>
                <a:cs typeface="Arial"/>
              </a:rPr>
              <a:t>The Department of Children and Families (DCF) </a:t>
            </a:r>
            <a:r>
              <a:rPr lang="en-US" b="0" i="0">
                <a:solidFill>
                  <a:schemeClr val="tx1"/>
                </a:solidFill>
                <a:sym typeface="Arial" panose="020B0604020202020204" pitchFamily="34" charset="0"/>
              </a:rPr>
              <a:t>strives to protect children from abuse and neglect and, in partnership with families and communities, ensures children are able to grow and thrive in a safe and nurturing environment.</a:t>
            </a:r>
          </a:p>
          <a:p>
            <a:endParaRPr lang="en-US" b="0" i="0">
              <a:solidFill>
                <a:schemeClr val="tx1"/>
              </a:solidFill>
              <a:sym typeface="Arial" panose="020B0604020202020204" pitchFamily="34" charset="0"/>
            </a:endParaRPr>
          </a:p>
          <a:p>
            <a:pPr>
              <a:defRPr/>
            </a:pPr>
            <a:r>
              <a:rPr lang="en-US" i="0">
                <a:solidFill>
                  <a:schemeClr val="tx1"/>
                </a:solidFill>
              </a:rPr>
              <a:t>H.2 funds DCF at $1.469B, a $10.0M (-1%) decrease below the FY26 GAA. Highlights of this budget include:</a:t>
            </a:r>
            <a:endParaRPr lang="en-US">
              <a:solidFill>
                <a:schemeClr val="tx1"/>
              </a:solidFill>
              <a:cs typeface="Arial"/>
            </a:endParaRPr>
          </a:p>
          <a:p>
            <a:pPr marL="285750" indent="-285750">
              <a:buFont typeface="Wingdings,Sans-Serif"/>
              <a:buChar char="§"/>
              <a:defRPr/>
            </a:pPr>
            <a:r>
              <a:rPr lang="en-US" b="0" i="0">
                <a:solidFill>
                  <a:schemeClr val="tx1"/>
                </a:solidFill>
                <a:cs typeface="Arial"/>
              </a:rPr>
              <a:t>Proposes a 2.92% increase for supports to DCF foster parents, raising the average daily reimbursement rate to $38.83</a:t>
            </a:r>
          </a:p>
          <a:p>
            <a:pPr marL="285750" indent="-285750">
              <a:buFont typeface="Wingdings,Sans-Serif"/>
              <a:buChar char="§"/>
              <a:defRPr/>
            </a:pPr>
            <a:r>
              <a:rPr lang="en-US" b="0" i="0">
                <a:solidFill>
                  <a:schemeClr val="tx1"/>
                </a:solidFill>
                <a:cs typeface="Arial"/>
              </a:rPr>
              <a:t>Proposes a 3% rate increase for 766 Residential Schools, $3M</a:t>
            </a:r>
          </a:p>
          <a:p>
            <a:pPr marL="285750" indent="-285750">
              <a:buFont typeface="Wingdings,Sans-Serif"/>
              <a:buChar char="§"/>
              <a:defRPr/>
            </a:pPr>
            <a:r>
              <a:rPr lang="en-US" b="0" i="0">
                <a:solidFill>
                  <a:schemeClr val="tx1"/>
                </a:solidFill>
                <a:cs typeface="Arial"/>
              </a:rPr>
              <a:t>Maintains all 33 current Family Resource Centers </a:t>
            </a:r>
          </a:p>
          <a:p>
            <a:pPr marL="285750" indent="-285750">
              <a:buClr>
                <a:srgbClr val="14558F"/>
              </a:buClr>
              <a:buFont typeface="Wingdings,Sans-Serif"/>
              <a:buChar char="§"/>
              <a:defRPr/>
            </a:pPr>
            <a:r>
              <a:rPr lang="en-US" b="0" i="0">
                <a:solidFill>
                  <a:schemeClr val="tx1"/>
                </a:solidFill>
                <a:cs typeface="Arial"/>
              </a:rPr>
              <a:t>Funds 8 new Emergency Residence/Intensive Emergency Residence (ER/IER) bed expansions </a:t>
            </a:r>
          </a:p>
          <a:p>
            <a:pPr marL="285750" indent="-285750">
              <a:buClr>
                <a:srgbClr val="14558F"/>
              </a:buClr>
              <a:buFont typeface="Wingdings,Sans-Serif"/>
              <a:buChar char="§"/>
              <a:defRPr/>
            </a:pPr>
            <a:r>
              <a:rPr lang="en-US" b="0" i="0">
                <a:solidFill>
                  <a:schemeClr val="tx1"/>
                </a:solidFill>
                <a:cs typeface="Arial"/>
              </a:rPr>
              <a:t>Maintains prior year increases in collective bargaining payroll increases and Ch. 257 provider rate growth</a:t>
            </a:r>
          </a:p>
          <a:p>
            <a:pPr marL="285750" indent="-285750">
              <a:buClr>
                <a:srgbClr val="14558F"/>
              </a:buClr>
              <a:buFont typeface="Wingdings,Sans-Serif"/>
              <a:buChar char="§"/>
              <a:defRPr/>
            </a:pPr>
            <a:r>
              <a:rPr lang="en-US" b="0" i="0">
                <a:solidFill>
                  <a:schemeClr val="tx1"/>
                </a:solidFill>
                <a:cs typeface="Arial"/>
              </a:rPr>
              <a:t>Overall funding decrease relative to FY26 GAA driven largely by historically low caseloads </a:t>
            </a:r>
          </a:p>
          <a:p>
            <a:pPr marL="742950" lvl="1" indent="-285750">
              <a:buClr>
                <a:srgbClr val="14558F"/>
              </a:buClr>
              <a:buFont typeface="Wingdings,Sans-Serif"/>
              <a:buChar char="§"/>
              <a:defRPr/>
            </a:pPr>
            <a:r>
              <a:rPr lang="en-US" b="0" i="0">
                <a:solidFill>
                  <a:schemeClr val="tx1"/>
                </a:solidFill>
                <a:cs typeface="Arial"/>
              </a:rPr>
              <a:t>Total DCF caseload has dropped -45% from May 2016-November 2025.</a:t>
            </a:r>
          </a:p>
        </p:txBody>
      </p:sp>
      <p:sp>
        <p:nvSpPr>
          <p:cNvPr id="14" name="Text Placeholder 3">
            <a:extLst>
              <a:ext uri="{FF2B5EF4-FFF2-40B4-BE49-F238E27FC236}">
                <a16:creationId xmlns:a16="http://schemas.microsoft.com/office/drawing/2014/main" id="{F4ED0B51-231E-4AB4-8206-CC77BD5D0514}"/>
              </a:ext>
              <a:ext uri="{C183D7F6-B498-43B3-948B-1728B52AA6E4}">
                <adec:decorative xmlns:adec="http://schemas.microsoft.com/office/drawing/2017/decorative" val="1"/>
              </a:ext>
            </a:extLst>
          </p:cNvPr>
          <p:cNvSpPr txBox="1">
            <a:spLocks/>
          </p:cNvSpPr>
          <p:nvPr/>
        </p:nvSpPr>
        <p:spPr bwMode="auto">
          <a:xfrm>
            <a:off x="554736" y="246888"/>
            <a:ext cx="7772400" cy="182880"/>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lvl1pPr marL="0" indent="0" algn="l" rtl="0" eaLnBrk="0" fontAlgn="base" hangingPunct="0">
              <a:spcBef>
                <a:spcPct val="0"/>
              </a:spcBef>
              <a:spcAft>
                <a:spcPts val="1200"/>
              </a:spcAft>
              <a:buClr>
                <a:srgbClr val="FFC000"/>
              </a:buClr>
              <a:buSzPct val="80000"/>
              <a:buFont typeface="Wingdings" pitchFamily="2" charset="2"/>
              <a:buNone/>
              <a:defRPr sz="1100" b="1" baseline="0">
                <a:solidFill>
                  <a:srgbClr val="00269E"/>
                </a:solidFill>
                <a:latin typeface="Arial" panose="020B0604020202020204" pitchFamily="34" charset="0"/>
                <a:ea typeface="Calibri" pitchFamily="34" charset="0"/>
                <a:cs typeface="Arial" panose="020B0604020202020204" pitchFamily="34" charset="0"/>
              </a:defRPr>
            </a:lvl1pPr>
            <a:lvl2pPr marL="568325" indent="-222250" algn="l" rtl="0" eaLnBrk="0" fontAlgn="base" hangingPunct="0">
              <a:spcBef>
                <a:spcPct val="0"/>
              </a:spcBef>
              <a:spcAft>
                <a:spcPts val="1200"/>
              </a:spcAft>
              <a:buClr>
                <a:srgbClr val="FFC000"/>
              </a:buClr>
              <a:buSzPct val="115000"/>
              <a:buFont typeface="Calibri" pitchFamily="34" charset="0"/>
              <a:buChar char="•"/>
              <a:defRPr b="1">
                <a:solidFill>
                  <a:srgbClr val="003366"/>
                </a:solidFill>
                <a:latin typeface="Calibri" pitchFamily="34" charset="0"/>
                <a:ea typeface="Calibri" pitchFamily="34" charset="0"/>
                <a:cs typeface="Calibri" pitchFamily="34" charset="0"/>
              </a:defRPr>
            </a:lvl2pPr>
            <a:lvl3pPr marL="739775" indent="-342900" algn="l" rtl="0" eaLnBrk="0" fontAlgn="base" hangingPunct="0">
              <a:lnSpc>
                <a:spcPct val="90000"/>
              </a:lnSpc>
              <a:spcBef>
                <a:spcPct val="25000"/>
              </a:spcBef>
              <a:spcAft>
                <a:spcPct val="0"/>
              </a:spcAft>
              <a:buClr>
                <a:schemeClr val="tx1"/>
              </a:buClr>
              <a:buAutoNum type="alphaUcPeriod"/>
              <a:defRPr>
                <a:solidFill>
                  <a:schemeClr val="tx1"/>
                </a:solidFill>
                <a:latin typeface="+mn-lt"/>
                <a:ea typeface="Calibri" pitchFamily="34" charset="0"/>
                <a:cs typeface="Calibri" pitchFamily="34" charset="0"/>
              </a:defRPr>
            </a:lvl3pPr>
            <a:lvl4pPr marL="914400" indent="-346075" algn="l" rtl="0" eaLnBrk="0" fontAlgn="base" hangingPunct="0">
              <a:spcBef>
                <a:spcPct val="0"/>
              </a:spcBef>
              <a:spcAft>
                <a:spcPts val="1200"/>
              </a:spcAft>
              <a:buClr>
                <a:srgbClr val="FFC000"/>
              </a:buClr>
              <a:buFont typeface="Symbol" pitchFamily="18" charset="2"/>
              <a:buChar char=""/>
              <a:defRPr b="1">
                <a:solidFill>
                  <a:srgbClr val="003366"/>
                </a:solidFill>
                <a:latin typeface="Calibri" pitchFamily="34" charset="0"/>
                <a:ea typeface="Calibri" pitchFamily="34" charset="0"/>
                <a:cs typeface="Calibri" pitchFamily="34" charset="0"/>
              </a:defRPr>
            </a:lvl4pPr>
            <a:lvl5pPr marL="1333500" indent="-304800" algn="l" rtl="0" eaLnBrk="0" fontAlgn="base" hangingPunct="0">
              <a:spcBef>
                <a:spcPct val="0"/>
              </a:spcBef>
              <a:spcAft>
                <a:spcPts val="1200"/>
              </a:spcAft>
              <a:buClr>
                <a:schemeClr val="tx1"/>
              </a:buClr>
              <a:buChar char="–"/>
              <a:defRPr sz="1600" b="1">
                <a:solidFill>
                  <a:srgbClr val="003366"/>
                </a:solidFill>
                <a:latin typeface="Calibri" pitchFamily="34" charset="0"/>
                <a:ea typeface="Calibri" pitchFamily="34" charset="0"/>
                <a:cs typeface="Calibri" pitchFamily="34" charset="0"/>
              </a:defRPr>
            </a:lvl5pPr>
            <a:lvl6pPr marL="1790700" indent="-304800" algn="l" rtl="0" fontAlgn="base">
              <a:lnSpc>
                <a:spcPct val="90000"/>
              </a:lnSpc>
              <a:spcBef>
                <a:spcPct val="25000"/>
              </a:spcBef>
              <a:spcAft>
                <a:spcPct val="0"/>
              </a:spcAft>
              <a:buClr>
                <a:schemeClr val="tx1"/>
              </a:buClr>
              <a:buChar char="–"/>
              <a:defRPr sz="1600">
                <a:solidFill>
                  <a:schemeClr val="tx1"/>
                </a:solidFill>
                <a:latin typeface="+mn-lt"/>
              </a:defRPr>
            </a:lvl6pPr>
            <a:lvl7pPr marL="2247900" indent="-304800" algn="l" rtl="0" fontAlgn="base">
              <a:lnSpc>
                <a:spcPct val="90000"/>
              </a:lnSpc>
              <a:spcBef>
                <a:spcPct val="25000"/>
              </a:spcBef>
              <a:spcAft>
                <a:spcPct val="0"/>
              </a:spcAft>
              <a:buClr>
                <a:schemeClr val="tx1"/>
              </a:buClr>
              <a:buChar char="–"/>
              <a:defRPr sz="1600">
                <a:solidFill>
                  <a:schemeClr val="tx1"/>
                </a:solidFill>
                <a:latin typeface="+mn-lt"/>
              </a:defRPr>
            </a:lvl7pPr>
            <a:lvl8pPr marL="2705100" indent="-304800" algn="l" rtl="0" fontAlgn="base">
              <a:lnSpc>
                <a:spcPct val="90000"/>
              </a:lnSpc>
              <a:spcBef>
                <a:spcPct val="25000"/>
              </a:spcBef>
              <a:spcAft>
                <a:spcPct val="0"/>
              </a:spcAft>
              <a:buClr>
                <a:schemeClr val="tx1"/>
              </a:buClr>
              <a:buChar char="–"/>
              <a:defRPr sz="1600">
                <a:solidFill>
                  <a:schemeClr val="tx1"/>
                </a:solidFill>
                <a:latin typeface="+mn-lt"/>
              </a:defRPr>
            </a:lvl8pPr>
            <a:lvl9pPr marL="3162300" indent="-304800" algn="l" rtl="0" fontAlgn="base">
              <a:lnSpc>
                <a:spcPct val="90000"/>
              </a:lnSpc>
              <a:spcBef>
                <a:spcPct val="25000"/>
              </a:spcBef>
              <a:spcAft>
                <a:spcPct val="0"/>
              </a:spcAft>
              <a:buClr>
                <a:schemeClr val="tx1"/>
              </a:buClr>
              <a:buChar char="–"/>
              <a:defRPr sz="1600">
                <a:solidFill>
                  <a:schemeClr val="tx1"/>
                </a:solidFill>
                <a:latin typeface="+mn-lt"/>
              </a:defRPr>
            </a:lvl9pPr>
          </a:lstStyle>
          <a:p>
            <a:r>
              <a:rPr lang="da-DK" kern="0">
                <a:solidFill>
                  <a:schemeClr val="bg1"/>
                </a:solidFill>
              </a:rPr>
              <a:t>EOHHS H.2 Budget Overview</a:t>
            </a:r>
            <a:endParaRPr lang="en-US" kern="0">
              <a:solidFill>
                <a:schemeClr val="bg1"/>
              </a:solidFill>
            </a:endParaRPr>
          </a:p>
        </p:txBody>
      </p:sp>
    </p:spTree>
    <p:extLst>
      <p:ext uri="{BB962C8B-B14F-4D97-AF65-F5344CB8AC3E}">
        <p14:creationId xmlns:p14="http://schemas.microsoft.com/office/powerpoint/2010/main" val="340817779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95E5C488-1D83-175F-AA65-82E4E9D78E8C}"/>
              </a:ext>
            </a:extLst>
          </p:cNvPr>
          <p:cNvSpPr txBox="1">
            <a:spLocks noGrp="1"/>
          </p:cNvSpPr>
          <p:nvPr>
            <p:ph type="title" idx="4294967295"/>
          </p:nvPr>
        </p:nvSpPr>
        <p:spPr>
          <a:xfrm>
            <a:off x="554736" y="374904"/>
            <a:ext cx="10602418" cy="451059"/>
          </a:xfrm>
          <a:prstGeom prst="rect">
            <a:avLst/>
          </a:prstGeom>
          <a:noFill/>
          <a:ln>
            <a:noFill/>
            <a:prstDash/>
          </a:ln>
          <a:effectLst/>
        </p:spPr>
        <p:txBody>
          <a:bodyPr rot="0" spcFirstLastPara="0" vertOverflow="overflow" horzOverflow="overflow" vert="horz" wrap="square" lIns="0" tIns="0" rIns="0" bIns="0" numCol="1" spcCol="0" rtlCol="0" fromWordArt="0" anchor="b" anchorCtr="0" forceAA="0" compatLnSpc="1">
            <a:prstTxWarp prst="textNoShape">
              <a:avLst/>
            </a:prstTxWarp>
            <a:noAutofit/>
          </a:bodyPr>
          <a:lstStyle>
            <a:lvl1pPr algn="l" defTabSz="914400" rtl="0" eaLnBrk="1" latinLnBrk="0" hangingPunct="1">
              <a:lnSpc>
                <a:spcPct val="100000"/>
              </a:lnSpc>
              <a:spcBef>
                <a:spcPct val="0"/>
              </a:spcBef>
              <a:buNone/>
              <a:defRPr lang="en-US" sz="2400" b="1" kern="1200" spc="0" baseline="0">
                <a:ln w="6350" cap="flat">
                  <a:noFill/>
                  <a:miter lim="800000"/>
                </a:ln>
                <a:solidFill>
                  <a:schemeClr val="bg2"/>
                </a:solidFill>
                <a:latin typeface="+mj-lt"/>
                <a:ea typeface="+mj-ea"/>
                <a:cs typeface="+mj-cs"/>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2400" b="1" i="0" u="none" strike="noStrike" kern="1200" cap="none" spc="0" normalizeH="0" baseline="0" noProof="0">
                <a:ln w="6350" cap="flat">
                  <a:noFill/>
                  <a:miter lim="800000"/>
                </a:ln>
                <a:solidFill>
                  <a:srgbClr val="FFFFFF"/>
                </a:solidFill>
                <a:effectLst/>
                <a:uLnTx/>
                <a:uFillTx/>
                <a:latin typeface="Arial" panose="020B0604020202020204" pitchFamily="34" charset="0"/>
                <a:ea typeface="+mj-ea"/>
                <a:cs typeface="+mj-cs"/>
              </a:rPr>
              <a:t>Department of Children and Families - Caseload Highlights</a:t>
            </a:r>
            <a:r>
              <a:rPr kumimoji="0" lang="en-US" sz="2400" b="0" i="0" u="none" strike="noStrike" kern="1200" cap="none" spc="0" normalizeH="0" baseline="0" noProof="0">
                <a:ln w="6350" cap="flat">
                  <a:noFill/>
                  <a:miter lim="800000"/>
                </a:ln>
                <a:solidFill>
                  <a:srgbClr val="FFFFFF"/>
                </a:solidFill>
                <a:effectLst/>
                <a:uLnTx/>
                <a:uFillTx/>
                <a:latin typeface="Arial" panose="020B0604020202020204" pitchFamily="34" charset="0"/>
                <a:ea typeface="+mj-ea"/>
                <a:cs typeface="+mj-cs"/>
              </a:rPr>
              <a:t>​</a:t>
            </a:r>
            <a:endParaRPr kumimoji="0" lang="en-US" sz="2400" b="1" i="0" u="none" strike="noStrike" kern="1200" cap="none" spc="0" normalizeH="0" baseline="0" noProof="0">
              <a:ln w="6350" cap="flat">
                <a:noFill/>
                <a:miter lim="800000"/>
              </a:ln>
              <a:solidFill>
                <a:schemeClr val="bg2"/>
              </a:solidFill>
              <a:effectLst/>
              <a:highlight>
                <a:srgbClr val="FFFF00"/>
              </a:highlight>
              <a:uLnTx/>
              <a:uFillTx/>
              <a:latin typeface="+mj-lt"/>
              <a:ea typeface="+mj-ea"/>
              <a:cs typeface="+mj-cs"/>
            </a:endParaRPr>
          </a:p>
        </p:txBody>
      </p:sp>
      <p:sp>
        <p:nvSpPr>
          <p:cNvPr id="5" name="Text Placeholder 2">
            <a:extLst>
              <a:ext uri="{FF2B5EF4-FFF2-40B4-BE49-F238E27FC236}">
                <a16:creationId xmlns:a16="http://schemas.microsoft.com/office/drawing/2014/main" id="{A8C48FC3-C7C1-19F5-6F3E-F79D087DB09A}"/>
              </a:ext>
            </a:extLst>
          </p:cNvPr>
          <p:cNvSpPr>
            <a:spLocks noGrp="1"/>
          </p:cNvSpPr>
          <p:nvPr>
            <p:ph type="body" sz="quarter" idx="12"/>
          </p:nvPr>
        </p:nvSpPr>
        <p:spPr>
          <a:xfrm>
            <a:off x="554736" y="1064741"/>
            <a:ext cx="11102486" cy="215444"/>
          </a:xfrm>
        </p:spPr>
        <p:txBody>
          <a:bodyPr vert="horz" wrap="square" lIns="0" tIns="0" rIns="0" bIns="0" rtlCol="0" anchor="t">
            <a:spAutoFit/>
          </a:bodyPr>
          <a:lstStyle/>
          <a:p>
            <a:r>
              <a:rPr lang="en-US" sz="1400">
                <a:cs typeface="Arial"/>
              </a:rPr>
              <a:t>Since FY20, DCF caseload has declined by over 8,500 cases, representing a 37% overall decrease over 77 months.</a:t>
            </a:r>
            <a:endParaRPr lang="en-US" sz="1400">
              <a:solidFill>
                <a:srgbClr val="14558F"/>
              </a:solidFill>
            </a:endParaRPr>
          </a:p>
        </p:txBody>
      </p:sp>
      <p:pic>
        <p:nvPicPr>
          <p:cNvPr id="3" name="Picture 2" descr="Visual of Department and Children and Families clinical case count from fiscal year 20 through present. Total clinical cases have declined by 37%.">
            <a:extLst>
              <a:ext uri="{FF2B5EF4-FFF2-40B4-BE49-F238E27FC236}">
                <a16:creationId xmlns:a16="http://schemas.microsoft.com/office/drawing/2014/main" id="{A35C11D0-7208-5A1A-8582-923C946FC224}"/>
              </a:ext>
            </a:extLst>
          </p:cNvPr>
          <p:cNvPicPr>
            <a:picLocks noChangeAspect="1"/>
          </p:cNvPicPr>
          <p:nvPr/>
        </p:nvPicPr>
        <p:blipFill>
          <a:blip r:embed="rId2"/>
          <a:stretch>
            <a:fillRect/>
          </a:stretch>
        </p:blipFill>
        <p:spPr>
          <a:xfrm>
            <a:off x="1686484" y="1509554"/>
            <a:ext cx="8818585" cy="4874824"/>
          </a:xfrm>
          <a:prstGeom prst="rect">
            <a:avLst/>
          </a:prstGeom>
          <a:ln w="12700">
            <a:solidFill>
              <a:schemeClr val="tx1"/>
            </a:solidFill>
          </a:ln>
        </p:spPr>
      </p:pic>
      <p:sp>
        <p:nvSpPr>
          <p:cNvPr id="8" name="Text Placeholder 3">
            <a:extLst>
              <a:ext uri="{FF2B5EF4-FFF2-40B4-BE49-F238E27FC236}">
                <a16:creationId xmlns:a16="http://schemas.microsoft.com/office/drawing/2014/main" id="{ABFA8A2D-ED5B-AB9E-6BEA-5B127B9FB74E}"/>
              </a:ext>
              <a:ext uri="{C183D7F6-B498-43B3-948B-1728B52AA6E4}">
                <adec:decorative xmlns:adec="http://schemas.microsoft.com/office/drawing/2017/decorative" val="1"/>
              </a:ext>
            </a:extLst>
          </p:cNvPr>
          <p:cNvSpPr txBox="1">
            <a:spLocks/>
          </p:cNvSpPr>
          <p:nvPr/>
        </p:nvSpPr>
        <p:spPr bwMode="auto">
          <a:xfrm>
            <a:off x="554736" y="246888"/>
            <a:ext cx="7772400" cy="182880"/>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lvl1pPr marL="0" indent="0" algn="l" rtl="0" eaLnBrk="0" fontAlgn="base" hangingPunct="0">
              <a:spcBef>
                <a:spcPct val="0"/>
              </a:spcBef>
              <a:spcAft>
                <a:spcPts val="1200"/>
              </a:spcAft>
              <a:buClr>
                <a:srgbClr val="FFC000"/>
              </a:buClr>
              <a:buSzPct val="80000"/>
              <a:buFont typeface="Wingdings" pitchFamily="2" charset="2"/>
              <a:buNone/>
              <a:defRPr sz="1100" b="1" baseline="0">
                <a:solidFill>
                  <a:srgbClr val="00269E"/>
                </a:solidFill>
                <a:latin typeface="Arial" panose="020B0604020202020204" pitchFamily="34" charset="0"/>
                <a:ea typeface="Calibri" pitchFamily="34" charset="0"/>
                <a:cs typeface="Arial" panose="020B0604020202020204" pitchFamily="34" charset="0"/>
              </a:defRPr>
            </a:lvl1pPr>
            <a:lvl2pPr marL="568325" indent="-222250" algn="l" rtl="0" eaLnBrk="0" fontAlgn="base" hangingPunct="0">
              <a:spcBef>
                <a:spcPct val="0"/>
              </a:spcBef>
              <a:spcAft>
                <a:spcPts val="1200"/>
              </a:spcAft>
              <a:buClr>
                <a:srgbClr val="FFC000"/>
              </a:buClr>
              <a:buSzPct val="115000"/>
              <a:buFont typeface="Calibri" pitchFamily="34" charset="0"/>
              <a:buChar char="•"/>
              <a:defRPr b="1">
                <a:solidFill>
                  <a:srgbClr val="003366"/>
                </a:solidFill>
                <a:latin typeface="Calibri" pitchFamily="34" charset="0"/>
                <a:ea typeface="Calibri" pitchFamily="34" charset="0"/>
                <a:cs typeface="Calibri" pitchFamily="34" charset="0"/>
              </a:defRPr>
            </a:lvl2pPr>
            <a:lvl3pPr marL="739775" indent="-342900" algn="l" rtl="0" eaLnBrk="0" fontAlgn="base" hangingPunct="0">
              <a:lnSpc>
                <a:spcPct val="90000"/>
              </a:lnSpc>
              <a:spcBef>
                <a:spcPct val="25000"/>
              </a:spcBef>
              <a:spcAft>
                <a:spcPct val="0"/>
              </a:spcAft>
              <a:buClr>
                <a:schemeClr val="tx1"/>
              </a:buClr>
              <a:buAutoNum type="alphaUcPeriod"/>
              <a:defRPr>
                <a:solidFill>
                  <a:schemeClr val="tx1"/>
                </a:solidFill>
                <a:latin typeface="+mn-lt"/>
                <a:ea typeface="Calibri" pitchFamily="34" charset="0"/>
                <a:cs typeface="Calibri" pitchFamily="34" charset="0"/>
              </a:defRPr>
            </a:lvl3pPr>
            <a:lvl4pPr marL="914400" indent="-346075" algn="l" rtl="0" eaLnBrk="0" fontAlgn="base" hangingPunct="0">
              <a:spcBef>
                <a:spcPct val="0"/>
              </a:spcBef>
              <a:spcAft>
                <a:spcPts val="1200"/>
              </a:spcAft>
              <a:buClr>
                <a:srgbClr val="FFC000"/>
              </a:buClr>
              <a:buFont typeface="Symbol" pitchFamily="18" charset="2"/>
              <a:buChar char=""/>
              <a:defRPr b="1">
                <a:solidFill>
                  <a:srgbClr val="003366"/>
                </a:solidFill>
                <a:latin typeface="Calibri" pitchFamily="34" charset="0"/>
                <a:ea typeface="Calibri" pitchFamily="34" charset="0"/>
                <a:cs typeface="Calibri" pitchFamily="34" charset="0"/>
              </a:defRPr>
            </a:lvl4pPr>
            <a:lvl5pPr marL="1333500" indent="-304800" algn="l" rtl="0" eaLnBrk="0" fontAlgn="base" hangingPunct="0">
              <a:spcBef>
                <a:spcPct val="0"/>
              </a:spcBef>
              <a:spcAft>
                <a:spcPts val="1200"/>
              </a:spcAft>
              <a:buClr>
                <a:schemeClr val="tx1"/>
              </a:buClr>
              <a:buChar char="–"/>
              <a:defRPr sz="1600" b="1">
                <a:solidFill>
                  <a:srgbClr val="003366"/>
                </a:solidFill>
                <a:latin typeface="Calibri" pitchFamily="34" charset="0"/>
                <a:ea typeface="Calibri" pitchFamily="34" charset="0"/>
                <a:cs typeface="Calibri" pitchFamily="34" charset="0"/>
              </a:defRPr>
            </a:lvl5pPr>
            <a:lvl6pPr marL="1790700" indent="-304800" algn="l" rtl="0" fontAlgn="base">
              <a:lnSpc>
                <a:spcPct val="90000"/>
              </a:lnSpc>
              <a:spcBef>
                <a:spcPct val="25000"/>
              </a:spcBef>
              <a:spcAft>
                <a:spcPct val="0"/>
              </a:spcAft>
              <a:buClr>
                <a:schemeClr val="tx1"/>
              </a:buClr>
              <a:buChar char="–"/>
              <a:defRPr sz="1600">
                <a:solidFill>
                  <a:schemeClr val="tx1"/>
                </a:solidFill>
                <a:latin typeface="+mn-lt"/>
              </a:defRPr>
            </a:lvl6pPr>
            <a:lvl7pPr marL="2247900" indent="-304800" algn="l" rtl="0" fontAlgn="base">
              <a:lnSpc>
                <a:spcPct val="90000"/>
              </a:lnSpc>
              <a:spcBef>
                <a:spcPct val="25000"/>
              </a:spcBef>
              <a:spcAft>
                <a:spcPct val="0"/>
              </a:spcAft>
              <a:buClr>
                <a:schemeClr val="tx1"/>
              </a:buClr>
              <a:buChar char="–"/>
              <a:defRPr sz="1600">
                <a:solidFill>
                  <a:schemeClr val="tx1"/>
                </a:solidFill>
                <a:latin typeface="+mn-lt"/>
              </a:defRPr>
            </a:lvl7pPr>
            <a:lvl8pPr marL="2705100" indent="-304800" algn="l" rtl="0" fontAlgn="base">
              <a:lnSpc>
                <a:spcPct val="90000"/>
              </a:lnSpc>
              <a:spcBef>
                <a:spcPct val="25000"/>
              </a:spcBef>
              <a:spcAft>
                <a:spcPct val="0"/>
              </a:spcAft>
              <a:buClr>
                <a:schemeClr val="tx1"/>
              </a:buClr>
              <a:buChar char="–"/>
              <a:defRPr sz="1600">
                <a:solidFill>
                  <a:schemeClr val="tx1"/>
                </a:solidFill>
                <a:latin typeface="+mn-lt"/>
              </a:defRPr>
            </a:lvl8pPr>
            <a:lvl9pPr marL="3162300" indent="-304800" algn="l" rtl="0" fontAlgn="base">
              <a:lnSpc>
                <a:spcPct val="90000"/>
              </a:lnSpc>
              <a:spcBef>
                <a:spcPct val="25000"/>
              </a:spcBef>
              <a:spcAft>
                <a:spcPct val="0"/>
              </a:spcAft>
              <a:buClr>
                <a:schemeClr val="tx1"/>
              </a:buClr>
              <a:buChar char="–"/>
              <a:defRPr sz="1600">
                <a:solidFill>
                  <a:schemeClr val="tx1"/>
                </a:solidFill>
                <a:latin typeface="+mn-lt"/>
              </a:defRPr>
            </a:lvl9pPr>
          </a:lstStyle>
          <a:p>
            <a:r>
              <a:rPr lang="da-DK" kern="0">
                <a:solidFill>
                  <a:schemeClr val="bg1"/>
                </a:solidFill>
              </a:rPr>
              <a:t>EOHHS H.2 Budget Overview</a:t>
            </a:r>
            <a:endParaRPr lang="en-US" kern="0">
              <a:solidFill>
                <a:schemeClr val="bg1"/>
              </a:solidFill>
            </a:endParaRPr>
          </a:p>
        </p:txBody>
      </p:sp>
    </p:spTree>
    <p:extLst>
      <p:ext uri="{BB962C8B-B14F-4D97-AF65-F5344CB8AC3E}">
        <p14:creationId xmlns:p14="http://schemas.microsoft.com/office/powerpoint/2010/main" val="132891406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19F3B9-16A7-7C14-23F6-30F0B16C12F8}"/>
              </a:ext>
            </a:extLst>
          </p:cNvPr>
          <p:cNvSpPr>
            <a:spLocks noGrp="1"/>
          </p:cNvSpPr>
          <p:nvPr>
            <p:ph type="title"/>
          </p:nvPr>
        </p:nvSpPr>
        <p:spPr>
          <a:xfrm>
            <a:off x="554736" y="374904"/>
            <a:ext cx="10602418" cy="451059"/>
          </a:xfrm>
        </p:spPr>
        <p:txBody>
          <a:bodyPr/>
          <a:lstStyle/>
          <a:p>
            <a:r>
              <a:rPr lang="en-US" b="1" i="0" u="none" strike="noStrike">
                <a:solidFill>
                  <a:srgbClr val="FFFFFF"/>
                </a:solidFill>
                <a:effectLst/>
                <a:latin typeface="Arial" panose="020B0604020202020204" pitchFamily="34" charset="0"/>
              </a:rPr>
              <a:t>Department of Mental Health </a:t>
            </a:r>
            <a:r>
              <a:rPr lang="en-US" b="0" i="0">
                <a:solidFill>
                  <a:srgbClr val="FFFFFF"/>
                </a:solidFill>
                <a:effectLst/>
                <a:latin typeface="Arial" panose="020B0604020202020204" pitchFamily="34" charset="0"/>
              </a:rPr>
              <a:t>​</a:t>
            </a:r>
            <a:endParaRPr lang="en-US">
              <a:highlight>
                <a:srgbClr val="FFFF00"/>
              </a:highlight>
            </a:endParaRPr>
          </a:p>
        </p:txBody>
      </p:sp>
      <p:sp>
        <p:nvSpPr>
          <p:cNvPr id="30" name="Text Placeholder 2">
            <a:extLst>
              <a:ext uri="{FF2B5EF4-FFF2-40B4-BE49-F238E27FC236}">
                <a16:creationId xmlns:a16="http://schemas.microsoft.com/office/drawing/2014/main" id="{DC419B56-5524-48B2-A8AB-97CE6ADB8D97}"/>
              </a:ext>
            </a:extLst>
          </p:cNvPr>
          <p:cNvSpPr>
            <a:spLocks noGrp="1"/>
          </p:cNvSpPr>
          <p:nvPr>
            <p:ph type="body" sz="quarter" idx="12"/>
          </p:nvPr>
        </p:nvSpPr>
        <p:spPr>
          <a:xfrm>
            <a:off x="548606" y="1100751"/>
            <a:ext cx="11186194" cy="5678478"/>
          </a:xfrm>
        </p:spPr>
        <p:txBody>
          <a:bodyPr vert="horz" wrap="square" lIns="0" tIns="0" rIns="0" bIns="0" rtlCol="0" anchor="t">
            <a:spAutoFit/>
          </a:bodyPr>
          <a:lstStyle/>
          <a:p>
            <a:r>
              <a:rPr lang="en-US" i="0">
                <a:solidFill>
                  <a:schemeClr val="tx1"/>
                </a:solidFill>
                <a:cs typeface="Arial"/>
              </a:rPr>
              <a:t>Agency Mission</a:t>
            </a:r>
            <a:endParaRPr lang="en-US" b="0" i="0">
              <a:solidFill>
                <a:schemeClr val="tx1"/>
              </a:solidFill>
              <a:cs typeface="Arial"/>
            </a:endParaRPr>
          </a:p>
          <a:p>
            <a:r>
              <a:rPr lang="en-US" b="0" i="0">
                <a:solidFill>
                  <a:schemeClr val="tx1"/>
                </a:solidFill>
                <a:cs typeface="Arial"/>
                <a:sym typeface="Arial" panose="020B0604020202020204" pitchFamily="34" charset="0"/>
              </a:rPr>
              <a:t>The Department of Mental Health (DMH), as the State Mental Health Authority, assures and provides access to services and supports to meet the mental health needs of individuals of all ages; enabling them to live, work and participate in their communities.</a:t>
            </a:r>
            <a:endParaRPr lang="en-US" b="0" i="0">
              <a:solidFill>
                <a:schemeClr val="tx1"/>
              </a:solidFill>
              <a:cs typeface="Arial"/>
            </a:endParaRPr>
          </a:p>
          <a:p>
            <a:endParaRPr lang="en-US" b="0" i="0">
              <a:solidFill>
                <a:schemeClr val="tx1"/>
              </a:solidFill>
              <a:cs typeface="Arial"/>
              <a:sym typeface="Arial" panose="020B0604020202020204" pitchFamily="34" charset="0"/>
            </a:endParaRPr>
          </a:p>
          <a:p>
            <a:pPr>
              <a:spcBef>
                <a:spcPts val="0"/>
              </a:spcBef>
              <a:spcAft>
                <a:spcPts val="0"/>
              </a:spcAft>
              <a:buClrTx/>
              <a:buSzTx/>
              <a:defRPr/>
            </a:pPr>
            <a:r>
              <a:rPr lang="en-US" i="0">
                <a:solidFill>
                  <a:srgbClr val="000000"/>
                </a:solidFill>
                <a:cs typeface="Arial"/>
              </a:rPr>
              <a:t>H.2 funds DMH at $1.316B, a $4.1M (+0%) increase above the FY26 GAA. Highlights of this budget include:</a:t>
            </a:r>
            <a:endParaRPr lang="en-US" b="0" i="0">
              <a:solidFill>
                <a:srgbClr val="000000"/>
              </a:solidFill>
              <a:cs typeface="Arial"/>
            </a:endParaRPr>
          </a:p>
          <a:p>
            <a:pPr marL="228600" indent="-228600">
              <a:buClr>
                <a:srgbClr val="14558F"/>
              </a:buClr>
              <a:buFont typeface="Wingdings,Sans-Serif"/>
              <a:buChar char="§"/>
              <a:defRPr/>
            </a:pPr>
            <a:r>
              <a:rPr lang="en-US" b="0" i="0">
                <a:solidFill>
                  <a:srgbClr val="000000"/>
                </a:solidFill>
                <a:cs typeface="Arial"/>
              </a:rPr>
              <a:t>Maintains funding for case managers at current staffing levels</a:t>
            </a:r>
          </a:p>
          <a:p>
            <a:pPr marL="228600" indent="-228600">
              <a:buClr>
                <a:srgbClr val="14558F"/>
              </a:buClr>
              <a:buFont typeface="Wingdings,Sans-Serif"/>
              <a:buChar char="§"/>
              <a:defRPr/>
            </a:pPr>
            <a:r>
              <a:rPr lang="en-US" b="0" i="0">
                <a:solidFill>
                  <a:srgbClr val="000000"/>
                </a:solidFill>
                <a:cs typeface="Arial"/>
              </a:rPr>
              <a:t>Maintains funding for intensive clinical services (</a:t>
            </a:r>
            <a:r>
              <a:rPr lang="en-US" b="0" i="0" err="1">
                <a:solidFill>
                  <a:srgbClr val="000000"/>
                </a:solidFill>
                <a:cs typeface="Arial"/>
              </a:rPr>
              <a:t>ClRT</a:t>
            </a:r>
            <a:r>
              <a:rPr lang="en-US" b="0" i="0">
                <a:solidFill>
                  <a:srgbClr val="000000"/>
                </a:solidFill>
                <a:cs typeface="Arial"/>
              </a:rPr>
              <a:t>, IRTP, Therapeutic Group Care). Aligns some Child, Youth and Service funding with current utilization trends (Flex, Therapeutic Day Services, and Intensive Home-Based Therapeutic Care)</a:t>
            </a:r>
          </a:p>
          <a:p>
            <a:pPr marL="228600" indent="-228600">
              <a:buClr>
                <a:srgbClr val="14558F"/>
              </a:buClr>
              <a:buFont typeface="Wingdings,Sans-Serif"/>
              <a:buChar char="§"/>
              <a:defRPr/>
            </a:pPr>
            <a:r>
              <a:rPr lang="en-US" b="0" i="0">
                <a:solidFill>
                  <a:srgbClr val="000000"/>
                </a:solidFill>
                <a:cs typeface="Arial"/>
              </a:rPr>
              <a:t>Transitions transportation costs to a centralized line item funded through the Office of the Secretary</a:t>
            </a:r>
          </a:p>
          <a:p>
            <a:pPr marL="228600" indent="-228600">
              <a:buClr>
                <a:srgbClr val="14558F"/>
              </a:buClr>
              <a:buFont typeface="Wingdings,Sans-Serif"/>
              <a:buChar char="§"/>
              <a:defRPr/>
            </a:pPr>
            <a:r>
              <a:rPr lang="en-US" b="0" i="0">
                <a:solidFill>
                  <a:srgbClr val="000000"/>
                </a:solidFill>
                <a:cs typeface="Arial"/>
              </a:rPr>
              <a:t>Supports Jail Diversion grant funding at $4M, consistent with FY26 H.1 budget proposal</a:t>
            </a:r>
          </a:p>
          <a:p>
            <a:pPr marL="228600" indent="-228600">
              <a:buClr>
                <a:srgbClr val="14558F"/>
              </a:buClr>
              <a:buFont typeface="Wingdings,Sans-Serif"/>
              <a:buChar char="§"/>
              <a:defRPr/>
            </a:pPr>
            <a:r>
              <a:rPr lang="en-US" b="0" i="0">
                <a:solidFill>
                  <a:srgbClr val="000000"/>
                </a:solidFill>
                <a:cs typeface="Arial"/>
              </a:rPr>
              <a:t>Proposes to</a:t>
            </a:r>
            <a:r>
              <a:rPr lang="en-US" b="0" i="0">
                <a:solidFill>
                  <a:srgbClr val="000000"/>
                </a:solidFill>
                <a:ea typeface="+mn-lt"/>
                <a:cs typeface="+mn-lt"/>
              </a:rPr>
              <a:t> transition DMH </a:t>
            </a:r>
            <a:r>
              <a:rPr lang="en-US" b="0" i="0">
                <a:solidFill>
                  <a:schemeClr val="tx1"/>
                </a:solidFill>
                <a:ea typeface="+mn-lt"/>
                <a:cs typeface="+mn-lt"/>
              </a:rPr>
              <a:t>clients from MassHealth's Community Partners Program supports to other MassHealth care management programs and </a:t>
            </a:r>
            <a:r>
              <a:rPr lang="en-US" b="0" i="0">
                <a:solidFill>
                  <a:srgbClr val="000000"/>
                </a:solidFill>
                <a:ea typeface="+mn-lt"/>
                <a:cs typeface="+mn-lt"/>
              </a:rPr>
              <a:t>DMH Case Management Services</a:t>
            </a:r>
            <a:endParaRPr lang="en-US"/>
          </a:p>
          <a:p>
            <a:pPr marL="228600" indent="-228600">
              <a:buClr>
                <a:srgbClr val="14558F"/>
              </a:buClr>
              <a:buFont typeface="Wingdings,Sans-Serif"/>
              <a:buChar char="§"/>
              <a:defRPr/>
            </a:pPr>
            <a:r>
              <a:rPr lang="en-US" b="0" i="0">
                <a:solidFill>
                  <a:srgbClr val="000000"/>
                </a:solidFill>
                <a:ea typeface="+mn-lt"/>
                <a:cs typeface="+mn-lt"/>
              </a:rPr>
              <a:t>Introduces an adjusted payment model for </a:t>
            </a:r>
            <a:r>
              <a:rPr lang="en-US" b="0" i="0">
                <a:solidFill>
                  <a:schemeClr val="tx1"/>
                </a:solidFill>
                <a:ea typeface="+mn-lt"/>
                <a:cs typeface="+mn-lt"/>
              </a:rPr>
              <a:t>Adult Community Clinical Services providers with higher-than-average clinical staff vacancy rates</a:t>
            </a:r>
            <a:endParaRPr lang="en-US" b="0" i="0">
              <a:solidFill>
                <a:schemeClr val="tx1"/>
              </a:solidFill>
              <a:cs typeface="Arial"/>
            </a:endParaRPr>
          </a:p>
          <a:p>
            <a:pPr fontAlgn="base">
              <a:defRPr/>
            </a:pPr>
            <a:endParaRPr lang="en-US" b="0" i="0">
              <a:solidFill>
                <a:srgbClr val="000000"/>
              </a:solidFill>
              <a:cs typeface="Arial"/>
            </a:endParaRPr>
          </a:p>
        </p:txBody>
      </p:sp>
      <p:sp>
        <p:nvSpPr>
          <p:cNvPr id="14" name="Text Placeholder 3">
            <a:extLst>
              <a:ext uri="{FF2B5EF4-FFF2-40B4-BE49-F238E27FC236}">
                <a16:creationId xmlns:a16="http://schemas.microsoft.com/office/drawing/2014/main" id="{F4ED0B51-231E-4AB4-8206-CC77BD5D0514}"/>
              </a:ext>
              <a:ext uri="{C183D7F6-B498-43B3-948B-1728B52AA6E4}">
                <adec:decorative xmlns:adec="http://schemas.microsoft.com/office/drawing/2017/decorative" val="1"/>
              </a:ext>
            </a:extLst>
          </p:cNvPr>
          <p:cNvSpPr txBox="1">
            <a:spLocks/>
          </p:cNvSpPr>
          <p:nvPr/>
        </p:nvSpPr>
        <p:spPr bwMode="auto">
          <a:xfrm>
            <a:off x="554736" y="246888"/>
            <a:ext cx="7772400" cy="182880"/>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lvl1pPr marL="0" indent="0" algn="l" rtl="0" eaLnBrk="0" fontAlgn="base" hangingPunct="0">
              <a:spcBef>
                <a:spcPct val="0"/>
              </a:spcBef>
              <a:spcAft>
                <a:spcPts val="1200"/>
              </a:spcAft>
              <a:buClr>
                <a:srgbClr val="FFC000"/>
              </a:buClr>
              <a:buSzPct val="80000"/>
              <a:buFont typeface="Wingdings" pitchFamily="2" charset="2"/>
              <a:buNone/>
              <a:defRPr sz="1100" b="1" baseline="0">
                <a:solidFill>
                  <a:srgbClr val="00269E"/>
                </a:solidFill>
                <a:latin typeface="Arial" panose="020B0604020202020204" pitchFamily="34" charset="0"/>
                <a:ea typeface="Calibri" pitchFamily="34" charset="0"/>
                <a:cs typeface="Arial" panose="020B0604020202020204" pitchFamily="34" charset="0"/>
              </a:defRPr>
            </a:lvl1pPr>
            <a:lvl2pPr marL="568325" indent="-222250" algn="l" rtl="0" eaLnBrk="0" fontAlgn="base" hangingPunct="0">
              <a:spcBef>
                <a:spcPct val="0"/>
              </a:spcBef>
              <a:spcAft>
                <a:spcPts val="1200"/>
              </a:spcAft>
              <a:buClr>
                <a:srgbClr val="FFC000"/>
              </a:buClr>
              <a:buSzPct val="115000"/>
              <a:buFont typeface="Calibri" pitchFamily="34" charset="0"/>
              <a:buChar char="•"/>
              <a:defRPr b="1">
                <a:solidFill>
                  <a:srgbClr val="003366"/>
                </a:solidFill>
                <a:latin typeface="Calibri" pitchFamily="34" charset="0"/>
                <a:ea typeface="Calibri" pitchFamily="34" charset="0"/>
                <a:cs typeface="Calibri" pitchFamily="34" charset="0"/>
              </a:defRPr>
            </a:lvl2pPr>
            <a:lvl3pPr marL="739775" indent="-342900" algn="l" rtl="0" eaLnBrk="0" fontAlgn="base" hangingPunct="0">
              <a:lnSpc>
                <a:spcPct val="90000"/>
              </a:lnSpc>
              <a:spcBef>
                <a:spcPct val="25000"/>
              </a:spcBef>
              <a:spcAft>
                <a:spcPct val="0"/>
              </a:spcAft>
              <a:buClr>
                <a:schemeClr val="tx1"/>
              </a:buClr>
              <a:buAutoNum type="alphaUcPeriod"/>
              <a:defRPr>
                <a:solidFill>
                  <a:schemeClr val="tx1"/>
                </a:solidFill>
                <a:latin typeface="+mn-lt"/>
                <a:ea typeface="Calibri" pitchFamily="34" charset="0"/>
                <a:cs typeface="Calibri" pitchFamily="34" charset="0"/>
              </a:defRPr>
            </a:lvl3pPr>
            <a:lvl4pPr marL="914400" indent="-346075" algn="l" rtl="0" eaLnBrk="0" fontAlgn="base" hangingPunct="0">
              <a:spcBef>
                <a:spcPct val="0"/>
              </a:spcBef>
              <a:spcAft>
                <a:spcPts val="1200"/>
              </a:spcAft>
              <a:buClr>
                <a:srgbClr val="FFC000"/>
              </a:buClr>
              <a:buFont typeface="Symbol" pitchFamily="18" charset="2"/>
              <a:buChar char=""/>
              <a:defRPr b="1">
                <a:solidFill>
                  <a:srgbClr val="003366"/>
                </a:solidFill>
                <a:latin typeface="Calibri" pitchFamily="34" charset="0"/>
                <a:ea typeface="Calibri" pitchFamily="34" charset="0"/>
                <a:cs typeface="Calibri" pitchFamily="34" charset="0"/>
              </a:defRPr>
            </a:lvl4pPr>
            <a:lvl5pPr marL="1333500" indent="-304800" algn="l" rtl="0" eaLnBrk="0" fontAlgn="base" hangingPunct="0">
              <a:spcBef>
                <a:spcPct val="0"/>
              </a:spcBef>
              <a:spcAft>
                <a:spcPts val="1200"/>
              </a:spcAft>
              <a:buClr>
                <a:schemeClr val="tx1"/>
              </a:buClr>
              <a:buChar char="–"/>
              <a:defRPr sz="1600" b="1">
                <a:solidFill>
                  <a:srgbClr val="003366"/>
                </a:solidFill>
                <a:latin typeface="Calibri" pitchFamily="34" charset="0"/>
                <a:ea typeface="Calibri" pitchFamily="34" charset="0"/>
                <a:cs typeface="Calibri" pitchFamily="34" charset="0"/>
              </a:defRPr>
            </a:lvl5pPr>
            <a:lvl6pPr marL="1790700" indent="-304800" algn="l" rtl="0" fontAlgn="base">
              <a:lnSpc>
                <a:spcPct val="90000"/>
              </a:lnSpc>
              <a:spcBef>
                <a:spcPct val="25000"/>
              </a:spcBef>
              <a:spcAft>
                <a:spcPct val="0"/>
              </a:spcAft>
              <a:buClr>
                <a:schemeClr val="tx1"/>
              </a:buClr>
              <a:buChar char="–"/>
              <a:defRPr sz="1600">
                <a:solidFill>
                  <a:schemeClr val="tx1"/>
                </a:solidFill>
                <a:latin typeface="+mn-lt"/>
              </a:defRPr>
            </a:lvl6pPr>
            <a:lvl7pPr marL="2247900" indent="-304800" algn="l" rtl="0" fontAlgn="base">
              <a:lnSpc>
                <a:spcPct val="90000"/>
              </a:lnSpc>
              <a:spcBef>
                <a:spcPct val="25000"/>
              </a:spcBef>
              <a:spcAft>
                <a:spcPct val="0"/>
              </a:spcAft>
              <a:buClr>
                <a:schemeClr val="tx1"/>
              </a:buClr>
              <a:buChar char="–"/>
              <a:defRPr sz="1600">
                <a:solidFill>
                  <a:schemeClr val="tx1"/>
                </a:solidFill>
                <a:latin typeface="+mn-lt"/>
              </a:defRPr>
            </a:lvl7pPr>
            <a:lvl8pPr marL="2705100" indent="-304800" algn="l" rtl="0" fontAlgn="base">
              <a:lnSpc>
                <a:spcPct val="90000"/>
              </a:lnSpc>
              <a:spcBef>
                <a:spcPct val="25000"/>
              </a:spcBef>
              <a:spcAft>
                <a:spcPct val="0"/>
              </a:spcAft>
              <a:buClr>
                <a:schemeClr val="tx1"/>
              </a:buClr>
              <a:buChar char="–"/>
              <a:defRPr sz="1600">
                <a:solidFill>
                  <a:schemeClr val="tx1"/>
                </a:solidFill>
                <a:latin typeface="+mn-lt"/>
              </a:defRPr>
            </a:lvl8pPr>
            <a:lvl9pPr marL="3162300" indent="-304800" algn="l" rtl="0" fontAlgn="base">
              <a:lnSpc>
                <a:spcPct val="90000"/>
              </a:lnSpc>
              <a:spcBef>
                <a:spcPct val="25000"/>
              </a:spcBef>
              <a:spcAft>
                <a:spcPct val="0"/>
              </a:spcAft>
              <a:buClr>
                <a:schemeClr val="tx1"/>
              </a:buClr>
              <a:buChar char="–"/>
              <a:defRPr sz="1600">
                <a:solidFill>
                  <a:schemeClr val="tx1"/>
                </a:solidFill>
                <a:latin typeface="+mn-lt"/>
              </a:defRPr>
            </a:lvl9pPr>
          </a:lstStyle>
          <a:p>
            <a:r>
              <a:rPr lang="da-DK" kern="0">
                <a:solidFill>
                  <a:schemeClr val="bg1"/>
                </a:solidFill>
                <a:latin typeface="Arial"/>
                <a:ea typeface="Calibri"/>
                <a:cs typeface="Arial"/>
              </a:rPr>
              <a:t>EOHHS H.2 Budget Overview</a:t>
            </a:r>
            <a:endParaRPr lang="en-US" kern="0">
              <a:solidFill>
                <a:schemeClr val="bg1"/>
              </a:solidFill>
              <a:latin typeface="Arial"/>
              <a:ea typeface="Calibri"/>
              <a:cs typeface="Arial"/>
            </a:endParaRPr>
          </a:p>
        </p:txBody>
      </p:sp>
    </p:spTree>
    <p:extLst>
      <p:ext uri="{BB962C8B-B14F-4D97-AF65-F5344CB8AC3E}">
        <p14:creationId xmlns:p14="http://schemas.microsoft.com/office/powerpoint/2010/main" val="98310453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19F3B9-16A7-7C14-23F6-30F0B16C12F8}"/>
              </a:ext>
            </a:extLst>
          </p:cNvPr>
          <p:cNvSpPr>
            <a:spLocks noGrp="1"/>
          </p:cNvSpPr>
          <p:nvPr>
            <p:ph type="title"/>
          </p:nvPr>
        </p:nvSpPr>
        <p:spPr>
          <a:xfrm>
            <a:off x="554736" y="374904"/>
            <a:ext cx="10602418" cy="451059"/>
          </a:xfrm>
        </p:spPr>
        <p:txBody>
          <a:bodyPr/>
          <a:lstStyle/>
          <a:p>
            <a:r>
              <a:rPr lang="en-US" err="1">
                <a:solidFill>
                  <a:srgbClr val="FFFFFF"/>
                </a:solidFill>
                <a:latin typeface="Arial"/>
                <a:cs typeface="Arial"/>
              </a:rPr>
              <a:t>MassAbility</a:t>
            </a:r>
            <a:endParaRPr lang="en-US" b="0" err="1">
              <a:solidFill>
                <a:srgbClr val="FFFFFF"/>
              </a:solidFill>
              <a:cs typeface="Arial"/>
            </a:endParaRPr>
          </a:p>
        </p:txBody>
      </p:sp>
      <p:sp>
        <p:nvSpPr>
          <p:cNvPr id="30" name="Text Placeholder 2">
            <a:extLst>
              <a:ext uri="{FF2B5EF4-FFF2-40B4-BE49-F238E27FC236}">
                <a16:creationId xmlns:a16="http://schemas.microsoft.com/office/drawing/2014/main" id="{DC419B56-5524-48B2-A8AB-97CE6ADB8D97}"/>
              </a:ext>
            </a:extLst>
          </p:cNvPr>
          <p:cNvSpPr>
            <a:spLocks noGrp="1"/>
          </p:cNvSpPr>
          <p:nvPr>
            <p:ph type="body" sz="quarter" idx="12"/>
          </p:nvPr>
        </p:nvSpPr>
        <p:spPr>
          <a:xfrm>
            <a:off x="554735" y="1100751"/>
            <a:ext cx="11212722" cy="3431709"/>
          </a:xfrm>
        </p:spPr>
        <p:txBody>
          <a:bodyPr vert="horz" wrap="square" lIns="0" tIns="0" rIns="0" bIns="0" rtlCol="0" anchor="t">
            <a:spAutoFit/>
          </a:bodyPr>
          <a:lstStyle/>
          <a:p>
            <a:r>
              <a:rPr lang="en-US" i="0">
                <a:solidFill>
                  <a:schemeClr val="tx1"/>
                </a:solidFill>
                <a:cs typeface="Arial"/>
              </a:rPr>
              <a:t>Agency Mission</a:t>
            </a:r>
            <a:endParaRPr lang="en-US" b="0" i="0">
              <a:solidFill>
                <a:schemeClr val="tx1"/>
              </a:solidFill>
              <a:cs typeface="Arial"/>
            </a:endParaRPr>
          </a:p>
          <a:p>
            <a:r>
              <a:rPr lang="en-US" b="0" i="0" err="1">
                <a:solidFill>
                  <a:schemeClr val="tx1"/>
                </a:solidFill>
                <a:cs typeface="Arial"/>
              </a:rPr>
              <a:t>MassAbility</a:t>
            </a:r>
            <a:r>
              <a:rPr lang="en-US" b="0" i="0">
                <a:solidFill>
                  <a:schemeClr val="tx1"/>
                </a:solidFill>
                <a:cs typeface="Arial"/>
              </a:rPr>
              <a:t> (formerly Massachusetts Rehabilitation Commission, MRC)</a:t>
            </a:r>
            <a:r>
              <a:rPr lang="en-US">
                <a:solidFill>
                  <a:srgbClr val="FFFFFF"/>
                </a:solidFill>
                <a:cs typeface="Arial"/>
                <a:sym typeface="Arial" panose="020B0604020202020204" pitchFamily="34" charset="0"/>
              </a:rPr>
              <a:t> </a:t>
            </a:r>
            <a:r>
              <a:rPr lang="en-US" b="0" i="0">
                <a:solidFill>
                  <a:schemeClr val="tx1"/>
                </a:solidFill>
                <a:cs typeface="Arial"/>
                <a:sym typeface="Arial" panose="020B0604020202020204" pitchFamily="34" charset="0"/>
              </a:rPr>
              <a:t>works to break down barriers and make a better state possible for people with disabilities — one that is truly equitable, accessible, and inclusive.</a:t>
            </a:r>
          </a:p>
          <a:p>
            <a:endParaRPr lang="en-US" b="0" i="0">
              <a:solidFill>
                <a:schemeClr val="tx1"/>
              </a:solidFill>
              <a:cs typeface="Arial"/>
              <a:sym typeface="Arial" panose="020B0604020202020204" pitchFamily="34" charset="0"/>
            </a:endParaRPr>
          </a:p>
          <a:p>
            <a:pPr lvl="0">
              <a:spcBef>
                <a:spcPts val="0"/>
              </a:spcBef>
              <a:spcAft>
                <a:spcPts val="0"/>
              </a:spcAft>
              <a:buClrTx/>
              <a:buSzTx/>
              <a:defRPr/>
            </a:pPr>
            <a:r>
              <a:rPr lang="en-US" i="0">
                <a:solidFill>
                  <a:srgbClr val="000000"/>
                </a:solidFill>
              </a:rPr>
              <a:t>H.2 funds </a:t>
            </a:r>
            <a:r>
              <a:rPr lang="en-US" i="0" err="1">
                <a:solidFill>
                  <a:srgbClr val="000000"/>
                </a:solidFill>
              </a:rPr>
              <a:t>MassAbility</a:t>
            </a:r>
            <a:r>
              <a:rPr lang="en-US" i="0">
                <a:solidFill>
                  <a:srgbClr val="000000"/>
                </a:solidFill>
              </a:rPr>
              <a:t> at $93.3M, a $1.3M (-1%) decrease below the FY26 GAA. Highlights of this budget include:</a:t>
            </a:r>
          </a:p>
          <a:p>
            <a:pPr marL="228600" indent="-228600" fontAlgn="base">
              <a:buFont typeface="Wingdings" panose="05000000000000000000" pitchFamily="2" charset="2"/>
              <a:buChar char="§"/>
              <a:defRPr/>
            </a:pPr>
            <a:r>
              <a:rPr lang="en-US" b="0" i="0" err="1">
                <a:solidFill>
                  <a:schemeClr val="tx1"/>
                </a:solidFill>
                <a:cs typeface="Arial"/>
              </a:rPr>
              <a:t>MassAbility</a:t>
            </a:r>
            <a:r>
              <a:rPr lang="en-US" b="0" i="0">
                <a:solidFill>
                  <a:schemeClr val="tx1"/>
                </a:solidFill>
                <a:cs typeface="Arial"/>
              </a:rPr>
              <a:t> receives significant federal grant funding that is outside the scope of the operating budget. H.2 recommends an investment of $775K to temporarily support an anticipated shortfall in federal funding</a:t>
            </a:r>
          </a:p>
          <a:p>
            <a:pPr marL="228600" indent="-228600">
              <a:buClr>
                <a:srgbClr val="14558F"/>
              </a:buClr>
              <a:buFont typeface="Wingdings,Sans-Serif"/>
              <a:buChar char="§"/>
              <a:defRPr/>
            </a:pPr>
            <a:r>
              <a:rPr lang="en-US" b="0" i="0">
                <a:solidFill>
                  <a:schemeClr val="tx1"/>
                </a:solidFill>
                <a:cs typeface="Arial"/>
              </a:rPr>
              <a:t>Maintains FY26 collective bargaining and Chapter 257 provider rate increases</a:t>
            </a:r>
          </a:p>
          <a:p>
            <a:pPr marL="228600" indent="-228600" fontAlgn="base">
              <a:buFont typeface="Wingdings" panose="05000000000000000000" pitchFamily="2" charset="2"/>
              <a:buChar char="§"/>
              <a:defRPr/>
            </a:pPr>
            <a:r>
              <a:rPr lang="en-US" b="0" i="0">
                <a:solidFill>
                  <a:schemeClr val="tx1"/>
                </a:solidFill>
                <a:cs typeface="Arial"/>
              </a:rPr>
              <a:t>Creates targeted savings through FTE attrition, reduction in administrative costs, and Home Care program adjustments</a:t>
            </a:r>
          </a:p>
        </p:txBody>
      </p:sp>
      <p:sp>
        <p:nvSpPr>
          <p:cNvPr id="14" name="Text Placeholder 3">
            <a:extLst>
              <a:ext uri="{FF2B5EF4-FFF2-40B4-BE49-F238E27FC236}">
                <a16:creationId xmlns:a16="http://schemas.microsoft.com/office/drawing/2014/main" id="{F4ED0B51-231E-4AB4-8206-CC77BD5D0514}"/>
              </a:ext>
              <a:ext uri="{C183D7F6-B498-43B3-948B-1728B52AA6E4}">
                <adec:decorative xmlns:adec="http://schemas.microsoft.com/office/drawing/2017/decorative" val="1"/>
              </a:ext>
            </a:extLst>
          </p:cNvPr>
          <p:cNvSpPr txBox="1">
            <a:spLocks/>
          </p:cNvSpPr>
          <p:nvPr/>
        </p:nvSpPr>
        <p:spPr bwMode="auto">
          <a:xfrm>
            <a:off x="554736" y="246888"/>
            <a:ext cx="7772400" cy="182880"/>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lvl1pPr marL="0" indent="0" algn="l" rtl="0" eaLnBrk="0" fontAlgn="base" hangingPunct="0">
              <a:spcBef>
                <a:spcPct val="0"/>
              </a:spcBef>
              <a:spcAft>
                <a:spcPts val="1200"/>
              </a:spcAft>
              <a:buClr>
                <a:srgbClr val="FFC000"/>
              </a:buClr>
              <a:buSzPct val="80000"/>
              <a:buFont typeface="Wingdings" pitchFamily="2" charset="2"/>
              <a:buNone/>
              <a:defRPr sz="1100" b="1" baseline="0">
                <a:solidFill>
                  <a:srgbClr val="00269E"/>
                </a:solidFill>
                <a:latin typeface="Arial" panose="020B0604020202020204" pitchFamily="34" charset="0"/>
                <a:ea typeface="Calibri" pitchFamily="34" charset="0"/>
                <a:cs typeface="Arial" panose="020B0604020202020204" pitchFamily="34" charset="0"/>
              </a:defRPr>
            </a:lvl1pPr>
            <a:lvl2pPr marL="568325" indent="-222250" algn="l" rtl="0" eaLnBrk="0" fontAlgn="base" hangingPunct="0">
              <a:spcBef>
                <a:spcPct val="0"/>
              </a:spcBef>
              <a:spcAft>
                <a:spcPts val="1200"/>
              </a:spcAft>
              <a:buClr>
                <a:srgbClr val="FFC000"/>
              </a:buClr>
              <a:buSzPct val="115000"/>
              <a:buFont typeface="Calibri" pitchFamily="34" charset="0"/>
              <a:buChar char="•"/>
              <a:defRPr b="1">
                <a:solidFill>
                  <a:srgbClr val="003366"/>
                </a:solidFill>
                <a:latin typeface="Calibri" pitchFamily="34" charset="0"/>
                <a:ea typeface="Calibri" pitchFamily="34" charset="0"/>
                <a:cs typeface="Calibri" pitchFamily="34" charset="0"/>
              </a:defRPr>
            </a:lvl2pPr>
            <a:lvl3pPr marL="739775" indent="-342900" algn="l" rtl="0" eaLnBrk="0" fontAlgn="base" hangingPunct="0">
              <a:lnSpc>
                <a:spcPct val="90000"/>
              </a:lnSpc>
              <a:spcBef>
                <a:spcPct val="25000"/>
              </a:spcBef>
              <a:spcAft>
                <a:spcPct val="0"/>
              </a:spcAft>
              <a:buClr>
                <a:schemeClr val="tx1"/>
              </a:buClr>
              <a:buAutoNum type="alphaUcPeriod"/>
              <a:defRPr>
                <a:solidFill>
                  <a:schemeClr val="tx1"/>
                </a:solidFill>
                <a:latin typeface="+mn-lt"/>
                <a:ea typeface="Calibri" pitchFamily="34" charset="0"/>
                <a:cs typeface="Calibri" pitchFamily="34" charset="0"/>
              </a:defRPr>
            </a:lvl3pPr>
            <a:lvl4pPr marL="914400" indent="-346075" algn="l" rtl="0" eaLnBrk="0" fontAlgn="base" hangingPunct="0">
              <a:spcBef>
                <a:spcPct val="0"/>
              </a:spcBef>
              <a:spcAft>
                <a:spcPts val="1200"/>
              </a:spcAft>
              <a:buClr>
                <a:srgbClr val="FFC000"/>
              </a:buClr>
              <a:buFont typeface="Symbol" pitchFamily="18" charset="2"/>
              <a:buChar char=""/>
              <a:defRPr b="1">
                <a:solidFill>
                  <a:srgbClr val="003366"/>
                </a:solidFill>
                <a:latin typeface="Calibri" pitchFamily="34" charset="0"/>
                <a:ea typeface="Calibri" pitchFamily="34" charset="0"/>
                <a:cs typeface="Calibri" pitchFamily="34" charset="0"/>
              </a:defRPr>
            </a:lvl4pPr>
            <a:lvl5pPr marL="1333500" indent="-304800" algn="l" rtl="0" eaLnBrk="0" fontAlgn="base" hangingPunct="0">
              <a:spcBef>
                <a:spcPct val="0"/>
              </a:spcBef>
              <a:spcAft>
                <a:spcPts val="1200"/>
              </a:spcAft>
              <a:buClr>
                <a:schemeClr val="tx1"/>
              </a:buClr>
              <a:buChar char="–"/>
              <a:defRPr sz="1600" b="1">
                <a:solidFill>
                  <a:srgbClr val="003366"/>
                </a:solidFill>
                <a:latin typeface="Calibri" pitchFamily="34" charset="0"/>
                <a:ea typeface="Calibri" pitchFamily="34" charset="0"/>
                <a:cs typeface="Calibri" pitchFamily="34" charset="0"/>
              </a:defRPr>
            </a:lvl5pPr>
            <a:lvl6pPr marL="1790700" indent="-304800" algn="l" rtl="0" fontAlgn="base">
              <a:lnSpc>
                <a:spcPct val="90000"/>
              </a:lnSpc>
              <a:spcBef>
                <a:spcPct val="25000"/>
              </a:spcBef>
              <a:spcAft>
                <a:spcPct val="0"/>
              </a:spcAft>
              <a:buClr>
                <a:schemeClr val="tx1"/>
              </a:buClr>
              <a:buChar char="–"/>
              <a:defRPr sz="1600">
                <a:solidFill>
                  <a:schemeClr val="tx1"/>
                </a:solidFill>
                <a:latin typeface="+mn-lt"/>
              </a:defRPr>
            </a:lvl6pPr>
            <a:lvl7pPr marL="2247900" indent="-304800" algn="l" rtl="0" fontAlgn="base">
              <a:lnSpc>
                <a:spcPct val="90000"/>
              </a:lnSpc>
              <a:spcBef>
                <a:spcPct val="25000"/>
              </a:spcBef>
              <a:spcAft>
                <a:spcPct val="0"/>
              </a:spcAft>
              <a:buClr>
                <a:schemeClr val="tx1"/>
              </a:buClr>
              <a:buChar char="–"/>
              <a:defRPr sz="1600">
                <a:solidFill>
                  <a:schemeClr val="tx1"/>
                </a:solidFill>
                <a:latin typeface="+mn-lt"/>
              </a:defRPr>
            </a:lvl7pPr>
            <a:lvl8pPr marL="2705100" indent="-304800" algn="l" rtl="0" fontAlgn="base">
              <a:lnSpc>
                <a:spcPct val="90000"/>
              </a:lnSpc>
              <a:spcBef>
                <a:spcPct val="25000"/>
              </a:spcBef>
              <a:spcAft>
                <a:spcPct val="0"/>
              </a:spcAft>
              <a:buClr>
                <a:schemeClr val="tx1"/>
              </a:buClr>
              <a:buChar char="–"/>
              <a:defRPr sz="1600">
                <a:solidFill>
                  <a:schemeClr val="tx1"/>
                </a:solidFill>
                <a:latin typeface="+mn-lt"/>
              </a:defRPr>
            </a:lvl8pPr>
            <a:lvl9pPr marL="3162300" indent="-304800" algn="l" rtl="0" fontAlgn="base">
              <a:lnSpc>
                <a:spcPct val="90000"/>
              </a:lnSpc>
              <a:spcBef>
                <a:spcPct val="25000"/>
              </a:spcBef>
              <a:spcAft>
                <a:spcPct val="0"/>
              </a:spcAft>
              <a:buClr>
                <a:schemeClr val="tx1"/>
              </a:buClr>
              <a:buChar char="–"/>
              <a:defRPr sz="1600">
                <a:solidFill>
                  <a:schemeClr val="tx1"/>
                </a:solidFill>
                <a:latin typeface="+mn-lt"/>
              </a:defRPr>
            </a:lvl9pPr>
          </a:lstStyle>
          <a:p>
            <a:r>
              <a:rPr lang="da-DK" kern="0">
                <a:solidFill>
                  <a:schemeClr val="bg1"/>
                </a:solidFill>
              </a:rPr>
              <a:t>EOHHS H.2 Budget Overview</a:t>
            </a:r>
            <a:endParaRPr lang="en-US" kern="0">
              <a:solidFill>
                <a:schemeClr val="bg1"/>
              </a:solidFill>
            </a:endParaRPr>
          </a:p>
        </p:txBody>
      </p:sp>
    </p:spTree>
    <p:extLst>
      <p:ext uri="{BB962C8B-B14F-4D97-AF65-F5344CB8AC3E}">
        <p14:creationId xmlns:p14="http://schemas.microsoft.com/office/powerpoint/2010/main" val="111573130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19F3B9-16A7-7C14-23F6-30F0B16C12F8}"/>
              </a:ext>
            </a:extLst>
          </p:cNvPr>
          <p:cNvSpPr>
            <a:spLocks noGrp="1"/>
          </p:cNvSpPr>
          <p:nvPr>
            <p:ph type="title"/>
          </p:nvPr>
        </p:nvSpPr>
        <p:spPr>
          <a:xfrm>
            <a:off x="554736" y="374904"/>
            <a:ext cx="10602418" cy="451059"/>
          </a:xfrm>
        </p:spPr>
        <p:txBody>
          <a:bodyPr/>
          <a:lstStyle/>
          <a:p>
            <a:r>
              <a:rPr lang="en-US" b="1" i="0" u="none" strike="noStrike">
                <a:solidFill>
                  <a:srgbClr val="FFFFFF"/>
                </a:solidFill>
                <a:effectLst/>
                <a:latin typeface="Arial" panose="020B0604020202020204" pitchFamily="34" charset="0"/>
              </a:rPr>
              <a:t>Department of Youth Services</a:t>
            </a:r>
            <a:r>
              <a:rPr lang="en-US" b="0" i="0">
                <a:solidFill>
                  <a:srgbClr val="FFFFFF"/>
                </a:solidFill>
                <a:effectLst/>
                <a:latin typeface="Arial" panose="020B0604020202020204" pitchFamily="34" charset="0"/>
              </a:rPr>
              <a:t>​</a:t>
            </a:r>
            <a:endParaRPr lang="en-US">
              <a:highlight>
                <a:srgbClr val="FFFF00"/>
              </a:highlight>
            </a:endParaRPr>
          </a:p>
        </p:txBody>
      </p:sp>
      <p:sp>
        <p:nvSpPr>
          <p:cNvPr id="30" name="Text Placeholder 2">
            <a:extLst>
              <a:ext uri="{FF2B5EF4-FFF2-40B4-BE49-F238E27FC236}">
                <a16:creationId xmlns:a16="http://schemas.microsoft.com/office/drawing/2014/main" id="{DC419B56-5524-48B2-A8AB-97CE6ADB8D97}"/>
              </a:ext>
            </a:extLst>
          </p:cNvPr>
          <p:cNvSpPr>
            <a:spLocks noGrp="1"/>
          </p:cNvSpPr>
          <p:nvPr>
            <p:ph type="body" sz="quarter" idx="12"/>
          </p:nvPr>
        </p:nvSpPr>
        <p:spPr>
          <a:xfrm>
            <a:off x="551534" y="1097576"/>
            <a:ext cx="10802266" cy="3231654"/>
          </a:xfrm>
        </p:spPr>
        <p:txBody>
          <a:bodyPr vert="horz" wrap="square" lIns="0" tIns="0" rIns="0" bIns="0" rtlCol="0" anchor="t">
            <a:spAutoFit/>
          </a:bodyPr>
          <a:lstStyle/>
          <a:p>
            <a:r>
              <a:rPr lang="en-US" i="0">
                <a:solidFill>
                  <a:schemeClr val="tx1"/>
                </a:solidFill>
                <a:cs typeface="Arial"/>
              </a:rPr>
              <a:t>Agency Mission</a:t>
            </a:r>
            <a:endParaRPr lang="en-US" b="0" i="0">
              <a:solidFill>
                <a:schemeClr val="tx1"/>
              </a:solidFill>
              <a:cs typeface="Arial"/>
            </a:endParaRPr>
          </a:p>
          <a:p>
            <a:r>
              <a:rPr lang="en-US" b="0" i="0">
                <a:solidFill>
                  <a:schemeClr val="tx1"/>
                </a:solidFill>
                <a:ea typeface="+mn-lt"/>
                <a:cs typeface="+mn-lt"/>
              </a:rPr>
              <a:t>As the Juvenile Justice agency for the Commonwealth of Massachusetts, the Department of Youth Services (DYS) promotes positive change in the youth in our care and custody.</a:t>
            </a:r>
          </a:p>
          <a:p>
            <a:endParaRPr lang="en-US">
              <a:cs typeface="Arial"/>
            </a:endParaRPr>
          </a:p>
          <a:p>
            <a:pPr>
              <a:defRPr/>
            </a:pPr>
            <a:r>
              <a:rPr lang="en-US" i="0">
                <a:solidFill>
                  <a:srgbClr val="000000"/>
                </a:solidFill>
              </a:rPr>
              <a:t>H.2 funds DYS at $183.1M, a $5.5M (+3%) increase above the FY26 GAA. Highlights of this budget include:</a:t>
            </a:r>
            <a:endParaRPr lang="en-US">
              <a:solidFill>
                <a:srgbClr val="14558F"/>
              </a:solidFill>
            </a:endParaRPr>
          </a:p>
          <a:p>
            <a:pPr marL="285750" indent="-285750">
              <a:buFont typeface="Wingdings,Sans-Serif" panose="05000000000000000000" pitchFamily="2" charset="2"/>
              <a:buChar char="§"/>
              <a:defRPr/>
            </a:pPr>
            <a:r>
              <a:rPr lang="en-US" b="0" i="0">
                <a:solidFill>
                  <a:schemeClr val="tx1"/>
                </a:solidFill>
                <a:cs typeface="Arial"/>
              </a:rPr>
              <a:t>Maintains FY26 collective bargaining and Chapter 257 provider rate increases</a:t>
            </a:r>
            <a:endParaRPr lang="en-US" b="0" i="0">
              <a:solidFill>
                <a:srgbClr val="000000"/>
              </a:solidFill>
              <a:cs typeface="Arial"/>
            </a:endParaRPr>
          </a:p>
          <a:p>
            <a:pPr marL="285750" indent="-285750">
              <a:buFont typeface="Wingdings,Sans-Serif" panose="05000000000000000000" pitchFamily="2" charset="2"/>
              <a:buChar char="§"/>
              <a:defRPr/>
            </a:pPr>
            <a:r>
              <a:rPr lang="en-US" b="0" i="0">
                <a:solidFill>
                  <a:srgbClr val="000000"/>
                </a:solidFill>
                <a:ea typeface="+mn-lt"/>
                <a:cs typeface="+mn-lt"/>
              </a:rPr>
              <a:t>Invests in Girls’ residential bed capacity, $1.7M</a:t>
            </a:r>
            <a:endParaRPr lang="en-US" b="0" i="0">
              <a:solidFill>
                <a:srgbClr val="000000"/>
              </a:solidFill>
            </a:endParaRPr>
          </a:p>
          <a:p>
            <a:pPr marL="285750" indent="-285750">
              <a:buFont typeface="Wingdings" panose="05000000000000000000" pitchFamily="2" charset="2"/>
              <a:buChar char="§"/>
              <a:defRPr/>
            </a:pPr>
            <a:r>
              <a:rPr lang="en-US" b="0" i="0">
                <a:solidFill>
                  <a:srgbClr val="000000"/>
                </a:solidFill>
                <a:cs typeface="Arial"/>
              </a:rPr>
              <a:t>Includes targeted savings through planned consolidation of Boys’ residential program capacity and community operations, including District Offices, consistent with caseload trends</a:t>
            </a:r>
          </a:p>
        </p:txBody>
      </p:sp>
      <p:sp>
        <p:nvSpPr>
          <p:cNvPr id="14" name="Text Placeholder 3">
            <a:extLst>
              <a:ext uri="{FF2B5EF4-FFF2-40B4-BE49-F238E27FC236}">
                <a16:creationId xmlns:a16="http://schemas.microsoft.com/office/drawing/2014/main" id="{F4ED0B51-231E-4AB4-8206-CC77BD5D0514}"/>
              </a:ext>
              <a:ext uri="{C183D7F6-B498-43B3-948B-1728B52AA6E4}">
                <adec:decorative xmlns:adec="http://schemas.microsoft.com/office/drawing/2017/decorative" val="1"/>
              </a:ext>
            </a:extLst>
          </p:cNvPr>
          <p:cNvSpPr txBox="1">
            <a:spLocks/>
          </p:cNvSpPr>
          <p:nvPr/>
        </p:nvSpPr>
        <p:spPr bwMode="auto">
          <a:xfrm>
            <a:off x="554736" y="246888"/>
            <a:ext cx="7772400" cy="182880"/>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lvl1pPr marL="0" indent="0" algn="l" rtl="0" eaLnBrk="0" fontAlgn="base" hangingPunct="0">
              <a:spcBef>
                <a:spcPct val="0"/>
              </a:spcBef>
              <a:spcAft>
                <a:spcPts val="1200"/>
              </a:spcAft>
              <a:buClr>
                <a:srgbClr val="FFC000"/>
              </a:buClr>
              <a:buSzPct val="80000"/>
              <a:buFont typeface="Wingdings" pitchFamily="2" charset="2"/>
              <a:buNone/>
              <a:defRPr sz="1100" b="1" baseline="0">
                <a:solidFill>
                  <a:srgbClr val="00269E"/>
                </a:solidFill>
                <a:latin typeface="Arial" panose="020B0604020202020204" pitchFamily="34" charset="0"/>
                <a:ea typeface="Calibri" pitchFamily="34" charset="0"/>
                <a:cs typeface="Arial" panose="020B0604020202020204" pitchFamily="34" charset="0"/>
              </a:defRPr>
            </a:lvl1pPr>
            <a:lvl2pPr marL="568325" indent="-222250" algn="l" rtl="0" eaLnBrk="0" fontAlgn="base" hangingPunct="0">
              <a:spcBef>
                <a:spcPct val="0"/>
              </a:spcBef>
              <a:spcAft>
                <a:spcPts val="1200"/>
              </a:spcAft>
              <a:buClr>
                <a:srgbClr val="FFC000"/>
              </a:buClr>
              <a:buSzPct val="115000"/>
              <a:buFont typeface="Calibri" pitchFamily="34" charset="0"/>
              <a:buChar char="•"/>
              <a:defRPr b="1">
                <a:solidFill>
                  <a:srgbClr val="003366"/>
                </a:solidFill>
                <a:latin typeface="Calibri" pitchFamily="34" charset="0"/>
                <a:ea typeface="Calibri" pitchFamily="34" charset="0"/>
                <a:cs typeface="Calibri" pitchFamily="34" charset="0"/>
              </a:defRPr>
            </a:lvl2pPr>
            <a:lvl3pPr marL="739775" indent="-342900" algn="l" rtl="0" eaLnBrk="0" fontAlgn="base" hangingPunct="0">
              <a:lnSpc>
                <a:spcPct val="90000"/>
              </a:lnSpc>
              <a:spcBef>
                <a:spcPct val="25000"/>
              </a:spcBef>
              <a:spcAft>
                <a:spcPct val="0"/>
              </a:spcAft>
              <a:buClr>
                <a:schemeClr val="tx1"/>
              </a:buClr>
              <a:buAutoNum type="alphaUcPeriod"/>
              <a:defRPr>
                <a:solidFill>
                  <a:schemeClr val="tx1"/>
                </a:solidFill>
                <a:latin typeface="+mn-lt"/>
                <a:ea typeface="Calibri" pitchFamily="34" charset="0"/>
                <a:cs typeface="Calibri" pitchFamily="34" charset="0"/>
              </a:defRPr>
            </a:lvl3pPr>
            <a:lvl4pPr marL="914400" indent="-346075" algn="l" rtl="0" eaLnBrk="0" fontAlgn="base" hangingPunct="0">
              <a:spcBef>
                <a:spcPct val="0"/>
              </a:spcBef>
              <a:spcAft>
                <a:spcPts val="1200"/>
              </a:spcAft>
              <a:buClr>
                <a:srgbClr val="FFC000"/>
              </a:buClr>
              <a:buFont typeface="Symbol" pitchFamily="18" charset="2"/>
              <a:buChar char=""/>
              <a:defRPr b="1">
                <a:solidFill>
                  <a:srgbClr val="003366"/>
                </a:solidFill>
                <a:latin typeface="Calibri" pitchFamily="34" charset="0"/>
                <a:ea typeface="Calibri" pitchFamily="34" charset="0"/>
                <a:cs typeface="Calibri" pitchFamily="34" charset="0"/>
              </a:defRPr>
            </a:lvl4pPr>
            <a:lvl5pPr marL="1333500" indent="-304800" algn="l" rtl="0" eaLnBrk="0" fontAlgn="base" hangingPunct="0">
              <a:spcBef>
                <a:spcPct val="0"/>
              </a:spcBef>
              <a:spcAft>
                <a:spcPts val="1200"/>
              </a:spcAft>
              <a:buClr>
                <a:schemeClr val="tx1"/>
              </a:buClr>
              <a:buChar char="–"/>
              <a:defRPr sz="1600" b="1">
                <a:solidFill>
                  <a:srgbClr val="003366"/>
                </a:solidFill>
                <a:latin typeface="Calibri" pitchFamily="34" charset="0"/>
                <a:ea typeface="Calibri" pitchFamily="34" charset="0"/>
                <a:cs typeface="Calibri" pitchFamily="34" charset="0"/>
              </a:defRPr>
            </a:lvl5pPr>
            <a:lvl6pPr marL="1790700" indent="-304800" algn="l" rtl="0" fontAlgn="base">
              <a:lnSpc>
                <a:spcPct val="90000"/>
              </a:lnSpc>
              <a:spcBef>
                <a:spcPct val="25000"/>
              </a:spcBef>
              <a:spcAft>
                <a:spcPct val="0"/>
              </a:spcAft>
              <a:buClr>
                <a:schemeClr val="tx1"/>
              </a:buClr>
              <a:buChar char="–"/>
              <a:defRPr sz="1600">
                <a:solidFill>
                  <a:schemeClr val="tx1"/>
                </a:solidFill>
                <a:latin typeface="+mn-lt"/>
              </a:defRPr>
            </a:lvl6pPr>
            <a:lvl7pPr marL="2247900" indent="-304800" algn="l" rtl="0" fontAlgn="base">
              <a:lnSpc>
                <a:spcPct val="90000"/>
              </a:lnSpc>
              <a:spcBef>
                <a:spcPct val="25000"/>
              </a:spcBef>
              <a:spcAft>
                <a:spcPct val="0"/>
              </a:spcAft>
              <a:buClr>
                <a:schemeClr val="tx1"/>
              </a:buClr>
              <a:buChar char="–"/>
              <a:defRPr sz="1600">
                <a:solidFill>
                  <a:schemeClr val="tx1"/>
                </a:solidFill>
                <a:latin typeface="+mn-lt"/>
              </a:defRPr>
            </a:lvl7pPr>
            <a:lvl8pPr marL="2705100" indent="-304800" algn="l" rtl="0" fontAlgn="base">
              <a:lnSpc>
                <a:spcPct val="90000"/>
              </a:lnSpc>
              <a:spcBef>
                <a:spcPct val="25000"/>
              </a:spcBef>
              <a:spcAft>
                <a:spcPct val="0"/>
              </a:spcAft>
              <a:buClr>
                <a:schemeClr val="tx1"/>
              </a:buClr>
              <a:buChar char="–"/>
              <a:defRPr sz="1600">
                <a:solidFill>
                  <a:schemeClr val="tx1"/>
                </a:solidFill>
                <a:latin typeface="+mn-lt"/>
              </a:defRPr>
            </a:lvl8pPr>
            <a:lvl9pPr marL="3162300" indent="-304800" algn="l" rtl="0" fontAlgn="base">
              <a:lnSpc>
                <a:spcPct val="90000"/>
              </a:lnSpc>
              <a:spcBef>
                <a:spcPct val="25000"/>
              </a:spcBef>
              <a:spcAft>
                <a:spcPct val="0"/>
              </a:spcAft>
              <a:buClr>
                <a:schemeClr val="tx1"/>
              </a:buClr>
              <a:buChar char="–"/>
              <a:defRPr sz="1600">
                <a:solidFill>
                  <a:schemeClr val="tx1"/>
                </a:solidFill>
                <a:latin typeface="+mn-lt"/>
              </a:defRPr>
            </a:lvl9pPr>
          </a:lstStyle>
          <a:p>
            <a:r>
              <a:rPr lang="da-DK" kern="0">
                <a:solidFill>
                  <a:schemeClr val="bg1"/>
                </a:solidFill>
              </a:rPr>
              <a:t>EOHHS H.2 Budget Overview</a:t>
            </a:r>
            <a:endParaRPr lang="en-US" kern="0">
              <a:solidFill>
                <a:schemeClr val="bg1"/>
              </a:solidFill>
            </a:endParaRPr>
          </a:p>
        </p:txBody>
      </p:sp>
    </p:spTree>
    <p:extLst>
      <p:ext uri="{BB962C8B-B14F-4D97-AF65-F5344CB8AC3E}">
        <p14:creationId xmlns:p14="http://schemas.microsoft.com/office/powerpoint/2010/main" val="285443089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19F3B9-16A7-7C14-23F6-30F0B16C12F8}"/>
              </a:ext>
            </a:extLst>
          </p:cNvPr>
          <p:cNvSpPr>
            <a:spLocks noGrp="1"/>
          </p:cNvSpPr>
          <p:nvPr>
            <p:ph type="title"/>
          </p:nvPr>
        </p:nvSpPr>
        <p:spPr>
          <a:xfrm>
            <a:off x="554736" y="374904"/>
            <a:ext cx="10602418" cy="451059"/>
          </a:xfrm>
        </p:spPr>
        <p:txBody>
          <a:bodyPr/>
          <a:lstStyle/>
          <a:p>
            <a:r>
              <a:rPr lang="en-US" b="1" i="0" u="none" strike="noStrike">
                <a:solidFill>
                  <a:srgbClr val="FFFFFF"/>
                </a:solidFill>
                <a:effectLst/>
                <a:latin typeface="Arial" panose="020B0604020202020204" pitchFamily="34" charset="0"/>
              </a:rPr>
              <a:t>Office for Refugees and Immigrants</a:t>
            </a:r>
            <a:r>
              <a:rPr lang="en-US" b="0" i="0">
                <a:solidFill>
                  <a:srgbClr val="FFFFFF"/>
                </a:solidFill>
                <a:effectLst/>
                <a:latin typeface="Arial" panose="020B0604020202020204" pitchFamily="34" charset="0"/>
              </a:rPr>
              <a:t>​</a:t>
            </a:r>
            <a:endParaRPr lang="en-US">
              <a:highlight>
                <a:srgbClr val="FFFF00"/>
              </a:highlight>
            </a:endParaRPr>
          </a:p>
        </p:txBody>
      </p:sp>
      <p:sp>
        <p:nvSpPr>
          <p:cNvPr id="30" name="Text Placeholder 2">
            <a:extLst>
              <a:ext uri="{FF2B5EF4-FFF2-40B4-BE49-F238E27FC236}">
                <a16:creationId xmlns:a16="http://schemas.microsoft.com/office/drawing/2014/main" id="{DC419B56-5524-48B2-A8AB-97CE6ADB8D97}"/>
              </a:ext>
            </a:extLst>
          </p:cNvPr>
          <p:cNvSpPr>
            <a:spLocks noGrp="1"/>
          </p:cNvSpPr>
          <p:nvPr>
            <p:ph type="body" sz="quarter" idx="12"/>
          </p:nvPr>
        </p:nvSpPr>
        <p:spPr>
          <a:xfrm>
            <a:off x="554736" y="1100751"/>
            <a:ext cx="11169178" cy="3154710"/>
          </a:xfrm>
        </p:spPr>
        <p:txBody>
          <a:bodyPr vert="horz" wrap="square" lIns="0" tIns="0" rIns="0" bIns="0" rtlCol="0" anchor="t">
            <a:spAutoFit/>
          </a:bodyPr>
          <a:lstStyle/>
          <a:p>
            <a:r>
              <a:rPr lang="en-US" i="0">
                <a:solidFill>
                  <a:schemeClr val="tx1"/>
                </a:solidFill>
                <a:cs typeface="Arial"/>
              </a:rPr>
              <a:t>Agency Mission</a:t>
            </a:r>
            <a:endParaRPr lang="en-US" b="0" i="0">
              <a:solidFill>
                <a:schemeClr val="tx1"/>
              </a:solidFill>
              <a:cs typeface="Arial"/>
            </a:endParaRPr>
          </a:p>
          <a:p>
            <a:r>
              <a:rPr lang="en-US" b="0" i="0">
                <a:solidFill>
                  <a:schemeClr val="tx1"/>
                </a:solidFill>
                <a:cs typeface="Arial"/>
              </a:rPr>
              <a:t>The Office for Refugees and Immigrants (ORI) </a:t>
            </a:r>
            <a:r>
              <a:rPr lang="en-US" b="0" i="0">
                <a:solidFill>
                  <a:schemeClr val="tx1"/>
                </a:solidFill>
                <a:ea typeface="+mn-lt"/>
                <a:cs typeface="+mn-lt"/>
                <a:sym typeface="Arial" panose="020B0604020202020204" pitchFamily="34" charset="0"/>
              </a:rPr>
              <a:t>welcomes and empowers all immigrants in Massachusetts to access resources and supports.</a:t>
            </a:r>
          </a:p>
          <a:p>
            <a:endParaRPr lang="en-US" b="0" i="0">
              <a:solidFill>
                <a:schemeClr val="tx1"/>
              </a:solidFill>
              <a:ea typeface="+mn-lt"/>
              <a:cs typeface="+mn-lt"/>
              <a:sym typeface="Arial" panose="020B0604020202020204" pitchFamily="34" charset="0"/>
            </a:endParaRPr>
          </a:p>
          <a:p>
            <a:pPr>
              <a:spcBef>
                <a:spcPts val="0"/>
              </a:spcBef>
              <a:spcAft>
                <a:spcPts val="0"/>
              </a:spcAft>
              <a:buClrTx/>
              <a:buSzTx/>
              <a:defRPr/>
            </a:pPr>
            <a:r>
              <a:rPr lang="en-US" i="0">
                <a:solidFill>
                  <a:srgbClr val="000000"/>
                </a:solidFill>
              </a:rPr>
              <a:t>H.2 funds ORI at $7.3M, a $0.3M (-4%) decrease below the FY26 GAA. Excluding earmarks, ORI is level funded to the FY26 GAA. Highlights of this budget include:</a:t>
            </a:r>
            <a:endParaRPr lang="en-US" i="0">
              <a:solidFill>
                <a:srgbClr val="000000"/>
              </a:solidFill>
              <a:cs typeface="Arial"/>
            </a:endParaRPr>
          </a:p>
          <a:p>
            <a:pPr marL="228600" indent="-228600" fontAlgn="base">
              <a:buFont typeface="Wingdings" panose="05000000000000000000" pitchFamily="2" charset="2"/>
              <a:buChar char="§"/>
              <a:defRPr/>
            </a:pPr>
            <a:r>
              <a:rPr lang="en-US" b="0" i="0">
                <a:solidFill>
                  <a:srgbClr val="000000"/>
                </a:solidFill>
                <a:cs typeface="Arial"/>
              </a:rPr>
              <a:t>Annualizes the Massachusetts Access to Counsel Initiative started in FY26 to provide </a:t>
            </a:r>
            <a:r>
              <a:rPr lang="en-US" b="0" i="0">
                <a:solidFill>
                  <a:srgbClr val="000000"/>
                </a:solidFill>
                <a:ea typeface="+mn-lt"/>
                <a:cs typeface="+mn-lt"/>
              </a:rPr>
              <a:t>legal representation to eligible, income-qualified immigrants, $5M</a:t>
            </a:r>
            <a:endParaRPr lang="en-US" b="0" i="0">
              <a:solidFill>
                <a:srgbClr val="000000"/>
              </a:solidFill>
              <a:cs typeface="Arial"/>
            </a:endParaRPr>
          </a:p>
          <a:p>
            <a:pPr marL="228600" indent="-228600">
              <a:buChar char="§"/>
              <a:defRPr/>
            </a:pPr>
            <a:r>
              <a:rPr lang="en-US" b="0" i="0">
                <a:solidFill>
                  <a:srgbClr val="000000"/>
                </a:solidFill>
                <a:cs typeface="Arial"/>
              </a:rPr>
              <a:t>Reduction relative to GAA due to backing out one-time earmark funds</a:t>
            </a:r>
          </a:p>
          <a:p>
            <a:endParaRPr lang="en-US" b="0" i="0">
              <a:solidFill>
                <a:schemeClr val="tx1"/>
              </a:solidFill>
              <a:ea typeface="+mn-lt"/>
              <a:cs typeface="+mn-lt"/>
              <a:sym typeface="Arial" panose="020B0604020202020204" pitchFamily="34" charset="0"/>
            </a:endParaRPr>
          </a:p>
        </p:txBody>
      </p:sp>
      <p:sp>
        <p:nvSpPr>
          <p:cNvPr id="14" name="Text Placeholder 3">
            <a:extLst>
              <a:ext uri="{FF2B5EF4-FFF2-40B4-BE49-F238E27FC236}">
                <a16:creationId xmlns:a16="http://schemas.microsoft.com/office/drawing/2014/main" id="{F4ED0B51-231E-4AB4-8206-CC77BD5D0514}"/>
              </a:ext>
              <a:ext uri="{C183D7F6-B498-43B3-948B-1728B52AA6E4}">
                <adec:decorative xmlns:adec="http://schemas.microsoft.com/office/drawing/2017/decorative" val="1"/>
              </a:ext>
            </a:extLst>
          </p:cNvPr>
          <p:cNvSpPr txBox="1">
            <a:spLocks/>
          </p:cNvSpPr>
          <p:nvPr/>
        </p:nvSpPr>
        <p:spPr bwMode="auto">
          <a:xfrm>
            <a:off x="554736" y="246888"/>
            <a:ext cx="7772400" cy="182880"/>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lvl1pPr marL="0" indent="0" algn="l" rtl="0" eaLnBrk="0" fontAlgn="base" hangingPunct="0">
              <a:spcBef>
                <a:spcPct val="0"/>
              </a:spcBef>
              <a:spcAft>
                <a:spcPts val="1200"/>
              </a:spcAft>
              <a:buClr>
                <a:srgbClr val="FFC000"/>
              </a:buClr>
              <a:buSzPct val="80000"/>
              <a:buFont typeface="Wingdings" pitchFamily="2" charset="2"/>
              <a:buNone/>
              <a:defRPr sz="1100" b="1" baseline="0">
                <a:solidFill>
                  <a:srgbClr val="00269E"/>
                </a:solidFill>
                <a:latin typeface="Arial" panose="020B0604020202020204" pitchFamily="34" charset="0"/>
                <a:ea typeface="Calibri" pitchFamily="34" charset="0"/>
                <a:cs typeface="Arial" panose="020B0604020202020204" pitchFamily="34" charset="0"/>
              </a:defRPr>
            </a:lvl1pPr>
            <a:lvl2pPr marL="568325" indent="-222250" algn="l" rtl="0" eaLnBrk="0" fontAlgn="base" hangingPunct="0">
              <a:spcBef>
                <a:spcPct val="0"/>
              </a:spcBef>
              <a:spcAft>
                <a:spcPts val="1200"/>
              </a:spcAft>
              <a:buClr>
                <a:srgbClr val="FFC000"/>
              </a:buClr>
              <a:buSzPct val="115000"/>
              <a:buFont typeface="Calibri" pitchFamily="34" charset="0"/>
              <a:buChar char="•"/>
              <a:defRPr b="1">
                <a:solidFill>
                  <a:srgbClr val="003366"/>
                </a:solidFill>
                <a:latin typeface="Calibri" pitchFamily="34" charset="0"/>
                <a:ea typeface="Calibri" pitchFamily="34" charset="0"/>
                <a:cs typeface="Calibri" pitchFamily="34" charset="0"/>
              </a:defRPr>
            </a:lvl2pPr>
            <a:lvl3pPr marL="739775" indent="-342900" algn="l" rtl="0" eaLnBrk="0" fontAlgn="base" hangingPunct="0">
              <a:lnSpc>
                <a:spcPct val="90000"/>
              </a:lnSpc>
              <a:spcBef>
                <a:spcPct val="25000"/>
              </a:spcBef>
              <a:spcAft>
                <a:spcPct val="0"/>
              </a:spcAft>
              <a:buClr>
                <a:schemeClr val="tx1"/>
              </a:buClr>
              <a:buAutoNum type="alphaUcPeriod"/>
              <a:defRPr>
                <a:solidFill>
                  <a:schemeClr val="tx1"/>
                </a:solidFill>
                <a:latin typeface="+mn-lt"/>
                <a:ea typeface="Calibri" pitchFamily="34" charset="0"/>
                <a:cs typeface="Calibri" pitchFamily="34" charset="0"/>
              </a:defRPr>
            </a:lvl3pPr>
            <a:lvl4pPr marL="914400" indent="-346075" algn="l" rtl="0" eaLnBrk="0" fontAlgn="base" hangingPunct="0">
              <a:spcBef>
                <a:spcPct val="0"/>
              </a:spcBef>
              <a:spcAft>
                <a:spcPts val="1200"/>
              </a:spcAft>
              <a:buClr>
                <a:srgbClr val="FFC000"/>
              </a:buClr>
              <a:buFont typeface="Symbol" pitchFamily="18" charset="2"/>
              <a:buChar char=""/>
              <a:defRPr b="1">
                <a:solidFill>
                  <a:srgbClr val="003366"/>
                </a:solidFill>
                <a:latin typeface="Calibri" pitchFamily="34" charset="0"/>
                <a:ea typeface="Calibri" pitchFamily="34" charset="0"/>
                <a:cs typeface="Calibri" pitchFamily="34" charset="0"/>
              </a:defRPr>
            </a:lvl4pPr>
            <a:lvl5pPr marL="1333500" indent="-304800" algn="l" rtl="0" eaLnBrk="0" fontAlgn="base" hangingPunct="0">
              <a:spcBef>
                <a:spcPct val="0"/>
              </a:spcBef>
              <a:spcAft>
                <a:spcPts val="1200"/>
              </a:spcAft>
              <a:buClr>
                <a:schemeClr val="tx1"/>
              </a:buClr>
              <a:buChar char="–"/>
              <a:defRPr sz="1600" b="1">
                <a:solidFill>
                  <a:srgbClr val="003366"/>
                </a:solidFill>
                <a:latin typeface="Calibri" pitchFamily="34" charset="0"/>
                <a:ea typeface="Calibri" pitchFamily="34" charset="0"/>
                <a:cs typeface="Calibri" pitchFamily="34" charset="0"/>
              </a:defRPr>
            </a:lvl5pPr>
            <a:lvl6pPr marL="1790700" indent="-304800" algn="l" rtl="0" fontAlgn="base">
              <a:lnSpc>
                <a:spcPct val="90000"/>
              </a:lnSpc>
              <a:spcBef>
                <a:spcPct val="25000"/>
              </a:spcBef>
              <a:spcAft>
                <a:spcPct val="0"/>
              </a:spcAft>
              <a:buClr>
                <a:schemeClr val="tx1"/>
              </a:buClr>
              <a:buChar char="–"/>
              <a:defRPr sz="1600">
                <a:solidFill>
                  <a:schemeClr val="tx1"/>
                </a:solidFill>
                <a:latin typeface="+mn-lt"/>
              </a:defRPr>
            </a:lvl6pPr>
            <a:lvl7pPr marL="2247900" indent="-304800" algn="l" rtl="0" fontAlgn="base">
              <a:lnSpc>
                <a:spcPct val="90000"/>
              </a:lnSpc>
              <a:spcBef>
                <a:spcPct val="25000"/>
              </a:spcBef>
              <a:spcAft>
                <a:spcPct val="0"/>
              </a:spcAft>
              <a:buClr>
                <a:schemeClr val="tx1"/>
              </a:buClr>
              <a:buChar char="–"/>
              <a:defRPr sz="1600">
                <a:solidFill>
                  <a:schemeClr val="tx1"/>
                </a:solidFill>
                <a:latin typeface="+mn-lt"/>
              </a:defRPr>
            </a:lvl7pPr>
            <a:lvl8pPr marL="2705100" indent="-304800" algn="l" rtl="0" fontAlgn="base">
              <a:lnSpc>
                <a:spcPct val="90000"/>
              </a:lnSpc>
              <a:spcBef>
                <a:spcPct val="25000"/>
              </a:spcBef>
              <a:spcAft>
                <a:spcPct val="0"/>
              </a:spcAft>
              <a:buClr>
                <a:schemeClr val="tx1"/>
              </a:buClr>
              <a:buChar char="–"/>
              <a:defRPr sz="1600">
                <a:solidFill>
                  <a:schemeClr val="tx1"/>
                </a:solidFill>
                <a:latin typeface="+mn-lt"/>
              </a:defRPr>
            </a:lvl8pPr>
            <a:lvl9pPr marL="3162300" indent="-304800" algn="l" rtl="0" fontAlgn="base">
              <a:lnSpc>
                <a:spcPct val="90000"/>
              </a:lnSpc>
              <a:spcBef>
                <a:spcPct val="25000"/>
              </a:spcBef>
              <a:spcAft>
                <a:spcPct val="0"/>
              </a:spcAft>
              <a:buClr>
                <a:schemeClr val="tx1"/>
              </a:buClr>
              <a:buChar char="–"/>
              <a:defRPr sz="1600">
                <a:solidFill>
                  <a:schemeClr val="tx1"/>
                </a:solidFill>
                <a:latin typeface="+mn-lt"/>
              </a:defRPr>
            </a:lvl9pPr>
          </a:lstStyle>
          <a:p>
            <a:r>
              <a:rPr lang="da-DK" kern="0">
                <a:solidFill>
                  <a:schemeClr val="bg1"/>
                </a:solidFill>
                <a:latin typeface="Arial"/>
                <a:ea typeface="Calibri"/>
                <a:cs typeface="Arial"/>
              </a:rPr>
              <a:t>EOHHS H.2 Budget Overview</a:t>
            </a:r>
            <a:endParaRPr lang="en-US" kern="0">
              <a:solidFill>
                <a:schemeClr val="bg1"/>
              </a:solidFill>
              <a:latin typeface="Arial"/>
              <a:ea typeface="Calibri"/>
              <a:cs typeface="Arial"/>
            </a:endParaRPr>
          </a:p>
        </p:txBody>
      </p:sp>
    </p:spTree>
    <p:extLst>
      <p:ext uri="{BB962C8B-B14F-4D97-AF65-F5344CB8AC3E}">
        <p14:creationId xmlns:p14="http://schemas.microsoft.com/office/powerpoint/2010/main" val="180252921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19F3B9-16A7-7C14-23F6-30F0B16C12F8}"/>
              </a:ext>
            </a:extLst>
          </p:cNvPr>
          <p:cNvSpPr>
            <a:spLocks noGrp="1"/>
          </p:cNvSpPr>
          <p:nvPr>
            <p:ph type="title"/>
          </p:nvPr>
        </p:nvSpPr>
        <p:spPr>
          <a:xfrm>
            <a:off x="554736" y="374904"/>
            <a:ext cx="10602418" cy="451059"/>
          </a:xfrm>
        </p:spPr>
        <p:txBody>
          <a:bodyPr/>
          <a:lstStyle/>
          <a:p>
            <a:r>
              <a:rPr lang="en-US" b="1" i="0" u="none" strike="noStrike">
                <a:solidFill>
                  <a:srgbClr val="FFFFFF"/>
                </a:solidFill>
                <a:effectLst/>
                <a:latin typeface="Arial" panose="020B0604020202020204" pitchFamily="34" charset="0"/>
              </a:rPr>
              <a:t>Massachusetts Commission for the Blind</a:t>
            </a:r>
            <a:r>
              <a:rPr lang="en-US" b="0" i="0">
                <a:solidFill>
                  <a:srgbClr val="FFFFFF"/>
                </a:solidFill>
                <a:effectLst/>
                <a:latin typeface="Arial" panose="020B0604020202020204" pitchFamily="34" charset="0"/>
              </a:rPr>
              <a:t>​</a:t>
            </a:r>
            <a:endParaRPr lang="en-US">
              <a:highlight>
                <a:srgbClr val="FFFF00"/>
              </a:highlight>
            </a:endParaRPr>
          </a:p>
        </p:txBody>
      </p:sp>
      <p:sp>
        <p:nvSpPr>
          <p:cNvPr id="30" name="Text Placeholder 2">
            <a:extLst>
              <a:ext uri="{FF2B5EF4-FFF2-40B4-BE49-F238E27FC236}">
                <a16:creationId xmlns:a16="http://schemas.microsoft.com/office/drawing/2014/main" id="{DC419B56-5524-48B2-A8AB-97CE6ADB8D97}"/>
              </a:ext>
            </a:extLst>
          </p:cNvPr>
          <p:cNvSpPr>
            <a:spLocks noGrp="1"/>
          </p:cNvSpPr>
          <p:nvPr>
            <p:ph type="body" sz="quarter" idx="12"/>
          </p:nvPr>
        </p:nvSpPr>
        <p:spPr>
          <a:xfrm>
            <a:off x="554736" y="1100751"/>
            <a:ext cx="11452207" cy="2523768"/>
          </a:xfrm>
        </p:spPr>
        <p:txBody>
          <a:bodyPr vert="horz" wrap="square" lIns="0" tIns="0" rIns="0" bIns="0" rtlCol="0" anchor="t">
            <a:spAutoFit/>
          </a:bodyPr>
          <a:lstStyle/>
          <a:p>
            <a:r>
              <a:rPr lang="en-US" i="0">
                <a:solidFill>
                  <a:schemeClr val="tx1"/>
                </a:solidFill>
                <a:cs typeface="Arial"/>
              </a:rPr>
              <a:t>Agency Mission</a:t>
            </a:r>
            <a:endParaRPr lang="en-US">
              <a:solidFill>
                <a:schemeClr val="tx1"/>
              </a:solidFill>
              <a:cs typeface="Arial"/>
            </a:endParaRPr>
          </a:p>
          <a:p>
            <a:r>
              <a:rPr lang="en-US" b="0" i="0">
                <a:solidFill>
                  <a:schemeClr val="tx1"/>
                </a:solidFill>
                <a:cs typeface="Arial"/>
              </a:rPr>
              <a:t>The Massachusetts Commission for the Blind (MCB) </a:t>
            </a:r>
            <a:r>
              <a:rPr lang="en-US" b="0" i="0">
                <a:solidFill>
                  <a:schemeClr val="tx1"/>
                </a:solidFill>
                <a:cs typeface="Arial"/>
                <a:sym typeface="Arial" panose="020B0604020202020204" pitchFamily="34" charset="0"/>
              </a:rPr>
              <a:t>provides individualized training, education, and empowerment to people who are blind and visually impaired, and advocate for inclusive policies across the Commonwealth, with the goal of life-long independence and full community participation.</a:t>
            </a:r>
          </a:p>
          <a:p>
            <a:endParaRPr lang="en-US" b="0" i="0">
              <a:solidFill>
                <a:schemeClr val="tx1"/>
              </a:solidFill>
              <a:cs typeface="Arial"/>
              <a:sym typeface="Arial" panose="020B0604020202020204" pitchFamily="34" charset="0"/>
            </a:endParaRPr>
          </a:p>
          <a:p>
            <a:pPr>
              <a:spcBef>
                <a:spcPts val="0"/>
              </a:spcBef>
              <a:spcAft>
                <a:spcPts val="0"/>
              </a:spcAft>
              <a:buClrTx/>
              <a:buSzTx/>
              <a:defRPr/>
            </a:pPr>
            <a:r>
              <a:rPr lang="en-US" i="0">
                <a:solidFill>
                  <a:srgbClr val="000000"/>
                </a:solidFill>
              </a:rPr>
              <a:t>H.2 funds MCB at $30.8M, a -$2.2M (-7%) decrease below the FY26 GAA. Highlights of this budget:</a:t>
            </a:r>
            <a:endParaRPr lang="en-US" b="0" i="0">
              <a:solidFill>
                <a:srgbClr val="000000"/>
              </a:solidFill>
              <a:latin typeface="Arial" panose="020B0604020202020204" pitchFamily="34" charset="0"/>
            </a:endParaRPr>
          </a:p>
          <a:p>
            <a:pPr marL="228600" indent="-228600">
              <a:buClr>
                <a:srgbClr val="14558F"/>
              </a:buClr>
              <a:buFont typeface="Wingdings,Sans-Serif"/>
              <a:buChar char="§"/>
              <a:defRPr/>
            </a:pPr>
            <a:r>
              <a:rPr lang="en-US" b="0" i="0">
                <a:solidFill>
                  <a:schemeClr val="tx1"/>
                </a:solidFill>
                <a:cs typeface="Arial"/>
              </a:rPr>
              <a:t>Maintains FY26 collective bargaining and Chapter 257 provider rate increases</a:t>
            </a:r>
          </a:p>
          <a:p>
            <a:pPr marL="228600" indent="-228600">
              <a:buFont typeface="Wingdings,Sans-Serif" panose="05000000000000000000" pitchFamily="2" charset="2"/>
              <a:buChar char="§"/>
              <a:defRPr/>
            </a:pPr>
            <a:r>
              <a:rPr lang="en-US" b="0" i="0">
                <a:solidFill>
                  <a:schemeClr val="tx1"/>
                </a:solidFill>
                <a:cs typeface="Arial"/>
              </a:rPr>
              <a:t>Reduction relative to GAA largely due to backing out one-time funds for earmarks and legislative expansions</a:t>
            </a:r>
            <a:endParaRPr lang="en-US" b="0" i="0">
              <a:solidFill>
                <a:schemeClr val="tx1"/>
              </a:solidFill>
              <a:cs typeface="Arial"/>
              <a:sym typeface="Arial" panose="020B0604020202020204" pitchFamily="34" charset="0"/>
            </a:endParaRPr>
          </a:p>
        </p:txBody>
      </p:sp>
      <p:sp>
        <p:nvSpPr>
          <p:cNvPr id="14" name="Text Placeholder 3">
            <a:extLst>
              <a:ext uri="{FF2B5EF4-FFF2-40B4-BE49-F238E27FC236}">
                <a16:creationId xmlns:a16="http://schemas.microsoft.com/office/drawing/2014/main" id="{F4ED0B51-231E-4AB4-8206-CC77BD5D0514}"/>
              </a:ext>
              <a:ext uri="{C183D7F6-B498-43B3-948B-1728B52AA6E4}">
                <adec:decorative xmlns:adec="http://schemas.microsoft.com/office/drawing/2017/decorative" val="1"/>
              </a:ext>
            </a:extLst>
          </p:cNvPr>
          <p:cNvSpPr txBox="1">
            <a:spLocks/>
          </p:cNvSpPr>
          <p:nvPr/>
        </p:nvSpPr>
        <p:spPr bwMode="auto">
          <a:xfrm>
            <a:off x="554736" y="246888"/>
            <a:ext cx="7772400" cy="182880"/>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lvl1pPr marL="0" indent="0" algn="l" rtl="0" eaLnBrk="0" fontAlgn="base" hangingPunct="0">
              <a:spcBef>
                <a:spcPct val="0"/>
              </a:spcBef>
              <a:spcAft>
                <a:spcPts val="1200"/>
              </a:spcAft>
              <a:buClr>
                <a:srgbClr val="FFC000"/>
              </a:buClr>
              <a:buSzPct val="80000"/>
              <a:buFont typeface="Wingdings" pitchFamily="2" charset="2"/>
              <a:buNone/>
              <a:defRPr sz="1100" b="1" baseline="0">
                <a:solidFill>
                  <a:srgbClr val="00269E"/>
                </a:solidFill>
                <a:latin typeface="Arial" panose="020B0604020202020204" pitchFamily="34" charset="0"/>
                <a:ea typeface="Calibri" pitchFamily="34" charset="0"/>
                <a:cs typeface="Arial" panose="020B0604020202020204" pitchFamily="34" charset="0"/>
              </a:defRPr>
            </a:lvl1pPr>
            <a:lvl2pPr marL="568325" indent="-222250" algn="l" rtl="0" eaLnBrk="0" fontAlgn="base" hangingPunct="0">
              <a:spcBef>
                <a:spcPct val="0"/>
              </a:spcBef>
              <a:spcAft>
                <a:spcPts val="1200"/>
              </a:spcAft>
              <a:buClr>
                <a:srgbClr val="FFC000"/>
              </a:buClr>
              <a:buSzPct val="115000"/>
              <a:buFont typeface="Calibri" pitchFamily="34" charset="0"/>
              <a:buChar char="•"/>
              <a:defRPr b="1">
                <a:solidFill>
                  <a:srgbClr val="003366"/>
                </a:solidFill>
                <a:latin typeface="Calibri" pitchFamily="34" charset="0"/>
                <a:ea typeface="Calibri" pitchFamily="34" charset="0"/>
                <a:cs typeface="Calibri" pitchFamily="34" charset="0"/>
              </a:defRPr>
            </a:lvl2pPr>
            <a:lvl3pPr marL="739775" indent="-342900" algn="l" rtl="0" eaLnBrk="0" fontAlgn="base" hangingPunct="0">
              <a:lnSpc>
                <a:spcPct val="90000"/>
              </a:lnSpc>
              <a:spcBef>
                <a:spcPct val="25000"/>
              </a:spcBef>
              <a:spcAft>
                <a:spcPct val="0"/>
              </a:spcAft>
              <a:buClr>
                <a:schemeClr val="tx1"/>
              </a:buClr>
              <a:buAutoNum type="alphaUcPeriod"/>
              <a:defRPr>
                <a:solidFill>
                  <a:schemeClr val="tx1"/>
                </a:solidFill>
                <a:latin typeface="+mn-lt"/>
                <a:ea typeface="Calibri" pitchFamily="34" charset="0"/>
                <a:cs typeface="Calibri" pitchFamily="34" charset="0"/>
              </a:defRPr>
            </a:lvl3pPr>
            <a:lvl4pPr marL="914400" indent="-346075" algn="l" rtl="0" eaLnBrk="0" fontAlgn="base" hangingPunct="0">
              <a:spcBef>
                <a:spcPct val="0"/>
              </a:spcBef>
              <a:spcAft>
                <a:spcPts val="1200"/>
              </a:spcAft>
              <a:buClr>
                <a:srgbClr val="FFC000"/>
              </a:buClr>
              <a:buFont typeface="Symbol" pitchFamily="18" charset="2"/>
              <a:buChar char=""/>
              <a:defRPr b="1">
                <a:solidFill>
                  <a:srgbClr val="003366"/>
                </a:solidFill>
                <a:latin typeface="Calibri" pitchFamily="34" charset="0"/>
                <a:ea typeface="Calibri" pitchFamily="34" charset="0"/>
                <a:cs typeface="Calibri" pitchFamily="34" charset="0"/>
              </a:defRPr>
            </a:lvl4pPr>
            <a:lvl5pPr marL="1333500" indent="-304800" algn="l" rtl="0" eaLnBrk="0" fontAlgn="base" hangingPunct="0">
              <a:spcBef>
                <a:spcPct val="0"/>
              </a:spcBef>
              <a:spcAft>
                <a:spcPts val="1200"/>
              </a:spcAft>
              <a:buClr>
                <a:schemeClr val="tx1"/>
              </a:buClr>
              <a:buChar char="–"/>
              <a:defRPr sz="1600" b="1">
                <a:solidFill>
                  <a:srgbClr val="003366"/>
                </a:solidFill>
                <a:latin typeface="Calibri" pitchFamily="34" charset="0"/>
                <a:ea typeface="Calibri" pitchFamily="34" charset="0"/>
                <a:cs typeface="Calibri" pitchFamily="34" charset="0"/>
              </a:defRPr>
            </a:lvl5pPr>
            <a:lvl6pPr marL="1790700" indent="-304800" algn="l" rtl="0" fontAlgn="base">
              <a:lnSpc>
                <a:spcPct val="90000"/>
              </a:lnSpc>
              <a:spcBef>
                <a:spcPct val="25000"/>
              </a:spcBef>
              <a:spcAft>
                <a:spcPct val="0"/>
              </a:spcAft>
              <a:buClr>
                <a:schemeClr val="tx1"/>
              </a:buClr>
              <a:buChar char="–"/>
              <a:defRPr sz="1600">
                <a:solidFill>
                  <a:schemeClr val="tx1"/>
                </a:solidFill>
                <a:latin typeface="+mn-lt"/>
              </a:defRPr>
            </a:lvl6pPr>
            <a:lvl7pPr marL="2247900" indent="-304800" algn="l" rtl="0" fontAlgn="base">
              <a:lnSpc>
                <a:spcPct val="90000"/>
              </a:lnSpc>
              <a:spcBef>
                <a:spcPct val="25000"/>
              </a:spcBef>
              <a:spcAft>
                <a:spcPct val="0"/>
              </a:spcAft>
              <a:buClr>
                <a:schemeClr val="tx1"/>
              </a:buClr>
              <a:buChar char="–"/>
              <a:defRPr sz="1600">
                <a:solidFill>
                  <a:schemeClr val="tx1"/>
                </a:solidFill>
                <a:latin typeface="+mn-lt"/>
              </a:defRPr>
            </a:lvl7pPr>
            <a:lvl8pPr marL="2705100" indent="-304800" algn="l" rtl="0" fontAlgn="base">
              <a:lnSpc>
                <a:spcPct val="90000"/>
              </a:lnSpc>
              <a:spcBef>
                <a:spcPct val="25000"/>
              </a:spcBef>
              <a:spcAft>
                <a:spcPct val="0"/>
              </a:spcAft>
              <a:buClr>
                <a:schemeClr val="tx1"/>
              </a:buClr>
              <a:buChar char="–"/>
              <a:defRPr sz="1600">
                <a:solidFill>
                  <a:schemeClr val="tx1"/>
                </a:solidFill>
                <a:latin typeface="+mn-lt"/>
              </a:defRPr>
            </a:lvl8pPr>
            <a:lvl9pPr marL="3162300" indent="-304800" algn="l" rtl="0" fontAlgn="base">
              <a:lnSpc>
                <a:spcPct val="90000"/>
              </a:lnSpc>
              <a:spcBef>
                <a:spcPct val="25000"/>
              </a:spcBef>
              <a:spcAft>
                <a:spcPct val="0"/>
              </a:spcAft>
              <a:buClr>
                <a:schemeClr val="tx1"/>
              </a:buClr>
              <a:buChar char="–"/>
              <a:defRPr sz="1600">
                <a:solidFill>
                  <a:schemeClr val="tx1"/>
                </a:solidFill>
                <a:latin typeface="+mn-lt"/>
              </a:defRPr>
            </a:lvl9pPr>
          </a:lstStyle>
          <a:p>
            <a:r>
              <a:rPr lang="da-DK" kern="0">
                <a:solidFill>
                  <a:schemeClr val="bg1"/>
                </a:solidFill>
              </a:rPr>
              <a:t>EOHHS H.2 Budget Overview</a:t>
            </a:r>
            <a:endParaRPr lang="en-US" kern="0">
              <a:solidFill>
                <a:schemeClr val="bg1"/>
              </a:solidFill>
            </a:endParaRPr>
          </a:p>
        </p:txBody>
      </p:sp>
    </p:spTree>
    <p:extLst>
      <p:ext uri="{BB962C8B-B14F-4D97-AF65-F5344CB8AC3E}">
        <p14:creationId xmlns:p14="http://schemas.microsoft.com/office/powerpoint/2010/main" val="164254982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3">
            <a:extLst>
              <a:ext uri="{FF2B5EF4-FFF2-40B4-BE49-F238E27FC236}">
                <a16:creationId xmlns:a16="http://schemas.microsoft.com/office/drawing/2014/main" id="{F8E875D3-17F5-4261-9FF7-7F8AE2D1232D}"/>
              </a:ext>
              <a:ext uri="{C183D7F6-B498-43B3-948B-1728B52AA6E4}">
                <adec:decorative xmlns:adec="http://schemas.microsoft.com/office/drawing/2017/decorative" val="1"/>
              </a:ext>
            </a:extLst>
          </p:cNvPr>
          <p:cNvSpPr txBox="1">
            <a:spLocks/>
          </p:cNvSpPr>
          <p:nvPr/>
        </p:nvSpPr>
        <p:spPr bwMode="auto">
          <a:xfrm>
            <a:off x="557784" y="246888"/>
            <a:ext cx="7772400" cy="182880"/>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lvl1pPr marL="0" indent="0" algn="l" rtl="0" eaLnBrk="0" fontAlgn="base" hangingPunct="0">
              <a:spcBef>
                <a:spcPct val="0"/>
              </a:spcBef>
              <a:spcAft>
                <a:spcPts val="1200"/>
              </a:spcAft>
              <a:buClr>
                <a:srgbClr val="FFC000"/>
              </a:buClr>
              <a:buSzPct val="80000"/>
              <a:buFont typeface="Wingdings" pitchFamily="2" charset="2"/>
              <a:buNone/>
              <a:defRPr sz="1100" b="1" baseline="0">
                <a:solidFill>
                  <a:srgbClr val="00269E"/>
                </a:solidFill>
                <a:latin typeface="Arial" panose="020B0604020202020204" pitchFamily="34" charset="0"/>
                <a:ea typeface="Calibri" pitchFamily="34" charset="0"/>
                <a:cs typeface="Arial" panose="020B0604020202020204" pitchFamily="34" charset="0"/>
              </a:defRPr>
            </a:lvl1pPr>
            <a:lvl2pPr marL="568325" indent="-222250" algn="l" rtl="0" eaLnBrk="0" fontAlgn="base" hangingPunct="0">
              <a:spcBef>
                <a:spcPct val="0"/>
              </a:spcBef>
              <a:spcAft>
                <a:spcPts val="1200"/>
              </a:spcAft>
              <a:buClr>
                <a:srgbClr val="FFC000"/>
              </a:buClr>
              <a:buSzPct val="115000"/>
              <a:buFont typeface="Calibri" pitchFamily="34" charset="0"/>
              <a:buChar char="•"/>
              <a:defRPr b="1">
                <a:solidFill>
                  <a:srgbClr val="003366"/>
                </a:solidFill>
                <a:latin typeface="Calibri" pitchFamily="34" charset="0"/>
                <a:ea typeface="Calibri" pitchFamily="34" charset="0"/>
                <a:cs typeface="Calibri" pitchFamily="34" charset="0"/>
              </a:defRPr>
            </a:lvl2pPr>
            <a:lvl3pPr marL="739775" indent="-342900" algn="l" rtl="0" eaLnBrk="0" fontAlgn="base" hangingPunct="0">
              <a:lnSpc>
                <a:spcPct val="90000"/>
              </a:lnSpc>
              <a:spcBef>
                <a:spcPct val="25000"/>
              </a:spcBef>
              <a:spcAft>
                <a:spcPct val="0"/>
              </a:spcAft>
              <a:buClr>
                <a:schemeClr val="tx1"/>
              </a:buClr>
              <a:buAutoNum type="alphaUcPeriod"/>
              <a:defRPr>
                <a:solidFill>
                  <a:schemeClr val="tx1"/>
                </a:solidFill>
                <a:latin typeface="+mn-lt"/>
                <a:ea typeface="Calibri" pitchFamily="34" charset="0"/>
                <a:cs typeface="Calibri" pitchFamily="34" charset="0"/>
              </a:defRPr>
            </a:lvl3pPr>
            <a:lvl4pPr marL="914400" indent="-346075" algn="l" rtl="0" eaLnBrk="0" fontAlgn="base" hangingPunct="0">
              <a:spcBef>
                <a:spcPct val="0"/>
              </a:spcBef>
              <a:spcAft>
                <a:spcPts val="1200"/>
              </a:spcAft>
              <a:buClr>
                <a:srgbClr val="FFC000"/>
              </a:buClr>
              <a:buFont typeface="Symbol" pitchFamily="18" charset="2"/>
              <a:buChar char=""/>
              <a:defRPr b="1">
                <a:solidFill>
                  <a:srgbClr val="003366"/>
                </a:solidFill>
                <a:latin typeface="Calibri" pitchFamily="34" charset="0"/>
                <a:ea typeface="Calibri" pitchFamily="34" charset="0"/>
                <a:cs typeface="Calibri" pitchFamily="34" charset="0"/>
              </a:defRPr>
            </a:lvl4pPr>
            <a:lvl5pPr marL="1333500" indent="-304800" algn="l" rtl="0" eaLnBrk="0" fontAlgn="base" hangingPunct="0">
              <a:spcBef>
                <a:spcPct val="0"/>
              </a:spcBef>
              <a:spcAft>
                <a:spcPts val="1200"/>
              </a:spcAft>
              <a:buClr>
                <a:schemeClr val="tx1"/>
              </a:buClr>
              <a:buChar char="–"/>
              <a:defRPr sz="1600" b="1">
                <a:solidFill>
                  <a:srgbClr val="003366"/>
                </a:solidFill>
                <a:latin typeface="Calibri" pitchFamily="34" charset="0"/>
                <a:ea typeface="Calibri" pitchFamily="34" charset="0"/>
                <a:cs typeface="Calibri" pitchFamily="34" charset="0"/>
              </a:defRPr>
            </a:lvl5pPr>
            <a:lvl6pPr marL="1790700" indent="-304800" algn="l" rtl="0" fontAlgn="base">
              <a:lnSpc>
                <a:spcPct val="90000"/>
              </a:lnSpc>
              <a:spcBef>
                <a:spcPct val="25000"/>
              </a:spcBef>
              <a:spcAft>
                <a:spcPct val="0"/>
              </a:spcAft>
              <a:buClr>
                <a:schemeClr val="tx1"/>
              </a:buClr>
              <a:buChar char="–"/>
              <a:defRPr sz="1600">
                <a:solidFill>
                  <a:schemeClr val="tx1"/>
                </a:solidFill>
                <a:latin typeface="+mn-lt"/>
              </a:defRPr>
            </a:lvl6pPr>
            <a:lvl7pPr marL="2247900" indent="-304800" algn="l" rtl="0" fontAlgn="base">
              <a:lnSpc>
                <a:spcPct val="90000"/>
              </a:lnSpc>
              <a:spcBef>
                <a:spcPct val="25000"/>
              </a:spcBef>
              <a:spcAft>
                <a:spcPct val="0"/>
              </a:spcAft>
              <a:buClr>
                <a:schemeClr val="tx1"/>
              </a:buClr>
              <a:buChar char="–"/>
              <a:defRPr sz="1600">
                <a:solidFill>
                  <a:schemeClr val="tx1"/>
                </a:solidFill>
                <a:latin typeface="+mn-lt"/>
              </a:defRPr>
            </a:lvl7pPr>
            <a:lvl8pPr marL="2705100" indent="-304800" algn="l" rtl="0" fontAlgn="base">
              <a:lnSpc>
                <a:spcPct val="90000"/>
              </a:lnSpc>
              <a:spcBef>
                <a:spcPct val="25000"/>
              </a:spcBef>
              <a:spcAft>
                <a:spcPct val="0"/>
              </a:spcAft>
              <a:buClr>
                <a:schemeClr val="tx1"/>
              </a:buClr>
              <a:buChar char="–"/>
              <a:defRPr sz="1600">
                <a:solidFill>
                  <a:schemeClr val="tx1"/>
                </a:solidFill>
                <a:latin typeface="+mn-lt"/>
              </a:defRPr>
            </a:lvl8pPr>
            <a:lvl9pPr marL="3162300" indent="-304800" algn="l" rtl="0" fontAlgn="base">
              <a:lnSpc>
                <a:spcPct val="90000"/>
              </a:lnSpc>
              <a:spcBef>
                <a:spcPct val="25000"/>
              </a:spcBef>
              <a:spcAft>
                <a:spcPct val="0"/>
              </a:spcAft>
              <a:buClr>
                <a:schemeClr val="tx1"/>
              </a:buClr>
              <a:buChar char="–"/>
              <a:defRPr sz="1600">
                <a:solidFill>
                  <a:schemeClr val="tx1"/>
                </a:solidFill>
                <a:latin typeface="+mn-lt"/>
              </a:defRPr>
            </a:lvl9pPr>
          </a:lstStyle>
          <a:p>
            <a:pPr marL="0" marR="0" lvl="0" indent="0" algn="l" defTabSz="914400" rtl="0" eaLnBrk="0" fontAlgn="base" latinLnBrk="0" hangingPunct="0">
              <a:lnSpc>
                <a:spcPct val="100000"/>
              </a:lnSpc>
              <a:spcBef>
                <a:spcPct val="0"/>
              </a:spcBef>
              <a:spcAft>
                <a:spcPts val="1200"/>
              </a:spcAft>
              <a:buClr>
                <a:srgbClr val="FFC000"/>
              </a:buClr>
              <a:buSzPct val="80000"/>
              <a:buFont typeface="Wingdings" pitchFamily="2" charset="2"/>
              <a:buNone/>
              <a:tabLst/>
              <a:defRPr/>
            </a:pPr>
            <a:r>
              <a:rPr kumimoji="0" lang="en-US" sz="1100" b="1" i="0" u="none" strike="noStrike" kern="0" cap="none" spc="0" normalizeH="0" baseline="0" noProof="0">
                <a:ln>
                  <a:noFill/>
                </a:ln>
                <a:solidFill>
                  <a:srgbClr val="FFFFFF"/>
                </a:solidFill>
                <a:effectLst/>
                <a:uLnTx/>
                <a:uFillTx/>
                <a:latin typeface="Arial" panose="020B0604020202020204" pitchFamily="34" charset="0"/>
                <a:ea typeface="Calibri" pitchFamily="34" charset="0"/>
                <a:cs typeface="Arial" panose="020B0604020202020204" pitchFamily="34" charset="0"/>
              </a:rPr>
              <a:t>EOHHS H.2 Budget </a:t>
            </a:r>
            <a:r>
              <a:rPr lang="en-US" kern="0">
                <a:solidFill>
                  <a:srgbClr val="FFFFFF"/>
                </a:solidFill>
              </a:rPr>
              <a:t>Overview</a:t>
            </a:r>
            <a:endParaRPr kumimoji="0" lang="en-US" sz="1100" b="1" i="0" u="none" strike="noStrike" kern="0" cap="none" spc="0" normalizeH="0" baseline="0" noProof="0">
              <a:ln>
                <a:noFill/>
              </a:ln>
              <a:solidFill>
                <a:srgbClr val="FFFFFF"/>
              </a:solidFill>
              <a:effectLst/>
              <a:uLnTx/>
              <a:uFillTx/>
              <a:latin typeface="Arial" panose="020B0604020202020204" pitchFamily="34" charset="0"/>
              <a:ea typeface="Calibri" pitchFamily="34" charset="0"/>
              <a:cs typeface="Arial" panose="020B0604020202020204" pitchFamily="34" charset="0"/>
            </a:endParaRPr>
          </a:p>
        </p:txBody>
      </p:sp>
      <p:sp>
        <p:nvSpPr>
          <p:cNvPr id="8" name="Title 2">
            <a:extLst>
              <a:ext uri="{FF2B5EF4-FFF2-40B4-BE49-F238E27FC236}">
                <a16:creationId xmlns:a16="http://schemas.microsoft.com/office/drawing/2014/main" id="{B920D7F6-F875-45EB-B67C-5016C773E8A6}"/>
              </a:ext>
            </a:extLst>
          </p:cNvPr>
          <p:cNvSpPr txBox="1">
            <a:spLocks noGrp="1"/>
          </p:cNvSpPr>
          <p:nvPr>
            <p:ph type="title"/>
          </p:nvPr>
        </p:nvSpPr>
        <p:spPr bwMode="white">
          <a:xfrm>
            <a:off x="557784" y="397534"/>
            <a:ext cx="7772400" cy="457200"/>
          </a:xfrm>
          <a:prstGeom prst="rect">
            <a:avLst/>
          </a:prstGeom>
          <a:noFill/>
          <a:ln w="9525" algn="ctr">
            <a:noFill/>
            <a:prstDash/>
            <a:miter lim="800000"/>
            <a:headEnd/>
            <a:tailEnd/>
          </a:ln>
          <a:effectLst/>
        </p:spPr>
        <p:txBody>
          <a:bodyPr rot="0" spcFirstLastPara="0" vertOverflow="overflow" horzOverflow="overflow" vert="horz" wrap="square" lIns="0" tIns="0" rIns="0" bIns="0" numCol="1" spcCol="0" rtlCol="0" fromWordArt="0" anchor="b" anchorCtr="0" forceAA="0" compatLnSpc="1">
            <a:prstTxWarp prst="textNoShape">
              <a:avLst/>
            </a:prstTxWarp>
            <a:noAutofit/>
          </a:bodyPr>
          <a:lstStyle>
            <a:lvl1pPr algn="l" rtl="0" eaLnBrk="0" fontAlgn="base" hangingPunct="0">
              <a:lnSpc>
                <a:spcPct val="100000"/>
              </a:lnSpc>
              <a:spcBef>
                <a:spcPct val="20000"/>
              </a:spcBef>
              <a:spcAft>
                <a:spcPct val="0"/>
              </a:spcAft>
              <a:tabLst>
                <a:tab pos="915988" algn="l"/>
              </a:tabLst>
              <a:defRPr sz="1600" b="1">
                <a:solidFill>
                  <a:srgbClr val="00269E"/>
                </a:solidFill>
                <a:latin typeface="Arial" pitchFamily="34" charset="0"/>
                <a:ea typeface="+mj-ea"/>
                <a:cs typeface="Arial" pitchFamily="34" charset="0"/>
              </a:defRPr>
            </a:lvl1pPr>
            <a:lvl2pPr algn="l" rtl="0" eaLnBrk="0" fontAlgn="base" hangingPunct="0">
              <a:spcBef>
                <a:spcPct val="20000"/>
              </a:spcBef>
              <a:spcAft>
                <a:spcPct val="0"/>
              </a:spcAft>
              <a:tabLst>
                <a:tab pos="915988" algn="l"/>
              </a:tabLst>
              <a:defRPr sz="2400" b="1">
                <a:solidFill>
                  <a:srgbClr val="FFC000"/>
                </a:solidFill>
                <a:latin typeface="Arial" pitchFamily="34" charset="0"/>
              </a:defRPr>
            </a:lvl2pPr>
            <a:lvl3pPr algn="l" rtl="0" eaLnBrk="0" fontAlgn="base" hangingPunct="0">
              <a:spcBef>
                <a:spcPct val="20000"/>
              </a:spcBef>
              <a:spcAft>
                <a:spcPct val="0"/>
              </a:spcAft>
              <a:tabLst>
                <a:tab pos="915988" algn="l"/>
              </a:tabLst>
              <a:defRPr sz="2400" b="1">
                <a:solidFill>
                  <a:srgbClr val="FFC000"/>
                </a:solidFill>
                <a:latin typeface="Arial" pitchFamily="34" charset="0"/>
              </a:defRPr>
            </a:lvl3pPr>
            <a:lvl4pPr algn="l" rtl="0" eaLnBrk="0" fontAlgn="base" hangingPunct="0">
              <a:spcBef>
                <a:spcPct val="20000"/>
              </a:spcBef>
              <a:spcAft>
                <a:spcPct val="0"/>
              </a:spcAft>
              <a:tabLst>
                <a:tab pos="915988" algn="l"/>
              </a:tabLst>
              <a:defRPr sz="2400" b="1">
                <a:solidFill>
                  <a:srgbClr val="FFC000"/>
                </a:solidFill>
                <a:latin typeface="Arial" pitchFamily="34" charset="0"/>
              </a:defRPr>
            </a:lvl4pPr>
            <a:lvl5pPr algn="l" rtl="0" eaLnBrk="0" fontAlgn="base" hangingPunct="0">
              <a:spcBef>
                <a:spcPct val="20000"/>
              </a:spcBef>
              <a:spcAft>
                <a:spcPct val="0"/>
              </a:spcAft>
              <a:tabLst>
                <a:tab pos="915988" algn="l"/>
              </a:tabLst>
              <a:defRPr sz="2400" b="1">
                <a:solidFill>
                  <a:srgbClr val="FFC000"/>
                </a:solidFill>
                <a:latin typeface="Arial" pitchFamily="34" charset="0"/>
              </a:defRPr>
            </a:lvl5pPr>
            <a:lvl6pPr marL="457200" algn="l" rtl="0" eaLnBrk="0" fontAlgn="base" hangingPunct="0">
              <a:spcBef>
                <a:spcPct val="20000"/>
              </a:spcBef>
              <a:spcAft>
                <a:spcPct val="0"/>
              </a:spcAft>
              <a:tabLst>
                <a:tab pos="915988" algn="l"/>
              </a:tabLst>
              <a:defRPr sz="2400" b="1">
                <a:solidFill>
                  <a:schemeClr val="accent1"/>
                </a:solidFill>
                <a:latin typeface="Arial" pitchFamily="34" charset="0"/>
              </a:defRPr>
            </a:lvl6pPr>
            <a:lvl7pPr marL="914400" algn="l" rtl="0" eaLnBrk="0" fontAlgn="base" hangingPunct="0">
              <a:spcBef>
                <a:spcPct val="20000"/>
              </a:spcBef>
              <a:spcAft>
                <a:spcPct val="0"/>
              </a:spcAft>
              <a:tabLst>
                <a:tab pos="915988" algn="l"/>
              </a:tabLst>
              <a:defRPr sz="2400" b="1">
                <a:solidFill>
                  <a:schemeClr val="accent1"/>
                </a:solidFill>
                <a:latin typeface="Arial" pitchFamily="34" charset="0"/>
              </a:defRPr>
            </a:lvl7pPr>
            <a:lvl8pPr marL="1371600" algn="l" rtl="0" eaLnBrk="0" fontAlgn="base" hangingPunct="0">
              <a:spcBef>
                <a:spcPct val="20000"/>
              </a:spcBef>
              <a:spcAft>
                <a:spcPct val="0"/>
              </a:spcAft>
              <a:tabLst>
                <a:tab pos="915988" algn="l"/>
              </a:tabLst>
              <a:defRPr sz="2400" b="1">
                <a:solidFill>
                  <a:schemeClr val="accent1"/>
                </a:solidFill>
                <a:latin typeface="Arial" pitchFamily="34" charset="0"/>
              </a:defRPr>
            </a:lvl8pPr>
            <a:lvl9pPr marL="1828800" algn="l" rtl="0" eaLnBrk="0" fontAlgn="base" hangingPunct="0">
              <a:spcBef>
                <a:spcPct val="20000"/>
              </a:spcBef>
              <a:spcAft>
                <a:spcPct val="0"/>
              </a:spcAft>
              <a:tabLst>
                <a:tab pos="915988" algn="l"/>
              </a:tabLst>
              <a:defRPr sz="2400" b="1">
                <a:solidFill>
                  <a:schemeClr val="accent1"/>
                </a:solidFill>
                <a:latin typeface="Arial" pitchFamily="34" charset="0"/>
              </a:defRPr>
            </a:lvl9pPr>
          </a:lstStyle>
          <a:p>
            <a:pPr marL="0" marR="0" lvl="0" indent="0" algn="l" defTabSz="914400" rtl="0" eaLnBrk="0" fontAlgn="base" latinLnBrk="0" hangingPunct="0">
              <a:lnSpc>
                <a:spcPct val="100000"/>
              </a:lnSpc>
              <a:spcBef>
                <a:spcPct val="20000"/>
              </a:spcBef>
              <a:spcAft>
                <a:spcPct val="0"/>
              </a:spcAft>
              <a:buClrTx/>
              <a:buSzTx/>
              <a:buFontTx/>
              <a:buNone/>
              <a:tabLst>
                <a:tab pos="915988" algn="l"/>
              </a:tabLst>
              <a:defRPr/>
            </a:pPr>
            <a:r>
              <a:rPr kumimoji="0" lang="en-US" sz="2400" b="1" i="0" u="none" strike="noStrike" kern="0" cap="none" spc="0" normalizeH="0" baseline="0" noProof="0">
                <a:ln>
                  <a:noFill/>
                </a:ln>
                <a:solidFill>
                  <a:srgbClr val="FFFFFF"/>
                </a:solidFill>
                <a:effectLst/>
                <a:uLnTx/>
                <a:uFillTx/>
                <a:latin typeface="Arial" pitchFamily="34" charset="0"/>
                <a:ea typeface="+mj-ea"/>
                <a:cs typeface="Arial" pitchFamily="34" charset="0"/>
              </a:rPr>
              <a:t>Executive Office of Health and Human Services</a:t>
            </a:r>
          </a:p>
        </p:txBody>
      </p:sp>
      <p:sp>
        <p:nvSpPr>
          <p:cNvPr id="5" name="Text Placeholder 2">
            <a:extLst>
              <a:ext uri="{FF2B5EF4-FFF2-40B4-BE49-F238E27FC236}">
                <a16:creationId xmlns:a16="http://schemas.microsoft.com/office/drawing/2014/main" id="{E64C8389-E165-2730-3886-8C0BA25C4133}"/>
              </a:ext>
            </a:extLst>
          </p:cNvPr>
          <p:cNvSpPr txBox="1">
            <a:spLocks/>
          </p:cNvSpPr>
          <p:nvPr/>
        </p:nvSpPr>
        <p:spPr>
          <a:xfrm>
            <a:off x="564885" y="1019913"/>
            <a:ext cx="11062230" cy="5041060"/>
          </a:xfrm>
          <a:prstGeom prst="rect">
            <a:avLst/>
          </a:prstGeom>
          <a:ln w="38100">
            <a:noFill/>
          </a:ln>
        </p:spPr>
        <p:txBody>
          <a:bodyPr vert="horz" wrap="square" lIns="182880" tIns="91440" rIns="182880" bIns="91440" rtlCol="0" anchor="t">
            <a:spAutoFit/>
          </a:bodyPr>
          <a:lstStyle>
            <a:lvl1pPr marL="0" indent="0" algn="l" defTabSz="914400" rtl="0" eaLnBrk="1" latinLnBrk="0" hangingPunct="1">
              <a:lnSpc>
                <a:spcPct val="100000"/>
              </a:lnSpc>
              <a:spcBef>
                <a:spcPts val="300"/>
              </a:spcBef>
              <a:spcAft>
                <a:spcPts val="300"/>
              </a:spcAft>
              <a:buClr>
                <a:schemeClr val="accent1"/>
              </a:buClr>
              <a:buSzPct val="110000"/>
              <a:buFont typeface="Wingdings" panose="05000000000000000000" pitchFamily="2" charset="2"/>
              <a:buNone/>
              <a:defRPr lang="en-US" sz="1800" b="1" i="1" kern="1200">
                <a:solidFill>
                  <a:schemeClr val="accent1"/>
                </a:solidFill>
                <a:latin typeface="+mn-lt"/>
                <a:ea typeface="+mn-ea"/>
                <a:cs typeface="Arial" panose="020B0604020202020204" pitchFamily="34" charset="0"/>
              </a:defRPr>
            </a:lvl1pPr>
            <a:lvl2pPr marL="457200" indent="-225425" algn="l" defTabSz="914400" rtl="0" eaLnBrk="1" latinLnBrk="0" hangingPunct="1">
              <a:lnSpc>
                <a:spcPct val="100000"/>
              </a:lnSpc>
              <a:spcBef>
                <a:spcPts val="0"/>
              </a:spcBef>
              <a:spcAft>
                <a:spcPts val="300"/>
              </a:spcAft>
              <a:buClr>
                <a:schemeClr val="accent1"/>
              </a:buClr>
              <a:buSzPct val="110000"/>
              <a:buFont typeface="Wingdings" panose="05000000000000000000" pitchFamily="2" charset="2"/>
              <a:buChar char="§"/>
              <a:defRPr lang="en-US" sz="1800" kern="1200" dirty="0">
                <a:solidFill>
                  <a:schemeClr val="tx1"/>
                </a:solidFill>
                <a:latin typeface="+mn-lt"/>
                <a:ea typeface="+mn-ea"/>
                <a:cs typeface="+mn-cs"/>
              </a:defRPr>
            </a:lvl2pPr>
            <a:lvl3pPr marL="685800" indent="-214313" algn="l" defTabSz="914400" rtl="0" eaLnBrk="1" latinLnBrk="0" hangingPunct="1">
              <a:lnSpc>
                <a:spcPct val="100000"/>
              </a:lnSpc>
              <a:spcBef>
                <a:spcPts val="0"/>
              </a:spcBef>
              <a:spcAft>
                <a:spcPts val="300"/>
              </a:spcAft>
              <a:buClr>
                <a:schemeClr val="accent1"/>
              </a:buClr>
              <a:buSzPct val="110000"/>
              <a:buFont typeface="Wingdings" panose="05000000000000000000" pitchFamily="2" charset="2"/>
              <a:buChar char="§"/>
              <a:defRPr lang="en-US" sz="1800" kern="1200" dirty="0">
                <a:solidFill>
                  <a:schemeClr val="tx1"/>
                </a:solidFill>
                <a:latin typeface="+mn-lt"/>
                <a:ea typeface="+mn-ea"/>
                <a:cs typeface="+mn-cs"/>
              </a:defRPr>
            </a:lvl3pPr>
            <a:lvl4pPr marL="914400" indent="-228600" algn="l" defTabSz="914400" rtl="0" eaLnBrk="1" latinLnBrk="0" hangingPunct="1">
              <a:lnSpc>
                <a:spcPct val="100000"/>
              </a:lnSpc>
              <a:spcBef>
                <a:spcPts val="0"/>
              </a:spcBef>
              <a:spcAft>
                <a:spcPts val="300"/>
              </a:spcAft>
              <a:buClr>
                <a:schemeClr val="accent1"/>
              </a:buClr>
              <a:buSzPct val="110000"/>
              <a:buFont typeface="Wingdings" panose="05000000000000000000" pitchFamily="2" charset="2"/>
              <a:buChar char="§"/>
              <a:defRPr lang="en-US" sz="1800" kern="1200" dirty="0">
                <a:solidFill>
                  <a:schemeClr val="tx1"/>
                </a:solidFill>
                <a:latin typeface="+mn-lt"/>
                <a:ea typeface="+mn-ea"/>
                <a:cs typeface="+mn-cs"/>
              </a:defRPr>
            </a:lvl4pPr>
            <a:lvl5pPr marL="1143000" indent="-228600" algn="l" defTabSz="914400" rtl="0" eaLnBrk="1" latinLnBrk="0" hangingPunct="1">
              <a:lnSpc>
                <a:spcPct val="100000"/>
              </a:lnSpc>
              <a:spcBef>
                <a:spcPts val="0"/>
              </a:spcBef>
              <a:spcAft>
                <a:spcPts val="300"/>
              </a:spcAft>
              <a:buClr>
                <a:schemeClr val="accent1"/>
              </a:buClr>
              <a:buSzPct val="110000"/>
              <a:buFont typeface="Wingdings" panose="05000000000000000000" pitchFamily="2" charset="2"/>
              <a:buChar char="§"/>
              <a:defRPr lang="en-US" sz="1800" kern="1200" dirty="0">
                <a:solidFill>
                  <a:schemeClr val="tx1"/>
                </a:solidFill>
                <a:latin typeface="+mn-lt"/>
                <a:ea typeface="+mn-ea"/>
                <a:cs typeface="+mn-cs"/>
              </a:defRPr>
            </a:lvl5pPr>
            <a:lvl6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6pPr>
            <a:lvl7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7pPr>
            <a:lvl8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8pPr>
            <a:lvl9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9pPr>
          </a:lstStyle>
          <a:p>
            <a:pPr>
              <a:lnSpc>
                <a:spcPct val="114000"/>
              </a:lnSpc>
              <a:spcBef>
                <a:spcPts val="0"/>
              </a:spcBef>
              <a:spcAft>
                <a:spcPts val="600"/>
              </a:spcAft>
              <a:defRPr/>
            </a:pPr>
            <a:r>
              <a:rPr lang="en-US" i="0">
                <a:solidFill>
                  <a:schemeClr val="tx1"/>
                </a:solidFill>
                <a:ea typeface="+mn-lt"/>
                <a:cs typeface="+mn-lt"/>
              </a:rPr>
              <a:t>Mission</a:t>
            </a:r>
          </a:p>
          <a:p>
            <a:pPr>
              <a:lnSpc>
                <a:spcPct val="114000"/>
              </a:lnSpc>
              <a:spcBef>
                <a:spcPts val="0"/>
              </a:spcBef>
              <a:spcAft>
                <a:spcPts val="600"/>
              </a:spcAft>
              <a:defRPr/>
            </a:pPr>
            <a:r>
              <a:rPr lang="en-US" b="0" i="0">
                <a:solidFill>
                  <a:schemeClr val="tx1"/>
                </a:solidFill>
                <a:ea typeface="+mn-lt"/>
                <a:cs typeface="+mn-lt"/>
              </a:rPr>
              <a:t>The Executive Office of Health and Human Services (EOHHS) is the largest secretariat in state government, with 11 agencies and the MassHealth program, over 23,000 employees, and over</a:t>
            </a:r>
            <a:r>
              <a:rPr lang="en-US" i="0">
                <a:solidFill>
                  <a:schemeClr val="tx1"/>
                </a:solidFill>
                <a:ea typeface="+mn-lt"/>
                <a:cs typeface="+mn-lt"/>
              </a:rPr>
              <a:t> $33 billion </a:t>
            </a:r>
            <a:r>
              <a:rPr lang="en-US" b="0" i="0">
                <a:solidFill>
                  <a:schemeClr val="tx1"/>
                </a:solidFill>
                <a:ea typeface="+mn-lt"/>
                <a:cs typeface="+mn-lt"/>
              </a:rPr>
              <a:t>in projected FY26</a:t>
            </a:r>
            <a:r>
              <a:rPr lang="en-US" i="0">
                <a:solidFill>
                  <a:schemeClr val="tx1"/>
                </a:solidFill>
                <a:ea typeface="+mn-lt"/>
                <a:cs typeface="+mn-lt"/>
              </a:rPr>
              <a:t> </a:t>
            </a:r>
            <a:r>
              <a:rPr lang="en-US" b="0" i="0">
                <a:solidFill>
                  <a:schemeClr val="tx1"/>
                </a:solidFill>
                <a:ea typeface="+mn-lt"/>
                <a:cs typeface="+mn-lt"/>
              </a:rPr>
              <a:t>spending. We are responsible for the health, resilience, and independence of people across Massachusetts. We directly serve nearly 1 in every 3 Massachusetts residents and touch every community in the state through public health programming. </a:t>
            </a:r>
          </a:p>
          <a:p>
            <a:pPr>
              <a:lnSpc>
                <a:spcPct val="114000"/>
              </a:lnSpc>
              <a:spcBef>
                <a:spcPts val="0"/>
              </a:spcBef>
              <a:spcAft>
                <a:spcPts val="600"/>
              </a:spcAft>
              <a:defRPr/>
            </a:pPr>
            <a:endParaRPr lang="en-US" b="0" i="0">
              <a:solidFill>
                <a:schemeClr val="tx1"/>
              </a:solidFill>
              <a:ea typeface="+mn-lt"/>
              <a:cs typeface="+mn-lt"/>
            </a:endParaRPr>
          </a:p>
          <a:p>
            <a:pPr>
              <a:lnSpc>
                <a:spcPct val="114000"/>
              </a:lnSpc>
              <a:spcBef>
                <a:spcPts val="0"/>
              </a:spcBef>
              <a:spcAft>
                <a:spcPts val="600"/>
              </a:spcAft>
              <a:defRPr/>
            </a:pPr>
            <a:r>
              <a:rPr lang="en-US" i="0">
                <a:solidFill>
                  <a:schemeClr val="tx1"/>
                </a:solidFill>
                <a:ea typeface="+mn-lt"/>
                <a:cs typeface="+mn-lt"/>
              </a:rPr>
              <a:t>FY27 Overview</a:t>
            </a:r>
          </a:p>
          <a:p>
            <a:pPr>
              <a:lnSpc>
                <a:spcPct val="114000"/>
              </a:lnSpc>
              <a:spcBef>
                <a:spcPts val="0"/>
              </a:spcBef>
              <a:spcAft>
                <a:spcPts val="600"/>
              </a:spcAft>
              <a:defRPr/>
            </a:pPr>
            <a:r>
              <a:rPr lang="en-US" b="0" i="0">
                <a:solidFill>
                  <a:schemeClr val="tx1"/>
                </a:solidFill>
                <a:ea typeface="+mn-lt"/>
                <a:cs typeface="+mn-lt"/>
              </a:rPr>
              <a:t>The Healey-Driscoll Administration’s FY27 House 2 budget proposal recommends funding EOHHS at </a:t>
            </a:r>
            <a:r>
              <a:rPr lang="en-US" i="0">
                <a:solidFill>
                  <a:schemeClr val="tx1"/>
                </a:solidFill>
                <a:ea typeface="+mn-lt"/>
                <a:cs typeface="+mn-lt"/>
              </a:rPr>
              <a:t>$33.774 billion</a:t>
            </a:r>
            <a:r>
              <a:rPr lang="en-US" b="0" i="0">
                <a:solidFill>
                  <a:schemeClr val="tx1"/>
                </a:solidFill>
                <a:ea typeface="+mn-lt"/>
                <a:cs typeface="+mn-lt"/>
              </a:rPr>
              <a:t>, a </a:t>
            </a:r>
            <a:r>
              <a:rPr lang="en-US" i="0">
                <a:solidFill>
                  <a:schemeClr val="tx1"/>
                </a:solidFill>
                <a:ea typeface="+mn-lt"/>
                <a:cs typeface="+mn-lt"/>
              </a:rPr>
              <a:t>$889.4 million (3%) increase </a:t>
            </a:r>
            <a:r>
              <a:rPr lang="en-US" b="0" i="0">
                <a:solidFill>
                  <a:schemeClr val="tx1"/>
                </a:solidFill>
                <a:ea typeface="+mn-lt"/>
                <a:cs typeface="+mn-lt"/>
              </a:rPr>
              <a:t>from the FY26 GAA,</a:t>
            </a:r>
            <a:r>
              <a:rPr lang="en-US" i="0">
                <a:solidFill>
                  <a:schemeClr val="tx1"/>
                </a:solidFill>
                <a:ea typeface="+mn-lt"/>
                <a:cs typeface="+mn-lt"/>
              </a:rPr>
              <a:t> </a:t>
            </a:r>
            <a:r>
              <a:rPr lang="en-US" b="0" i="0">
                <a:solidFill>
                  <a:schemeClr val="tx1"/>
                </a:solidFill>
                <a:ea typeface="+mn-lt"/>
                <a:cs typeface="+mn-lt"/>
              </a:rPr>
              <a:t>including MassHealth, driven by substantial </a:t>
            </a:r>
            <a:r>
              <a:rPr lang="en-US" i="0">
                <a:solidFill>
                  <a:schemeClr val="tx1"/>
                </a:solidFill>
                <a:ea typeface="+mn-lt"/>
                <a:cs typeface="+mn-lt"/>
              </a:rPr>
              <a:t>non-discretionary cost increases </a:t>
            </a:r>
            <a:r>
              <a:rPr lang="en-US" b="0" i="0">
                <a:solidFill>
                  <a:schemeClr val="tx1"/>
                </a:solidFill>
                <a:ea typeface="+mn-lt"/>
                <a:cs typeface="+mn-lt"/>
              </a:rPr>
              <a:t>including healthcare cost growth, Ch. 257 provider rate increases, collective bargaining salary increases, and caseload and acuity growth. </a:t>
            </a:r>
          </a:p>
          <a:p>
            <a:pPr>
              <a:lnSpc>
                <a:spcPct val="114000"/>
              </a:lnSpc>
              <a:spcBef>
                <a:spcPts val="0"/>
              </a:spcBef>
              <a:spcAft>
                <a:spcPts val="600"/>
              </a:spcAft>
              <a:defRPr/>
            </a:pPr>
            <a:endParaRPr lang="en-US" i="0">
              <a:solidFill>
                <a:schemeClr val="tx1"/>
              </a:solidFill>
              <a:ea typeface="+mn-lt"/>
              <a:cs typeface="+mn-lt"/>
            </a:endParaRPr>
          </a:p>
          <a:p>
            <a:pPr>
              <a:lnSpc>
                <a:spcPct val="114000"/>
              </a:lnSpc>
              <a:spcBef>
                <a:spcPts val="0"/>
              </a:spcBef>
              <a:spcAft>
                <a:spcPts val="600"/>
              </a:spcAft>
              <a:defRPr/>
            </a:pPr>
            <a:r>
              <a:rPr lang="en-US" i="0">
                <a:solidFill>
                  <a:schemeClr val="tx1"/>
                </a:solidFill>
                <a:ea typeface="+mn-lt"/>
                <a:cs typeface="+mn-lt"/>
              </a:rPr>
              <a:t>These slides are available online.</a:t>
            </a:r>
            <a:endParaRPr lang="en-US" i="0">
              <a:solidFill>
                <a:schemeClr val="tx1"/>
              </a:solidFill>
              <a:highlight>
                <a:srgbClr val="FFFF00"/>
              </a:highlight>
              <a:ea typeface="+mn-lt"/>
              <a:cs typeface="+mn-lt"/>
            </a:endParaRPr>
          </a:p>
        </p:txBody>
      </p:sp>
    </p:spTree>
    <p:extLst>
      <p:ext uri="{BB962C8B-B14F-4D97-AF65-F5344CB8AC3E}">
        <p14:creationId xmlns:p14="http://schemas.microsoft.com/office/powerpoint/2010/main" val="45405916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19F3B9-16A7-7C14-23F6-30F0B16C12F8}"/>
              </a:ext>
            </a:extLst>
          </p:cNvPr>
          <p:cNvSpPr>
            <a:spLocks noGrp="1"/>
          </p:cNvSpPr>
          <p:nvPr>
            <p:ph type="title"/>
          </p:nvPr>
        </p:nvSpPr>
        <p:spPr>
          <a:xfrm>
            <a:off x="554736" y="374904"/>
            <a:ext cx="10602418" cy="451059"/>
          </a:xfrm>
        </p:spPr>
        <p:txBody>
          <a:bodyPr/>
          <a:lstStyle/>
          <a:p>
            <a:r>
              <a:rPr lang="en-US" b="1" i="0" u="none" strike="noStrike">
                <a:solidFill>
                  <a:srgbClr val="FFFFFF"/>
                </a:solidFill>
                <a:effectLst/>
                <a:latin typeface="Arial"/>
                <a:cs typeface="Arial"/>
              </a:rPr>
              <a:t>Massachusetts Commission for the Deaf and Hard of Hearing</a:t>
            </a:r>
            <a:r>
              <a:rPr lang="en-US" b="0" i="0">
                <a:solidFill>
                  <a:srgbClr val="FFFFFF"/>
                </a:solidFill>
                <a:effectLst/>
                <a:latin typeface="Arial"/>
                <a:cs typeface="Arial"/>
              </a:rPr>
              <a:t>​</a:t>
            </a:r>
            <a:endParaRPr lang="en-US">
              <a:highlight>
                <a:srgbClr val="FFFF00"/>
              </a:highlight>
              <a:latin typeface="Arial"/>
              <a:cs typeface="Arial"/>
            </a:endParaRPr>
          </a:p>
        </p:txBody>
      </p:sp>
      <p:sp>
        <p:nvSpPr>
          <p:cNvPr id="30" name="Text Placeholder 2">
            <a:extLst>
              <a:ext uri="{FF2B5EF4-FFF2-40B4-BE49-F238E27FC236}">
                <a16:creationId xmlns:a16="http://schemas.microsoft.com/office/drawing/2014/main" id="{DC419B56-5524-48B2-A8AB-97CE6ADB8D97}"/>
              </a:ext>
            </a:extLst>
          </p:cNvPr>
          <p:cNvSpPr>
            <a:spLocks noGrp="1"/>
          </p:cNvSpPr>
          <p:nvPr>
            <p:ph type="body" sz="quarter" idx="12"/>
          </p:nvPr>
        </p:nvSpPr>
        <p:spPr>
          <a:xfrm>
            <a:off x="554736" y="1100751"/>
            <a:ext cx="11079480" cy="4339650"/>
          </a:xfrm>
        </p:spPr>
        <p:txBody>
          <a:bodyPr vert="horz" wrap="square" lIns="0" tIns="0" rIns="0" bIns="0" rtlCol="0" anchor="t">
            <a:spAutoFit/>
          </a:bodyPr>
          <a:lstStyle/>
          <a:p>
            <a:r>
              <a:rPr lang="en-US" i="0">
                <a:solidFill>
                  <a:schemeClr val="tx1"/>
                </a:solidFill>
                <a:cs typeface="Arial"/>
              </a:rPr>
              <a:t>Agency Mission</a:t>
            </a:r>
            <a:endParaRPr lang="en-US" b="0" i="0">
              <a:solidFill>
                <a:schemeClr val="tx1"/>
              </a:solidFill>
              <a:cs typeface="Arial"/>
            </a:endParaRPr>
          </a:p>
          <a:p>
            <a:r>
              <a:rPr lang="en-US" b="0" i="0">
                <a:solidFill>
                  <a:schemeClr val="tx1"/>
                </a:solidFill>
              </a:rPr>
              <a:t>The Massachusetts Commission for the Deaf and Hard of Hearing (MCDHH) is the principal agency in the Commonwealth which is tasked with raising awareness of the issues of Deaf and hard of hearing people of all ages and backgrounds. MCDHH provides accessible communication, education, and advocacy to consumers and private and public entities so that programs, services, and opportunities are fully accessible to persons who are Deaf and hard of hearing.</a:t>
            </a:r>
          </a:p>
          <a:p>
            <a:endParaRPr lang="en-US" b="0" i="0">
              <a:solidFill>
                <a:schemeClr val="tx1"/>
              </a:solidFill>
            </a:endParaRPr>
          </a:p>
          <a:p>
            <a:pPr>
              <a:spcBef>
                <a:spcPts val="0"/>
              </a:spcBef>
              <a:spcAft>
                <a:spcPts val="0"/>
              </a:spcAft>
              <a:buClrTx/>
              <a:buSzTx/>
              <a:defRPr/>
            </a:pPr>
            <a:r>
              <a:rPr lang="en-US" i="0">
                <a:solidFill>
                  <a:srgbClr val="000000"/>
                </a:solidFill>
              </a:rPr>
              <a:t>H.2 funds MCDHH at $11.3M, a $660K (+6%) increase above the FY26 GAA. Highlights of this budget include:</a:t>
            </a:r>
            <a:endParaRPr lang="en-US" i="0">
              <a:solidFill>
                <a:srgbClr val="000000"/>
              </a:solidFill>
              <a:cs typeface="Arial"/>
            </a:endParaRPr>
          </a:p>
          <a:p>
            <a:pPr marL="228600" indent="-228600">
              <a:buClr>
                <a:srgbClr val="14558F"/>
              </a:buClr>
              <a:buFont typeface="Wingdings,Sans-Serif"/>
              <a:buChar char="§"/>
              <a:defRPr/>
            </a:pPr>
            <a:r>
              <a:rPr lang="en-US" b="0" i="0">
                <a:solidFill>
                  <a:schemeClr val="tx1"/>
                </a:solidFill>
                <a:cs typeface="Arial"/>
              </a:rPr>
              <a:t>Fully funds prior year investments including the Sign Language Interpreter Mentorship Program and After-Hour Emergency Services</a:t>
            </a:r>
          </a:p>
          <a:p>
            <a:pPr marL="228600" indent="-228600">
              <a:buClr>
                <a:srgbClr val="14558F"/>
              </a:buClr>
              <a:buFont typeface="Wingdings,Sans-Serif"/>
              <a:buChar char="§"/>
              <a:defRPr/>
            </a:pPr>
            <a:r>
              <a:rPr lang="en-US" b="0" i="0">
                <a:solidFill>
                  <a:schemeClr val="tx1"/>
                </a:solidFill>
                <a:cs typeface="Arial"/>
              </a:rPr>
              <a:t>Maintains FY26 collective bargaining and Chapter 257 provider rate increases</a:t>
            </a:r>
          </a:p>
          <a:p>
            <a:pPr marL="228600" indent="-228600">
              <a:buFont typeface="Wingdings" panose="05000000000000000000" pitchFamily="2" charset="2"/>
              <a:buChar char="§"/>
              <a:defRPr/>
            </a:pPr>
            <a:r>
              <a:rPr lang="en-US" b="0" i="0">
                <a:solidFill>
                  <a:schemeClr val="tx1"/>
                </a:solidFill>
                <a:cs typeface="Arial"/>
              </a:rPr>
              <a:t>Maintains supports for internal and client facing communication needs to preserve access to services</a:t>
            </a:r>
          </a:p>
          <a:p>
            <a:endParaRPr lang="en-US" b="0" i="0">
              <a:solidFill>
                <a:schemeClr val="tx1"/>
              </a:solidFill>
            </a:endParaRPr>
          </a:p>
        </p:txBody>
      </p:sp>
      <p:sp>
        <p:nvSpPr>
          <p:cNvPr id="14" name="Text Placeholder 3">
            <a:extLst>
              <a:ext uri="{FF2B5EF4-FFF2-40B4-BE49-F238E27FC236}">
                <a16:creationId xmlns:a16="http://schemas.microsoft.com/office/drawing/2014/main" id="{F4ED0B51-231E-4AB4-8206-CC77BD5D0514}"/>
              </a:ext>
              <a:ext uri="{C183D7F6-B498-43B3-948B-1728B52AA6E4}">
                <adec:decorative xmlns:adec="http://schemas.microsoft.com/office/drawing/2017/decorative" val="1"/>
              </a:ext>
            </a:extLst>
          </p:cNvPr>
          <p:cNvSpPr txBox="1">
            <a:spLocks/>
          </p:cNvSpPr>
          <p:nvPr/>
        </p:nvSpPr>
        <p:spPr bwMode="auto">
          <a:xfrm>
            <a:off x="554736" y="246888"/>
            <a:ext cx="7772400" cy="182880"/>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lvl1pPr marL="0" indent="0" algn="l" rtl="0" eaLnBrk="0" fontAlgn="base" hangingPunct="0">
              <a:spcBef>
                <a:spcPct val="0"/>
              </a:spcBef>
              <a:spcAft>
                <a:spcPts val="1200"/>
              </a:spcAft>
              <a:buClr>
                <a:srgbClr val="FFC000"/>
              </a:buClr>
              <a:buSzPct val="80000"/>
              <a:buFont typeface="Wingdings" pitchFamily="2" charset="2"/>
              <a:buNone/>
              <a:defRPr sz="1100" b="1" baseline="0">
                <a:solidFill>
                  <a:srgbClr val="00269E"/>
                </a:solidFill>
                <a:latin typeface="Arial" panose="020B0604020202020204" pitchFamily="34" charset="0"/>
                <a:ea typeface="Calibri" pitchFamily="34" charset="0"/>
                <a:cs typeface="Arial" panose="020B0604020202020204" pitchFamily="34" charset="0"/>
              </a:defRPr>
            </a:lvl1pPr>
            <a:lvl2pPr marL="568325" indent="-222250" algn="l" rtl="0" eaLnBrk="0" fontAlgn="base" hangingPunct="0">
              <a:spcBef>
                <a:spcPct val="0"/>
              </a:spcBef>
              <a:spcAft>
                <a:spcPts val="1200"/>
              </a:spcAft>
              <a:buClr>
                <a:srgbClr val="FFC000"/>
              </a:buClr>
              <a:buSzPct val="115000"/>
              <a:buFont typeface="Calibri" pitchFamily="34" charset="0"/>
              <a:buChar char="•"/>
              <a:defRPr b="1">
                <a:solidFill>
                  <a:srgbClr val="003366"/>
                </a:solidFill>
                <a:latin typeface="Calibri" pitchFamily="34" charset="0"/>
                <a:ea typeface="Calibri" pitchFamily="34" charset="0"/>
                <a:cs typeface="Calibri" pitchFamily="34" charset="0"/>
              </a:defRPr>
            </a:lvl2pPr>
            <a:lvl3pPr marL="739775" indent="-342900" algn="l" rtl="0" eaLnBrk="0" fontAlgn="base" hangingPunct="0">
              <a:lnSpc>
                <a:spcPct val="90000"/>
              </a:lnSpc>
              <a:spcBef>
                <a:spcPct val="25000"/>
              </a:spcBef>
              <a:spcAft>
                <a:spcPct val="0"/>
              </a:spcAft>
              <a:buClr>
                <a:schemeClr val="tx1"/>
              </a:buClr>
              <a:buAutoNum type="alphaUcPeriod"/>
              <a:defRPr>
                <a:solidFill>
                  <a:schemeClr val="tx1"/>
                </a:solidFill>
                <a:latin typeface="+mn-lt"/>
                <a:ea typeface="Calibri" pitchFamily="34" charset="0"/>
                <a:cs typeface="Calibri" pitchFamily="34" charset="0"/>
              </a:defRPr>
            </a:lvl3pPr>
            <a:lvl4pPr marL="914400" indent="-346075" algn="l" rtl="0" eaLnBrk="0" fontAlgn="base" hangingPunct="0">
              <a:spcBef>
                <a:spcPct val="0"/>
              </a:spcBef>
              <a:spcAft>
                <a:spcPts val="1200"/>
              </a:spcAft>
              <a:buClr>
                <a:srgbClr val="FFC000"/>
              </a:buClr>
              <a:buFont typeface="Symbol" pitchFamily="18" charset="2"/>
              <a:buChar char=""/>
              <a:defRPr b="1">
                <a:solidFill>
                  <a:srgbClr val="003366"/>
                </a:solidFill>
                <a:latin typeface="Calibri" pitchFamily="34" charset="0"/>
                <a:ea typeface="Calibri" pitchFamily="34" charset="0"/>
                <a:cs typeface="Calibri" pitchFamily="34" charset="0"/>
              </a:defRPr>
            </a:lvl4pPr>
            <a:lvl5pPr marL="1333500" indent="-304800" algn="l" rtl="0" eaLnBrk="0" fontAlgn="base" hangingPunct="0">
              <a:spcBef>
                <a:spcPct val="0"/>
              </a:spcBef>
              <a:spcAft>
                <a:spcPts val="1200"/>
              </a:spcAft>
              <a:buClr>
                <a:schemeClr val="tx1"/>
              </a:buClr>
              <a:buChar char="–"/>
              <a:defRPr sz="1600" b="1">
                <a:solidFill>
                  <a:srgbClr val="003366"/>
                </a:solidFill>
                <a:latin typeface="Calibri" pitchFamily="34" charset="0"/>
                <a:ea typeface="Calibri" pitchFamily="34" charset="0"/>
                <a:cs typeface="Calibri" pitchFamily="34" charset="0"/>
              </a:defRPr>
            </a:lvl5pPr>
            <a:lvl6pPr marL="1790700" indent="-304800" algn="l" rtl="0" fontAlgn="base">
              <a:lnSpc>
                <a:spcPct val="90000"/>
              </a:lnSpc>
              <a:spcBef>
                <a:spcPct val="25000"/>
              </a:spcBef>
              <a:spcAft>
                <a:spcPct val="0"/>
              </a:spcAft>
              <a:buClr>
                <a:schemeClr val="tx1"/>
              </a:buClr>
              <a:buChar char="–"/>
              <a:defRPr sz="1600">
                <a:solidFill>
                  <a:schemeClr val="tx1"/>
                </a:solidFill>
                <a:latin typeface="+mn-lt"/>
              </a:defRPr>
            </a:lvl6pPr>
            <a:lvl7pPr marL="2247900" indent="-304800" algn="l" rtl="0" fontAlgn="base">
              <a:lnSpc>
                <a:spcPct val="90000"/>
              </a:lnSpc>
              <a:spcBef>
                <a:spcPct val="25000"/>
              </a:spcBef>
              <a:spcAft>
                <a:spcPct val="0"/>
              </a:spcAft>
              <a:buClr>
                <a:schemeClr val="tx1"/>
              </a:buClr>
              <a:buChar char="–"/>
              <a:defRPr sz="1600">
                <a:solidFill>
                  <a:schemeClr val="tx1"/>
                </a:solidFill>
                <a:latin typeface="+mn-lt"/>
              </a:defRPr>
            </a:lvl7pPr>
            <a:lvl8pPr marL="2705100" indent="-304800" algn="l" rtl="0" fontAlgn="base">
              <a:lnSpc>
                <a:spcPct val="90000"/>
              </a:lnSpc>
              <a:spcBef>
                <a:spcPct val="25000"/>
              </a:spcBef>
              <a:spcAft>
                <a:spcPct val="0"/>
              </a:spcAft>
              <a:buClr>
                <a:schemeClr val="tx1"/>
              </a:buClr>
              <a:buChar char="–"/>
              <a:defRPr sz="1600">
                <a:solidFill>
                  <a:schemeClr val="tx1"/>
                </a:solidFill>
                <a:latin typeface="+mn-lt"/>
              </a:defRPr>
            </a:lvl8pPr>
            <a:lvl9pPr marL="3162300" indent="-304800" algn="l" rtl="0" fontAlgn="base">
              <a:lnSpc>
                <a:spcPct val="90000"/>
              </a:lnSpc>
              <a:spcBef>
                <a:spcPct val="25000"/>
              </a:spcBef>
              <a:spcAft>
                <a:spcPct val="0"/>
              </a:spcAft>
              <a:buClr>
                <a:schemeClr val="tx1"/>
              </a:buClr>
              <a:buChar char="–"/>
              <a:defRPr sz="1600">
                <a:solidFill>
                  <a:schemeClr val="tx1"/>
                </a:solidFill>
                <a:latin typeface="+mn-lt"/>
              </a:defRPr>
            </a:lvl9pPr>
          </a:lstStyle>
          <a:p>
            <a:r>
              <a:rPr lang="da-DK" kern="0">
                <a:solidFill>
                  <a:schemeClr val="bg1"/>
                </a:solidFill>
              </a:rPr>
              <a:t>EOHHS H.2 Budget Overview</a:t>
            </a:r>
            <a:endParaRPr lang="en-US" kern="0">
              <a:solidFill>
                <a:schemeClr val="bg1"/>
              </a:solidFill>
            </a:endParaRPr>
          </a:p>
        </p:txBody>
      </p:sp>
    </p:spTree>
    <p:extLst>
      <p:ext uri="{BB962C8B-B14F-4D97-AF65-F5344CB8AC3E}">
        <p14:creationId xmlns:p14="http://schemas.microsoft.com/office/powerpoint/2010/main" val="309123632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19F3B9-16A7-7C14-23F6-30F0B16C12F8}"/>
              </a:ext>
            </a:extLst>
          </p:cNvPr>
          <p:cNvSpPr>
            <a:spLocks noGrp="1"/>
          </p:cNvSpPr>
          <p:nvPr>
            <p:ph type="title"/>
          </p:nvPr>
        </p:nvSpPr>
        <p:spPr>
          <a:xfrm>
            <a:off x="554736" y="374904"/>
            <a:ext cx="10602418" cy="451059"/>
          </a:xfrm>
        </p:spPr>
        <p:txBody>
          <a:bodyPr/>
          <a:lstStyle/>
          <a:p>
            <a:r>
              <a:rPr lang="en-US">
                <a:solidFill>
                  <a:schemeClr val="bg1"/>
                </a:solidFill>
              </a:rPr>
              <a:t>Health Connector</a:t>
            </a:r>
            <a:endParaRPr lang="en-US"/>
          </a:p>
        </p:txBody>
      </p:sp>
      <p:sp>
        <p:nvSpPr>
          <p:cNvPr id="25" name="Content Placeholder 1">
            <a:extLst>
              <a:ext uri="{FF2B5EF4-FFF2-40B4-BE49-F238E27FC236}">
                <a16:creationId xmlns:a16="http://schemas.microsoft.com/office/drawing/2014/main" id="{9BF956B4-AB47-F92A-0187-74051DA9C2BB}"/>
              </a:ext>
            </a:extLst>
          </p:cNvPr>
          <p:cNvSpPr txBox="1">
            <a:spLocks/>
          </p:cNvSpPr>
          <p:nvPr/>
        </p:nvSpPr>
        <p:spPr>
          <a:xfrm>
            <a:off x="311114" y="1007121"/>
            <a:ext cx="11118886" cy="5452533"/>
          </a:xfrm>
          <a:prstGeom prst="rect">
            <a:avLst/>
          </a:prstGeom>
        </p:spPr>
        <p:txBody>
          <a:bodyPr lIns="91440" tIns="45720" rIns="91440" bIns="45720" anchor="t"/>
          <a:lstStyle>
            <a:lvl1pPr marL="228600" indent="-228600" algn="l" defTabSz="914400" rtl="0" eaLnBrk="1" latinLnBrk="0" hangingPunct="1">
              <a:lnSpc>
                <a:spcPct val="100000"/>
              </a:lnSpc>
              <a:spcBef>
                <a:spcPts val="300"/>
              </a:spcBef>
              <a:spcAft>
                <a:spcPts val="300"/>
              </a:spcAft>
              <a:buClr>
                <a:schemeClr val="accent1"/>
              </a:buClr>
              <a:buSzPct val="110000"/>
              <a:buFont typeface="Wingdings" panose="05000000000000000000" pitchFamily="2" charset="2"/>
              <a:buChar char="§"/>
              <a:defRPr lang="en-US" sz="1800" kern="1200" dirty="0">
                <a:solidFill>
                  <a:schemeClr val="tx1"/>
                </a:solidFill>
                <a:latin typeface="+mn-lt"/>
                <a:ea typeface="+mn-ea"/>
                <a:cs typeface="Arial" panose="020B0604020202020204" pitchFamily="34" charset="0"/>
              </a:defRPr>
            </a:lvl1pPr>
            <a:lvl2pPr marL="457200" indent="-225425" algn="l" defTabSz="914400" rtl="0" eaLnBrk="1" latinLnBrk="0" hangingPunct="1">
              <a:lnSpc>
                <a:spcPct val="100000"/>
              </a:lnSpc>
              <a:spcBef>
                <a:spcPts val="0"/>
              </a:spcBef>
              <a:spcAft>
                <a:spcPts val="300"/>
              </a:spcAft>
              <a:buClr>
                <a:schemeClr val="accent1"/>
              </a:buClr>
              <a:buSzPct val="110000"/>
              <a:buFont typeface="Wingdings" panose="05000000000000000000" pitchFamily="2" charset="2"/>
              <a:buChar char="§"/>
              <a:defRPr lang="en-US" sz="1800" kern="1200" dirty="0">
                <a:solidFill>
                  <a:schemeClr val="tx1"/>
                </a:solidFill>
                <a:latin typeface="+mn-lt"/>
                <a:ea typeface="+mn-ea"/>
                <a:cs typeface="+mn-cs"/>
              </a:defRPr>
            </a:lvl2pPr>
            <a:lvl3pPr marL="685800" indent="-214313" algn="l" defTabSz="914400" rtl="0" eaLnBrk="1" latinLnBrk="0" hangingPunct="1">
              <a:lnSpc>
                <a:spcPct val="100000"/>
              </a:lnSpc>
              <a:spcBef>
                <a:spcPts val="0"/>
              </a:spcBef>
              <a:spcAft>
                <a:spcPts val="300"/>
              </a:spcAft>
              <a:buClr>
                <a:schemeClr val="accent1"/>
              </a:buClr>
              <a:buSzPct val="110000"/>
              <a:buFont typeface="Wingdings" panose="05000000000000000000" pitchFamily="2" charset="2"/>
              <a:buChar char="§"/>
              <a:defRPr lang="en-US" sz="1800" kern="1200" dirty="0">
                <a:solidFill>
                  <a:schemeClr val="tx1"/>
                </a:solidFill>
                <a:latin typeface="+mn-lt"/>
                <a:ea typeface="+mn-ea"/>
                <a:cs typeface="+mn-cs"/>
              </a:defRPr>
            </a:lvl3pPr>
            <a:lvl4pPr marL="914400" indent="-228600" algn="l" defTabSz="914400" rtl="0" eaLnBrk="1" latinLnBrk="0" hangingPunct="1">
              <a:lnSpc>
                <a:spcPct val="100000"/>
              </a:lnSpc>
              <a:spcBef>
                <a:spcPts val="0"/>
              </a:spcBef>
              <a:spcAft>
                <a:spcPts val="300"/>
              </a:spcAft>
              <a:buClr>
                <a:schemeClr val="accent1"/>
              </a:buClr>
              <a:buSzPct val="110000"/>
              <a:buFont typeface="Wingdings" panose="05000000000000000000" pitchFamily="2" charset="2"/>
              <a:buChar char="§"/>
              <a:defRPr lang="en-US" sz="1800" kern="1200" dirty="0">
                <a:solidFill>
                  <a:schemeClr val="tx1"/>
                </a:solidFill>
                <a:latin typeface="+mn-lt"/>
                <a:ea typeface="+mn-ea"/>
                <a:cs typeface="+mn-cs"/>
              </a:defRPr>
            </a:lvl4pPr>
            <a:lvl5pPr marL="1143000" indent="-228600" algn="l" defTabSz="914400" rtl="0" eaLnBrk="1" latinLnBrk="0" hangingPunct="1">
              <a:lnSpc>
                <a:spcPct val="100000"/>
              </a:lnSpc>
              <a:spcBef>
                <a:spcPts val="0"/>
              </a:spcBef>
              <a:spcAft>
                <a:spcPts val="300"/>
              </a:spcAft>
              <a:buClr>
                <a:schemeClr val="accent1"/>
              </a:buClr>
              <a:buSzPct val="110000"/>
              <a:buFont typeface="Wingdings" panose="05000000000000000000" pitchFamily="2" charset="2"/>
              <a:buChar char="§"/>
              <a:defRPr lang="en-US" sz="1800" kern="1200" dirty="0">
                <a:solidFill>
                  <a:schemeClr val="tx1"/>
                </a:solidFill>
                <a:latin typeface="+mn-lt"/>
                <a:ea typeface="+mn-ea"/>
                <a:cs typeface="+mn-cs"/>
              </a:defRPr>
            </a:lvl5pPr>
            <a:lvl6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6pPr>
            <a:lvl7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7pPr>
            <a:lvl8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8pPr>
            <a:lvl9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9pPr>
          </a:lstStyle>
          <a:p>
            <a:pPr marL="0" indent="0">
              <a:spcBef>
                <a:spcPts val="0"/>
              </a:spcBef>
              <a:spcAft>
                <a:spcPts val="0"/>
              </a:spcAft>
              <a:buNone/>
            </a:pPr>
            <a:r>
              <a:rPr lang="en-US" b="1">
                <a:latin typeface="Arial"/>
                <a:cs typeface="Arial"/>
              </a:rPr>
              <a:t>Mission</a:t>
            </a:r>
          </a:p>
          <a:p>
            <a:pPr marL="0" indent="0">
              <a:spcBef>
                <a:spcPts val="0"/>
              </a:spcBef>
              <a:spcAft>
                <a:spcPts val="0"/>
              </a:spcAft>
              <a:buNone/>
            </a:pPr>
            <a:r>
              <a:rPr lang="en-US">
                <a:latin typeface="Arial"/>
                <a:cs typeface="Arial"/>
              </a:rPr>
              <a:t>The Health Connector a</a:t>
            </a:r>
            <a:r>
              <a:rPr lang="en-US">
                <a:cs typeface="Arial"/>
              </a:rPr>
              <a:t>dvances access to high-quality health insurance by serving as a transparent and transformative Marketplace for Massachusetts residents and small businesses to come together and easily find, compare, and enroll in affordable health coverage.</a:t>
            </a:r>
            <a:endParaRPr lang="en-US" b="1">
              <a:latin typeface="Arial"/>
              <a:cs typeface="Arial"/>
            </a:endParaRPr>
          </a:p>
          <a:p>
            <a:pPr marL="0" indent="0">
              <a:spcBef>
                <a:spcPts val="0"/>
              </a:spcBef>
              <a:spcAft>
                <a:spcPts val="0"/>
              </a:spcAft>
              <a:buNone/>
            </a:pPr>
            <a:endParaRPr lang="en-US" b="1">
              <a:latin typeface="Arial"/>
              <a:cs typeface="Arial"/>
            </a:endParaRPr>
          </a:p>
          <a:p>
            <a:pPr marL="0" indent="0">
              <a:spcBef>
                <a:spcPts val="0"/>
              </a:spcBef>
              <a:spcAft>
                <a:spcPts val="0"/>
              </a:spcAft>
              <a:buNone/>
            </a:pPr>
            <a:r>
              <a:rPr lang="en-US" u="sng">
                <a:latin typeface="Arial"/>
                <a:cs typeface="Arial"/>
              </a:rPr>
              <a:t>Responding to Federal Pressures</a:t>
            </a:r>
          </a:p>
          <a:p>
            <a:pPr marL="0" indent="0">
              <a:spcBef>
                <a:spcPts val="0"/>
              </a:spcBef>
              <a:spcAft>
                <a:spcPts val="0"/>
              </a:spcAft>
              <a:buNone/>
            </a:pPr>
            <a:r>
              <a:rPr lang="en-US">
                <a:latin typeface="Arial"/>
                <a:cs typeface="Arial"/>
              </a:rPr>
              <a:t>In response to the loss of federal enhanced premium tax credits, the Healey-Driscoll Administration is increasing the state investment in the ConnectorCare program by an estimated </a:t>
            </a:r>
            <a:r>
              <a:rPr lang="en-US" b="1">
                <a:latin typeface="Arial"/>
                <a:cs typeface="Arial"/>
              </a:rPr>
              <a:t>$250</a:t>
            </a:r>
            <a:r>
              <a:rPr lang="en-US">
                <a:latin typeface="Arial"/>
                <a:cs typeface="Arial"/>
              </a:rPr>
              <a:t> </a:t>
            </a:r>
            <a:r>
              <a:rPr lang="en-US" b="1">
                <a:latin typeface="Arial"/>
                <a:cs typeface="Arial"/>
              </a:rPr>
              <a:t>million</a:t>
            </a:r>
            <a:r>
              <a:rPr lang="en-US">
                <a:latin typeface="Arial"/>
                <a:cs typeface="Arial"/>
              </a:rPr>
              <a:t> through the Commonwealth Care Trust Fund to limit premium increases for members. </a:t>
            </a:r>
          </a:p>
          <a:p>
            <a:pPr marL="0" indent="0">
              <a:spcBef>
                <a:spcPts val="0"/>
              </a:spcBef>
              <a:spcAft>
                <a:spcPts val="600"/>
              </a:spcAft>
              <a:buNone/>
              <a:defRPr/>
            </a:pPr>
            <a:endParaRPr lang="en-US" u="sng">
              <a:ea typeface="+mn-lt"/>
              <a:cs typeface="+mn-lt"/>
            </a:endParaRPr>
          </a:p>
          <a:p>
            <a:pPr marL="0" indent="0">
              <a:spcBef>
                <a:spcPts val="0"/>
              </a:spcBef>
              <a:spcAft>
                <a:spcPts val="600"/>
              </a:spcAft>
              <a:buNone/>
              <a:defRPr/>
            </a:pPr>
            <a:r>
              <a:rPr lang="en-US" u="sng">
                <a:ea typeface="+mn-lt"/>
                <a:cs typeface="+mn-lt"/>
              </a:rPr>
              <a:t>Connector Eligibility Expansion Pilot</a:t>
            </a:r>
          </a:p>
          <a:p>
            <a:pPr marL="0" indent="0">
              <a:spcAft>
                <a:spcPts val="0"/>
              </a:spcAft>
              <a:buNone/>
              <a:defRPr/>
            </a:pPr>
            <a:r>
              <a:rPr lang="en-US">
                <a:ea typeface="+mn-lt"/>
                <a:cs typeface="+mn-lt"/>
              </a:rPr>
              <a:t>H.2 additionally extends the </a:t>
            </a:r>
            <a:r>
              <a:rPr lang="en-US" b="1">
                <a:ea typeface="+mn-lt"/>
                <a:cs typeface="+mn-lt"/>
              </a:rPr>
              <a:t>eligibility expansion pilot </a:t>
            </a:r>
            <a:r>
              <a:rPr lang="en-US">
                <a:ea typeface="+mn-lt"/>
                <a:cs typeface="+mn-lt"/>
              </a:rPr>
              <a:t>through the end of calendar year 2027. The expansion is currently scheduled to end in December 2026. Due to the availability of federal reimbursement, this extension will have no net impact to state balance. The pilot extends subsides to individuals up to 500% of FPL, however, due to federal policy changes, members between 400-500% of FPL are no longer eligible for subsidized coverage. </a:t>
            </a:r>
            <a:endParaRPr lang="en-US">
              <a:highlight>
                <a:srgbClr val="FFFF00"/>
              </a:highlight>
              <a:ea typeface="+mn-lt"/>
              <a:cs typeface="+mn-lt"/>
            </a:endParaRPr>
          </a:p>
        </p:txBody>
      </p:sp>
      <p:sp>
        <p:nvSpPr>
          <p:cNvPr id="3" name="Text Placeholder 3">
            <a:extLst>
              <a:ext uri="{FF2B5EF4-FFF2-40B4-BE49-F238E27FC236}">
                <a16:creationId xmlns:a16="http://schemas.microsoft.com/office/drawing/2014/main" id="{CBBD0305-1BB9-92BD-82D1-76A97F42728D}"/>
              </a:ext>
              <a:ext uri="{C183D7F6-B498-43B3-948B-1728B52AA6E4}">
                <adec:decorative xmlns:adec="http://schemas.microsoft.com/office/drawing/2017/decorative" val="1"/>
              </a:ext>
            </a:extLst>
          </p:cNvPr>
          <p:cNvSpPr txBox="1">
            <a:spLocks/>
          </p:cNvSpPr>
          <p:nvPr/>
        </p:nvSpPr>
        <p:spPr bwMode="auto">
          <a:xfrm>
            <a:off x="554037" y="246888"/>
            <a:ext cx="7772400" cy="182880"/>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lvl1pPr marL="0" indent="0" algn="l" rtl="0" eaLnBrk="0" fontAlgn="base" hangingPunct="0">
              <a:spcBef>
                <a:spcPct val="0"/>
              </a:spcBef>
              <a:spcAft>
                <a:spcPts val="1200"/>
              </a:spcAft>
              <a:buClr>
                <a:srgbClr val="FFC000"/>
              </a:buClr>
              <a:buSzPct val="80000"/>
              <a:buFont typeface="Wingdings" pitchFamily="2" charset="2"/>
              <a:buNone/>
              <a:defRPr sz="1100" b="1" baseline="0">
                <a:solidFill>
                  <a:srgbClr val="00269E"/>
                </a:solidFill>
                <a:latin typeface="Arial" panose="020B0604020202020204" pitchFamily="34" charset="0"/>
                <a:ea typeface="Calibri" pitchFamily="34" charset="0"/>
                <a:cs typeface="Arial" panose="020B0604020202020204" pitchFamily="34" charset="0"/>
              </a:defRPr>
            </a:lvl1pPr>
            <a:lvl2pPr marL="568325" indent="-222250" algn="l" rtl="0" eaLnBrk="0" fontAlgn="base" hangingPunct="0">
              <a:spcBef>
                <a:spcPct val="0"/>
              </a:spcBef>
              <a:spcAft>
                <a:spcPts val="1200"/>
              </a:spcAft>
              <a:buClr>
                <a:srgbClr val="FFC000"/>
              </a:buClr>
              <a:buSzPct val="115000"/>
              <a:buFont typeface="Calibri" pitchFamily="34" charset="0"/>
              <a:buChar char="•"/>
              <a:defRPr b="1">
                <a:solidFill>
                  <a:srgbClr val="003366"/>
                </a:solidFill>
                <a:latin typeface="Calibri" pitchFamily="34" charset="0"/>
                <a:ea typeface="Calibri" pitchFamily="34" charset="0"/>
                <a:cs typeface="Calibri" pitchFamily="34" charset="0"/>
              </a:defRPr>
            </a:lvl2pPr>
            <a:lvl3pPr marL="739775" indent="-342900" algn="l" rtl="0" eaLnBrk="0" fontAlgn="base" hangingPunct="0">
              <a:lnSpc>
                <a:spcPct val="90000"/>
              </a:lnSpc>
              <a:spcBef>
                <a:spcPct val="25000"/>
              </a:spcBef>
              <a:spcAft>
                <a:spcPct val="0"/>
              </a:spcAft>
              <a:buClr>
                <a:schemeClr val="tx1"/>
              </a:buClr>
              <a:buAutoNum type="alphaUcPeriod"/>
              <a:defRPr>
                <a:solidFill>
                  <a:schemeClr val="tx1"/>
                </a:solidFill>
                <a:latin typeface="+mn-lt"/>
                <a:ea typeface="Calibri" pitchFamily="34" charset="0"/>
                <a:cs typeface="Calibri" pitchFamily="34" charset="0"/>
              </a:defRPr>
            </a:lvl3pPr>
            <a:lvl4pPr marL="914400" indent="-346075" algn="l" rtl="0" eaLnBrk="0" fontAlgn="base" hangingPunct="0">
              <a:spcBef>
                <a:spcPct val="0"/>
              </a:spcBef>
              <a:spcAft>
                <a:spcPts val="1200"/>
              </a:spcAft>
              <a:buClr>
                <a:srgbClr val="FFC000"/>
              </a:buClr>
              <a:buFont typeface="Symbol" pitchFamily="18" charset="2"/>
              <a:buChar char=""/>
              <a:defRPr b="1">
                <a:solidFill>
                  <a:srgbClr val="003366"/>
                </a:solidFill>
                <a:latin typeface="Calibri" pitchFamily="34" charset="0"/>
                <a:ea typeface="Calibri" pitchFamily="34" charset="0"/>
                <a:cs typeface="Calibri" pitchFamily="34" charset="0"/>
              </a:defRPr>
            </a:lvl4pPr>
            <a:lvl5pPr marL="1333500" indent="-304800" algn="l" rtl="0" eaLnBrk="0" fontAlgn="base" hangingPunct="0">
              <a:spcBef>
                <a:spcPct val="0"/>
              </a:spcBef>
              <a:spcAft>
                <a:spcPts val="1200"/>
              </a:spcAft>
              <a:buClr>
                <a:schemeClr val="tx1"/>
              </a:buClr>
              <a:buChar char="–"/>
              <a:defRPr sz="1600" b="1">
                <a:solidFill>
                  <a:srgbClr val="003366"/>
                </a:solidFill>
                <a:latin typeface="Calibri" pitchFamily="34" charset="0"/>
                <a:ea typeface="Calibri" pitchFamily="34" charset="0"/>
                <a:cs typeface="Calibri" pitchFamily="34" charset="0"/>
              </a:defRPr>
            </a:lvl5pPr>
            <a:lvl6pPr marL="1790700" indent="-304800" algn="l" rtl="0" fontAlgn="base">
              <a:lnSpc>
                <a:spcPct val="90000"/>
              </a:lnSpc>
              <a:spcBef>
                <a:spcPct val="25000"/>
              </a:spcBef>
              <a:spcAft>
                <a:spcPct val="0"/>
              </a:spcAft>
              <a:buClr>
                <a:schemeClr val="tx1"/>
              </a:buClr>
              <a:buChar char="–"/>
              <a:defRPr sz="1600">
                <a:solidFill>
                  <a:schemeClr val="tx1"/>
                </a:solidFill>
                <a:latin typeface="+mn-lt"/>
              </a:defRPr>
            </a:lvl6pPr>
            <a:lvl7pPr marL="2247900" indent="-304800" algn="l" rtl="0" fontAlgn="base">
              <a:lnSpc>
                <a:spcPct val="90000"/>
              </a:lnSpc>
              <a:spcBef>
                <a:spcPct val="25000"/>
              </a:spcBef>
              <a:spcAft>
                <a:spcPct val="0"/>
              </a:spcAft>
              <a:buClr>
                <a:schemeClr val="tx1"/>
              </a:buClr>
              <a:buChar char="–"/>
              <a:defRPr sz="1600">
                <a:solidFill>
                  <a:schemeClr val="tx1"/>
                </a:solidFill>
                <a:latin typeface="+mn-lt"/>
              </a:defRPr>
            </a:lvl7pPr>
            <a:lvl8pPr marL="2705100" indent="-304800" algn="l" rtl="0" fontAlgn="base">
              <a:lnSpc>
                <a:spcPct val="90000"/>
              </a:lnSpc>
              <a:spcBef>
                <a:spcPct val="25000"/>
              </a:spcBef>
              <a:spcAft>
                <a:spcPct val="0"/>
              </a:spcAft>
              <a:buClr>
                <a:schemeClr val="tx1"/>
              </a:buClr>
              <a:buChar char="–"/>
              <a:defRPr sz="1600">
                <a:solidFill>
                  <a:schemeClr val="tx1"/>
                </a:solidFill>
                <a:latin typeface="+mn-lt"/>
              </a:defRPr>
            </a:lvl8pPr>
            <a:lvl9pPr marL="3162300" indent="-304800" algn="l" rtl="0" fontAlgn="base">
              <a:lnSpc>
                <a:spcPct val="90000"/>
              </a:lnSpc>
              <a:spcBef>
                <a:spcPct val="25000"/>
              </a:spcBef>
              <a:spcAft>
                <a:spcPct val="0"/>
              </a:spcAft>
              <a:buClr>
                <a:schemeClr val="tx1"/>
              </a:buClr>
              <a:buChar char="–"/>
              <a:defRPr sz="1600">
                <a:solidFill>
                  <a:schemeClr val="tx1"/>
                </a:solidFill>
                <a:latin typeface="+mn-lt"/>
              </a:defRPr>
            </a:lvl9pPr>
          </a:lstStyle>
          <a:p>
            <a:r>
              <a:rPr lang="en-US" kern="0">
                <a:solidFill>
                  <a:schemeClr val="bg1"/>
                </a:solidFill>
                <a:latin typeface="Arial"/>
                <a:ea typeface="Calibri"/>
                <a:cs typeface="Arial"/>
              </a:rPr>
              <a:t>EOHHS H.2 Budget </a:t>
            </a:r>
            <a:r>
              <a:rPr lang="en-US" kern="0">
                <a:solidFill>
                  <a:srgbClr val="FFFFFF"/>
                </a:solidFill>
              </a:rPr>
              <a:t>Overview</a:t>
            </a:r>
            <a:endParaRPr lang="en-US" kern="0">
              <a:solidFill>
                <a:schemeClr val="bg1"/>
              </a:solidFill>
              <a:latin typeface="Arial"/>
              <a:ea typeface="Calibri"/>
              <a:cs typeface="Arial"/>
            </a:endParaRPr>
          </a:p>
        </p:txBody>
      </p:sp>
    </p:spTree>
    <p:extLst>
      <p:ext uri="{BB962C8B-B14F-4D97-AF65-F5344CB8AC3E}">
        <p14:creationId xmlns:p14="http://schemas.microsoft.com/office/powerpoint/2010/main" val="162250858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19F3B9-16A7-7C14-23F6-30F0B16C12F8}"/>
              </a:ext>
            </a:extLst>
          </p:cNvPr>
          <p:cNvSpPr>
            <a:spLocks noGrp="1"/>
          </p:cNvSpPr>
          <p:nvPr>
            <p:ph type="title"/>
          </p:nvPr>
        </p:nvSpPr>
        <p:spPr>
          <a:xfrm>
            <a:off x="554736" y="374904"/>
            <a:ext cx="10602418" cy="451059"/>
          </a:xfrm>
        </p:spPr>
        <p:txBody>
          <a:bodyPr/>
          <a:lstStyle/>
          <a:p>
            <a:r>
              <a:rPr lang="en-US" b="1" i="0" u="none" strike="noStrike">
                <a:solidFill>
                  <a:srgbClr val="FFFFFF"/>
                </a:solidFill>
                <a:effectLst/>
                <a:latin typeface="Arial" panose="020B0604020202020204" pitchFamily="34" charset="0"/>
              </a:rPr>
              <a:t>MassHealth</a:t>
            </a:r>
            <a:endParaRPr lang="en-US">
              <a:highlight>
                <a:srgbClr val="FFFF00"/>
              </a:highlight>
            </a:endParaRPr>
          </a:p>
        </p:txBody>
      </p:sp>
      <p:sp>
        <p:nvSpPr>
          <p:cNvPr id="30" name="Text Placeholder 2">
            <a:extLst>
              <a:ext uri="{FF2B5EF4-FFF2-40B4-BE49-F238E27FC236}">
                <a16:creationId xmlns:a16="http://schemas.microsoft.com/office/drawing/2014/main" id="{DC419B56-5524-48B2-A8AB-97CE6ADB8D97}"/>
              </a:ext>
            </a:extLst>
          </p:cNvPr>
          <p:cNvSpPr>
            <a:spLocks noGrp="1"/>
          </p:cNvSpPr>
          <p:nvPr>
            <p:ph type="body" sz="quarter" idx="12"/>
          </p:nvPr>
        </p:nvSpPr>
        <p:spPr>
          <a:xfrm>
            <a:off x="273050" y="1243509"/>
            <a:ext cx="11545138" cy="738664"/>
          </a:xfrm>
        </p:spPr>
        <p:txBody>
          <a:bodyPr vert="horz" wrap="square" lIns="0" tIns="0" rIns="0" bIns="0" rtlCol="0" anchor="t">
            <a:spAutoFit/>
          </a:bodyPr>
          <a:lstStyle/>
          <a:p>
            <a:r>
              <a:rPr lang="en-US" sz="1500" i="0">
                <a:solidFill>
                  <a:schemeClr val="tx1"/>
                </a:solidFill>
                <a:cs typeface="Arial"/>
              </a:rPr>
              <a:t>Agency Mission</a:t>
            </a:r>
            <a:endParaRPr lang="en-US" sz="1500" b="0" i="0">
              <a:solidFill>
                <a:srgbClr val="000000"/>
              </a:solidFill>
              <a:cs typeface="Arial"/>
            </a:endParaRPr>
          </a:p>
          <a:p>
            <a:r>
              <a:rPr lang="en-US" sz="1400" b="0" i="0">
                <a:solidFill>
                  <a:schemeClr val="tx1"/>
                </a:solidFill>
                <a:cs typeface="Arial"/>
              </a:rPr>
              <a:t>To improve the health outcomes of our diverse members and their families by providing access to integrated, high-quality, and member-centric health care services that sustainably promote equitable health, well-being, and independence​</a:t>
            </a:r>
          </a:p>
        </p:txBody>
      </p:sp>
      <p:graphicFrame>
        <p:nvGraphicFramePr>
          <p:cNvPr id="4" name="Diagram 3">
            <a:extLst>
              <a:ext uri="{FF2B5EF4-FFF2-40B4-BE49-F238E27FC236}">
                <a16:creationId xmlns:a16="http://schemas.microsoft.com/office/drawing/2014/main" id="{2F2E19E1-5FA9-4BC0-9CFA-7882B5A2607B}"/>
              </a:ext>
            </a:extLst>
          </p:cNvPr>
          <p:cNvGraphicFramePr/>
          <p:nvPr>
            <p:extLst>
              <p:ext uri="{D42A27DB-BD31-4B8C-83A1-F6EECF244321}">
                <p14:modId xmlns:p14="http://schemas.microsoft.com/office/powerpoint/2010/main" val="1558496406"/>
              </p:ext>
            </p:extLst>
          </p:nvPr>
        </p:nvGraphicFramePr>
        <p:xfrm>
          <a:off x="1405128" y="2399719"/>
          <a:ext cx="9381744" cy="369063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4" name="Text Placeholder 3">
            <a:extLst>
              <a:ext uri="{FF2B5EF4-FFF2-40B4-BE49-F238E27FC236}">
                <a16:creationId xmlns:a16="http://schemas.microsoft.com/office/drawing/2014/main" id="{F4ED0B51-231E-4AB4-8206-CC77BD5D0514}"/>
              </a:ext>
              <a:ext uri="{C183D7F6-B498-43B3-948B-1728B52AA6E4}">
                <adec:decorative xmlns:adec="http://schemas.microsoft.com/office/drawing/2017/decorative" val="1"/>
              </a:ext>
            </a:extLst>
          </p:cNvPr>
          <p:cNvSpPr txBox="1">
            <a:spLocks/>
          </p:cNvSpPr>
          <p:nvPr/>
        </p:nvSpPr>
        <p:spPr bwMode="auto">
          <a:xfrm>
            <a:off x="554736" y="246888"/>
            <a:ext cx="7772400" cy="182880"/>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lvl1pPr marL="0" indent="0" algn="l" rtl="0" eaLnBrk="0" fontAlgn="base" hangingPunct="0">
              <a:spcBef>
                <a:spcPct val="0"/>
              </a:spcBef>
              <a:spcAft>
                <a:spcPts val="1200"/>
              </a:spcAft>
              <a:buClr>
                <a:srgbClr val="FFC000"/>
              </a:buClr>
              <a:buSzPct val="80000"/>
              <a:buFont typeface="Wingdings" pitchFamily="2" charset="2"/>
              <a:buNone/>
              <a:defRPr sz="1100" b="1" baseline="0">
                <a:solidFill>
                  <a:srgbClr val="00269E"/>
                </a:solidFill>
                <a:latin typeface="Arial" panose="020B0604020202020204" pitchFamily="34" charset="0"/>
                <a:ea typeface="Calibri" pitchFamily="34" charset="0"/>
                <a:cs typeface="Arial" panose="020B0604020202020204" pitchFamily="34" charset="0"/>
              </a:defRPr>
            </a:lvl1pPr>
            <a:lvl2pPr marL="568325" indent="-222250" algn="l" rtl="0" eaLnBrk="0" fontAlgn="base" hangingPunct="0">
              <a:spcBef>
                <a:spcPct val="0"/>
              </a:spcBef>
              <a:spcAft>
                <a:spcPts val="1200"/>
              </a:spcAft>
              <a:buClr>
                <a:srgbClr val="FFC000"/>
              </a:buClr>
              <a:buSzPct val="115000"/>
              <a:buFont typeface="Calibri" pitchFamily="34" charset="0"/>
              <a:buChar char="•"/>
              <a:defRPr b="1">
                <a:solidFill>
                  <a:srgbClr val="003366"/>
                </a:solidFill>
                <a:latin typeface="Calibri" pitchFamily="34" charset="0"/>
                <a:ea typeface="Calibri" pitchFamily="34" charset="0"/>
                <a:cs typeface="Calibri" pitchFamily="34" charset="0"/>
              </a:defRPr>
            </a:lvl2pPr>
            <a:lvl3pPr marL="739775" indent="-342900" algn="l" rtl="0" eaLnBrk="0" fontAlgn="base" hangingPunct="0">
              <a:lnSpc>
                <a:spcPct val="90000"/>
              </a:lnSpc>
              <a:spcBef>
                <a:spcPct val="25000"/>
              </a:spcBef>
              <a:spcAft>
                <a:spcPct val="0"/>
              </a:spcAft>
              <a:buClr>
                <a:schemeClr val="tx1"/>
              </a:buClr>
              <a:buAutoNum type="alphaUcPeriod"/>
              <a:defRPr>
                <a:solidFill>
                  <a:schemeClr val="tx1"/>
                </a:solidFill>
                <a:latin typeface="+mn-lt"/>
                <a:ea typeface="Calibri" pitchFamily="34" charset="0"/>
                <a:cs typeface="Calibri" pitchFamily="34" charset="0"/>
              </a:defRPr>
            </a:lvl3pPr>
            <a:lvl4pPr marL="914400" indent="-346075" algn="l" rtl="0" eaLnBrk="0" fontAlgn="base" hangingPunct="0">
              <a:spcBef>
                <a:spcPct val="0"/>
              </a:spcBef>
              <a:spcAft>
                <a:spcPts val="1200"/>
              </a:spcAft>
              <a:buClr>
                <a:srgbClr val="FFC000"/>
              </a:buClr>
              <a:buFont typeface="Symbol" pitchFamily="18" charset="2"/>
              <a:buChar char=""/>
              <a:defRPr b="1">
                <a:solidFill>
                  <a:srgbClr val="003366"/>
                </a:solidFill>
                <a:latin typeface="Calibri" pitchFamily="34" charset="0"/>
                <a:ea typeface="Calibri" pitchFamily="34" charset="0"/>
                <a:cs typeface="Calibri" pitchFamily="34" charset="0"/>
              </a:defRPr>
            </a:lvl4pPr>
            <a:lvl5pPr marL="1333500" indent="-304800" algn="l" rtl="0" eaLnBrk="0" fontAlgn="base" hangingPunct="0">
              <a:spcBef>
                <a:spcPct val="0"/>
              </a:spcBef>
              <a:spcAft>
                <a:spcPts val="1200"/>
              </a:spcAft>
              <a:buClr>
                <a:schemeClr val="tx1"/>
              </a:buClr>
              <a:buChar char="–"/>
              <a:defRPr sz="1600" b="1">
                <a:solidFill>
                  <a:srgbClr val="003366"/>
                </a:solidFill>
                <a:latin typeface="Calibri" pitchFamily="34" charset="0"/>
                <a:ea typeface="Calibri" pitchFamily="34" charset="0"/>
                <a:cs typeface="Calibri" pitchFamily="34" charset="0"/>
              </a:defRPr>
            </a:lvl5pPr>
            <a:lvl6pPr marL="1790700" indent="-304800" algn="l" rtl="0" fontAlgn="base">
              <a:lnSpc>
                <a:spcPct val="90000"/>
              </a:lnSpc>
              <a:spcBef>
                <a:spcPct val="25000"/>
              </a:spcBef>
              <a:spcAft>
                <a:spcPct val="0"/>
              </a:spcAft>
              <a:buClr>
                <a:schemeClr val="tx1"/>
              </a:buClr>
              <a:buChar char="–"/>
              <a:defRPr sz="1600">
                <a:solidFill>
                  <a:schemeClr val="tx1"/>
                </a:solidFill>
                <a:latin typeface="+mn-lt"/>
              </a:defRPr>
            </a:lvl6pPr>
            <a:lvl7pPr marL="2247900" indent="-304800" algn="l" rtl="0" fontAlgn="base">
              <a:lnSpc>
                <a:spcPct val="90000"/>
              </a:lnSpc>
              <a:spcBef>
                <a:spcPct val="25000"/>
              </a:spcBef>
              <a:spcAft>
                <a:spcPct val="0"/>
              </a:spcAft>
              <a:buClr>
                <a:schemeClr val="tx1"/>
              </a:buClr>
              <a:buChar char="–"/>
              <a:defRPr sz="1600">
                <a:solidFill>
                  <a:schemeClr val="tx1"/>
                </a:solidFill>
                <a:latin typeface="+mn-lt"/>
              </a:defRPr>
            </a:lvl7pPr>
            <a:lvl8pPr marL="2705100" indent="-304800" algn="l" rtl="0" fontAlgn="base">
              <a:lnSpc>
                <a:spcPct val="90000"/>
              </a:lnSpc>
              <a:spcBef>
                <a:spcPct val="25000"/>
              </a:spcBef>
              <a:spcAft>
                <a:spcPct val="0"/>
              </a:spcAft>
              <a:buClr>
                <a:schemeClr val="tx1"/>
              </a:buClr>
              <a:buChar char="–"/>
              <a:defRPr sz="1600">
                <a:solidFill>
                  <a:schemeClr val="tx1"/>
                </a:solidFill>
                <a:latin typeface="+mn-lt"/>
              </a:defRPr>
            </a:lvl8pPr>
            <a:lvl9pPr marL="3162300" indent="-304800" algn="l" rtl="0" fontAlgn="base">
              <a:lnSpc>
                <a:spcPct val="90000"/>
              </a:lnSpc>
              <a:spcBef>
                <a:spcPct val="25000"/>
              </a:spcBef>
              <a:spcAft>
                <a:spcPct val="0"/>
              </a:spcAft>
              <a:buClr>
                <a:schemeClr val="tx1"/>
              </a:buClr>
              <a:buChar char="–"/>
              <a:defRPr sz="1600">
                <a:solidFill>
                  <a:schemeClr val="tx1"/>
                </a:solidFill>
                <a:latin typeface="+mn-lt"/>
              </a:defRPr>
            </a:lvl9pPr>
          </a:lstStyle>
          <a:p>
            <a:pPr marL="0" marR="0" lvl="0" indent="0" algn="l" defTabSz="914400" rtl="0" eaLnBrk="0" fontAlgn="base" latinLnBrk="0" hangingPunct="0">
              <a:lnSpc>
                <a:spcPct val="100000"/>
              </a:lnSpc>
              <a:spcBef>
                <a:spcPct val="0"/>
              </a:spcBef>
              <a:spcAft>
                <a:spcPts val="1200"/>
              </a:spcAft>
              <a:buClr>
                <a:srgbClr val="FFC000"/>
              </a:buClr>
              <a:buSzPct val="80000"/>
              <a:buFont typeface="Wingdings" pitchFamily="2" charset="2"/>
              <a:buNone/>
              <a:tabLst/>
              <a:defRPr/>
            </a:pPr>
            <a:r>
              <a:rPr kumimoji="0" lang="en-US" sz="1100" b="1" i="0" u="none" strike="noStrike" kern="0" cap="none" spc="0" normalizeH="0" baseline="0" noProof="0">
                <a:ln>
                  <a:noFill/>
                </a:ln>
                <a:solidFill>
                  <a:srgbClr val="FFFFFF"/>
                </a:solidFill>
                <a:effectLst/>
                <a:uLnTx/>
                <a:uFillTx/>
                <a:latin typeface="Arial" panose="020B0604020202020204" pitchFamily="34" charset="0"/>
                <a:cs typeface="Arial" panose="020B0604020202020204" pitchFamily="34" charset="0"/>
              </a:rPr>
              <a:t>EOHHS H.2 Budget Overview</a:t>
            </a:r>
          </a:p>
        </p:txBody>
      </p:sp>
    </p:spTree>
    <p:extLst>
      <p:ext uri="{BB962C8B-B14F-4D97-AF65-F5344CB8AC3E}">
        <p14:creationId xmlns:p14="http://schemas.microsoft.com/office/powerpoint/2010/main" val="393706497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6E0DE63-94B6-171C-0EA1-EC6812D4BE6B}"/>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A137FE56-7C9A-FD67-2DA8-8E6AED3293DA}"/>
              </a:ext>
            </a:extLst>
          </p:cNvPr>
          <p:cNvSpPr>
            <a:spLocks noGrp="1"/>
          </p:cNvSpPr>
          <p:nvPr>
            <p:ph type="title"/>
          </p:nvPr>
        </p:nvSpPr>
        <p:spPr>
          <a:xfrm>
            <a:off x="554736" y="374904"/>
            <a:ext cx="10602418" cy="451059"/>
          </a:xfrm>
        </p:spPr>
        <p:txBody>
          <a:bodyPr/>
          <a:lstStyle/>
          <a:p>
            <a:r>
              <a:rPr lang="en-US" b="1" i="0" u="none" strike="noStrike">
                <a:solidFill>
                  <a:srgbClr val="FFFFFF"/>
                </a:solidFill>
                <a:effectLst/>
                <a:latin typeface="Arial" panose="020B0604020202020204" pitchFamily="34" charset="0"/>
              </a:rPr>
              <a:t>MassHealth</a:t>
            </a:r>
            <a:endParaRPr lang="en-US">
              <a:highlight>
                <a:srgbClr val="FFFF00"/>
              </a:highlight>
            </a:endParaRPr>
          </a:p>
        </p:txBody>
      </p:sp>
      <p:sp>
        <p:nvSpPr>
          <p:cNvPr id="4" name="Text Placeholder 2">
            <a:extLst>
              <a:ext uri="{FF2B5EF4-FFF2-40B4-BE49-F238E27FC236}">
                <a16:creationId xmlns:a16="http://schemas.microsoft.com/office/drawing/2014/main" id="{F0763C36-9A33-EB04-8ED0-4BF16255D3F3}"/>
              </a:ext>
            </a:extLst>
          </p:cNvPr>
          <p:cNvSpPr txBox="1">
            <a:spLocks/>
          </p:cNvSpPr>
          <p:nvPr/>
        </p:nvSpPr>
        <p:spPr>
          <a:xfrm>
            <a:off x="231648" y="1224860"/>
            <a:ext cx="5687014" cy="4985980"/>
          </a:xfrm>
          <a:prstGeom prst="rect">
            <a:avLst/>
          </a:prstGeom>
          <a:ln>
            <a:solidFill>
              <a:schemeClr val="accent1"/>
            </a:solidFill>
          </a:ln>
        </p:spPr>
        <p:txBody>
          <a:bodyPr/>
          <a:lstStyle>
            <a:lvl1pPr marL="228600" indent="-228600" algn="l" defTabSz="914400" rtl="0" eaLnBrk="1" latinLnBrk="0" hangingPunct="1">
              <a:lnSpc>
                <a:spcPct val="100000"/>
              </a:lnSpc>
              <a:spcBef>
                <a:spcPts val="300"/>
              </a:spcBef>
              <a:spcAft>
                <a:spcPts val="300"/>
              </a:spcAft>
              <a:buClr>
                <a:schemeClr val="accent1"/>
              </a:buClr>
              <a:buSzPct val="110000"/>
              <a:buFont typeface="Wingdings" panose="05000000000000000000" pitchFamily="2" charset="2"/>
              <a:buChar char="§"/>
              <a:defRPr lang="en-US" sz="1800" kern="1200" dirty="0">
                <a:solidFill>
                  <a:schemeClr val="tx1"/>
                </a:solidFill>
                <a:latin typeface="+mn-lt"/>
                <a:ea typeface="+mn-ea"/>
                <a:cs typeface="Arial" panose="020B0604020202020204" pitchFamily="34" charset="0"/>
              </a:defRPr>
            </a:lvl1pPr>
            <a:lvl2pPr marL="457200" indent="-225425" algn="l" defTabSz="914400" rtl="0" eaLnBrk="1" latinLnBrk="0" hangingPunct="1">
              <a:lnSpc>
                <a:spcPct val="100000"/>
              </a:lnSpc>
              <a:spcBef>
                <a:spcPts val="0"/>
              </a:spcBef>
              <a:spcAft>
                <a:spcPts val="300"/>
              </a:spcAft>
              <a:buClr>
                <a:schemeClr val="accent1"/>
              </a:buClr>
              <a:buSzPct val="110000"/>
              <a:buFont typeface="Wingdings" panose="05000000000000000000" pitchFamily="2" charset="2"/>
              <a:buChar char="§"/>
              <a:defRPr lang="en-US" sz="1800" kern="1200" dirty="0">
                <a:solidFill>
                  <a:schemeClr val="tx1"/>
                </a:solidFill>
                <a:latin typeface="+mn-lt"/>
                <a:ea typeface="+mn-ea"/>
                <a:cs typeface="+mn-cs"/>
              </a:defRPr>
            </a:lvl2pPr>
            <a:lvl3pPr marL="685800" indent="-214313" algn="l" defTabSz="914400" rtl="0" eaLnBrk="1" latinLnBrk="0" hangingPunct="1">
              <a:lnSpc>
                <a:spcPct val="100000"/>
              </a:lnSpc>
              <a:spcBef>
                <a:spcPts val="0"/>
              </a:spcBef>
              <a:spcAft>
                <a:spcPts val="300"/>
              </a:spcAft>
              <a:buClr>
                <a:schemeClr val="accent1"/>
              </a:buClr>
              <a:buSzPct val="110000"/>
              <a:buFont typeface="Wingdings" panose="05000000000000000000" pitchFamily="2" charset="2"/>
              <a:buChar char="§"/>
              <a:defRPr lang="en-US" sz="1800" kern="1200" dirty="0">
                <a:solidFill>
                  <a:schemeClr val="tx1"/>
                </a:solidFill>
                <a:latin typeface="+mn-lt"/>
                <a:ea typeface="+mn-ea"/>
                <a:cs typeface="+mn-cs"/>
              </a:defRPr>
            </a:lvl3pPr>
            <a:lvl4pPr marL="914400" indent="-228600" algn="l" defTabSz="914400" rtl="0" eaLnBrk="1" latinLnBrk="0" hangingPunct="1">
              <a:lnSpc>
                <a:spcPct val="100000"/>
              </a:lnSpc>
              <a:spcBef>
                <a:spcPts val="0"/>
              </a:spcBef>
              <a:spcAft>
                <a:spcPts val="300"/>
              </a:spcAft>
              <a:buClr>
                <a:schemeClr val="accent1"/>
              </a:buClr>
              <a:buSzPct val="110000"/>
              <a:buFont typeface="Wingdings" panose="05000000000000000000" pitchFamily="2" charset="2"/>
              <a:buChar char="§"/>
              <a:defRPr lang="en-US" sz="1800" kern="1200" dirty="0">
                <a:solidFill>
                  <a:schemeClr val="tx1"/>
                </a:solidFill>
                <a:latin typeface="+mn-lt"/>
                <a:ea typeface="+mn-ea"/>
                <a:cs typeface="+mn-cs"/>
              </a:defRPr>
            </a:lvl4pPr>
            <a:lvl5pPr marL="1143000" indent="-228600" algn="l" defTabSz="914400" rtl="0" eaLnBrk="1" latinLnBrk="0" hangingPunct="1">
              <a:lnSpc>
                <a:spcPct val="100000"/>
              </a:lnSpc>
              <a:spcBef>
                <a:spcPts val="0"/>
              </a:spcBef>
              <a:spcAft>
                <a:spcPts val="300"/>
              </a:spcAft>
              <a:buClr>
                <a:schemeClr val="accent1"/>
              </a:buClr>
              <a:buSzPct val="110000"/>
              <a:buFont typeface="Wingdings" panose="05000000000000000000" pitchFamily="2" charset="2"/>
              <a:buChar char="§"/>
              <a:defRPr lang="en-US" sz="1800" kern="1200" dirty="0">
                <a:solidFill>
                  <a:schemeClr val="tx1"/>
                </a:solidFill>
                <a:latin typeface="+mn-lt"/>
                <a:ea typeface="+mn-ea"/>
                <a:cs typeface="+mn-cs"/>
              </a:defRPr>
            </a:lvl5pPr>
            <a:lvl6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6pPr>
            <a:lvl7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7pPr>
            <a:lvl8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8pPr>
            <a:lvl9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9pPr>
          </a:lstStyle>
          <a:p>
            <a:pPr marL="0" indent="0">
              <a:spcAft>
                <a:spcPts val="600"/>
              </a:spcAft>
              <a:buNone/>
            </a:pPr>
            <a:r>
              <a:rPr lang="en-US" sz="1600" b="1"/>
              <a:t>Context</a:t>
            </a:r>
          </a:p>
          <a:p>
            <a:pPr marL="285750" indent="-285750">
              <a:spcAft>
                <a:spcPts val="600"/>
              </a:spcAft>
              <a:buFont typeface="Arial" panose="020B0604020202020204" pitchFamily="34" charset="0"/>
              <a:buChar char="•"/>
            </a:pPr>
            <a:r>
              <a:rPr lang="en-US" sz="1600"/>
              <a:t>Rising health care costs continue to place pressures on states</a:t>
            </a:r>
          </a:p>
          <a:p>
            <a:pPr marL="285750" indent="-285750">
              <a:spcAft>
                <a:spcPts val="600"/>
              </a:spcAft>
              <a:buFont typeface="Arial" panose="020B0604020202020204" pitchFamily="34" charset="0"/>
              <a:buChar char="•"/>
            </a:pPr>
            <a:r>
              <a:rPr lang="en-US" sz="1600"/>
              <a:t>Like the commercial sector, MassHealth spending is growing at an unsustainable rate – driven by:</a:t>
            </a:r>
          </a:p>
          <a:p>
            <a:pPr marL="532373" lvl="1" indent="-285750">
              <a:spcAft>
                <a:spcPts val="600"/>
              </a:spcAft>
              <a:buFont typeface="Arial" panose="020B0604020202020204" pitchFamily="34" charset="0"/>
              <a:buChar char="•"/>
            </a:pPr>
            <a:r>
              <a:rPr lang="en-US" sz="1600" b="1"/>
              <a:t>Prescription drug </a:t>
            </a:r>
            <a:r>
              <a:rPr lang="en-US" sz="1600"/>
              <a:t>spending increased by 18%; GLP-1 drugs accounted for under half of the growth in drug spending</a:t>
            </a:r>
          </a:p>
          <a:p>
            <a:pPr marL="532373" lvl="1" indent="-285750">
              <a:spcAft>
                <a:spcPts val="600"/>
              </a:spcAft>
              <a:buFont typeface="Arial" panose="020B0604020202020204" pitchFamily="34" charset="0"/>
              <a:buChar char="•"/>
            </a:pPr>
            <a:r>
              <a:rPr lang="en-US" sz="1600" b="1"/>
              <a:t>Outpatient behavioral health </a:t>
            </a:r>
            <a:r>
              <a:rPr lang="en-US" sz="1600"/>
              <a:t>spending increased by 18%; notable driver was Applied Behavior Analysis, which has grown 25 percent year-over-year over two years</a:t>
            </a:r>
          </a:p>
          <a:p>
            <a:pPr marL="532373" lvl="1" indent="-285750">
              <a:spcAft>
                <a:spcPts val="600"/>
              </a:spcAft>
              <a:buFont typeface="Arial" panose="020B0604020202020204" pitchFamily="34" charset="0"/>
              <a:buChar char="•"/>
            </a:pPr>
            <a:r>
              <a:rPr lang="en-US" sz="1600" b="1"/>
              <a:t>Long-term services and supports</a:t>
            </a:r>
            <a:r>
              <a:rPr lang="en-US" sz="1600"/>
              <a:t> spending increased by 13%. Home and community-based services (HCBS) accounted for 81 percent of the LTSS spending increase with institutional services accounting for the remaining 19 percent</a:t>
            </a:r>
          </a:p>
        </p:txBody>
      </p:sp>
      <p:sp>
        <p:nvSpPr>
          <p:cNvPr id="5" name="Text Placeholder 2">
            <a:extLst>
              <a:ext uri="{FF2B5EF4-FFF2-40B4-BE49-F238E27FC236}">
                <a16:creationId xmlns:a16="http://schemas.microsoft.com/office/drawing/2014/main" id="{9595E5E4-4B5B-C6BA-D630-55E0BF9FE28A}"/>
              </a:ext>
            </a:extLst>
          </p:cNvPr>
          <p:cNvSpPr txBox="1">
            <a:spLocks/>
          </p:cNvSpPr>
          <p:nvPr/>
        </p:nvSpPr>
        <p:spPr>
          <a:xfrm>
            <a:off x="6228634" y="1224860"/>
            <a:ext cx="5687014" cy="4985980"/>
          </a:xfrm>
          <a:prstGeom prst="rect">
            <a:avLst/>
          </a:prstGeom>
          <a:ln>
            <a:solidFill>
              <a:schemeClr val="accent1"/>
            </a:solidFill>
          </a:ln>
        </p:spPr>
        <p:txBody>
          <a:bodyPr vert="horz" wrap="square" lIns="91440" tIns="45720" rIns="91440" bIns="45720" rtlCol="0">
            <a:spAutoFit/>
          </a:bodyPr>
          <a:lstStyle>
            <a:lvl1pPr marL="0" indent="0" algn="l" defTabSz="979688" rtl="0" eaLnBrk="1" latinLnBrk="0" hangingPunct="1">
              <a:spcBef>
                <a:spcPts val="0"/>
              </a:spcBef>
              <a:buFont typeface="Arial" panose="020B0604020202020204" pitchFamily="34" charset="0"/>
              <a:buNone/>
              <a:defRPr sz="1500" kern="1200">
                <a:solidFill>
                  <a:schemeClr val="tx1"/>
                </a:solidFill>
                <a:latin typeface="Arial" panose="020B0604020202020204" pitchFamily="34" charset="0"/>
                <a:ea typeface="+mn-ea"/>
                <a:cs typeface="Arial" panose="020B0604020202020204" pitchFamily="34" charset="0"/>
              </a:defRPr>
            </a:lvl1pPr>
            <a:lvl2pPr marL="246623" indent="-246623" algn="l" defTabSz="979688" rtl="0" eaLnBrk="1" latinLnBrk="0" hangingPunct="1">
              <a:spcBef>
                <a:spcPts val="0"/>
              </a:spcBef>
              <a:buFont typeface="Wingdings" panose="05000000000000000000" pitchFamily="2" charset="2"/>
              <a:buChar char="§"/>
              <a:defRPr sz="1500" kern="1200">
                <a:solidFill>
                  <a:schemeClr val="tx1"/>
                </a:solidFill>
                <a:latin typeface="Arial" panose="020B0604020202020204" pitchFamily="34" charset="0"/>
                <a:ea typeface="+mn-ea"/>
                <a:cs typeface="Arial" panose="020B0604020202020204" pitchFamily="34" charset="0"/>
              </a:defRPr>
            </a:lvl2pPr>
            <a:lvl3pPr marL="496647" indent="-244922" algn="l" defTabSz="979688" rtl="0" eaLnBrk="1" latinLnBrk="0" hangingPunct="1">
              <a:spcBef>
                <a:spcPts val="0"/>
              </a:spcBef>
              <a:buFont typeface="Arial" panose="020B0604020202020204" pitchFamily="34" charset="0"/>
              <a:buChar char="–"/>
              <a:defRPr sz="1500" kern="1200">
                <a:solidFill>
                  <a:schemeClr val="tx1"/>
                </a:solidFill>
                <a:latin typeface="Arial" panose="020B0604020202020204" pitchFamily="34" charset="0"/>
                <a:ea typeface="+mn-ea"/>
                <a:cs typeface="Arial" panose="020B0604020202020204" pitchFamily="34" charset="0"/>
              </a:defRPr>
            </a:lvl3pPr>
            <a:lvl4pPr marL="734766" indent="-244922" algn="l" defTabSz="979688" rtl="0" eaLnBrk="1" latinLnBrk="0" hangingPunct="1">
              <a:spcBef>
                <a:spcPts val="0"/>
              </a:spcBef>
              <a:buSzPct val="125000"/>
              <a:buFont typeface="Arial" panose="020B0604020202020204" pitchFamily="34" charset="0"/>
              <a:buChar char="▫"/>
              <a:defRPr sz="1500" kern="1200">
                <a:solidFill>
                  <a:schemeClr val="tx1"/>
                </a:solidFill>
                <a:latin typeface="Arial" panose="020B0604020202020204" pitchFamily="34" charset="0"/>
                <a:ea typeface="+mn-ea"/>
                <a:cs typeface="Arial" panose="020B0604020202020204" pitchFamily="34" charset="0"/>
              </a:defRPr>
            </a:lvl4pPr>
            <a:lvl5pPr marL="981390" indent="-244922" algn="l" defTabSz="979688" rtl="0" eaLnBrk="1" latinLnBrk="0" hangingPunct="1">
              <a:spcBef>
                <a:spcPts val="0"/>
              </a:spcBef>
              <a:buFont typeface="Arial" panose="020B0604020202020204" pitchFamily="34" charset="0"/>
              <a:buChar char="-"/>
              <a:defRPr sz="1500" kern="1200">
                <a:solidFill>
                  <a:schemeClr val="tx1"/>
                </a:solidFill>
                <a:latin typeface="Arial" panose="020B0604020202020204" pitchFamily="34" charset="0"/>
                <a:ea typeface="+mn-ea"/>
                <a:cs typeface="Arial" panose="020B0604020202020204" pitchFamily="34" charset="0"/>
              </a:defRPr>
            </a:lvl5pPr>
            <a:lvl6pPr marL="2694142" indent="-244922" algn="l" defTabSz="979688" rtl="0" eaLnBrk="1" latinLnBrk="0" hangingPunct="1">
              <a:spcBef>
                <a:spcPct val="20000"/>
              </a:spcBef>
              <a:buFont typeface="Arial" panose="020B0604020202020204" pitchFamily="34" charset="0"/>
              <a:buChar char="•"/>
              <a:defRPr sz="2143" kern="1200">
                <a:solidFill>
                  <a:schemeClr val="tx1"/>
                </a:solidFill>
                <a:latin typeface="+mn-lt"/>
                <a:ea typeface="+mn-ea"/>
                <a:cs typeface="+mn-cs"/>
              </a:defRPr>
            </a:lvl6pPr>
            <a:lvl7pPr marL="3183987" indent="-244922" algn="l" defTabSz="979688" rtl="0" eaLnBrk="1" latinLnBrk="0" hangingPunct="1">
              <a:spcBef>
                <a:spcPct val="20000"/>
              </a:spcBef>
              <a:buFont typeface="Arial" panose="020B0604020202020204" pitchFamily="34" charset="0"/>
              <a:buChar char="•"/>
              <a:defRPr sz="2143" kern="1200">
                <a:solidFill>
                  <a:schemeClr val="tx1"/>
                </a:solidFill>
                <a:latin typeface="+mn-lt"/>
                <a:ea typeface="+mn-ea"/>
                <a:cs typeface="+mn-cs"/>
              </a:defRPr>
            </a:lvl7pPr>
            <a:lvl8pPr marL="3673831" indent="-244922" algn="l" defTabSz="979688" rtl="0" eaLnBrk="1" latinLnBrk="0" hangingPunct="1">
              <a:spcBef>
                <a:spcPct val="20000"/>
              </a:spcBef>
              <a:buFont typeface="Arial" panose="020B0604020202020204" pitchFamily="34" charset="0"/>
              <a:buChar char="•"/>
              <a:defRPr sz="2143" kern="1200">
                <a:solidFill>
                  <a:schemeClr val="tx1"/>
                </a:solidFill>
                <a:latin typeface="+mn-lt"/>
                <a:ea typeface="+mn-ea"/>
                <a:cs typeface="+mn-cs"/>
              </a:defRPr>
            </a:lvl8pPr>
            <a:lvl9pPr marL="4163675" indent="-244922" algn="l" defTabSz="979688" rtl="0" eaLnBrk="1" latinLnBrk="0" hangingPunct="1">
              <a:spcBef>
                <a:spcPct val="20000"/>
              </a:spcBef>
              <a:buFont typeface="Arial" panose="020B0604020202020204" pitchFamily="34" charset="0"/>
              <a:buChar char="•"/>
              <a:defRPr sz="2143" kern="1200">
                <a:solidFill>
                  <a:schemeClr val="tx1"/>
                </a:solidFill>
                <a:latin typeface="+mn-lt"/>
                <a:ea typeface="+mn-ea"/>
                <a:cs typeface="+mn-cs"/>
              </a:defRPr>
            </a:lvl9pPr>
          </a:lstStyle>
          <a:p>
            <a:pPr>
              <a:spcAft>
                <a:spcPts val="600"/>
              </a:spcAft>
            </a:pPr>
            <a:r>
              <a:rPr lang="en-US" sz="1600" b="1"/>
              <a:t>H.2 Details</a:t>
            </a:r>
          </a:p>
          <a:p>
            <a:pPr marL="285750" indent="-285750">
              <a:spcAft>
                <a:spcPts val="600"/>
              </a:spcAft>
              <a:buFont typeface="Arial" panose="020B0604020202020204" pitchFamily="34" charset="0"/>
              <a:buChar char="•"/>
            </a:pPr>
            <a:r>
              <a:rPr lang="en-US" sz="1600"/>
              <a:t>MassHealth’s FY27 H.2 budget is filed at $22.701 B in total spending, at a net cost of $9.299 B, a 7% increase above FY26 GAA – without measured, initial steps to put MassHealth on more sustainable footing, growth would be in the double-digits</a:t>
            </a:r>
          </a:p>
          <a:p>
            <a:pPr marL="285750" indent="-285750">
              <a:spcAft>
                <a:spcPts val="600"/>
              </a:spcAft>
              <a:buFont typeface="Arial" panose="020B0604020202020204" pitchFamily="34" charset="0"/>
              <a:buChar char="•"/>
            </a:pPr>
            <a:r>
              <a:rPr lang="en-US" sz="1600"/>
              <a:t>To bring FY27 spending down to proposed levels, the administration will: </a:t>
            </a:r>
          </a:p>
          <a:p>
            <a:pPr marL="532373" lvl="1" indent="-285750">
              <a:spcAft>
                <a:spcPts val="600"/>
              </a:spcAft>
              <a:buFont typeface="Arial" panose="020B0604020202020204" pitchFamily="34" charset="0"/>
              <a:buChar char="•"/>
            </a:pPr>
            <a:r>
              <a:rPr lang="en-US" sz="1600"/>
              <a:t>Continue to aggressively </a:t>
            </a:r>
            <a:r>
              <a:rPr lang="en-US" sz="1600" b="1"/>
              <a:t>expand program integrity initiatives</a:t>
            </a:r>
          </a:p>
          <a:p>
            <a:pPr marL="532373" lvl="1" indent="-285750">
              <a:spcAft>
                <a:spcPts val="600"/>
              </a:spcAft>
              <a:buFont typeface="Arial" panose="020B0604020202020204" pitchFamily="34" charset="0"/>
              <a:buChar char="•"/>
            </a:pPr>
            <a:r>
              <a:rPr lang="en-US" sz="1600"/>
              <a:t>Institute a </a:t>
            </a:r>
            <a:r>
              <a:rPr lang="en-US" sz="1600" b="1"/>
              <a:t>moratorium on all provider rate increases </a:t>
            </a:r>
            <a:r>
              <a:rPr lang="en-US" sz="1600"/>
              <a:t>or program expansions not required by federal law</a:t>
            </a:r>
          </a:p>
          <a:p>
            <a:pPr marL="532373" lvl="1" indent="-285750">
              <a:spcAft>
                <a:spcPts val="600"/>
              </a:spcAft>
              <a:buFont typeface="Arial" panose="020B0604020202020204" pitchFamily="34" charset="0"/>
              <a:buChar char="•"/>
            </a:pPr>
            <a:r>
              <a:rPr lang="en-US" sz="1600"/>
              <a:t>Implement </a:t>
            </a:r>
            <a:r>
              <a:rPr lang="en-US" sz="1600" b="1"/>
              <a:t>one-time measures </a:t>
            </a:r>
            <a:r>
              <a:rPr lang="en-US" sz="1600"/>
              <a:t>that bridge to FY28, allowing time for policy development and stakeholder engagement over the next 18 months</a:t>
            </a:r>
          </a:p>
          <a:p>
            <a:pPr marL="532373" lvl="1" indent="-285750">
              <a:spcAft>
                <a:spcPts val="600"/>
              </a:spcAft>
              <a:buFont typeface="Arial" panose="020B0604020202020204" pitchFamily="34" charset="0"/>
              <a:buChar char="•"/>
            </a:pPr>
            <a:r>
              <a:rPr lang="en-US" sz="1600"/>
              <a:t>Make </a:t>
            </a:r>
            <a:r>
              <a:rPr lang="en-US" sz="1600" b="1"/>
              <a:t>targeted optional benefit reductions </a:t>
            </a:r>
            <a:r>
              <a:rPr lang="en-US" sz="1600"/>
              <a:t>that bring MassHealth in line with peer states and commercial payors</a:t>
            </a:r>
          </a:p>
        </p:txBody>
      </p:sp>
      <p:sp>
        <p:nvSpPr>
          <p:cNvPr id="14" name="Text Placeholder 3">
            <a:extLst>
              <a:ext uri="{FF2B5EF4-FFF2-40B4-BE49-F238E27FC236}">
                <a16:creationId xmlns:a16="http://schemas.microsoft.com/office/drawing/2014/main" id="{8CC5DB1C-566A-A6D0-83B3-F18BCCD02DC9}"/>
              </a:ext>
              <a:ext uri="{C183D7F6-B498-43B3-948B-1728B52AA6E4}">
                <adec:decorative xmlns:adec="http://schemas.microsoft.com/office/drawing/2017/decorative" val="1"/>
              </a:ext>
            </a:extLst>
          </p:cNvPr>
          <p:cNvSpPr txBox="1">
            <a:spLocks/>
          </p:cNvSpPr>
          <p:nvPr/>
        </p:nvSpPr>
        <p:spPr bwMode="auto">
          <a:xfrm>
            <a:off x="554736" y="246888"/>
            <a:ext cx="7772400" cy="182880"/>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lvl1pPr marL="0" indent="0" algn="l" rtl="0" eaLnBrk="0" fontAlgn="base" hangingPunct="0">
              <a:spcBef>
                <a:spcPct val="0"/>
              </a:spcBef>
              <a:spcAft>
                <a:spcPts val="1200"/>
              </a:spcAft>
              <a:buClr>
                <a:srgbClr val="FFC000"/>
              </a:buClr>
              <a:buSzPct val="80000"/>
              <a:buFont typeface="Wingdings" pitchFamily="2" charset="2"/>
              <a:buNone/>
              <a:defRPr sz="1100" b="1" baseline="0">
                <a:solidFill>
                  <a:srgbClr val="00269E"/>
                </a:solidFill>
                <a:latin typeface="Arial" panose="020B0604020202020204" pitchFamily="34" charset="0"/>
                <a:ea typeface="Calibri" pitchFamily="34" charset="0"/>
                <a:cs typeface="Arial" panose="020B0604020202020204" pitchFamily="34" charset="0"/>
              </a:defRPr>
            </a:lvl1pPr>
            <a:lvl2pPr marL="568325" indent="-222250" algn="l" rtl="0" eaLnBrk="0" fontAlgn="base" hangingPunct="0">
              <a:spcBef>
                <a:spcPct val="0"/>
              </a:spcBef>
              <a:spcAft>
                <a:spcPts val="1200"/>
              </a:spcAft>
              <a:buClr>
                <a:srgbClr val="FFC000"/>
              </a:buClr>
              <a:buSzPct val="115000"/>
              <a:buFont typeface="Calibri" pitchFamily="34" charset="0"/>
              <a:buChar char="•"/>
              <a:defRPr b="1">
                <a:solidFill>
                  <a:srgbClr val="003366"/>
                </a:solidFill>
                <a:latin typeface="Calibri" pitchFamily="34" charset="0"/>
                <a:ea typeface="Calibri" pitchFamily="34" charset="0"/>
                <a:cs typeface="Calibri" pitchFamily="34" charset="0"/>
              </a:defRPr>
            </a:lvl2pPr>
            <a:lvl3pPr marL="739775" indent="-342900" algn="l" rtl="0" eaLnBrk="0" fontAlgn="base" hangingPunct="0">
              <a:lnSpc>
                <a:spcPct val="90000"/>
              </a:lnSpc>
              <a:spcBef>
                <a:spcPct val="25000"/>
              </a:spcBef>
              <a:spcAft>
                <a:spcPct val="0"/>
              </a:spcAft>
              <a:buClr>
                <a:schemeClr val="tx1"/>
              </a:buClr>
              <a:buAutoNum type="alphaUcPeriod"/>
              <a:defRPr>
                <a:solidFill>
                  <a:schemeClr val="tx1"/>
                </a:solidFill>
                <a:latin typeface="+mn-lt"/>
                <a:ea typeface="Calibri" pitchFamily="34" charset="0"/>
                <a:cs typeface="Calibri" pitchFamily="34" charset="0"/>
              </a:defRPr>
            </a:lvl3pPr>
            <a:lvl4pPr marL="914400" indent="-346075" algn="l" rtl="0" eaLnBrk="0" fontAlgn="base" hangingPunct="0">
              <a:spcBef>
                <a:spcPct val="0"/>
              </a:spcBef>
              <a:spcAft>
                <a:spcPts val="1200"/>
              </a:spcAft>
              <a:buClr>
                <a:srgbClr val="FFC000"/>
              </a:buClr>
              <a:buFont typeface="Symbol" pitchFamily="18" charset="2"/>
              <a:buChar char=""/>
              <a:defRPr b="1">
                <a:solidFill>
                  <a:srgbClr val="003366"/>
                </a:solidFill>
                <a:latin typeface="Calibri" pitchFamily="34" charset="0"/>
                <a:ea typeface="Calibri" pitchFamily="34" charset="0"/>
                <a:cs typeface="Calibri" pitchFamily="34" charset="0"/>
              </a:defRPr>
            </a:lvl4pPr>
            <a:lvl5pPr marL="1333500" indent="-304800" algn="l" rtl="0" eaLnBrk="0" fontAlgn="base" hangingPunct="0">
              <a:spcBef>
                <a:spcPct val="0"/>
              </a:spcBef>
              <a:spcAft>
                <a:spcPts val="1200"/>
              </a:spcAft>
              <a:buClr>
                <a:schemeClr val="tx1"/>
              </a:buClr>
              <a:buChar char="–"/>
              <a:defRPr sz="1600" b="1">
                <a:solidFill>
                  <a:srgbClr val="003366"/>
                </a:solidFill>
                <a:latin typeface="Calibri" pitchFamily="34" charset="0"/>
                <a:ea typeface="Calibri" pitchFamily="34" charset="0"/>
                <a:cs typeface="Calibri" pitchFamily="34" charset="0"/>
              </a:defRPr>
            </a:lvl5pPr>
            <a:lvl6pPr marL="1790700" indent="-304800" algn="l" rtl="0" fontAlgn="base">
              <a:lnSpc>
                <a:spcPct val="90000"/>
              </a:lnSpc>
              <a:spcBef>
                <a:spcPct val="25000"/>
              </a:spcBef>
              <a:spcAft>
                <a:spcPct val="0"/>
              </a:spcAft>
              <a:buClr>
                <a:schemeClr val="tx1"/>
              </a:buClr>
              <a:buChar char="–"/>
              <a:defRPr sz="1600">
                <a:solidFill>
                  <a:schemeClr val="tx1"/>
                </a:solidFill>
                <a:latin typeface="+mn-lt"/>
              </a:defRPr>
            </a:lvl6pPr>
            <a:lvl7pPr marL="2247900" indent="-304800" algn="l" rtl="0" fontAlgn="base">
              <a:lnSpc>
                <a:spcPct val="90000"/>
              </a:lnSpc>
              <a:spcBef>
                <a:spcPct val="25000"/>
              </a:spcBef>
              <a:spcAft>
                <a:spcPct val="0"/>
              </a:spcAft>
              <a:buClr>
                <a:schemeClr val="tx1"/>
              </a:buClr>
              <a:buChar char="–"/>
              <a:defRPr sz="1600">
                <a:solidFill>
                  <a:schemeClr val="tx1"/>
                </a:solidFill>
                <a:latin typeface="+mn-lt"/>
              </a:defRPr>
            </a:lvl7pPr>
            <a:lvl8pPr marL="2705100" indent="-304800" algn="l" rtl="0" fontAlgn="base">
              <a:lnSpc>
                <a:spcPct val="90000"/>
              </a:lnSpc>
              <a:spcBef>
                <a:spcPct val="25000"/>
              </a:spcBef>
              <a:spcAft>
                <a:spcPct val="0"/>
              </a:spcAft>
              <a:buClr>
                <a:schemeClr val="tx1"/>
              </a:buClr>
              <a:buChar char="–"/>
              <a:defRPr sz="1600">
                <a:solidFill>
                  <a:schemeClr val="tx1"/>
                </a:solidFill>
                <a:latin typeface="+mn-lt"/>
              </a:defRPr>
            </a:lvl8pPr>
            <a:lvl9pPr marL="3162300" indent="-304800" algn="l" rtl="0" fontAlgn="base">
              <a:lnSpc>
                <a:spcPct val="90000"/>
              </a:lnSpc>
              <a:spcBef>
                <a:spcPct val="25000"/>
              </a:spcBef>
              <a:spcAft>
                <a:spcPct val="0"/>
              </a:spcAft>
              <a:buClr>
                <a:schemeClr val="tx1"/>
              </a:buClr>
              <a:buChar char="–"/>
              <a:defRPr sz="1600">
                <a:solidFill>
                  <a:schemeClr val="tx1"/>
                </a:solidFill>
                <a:latin typeface="+mn-lt"/>
              </a:defRPr>
            </a:lvl9pPr>
          </a:lstStyle>
          <a:p>
            <a:pPr marL="0" marR="0" lvl="0" indent="0" algn="l" defTabSz="914400" rtl="0" eaLnBrk="0" fontAlgn="base" latinLnBrk="0" hangingPunct="0">
              <a:lnSpc>
                <a:spcPct val="100000"/>
              </a:lnSpc>
              <a:spcBef>
                <a:spcPct val="0"/>
              </a:spcBef>
              <a:spcAft>
                <a:spcPts val="1200"/>
              </a:spcAft>
              <a:buClr>
                <a:srgbClr val="FFC000"/>
              </a:buClr>
              <a:buSzPct val="80000"/>
              <a:buFont typeface="Wingdings" pitchFamily="2" charset="2"/>
              <a:buNone/>
              <a:tabLst/>
              <a:defRPr/>
            </a:pPr>
            <a:r>
              <a:rPr kumimoji="0" lang="en-US" sz="1100" b="1" i="0" u="none" strike="noStrike" kern="0" cap="none" spc="0" normalizeH="0" baseline="0" noProof="0">
                <a:ln>
                  <a:noFill/>
                </a:ln>
                <a:solidFill>
                  <a:srgbClr val="FFFFFF"/>
                </a:solidFill>
                <a:effectLst/>
                <a:uLnTx/>
                <a:uFillTx/>
                <a:latin typeface="Arial" panose="020B0604020202020204" pitchFamily="34" charset="0"/>
                <a:cs typeface="Arial" panose="020B0604020202020204" pitchFamily="34" charset="0"/>
              </a:rPr>
              <a:t>EOHHS H.2 Budget Overview</a:t>
            </a:r>
          </a:p>
        </p:txBody>
      </p:sp>
    </p:spTree>
    <p:extLst>
      <p:ext uri="{BB962C8B-B14F-4D97-AF65-F5344CB8AC3E}">
        <p14:creationId xmlns:p14="http://schemas.microsoft.com/office/powerpoint/2010/main" val="183871570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9C94DC3-3ACA-E90A-4723-1FA0ED15B3BB}"/>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9B86377-9593-5B8C-5F0C-AAFAF98F7450}"/>
              </a:ext>
            </a:extLst>
          </p:cNvPr>
          <p:cNvSpPr>
            <a:spLocks noGrp="1"/>
          </p:cNvSpPr>
          <p:nvPr>
            <p:ph type="title"/>
          </p:nvPr>
        </p:nvSpPr>
        <p:spPr>
          <a:xfrm>
            <a:off x="554736" y="374904"/>
            <a:ext cx="10602418" cy="451059"/>
          </a:xfrm>
        </p:spPr>
        <p:txBody>
          <a:bodyPr/>
          <a:lstStyle/>
          <a:p>
            <a:r>
              <a:rPr lang="en-US" b="1" i="0" u="none" strike="noStrike">
                <a:solidFill>
                  <a:srgbClr val="FFFFFF"/>
                </a:solidFill>
                <a:effectLst/>
                <a:latin typeface="Arial" panose="020B0604020202020204" pitchFamily="34" charset="0"/>
              </a:rPr>
              <a:t>MassHealth</a:t>
            </a:r>
            <a:endParaRPr lang="en-US">
              <a:highlight>
                <a:srgbClr val="FFFF00"/>
              </a:highlight>
            </a:endParaRPr>
          </a:p>
        </p:txBody>
      </p:sp>
      <p:sp>
        <p:nvSpPr>
          <p:cNvPr id="3" name="Text Placeholder 2">
            <a:extLst>
              <a:ext uri="{FF2B5EF4-FFF2-40B4-BE49-F238E27FC236}">
                <a16:creationId xmlns:a16="http://schemas.microsoft.com/office/drawing/2014/main" id="{1AD8068E-9238-DBED-B549-7708460167A6}"/>
              </a:ext>
            </a:extLst>
          </p:cNvPr>
          <p:cNvSpPr txBox="1">
            <a:spLocks/>
          </p:cNvSpPr>
          <p:nvPr/>
        </p:nvSpPr>
        <p:spPr>
          <a:xfrm>
            <a:off x="202909" y="1227117"/>
            <a:ext cx="11786181" cy="5062924"/>
          </a:xfrm>
          <a:prstGeom prst="rect">
            <a:avLst/>
          </a:prstGeom>
        </p:spPr>
        <p:txBody>
          <a:bodyPr/>
          <a:lstStyle>
            <a:lvl1pPr marL="228600" indent="-228600" algn="l" defTabSz="914400" rtl="0" eaLnBrk="1" latinLnBrk="0" hangingPunct="1">
              <a:lnSpc>
                <a:spcPct val="100000"/>
              </a:lnSpc>
              <a:spcBef>
                <a:spcPts val="300"/>
              </a:spcBef>
              <a:spcAft>
                <a:spcPts val="300"/>
              </a:spcAft>
              <a:buClr>
                <a:schemeClr val="accent1"/>
              </a:buClr>
              <a:buSzPct val="110000"/>
              <a:buFont typeface="Wingdings" panose="05000000000000000000" pitchFamily="2" charset="2"/>
              <a:buChar char="§"/>
              <a:defRPr lang="en-US" sz="1800" kern="1200" dirty="0">
                <a:solidFill>
                  <a:schemeClr val="tx1"/>
                </a:solidFill>
                <a:latin typeface="+mn-lt"/>
                <a:ea typeface="+mn-ea"/>
                <a:cs typeface="Arial" panose="020B0604020202020204" pitchFamily="34" charset="0"/>
              </a:defRPr>
            </a:lvl1pPr>
            <a:lvl2pPr marL="457200" indent="-225425" algn="l" defTabSz="914400" rtl="0" eaLnBrk="1" latinLnBrk="0" hangingPunct="1">
              <a:lnSpc>
                <a:spcPct val="100000"/>
              </a:lnSpc>
              <a:spcBef>
                <a:spcPts val="0"/>
              </a:spcBef>
              <a:spcAft>
                <a:spcPts val="300"/>
              </a:spcAft>
              <a:buClr>
                <a:schemeClr val="accent1"/>
              </a:buClr>
              <a:buSzPct val="110000"/>
              <a:buFont typeface="Wingdings" panose="05000000000000000000" pitchFamily="2" charset="2"/>
              <a:buChar char="§"/>
              <a:defRPr lang="en-US" sz="1800" kern="1200" dirty="0">
                <a:solidFill>
                  <a:schemeClr val="tx1"/>
                </a:solidFill>
                <a:latin typeface="+mn-lt"/>
                <a:ea typeface="+mn-ea"/>
                <a:cs typeface="+mn-cs"/>
              </a:defRPr>
            </a:lvl2pPr>
            <a:lvl3pPr marL="685800" indent="-214313" algn="l" defTabSz="914400" rtl="0" eaLnBrk="1" latinLnBrk="0" hangingPunct="1">
              <a:lnSpc>
                <a:spcPct val="100000"/>
              </a:lnSpc>
              <a:spcBef>
                <a:spcPts val="0"/>
              </a:spcBef>
              <a:spcAft>
                <a:spcPts val="300"/>
              </a:spcAft>
              <a:buClr>
                <a:schemeClr val="accent1"/>
              </a:buClr>
              <a:buSzPct val="110000"/>
              <a:buFont typeface="Wingdings" panose="05000000000000000000" pitchFamily="2" charset="2"/>
              <a:buChar char="§"/>
              <a:defRPr lang="en-US" sz="1800" kern="1200" dirty="0">
                <a:solidFill>
                  <a:schemeClr val="tx1"/>
                </a:solidFill>
                <a:latin typeface="+mn-lt"/>
                <a:ea typeface="+mn-ea"/>
                <a:cs typeface="+mn-cs"/>
              </a:defRPr>
            </a:lvl3pPr>
            <a:lvl4pPr marL="914400" indent="-228600" algn="l" defTabSz="914400" rtl="0" eaLnBrk="1" latinLnBrk="0" hangingPunct="1">
              <a:lnSpc>
                <a:spcPct val="100000"/>
              </a:lnSpc>
              <a:spcBef>
                <a:spcPts val="0"/>
              </a:spcBef>
              <a:spcAft>
                <a:spcPts val="300"/>
              </a:spcAft>
              <a:buClr>
                <a:schemeClr val="accent1"/>
              </a:buClr>
              <a:buSzPct val="110000"/>
              <a:buFont typeface="Wingdings" panose="05000000000000000000" pitchFamily="2" charset="2"/>
              <a:buChar char="§"/>
              <a:defRPr lang="en-US" sz="1800" kern="1200" dirty="0">
                <a:solidFill>
                  <a:schemeClr val="tx1"/>
                </a:solidFill>
                <a:latin typeface="+mn-lt"/>
                <a:ea typeface="+mn-ea"/>
                <a:cs typeface="+mn-cs"/>
              </a:defRPr>
            </a:lvl4pPr>
            <a:lvl5pPr marL="1143000" indent="-228600" algn="l" defTabSz="914400" rtl="0" eaLnBrk="1" latinLnBrk="0" hangingPunct="1">
              <a:lnSpc>
                <a:spcPct val="100000"/>
              </a:lnSpc>
              <a:spcBef>
                <a:spcPts val="0"/>
              </a:spcBef>
              <a:spcAft>
                <a:spcPts val="300"/>
              </a:spcAft>
              <a:buClr>
                <a:schemeClr val="accent1"/>
              </a:buClr>
              <a:buSzPct val="110000"/>
              <a:buFont typeface="Wingdings" panose="05000000000000000000" pitchFamily="2" charset="2"/>
              <a:buChar char="§"/>
              <a:defRPr lang="en-US" sz="1800" kern="1200" dirty="0">
                <a:solidFill>
                  <a:schemeClr val="tx1"/>
                </a:solidFill>
                <a:latin typeface="+mn-lt"/>
                <a:ea typeface="+mn-ea"/>
                <a:cs typeface="+mn-cs"/>
              </a:defRPr>
            </a:lvl5pPr>
            <a:lvl6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6pPr>
            <a:lvl7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7pPr>
            <a:lvl8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8pPr>
            <a:lvl9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9pPr>
          </a:lstStyle>
          <a:p>
            <a:pPr marL="285750" indent="-285750">
              <a:spcAft>
                <a:spcPts val="600"/>
              </a:spcAft>
              <a:buFont typeface="Arial" panose="020B0604020202020204" pitchFamily="34" charset="0"/>
              <a:buChar char="•"/>
            </a:pPr>
            <a:r>
              <a:rPr lang="en-US" sz="1600"/>
              <a:t>Optional benefit reductions</a:t>
            </a:r>
          </a:p>
          <a:p>
            <a:pPr marL="532373" lvl="1" indent="-285750">
              <a:spcAft>
                <a:spcPts val="600"/>
              </a:spcAft>
              <a:buFont typeface="Arial" panose="020B0604020202020204" pitchFamily="34" charset="0"/>
              <a:buChar char="•"/>
            </a:pPr>
            <a:r>
              <a:rPr lang="en-US" sz="1600"/>
              <a:t>Removing coverage for </a:t>
            </a:r>
            <a:r>
              <a:rPr lang="en-US" sz="1600" b="1"/>
              <a:t>weight-loss GLP1s</a:t>
            </a:r>
            <a:r>
              <a:rPr lang="en-US" sz="1600"/>
              <a:t>. This mirrors actions taken by California, Pennsylvania, and several other states. </a:t>
            </a:r>
          </a:p>
          <a:p>
            <a:pPr marL="532373" lvl="1" indent="-285750">
              <a:spcAft>
                <a:spcPts val="600"/>
              </a:spcAft>
              <a:buFont typeface="Arial" panose="020B0604020202020204" pitchFamily="34" charset="0"/>
              <a:buChar char="•"/>
            </a:pPr>
            <a:r>
              <a:rPr lang="en-US" sz="1600"/>
              <a:t>Capping </a:t>
            </a:r>
            <a:r>
              <a:rPr lang="en-US" sz="1600" b="1"/>
              <a:t>adult dental spending at $1,000 per member per year</a:t>
            </a:r>
            <a:r>
              <a:rPr lang="en-US" sz="1600"/>
              <a:t>. Several states, such as Connecticut and Vermont, cap adult dental. There will continue to be no cap on pediatric dental benefits nor on adult members who are served by Department of Developmental Services.</a:t>
            </a:r>
          </a:p>
          <a:p>
            <a:pPr marL="532373" lvl="1" indent="-285750">
              <a:spcAft>
                <a:spcPts val="600"/>
              </a:spcAft>
              <a:buFont typeface="Arial" panose="020B0604020202020204" pitchFamily="34" charset="0"/>
              <a:buChar char="•"/>
            </a:pPr>
            <a:r>
              <a:rPr lang="en-US" sz="1600" b="1"/>
              <a:t>Reducing funding for care management </a:t>
            </a:r>
            <a:r>
              <a:rPr lang="en-US" sz="1600"/>
              <a:t>and eliminating the requirement that ACOs contract with Community Partner organizations. By aligning care management enrollment levels with peer states (approximately 8 percent of members per year, versus nearly 16 percent in Massachusetts today), ACOs will tailor these high-value programs to the greatest clinical need.</a:t>
            </a:r>
          </a:p>
          <a:p>
            <a:pPr marL="285750" indent="-285750">
              <a:spcAft>
                <a:spcPts val="600"/>
              </a:spcAft>
              <a:buFont typeface="Arial" panose="020B0604020202020204" pitchFamily="34" charset="0"/>
              <a:buChar char="•"/>
            </a:pPr>
            <a:r>
              <a:rPr lang="en-US" sz="1600"/>
              <a:t>MassHealth will partner with stakeholders in developing new approaches to providing coverage to MassHealth members at a sustainable rate of spending growth:</a:t>
            </a:r>
          </a:p>
          <a:p>
            <a:pPr marL="532373" lvl="1" indent="-285750">
              <a:spcAft>
                <a:spcPts val="600"/>
              </a:spcAft>
              <a:buFont typeface="Arial" panose="020B0604020202020204" pitchFamily="34" charset="0"/>
              <a:buChar char="•"/>
            </a:pPr>
            <a:r>
              <a:rPr lang="en-US" sz="1600"/>
              <a:t>Build on and continue the </a:t>
            </a:r>
            <a:r>
              <a:rPr lang="en-US" sz="1600" b="1"/>
              <a:t>personal care attendant (PCA) workgroup </a:t>
            </a:r>
            <a:r>
              <a:rPr lang="en-US" sz="1600"/>
              <a:t>to identify additional savings. The FY27 budget assumes that MassHealth fully implements consensus recommendations made by the working group to date and that the group identifies an additional $68 million in total savings, or $34 million in net.</a:t>
            </a:r>
          </a:p>
          <a:p>
            <a:pPr marL="532373" lvl="1" indent="-285750">
              <a:spcAft>
                <a:spcPts val="600"/>
              </a:spcAft>
              <a:buFont typeface="Arial" panose="020B0604020202020204" pitchFamily="34" charset="0"/>
              <a:buChar char="•"/>
            </a:pPr>
            <a:r>
              <a:rPr lang="en-US" sz="1600" b="1"/>
              <a:t>Convene a new Adult Day Health (ADH) workgroup and Adult Foster Care (AFC) workgroup</a:t>
            </a:r>
            <a:r>
              <a:rPr lang="en-US" sz="1600"/>
              <a:t>. These groups will be asked to identify solutions to reduce annual ADH spending by $30 million gross/$15 million net in total savings and annual AFC spending by $70 million gross/$35 million net in total savings.</a:t>
            </a:r>
          </a:p>
          <a:p>
            <a:pPr marL="532373" lvl="1" indent="-285750">
              <a:spcAft>
                <a:spcPts val="600"/>
              </a:spcAft>
              <a:buFont typeface="Arial" panose="020B0604020202020204" pitchFamily="34" charset="0"/>
              <a:buChar char="•"/>
            </a:pPr>
            <a:r>
              <a:rPr lang="en-US" sz="1600"/>
              <a:t>Convene a workgroup to discuss </a:t>
            </a:r>
            <a:r>
              <a:rPr lang="en-US" sz="1600" b="1"/>
              <a:t>carving out pharmacy benefits </a:t>
            </a:r>
            <a:r>
              <a:rPr lang="en-US" sz="1600"/>
              <a:t>from health plan management, which would simplify operations and generate savings</a:t>
            </a:r>
          </a:p>
        </p:txBody>
      </p:sp>
      <p:sp>
        <p:nvSpPr>
          <p:cNvPr id="14" name="Text Placeholder 3">
            <a:extLst>
              <a:ext uri="{FF2B5EF4-FFF2-40B4-BE49-F238E27FC236}">
                <a16:creationId xmlns:a16="http://schemas.microsoft.com/office/drawing/2014/main" id="{EBA550B9-6130-791D-084C-424B7041291A}"/>
              </a:ext>
              <a:ext uri="{C183D7F6-B498-43B3-948B-1728B52AA6E4}">
                <adec:decorative xmlns:adec="http://schemas.microsoft.com/office/drawing/2017/decorative" val="1"/>
              </a:ext>
            </a:extLst>
          </p:cNvPr>
          <p:cNvSpPr txBox="1">
            <a:spLocks/>
          </p:cNvSpPr>
          <p:nvPr/>
        </p:nvSpPr>
        <p:spPr bwMode="auto">
          <a:xfrm>
            <a:off x="554736" y="246888"/>
            <a:ext cx="7772400" cy="182880"/>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lvl1pPr marL="0" indent="0" algn="l" rtl="0" eaLnBrk="0" fontAlgn="base" hangingPunct="0">
              <a:spcBef>
                <a:spcPct val="0"/>
              </a:spcBef>
              <a:spcAft>
                <a:spcPts val="1200"/>
              </a:spcAft>
              <a:buClr>
                <a:srgbClr val="FFC000"/>
              </a:buClr>
              <a:buSzPct val="80000"/>
              <a:buFont typeface="Wingdings" pitchFamily="2" charset="2"/>
              <a:buNone/>
              <a:defRPr sz="1100" b="1" baseline="0">
                <a:solidFill>
                  <a:srgbClr val="00269E"/>
                </a:solidFill>
                <a:latin typeface="Arial" panose="020B0604020202020204" pitchFamily="34" charset="0"/>
                <a:ea typeface="Calibri" pitchFamily="34" charset="0"/>
                <a:cs typeface="Arial" panose="020B0604020202020204" pitchFamily="34" charset="0"/>
              </a:defRPr>
            </a:lvl1pPr>
            <a:lvl2pPr marL="568325" indent="-222250" algn="l" rtl="0" eaLnBrk="0" fontAlgn="base" hangingPunct="0">
              <a:spcBef>
                <a:spcPct val="0"/>
              </a:spcBef>
              <a:spcAft>
                <a:spcPts val="1200"/>
              </a:spcAft>
              <a:buClr>
                <a:srgbClr val="FFC000"/>
              </a:buClr>
              <a:buSzPct val="115000"/>
              <a:buFont typeface="Calibri" pitchFamily="34" charset="0"/>
              <a:buChar char="•"/>
              <a:defRPr b="1">
                <a:solidFill>
                  <a:srgbClr val="003366"/>
                </a:solidFill>
                <a:latin typeface="Calibri" pitchFamily="34" charset="0"/>
                <a:ea typeface="Calibri" pitchFamily="34" charset="0"/>
                <a:cs typeface="Calibri" pitchFamily="34" charset="0"/>
              </a:defRPr>
            </a:lvl2pPr>
            <a:lvl3pPr marL="739775" indent="-342900" algn="l" rtl="0" eaLnBrk="0" fontAlgn="base" hangingPunct="0">
              <a:lnSpc>
                <a:spcPct val="90000"/>
              </a:lnSpc>
              <a:spcBef>
                <a:spcPct val="25000"/>
              </a:spcBef>
              <a:spcAft>
                <a:spcPct val="0"/>
              </a:spcAft>
              <a:buClr>
                <a:schemeClr val="tx1"/>
              </a:buClr>
              <a:buAutoNum type="alphaUcPeriod"/>
              <a:defRPr>
                <a:solidFill>
                  <a:schemeClr val="tx1"/>
                </a:solidFill>
                <a:latin typeface="+mn-lt"/>
                <a:ea typeface="Calibri" pitchFamily="34" charset="0"/>
                <a:cs typeface="Calibri" pitchFamily="34" charset="0"/>
              </a:defRPr>
            </a:lvl3pPr>
            <a:lvl4pPr marL="914400" indent="-346075" algn="l" rtl="0" eaLnBrk="0" fontAlgn="base" hangingPunct="0">
              <a:spcBef>
                <a:spcPct val="0"/>
              </a:spcBef>
              <a:spcAft>
                <a:spcPts val="1200"/>
              </a:spcAft>
              <a:buClr>
                <a:srgbClr val="FFC000"/>
              </a:buClr>
              <a:buFont typeface="Symbol" pitchFamily="18" charset="2"/>
              <a:buChar char=""/>
              <a:defRPr b="1">
                <a:solidFill>
                  <a:srgbClr val="003366"/>
                </a:solidFill>
                <a:latin typeface="Calibri" pitchFamily="34" charset="0"/>
                <a:ea typeface="Calibri" pitchFamily="34" charset="0"/>
                <a:cs typeface="Calibri" pitchFamily="34" charset="0"/>
              </a:defRPr>
            </a:lvl4pPr>
            <a:lvl5pPr marL="1333500" indent="-304800" algn="l" rtl="0" eaLnBrk="0" fontAlgn="base" hangingPunct="0">
              <a:spcBef>
                <a:spcPct val="0"/>
              </a:spcBef>
              <a:spcAft>
                <a:spcPts val="1200"/>
              </a:spcAft>
              <a:buClr>
                <a:schemeClr val="tx1"/>
              </a:buClr>
              <a:buChar char="–"/>
              <a:defRPr sz="1600" b="1">
                <a:solidFill>
                  <a:srgbClr val="003366"/>
                </a:solidFill>
                <a:latin typeface="Calibri" pitchFamily="34" charset="0"/>
                <a:ea typeface="Calibri" pitchFamily="34" charset="0"/>
                <a:cs typeface="Calibri" pitchFamily="34" charset="0"/>
              </a:defRPr>
            </a:lvl5pPr>
            <a:lvl6pPr marL="1790700" indent="-304800" algn="l" rtl="0" fontAlgn="base">
              <a:lnSpc>
                <a:spcPct val="90000"/>
              </a:lnSpc>
              <a:spcBef>
                <a:spcPct val="25000"/>
              </a:spcBef>
              <a:spcAft>
                <a:spcPct val="0"/>
              </a:spcAft>
              <a:buClr>
                <a:schemeClr val="tx1"/>
              </a:buClr>
              <a:buChar char="–"/>
              <a:defRPr sz="1600">
                <a:solidFill>
                  <a:schemeClr val="tx1"/>
                </a:solidFill>
                <a:latin typeface="+mn-lt"/>
              </a:defRPr>
            </a:lvl6pPr>
            <a:lvl7pPr marL="2247900" indent="-304800" algn="l" rtl="0" fontAlgn="base">
              <a:lnSpc>
                <a:spcPct val="90000"/>
              </a:lnSpc>
              <a:spcBef>
                <a:spcPct val="25000"/>
              </a:spcBef>
              <a:spcAft>
                <a:spcPct val="0"/>
              </a:spcAft>
              <a:buClr>
                <a:schemeClr val="tx1"/>
              </a:buClr>
              <a:buChar char="–"/>
              <a:defRPr sz="1600">
                <a:solidFill>
                  <a:schemeClr val="tx1"/>
                </a:solidFill>
                <a:latin typeface="+mn-lt"/>
              </a:defRPr>
            </a:lvl7pPr>
            <a:lvl8pPr marL="2705100" indent="-304800" algn="l" rtl="0" fontAlgn="base">
              <a:lnSpc>
                <a:spcPct val="90000"/>
              </a:lnSpc>
              <a:spcBef>
                <a:spcPct val="25000"/>
              </a:spcBef>
              <a:spcAft>
                <a:spcPct val="0"/>
              </a:spcAft>
              <a:buClr>
                <a:schemeClr val="tx1"/>
              </a:buClr>
              <a:buChar char="–"/>
              <a:defRPr sz="1600">
                <a:solidFill>
                  <a:schemeClr val="tx1"/>
                </a:solidFill>
                <a:latin typeface="+mn-lt"/>
              </a:defRPr>
            </a:lvl8pPr>
            <a:lvl9pPr marL="3162300" indent="-304800" algn="l" rtl="0" fontAlgn="base">
              <a:lnSpc>
                <a:spcPct val="90000"/>
              </a:lnSpc>
              <a:spcBef>
                <a:spcPct val="25000"/>
              </a:spcBef>
              <a:spcAft>
                <a:spcPct val="0"/>
              </a:spcAft>
              <a:buClr>
                <a:schemeClr val="tx1"/>
              </a:buClr>
              <a:buChar char="–"/>
              <a:defRPr sz="1600">
                <a:solidFill>
                  <a:schemeClr val="tx1"/>
                </a:solidFill>
                <a:latin typeface="+mn-lt"/>
              </a:defRPr>
            </a:lvl9pPr>
          </a:lstStyle>
          <a:p>
            <a:pPr marL="0" marR="0" lvl="0" indent="0" algn="l" defTabSz="914400" rtl="0" eaLnBrk="0" fontAlgn="base" latinLnBrk="0" hangingPunct="0">
              <a:lnSpc>
                <a:spcPct val="100000"/>
              </a:lnSpc>
              <a:spcBef>
                <a:spcPct val="0"/>
              </a:spcBef>
              <a:spcAft>
                <a:spcPts val="1200"/>
              </a:spcAft>
              <a:buClr>
                <a:srgbClr val="FFC000"/>
              </a:buClr>
              <a:buSzPct val="80000"/>
              <a:buFont typeface="Wingdings" pitchFamily="2" charset="2"/>
              <a:buNone/>
              <a:tabLst/>
              <a:defRPr/>
            </a:pPr>
            <a:r>
              <a:rPr kumimoji="0" lang="en-US" sz="1100" b="1" i="0" u="none" strike="noStrike" kern="0" cap="none" spc="0" normalizeH="0" baseline="0" noProof="0">
                <a:ln>
                  <a:noFill/>
                </a:ln>
                <a:solidFill>
                  <a:srgbClr val="FFFFFF"/>
                </a:solidFill>
                <a:effectLst/>
                <a:uLnTx/>
                <a:uFillTx/>
                <a:latin typeface="Arial" panose="020B0604020202020204" pitchFamily="34" charset="0"/>
                <a:cs typeface="Arial" panose="020B0604020202020204" pitchFamily="34" charset="0"/>
              </a:rPr>
              <a:t>EOHHS H.2 Budget Overview</a:t>
            </a:r>
          </a:p>
        </p:txBody>
      </p:sp>
    </p:spTree>
    <p:extLst>
      <p:ext uri="{BB962C8B-B14F-4D97-AF65-F5344CB8AC3E}">
        <p14:creationId xmlns:p14="http://schemas.microsoft.com/office/powerpoint/2010/main" val="136563564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AD51F36-71E5-BAA3-8374-BE38E00A8B34}"/>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F468C13E-3CE4-5FD4-DC13-2055B290597A}"/>
              </a:ext>
            </a:extLst>
          </p:cNvPr>
          <p:cNvSpPr>
            <a:spLocks noGrp="1"/>
          </p:cNvSpPr>
          <p:nvPr>
            <p:ph type="title"/>
          </p:nvPr>
        </p:nvSpPr>
        <p:spPr>
          <a:xfrm>
            <a:off x="554736" y="374904"/>
            <a:ext cx="10602418" cy="451059"/>
          </a:xfrm>
        </p:spPr>
        <p:txBody>
          <a:bodyPr/>
          <a:lstStyle/>
          <a:p>
            <a:r>
              <a:rPr lang="en-US">
                <a:solidFill>
                  <a:schemeClr val="bg1"/>
                </a:solidFill>
              </a:rPr>
              <a:t>We look forward to working with you and the Legislature</a:t>
            </a:r>
            <a:endParaRPr lang="en-US"/>
          </a:p>
        </p:txBody>
      </p:sp>
      <p:sp>
        <p:nvSpPr>
          <p:cNvPr id="25" name="Content Placeholder 1">
            <a:extLst>
              <a:ext uri="{FF2B5EF4-FFF2-40B4-BE49-F238E27FC236}">
                <a16:creationId xmlns:a16="http://schemas.microsoft.com/office/drawing/2014/main" id="{EC10F464-B3AA-16E1-3C7B-FBBB8AAC74BD}"/>
              </a:ext>
            </a:extLst>
          </p:cNvPr>
          <p:cNvSpPr txBox="1">
            <a:spLocks/>
          </p:cNvSpPr>
          <p:nvPr/>
        </p:nvSpPr>
        <p:spPr>
          <a:xfrm>
            <a:off x="551196" y="1027998"/>
            <a:ext cx="10940466" cy="5452533"/>
          </a:xfrm>
          <a:prstGeom prst="rect">
            <a:avLst/>
          </a:prstGeom>
        </p:spPr>
        <p:txBody>
          <a:bodyPr lIns="91440" tIns="45720" rIns="91440" bIns="45720" anchor="t"/>
          <a:lstStyle>
            <a:lvl1pPr marL="228600" indent="-228600" algn="l" defTabSz="914400" rtl="0" eaLnBrk="1" latinLnBrk="0" hangingPunct="1">
              <a:lnSpc>
                <a:spcPct val="100000"/>
              </a:lnSpc>
              <a:spcBef>
                <a:spcPts val="300"/>
              </a:spcBef>
              <a:spcAft>
                <a:spcPts val="300"/>
              </a:spcAft>
              <a:buClr>
                <a:schemeClr val="accent1"/>
              </a:buClr>
              <a:buSzPct val="110000"/>
              <a:buFont typeface="Wingdings" panose="05000000000000000000" pitchFamily="2" charset="2"/>
              <a:buChar char="§"/>
              <a:defRPr lang="en-US" sz="1800" kern="1200" dirty="0">
                <a:solidFill>
                  <a:schemeClr val="tx1"/>
                </a:solidFill>
                <a:latin typeface="+mn-lt"/>
                <a:ea typeface="+mn-ea"/>
                <a:cs typeface="Arial" panose="020B0604020202020204" pitchFamily="34" charset="0"/>
              </a:defRPr>
            </a:lvl1pPr>
            <a:lvl2pPr marL="457200" indent="-225425" algn="l" defTabSz="914400" rtl="0" eaLnBrk="1" latinLnBrk="0" hangingPunct="1">
              <a:lnSpc>
                <a:spcPct val="100000"/>
              </a:lnSpc>
              <a:spcBef>
                <a:spcPts val="0"/>
              </a:spcBef>
              <a:spcAft>
                <a:spcPts val="300"/>
              </a:spcAft>
              <a:buClr>
                <a:schemeClr val="accent1"/>
              </a:buClr>
              <a:buSzPct val="110000"/>
              <a:buFont typeface="Wingdings" panose="05000000000000000000" pitchFamily="2" charset="2"/>
              <a:buChar char="§"/>
              <a:defRPr lang="en-US" sz="1800" kern="1200" dirty="0">
                <a:solidFill>
                  <a:schemeClr val="tx1"/>
                </a:solidFill>
                <a:latin typeface="+mn-lt"/>
                <a:ea typeface="+mn-ea"/>
                <a:cs typeface="+mn-cs"/>
              </a:defRPr>
            </a:lvl2pPr>
            <a:lvl3pPr marL="685800" indent="-214313" algn="l" defTabSz="914400" rtl="0" eaLnBrk="1" latinLnBrk="0" hangingPunct="1">
              <a:lnSpc>
                <a:spcPct val="100000"/>
              </a:lnSpc>
              <a:spcBef>
                <a:spcPts val="0"/>
              </a:spcBef>
              <a:spcAft>
                <a:spcPts val="300"/>
              </a:spcAft>
              <a:buClr>
                <a:schemeClr val="accent1"/>
              </a:buClr>
              <a:buSzPct val="110000"/>
              <a:buFont typeface="Wingdings" panose="05000000000000000000" pitchFamily="2" charset="2"/>
              <a:buChar char="§"/>
              <a:defRPr lang="en-US" sz="1800" kern="1200" dirty="0">
                <a:solidFill>
                  <a:schemeClr val="tx1"/>
                </a:solidFill>
                <a:latin typeface="+mn-lt"/>
                <a:ea typeface="+mn-ea"/>
                <a:cs typeface="+mn-cs"/>
              </a:defRPr>
            </a:lvl3pPr>
            <a:lvl4pPr marL="914400" indent="-228600" algn="l" defTabSz="914400" rtl="0" eaLnBrk="1" latinLnBrk="0" hangingPunct="1">
              <a:lnSpc>
                <a:spcPct val="100000"/>
              </a:lnSpc>
              <a:spcBef>
                <a:spcPts val="0"/>
              </a:spcBef>
              <a:spcAft>
                <a:spcPts val="300"/>
              </a:spcAft>
              <a:buClr>
                <a:schemeClr val="accent1"/>
              </a:buClr>
              <a:buSzPct val="110000"/>
              <a:buFont typeface="Wingdings" panose="05000000000000000000" pitchFamily="2" charset="2"/>
              <a:buChar char="§"/>
              <a:defRPr lang="en-US" sz="1800" kern="1200" dirty="0">
                <a:solidFill>
                  <a:schemeClr val="tx1"/>
                </a:solidFill>
                <a:latin typeface="+mn-lt"/>
                <a:ea typeface="+mn-ea"/>
                <a:cs typeface="+mn-cs"/>
              </a:defRPr>
            </a:lvl4pPr>
            <a:lvl5pPr marL="1143000" indent="-228600" algn="l" defTabSz="914400" rtl="0" eaLnBrk="1" latinLnBrk="0" hangingPunct="1">
              <a:lnSpc>
                <a:spcPct val="100000"/>
              </a:lnSpc>
              <a:spcBef>
                <a:spcPts val="0"/>
              </a:spcBef>
              <a:spcAft>
                <a:spcPts val="300"/>
              </a:spcAft>
              <a:buClr>
                <a:schemeClr val="accent1"/>
              </a:buClr>
              <a:buSzPct val="110000"/>
              <a:buFont typeface="Wingdings" panose="05000000000000000000" pitchFamily="2" charset="2"/>
              <a:buChar char="§"/>
              <a:defRPr lang="en-US" sz="1800" kern="1200" dirty="0">
                <a:solidFill>
                  <a:schemeClr val="tx1"/>
                </a:solidFill>
                <a:latin typeface="+mn-lt"/>
                <a:ea typeface="+mn-ea"/>
                <a:cs typeface="+mn-cs"/>
              </a:defRPr>
            </a:lvl5pPr>
            <a:lvl6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6pPr>
            <a:lvl7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7pPr>
            <a:lvl8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8pPr>
            <a:lvl9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9pPr>
          </a:lstStyle>
          <a:p>
            <a:pPr marL="0" indent="0">
              <a:spcBef>
                <a:spcPts val="0"/>
              </a:spcBef>
              <a:spcAft>
                <a:spcPts val="0"/>
              </a:spcAft>
              <a:buNone/>
            </a:pPr>
            <a:r>
              <a:rPr lang="en-US" b="1">
                <a:latin typeface="Arial"/>
                <a:cs typeface="Arial"/>
              </a:rPr>
              <a:t>Thank you for your attention and commitment to help us better serve people across the Commonwealth in a fiscally prudent manner.</a:t>
            </a:r>
          </a:p>
          <a:p>
            <a:pPr marL="0" indent="0">
              <a:spcBef>
                <a:spcPts val="0"/>
              </a:spcBef>
              <a:spcAft>
                <a:spcPts val="0"/>
              </a:spcAft>
              <a:buNone/>
            </a:pPr>
            <a:endParaRPr lang="en-US" b="1">
              <a:latin typeface="Arial"/>
              <a:cs typeface="Arial"/>
            </a:endParaRPr>
          </a:p>
          <a:p>
            <a:pPr marL="0" indent="0">
              <a:spcBef>
                <a:spcPts val="0"/>
              </a:spcBef>
              <a:spcAft>
                <a:spcPts val="0"/>
              </a:spcAft>
              <a:buNone/>
            </a:pPr>
            <a:r>
              <a:rPr lang="en-US" b="1">
                <a:latin typeface="Arial"/>
                <a:cs typeface="Arial"/>
              </a:rPr>
              <a:t>These slides are available online at </a:t>
            </a:r>
            <a:r>
              <a:rPr lang="en-US" b="1">
                <a:latin typeface="Arial"/>
                <a:cs typeface="Arial"/>
                <a:hlinkClick r:id="rId3"/>
              </a:rPr>
              <a:t>mass.gov/eohhs</a:t>
            </a:r>
            <a:r>
              <a:rPr lang="en-US" b="1">
                <a:latin typeface="Arial"/>
                <a:cs typeface="Arial"/>
              </a:rPr>
              <a:t>.</a:t>
            </a:r>
          </a:p>
          <a:p>
            <a:pPr marL="0" indent="0">
              <a:spcBef>
                <a:spcPts val="0"/>
              </a:spcBef>
              <a:spcAft>
                <a:spcPts val="0"/>
              </a:spcAft>
              <a:buNone/>
            </a:pPr>
            <a:endParaRPr lang="en-US" b="1">
              <a:latin typeface="Arial"/>
              <a:cs typeface="Arial"/>
            </a:endParaRPr>
          </a:p>
          <a:p>
            <a:pPr marL="0" indent="0">
              <a:spcBef>
                <a:spcPts val="0"/>
              </a:spcBef>
              <a:spcAft>
                <a:spcPts val="0"/>
              </a:spcAft>
              <a:buNone/>
            </a:pPr>
            <a:r>
              <a:rPr lang="en-US" b="1">
                <a:latin typeface="Arial"/>
                <a:cs typeface="Arial"/>
              </a:rPr>
              <a:t>We will now address questions.</a:t>
            </a:r>
          </a:p>
        </p:txBody>
      </p:sp>
      <p:sp>
        <p:nvSpPr>
          <p:cNvPr id="3" name="Text Placeholder 3">
            <a:extLst>
              <a:ext uri="{FF2B5EF4-FFF2-40B4-BE49-F238E27FC236}">
                <a16:creationId xmlns:a16="http://schemas.microsoft.com/office/drawing/2014/main" id="{E9A2D3B8-0A88-627C-425C-6F9D32E0A760}"/>
              </a:ext>
              <a:ext uri="{C183D7F6-B498-43B3-948B-1728B52AA6E4}">
                <adec:decorative xmlns:adec="http://schemas.microsoft.com/office/drawing/2017/decorative" val="1"/>
              </a:ext>
            </a:extLst>
          </p:cNvPr>
          <p:cNvSpPr txBox="1">
            <a:spLocks/>
          </p:cNvSpPr>
          <p:nvPr/>
        </p:nvSpPr>
        <p:spPr bwMode="auto">
          <a:xfrm>
            <a:off x="554037" y="246888"/>
            <a:ext cx="7772400" cy="182880"/>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lvl1pPr marL="0" indent="0" algn="l" rtl="0" eaLnBrk="0" fontAlgn="base" hangingPunct="0">
              <a:spcBef>
                <a:spcPct val="0"/>
              </a:spcBef>
              <a:spcAft>
                <a:spcPts val="1200"/>
              </a:spcAft>
              <a:buClr>
                <a:srgbClr val="FFC000"/>
              </a:buClr>
              <a:buSzPct val="80000"/>
              <a:buFont typeface="Wingdings" pitchFamily="2" charset="2"/>
              <a:buNone/>
              <a:defRPr sz="1100" b="1" baseline="0">
                <a:solidFill>
                  <a:srgbClr val="00269E"/>
                </a:solidFill>
                <a:latin typeface="Arial" panose="020B0604020202020204" pitchFamily="34" charset="0"/>
                <a:ea typeface="Calibri" pitchFamily="34" charset="0"/>
                <a:cs typeface="Arial" panose="020B0604020202020204" pitchFamily="34" charset="0"/>
              </a:defRPr>
            </a:lvl1pPr>
            <a:lvl2pPr marL="568325" indent="-222250" algn="l" rtl="0" eaLnBrk="0" fontAlgn="base" hangingPunct="0">
              <a:spcBef>
                <a:spcPct val="0"/>
              </a:spcBef>
              <a:spcAft>
                <a:spcPts val="1200"/>
              </a:spcAft>
              <a:buClr>
                <a:srgbClr val="FFC000"/>
              </a:buClr>
              <a:buSzPct val="115000"/>
              <a:buFont typeface="Calibri" pitchFamily="34" charset="0"/>
              <a:buChar char="•"/>
              <a:defRPr b="1">
                <a:solidFill>
                  <a:srgbClr val="003366"/>
                </a:solidFill>
                <a:latin typeface="Calibri" pitchFamily="34" charset="0"/>
                <a:ea typeface="Calibri" pitchFamily="34" charset="0"/>
                <a:cs typeface="Calibri" pitchFamily="34" charset="0"/>
              </a:defRPr>
            </a:lvl2pPr>
            <a:lvl3pPr marL="739775" indent="-342900" algn="l" rtl="0" eaLnBrk="0" fontAlgn="base" hangingPunct="0">
              <a:lnSpc>
                <a:spcPct val="90000"/>
              </a:lnSpc>
              <a:spcBef>
                <a:spcPct val="25000"/>
              </a:spcBef>
              <a:spcAft>
                <a:spcPct val="0"/>
              </a:spcAft>
              <a:buClr>
                <a:schemeClr val="tx1"/>
              </a:buClr>
              <a:buAutoNum type="alphaUcPeriod"/>
              <a:defRPr>
                <a:solidFill>
                  <a:schemeClr val="tx1"/>
                </a:solidFill>
                <a:latin typeface="+mn-lt"/>
                <a:ea typeface="Calibri" pitchFamily="34" charset="0"/>
                <a:cs typeface="Calibri" pitchFamily="34" charset="0"/>
              </a:defRPr>
            </a:lvl3pPr>
            <a:lvl4pPr marL="914400" indent="-346075" algn="l" rtl="0" eaLnBrk="0" fontAlgn="base" hangingPunct="0">
              <a:spcBef>
                <a:spcPct val="0"/>
              </a:spcBef>
              <a:spcAft>
                <a:spcPts val="1200"/>
              </a:spcAft>
              <a:buClr>
                <a:srgbClr val="FFC000"/>
              </a:buClr>
              <a:buFont typeface="Symbol" pitchFamily="18" charset="2"/>
              <a:buChar char=""/>
              <a:defRPr b="1">
                <a:solidFill>
                  <a:srgbClr val="003366"/>
                </a:solidFill>
                <a:latin typeface="Calibri" pitchFamily="34" charset="0"/>
                <a:ea typeface="Calibri" pitchFamily="34" charset="0"/>
                <a:cs typeface="Calibri" pitchFamily="34" charset="0"/>
              </a:defRPr>
            </a:lvl4pPr>
            <a:lvl5pPr marL="1333500" indent="-304800" algn="l" rtl="0" eaLnBrk="0" fontAlgn="base" hangingPunct="0">
              <a:spcBef>
                <a:spcPct val="0"/>
              </a:spcBef>
              <a:spcAft>
                <a:spcPts val="1200"/>
              </a:spcAft>
              <a:buClr>
                <a:schemeClr val="tx1"/>
              </a:buClr>
              <a:buChar char="–"/>
              <a:defRPr sz="1600" b="1">
                <a:solidFill>
                  <a:srgbClr val="003366"/>
                </a:solidFill>
                <a:latin typeface="Calibri" pitchFamily="34" charset="0"/>
                <a:ea typeface="Calibri" pitchFamily="34" charset="0"/>
                <a:cs typeface="Calibri" pitchFamily="34" charset="0"/>
              </a:defRPr>
            </a:lvl5pPr>
            <a:lvl6pPr marL="1790700" indent="-304800" algn="l" rtl="0" fontAlgn="base">
              <a:lnSpc>
                <a:spcPct val="90000"/>
              </a:lnSpc>
              <a:spcBef>
                <a:spcPct val="25000"/>
              </a:spcBef>
              <a:spcAft>
                <a:spcPct val="0"/>
              </a:spcAft>
              <a:buClr>
                <a:schemeClr val="tx1"/>
              </a:buClr>
              <a:buChar char="–"/>
              <a:defRPr sz="1600">
                <a:solidFill>
                  <a:schemeClr val="tx1"/>
                </a:solidFill>
                <a:latin typeface="+mn-lt"/>
              </a:defRPr>
            </a:lvl6pPr>
            <a:lvl7pPr marL="2247900" indent="-304800" algn="l" rtl="0" fontAlgn="base">
              <a:lnSpc>
                <a:spcPct val="90000"/>
              </a:lnSpc>
              <a:spcBef>
                <a:spcPct val="25000"/>
              </a:spcBef>
              <a:spcAft>
                <a:spcPct val="0"/>
              </a:spcAft>
              <a:buClr>
                <a:schemeClr val="tx1"/>
              </a:buClr>
              <a:buChar char="–"/>
              <a:defRPr sz="1600">
                <a:solidFill>
                  <a:schemeClr val="tx1"/>
                </a:solidFill>
                <a:latin typeface="+mn-lt"/>
              </a:defRPr>
            </a:lvl7pPr>
            <a:lvl8pPr marL="2705100" indent="-304800" algn="l" rtl="0" fontAlgn="base">
              <a:lnSpc>
                <a:spcPct val="90000"/>
              </a:lnSpc>
              <a:spcBef>
                <a:spcPct val="25000"/>
              </a:spcBef>
              <a:spcAft>
                <a:spcPct val="0"/>
              </a:spcAft>
              <a:buClr>
                <a:schemeClr val="tx1"/>
              </a:buClr>
              <a:buChar char="–"/>
              <a:defRPr sz="1600">
                <a:solidFill>
                  <a:schemeClr val="tx1"/>
                </a:solidFill>
                <a:latin typeface="+mn-lt"/>
              </a:defRPr>
            </a:lvl8pPr>
            <a:lvl9pPr marL="3162300" indent="-304800" algn="l" rtl="0" fontAlgn="base">
              <a:lnSpc>
                <a:spcPct val="90000"/>
              </a:lnSpc>
              <a:spcBef>
                <a:spcPct val="25000"/>
              </a:spcBef>
              <a:spcAft>
                <a:spcPct val="0"/>
              </a:spcAft>
              <a:buClr>
                <a:schemeClr val="tx1"/>
              </a:buClr>
              <a:buChar char="–"/>
              <a:defRPr sz="1600">
                <a:solidFill>
                  <a:schemeClr val="tx1"/>
                </a:solidFill>
                <a:latin typeface="+mn-lt"/>
              </a:defRPr>
            </a:lvl9pPr>
          </a:lstStyle>
          <a:p>
            <a:r>
              <a:rPr lang="en-US" kern="0">
                <a:solidFill>
                  <a:schemeClr val="bg1"/>
                </a:solidFill>
                <a:latin typeface="Arial"/>
                <a:ea typeface="Calibri"/>
                <a:cs typeface="Arial"/>
              </a:rPr>
              <a:t>EOHHS H.2 Budget </a:t>
            </a:r>
            <a:r>
              <a:rPr lang="en-US" kern="0">
                <a:solidFill>
                  <a:srgbClr val="FFFFFF"/>
                </a:solidFill>
              </a:rPr>
              <a:t>Overview</a:t>
            </a:r>
            <a:endParaRPr lang="en-US" kern="0">
              <a:solidFill>
                <a:schemeClr val="bg1"/>
              </a:solidFill>
              <a:latin typeface="Arial"/>
              <a:ea typeface="Calibri"/>
              <a:cs typeface="Arial"/>
            </a:endParaRPr>
          </a:p>
        </p:txBody>
      </p:sp>
    </p:spTree>
    <p:extLst>
      <p:ext uri="{BB962C8B-B14F-4D97-AF65-F5344CB8AC3E}">
        <p14:creationId xmlns:p14="http://schemas.microsoft.com/office/powerpoint/2010/main" val="304216338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98505E6-1CF5-FE15-D983-761EF1181C6A}"/>
            </a:ext>
          </a:extLst>
        </p:cNvPr>
        <p:cNvGrpSpPr/>
        <p:nvPr/>
      </p:nvGrpSpPr>
      <p:grpSpPr>
        <a:xfrm>
          <a:off x="0" y="0"/>
          <a:ext cx="0" cy="0"/>
          <a:chOff x="0" y="0"/>
          <a:chExt cx="0" cy="0"/>
        </a:xfrm>
      </p:grpSpPr>
      <p:sp>
        <p:nvSpPr>
          <p:cNvPr id="6" name="Text Placeholder 3">
            <a:extLst>
              <a:ext uri="{FF2B5EF4-FFF2-40B4-BE49-F238E27FC236}">
                <a16:creationId xmlns:a16="http://schemas.microsoft.com/office/drawing/2014/main" id="{268E62F1-9AD4-9FBA-ED69-BDFD8C58C650}"/>
              </a:ext>
              <a:ext uri="{C183D7F6-B498-43B3-948B-1728B52AA6E4}">
                <adec:decorative xmlns:adec="http://schemas.microsoft.com/office/drawing/2017/decorative" val="1"/>
              </a:ext>
            </a:extLst>
          </p:cNvPr>
          <p:cNvSpPr txBox="1">
            <a:spLocks/>
          </p:cNvSpPr>
          <p:nvPr/>
        </p:nvSpPr>
        <p:spPr bwMode="auto">
          <a:xfrm>
            <a:off x="557784" y="246888"/>
            <a:ext cx="7772400" cy="182880"/>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lvl1pPr marL="0" indent="0" algn="l" rtl="0" eaLnBrk="0" fontAlgn="base" hangingPunct="0">
              <a:spcBef>
                <a:spcPct val="0"/>
              </a:spcBef>
              <a:spcAft>
                <a:spcPts val="1200"/>
              </a:spcAft>
              <a:buClr>
                <a:srgbClr val="FFC000"/>
              </a:buClr>
              <a:buSzPct val="80000"/>
              <a:buFont typeface="Wingdings" pitchFamily="2" charset="2"/>
              <a:buNone/>
              <a:defRPr sz="1100" b="1" baseline="0">
                <a:solidFill>
                  <a:srgbClr val="00269E"/>
                </a:solidFill>
                <a:latin typeface="Arial" panose="020B0604020202020204" pitchFamily="34" charset="0"/>
                <a:ea typeface="Calibri" pitchFamily="34" charset="0"/>
                <a:cs typeface="Arial" panose="020B0604020202020204" pitchFamily="34" charset="0"/>
              </a:defRPr>
            </a:lvl1pPr>
            <a:lvl2pPr marL="568325" indent="-222250" algn="l" rtl="0" eaLnBrk="0" fontAlgn="base" hangingPunct="0">
              <a:spcBef>
                <a:spcPct val="0"/>
              </a:spcBef>
              <a:spcAft>
                <a:spcPts val="1200"/>
              </a:spcAft>
              <a:buClr>
                <a:srgbClr val="FFC000"/>
              </a:buClr>
              <a:buSzPct val="115000"/>
              <a:buFont typeface="Calibri" pitchFamily="34" charset="0"/>
              <a:buChar char="•"/>
              <a:defRPr b="1">
                <a:solidFill>
                  <a:srgbClr val="003366"/>
                </a:solidFill>
                <a:latin typeface="Calibri" pitchFamily="34" charset="0"/>
                <a:ea typeface="Calibri" pitchFamily="34" charset="0"/>
                <a:cs typeface="Calibri" pitchFamily="34" charset="0"/>
              </a:defRPr>
            </a:lvl2pPr>
            <a:lvl3pPr marL="739775" indent="-342900" algn="l" rtl="0" eaLnBrk="0" fontAlgn="base" hangingPunct="0">
              <a:lnSpc>
                <a:spcPct val="90000"/>
              </a:lnSpc>
              <a:spcBef>
                <a:spcPct val="25000"/>
              </a:spcBef>
              <a:spcAft>
                <a:spcPct val="0"/>
              </a:spcAft>
              <a:buClr>
                <a:schemeClr val="tx1"/>
              </a:buClr>
              <a:buAutoNum type="alphaUcPeriod"/>
              <a:defRPr>
                <a:solidFill>
                  <a:schemeClr val="tx1"/>
                </a:solidFill>
                <a:latin typeface="+mn-lt"/>
                <a:ea typeface="Calibri" pitchFamily="34" charset="0"/>
                <a:cs typeface="Calibri" pitchFamily="34" charset="0"/>
              </a:defRPr>
            </a:lvl3pPr>
            <a:lvl4pPr marL="914400" indent="-346075" algn="l" rtl="0" eaLnBrk="0" fontAlgn="base" hangingPunct="0">
              <a:spcBef>
                <a:spcPct val="0"/>
              </a:spcBef>
              <a:spcAft>
                <a:spcPts val="1200"/>
              </a:spcAft>
              <a:buClr>
                <a:srgbClr val="FFC000"/>
              </a:buClr>
              <a:buFont typeface="Symbol" pitchFamily="18" charset="2"/>
              <a:buChar char=""/>
              <a:defRPr b="1">
                <a:solidFill>
                  <a:srgbClr val="003366"/>
                </a:solidFill>
                <a:latin typeface="Calibri" pitchFamily="34" charset="0"/>
                <a:ea typeface="Calibri" pitchFamily="34" charset="0"/>
                <a:cs typeface="Calibri" pitchFamily="34" charset="0"/>
              </a:defRPr>
            </a:lvl4pPr>
            <a:lvl5pPr marL="1333500" indent="-304800" algn="l" rtl="0" eaLnBrk="0" fontAlgn="base" hangingPunct="0">
              <a:spcBef>
                <a:spcPct val="0"/>
              </a:spcBef>
              <a:spcAft>
                <a:spcPts val="1200"/>
              </a:spcAft>
              <a:buClr>
                <a:schemeClr val="tx1"/>
              </a:buClr>
              <a:buChar char="–"/>
              <a:defRPr sz="1600" b="1">
                <a:solidFill>
                  <a:srgbClr val="003366"/>
                </a:solidFill>
                <a:latin typeface="Calibri" pitchFamily="34" charset="0"/>
                <a:ea typeface="Calibri" pitchFamily="34" charset="0"/>
                <a:cs typeface="Calibri" pitchFamily="34" charset="0"/>
              </a:defRPr>
            </a:lvl5pPr>
            <a:lvl6pPr marL="1790700" indent="-304800" algn="l" rtl="0" fontAlgn="base">
              <a:lnSpc>
                <a:spcPct val="90000"/>
              </a:lnSpc>
              <a:spcBef>
                <a:spcPct val="25000"/>
              </a:spcBef>
              <a:spcAft>
                <a:spcPct val="0"/>
              </a:spcAft>
              <a:buClr>
                <a:schemeClr val="tx1"/>
              </a:buClr>
              <a:buChar char="–"/>
              <a:defRPr sz="1600">
                <a:solidFill>
                  <a:schemeClr val="tx1"/>
                </a:solidFill>
                <a:latin typeface="+mn-lt"/>
              </a:defRPr>
            </a:lvl6pPr>
            <a:lvl7pPr marL="2247900" indent="-304800" algn="l" rtl="0" fontAlgn="base">
              <a:lnSpc>
                <a:spcPct val="90000"/>
              </a:lnSpc>
              <a:spcBef>
                <a:spcPct val="25000"/>
              </a:spcBef>
              <a:spcAft>
                <a:spcPct val="0"/>
              </a:spcAft>
              <a:buClr>
                <a:schemeClr val="tx1"/>
              </a:buClr>
              <a:buChar char="–"/>
              <a:defRPr sz="1600">
                <a:solidFill>
                  <a:schemeClr val="tx1"/>
                </a:solidFill>
                <a:latin typeface="+mn-lt"/>
              </a:defRPr>
            </a:lvl7pPr>
            <a:lvl8pPr marL="2705100" indent="-304800" algn="l" rtl="0" fontAlgn="base">
              <a:lnSpc>
                <a:spcPct val="90000"/>
              </a:lnSpc>
              <a:spcBef>
                <a:spcPct val="25000"/>
              </a:spcBef>
              <a:spcAft>
                <a:spcPct val="0"/>
              </a:spcAft>
              <a:buClr>
                <a:schemeClr val="tx1"/>
              </a:buClr>
              <a:buChar char="–"/>
              <a:defRPr sz="1600">
                <a:solidFill>
                  <a:schemeClr val="tx1"/>
                </a:solidFill>
                <a:latin typeface="+mn-lt"/>
              </a:defRPr>
            </a:lvl8pPr>
            <a:lvl9pPr marL="3162300" indent="-304800" algn="l" rtl="0" fontAlgn="base">
              <a:lnSpc>
                <a:spcPct val="90000"/>
              </a:lnSpc>
              <a:spcBef>
                <a:spcPct val="25000"/>
              </a:spcBef>
              <a:spcAft>
                <a:spcPct val="0"/>
              </a:spcAft>
              <a:buClr>
                <a:schemeClr val="tx1"/>
              </a:buClr>
              <a:buChar char="–"/>
              <a:defRPr sz="1600">
                <a:solidFill>
                  <a:schemeClr val="tx1"/>
                </a:solidFill>
                <a:latin typeface="+mn-lt"/>
              </a:defRPr>
            </a:lvl9pPr>
          </a:lstStyle>
          <a:p>
            <a:pPr marL="0" marR="0" lvl="0" indent="0" algn="l" defTabSz="914400" rtl="0" eaLnBrk="0" fontAlgn="base" latinLnBrk="0" hangingPunct="0">
              <a:lnSpc>
                <a:spcPct val="100000"/>
              </a:lnSpc>
              <a:spcBef>
                <a:spcPct val="0"/>
              </a:spcBef>
              <a:spcAft>
                <a:spcPts val="1200"/>
              </a:spcAft>
              <a:buClr>
                <a:srgbClr val="FFC000"/>
              </a:buClr>
              <a:buSzPct val="80000"/>
              <a:buFont typeface="Wingdings" pitchFamily="2" charset="2"/>
              <a:buNone/>
              <a:tabLst/>
              <a:defRPr/>
            </a:pPr>
            <a:r>
              <a:rPr kumimoji="0" lang="en-US" sz="1100" b="1" i="0" u="none" strike="noStrike" kern="0" cap="none" spc="0" normalizeH="0" baseline="0" noProof="0">
                <a:ln>
                  <a:noFill/>
                </a:ln>
                <a:solidFill>
                  <a:srgbClr val="FFFFFF"/>
                </a:solidFill>
                <a:effectLst/>
                <a:uLnTx/>
                <a:uFillTx/>
                <a:latin typeface="Arial" panose="020B0604020202020204" pitchFamily="34" charset="0"/>
                <a:ea typeface="Calibri" pitchFamily="34" charset="0"/>
                <a:cs typeface="Arial" panose="020B0604020202020204" pitchFamily="34" charset="0"/>
              </a:rPr>
              <a:t>EOHHS H.2 Budget </a:t>
            </a:r>
            <a:r>
              <a:rPr lang="en-US" kern="0">
                <a:solidFill>
                  <a:srgbClr val="FFFFFF"/>
                </a:solidFill>
              </a:rPr>
              <a:t>Overview</a:t>
            </a:r>
            <a:endParaRPr kumimoji="0" lang="en-US" sz="1100" b="1" i="0" u="none" strike="noStrike" kern="0" cap="none" spc="0" normalizeH="0" baseline="0" noProof="0">
              <a:ln>
                <a:noFill/>
              </a:ln>
              <a:solidFill>
                <a:srgbClr val="FFFFFF"/>
              </a:solidFill>
              <a:effectLst/>
              <a:uLnTx/>
              <a:uFillTx/>
              <a:latin typeface="Arial" panose="020B0604020202020204" pitchFamily="34" charset="0"/>
              <a:ea typeface="Calibri" pitchFamily="34" charset="0"/>
              <a:cs typeface="Arial" panose="020B0604020202020204" pitchFamily="34" charset="0"/>
            </a:endParaRPr>
          </a:p>
        </p:txBody>
      </p:sp>
      <p:sp>
        <p:nvSpPr>
          <p:cNvPr id="8" name="Title 2">
            <a:extLst>
              <a:ext uri="{FF2B5EF4-FFF2-40B4-BE49-F238E27FC236}">
                <a16:creationId xmlns:a16="http://schemas.microsoft.com/office/drawing/2014/main" id="{3E0B5A5D-B7DA-5752-D60D-8F0D1DC4CBB2}"/>
              </a:ext>
            </a:extLst>
          </p:cNvPr>
          <p:cNvSpPr txBox="1">
            <a:spLocks noGrp="1"/>
          </p:cNvSpPr>
          <p:nvPr>
            <p:ph type="title"/>
          </p:nvPr>
        </p:nvSpPr>
        <p:spPr bwMode="white">
          <a:xfrm>
            <a:off x="557784" y="405485"/>
            <a:ext cx="7772400" cy="457200"/>
          </a:xfrm>
          <a:prstGeom prst="rect">
            <a:avLst/>
          </a:prstGeom>
          <a:noFill/>
          <a:ln w="9525" algn="ctr">
            <a:noFill/>
            <a:prstDash/>
            <a:miter lim="800000"/>
            <a:headEnd/>
            <a:tailEnd/>
          </a:ln>
          <a:effectLst/>
        </p:spPr>
        <p:txBody>
          <a:bodyPr rot="0" spcFirstLastPara="0" vertOverflow="overflow" horzOverflow="overflow" vert="horz" wrap="square" lIns="0" tIns="0" rIns="0" bIns="0" numCol="1" spcCol="0" rtlCol="0" fromWordArt="0" anchor="b" anchorCtr="0" forceAA="0" compatLnSpc="1">
            <a:prstTxWarp prst="textNoShape">
              <a:avLst/>
            </a:prstTxWarp>
            <a:noAutofit/>
          </a:bodyPr>
          <a:lstStyle>
            <a:lvl1pPr algn="l" rtl="0" eaLnBrk="0" fontAlgn="base" hangingPunct="0">
              <a:lnSpc>
                <a:spcPct val="100000"/>
              </a:lnSpc>
              <a:spcBef>
                <a:spcPct val="20000"/>
              </a:spcBef>
              <a:spcAft>
                <a:spcPct val="0"/>
              </a:spcAft>
              <a:tabLst>
                <a:tab pos="915988" algn="l"/>
              </a:tabLst>
              <a:defRPr sz="1600" b="1">
                <a:solidFill>
                  <a:srgbClr val="00269E"/>
                </a:solidFill>
                <a:latin typeface="Arial" pitchFamily="34" charset="0"/>
                <a:ea typeface="+mj-ea"/>
                <a:cs typeface="Arial" pitchFamily="34" charset="0"/>
              </a:defRPr>
            </a:lvl1pPr>
            <a:lvl2pPr algn="l" rtl="0" eaLnBrk="0" fontAlgn="base" hangingPunct="0">
              <a:spcBef>
                <a:spcPct val="20000"/>
              </a:spcBef>
              <a:spcAft>
                <a:spcPct val="0"/>
              </a:spcAft>
              <a:tabLst>
                <a:tab pos="915988" algn="l"/>
              </a:tabLst>
              <a:defRPr sz="2400" b="1">
                <a:solidFill>
                  <a:srgbClr val="FFC000"/>
                </a:solidFill>
                <a:latin typeface="Arial" pitchFamily="34" charset="0"/>
              </a:defRPr>
            </a:lvl2pPr>
            <a:lvl3pPr algn="l" rtl="0" eaLnBrk="0" fontAlgn="base" hangingPunct="0">
              <a:spcBef>
                <a:spcPct val="20000"/>
              </a:spcBef>
              <a:spcAft>
                <a:spcPct val="0"/>
              </a:spcAft>
              <a:tabLst>
                <a:tab pos="915988" algn="l"/>
              </a:tabLst>
              <a:defRPr sz="2400" b="1">
                <a:solidFill>
                  <a:srgbClr val="FFC000"/>
                </a:solidFill>
                <a:latin typeface="Arial" pitchFamily="34" charset="0"/>
              </a:defRPr>
            </a:lvl3pPr>
            <a:lvl4pPr algn="l" rtl="0" eaLnBrk="0" fontAlgn="base" hangingPunct="0">
              <a:spcBef>
                <a:spcPct val="20000"/>
              </a:spcBef>
              <a:spcAft>
                <a:spcPct val="0"/>
              </a:spcAft>
              <a:tabLst>
                <a:tab pos="915988" algn="l"/>
              </a:tabLst>
              <a:defRPr sz="2400" b="1">
                <a:solidFill>
                  <a:srgbClr val="FFC000"/>
                </a:solidFill>
                <a:latin typeface="Arial" pitchFamily="34" charset="0"/>
              </a:defRPr>
            </a:lvl4pPr>
            <a:lvl5pPr algn="l" rtl="0" eaLnBrk="0" fontAlgn="base" hangingPunct="0">
              <a:spcBef>
                <a:spcPct val="20000"/>
              </a:spcBef>
              <a:spcAft>
                <a:spcPct val="0"/>
              </a:spcAft>
              <a:tabLst>
                <a:tab pos="915988" algn="l"/>
              </a:tabLst>
              <a:defRPr sz="2400" b="1">
                <a:solidFill>
                  <a:srgbClr val="FFC000"/>
                </a:solidFill>
                <a:latin typeface="Arial" pitchFamily="34" charset="0"/>
              </a:defRPr>
            </a:lvl5pPr>
            <a:lvl6pPr marL="457200" algn="l" rtl="0" eaLnBrk="0" fontAlgn="base" hangingPunct="0">
              <a:spcBef>
                <a:spcPct val="20000"/>
              </a:spcBef>
              <a:spcAft>
                <a:spcPct val="0"/>
              </a:spcAft>
              <a:tabLst>
                <a:tab pos="915988" algn="l"/>
              </a:tabLst>
              <a:defRPr sz="2400" b="1">
                <a:solidFill>
                  <a:schemeClr val="accent1"/>
                </a:solidFill>
                <a:latin typeface="Arial" pitchFamily="34" charset="0"/>
              </a:defRPr>
            </a:lvl6pPr>
            <a:lvl7pPr marL="914400" algn="l" rtl="0" eaLnBrk="0" fontAlgn="base" hangingPunct="0">
              <a:spcBef>
                <a:spcPct val="20000"/>
              </a:spcBef>
              <a:spcAft>
                <a:spcPct val="0"/>
              </a:spcAft>
              <a:tabLst>
                <a:tab pos="915988" algn="l"/>
              </a:tabLst>
              <a:defRPr sz="2400" b="1">
                <a:solidFill>
                  <a:schemeClr val="accent1"/>
                </a:solidFill>
                <a:latin typeface="Arial" pitchFamily="34" charset="0"/>
              </a:defRPr>
            </a:lvl7pPr>
            <a:lvl8pPr marL="1371600" algn="l" rtl="0" eaLnBrk="0" fontAlgn="base" hangingPunct="0">
              <a:spcBef>
                <a:spcPct val="20000"/>
              </a:spcBef>
              <a:spcAft>
                <a:spcPct val="0"/>
              </a:spcAft>
              <a:tabLst>
                <a:tab pos="915988" algn="l"/>
              </a:tabLst>
              <a:defRPr sz="2400" b="1">
                <a:solidFill>
                  <a:schemeClr val="accent1"/>
                </a:solidFill>
                <a:latin typeface="Arial" pitchFamily="34" charset="0"/>
              </a:defRPr>
            </a:lvl8pPr>
            <a:lvl9pPr marL="1828800" algn="l" rtl="0" eaLnBrk="0" fontAlgn="base" hangingPunct="0">
              <a:spcBef>
                <a:spcPct val="20000"/>
              </a:spcBef>
              <a:spcAft>
                <a:spcPct val="0"/>
              </a:spcAft>
              <a:tabLst>
                <a:tab pos="915988" algn="l"/>
              </a:tabLst>
              <a:defRPr sz="2400" b="1">
                <a:solidFill>
                  <a:schemeClr val="accent1"/>
                </a:solidFill>
                <a:latin typeface="Arial" pitchFamily="34" charset="0"/>
              </a:defRPr>
            </a:lvl9pPr>
          </a:lstStyle>
          <a:p>
            <a:pPr marL="0" marR="0" lvl="0" indent="0" algn="l" defTabSz="914400" rtl="0" eaLnBrk="0" fontAlgn="base" latinLnBrk="0" hangingPunct="0">
              <a:lnSpc>
                <a:spcPct val="100000"/>
              </a:lnSpc>
              <a:spcBef>
                <a:spcPct val="20000"/>
              </a:spcBef>
              <a:spcAft>
                <a:spcPct val="0"/>
              </a:spcAft>
              <a:buClrTx/>
              <a:buSzTx/>
              <a:buFontTx/>
              <a:buNone/>
              <a:tabLst>
                <a:tab pos="915988" algn="l"/>
              </a:tabLst>
              <a:defRPr/>
            </a:pPr>
            <a:r>
              <a:rPr kumimoji="0" lang="en-US" sz="2400" b="1" i="0" u="none" strike="noStrike" kern="0" cap="none" spc="0" normalizeH="0" baseline="0" noProof="0">
                <a:ln>
                  <a:noFill/>
                </a:ln>
                <a:solidFill>
                  <a:srgbClr val="FFFFFF"/>
                </a:solidFill>
                <a:effectLst/>
                <a:uLnTx/>
                <a:uFillTx/>
                <a:latin typeface="Arial" pitchFamily="34" charset="0"/>
                <a:ea typeface="+mj-ea"/>
                <a:cs typeface="Arial" pitchFamily="34" charset="0"/>
              </a:rPr>
              <a:t>EOHHS Strategic Priorities</a:t>
            </a:r>
          </a:p>
        </p:txBody>
      </p:sp>
      <p:sp>
        <p:nvSpPr>
          <p:cNvPr id="5" name="Text Placeholder 2">
            <a:extLst>
              <a:ext uri="{FF2B5EF4-FFF2-40B4-BE49-F238E27FC236}">
                <a16:creationId xmlns:a16="http://schemas.microsoft.com/office/drawing/2014/main" id="{0AE1D086-8C7F-AA80-9183-4E6A1CF8198F}"/>
              </a:ext>
            </a:extLst>
          </p:cNvPr>
          <p:cNvSpPr txBox="1">
            <a:spLocks/>
          </p:cNvSpPr>
          <p:nvPr/>
        </p:nvSpPr>
        <p:spPr>
          <a:xfrm>
            <a:off x="564885" y="1019913"/>
            <a:ext cx="11062230" cy="474104"/>
          </a:xfrm>
          <a:prstGeom prst="rect">
            <a:avLst/>
          </a:prstGeom>
          <a:ln w="38100">
            <a:noFill/>
          </a:ln>
        </p:spPr>
        <p:txBody>
          <a:bodyPr vert="horz" wrap="square" lIns="182880" tIns="91440" rIns="182880" bIns="91440" rtlCol="0" anchor="t">
            <a:spAutoFit/>
          </a:bodyPr>
          <a:lstStyle>
            <a:lvl1pPr marL="0" indent="0" algn="l" defTabSz="914400" rtl="0" eaLnBrk="1" latinLnBrk="0" hangingPunct="1">
              <a:lnSpc>
                <a:spcPct val="100000"/>
              </a:lnSpc>
              <a:spcBef>
                <a:spcPts val="300"/>
              </a:spcBef>
              <a:spcAft>
                <a:spcPts val="300"/>
              </a:spcAft>
              <a:buClr>
                <a:schemeClr val="accent1"/>
              </a:buClr>
              <a:buSzPct val="110000"/>
              <a:buFont typeface="Wingdings" panose="05000000000000000000" pitchFamily="2" charset="2"/>
              <a:buNone/>
              <a:defRPr lang="en-US" sz="1800" b="1" i="1" kern="1200">
                <a:solidFill>
                  <a:schemeClr val="accent1"/>
                </a:solidFill>
                <a:latin typeface="+mn-lt"/>
                <a:ea typeface="+mn-ea"/>
                <a:cs typeface="Arial" panose="020B0604020202020204" pitchFamily="34" charset="0"/>
              </a:defRPr>
            </a:lvl1pPr>
            <a:lvl2pPr marL="457200" indent="-225425" algn="l" defTabSz="914400" rtl="0" eaLnBrk="1" latinLnBrk="0" hangingPunct="1">
              <a:lnSpc>
                <a:spcPct val="100000"/>
              </a:lnSpc>
              <a:spcBef>
                <a:spcPts val="0"/>
              </a:spcBef>
              <a:spcAft>
                <a:spcPts val="300"/>
              </a:spcAft>
              <a:buClr>
                <a:schemeClr val="accent1"/>
              </a:buClr>
              <a:buSzPct val="110000"/>
              <a:buFont typeface="Wingdings" panose="05000000000000000000" pitchFamily="2" charset="2"/>
              <a:buChar char="§"/>
              <a:defRPr lang="en-US" sz="1800" kern="1200" dirty="0">
                <a:solidFill>
                  <a:schemeClr val="tx1"/>
                </a:solidFill>
                <a:latin typeface="+mn-lt"/>
                <a:ea typeface="+mn-ea"/>
                <a:cs typeface="+mn-cs"/>
              </a:defRPr>
            </a:lvl2pPr>
            <a:lvl3pPr marL="685800" indent="-214313" algn="l" defTabSz="914400" rtl="0" eaLnBrk="1" latinLnBrk="0" hangingPunct="1">
              <a:lnSpc>
                <a:spcPct val="100000"/>
              </a:lnSpc>
              <a:spcBef>
                <a:spcPts val="0"/>
              </a:spcBef>
              <a:spcAft>
                <a:spcPts val="300"/>
              </a:spcAft>
              <a:buClr>
                <a:schemeClr val="accent1"/>
              </a:buClr>
              <a:buSzPct val="110000"/>
              <a:buFont typeface="Wingdings" panose="05000000000000000000" pitchFamily="2" charset="2"/>
              <a:buChar char="§"/>
              <a:defRPr lang="en-US" sz="1800" kern="1200" dirty="0">
                <a:solidFill>
                  <a:schemeClr val="tx1"/>
                </a:solidFill>
                <a:latin typeface="+mn-lt"/>
                <a:ea typeface="+mn-ea"/>
                <a:cs typeface="+mn-cs"/>
              </a:defRPr>
            </a:lvl3pPr>
            <a:lvl4pPr marL="914400" indent="-228600" algn="l" defTabSz="914400" rtl="0" eaLnBrk="1" latinLnBrk="0" hangingPunct="1">
              <a:lnSpc>
                <a:spcPct val="100000"/>
              </a:lnSpc>
              <a:spcBef>
                <a:spcPts val="0"/>
              </a:spcBef>
              <a:spcAft>
                <a:spcPts val="300"/>
              </a:spcAft>
              <a:buClr>
                <a:schemeClr val="accent1"/>
              </a:buClr>
              <a:buSzPct val="110000"/>
              <a:buFont typeface="Wingdings" panose="05000000000000000000" pitchFamily="2" charset="2"/>
              <a:buChar char="§"/>
              <a:defRPr lang="en-US" sz="1800" kern="1200" dirty="0">
                <a:solidFill>
                  <a:schemeClr val="tx1"/>
                </a:solidFill>
                <a:latin typeface="+mn-lt"/>
                <a:ea typeface="+mn-ea"/>
                <a:cs typeface="+mn-cs"/>
              </a:defRPr>
            </a:lvl4pPr>
            <a:lvl5pPr marL="1143000" indent="-228600" algn="l" defTabSz="914400" rtl="0" eaLnBrk="1" latinLnBrk="0" hangingPunct="1">
              <a:lnSpc>
                <a:spcPct val="100000"/>
              </a:lnSpc>
              <a:spcBef>
                <a:spcPts val="0"/>
              </a:spcBef>
              <a:spcAft>
                <a:spcPts val="300"/>
              </a:spcAft>
              <a:buClr>
                <a:schemeClr val="accent1"/>
              </a:buClr>
              <a:buSzPct val="110000"/>
              <a:buFont typeface="Wingdings" panose="05000000000000000000" pitchFamily="2" charset="2"/>
              <a:buChar char="§"/>
              <a:defRPr lang="en-US" sz="1800" kern="1200" dirty="0">
                <a:solidFill>
                  <a:schemeClr val="tx1"/>
                </a:solidFill>
                <a:latin typeface="+mn-lt"/>
                <a:ea typeface="+mn-ea"/>
                <a:cs typeface="+mn-cs"/>
              </a:defRPr>
            </a:lvl5pPr>
            <a:lvl6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6pPr>
            <a:lvl7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7pPr>
            <a:lvl8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8pPr>
            <a:lvl9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9pPr>
          </a:lstStyle>
          <a:p>
            <a:pPr>
              <a:lnSpc>
                <a:spcPct val="114000"/>
              </a:lnSpc>
              <a:spcBef>
                <a:spcPts val="0"/>
              </a:spcBef>
              <a:spcAft>
                <a:spcPts val="600"/>
              </a:spcAft>
              <a:defRPr/>
            </a:pPr>
            <a:r>
              <a:rPr lang="en-US" b="0" i="0">
                <a:solidFill>
                  <a:schemeClr val="tx1"/>
                </a:solidFill>
                <a:ea typeface="+mn-lt"/>
                <a:cs typeface="+mn-lt"/>
              </a:rPr>
              <a:t>H.2 is aligned with EOHHS’s key priorities, maintaining the following core commitments:</a:t>
            </a:r>
          </a:p>
        </p:txBody>
      </p:sp>
      <p:graphicFrame>
        <p:nvGraphicFramePr>
          <p:cNvPr id="12" name="Diagram 11" descr="EOHHS Strategic Priorities">
            <a:extLst>
              <a:ext uri="{FF2B5EF4-FFF2-40B4-BE49-F238E27FC236}">
                <a16:creationId xmlns:a16="http://schemas.microsoft.com/office/drawing/2014/main" id="{644B9C0C-E3B1-FAE1-4F3C-A2DFA82586E2}"/>
              </a:ext>
            </a:extLst>
          </p:cNvPr>
          <p:cNvGraphicFramePr/>
          <p:nvPr>
            <p:extLst>
              <p:ext uri="{D42A27DB-BD31-4B8C-83A1-F6EECF244321}">
                <p14:modId xmlns:p14="http://schemas.microsoft.com/office/powerpoint/2010/main" val="1816920907"/>
              </p:ext>
            </p:extLst>
          </p:nvPr>
        </p:nvGraphicFramePr>
        <p:xfrm>
          <a:off x="298732" y="2084162"/>
          <a:ext cx="11594535" cy="408622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21462325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35974D1-487B-9813-3843-A96DAFCEC46E}"/>
            </a:ext>
          </a:extLst>
        </p:cNvPr>
        <p:cNvGrpSpPr/>
        <p:nvPr/>
      </p:nvGrpSpPr>
      <p:grpSpPr>
        <a:xfrm>
          <a:off x="0" y="0"/>
          <a:ext cx="0" cy="0"/>
          <a:chOff x="0" y="0"/>
          <a:chExt cx="0" cy="0"/>
        </a:xfrm>
      </p:grpSpPr>
      <p:sp>
        <p:nvSpPr>
          <p:cNvPr id="13" name="Title 2">
            <a:extLst>
              <a:ext uri="{FF2B5EF4-FFF2-40B4-BE49-F238E27FC236}">
                <a16:creationId xmlns:a16="http://schemas.microsoft.com/office/drawing/2014/main" id="{B8D135E6-A403-B15B-B038-F7160CA5B1BF}"/>
              </a:ext>
            </a:extLst>
          </p:cNvPr>
          <p:cNvSpPr txBox="1">
            <a:spLocks noGrp="1"/>
          </p:cNvSpPr>
          <p:nvPr>
            <p:ph type="title"/>
          </p:nvPr>
        </p:nvSpPr>
        <p:spPr>
          <a:xfrm>
            <a:off x="554037" y="374904"/>
            <a:ext cx="7772400" cy="457200"/>
          </a:xfrm>
          <a:prstGeom prst="rect">
            <a:avLst/>
          </a:prstGeom>
          <a:noFill/>
          <a:ln>
            <a:noFill/>
            <a:prstDash/>
          </a:ln>
          <a:effectLst/>
        </p:spPr>
        <p:txBody>
          <a:bodyPr rot="0" spcFirstLastPara="0" vertOverflow="overflow" horzOverflow="overflow" vert="horz" wrap="square" lIns="0" tIns="0" rIns="0" bIns="0" numCol="1" spcCol="0" rtlCol="0" fromWordArt="0" anchor="b" anchorCtr="0" forceAA="0" compatLnSpc="1">
            <a:prstTxWarp prst="textNoShape">
              <a:avLst/>
            </a:prstTxWarp>
            <a:noAutofit/>
          </a:bodyPr>
          <a:lstStyle>
            <a:lvl1pPr algn="l" defTabSz="914400" rtl="0" eaLnBrk="1" latinLnBrk="0" hangingPunct="1">
              <a:lnSpc>
                <a:spcPct val="100000"/>
              </a:lnSpc>
              <a:spcBef>
                <a:spcPct val="0"/>
              </a:spcBef>
              <a:buNone/>
              <a:defRPr lang="en-US" sz="2400" b="1" kern="1200" spc="0" baseline="0">
                <a:ln w="6350" cap="flat">
                  <a:noFill/>
                  <a:miter lim="800000"/>
                </a:ln>
                <a:solidFill>
                  <a:schemeClr val="bg2"/>
                </a:solidFill>
                <a:latin typeface="+mj-lt"/>
                <a:ea typeface="+mj-ea"/>
                <a:cs typeface="+mj-cs"/>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2400" b="1" i="0" u="none" strike="noStrike" kern="1200" cap="none" spc="0" normalizeH="0" baseline="0" noProof="0">
                <a:ln w="6350" cap="flat">
                  <a:noFill/>
                  <a:miter lim="800000"/>
                </a:ln>
                <a:solidFill>
                  <a:schemeClr val="bg1"/>
                </a:solidFill>
                <a:effectLst/>
                <a:uLnTx/>
                <a:uFillTx/>
                <a:latin typeface="+mj-lt"/>
                <a:ea typeface="+mj-ea"/>
                <a:cs typeface="Arial"/>
              </a:rPr>
              <a:t>Overall Fiscal Constraints</a:t>
            </a:r>
          </a:p>
        </p:txBody>
      </p:sp>
      <p:sp>
        <p:nvSpPr>
          <p:cNvPr id="15" name="Content Placeholder 1">
            <a:extLst>
              <a:ext uri="{FF2B5EF4-FFF2-40B4-BE49-F238E27FC236}">
                <a16:creationId xmlns:a16="http://schemas.microsoft.com/office/drawing/2014/main" id="{DB57D9EB-2603-644A-9A67-22D86ED7B7D9}"/>
              </a:ext>
            </a:extLst>
          </p:cNvPr>
          <p:cNvSpPr txBox="1">
            <a:spLocks/>
          </p:cNvSpPr>
          <p:nvPr/>
        </p:nvSpPr>
        <p:spPr>
          <a:xfrm>
            <a:off x="492310" y="1084118"/>
            <a:ext cx="10757892" cy="4138816"/>
          </a:xfrm>
          <a:prstGeom prst="rect">
            <a:avLst/>
          </a:prstGeom>
        </p:spPr>
        <p:txBody>
          <a:bodyPr vert="horz" wrap="square" lIns="91440" tIns="45720" rIns="91440" bIns="45720" numCol="1" anchor="t" anchorCtr="0" compatLnSpc="1">
            <a:prstTxWarp prst="textNoShape">
              <a:avLst/>
            </a:prstTxWarp>
          </a:bodyPr>
          <a:lstStyle>
            <a:lvl1pPr marL="228600" indent="-228600" algn="l" defTabSz="914400" rtl="0" eaLnBrk="1" latinLnBrk="0" hangingPunct="1">
              <a:lnSpc>
                <a:spcPct val="100000"/>
              </a:lnSpc>
              <a:spcBef>
                <a:spcPts val="300"/>
              </a:spcBef>
              <a:spcAft>
                <a:spcPts val="300"/>
              </a:spcAft>
              <a:buClr>
                <a:schemeClr val="accent1"/>
              </a:buClr>
              <a:buSzPct val="110000"/>
              <a:buFont typeface="Wingdings" panose="05000000000000000000" pitchFamily="2" charset="2"/>
              <a:buChar char="§"/>
              <a:defRPr lang="en-US" sz="1800" kern="1200" dirty="0">
                <a:solidFill>
                  <a:schemeClr val="tx1"/>
                </a:solidFill>
                <a:latin typeface="+mn-lt"/>
                <a:ea typeface="+mn-ea"/>
                <a:cs typeface="Arial" panose="020B0604020202020204" pitchFamily="34" charset="0"/>
              </a:defRPr>
            </a:lvl1pPr>
            <a:lvl2pPr marL="457200" indent="-225425" algn="l" defTabSz="914400" rtl="0" eaLnBrk="1" latinLnBrk="0" hangingPunct="1">
              <a:lnSpc>
                <a:spcPct val="100000"/>
              </a:lnSpc>
              <a:spcBef>
                <a:spcPts val="0"/>
              </a:spcBef>
              <a:spcAft>
                <a:spcPts val="300"/>
              </a:spcAft>
              <a:buClr>
                <a:schemeClr val="accent1"/>
              </a:buClr>
              <a:buSzPct val="110000"/>
              <a:buFont typeface="Wingdings" panose="05000000000000000000" pitchFamily="2" charset="2"/>
              <a:buChar char="§"/>
              <a:defRPr lang="en-US" sz="1800" kern="1200" dirty="0">
                <a:solidFill>
                  <a:schemeClr val="tx1"/>
                </a:solidFill>
                <a:latin typeface="+mn-lt"/>
                <a:ea typeface="+mn-ea"/>
                <a:cs typeface="+mn-cs"/>
              </a:defRPr>
            </a:lvl2pPr>
            <a:lvl3pPr marL="685800" indent="-214313" algn="l" defTabSz="914400" rtl="0" eaLnBrk="1" latinLnBrk="0" hangingPunct="1">
              <a:lnSpc>
                <a:spcPct val="100000"/>
              </a:lnSpc>
              <a:spcBef>
                <a:spcPts val="0"/>
              </a:spcBef>
              <a:spcAft>
                <a:spcPts val="300"/>
              </a:spcAft>
              <a:buClr>
                <a:schemeClr val="accent1"/>
              </a:buClr>
              <a:buSzPct val="110000"/>
              <a:buFont typeface="Wingdings" panose="05000000000000000000" pitchFamily="2" charset="2"/>
              <a:buChar char="§"/>
              <a:defRPr lang="en-US" sz="1800" kern="1200" dirty="0">
                <a:solidFill>
                  <a:schemeClr val="tx1"/>
                </a:solidFill>
                <a:latin typeface="+mn-lt"/>
                <a:ea typeface="+mn-ea"/>
                <a:cs typeface="+mn-cs"/>
              </a:defRPr>
            </a:lvl3pPr>
            <a:lvl4pPr marL="914400" indent="-228600" algn="l" defTabSz="914400" rtl="0" eaLnBrk="1" latinLnBrk="0" hangingPunct="1">
              <a:lnSpc>
                <a:spcPct val="100000"/>
              </a:lnSpc>
              <a:spcBef>
                <a:spcPts val="0"/>
              </a:spcBef>
              <a:spcAft>
                <a:spcPts val="300"/>
              </a:spcAft>
              <a:buClr>
                <a:schemeClr val="accent1"/>
              </a:buClr>
              <a:buSzPct val="110000"/>
              <a:buFont typeface="Wingdings" panose="05000000000000000000" pitchFamily="2" charset="2"/>
              <a:buChar char="§"/>
              <a:defRPr lang="en-US" sz="1800" kern="1200" dirty="0">
                <a:solidFill>
                  <a:schemeClr val="tx1"/>
                </a:solidFill>
                <a:latin typeface="+mn-lt"/>
                <a:ea typeface="+mn-ea"/>
                <a:cs typeface="+mn-cs"/>
              </a:defRPr>
            </a:lvl4pPr>
            <a:lvl5pPr marL="1143000" indent="-228600" algn="l" defTabSz="914400" rtl="0" eaLnBrk="1" latinLnBrk="0" hangingPunct="1">
              <a:lnSpc>
                <a:spcPct val="100000"/>
              </a:lnSpc>
              <a:spcBef>
                <a:spcPts val="0"/>
              </a:spcBef>
              <a:spcAft>
                <a:spcPts val="300"/>
              </a:spcAft>
              <a:buClr>
                <a:schemeClr val="accent1"/>
              </a:buClr>
              <a:buSzPct val="110000"/>
              <a:buFont typeface="Wingdings" panose="05000000000000000000" pitchFamily="2" charset="2"/>
              <a:buChar char="§"/>
              <a:defRPr lang="en-US" sz="1800" kern="1200" dirty="0">
                <a:solidFill>
                  <a:schemeClr val="tx1"/>
                </a:solidFill>
                <a:latin typeface="+mn-lt"/>
                <a:ea typeface="+mn-ea"/>
                <a:cs typeface="+mn-cs"/>
              </a:defRPr>
            </a:lvl5pPr>
            <a:lvl6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6pPr>
            <a:lvl7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7pPr>
            <a:lvl8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8pPr>
            <a:lvl9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9pPr>
          </a:lstStyle>
          <a:p>
            <a:pPr>
              <a:spcBef>
                <a:spcPts val="0"/>
              </a:spcBef>
              <a:spcAft>
                <a:spcPts val="600"/>
              </a:spcAft>
            </a:pPr>
            <a:r>
              <a:rPr lang="en-US">
                <a:cs typeface="Arial"/>
              </a:rPr>
              <a:t>Consensus tax revenue estimates for FY27 total </a:t>
            </a:r>
            <a:r>
              <a:rPr lang="en-US" b="1">
                <a:cs typeface="Arial"/>
              </a:rPr>
              <a:t>2.4% over FY26 benchmarks</a:t>
            </a:r>
            <a:r>
              <a:rPr lang="en-US">
                <a:cs typeface="Arial"/>
              </a:rPr>
              <a:t>, excluding surtax</a:t>
            </a:r>
          </a:p>
          <a:p>
            <a:pPr>
              <a:spcBef>
                <a:spcPts val="0"/>
              </a:spcBef>
              <a:spcAft>
                <a:spcPts val="600"/>
              </a:spcAft>
            </a:pPr>
            <a:r>
              <a:rPr lang="en-US">
                <a:cs typeface="Arial"/>
              </a:rPr>
              <a:t>Major cost drivers such as healthcare, labor, and caseload have been growing at a rate that far exceeds revenue growth, creating </a:t>
            </a:r>
            <a:r>
              <a:rPr lang="en-US" b="1">
                <a:cs typeface="Arial"/>
              </a:rPr>
              <a:t>significant fiscal constraints for the state in FY26 and FY27</a:t>
            </a:r>
            <a:endParaRPr lang="en-US">
              <a:cs typeface="Arial"/>
            </a:endParaRPr>
          </a:p>
          <a:p>
            <a:pPr>
              <a:spcBef>
                <a:spcPts val="0"/>
              </a:spcBef>
              <a:spcAft>
                <a:spcPts val="600"/>
              </a:spcAft>
            </a:pPr>
            <a:r>
              <a:rPr lang="en-US">
                <a:cs typeface="Arial"/>
              </a:rPr>
              <a:t>H.2 maintains our core service delivery while acknowledging the </a:t>
            </a:r>
            <a:r>
              <a:rPr lang="en-US" b="1">
                <a:cs typeface="Arial"/>
              </a:rPr>
              <a:t>long-run structural challenge</a:t>
            </a:r>
          </a:p>
        </p:txBody>
      </p:sp>
      <p:sp>
        <p:nvSpPr>
          <p:cNvPr id="10" name="Text Placeholder 3">
            <a:extLst>
              <a:ext uri="{FF2B5EF4-FFF2-40B4-BE49-F238E27FC236}">
                <a16:creationId xmlns:a16="http://schemas.microsoft.com/office/drawing/2014/main" id="{8F1DCB5E-814F-991F-CAE4-27FE586EE808}"/>
              </a:ext>
              <a:ext uri="{C183D7F6-B498-43B3-948B-1728B52AA6E4}">
                <adec:decorative xmlns:adec="http://schemas.microsoft.com/office/drawing/2017/decorative" val="1"/>
              </a:ext>
            </a:extLst>
          </p:cNvPr>
          <p:cNvSpPr txBox="1">
            <a:spLocks/>
          </p:cNvSpPr>
          <p:nvPr/>
        </p:nvSpPr>
        <p:spPr bwMode="auto">
          <a:xfrm>
            <a:off x="554037" y="246888"/>
            <a:ext cx="7772400" cy="182880"/>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lvl1pPr marL="0" indent="0" algn="l" rtl="0" eaLnBrk="0" fontAlgn="base" hangingPunct="0">
              <a:spcBef>
                <a:spcPct val="0"/>
              </a:spcBef>
              <a:spcAft>
                <a:spcPts val="1200"/>
              </a:spcAft>
              <a:buClr>
                <a:srgbClr val="FFC000"/>
              </a:buClr>
              <a:buSzPct val="80000"/>
              <a:buFont typeface="Wingdings" pitchFamily="2" charset="2"/>
              <a:buNone/>
              <a:defRPr sz="1100" b="1" baseline="0">
                <a:solidFill>
                  <a:srgbClr val="00269E"/>
                </a:solidFill>
                <a:latin typeface="Arial" panose="020B0604020202020204" pitchFamily="34" charset="0"/>
                <a:ea typeface="Calibri" pitchFamily="34" charset="0"/>
                <a:cs typeface="Arial" panose="020B0604020202020204" pitchFamily="34" charset="0"/>
              </a:defRPr>
            </a:lvl1pPr>
            <a:lvl2pPr marL="568325" indent="-222250" algn="l" rtl="0" eaLnBrk="0" fontAlgn="base" hangingPunct="0">
              <a:spcBef>
                <a:spcPct val="0"/>
              </a:spcBef>
              <a:spcAft>
                <a:spcPts val="1200"/>
              </a:spcAft>
              <a:buClr>
                <a:srgbClr val="FFC000"/>
              </a:buClr>
              <a:buSzPct val="115000"/>
              <a:buFont typeface="Calibri" pitchFamily="34" charset="0"/>
              <a:buChar char="•"/>
              <a:defRPr b="1">
                <a:solidFill>
                  <a:srgbClr val="003366"/>
                </a:solidFill>
                <a:latin typeface="Calibri" pitchFamily="34" charset="0"/>
                <a:ea typeface="Calibri" pitchFamily="34" charset="0"/>
                <a:cs typeface="Calibri" pitchFamily="34" charset="0"/>
              </a:defRPr>
            </a:lvl2pPr>
            <a:lvl3pPr marL="739775" indent="-342900" algn="l" rtl="0" eaLnBrk="0" fontAlgn="base" hangingPunct="0">
              <a:lnSpc>
                <a:spcPct val="90000"/>
              </a:lnSpc>
              <a:spcBef>
                <a:spcPct val="25000"/>
              </a:spcBef>
              <a:spcAft>
                <a:spcPct val="0"/>
              </a:spcAft>
              <a:buClr>
                <a:schemeClr val="tx1"/>
              </a:buClr>
              <a:buAutoNum type="alphaUcPeriod"/>
              <a:defRPr>
                <a:solidFill>
                  <a:schemeClr val="tx1"/>
                </a:solidFill>
                <a:latin typeface="+mn-lt"/>
                <a:ea typeface="Calibri" pitchFamily="34" charset="0"/>
                <a:cs typeface="Calibri" pitchFamily="34" charset="0"/>
              </a:defRPr>
            </a:lvl3pPr>
            <a:lvl4pPr marL="914400" indent="-346075" algn="l" rtl="0" eaLnBrk="0" fontAlgn="base" hangingPunct="0">
              <a:spcBef>
                <a:spcPct val="0"/>
              </a:spcBef>
              <a:spcAft>
                <a:spcPts val="1200"/>
              </a:spcAft>
              <a:buClr>
                <a:srgbClr val="FFC000"/>
              </a:buClr>
              <a:buFont typeface="Symbol" pitchFamily="18" charset="2"/>
              <a:buChar char=""/>
              <a:defRPr b="1">
                <a:solidFill>
                  <a:srgbClr val="003366"/>
                </a:solidFill>
                <a:latin typeface="Calibri" pitchFamily="34" charset="0"/>
                <a:ea typeface="Calibri" pitchFamily="34" charset="0"/>
                <a:cs typeface="Calibri" pitchFamily="34" charset="0"/>
              </a:defRPr>
            </a:lvl4pPr>
            <a:lvl5pPr marL="1333500" indent="-304800" algn="l" rtl="0" eaLnBrk="0" fontAlgn="base" hangingPunct="0">
              <a:spcBef>
                <a:spcPct val="0"/>
              </a:spcBef>
              <a:spcAft>
                <a:spcPts val="1200"/>
              </a:spcAft>
              <a:buClr>
                <a:schemeClr val="tx1"/>
              </a:buClr>
              <a:buChar char="–"/>
              <a:defRPr sz="1600" b="1">
                <a:solidFill>
                  <a:srgbClr val="003366"/>
                </a:solidFill>
                <a:latin typeface="Calibri" pitchFamily="34" charset="0"/>
                <a:ea typeface="Calibri" pitchFamily="34" charset="0"/>
                <a:cs typeface="Calibri" pitchFamily="34" charset="0"/>
              </a:defRPr>
            </a:lvl5pPr>
            <a:lvl6pPr marL="1790700" indent="-304800" algn="l" rtl="0" fontAlgn="base">
              <a:lnSpc>
                <a:spcPct val="90000"/>
              </a:lnSpc>
              <a:spcBef>
                <a:spcPct val="25000"/>
              </a:spcBef>
              <a:spcAft>
                <a:spcPct val="0"/>
              </a:spcAft>
              <a:buClr>
                <a:schemeClr val="tx1"/>
              </a:buClr>
              <a:buChar char="–"/>
              <a:defRPr sz="1600">
                <a:solidFill>
                  <a:schemeClr val="tx1"/>
                </a:solidFill>
                <a:latin typeface="+mn-lt"/>
              </a:defRPr>
            </a:lvl6pPr>
            <a:lvl7pPr marL="2247900" indent="-304800" algn="l" rtl="0" fontAlgn="base">
              <a:lnSpc>
                <a:spcPct val="90000"/>
              </a:lnSpc>
              <a:spcBef>
                <a:spcPct val="25000"/>
              </a:spcBef>
              <a:spcAft>
                <a:spcPct val="0"/>
              </a:spcAft>
              <a:buClr>
                <a:schemeClr val="tx1"/>
              </a:buClr>
              <a:buChar char="–"/>
              <a:defRPr sz="1600">
                <a:solidFill>
                  <a:schemeClr val="tx1"/>
                </a:solidFill>
                <a:latin typeface="+mn-lt"/>
              </a:defRPr>
            </a:lvl7pPr>
            <a:lvl8pPr marL="2705100" indent="-304800" algn="l" rtl="0" fontAlgn="base">
              <a:lnSpc>
                <a:spcPct val="90000"/>
              </a:lnSpc>
              <a:spcBef>
                <a:spcPct val="25000"/>
              </a:spcBef>
              <a:spcAft>
                <a:spcPct val="0"/>
              </a:spcAft>
              <a:buClr>
                <a:schemeClr val="tx1"/>
              </a:buClr>
              <a:buChar char="–"/>
              <a:defRPr sz="1600">
                <a:solidFill>
                  <a:schemeClr val="tx1"/>
                </a:solidFill>
                <a:latin typeface="+mn-lt"/>
              </a:defRPr>
            </a:lvl8pPr>
            <a:lvl9pPr marL="3162300" indent="-304800" algn="l" rtl="0" fontAlgn="base">
              <a:lnSpc>
                <a:spcPct val="90000"/>
              </a:lnSpc>
              <a:spcBef>
                <a:spcPct val="25000"/>
              </a:spcBef>
              <a:spcAft>
                <a:spcPct val="0"/>
              </a:spcAft>
              <a:buClr>
                <a:schemeClr val="tx1"/>
              </a:buClr>
              <a:buChar char="–"/>
              <a:defRPr sz="1600">
                <a:solidFill>
                  <a:schemeClr val="tx1"/>
                </a:solidFill>
                <a:latin typeface="+mn-lt"/>
              </a:defRPr>
            </a:lvl9pPr>
          </a:lstStyle>
          <a:p>
            <a:r>
              <a:rPr lang="en-US" kern="0">
                <a:solidFill>
                  <a:schemeClr val="bg1"/>
                </a:solidFill>
              </a:rPr>
              <a:t>EOHHS H.2 Budget </a:t>
            </a:r>
            <a:r>
              <a:rPr lang="en-US" kern="0">
                <a:solidFill>
                  <a:srgbClr val="FFFFFF"/>
                </a:solidFill>
              </a:rPr>
              <a:t>Overview</a:t>
            </a:r>
            <a:endParaRPr lang="en-US" kern="0">
              <a:solidFill>
                <a:schemeClr val="bg1"/>
              </a:solidFill>
            </a:endParaRPr>
          </a:p>
        </p:txBody>
      </p:sp>
      <p:pic>
        <p:nvPicPr>
          <p:cNvPr id="4" name="Picture 3" descr="Visual showing state revenue growth excluding surtax from fiscal year 20 through 27. FY21 and 22 saw 15%, growth, but since then revenue growth has average 1% year over year.">
            <a:extLst>
              <a:ext uri="{FF2B5EF4-FFF2-40B4-BE49-F238E27FC236}">
                <a16:creationId xmlns:a16="http://schemas.microsoft.com/office/drawing/2014/main" id="{6C95BA07-8506-D75D-2DD4-93434404360E}"/>
              </a:ext>
            </a:extLst>
          </p:cNvPr>
          <p:cNvPicPr>
            <a:picLocks noChangeAspect="1"/>
          </p:cNvPicPr>
          <p:nvPr/>
        </p:nvPicPr>
        <p:blipFill>
          <a:blip r:embed="rId3"/>
          <a:stretch>
            <a:fillRect/>
          </a:stretch>
        </p:blipFill>
        <p:spPr>
          <a:xfrm>
            <a:off x="2377506" y="2578474"/>
            <a:ext cx="7436988" cy="4021719"/>
          </a:xfrm>
          <a:prstGeom prst="rect">
            <a:avLst/>
          </a:prstGeom>
          <a:ln w="19050">
            <a:solidFill>
              <a:schemeClr val="tx1"/>
            </a:solidFill>
          </a:ln>
        </p:spPr>
      </p:pic>
    </p:spTree>
    <p:extLst>
      <p:ext uri="{BB962C8B-B14F-4D97-AF65-F5344CB8AC3E}">
        <p14:creationId xmlns:p14="http://schemas.microsoft.com/office/powerpoint/2010/main" val="173895986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 Placeholder 3">
            <a:extLst>
              <a:ext uri="{FF2B5EF4-FFF2-40B4-BE49-F238E27FC236}">
                <a16:creationId xmlns:a16="http://schemas.microsoft.com/office/drawing/2014/main" id="{86DF78A3-D2AA-4A47-B2D1-0B833B33E293}"/>
              </a:ext>
              <a:ext uri="{C183D7F6-B498-43B3-948B-1728B52AA6E4}">
                <adec:decorative xmlns:adec="http://schemas.microsoft.com/office/drawing/2017/decorative" val="1"/>
              </a:ext>
            </a:extLst>
          </p:cNvPr>
          <p:cNvSpPr txBox="1">
            <a:spLocks/>
          </p:cNvSpPr>
          <p:nvPr/>
        </p:nvSpPr>
        <p:spPr bwMode="auto">
          <a:xfrm>
            <a:off x="554037" y="246888"/>
            <a:ext cx="7772400" cy="182880"/>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lvl1pPr marL="0" indent="0" algn="l" rtl="0" eaLnBrk="0" fontAlgn="base" hangingPunct="0">
              <a:spcBef>
                <a:spcPct val="0"/>
              </a:spcBef>
              <a:spcAft>
                <a:spcPts val="1200"/>
              </a:spcAft>
              <a:buClr>
                <a:srgbClr val="FFC000"/>
              </a:buClr>
              <a:buSzPct val="80000"/>
              <a:buFont typeface="Wingdings" pitchFamily="2" charset="2"/>
              <a:buNone/>
              <a:defRPr sz="1100" b="1" baseline="0">
                <a:solidFill>
                  <a:srgbClr val="00269E"/>
                </a:solidFill>
                <a:latin typeface="Arial" panose="020B0604020202020204" pitchFamily="34" charset="0"/>
                <a:ea typeface="Calibri" pitchFamily="34" charset="0"/>
                <a:cs typeface="Arial" panose="020B0604020202020204" pitchFamily="34" charset="0"/>
              </a:defRPr>
            </a:lvl1pPr>
            <a:lvl2pPr marL="568325" indent="-222250" algn="l" rtl="0" eaLnBrk="0" fontAlgn="base" hangingPunct="0">
              <a:spcBef>
                <a:spcPct val="0"/>
              </a:spcBef>
              <a:spcAft>
                <a:spcPts val="1200"/>
              </a:spcAft>
              <a:buClr>
                <a:srgbClr val="FFC000"/>
              </a:buClr>
              <a:buSzPct val="115000"/>
              <a:buFont typeface="Calibri" pitchFamily="34" charset="0"/>
              <a:buChar char="•"/>
              <a:defRPr b="1">
                <a:solidFill>
                  <a:srgbClr val="003366"/>
                </a:solidFill>
                <a:latin typeface="Calibri" pitchFamily="34" charset="0"/>
                <a:ea typeface="Calibri" pitchFamily="34" charset="0"/>
                <a:cs typeface="Calibri" pitchFamily="34" charset="0"/>
              </a:defRPr>
            </a:lvl2pPr>
            <a:lvl3pPr marL="739775" indent="-342900" algn="l" rtl="0" eaLnBrk="0" fontAlgn="base" hangingPunct="0">
              <a:lnSpc>
                <a:spcPct val="90000"/>
              </a:lnSpc>
              <a:spcBef>
                <a:spcPct val="25000"/>
              </a:spcBef>
              <a:spcAft>
                <a:spcPct val="0"/>
              </a:spcAft>
              <a:buClr>
                <a:schemeClr val="tx1"/>
              </a:buClr>
              <a:buAutoNum type="alphaUcPeriod"/>
              <a:defRPr>
                <a:solidFill>
                  <a:schemeClr val="tx1"/>
                </a:solidFill>
                <a:latin typeface="+mn-lt"/>
                <a:ea typeface="Calibri" pitchFamily="34" charset="0"/>
                <a:cs typeface="Calibri" pitchFamily="34" charset="0"/>
              </a:defRPr>
            </a:lvl3pPr>
            <a:lvl4pPr marL="914400" indent="-346075" algn="l" rtl="0" eaLnBrk="0" fontAlgn="base" hangingPunct="0">
              <a:spcBef>
                <a:spcPct val="0"/>
              </a:spcBef>
              <a:spcAft>
                <a:spcPts val="1200"/>
              </a:spcAft>
              <a:buClr>
                <a:srgbClr val="FFC000"/>
              </a:buClr>
              <a:buFont typeface="Symbol" pitchFamily="18" charset="2"/>
              <a:buChar char=""/>
              <a:defRPr b="1">
                <a:solidFill>
                  <a:srgbClr val="003366"/>
                </a:solidFill>
                <a:latin typeface="Calibri" pitchFamily="34" charset="0"/>
                <a:ea typeface="Calibri" pitchFamily="34" charset="0"/>
                <a:cs typeface="Calibri" pitchFamily="34" charset="0"/>
              </a:defRPr>
            </a:lvl4pPr>
            <a:lvl5pPr marL="1333500" indent="-304800" algn="l" rtl="0" eaLnBrk="0" fontAlgn="base" hangingPunct="0">
              <a:spcBef>
                <a:spcPct val="0"/>
              </a:spcBef>
              <a:spcAft>
                <a:spcPts val="1200"/>
              </a:spcAft>
              <a:buClr>
                <a:schemeClr val="tx1"/>
              </a:buClr>
              <a:buChar char="–"/>
              <a:defRPr sz="1600" b="1">
                <a:solidFill>
                  <a:srgbClr val="003366"/>
                </a:solidFill>
                <a:latin typeface="Calibri" pitchFamily="34" charset="0"/>
                <a:ea typeface="Calibri" pitchFamily="34" charset="0"/>
                <a:cs typeface="Calibri" pitchFamily="34" charset="0"/>
              </a:defRPr>
            </a:lvl5pPr>
            <a:lvl6pPr marL="1790700" indent="-304800" algn="l" rtl="0" fontAlgn="base">
              <a:lnSpc>
                <a:spcPct val="90000"/>
              </a:lnSpc>
              <a:spcBef>
                <a:spcPct val="25000"/>
              </a:spcBef>
              <a:spcAft>
                <a:spcPct val="0"/>
              </a:spcAft>
              <a:buClr>
                <a:schemeClr val="tx1"/>
              </a:buClr>
              <a:buChar char="–"/>
              <a:defRPr sz="1600">
                <a:solidFill>
                  <a:schemeClr val="tx1"/>
                </a:solidFill>
                <a:latin typeface="+mn-lt"/>
              </a:defRPr>
            </a:lvl6pPr>
            <a:lvl7pPr marL="2247900" indent="-304800" algn="l" rtl="0" fontAlgn="base">
              <a:lnSpc>
                <a:spcPct val="90000"/>
              </a:lnSpc>
              <a:spcBef>
                <a:spcPct val="25000"/>
              </a:spcBef>
              <a:spcAft>
                <a:spcPct val="0"/>
              </a:spcAft>
              <a:buClr>
                <a:schemeClr val="tx1"/>
              </a:buClr>
              <a:buChar char="–"/>
              <a:defRPr sz="1600">
                <a:solidFill>
                  <a:schemeClr val="tx1"/>
                </a:solidFill>
                <a:latin typeface="+mn-lt"/>
              </a:defRPr>
            </a:lvl7pPr>
            <a:lvl8pPr marL="2705100" indent="-304800" algn="l" rtl="0" fontAlgn="base">
              <a:lnSpc>
                <a:spcPct val="90000"/>
              </a:lnSpc>
              <a:spcBef>
                <a:spcPct val="25000"/>
              </a:spcBef>
              <a:spcAft>
                <a:spcPct val="0"/>
              </a:spcAft>
              <a:buClr>
                <a:schemeClr val="tx1"/>
              </a:buClr>
              <a:buChar char="–"/>
              <a:defRPr sz="1600">
                <a:solidFill>
                  <a:schemeClr val="tx1"/>
                </a:solidFill>
                <a:latin typeface="+mn-lt"/>
              </a:defRPr>
            </a:lvl8pPr>
            <a:lvl9pPr marL="3162300" indent="-304800" algn="l" rtl="0" fontAlgn="base">
              <a:lnSpc>
                <a:spcPct val="90000"/>
              </a:lnSpc>
              <a:spcBef>
                <a:spcPct val="25000"/>
              </a:spcBef>
              <a:spcAft>
                <a:spcPct val="0"/>
              </a:spcAft>
              <a:buClr>
                <a:schemeClr val="tx1"/>
              </a:buClr>
              <a:buChar char="–"/>
              <a:defRPr sz="1600">
                <a:solidFill>
                  <a:schemeClr val="tx1"/>
                </a:solidFill>
                <a:latin typeface="+mn-lt"/>
              </a:defRPr>
            </a:lvl9pPr>
          </a:lstStyle>
          <a:p>
            <a:r>
              <a:rPr lang="da-DK" kern="0">
                <a:solidFill>
                  <a:schemeClr val="bg1"/>
                </a:solidFill>
              </a:rPr>
              <a:t>EOHHS H.2 Budget Overview</a:t>
            </a:r>
            <a:endParaRPr lang="en-US" kern="0">
              <a:solidFill>
                <a:schemeClr val="bg1"/>
              </a:solidFill>
            </a:endParaRPr>
          </a:p>
        </p:txBody>
      </p:sp>
      <p:sp>
        <p:nvSpPr>
          <p:cNvPr id="13" name="Title 2">
            <a:extLst>
              <a:ext uri="{FF2B5EF4-FFF2-40B4-BE49-F238E27FC236}">
                <a16:creationId xmlns:a16="http://schemas.microsoft.com/office/drawing/2014/main" id="{67CE7C8B-25A8-4ADB-9B53-AF435523219E}"/>
              </a:ext>
            </a:extLst>
          </p:cNvPr>
          <p:cNvSpPr txBox="1">
            <a:spLocks noGrp="1"/>
          </p:cNvSpPr>
          <p:nvPr>
            <p:ph type="title" idx="4294967295"/>
          </p:nvPr>
        </p:nvSpPr>
        <p:spPr>
          <a:xfrm>
            <a:off x="554037" y="374904"/>
            <a:ext cx="7772400" cy="457200"/>
          </a:xfrm>
          <a:prstGeom prst="rect">
            <a:avLst/>
          </a:prstGeom>
          <a:noFill/>
          <a:ln>
            <a:noFill/>
            <a:prstDash/>
          </a:ln>
          <a:effectLst/>
        </p:spPr>
        <p:txBody>
          <a:bodyPr rot="0" spcFirstLastPara="0" vertOverflow="overflow" horzOverflow="overflow" vert="horz" wrap="square" lIns="0" tIns="0" rIns="0" bIns="0" numCol="1" spcCol="0" rtlCol="0" fromWordArt="0" anchor="b" anchorCtr="0" forceAA="0" compatLnSpc="1">
            <a:prstTxWarp prst="textNoShape">
              <a:avLst/>
            </a:prstTxWarp>
            <a:noAutofit/>
          </a:bodyPr>
          <a:lstStyle>
            <a:lvl1pPr algn="l" defTabSz="914400" rtl="0" eaLnBrk="1" latinLnBrk="0" hangingPunct="1">
              <a:lnSpc>
                <a:spcPct val="100000"/>
              </a:lnSpc>
              <a:spcBef>
                <a:spcPct val="0"/>
              </a:spcBef>
              <a:buNone/>
              <a:defRPr lang="en-US" sz="2400" b="1" kern="1200" spc="0" baseline="0">
                <a:ln w="6350" cap="flat">
                  <a:noFill/>
                  <a:miter lim="800000"/>
                </a:ln>
                <a:solidFill>
                  <a:schemeClr val="bg2"/>
                </a:solidFill>
                <a:latin typeface="+mj-lt"/>
                <a:ea typeface="+mj-ea"/>
                <a:cs typeface="+mj-cs"/>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2400" b="1" i="0" u="none" strike="noStrike" kern="1200" cap="none" spc="0" normalizeH="0" baseline="0" noProof="0">
                <a:ln w="6350" cap="flat">
                  <a:noFill/>
                  <a:miter lim="800000"/>
                </a:ln>
                <a:solidFill>
                  <a:schemeClr val="bg1"/>
                </a:solidFill>
                <a:effectLst/>
                <a:uLnTx/>
                <a:uFillTx/>
                <a:latin typeface="+mj-lt"/>
                <a:ea typeface="+mj-ea"/>
                <a:cs typeface="+mj-cs"/>
              </a:rPr>
              <a:t>Funding and Policy Highlights</a:t>
            </a:r>
          </a:p>
        </p:txBody>
      </p:sp>
      <p:sp>
        <p:nvSpPr>
          <p:cNvPr id="12" name="Text Placeholder 2">
            <a:extLst>
              <a:ext uri="{FF2B5EF4-FFF2-40B4-BE49-F238E27FC236}">
                <a16:creationId xmlns:a16="http://schemas.microsoft.com/office/drawing/2014/main" id="{7F2112B6-6761-9C78-AFA7-48F73990A632}"/>
              </a:ext>
            </a:extLst>
          </p:cNvPr>
          <p:cNvSpPr txBox="1">
            <a:spLocks/>
          </p:cNvSpPr>
          <p:nvPr/>
        </p:nvSpPr>
        <p:spPr>
          <a:xfrm>
            <a:off x="554037" y="1054053"/>
            <a:ext cx="11230504" cy="553998"/>
          </a:xfrm>
          <a:prstGeom prst="rect">
            <a:avLst/>
          </a:prstGeom>
        </p:spPr>
        <p:txBody>
          <a:bodyPr vert="horz" wrap="square" lIns="0" tIns="0" rIns="0" bIns="0" rtlCol="0" anchor="t">
            <a:spAutoFit/>
          </a:bodyPr>
          <a:lstStyle>
            <a:lvl1pPr marL="0" indent="0" algn="l" defTabSz="914400" rtl="0" eaLnBrk="1" latinLnBrk="0" hangingPunct="1">
              <a:lnSpc>
                <a:spcPct val="100000"/>
              </a:lnSpc>
              <a:spcBef>
                <a:spcPts val="300"/>
              </a:spcBef>
              <a:spcAft>
                <a:spcPts val="300"/>
              </a:spcAft>
              <a:buClr>
                <a:schemeClr val="accent1"/>
              </a:buClr>
              <a:buSzPct val="110000"/>
              <a:buFont typeface="Wingdings" panose="05000000000000000000" pitchFamily="2" charset="2"/>
              <a:buNone/>
              <a:defRPr lang="en-US" sz="1800" b="1" i="1" kern="1200">
                <a:solidFill>
                  <a:schemeClr val="accent1"/>
                </a:solidFill>
                <a:latin typeface="+mn-lt"/>
                <a:ea typeface="+mn-ea"/>
                <a:cs typeface="Arial" panose="020B0604020202020204" pitchFamily="34" charset="0"/>
              </a:defRPr>
            </a:lvl1pPr>
            <a:lvl2pPr marL="457200" indent="-225425" algn="l" defTabSz="914400" rtl="0" eaLnBrk="1" latinLnBrk="0" hangingPunct="1">
              <a:lnSpc>
                <a:spcPct val="100000"/>
              </a:lnSpc>
              <a:spcBef>
                <a:spcPts val="0"/>
              </a:spcBef>
              <a:spcAft>
                <a:spcPts val="300"/>
              </a:spcAft>
              <a:buClr>
                <a:schemeClr val="accent1"/>
              </a:buClr>
              <a:buSzPct val="110000"/>
              <a:buFont typeface="Wingdings" panose="05000000000000000000" pitchFamily="2" charset="2"/>
              <a:buChar char="§"/>
              <a:defRPr lang="en-US" sz="1800" kern="1200" dirty="0">
                <a:solidFill>
                  <a:schemeClr val="tx1"/>
                </a:solidFill>
                <a:latin typeface="+mn-lt"/>
                <a:ea typeface="+mn-ea"/>
                <a:cs typeface="+mn-cs"/>
              </a:defRPr>
            </a:lvl2pPr>
            <a:lvl3pPr marL="685800" indent="-214313" algn="l" defTabSz="914400" rtl="0" eaLnBrk="1" latinLnBrk="0" hangingPunct="1">
              <a:lnSpc>
                <a:spcPct val="100000"/>
              </a:lnSpc>
              <a:spcBef>
                <a:spcPts val="0"/>
              </a:spcBef>
              <a:spcAft>
                <a:spcPts val="300"/>
              </a:spcAft>
              <a:buClr>
                <a:schemeClr val="accent1"/>
              </a:buClr>
              <a:buSzPct val="110000"/>
              <a:buFont typeface="Wingdings" panose="05000000000000000000" pitchFamily="2" charset="2"/>
              <a:buChar char="§"/>
              <a:defRPr lang="en-US" sz="1800" kern="1200" dirty="0">
                <a:solidFill>
                  <a:schemeClr val="tx1"/>
                </a:solidFill>
                <a:latin typeface="+mn-lt"/>
                <a:ea typeface="+mn-ea"/>
                <a:cs typeface="+mn-cs"/>
              </a:defRPr>
            </a:lvl3pPr>
            <a:lvl4pPr marL="914400" indent="-228600" algn="l" defTabSz="914400" rtl="0" eaLnBrk="1" latinLnBrk="0" hangingPunct="1">
              <a:lnSpc>
                <a:spcPct val="100000"/>
              </a:lnSpc>
              <a:spcBef>
                <a:spcPts val="0"/>
              </a:spcBef>
              <a:spcAft>
                <a:spcPts val="300"/>
              </a:spcAft>
              <a:buClr>
                <a:schemeClr val="accent1"/>
              </a:buClr>
              <a:buSzPct val="110000"/>
              <a:buFont typeface="Wingdings" panose="05000000000000000000" pitchFamily="2" charset="2"/>
              <a:buChar char="§"/>
              <a:defRPr lang="en-US" sz="1800" kern="1200" dirty="0">
                <a:solidFill>
                  <a:schemeClr val="tx1"/>
                </a:solidFill>
                <a:latin typeface="+mn-lt"/>
                <a:ea typeface="+mn-ea"/>
                <a:cs typeface="+mn-cs"/>
              </a:defRPr>
            </a:lvl4pPr>
            <a:lvl5pPr marL="1143000" indent="-228600" algn="l" defTabSz="914400" rtl="0" eaLnBrk="1" latinLnBrk="0" hangingPunct="1">
              <a:lnSpc>
                <a:spcPct val="100000"/>
              </a:lnSpc>
              <a:spcBef>
                <a:spcPts val="0"/>
              </a:spcBef>
              <a:spcAft>
                <a:spcPts val="300"/>
              </a:spcAft>
              <a:buClr>
                <a:schemeClr val="accent1"/>
              </a:buClr>
              <a:buSzPct val="110000"/>
              <a:buFont typeface="Wingdings" panose="05000000000000000000" pitchFamily="2" charset="2"/>
              <a:buChar char="§"/>
              <a:defRPr lang="en-US" sz="1800" kern="1200" dirty="0">
                <a:solidFill>
                  <a:schemeClr val="tx1"/>
                </a:solidFill>
                <a:latin typeface="+mn-lt"/>
                <a:ea typeface="+mn-ea"/>
                <a:cs typeface="+mn-cs"/>
              </a:defRPr>
            </a:lvl5pPr>
            <a:lvl6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6pPr>
            <a:lvl7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7pPr>
            <a:lvl8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8pPr>
            <a:lvl9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9pPr>
          </a:lstStyle>
          <a:p>
            <a:pPr>
              <a:spcAft>
                <a:spcPts val="600"/>
              </a:spcAft>
            </a:pPr>
            <a:r>
              <a:rPr lang="en-US">
                <a:latin typeface="Arial"/>
                <a:cs typeface="Arial"/>
              </a:rPr>
              <a:t>H.2 invests in core programs, prioritizes supports for the state’s most vulnerable individuals, and maintains previous investments in administration priorities despite difficult fiscal conditions.</a:t>
            </a:r>
          </a:p>
        </p:txBody>
      </p:sp>
      <p:sp>
        <p:nvSpPr>
          <p:cNvPr id="4" name="TextBox 3">
            <a:extLst>
              <a:ext uri="{FF2B5EF4-FFF2-40B4-BE49-F238E27FC236}">
                <a16:creationId xmlns:a16="http://schemas.microsoft.com/office/drawing/2014/main" id="{0124CCC8-82AC-71F3-5116-8D201EDE9F87}"/>
              </a:ext>
            </a:extLst>
          </p:cNvPr>
          <p:cNvSpPr txBox="1"/>
          <p:nvPr/>
        </p:nvSpPr>
        <p:spPr>
          <a:xfrm>
            <a:off x="554038" y="1626455"/>
            <a:ext cx="5705248" cy="5170646"/>
          </a:xfrm>
          <a:prstGeom prst="rect">
            <a:avLst/>
          </a:prstGeom>
          <a:noFill/>
          <a:ln w="6350">
            <a:noFill/>
            <a:miter lim="800000"/>
          </a:ln>
        </p:spPr>
        <p:txBody>
          <a:bodyPr wrap="square" lIns="91440" tIns="45720" rIns="91440" bIns="45720" anchor="t">
            <a:spAutoFit/>
          </a:bodyPr>
          <a:lstStyle/>
          <a:p>
            <a:pPr>
              <a:spcAft>
                <a:spcPts val="600"/>
              </a:spcAft>
            </a:pPr>
            <a:r>
              <a:rPr lang="en-US" b="1">
                <a:latin typeface="Arial"/>
                <a:cs typeface="Arial"/>
              </a:rPr>
              <a:t>Workforce</a:t>
            </a:r>
            <a:endParaRPr lang="en-US">
              <a:latin typeface="Arial"/>
              <a:cs typeface="Arial"/>
            </a:endParaRPr>
          </a:p>
          <a:p>
            <a:pPr marL="228600" lvl="1" indent="-228600">
              <a:spcBef>
                <a:spcPts val="300"/>
              </a:spcBef>
              <a:spcAft>
                <a:spcPts val="600"/>
              </a:spcAft>
              <a:buClr>
                <a:schemeClr val="accent1"/>
              </a:buClr>
              <a:buSzPct val="110000"/>
              <a:buFont typeface="Wingdings" panose="05000000000000000000" pitchFamily="2" charset="2"/>
              <a:buChar char="§"/>
            </a:pPr>
            <a:r>
              <a:rPr lang="en-US">
                <a:cs typeface="Arial"/>
              </a:rPr>
              <a:t>Maintains Chapter 257 benchmarked to the 53</a:t>
            </a:r>
            <a:r>
              <a:rPr lang="en-US" baseline="30000">
                <a:cs typeface="Arial"/>
              </a:rPr>
              <a:t>rd</a:t>
            </a:r>
            <a:r>
              <a:rPr lang="en-US">
                <a:cs typeface="Arial"/>
              </a:rPr>
              <a:t> percentile of BLS wage data</a:t>
            </a:r>
          </a:p>
          <a:p>
            <a:pPr marL="228600" lvl="1" indent="-228600">
              <a:spcBef>
                <a:spcPts val="300"/>
              </a:spcBef>
              <a:spcAft>
                <a:spcPts val="600"/>
              </a:spcAft>
              <a:buClr>
                <a:schemeClr val="accent1"/>
              </a:buClr>
              <a:buSzPct val="110000"/>
              <a:buFont typeface="Wingdings" panose="05000000000000000000" pitchFamily="2" charset="2"/>
              <a:buChar char="§"/>
            </a:pPr>
            <a:r>
              <a:rPr lang="en-US">
                <a:cs typeface="Arial"/>
              </a:rPr>
              <a:t>Supports the Nursing Council on Workforce Sustainability</a:t>
            </a:r>
          </a:p>
          <a:p>
            <a:pPr marL="0" lvl="1">
              <a:spcBef>
                <a:spcPts val="300"/>
              </a:spcBef>
              <a:spcAft>
                <a:spcPts val="600"/>
              </a:spcAft>
              <a:buClr>
                <a:schemeClr val="accent1"/>
              </a:buClr>
              <a:buSzPct val="110000"/>
            </a:pPr>
            <a:r>
              <a:rPr lang="en-US" b="1">
                <a:cs typeface="Arial"/>
              </a:rPr>
              <a:t>Equity</a:t>
            </a:r>
            <a:endParaRPr lang="en-US" b="1"/>
          </a:p>
          <a:p>
            <a:pPr marL="228600" lvl="1" indent="-228600">
              <a:spcBef>
                <a:spcPts val="300"/>
              </a:spcBef>
              <a:spcAft>
                <a:spcPts val="600"/>
              </a:spcAft>
              <a:buClr>
                <a:schemeClr val="accent1"/>
              </a:buClr>
              <a:buSzPct val="110000"/>
              <a:buFont typeface="Wingdings" panose="05000000000000000000" pitchFamily="2" charset="2"/>
              <a:buChar char="§"/>
            </a:pPr>
            <a:r>
              <a:rPr lang="en-US">
                <a:ea typeface="+mn-lt"/>
                <a:cs typeface="+mn-lt"/>
              </a:rPr>
              <a:t>Sustains the 10% benefit increases to TAFDC and EAEDC implemented in April 2025</a:t>
            </a:r>
          </a:p>
          <a:p>
            <a:pPr marL="0" lvl="1">
              <a:spcBef>
                <a:spcPts val="300"/>
              </a:spcBef>
              <a:spcAft>
                <a:spcPts val="600"/>
              </a:spcAft>
              <a:buClr>
                <a:schemeClr val="accent1"/>
              </a:buClr>
              <a:buSzPct val="110000"/>
            </a:pPr>
            <a:r>
              <a:rPr lang="en-US" b="1">
                <a:cs typeface="Arial"/>
              </a:rPr>
              <a:t>Supporting Youth and Families</a:t>
            </a:r>
          </a:p>
          <a:p>
            <a:pPr marL="228600" lvl="1" indent="-228600">
              <a:spcBef>
                <a:spcPts val="300"/>
              </a:spcBef>
              <a:spcAft>
                <a:spcPts val="600"/>
              </a:spcAft>
              <a:buClr>
                <a:schemeClr val="accent1"/>
              </a:buClr>
              <a:buSzPct val="110000"/>
              <a:buFont typeface="Wingdings" panose="05000000000000000000" pitchFamily="2" charset="2"/>
              <a:buChar char="§"/>
            </a:pPr>
            <a:r>
              <a:rPr lang="en-US">
                <a:cs typeface="Arial"/>
              </a:rPr>
              <a:t>Fully funds the Maternal Health Law to implement the Universal Home Visiting System and Fetal &amp; Infant Mortality Review Program</a:t>
            </a:r>
          </a:p>
          <a:p>
            <a:pPr marL="0" lvl="1">
              <a:spcBef>
                <a:spcPts val="300"/>
              </a:spcBef>
              <a:spcAft>
                <a:spcPts val="600"/>
              </a:spcAft>
              <a:buClr>
                <a:schemeClr val="accent1"/>
              </a:buClr>
              <a:buSzPct val="110000"/>
            </a:pPr>
            <a:r>
              <a:rPr lang="en-US" b="1">
                <a:ea typeface="+mn-lt"/>
                <a:cs typeface="+mn-lt"/>
              </a:rPr>
              <a:t>Affordability</a:t>
            </a:r>
          </a:p>
          <a:p>
            <a:pPr marL="228600" lvl="1" indent="-228600">
              <a:spcBef>
                <a:spcPts val="300"/>
              </a:spcBef>
              <a:spcAft>
                <a:spcPts val="600"/>
              </a:spcAft>
              <a:buClr>
                <a:schemeClr val="accent1"/>
              </a:buClr>
              <a:buSzPct val="110000"/>
              <a:buFont typeface="Wingdings" panose="05000000000000000000" pitchFamily="2" charset="2"/>
              <a:buChar char="§"/>
            </a:pPr>
            <a:r>
              <a:rPr lang="en-US">
                <a:ea typeface="+mn-lt"/>
                <a:cs typeface="+mn-lt"/>
              </a:rPr>
              <a:t>Extends the </a:t>
            </a:r>
            <a:r>
              <a:rPr lang="en-US" err="1">
                <a:ea typeface="+mn-lt"/>
                <a:cs typeface="+mn-lt"/>
              </a:rPr>
              <a:t>ConnectorCare</a:t>
            </a:r>
            <a:r>
              <a:rPr lang="en-US">
                <a:ea typeface="+mn-lt"/>
                <a:cs typeface="+mn-lt"/>
              </a:rPr>
              <a:t> expansion pilot through December 2027</a:t>
            </a:r>
          </a:p>
        </p:txBody>
      </p:sp>
      <p:sp>
        <p:nvSpPr>
          <p:cNvPr id="5" name="TextBox 4">
            <a:extLst>
              <a:ext uri="{FF2B5EF4-FFF2-40B4-BE49-F238E27FC236}">
                <a16:creationId xmlns:a16="http://schemas.microsoft.com/office/drawing/2014/main" id="{383ACC02-03AA-96BD-C602-DDF6E2AC4EA5}"/>
              </a:ext>
            </a:extLst>
          </p:cNvPr>
          <p:cNvSpPr txBox="1"/>
          <p:nvPr/>
        </p:nvSpPr>
        <p:spPr>
          <a:xfrm>
            <a:off x="6313715" y="1626455"/>
            <a:ext cx="5702451" cy="4778231"/>
          </a:xfrm>
          <a:prstGeom prst="rect">
            <a:avLst/>
          </a:prstGeom>
          <a:noFill/>
          <a:ln w="6350">
            <a:noFill/>
            <a:miter lim="800000"/>
          </a:ln>
        </p:spPr>
        <p:txBody>
          <a:bodyPr wrap="square">
            <a:spAutoFit/>
          </a:bodyPr>
          <a:lstStyle/>
          <a:p>
            <a:pPr marL="0" lvl="1">
              <a:spcBef>
                <a:spcPts val="300"/>
              </a:spcBef>
              <a:spcAft>
                <a:spcPts val="600"/>
              </a:spcAft>
              <a:buClr>
                <a:schemeClr val="accent1"/>
              </a:buClr>
              <a:buSzPct val="110000"/>
            </a:pPr>
            <a:r>
              <a:rPr lang="en-US" b="1">
                <a:ea typeface="+mn-lt"/>
                <a:cs typeface="+mn-lt"/>
              </a:rPr>
              <a:t>Responding to Federal Pressures</a:t>
            </a:r>
          </a:p>
          <a:p>
            <a:pPr marL="228600" lvl="1" indent="-228600">
              <a:spcBef>
                <a:spcPts val="300"/>
              </a:spcBef>
              <a:spcAft>
                <a:spcPts val="600"/>
              </a:spcAft>
              <a:buClr>
                <a:schemeClr val="accent1"/>
              </a:buClr>
              <a:buSzPct val="110000"/>
              <a:buFont typeface="Wingdings" panose="05000000000000000000" pitchFamily="2" charset="2"/>
              <a:buChar char="§"/>
            </a:pPr>
            <a:r>
              <a:rPr lang="en-US">
                <a:ea typeface="+mn-lt"/>
                <a:cs typeface="+mn-lt"/>
              </a:rPr>
              <a:t>Invests in administrative infrastructure at MassHealth and DTA due to federal policy changes</a:t>
            </a:r>
          </a:p>
          <a:p>
            <a:pPr marL="228600" lvl="1" indent="-228600">
              <a:spcBef>
                <a:spcPts val="300"/>
              </a:spcBef>
              <a:spcAft>
                <a:spcPts val="600"/>
              </a:spcAft>
              <a:buClr>
                <a:schemeClr val="accent1"/>
              </a:buClr>
              <a:buSzPct val="110000"/>
              <a:buFont typeface="Wingdings" panose="05000000000000000000" pitchFamily="2" charset="2"/>
              <a:buChar char="§"/>
            </a:pPr>
            <a:r>
              <a:rPr lang="en-US">
                <a:ea typeface="+mn-lt"/>
                <a:cs typeface="+mn-lt"/>
              </a:rPr>
              <a:t>Implements recommended savings from PCA working group and sets additional savings target</a:t>
            </a:r>
          </a:p>
          <a:p>
            <a:pPr marL="228600" lvl="1" indent="-228600">
              <a:spcBef>
                <a:spcPts val="300"/>
              </a:spcBef>
              <a:spcAft>
                <a:spcPts val="600"/>
              </a:spcAft>
              <a:buClr>
                <a:schemeClr val="accent1"/>
              </a:buClr>
              <a:buSzPct val="110000"/>
              <a:buFont typeface="Wingdings" panose="05000000000000000000" pitchFamily="2" charset="2"/>
              <a:buChar char="§"/>
            </a:pPr>
            <a:r>
              <a:rPr lang="en-US">
                <a:ea typeface="+mn-lt"/>
                <a:cs typeface="+mn-lt"/>
              </a:rPr>
              <a:t>Continue affordability work and start new working groups on Adult Day Health, Adult Foster Care, and Pharmacy</a:t>
            </a:r>
          </a:p>
          <a:p>
            <a:pPr marL="228600" lvl="1" indent="-228600">
              <a:spcBef>
                <a:spcPts val="300"/>
              </a:spcBef>
              <a:spcAft>
                <a:spcPts val="600"/>
              </a:spcAft>
              <a:buClr>
                <a:schemeClr val="accent1"/>
              </a:buClr>
              <a:buSzPct val="110000"/>
              <a:buFont typeface="Wingdings" panose="05000000000000000000" pitchFamily="2" charset="2"/>
              <a:buChar char="§"/>
            </a:pPr>
            <a:r>
              <a:rPr lang="en-US">
                <a:ea typeface="+mn-lt"/>
                <a:cs typeface="+mn-lt"/>
              </a:rPr>
              <a:t>Maintains the Massachusetts Access to Counsel Initiative for immigration legal services</a:t>
            </a:r>
          </a:p>
          <a:p>
            <a:pPr marL="0" lvl="1">
              <a:spcBef>
                <a:spcPts val="300"/>
              </a:spcBef>
              <a:spcAft>
                <a:spcPts val="600"/>
              </a:spcAft>
              <a:buClr>
                <a:schemeClr val="accent1"/>
              </a:buClr>
              <a:buSzPct val="110000"/>
            </a:pPr>
            <a:r>
              <a:rPr lang="en-US" b="1">
                <a:cs typeface="Arial"/>
              </a:rPr>
              <a:t>Food Security</a:t>
            </a:r>
          </a:p>
          <a:p>
            <a:pPr marL="228600" lvl="1" indent="-228600">
              <a:spcBef>
                <a:spcPts val="300"/>
              </a:spcBef>
              <a:spcAft>
                <a:spcPts val="600"/>
              </a:spcAft>
              <a:buClr>
                <a:schemeClr val="accent1"/>
              </a:buClr>
              <a:buSzPct val="110000"/>
              <a:buFont typeface="Wingdings" panose="05000000000000000000" pitchFamily="2" charset="2"/>
              <a:buChar char="§"/>
            </a:pPr>
            <a:r>
              <a:rPr lang="en-US">
                <a:cs typeface="Arial"/>
              </a:rPr>
              <a:t>Invests in AGE’s Nutrition Services Program to address food insecurity among elderly populations</a:t>
            </a:r>
          </a:p>
          <a:p>
            <a:pPr marL="228600" lvl="1" indent="-228600">
              <a:spcBef>
                <a:spcPts val="300"/>
              </a:spcBef>
              <a:spcAft>
                <a:spcPts val="600"/>
              </a:spcAft>
              <a:buClr>
                <a:schemeClr val="accent1"/>
              </a:buClr>
              <a:buSzPct val="110000"/>
              <a:buFont typeface="Wingdings" panose="05000000000000000000" pitchFamily="2" charset="2"/>
              <a:buChar char="§"/>
            </a:pPr>
            <a:r>
              <a:rPr lang="en-US">
                <a:cs typeface="Arial"/>
              </a:rPr>
              <a:t>Fully funds the DTA Healthy Incentives Program</a:t>
            </a:r>
          </a:p>
        </p:txBody>
      </p:sp>
    </p:spTree>
    <p:extLst>
      <p:ext uri="{BB962C8B-B14F-4D97-AF65-F5344CB8AC3E}">
        <p14:creationId xmlns:p14="http://schemas.microsoft.com/office/powerpoint/2010/main" val="52880665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19F3B9-16A7-7C14-23F6-30F0B16C12F8}"/>
              </a:ext>
            </a:extLst>
          </p:cNvPr>
          <p:cNvSpPr>
            <a:spLocks noGrp="1"/>
          </p:cNvSpPr>
          <p:nvPr>
            <p:ph type="title"/>
          </p:nvPr>
        </p:nvSpPr>
        <p:spPr>
          <a:xfrm>
            <a:off x="554736" y="374904"/>
            <a:ext cx="10602418" cy="451059"/>
          </a:xfrm>
          <a:solidFill>
            <a:srgbClr val="14558F"/>
          </a:solidFill>
        </p:spPr>
        <p:txBody>
          <a:bodyPr/>
          <a:lstStyle/>
          <a:p>
            <a:r>
              <a:rPr lang="en-US" b="1" i="0" u="none" strike="noStrike">
                <a:solidFill>
                  <a:srgbClr val="FFFFFF"/>
                </a:solidFill>
                <a:effectLst/>
                <a:latin typeface="Arial" panose="020B0604020202020204" pitchFamily="34" charset="0"/>
              </a:rPr>
              <a:t>Chapter 257 Reserve Overview</a:t>
            </a:r>
            <a:r>
              <a:rPr lang="en-US" b="0" i="0">
                <a:solidFill>
                  <a:srgbClr val="FFFFFF"/>
                </a:solidFill>
                <a:effectLst/>
                <a:latin typeface="Arial" panose="020B0604020202020204" pitchFamily="34" charset="0"/>
              </a:rPr>
              <a:t>​</a:t>
            </a:r>
            <a:endParaRPr lang="en-US">
              <a:highlight>
                <a:srgbClr val="FFFF00"/>
              </a:highlight>
            </a:endParaRPr>
          </a:p>
        </p:txBody>
      </p:sp>
      <p:sp>
        <p:nvSpPr>
          <p:cNvPr id="30" name="Text Placeholder 2">
            <a:extLst>
              <a:ext uri="{FF2B5EF4-FFF2-40B4-BE49-F238E27FC236}">
                <a16:creationId xmlns:a16="http://schemas.microsoft.com/office/drawing/2014/main" id="{DC419B56-5524-48B2-A8AB-97CE6ADB8D97}"/>
              </a:ext>
            </a:extLst>
          </p:cNvPr>
          <p:cNvSpPr>
            <a:spLocks noGrp="1"/>
          </p:cNvSpPr>
          <p:nvPr>
            <p:ph type="body" sz="quarter" idx="12"/>
          </p:nvPr>
        </p:nvSpPr>
        <p:spPr>
          <a:xfrm>
            <a:off x="378397" y="1136039"/>
            <a:ext cx="11082528" cy="553998"/>
          </a:xfrm>
        </p:spPr>
        <p:txBody>
          <a:bodyPr vert="horz" wrap="square" lIns="0" tIns="0" rIns="0" bIns="0" rtlCol="0" anchor="t">
            <a:spAutoFit/>
          </a:bodyPr>
          <a:lstStyle/>
          <a:p>
            <a:r>
              <a:rPr lang="en-US">
                <a:cs typeface="Arial"/>
              </a:rPr>
              <a:t>The Chapter 257 Reserve is used to support the projected costs of rate increases to human service providers​.</a:t>
            </a:r>
          </a:p>
        </p:txBody>
      </p:sp>
      <p:sp>
        <p:nvSpPr>
          <p:cNvPr id="31" name="Text Placeholder 2">
            <a:extLst>
              <a:ext uri="{FF2B5EF4-FFF2-40B4-BE49-F238E27FC236}">
                <a16:creationId xmlns:a16="http://schemas.microsoft.com/office/drawing/2014/main" id="{7329EF0D-EBB0-4A25-A240-344AE65EC574}"/>
              </a:ext>
            </a:extLst>
          </p:cNvPr>
          <p:cNvSpPr txBox="1">
            <a:spLocks/>
          </p:cNvSpPr>
          <p:nvPr/>
        </p:nvSpPr>
        <p:spPr>
          <a:xfrm>
            <a:off x="378397" y="1807681"/>
            <a:ext cx="11435206" cy="1107996"/>
          </a:xfrm>
          <a:prstGeom prst="rect">
            <a:avLst/>
          </a:prstGeom>
        </p:spPr>
        <p:txBody>
          <a:bodyPr vert="horz" wrap="square" lIns="0" tIns="0" rIns="0" bIns="0" rtlCol="0" anchor="t">
            <a:spAutoFit/>
          </a:bodyPr>
          <a:lstStyle>
            <a:lvl1pPr marL="0" indent="0" algn="l" defTabSz="914400" rtl="0" eaLnBrk="1" latinLnBrk="0" hangingPunct="1">
              <a:lnSpc>
                <a:spcPct val="100000"/>
              </a:lnSpc>
              <a:spcBef>
                <a:spcPts val="300"/>
              </a:spcBef>
              <a:spcAft>
                <a:spcPts val="300"/>
              </a:spcAft>
              <a:buClr>
                <a:schemeClr val="accent1"/>
              </a:buClr>
              <a:buSzPct val="110000"/>
              <a:buFont typeface="Wingdings" panose="05000000000000000000" pitchFamily="2" charset="2"/>
              <a:buNone/>
              <a:defRPr lang="en-US" sz="1800" b="1" i="1" kern="1200">
                <a:solidFill>
                  <a:schemeClr val="accent1"/>
                </a:solidFill>
                <a:latin typeface="+mn-lt"/>
                <a:ea typeface="+mn-ea"/>
                <a:cs typeface="Arial" panose="020B0604020202020204" pitchFamily="34" charset="0"/>
              </a:defRPr>
            </a:lvl1pPr>
            <a:lvl2pPr marL="457200" indent="-225425" algn="l" defTabSz="914400" rtl="0" eaLnBrk="1" latinLnBrk="0" hangingPunct="1">
              <a:lnSpc>
                <a:spcPct val="100000"/>
              </a:lnSpc>
              <a:spcBef>
                <a:spcPts val="0"/>
              </a:spcBef>
              <a:spcAft>
                <a:spcPts val="300"/>
              </a:spcAft>
              <a:buClr>
                <a:schemeClr val="accent1"/>
              </a:buClr>
              <a:buSzPct val="110000"/>
              <a:buFont typeface="Wingdings" panose="05000000000000000000" pitchFamily="2" charset="2"/>
              <a:buChar char="§"/>
              <a:defRPr lang="en-US" sz="1800" kern="1200" dirty="0">
                <a:solidFill>
                  <a:schemeClr val="tx1"/>
                </a:solidFill>
                <a:latin typeface="+mn-lt"/>
                <a:ea typeface="+mn-ea"/>
                <a:cs typeface="+mn-cs"/>
              </a:defRPr>
            </a:lvl2pPr>
            <a:lvl3pPr marL="685800" indent="-214313" algn="l" defTabSz="914400" rtl="0" eaLnBrk="1" latinLnBrk="0" hangingPunct="1">
              <a:lnSpc>
                <a:spcPct val="100000"/>
              </a:lnSpc>
              <a:spcBef>
                <a:spcPts val="0"/>
              </a:spcBef>
              <a:spcAft>
                <a:spcPts val="300"/>
              </a:spcAft>
              <a:buClr>
                <a:schemeClr val="accent1"/>
              </a:buClr>
              <a:buSzPct val="110000"/>
              <a:buFont typeface="Wingdings" panose="05000000000000000000" pitchFamily="2" charset="2"/>
              <a:buChar char="§"/>
              <a:defRPr lang="en-US" sz="1800" kern="1200" dirty="0">
                <a:solidFill>
                  <a:schemeClr val="tx1"/>
                </a:solidFill>
                <a:latin typeface="+mn-lt"/>
                <a:ea typeface="+mn-ea"/>
                <a:cs typeface="+mn-cs"/>
              </a:defRPr>
            </a:lvl3pPr>
            <a:lvl4pPr marL="914400" indent="-228600" algn="l" defTabSz="914400" rtl="0" eaLnBrk="1" latinLnBrk="0" hangingPunct="1">
              <a:lnSpc>
                <a:spcPct val="100000"/>
              </a:lnSpc>
              <a:spcBef>
                <a:spcPts val="0"/>
              </a:spcBef>
              <a:spcAft>
                <a:spcPts val="300"/>
              </a:spcAft>
              <a:buClr>
                <a:schemeClr val="accent1"/>
              </a:buClr>
              <a:buSzPct val="110000"/>
              <a:buFont typeface="Wingdings" panose="05000000000000000000" pitchFamily="2" charset="2"/>
              <a:buChar char="§"/>
              <a:defRPr lang="en-US" sz="1800" kern="1200" dirty="0">
                <a:solidFill>
                  <a:schemeClr val="tx1"/>
                </a:solidFill>
                <a:latin typeface="+mn-lt"/>
                <a:ea typeface="+mn-ea"/>
                <a:cs typeface="+mn-cs"/>
              </a:defRPr>
            </a:lvl4pPr>
            <a:lvl5pPr marL="1143000" indent="-228600" algn="l" defTabSz="914400" rtl="0" eaLnBrk="1" latinLnBrk="0" hangingPunct="1">
              <a:lnSpc>
                <a:spcPct val="100000"/>
              </a:lnSpc>
              <a:spcBef>
                <a:spcPts val="0"/>
              </a:spcBef>
              <a:spcAft>
                <a:spcPts val="300"/>
              </a:spcAft>
              <a:buClr>
                <a:schemeClr val="accent1"/>
              </a:buClr>
              <a:buSzPct val="110000"/>
              <a:buFont typeface="Wingdings" panose="05000000000000000000" pitchFamily="2" charset="2"/>
              <a:buChar char="§"/>
              <a:defRPr lang="en-US" sz="1800" kern="1200" dirty="0">
                <a:solidFill>
                  <a:schemeClr val="tx1"/>
                </a:solidFill>
                <a:latin typeface="+mn-lt"/>
                <a:ea typeface="+mn-ea"/>
                <a:cs typeface="+mn-cs"/>
              </a:defRPr>
            </a:lvl5pPr>
            <a:lvl6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6pPr>
            <a:lvl7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7pPr>
            <a:lvl8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8pPr>
            <a:lvl9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9pPr>
          </a:lstStyle>
          <a:p>
            <a:pPr fontAlgn="base"/>
            <a:r>
              <a:rPr lang="en-US" b="0" i="0" u="none" strike="noStrike">
                <a:solidFill>
                  <a:srgbClr val="000000"/>
                </a:solidFill>
                <a:effectLst/>
                <a:latin typeface="Arial"/>
                <a:cs typeface="Arial"/>
              </a:rPr>
              <a:t>H.2 recommends maintaining Chapter 257 rates </a:t>
            </a:r>
            <a:r>
              <a:rPr lang="en-US" i="0" u="none" strike="noStrike">
                <a:solidFill>
                  <a:srgbClr val="000000"/>
                </a:solidFill>
                <a:effectLst/>
                <a:latin typeface="Arial"/>
                <a:cs typeface="Arial"/>
              </a:rPr>
              <a:t>benchmarked to the 53rd percentile </a:t>
            </a:r>
            <a:r>
              <a:rPr lang="en-US" b="0" i="0" u="none" strike="noStrike">
                <a:solidFill>
                  <a:srgbClr val="000000"/>
                </a:solidFill>
                <a:effectLst/>
                <a:latin typeface="Arial"/>
                <a:cs typeface="Arial"/>
              </a:rPr>
              <a:t>of Bureau of Labor Statistics (BLS) wage data at an estimated cost of $260M in FY27. Of this, </a:t>
            </a:r>
            <a:r>
              <a:rPr lang="en-US" i="0" u="none" strike="noStrike">
                <a:solidFill>
                  <a:srgbClr val="000000"/>
                </a:solidFill>
                <a:effectLst/>
                <a:latin typeface="Arial"/>
                <a:cs typeface="Arial"/>
              </a:rPr>
              <a:t>$175M </a:t>
            </a:r>
            <a:r>
              <a:rPr lang="en-US" b="0" i="0" u="none" strike="noStrike">
                <a:solidFill>
                  <a:srgbClr val="000000"/>
                </a:solidFill>
                <a:effectLst/>
                <a:latin typeface="Arial"/>
                <a:cs typeface="Arial"/>
              </a:rPr>
              <a:t>is funded through the Ch. 257 reserve in H.2, with the remaining amount to be covered in a future vehicle through an extension of existing resources into FY27 or filing for additional funds as needed.</a:t>
            </a:r>
            <a:endParaRPr lang="en-US" b="0" i="0">
              <a:solidFill>
                <a:srgbClr val="000000"/>
              </a:solidFill>
              <a:effectLst/>
              <a:latin typeface="Arial"/>
              <a:cs typeface="Arial"/>
            </a:endParaRPr>
          </a:p>
        </p:txBody>
      </p:sp>
      <p:sp>
        <p:nvSpPr>
          <p:cNvPr id="13" name="TextBox 12">
            <a:extLst>
              <a:ext uri="{FF2B5EF4-FFF2-40B4-BE49-F238E27FC236}">
                <a16:creationId xmlns:a16="http://schemas.microsoft.com/office/drawing/2014/main" id="{4144E715-3F00-04B6-31CF-BBECDE35D8B3}"/>
              </a:ext>
            </a:extLst>
          </p:cNvPr>
          <p:cNvSpPr txBox="1"/>
          <p:nvPr/>
        </p:nvSpPr>
        <p:spPr>
          <a:xfrm>
            <a:off x="378397" y="3039009"/>
            <a:ext cx="5834743" cy="2108269"/>
          </a:xfrm>
          <a:prstGeom prst="rect">
            <a:avLst/>
          </a:prstGeom>
          <a:noFill/>
          <a:ln w="6350">
            <a:noFill/>
            <a:miter lim="800000"/>
          </a:ln>
        </p:spPr>
        <p:txBody>
          <a:bodyPr wrap="square">
            <a:spAutoFit/>
          </a:bodyPr>
          <a:lstStyle/>
          <a:p>
            <a:pPr marL="228600" indent="-228600">
              <a:spcBef>
                <a:spcPts val="300"/>
              </a:spcBef>
              <a:spcAft>
                <a:spcPts val="300"/>
              </a:spcAft>
              <a:buClr>
                <a:schemeClr val="accent1"/>
              </a:buClr>
              <a:buSzPct val="110000"/>
              <a:buFont typeface="Wingdings" panose="05000000000000000000" pitchFamily="2" charset="2"/>
              <a:buChar char="§"/>
              <a:defRPr/>
            </a:pPr>
            <a:r>
              <a:rPr lang="en-US">
                <a:solidFill>
                  <a:srgbClr val="000000"/>
                </a:solidFill>
                <a:ea typeface="+mn-lt"/>
                <a:cs typeface="+mn-lt"/>
              </a:rPr>
              <a:t>The BLS benchmark was increased from the 50</a:t>
            </a:r>
            <a:r>
              <a:rPr lang="en-US" baseline="30000">
                <a:solidFill>
                  <a:srgbClr val="000000"/>
                </a:solidFill>
                <a:ea typeface="+mn-lt"/>
                <a:cs typeface="+mn-lt"/>
              </a:rPr>
              <a:t>th</a:t>
            </a:r>
            <a:r>
              <a:rPr lang="en-US">
                <a:solidFill>
                  <a:srgbClr val="000000"/>
                </a:solidFill>
                <a:ea typeface="+mn-lt"/>
                <a:cs typeface="+mn-lt"/>
              </a:rPr>
              <a:t> to 53rd percentile </a:t>
            </a:r>
            <a:r>
              <a:rPr lang="en-US" b="0" i="0">
                <a:solidFill>
                  <a:srgbClr val="000000"/>
                </a:solidFill>
                <a:ea typeface="+mn-lt"/>
                <a:cs typeface="+mn-lt"/>
              </a:rPr>
              <a:t>beginning in FY24 through FY26. H.2 would maintain the 53</a:t>
            </a:r>
            <a:r>
              <a:rPr lang="en-US" b="0" i="0" baseline="30000">
                <a:solidFill>
                  <a:srgbClr val="000000"/>
                </a:solidFill>
                <a:ea typeface="+mn-lt"/>
                <a:cs typeface="+mn-lt"/>
              </a:rPr>
              <a:t>rd</a:t>
            </a:r>
            <a:r>
              <a:rPr lang="en-US" b="0" i="0">
                <a:solidFill>
                  <a:srgbClr val="000000"/>
                </a:solidFill>
                <a:ea typeface="+mn-lt"/>
                <a:cs typeface="+mn-lt"/>
              </a:rPr>
              <a:t> percentile benchmark. </a:t>
            </a:r>
          </a:p>
          <a:p>
            <a:pPr marL="228600" indent="-228600">
              <a:spcBef>
                <a:spcPts val="300"/>
              </a:spcBef>
              <a:spcAft>
                <a:spcPts val="300"/>
              </a:spcAft>
              <a:buClr>
                <a:schemeClr val="accent1"/>
              </a:buClr>
              <a:buSzPct val="110000"/>
              <a:buFont typeface="Wingdings" panose="05000000000000000000" pitchFamily="2" charset="2"/>
              <a:buChar char="§"/>
              <a:defRPr/>
            </a:pPr>
            <a:r>
              <a:rPr lang="en-US">
                <a:solidFill>
                  <a:srgbClr val="000000"/>
                </a:solidFill>
                <a:ea typeface="+mn-lt"/>
                <a:cs typeface="+mn-lt"/>
              </a:rPr>
              <a:t>The past four years have seen historic investments in provider rate growth, with approximately </a:t>
            </a:r>
            <a:r>
              <a:rPr lang="en-US" b="1">
                <a:solidFill>
                  <a:srgbClr val="000000"/>
                </a:solidFill>
                <a:ea typeface="+mn-lt"/>
                <a:cs typeface="+mn-lt"/>
              </a:rPr>
              <a:t>$1B</a:t>
            </a:r>
            <a:r>
              <a:rPr lang="en-US">
                <a:solidFill>
                  <a:srgbClr val="000000"/>
                </a:solidFill>
                <a:ea typeface="+mn-lt"/>
                <a:cs typeface="+mn-lt"/>
              </a:rPr>
              <a:t> in rate increases supported through the Ch. 257 reserve in the FY23-26 GAAs.</a:t>
            </a:r>
            <a:endParaRPr lang="en-US" b="0" i="0">
              <a:solidFill>
                <a:srgbClr val="000000"/>
              </a:solidFill>
              <a:ea typeface="+mn-lt"/>
              <a:cs typeface="+mn-lt"/>
            </a:endParaRPr>
          </a:p>
        </p:txBody>
      </p:sp>
      <p:pic>
        <p:nvPicPr>
          <p:cNvPr id="3" name="Picture 2" descr="Visual showing fiscal year 23 through 27 Chapter 257 funding. ">
            <a:extLst>
              <a:ext uri="{FF2B5EF4-FFF2-40B4-BE49-F238E27FC236}">
                <a16:creationId xmlns:a16="http://schemas.microsoft.com/office/drawing/2014/main" id="{02DDB388-A382-CC7D-FB49-8B304CB728E2}"/>
              </a:ext>
            </a:extLst>
          </p:cNvPr>
          <p:cNvPicPr>
            <a:picLocks noChangeAspect="1"/>
          </p:cNvPicPr>
          <p:nvPr/>
        </p:nvPicPr>
        <p:blipFill>
          <a:blip r:embed="rId3"/>
          <a:stretch>
            <a:fillRect/>
          </a:stretch>
        </p:blipFill>
        <p:spPr>
          <a:xfrm>
            <a:off x="6254557" y="3035369"/>
            <a:ext cx="5834743" cy="3500846"/>
          </a:xfrm>
          <a:prstGeom prst="rect">
            <a:avLst/>
          </a:prstGeom>
          <a:ln w="19050">
            <a:solidFill>
              <a:schemeClr val="tx1"/>
            </a:solidFill>
          </a:ln>
        </p:spPr>
      </p:pic>
      <p:sp>
        <p:nvSpPr>
          <p:cNvPr id="14" name="Text Placeholder 3">
            <a:extLst>
              <a:ext uri="{FF2B5EF4-FFF2-40B4-BE49-F238E27FC236}">
                <a16:creationId xmlns:a16="http://schemas.microsoft.com/office/drawing/2014/main" id="{F4ED0B51-231E-4AB4-8206-CC77BD5D0514}"/>
              </a:ext>
              <a:ext uri="{C183D7F6-B498-43B3-948B-1728B52AA6E4}">
                <adec:decorative xmlns:adec="http://schemas.microsoft.com/office/drawing/2017/decorative" val="1"/>
              </a:ext>
            </a:extLst>
          </p:cNvPr>
          <p:cNvSpPr txBox="1">
            <a:spLocks/>
          </p:cNvSpPr>
          <p:nvPr/>
        </p:nvSpPr>
        <p:spPr bwMode="auto">
          <a:xfrm>
            <a:off x="554736" y="246888"/>
            <a:ext cx="7772400" cy="182880"/>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lvl1pPr marL="0" indent="0" algn="l" rtl="0" eaLnBrk="0" fontAlgn="base" hangingPunct="0">
              <a:spcBef>
                <a:spcPct val="0"/>
              </a:spcBef>
              <a:spcAft>
                <a:spcPts val="1200"/>
              </a:spcAft>
              <a:buClr>
                <a:srgbClr val="FFC000"/>
              </a:buClr>
              <a:buSzPct val="80000"/>
              <a:buFont typeface="Wingdings" pitchFamily="2" charset="2"/>
              <a:buNone/>
              <a:defRPr sz="1100" b="1" baseline="0">
                <a:solidFill>
                  <a:srgbClr val="00269E"/>
                </a:solidFill>
                <a:latin typeface="Arial" panose="020B0604020202020204" pitchFamily="34" charset="0"/>
                <a:ea typeface="Calibri" pitchFamily="34" charset="0"/>
                <a:cs typeface="Arial" panose="020B0604020202020204" pitchFamily="34" charset="0"/>
              </a:defRPr>
            </a:lvl1pPr>
            <a:lvl2pPr marL="568325" indent="-222250" algn="l" rtl="0" eaLnBrk="0" fontAlgn="base" hangingPunct="0">
              <a:spcBef>
                <a:spcPct val="0"/>
              </a:spcBef>
              <a:spcAft>
                <a:spcPts val="1200"/>
              </a:spcAft>
              <a:buClr>
                <a:srgbClr val="FFC000"/>
              </a:buClr>
              <a:buSzPct val="115000"/>
              <a:buFont typeface="Calibri" pitchFamily="34" charset="0"/>
              <a:buChar char="•"/>
              <a:defRPr b="1">
                <a:solidFill>
                  <a:srgbClr val="003366"/>
                </a:solidFill>
                <a:latin typeface="Calibri" pitchFamily="34" charset="0"/>
                <a:ea typeface="Calibri" pitchFamily="34" charset="0"/>
                <a:cs typeface="Calibri" pitchFamily="34" charset="0"/>
              </a:defRPr>
            </a:lvl2pPr>
            <a:lvl3pPr marL="739775" indent="-342900" algn="l" rtl="0" eaLnBrk="0" fontAlgn="base" hangingPunct="0">
              <a:lnSpc>
                <a:spcPct val="90000"/>
              </a:lnSpc>
              <a:spcBef>
                <a:spcPct val="25000"/>
              </a:spcBef>
              <a:spcAft>
                <a:spcPct val="0"/>
              </a:spcAft>
              <a:buClr>
                <a:schemeClr val="tx1"/>
              </a:buClr>
              <a:buAutoNum type="alphaUcPeriod"/>
              <a:defRPr>
                <a:solidFill>
                  <a:schemeClr val="tx1"/>
                </a:solidFill>
                <a:latin typeface="+mn-lt"/>
                <a:ea typeface="Calibri" pitchFamily="34" charset="0"/>
                <a:cs typeface="Calibri" pitchFamily="34" charset="0"/>
              </a:defRPr>
            </a:lvl3pPr>
            <a:lvl4pPr marL="914400" indent="-346075" algn="l" rtl="0" eaLnBrk="0" fontAlgn="base" hangingPunct="0">
              <a:spcBef>
                <a:spcPct val="0"/>
              </a:spcBef>
              <a:spcAft>
                <a:spcPts val="1200"/>
              </a:spcAft>
              <a:buClr>
                <a:srgbClr val="FFC000"/>
              </a:buClr>
              <a:buFont typeface="Symbol" pitchFamily="18" charset="2"/>
              <a:buChar char=""/>
              <a:defRPr b="1">
                <a:solidFill>
                  <a:srgbClr val="003366"/>
                </a:solidFill>
                <a:latin typeface="Calibri" pitchFamily="34" charset="0"/>
                <a:ea typeface="Calibri" pitchFamily="34" charset="0"/>
                <a:cs typeface="Calibri" pitchFamily="34" charset="0"/>
              </a:defRPr>
            </a:lvl4pPr>
            <a:lvl5pPr marL="1333500" indent="-304800" algn="l" rtl="0" eaLnBrk="0" fontAlgn="base" hangingPunct="0">
              <a:spcBef>
                <a:spcPct val="0"/>
              </a:spcBef>
              <a:spcAft>
                <a:spcPts val="1200"/>
              </a:spcAft>
              <a:buClr>
                <a:schemeClr val="tx1"/>
              </a:buClr>
              <a:buChar char="–"/>
              <a:defRPr sz="1600" b="1">
                <a:solidFill>
                  <a:srgbClr val="003366"/>
                </a:solidFill>
                <a:latin typeface="Calibri" pitchFamily="34" charset="0"/>
                <a:ea typeface="Calibri" pitchFamily="34" charset="0"/>
                <a:cs typeface="Calibri" pitchFamily="34" charset="0"/>
              </a:defRPr>
            </a:lvl5pPr>
            <a:lvl6pPr marL="1790700" indent="-304800" algn="l" rtl="0" fontAlgn="base">
              <a:lnSpc>
                <a:spcPct val="90000"/>
              </a:lnSpc>
              <a:spcBef>
                <a:spcPct val="25000"/>
              </a:spcBef>
              <a:spcAft>
                <a:spcPct val="0"/>
              </a:spcAft>
              <a:buClr>
                <a:schemeClr val="tx1"/>
              </a:buClr>
              <a:buChar char="–"/>
              <a:defRPr sz="1600">
                <a:solidFill>
                  <a:schemeClr val="tx1"/>
                </a:solidFill>
                <a:latin typeface="+mn-lt"/>
              </a:defRPr>
            </a:lvl6pPr>
            <a:lvl7pPr marL="2247900" indent="-304800" algn="l" rtl="0" fontAlgn="base">
              <a:lnSpc>
                <a:spcPct val="90000"/>
              </a:lnSpc>
              <a:spcBef>
                <a:spcPct val="25000"/>
              </a:spcBef>
              <a:spcAft>
                <a:spcPct val="0"/>
              </a:spcAft>
              <a:buClr>
                <a:schemeClr val="tx1"/>
              </a:buClr>
              <a:buChar char="–"/>
              <a:defRPr sz="1600">
                <a:solidFill>
                  <a:schemeClr val="tx1"/>
                </a:solidFill>
                <a:latin typeface="+mn-lt"/>
              </a:defRPr>
            </a:lvl7pPr>
            <a:lvl8pPr marL="2705100" indent="-304800" algn="l" rtl="0" fontAlgn="base">
              <a:lnSpc>
                <a:spcPct val="90000"/>
              </a:lnSpc>
              <a:spcBef>
                <a:spcPct val="25000"/>
              </a:spcBef>
              <a:spcAft>
                <a:spcPct val="0"/>
              </a:spcAft>
              <a:buClr>
                <a:schemeClr val="tx1"/>
              </a:buClr>
              <a:buChar char="–"/>
              <a:defRPr sz="1600">
                <a:solidFill>
                  <a:schemeClr val="tx1"/>
                </a:solidFill>
                <a:latin typeface="+mn-lt"/>
              </a:defRPr>
            </a:lvl8pPr>
            <a:lvl9pPr marL="3162300" indent="-304800" algn="l" rtl="0" fontAlgn="base">
              <a:lnSpc>
                <a:spcPct val="90000"/>
              </a:lnSpc>
              <a:spcBef>
                <a:spcPct val="25000"/>
              </a:spcBef>
              <a:spcAft>
                <a:spcPct val="0"/>
              </a:spcAft>
              <a:buClr>
                <a:schemeClr val="tx1"/>
              </a:buClr>
              <a:buChar char="–"/>
              <a:defRPr sz="1600">
                <a:solidFill>
                  <a:schemeClr val="tx1"/>
                </a:solidFill>
                <a:latin typeface="+mn-lt"/>
              </a:defRPr>
            </a:lvl9pPr>
          </a:lstStyle>
          <a:p>
            <a:r>
              <a:rPr lang="da-DK" kern="0">
                <a:solidFill>
                  <a:schemeClr val="bg1"/>
                </a:solidFill>
                <a:latin typeface="Arial"/>
                <a:ea typeface="Calibri"/>
                <a:cs typeface="Arial"/>
              </a:rPr>
              <a:t>EOHHS H.2 Budget Overview</a:t>
            </a:r>
            <a:endParaRPr lang="en-US" kern="0">
              <a:solidFill>
                <a:schemeClr val="bg1"/>
              </a:solidFill>
              <a:latin typeface="Arial"/>
              <a:ea typeface="Calibri"/>
              <a:cs typeface="Arial"/>
            </a:endParaRPr>
          </a:p>
        </p:txBody>
      </p:sp>
    </p:spTree>
    <p:extLst>
      <p:ext uri="{BB962C8B-B14F-4D97-AF65-F5344CB8AC3E}">
        <p14:creationId xmlns:p14="http://schemas.microsoft.com/office/powerpoint/2010/main" val="142594508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9EC176F-231B-1B16-CF70-C92F56A80B9C}"/>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96DDFAE8-980D-0940-C630-6FD1FC23582A}"/>
              </a:ext>
            </a:extLst>
          </p:cNvPr>
          <p:cNvSpPr>
            <a:spLocks noGrp="1"/>
          </p:cNvSpPr>
          <p:nvPr>
            <p:ph type="title"/>
          </p:nvPr>
        </p:nvSpPr>
        <p:spPr>
          <a:xfrm>
            <a:off x="554736" y="374904"/>
            <a:ext cx="10602418" cy="451059"/>
          </a:xfrm>
        </p:spPr>
        <p:txBody>
          <a:bodyPr/>
          <a:lstStyle/>
          <a:p>
            <a:r>
              <a:rPr lang="en-US" b="1" i="0" u="none" strike="noStrike">
                <a:solidFill>
                  <a:srgbClr val="FFFFFF"/>
                </a:solidFill>
                <a:effectLst/>
                <a:latin typeface="Arial"/>
                <a:cs typeface="Arial"/>
              </a:rPr>
              <a:t>Office of the Secretary</a:t>
            </a:r>
            <a:endParaRPr lang="en-US" b="0">
              <a:solidFill>
                <a:srgbClr val="FFFFFF"/>
              </a:solidFill>
              <a:latin typeface="Arial"/>
              <a:cs typeface="Arial"/>
            </a:endParaRPr>
          </a:p>
        </p:txBody>
      </p:sp>
      <p:sp>
        <p:nvSpPr>
          <p:cNvPr id="30" name="Text Placeholder 2">
            <a:extLst>
              <a:ext uri="{FF2B5EF4-FFF2-40B4-BE49-F238E27FC236}">
                <a16:creationId xmlns:a16="http://schemas.microsoft.com/office/drawing/2014/main" id="{75D47296-2BBA-0C97-CF26-1068DDA3F415}"/>
              </a:ext>
            </a:extLst>
          </p:cNvPr>
          <p:cNvSpPr>
            <a:spLocks noGrp="1"/>
          </p:cNvSpPr>
          <p:nvPr>
            <p:ph type="body" sz="quarter" idx="12"/>
          </p:nvPr>
        </p:nvSpPr>
        <p:spPr>
          <a:xfrm>
            <a:off x="554736" y="1107406"/>
            <a:ext cx="10951464" cy="5524589"/>
          </a:xfrm>
        </p:spPr>
        <p:txBody>
          <a:bodyPr vert="horz" wrap="square" lIns="0" tIns="0" rIns="0" bIns="0" rtlCol="0" anchor="t">
            <a:spAutoFit/>
          </a:bodyPr>
          <a:lstStyle/>
          <a:p>
            <a:r>
              <a:rPr lang="en-US" i="0">
                <a:solidFill>
                  <a:schemeClr val="tx1"/>
                </a:solidFill>
                <a:cs typeface="Arial"/>
              </a:rPr>
              <a:t>Agency Mission</a:t>
            </a:r>
            <a:endParaRPr lang="en-US" b="0" i="0">
              <a:solidFill>
                <a:schemeClr val="tx1"/>
              </a:solidFill>
              <a:cs typeface="Arial"/>
            </a:endParaRPr>
          </a:p>
          <a:p>
            <a:r>
              <a:rPr lang="en-US" b="0" i="0">
                <a:solidFill>
                  <a:schemeClr val="tx1"/>
                </a:solidFill>
              </a:rPr>
              <a:t>The Executive Office of Health and Human Services works with many of Massachusetts’ most vulnerable residents. We support individuals with intellectual and developmental disabilities; older adults; blind, Deaf, and hard of hearing residents; those struggling with substance use disorders, mental illness, or co-occurring illness; refugees and immigrants; system-involved youth; survivors of sexual assault, domestic violence, and human trafficking; and so many more people throughout the Commonwealth. </a:t>
            </a:r>
          </a:p>
          <a:p>
            <a:endParaRPr lang="en-US" b="0" i="0">
              <a:solidFill>
                <a:schemeClr val="tx1"/>
              </a:solidFill>
              <a:cs typeface="Arial"/>
              <a:sym typeface="Arial" panose="020B0604020202020204" pitchFamily="34" charset="0"/>
            </a:endParaRPr>
          </a:p>
          <a:p>
            <a:pPr>
              <a:spcBef>
                <a:spcPts val="0"/>
              </a:spcBef>
              <a:spcAft>
                <a:spcPts val="0"/>
              </a:spcAft>
              <a:buClrTx/>
              <a:buSzTx/>
              <a:defRPr/>
            </a:pPr>
            <a:r>
              <a:rPr lang="en-US" i="0">
                <a:solidFill>
                  <a:srgbClr val="000000"/>
                </a:solidFill>
              </a:rPr>
              <a:t>H.2 funds the Office of the Secre</a:t>
            </a:r>
            <a:r>
              <a:rPr lang="en-US" i="0">
                <a:solidFill>
                  <a:schemeClr val="tx1"/>
                </a:solidFill>
              </a:rPr>
              <a:t>tary at $461.3M, a $2.0M (+0%) </a:t>
            </a:r>
            <a:r>
              <a:rPr lang="en-US" i="0">
                <a:solidFill>
                  <a:srgbClr val="000000"/>
                </a:solidFill>
              </a:rPr>
              <a:t>increase above the FY26 GAA, excluding Chapter 257 and consolidated transportation funding. Highlights of this budget include:</a:t>
            </a:r>
            <a:endParaRPr lang="en-US" i="0">
              <a:solidFill>
                <a:srgbClr val="000000"/>
              </a:solidFill>
              <a:cs typeface="Arial"/>
            </a:endParaRPr>
          </a:p>
          <a:p>
            <a:pPr marL="228600" indent="-228600">
              <a:buFont typeface="Wingdings,Sans-Serif" panose="05000000000000000000" pitchFamily="2" charset="2"/>
              <a:buChar char="§"/>
              <a:defRPr/>
            </a:pPr>
            <a:r>
              <a:rPr lang="en-US" b="0" i="0">
                <a:solidFill>
                  <a:srgbClr val="000000"/>
                </a:solidFill>
                <a:cs typeface="Arial"/>
              </a:rPr>
              <a:t>Invests in MassHealth eligibility staff to respond to federal Medicaid policy changes</a:t>
            </a:r>
          </a:p>
          <a:p>
            <a:pPr marL="228600" indent="-228600">
              <a:buFont typeface="Wingdings,Sans-Serif" panose="05000000000000000000" pitchFamily="2" charset="2"/>
              <a:buChar char="§"/>
              <a:defRPr/>
            </a:pPr>
            <a:r>
              <a:rPr lang="en-US" b="0" i="0">
                <a:solidFill>
                  <a:srgbClr val="000000"/>
                </a:solidFill>
                <a:cs typeface="Arial"/>
              </a:rPr>
              <a:t>Maintains funding for the Safe and Successful Youth Initiative and Unaccompanied Homeless Youth Services</a:t>
            </a:r>
          </a:p>
          <a:p>
            <a:pPr marL="228600" indent="-228600">
              <a:buFont typeface="Wingdings,Sans-Serif" panose="05000000000000000000" pitchFamily="2" charset="2"/>
              <a:buChar char="§"/>
              <a:defRPr/>
            </a:pPr>
            <a:r>
              <a:rPr lang="en-US" b="0" i="0">
                <a:solidFill>
                  <a:schemeClr val="tx1"/>
                </a:solidFill>
                <a:cs typeface="Arial"/>
              </a:rPr>
              <a:t>Sustains funding for maintenance and development of IT systems that enable Commonwealth residents to access EOHHS agency services and benefits</a:t>
            </a:r>
          </a:p>
          <a:p>
            <a:pPr marL="228600" indent="-228600">
              <a:buFont typeface="Wingdings,Sans-Serif" panose="05000000000000000000" pitchFamily="2" charset="2"/>
              <a:buChar char="§"/>
              <a:defRPr/>
            </a:pPr>
            <a:r>
              <a:rPr lang="en-US" b="0" i="0">
                <a:solidFill>
                  <a:schemeClr val="tx1"/>
                </a:solidFill>
                <a:cs typeface="Arial"/>
                <a:sym typeface="Arial" panose="020B0604020202020204" pitchFamily="34" charset="0"/>
              </a:rPr>
              <a:t>Supports the continued rollout of the combined Certified Nursing Assistant/Home Health Aide role through new curriculum, online training, and communication</a:t>
            </a:r>
          </a:p>
          <a:p>
            <a:pPr marL="228600" indent="-228600">
              <a:buFont typeface="Wingdings,Sans-Serif" panose="05000000000000000000" pitchFamily="2" charset="2"/>
              <a:buChar char="§"/>
              <a:defRPr/>
            </a:pPr>
            <a:r>
              <a:rPr lang="en-US" b="0" i="0">
                <a:solidFill>
                  <a:schemeClr val="tx1"/>
                </a:solidFill>
                <a:cs typeface="Arial"/>
                <a:sym typeface="Arial" panose="020B0604020202020204" pitchFamily="34" charset="0"/>
              </a:rPr>
              <a:t>Establishes a new consolidated transportation line item to support MassHealth and agency transportation costs (further detail on next slide)</a:t>
            </a:r>
          </a:p>
        </p:txBody>
      </p:sp>
      <p:sp>
        <p:nvSpPr>
          <p:cNvPr id="14" name="Text Placeholder 3">
            <a:extLst>
              <a:ext uri="{FF2B5EF4-FFF2-40B4-BE49-F238E27FC236}">
                <a16:creationId xmlns:a16="http://schemas.microsoft.com/office/drawing/2014/main" id="{BA9CD638-BC38-49D0-FE23-731AB78C3BE3}"/>
              </a:ext>
              <a:ext uri="{C183D7F6-B498-43B3-948B-1728B52AA6E4}">
                <adec:decorative xmlns:adec="http://schemas.microsoft.com/office/drawing/2017/decorative" val="1"/>
              </a:ext>
            </a:extLst>
          </p:cNvPr>
          <p:cNvSpPr txBox="1">
            <a:spLocks/>
          </p:cNvSpPr>
          <p:nvPr/>
        </p:nvSpPr>
        <p:spPr bwMode="auto">
          <a:xfrm>
            <a:off x="554736" y="246888"/>
            <a:ext cx="7772400" cy="182880"/>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lvl1pPr marL="0" indent="0" algn="l" rtl="0" eaLnBrk="0" fontAlgn="base" hangingPunct="0">
              <a:spcBef>
                <a:spcPct val="0"/>
              </a:spcBef>
              <a:spcAft>
                <a:spcPts val="1200"/>
              </a:spcAft>
              <a:buClr>
                <a:srgbClr val="FFC000"/>
              </a:buClr>
              <a:buSzPct val="80000"/>
              <a:buFont typeface="Wingdings" pitchFamily="2" charset="2"/>
              <a:buNone/>
              <a:defRPr sz="1100" b="1" baseline="0">
                <a:solidFill>
                  <a:srgbClr val="00269E"/>
                </a:solidFill>
                <a:latin typeface="Arial" panose="020B0604020202020204" pitchFamily="34" charset="0"/>
                <a:ea typeface="Calibri" pitchFamily="34" charset="0"/>
                <a:cs typeface="Arial" panose="020B0604020202020204" pitchFamily="34" charset="0"/>
              </a:defRPr>
            </a:lvl1pPr>
            <a:lvl2pPr marL="568325" indent="-222250" algn="l" rtl="0" eaLnBrk="0" fontAlgn="base" hangingPunct="0">
              <a:spcBef>
                <a:spcPct val="0"/>
              </a:spcBef>
              <a:spcAft>
                <a:spcPts val="1200"/>
              </a:spcAft>
              <a:buClr>
                <a:srgbClr val="FFC000"/>
              </a:buClr>
              <a:buSzPct val="115000"/>
              <a:buFont typeface="Calibri" pitchFamily="34" charset="0"/>
              <a:buChar char="•"/>
              <a:defRPr b="1">
                <a:solidFill>
                  <a:srgbClr val="003366"/>
                </a:solidFill>
                <a:latin typeface="Calibri" pitchFamily="34" charset="0"/>
                <a:ea typeface="Calibri" pitchFamily="34" charset="0"/>
                <a:cs typeface="Calibri" pitchFamily="34" charset="0"/>
              </a:defRPr>
            </a:lvl2pPr>
            <a:lvl3pPr marL="739775" indent="-342900" algn="l" rtl="0" eaLnBrk="0" fontAlgn="base" hangingPunct="0">
              <a:lnSpc>
                <a:spcPct val="90000"/>
              </a:lnSpc>
              <a:spcBef>
                <a:spcPct val="25000"/>
              </a:spcBef>
              <a:spcAft>
                <a:spcPct val="0"/>
              </a:spcAft>
              <a:buClr>
                <a:schemeClr val="tx1"/>
              </a:buClr>
              <a:buAutoNum type="alphaUcPeriod"/>
              <a:defRPr>
                <a:solidFill>
                  <a:schemeClr val="tx1"/>
                </a:solidFill>
                <a:latin typeface="+mn-lt"/>
                <a:ea typeface="Calibri" pitchFamily="34" charset="0"/>
                <a:cs typeface="Calibri" pitchFamily="34" charset="0"/>
              </a:defRPr>
            </a:lvl3pPr>
            <a:lvl4pPr marL="914400" indent="-346075" algn="l" rtl="0" eaLnBrk="0" fontAlgn="base" hangingPunct="0">
              <a:spcBef>
                <a:spcPct val="0"/>
              </a:spcBef>
              <a:spcAft>
                <a:spcPts val="1200"/>
              </a:spcAft>
              <a:buClr>
                <a:srgbClr val="FFC000"/>
              </a:buClr>
              <a:buFont typeface="Symbol" pitchFamily="18" charset="2"/>
              <a:buChar char=""/>
              <a:defRPr b="1">
                <a:solidFill>
                  <a:srgbClr val="003366"/>
                </a:solidFill>
                <a:latin typeface="Calibri" pitchFamily="34" charset="0"/>
                <a:ea typeface="Calibri" pitchFamily="34" charset="0"/>
                <a:cs typeface="Calibri" pitchFamily="34" charset="0"/>
              </a:defRPr>
            </a:lvl4pPr>
            <a:lvl5pPr marL="1333500" indent="-304800" algn="l" rtl="0" eaLnBrk="0" fontAlgn="base" hangingPunct="0">
              <a:spcBef>
                <a:spcPct val="0"/>
              </a:spcBef>
              <a:spcAft>
                <a:spcPts val="1200"/>
              </a:spcAft>
              <a:buClr>
                <a:schemeClr val="tx1"/>
              </a:buClr>
              <a:buChar char="–"/>
              <a:defRPr sz="1600" b="1">
                <a:solidFill>
                  <a:srgbClr val="003366"/>
                </a:solidFill>
                <a:latin typeface="Calibri" pitchFamily="34" charset="0"/>
                <a:ea typeface="Calibri" pitchFamily="34" charset="0"/>
                <a:cs typeface="Calibri" pitchFamily="34" charset="0"/>
              </a:defRPr>
            </a:lvl5pPr>
            <a:lvl6pPr marL="1790700" indent="-304800" algn="l" rtl="0" fontAlgn="base">
              <a:lnSpc>
                <a:spcPct val="90000"/>
              </a:lnSpc>
              <a:spcBef>
                <a:spcPct val="25000"/>
              </a:spcBef>
              <a:spcAft>
                <a:spcPct val="0"/>
              </a:spcAft>
              <a:buClr>
                <a:schemeClr val="tx1"/>
              </a:buClr>
              <a:buChar char="–"/>
              <a:defRPr sz="1600">
                <a:solidFill>
                  <a:schemeClr val="tx1"/>
                </a:solidFill>
                <a:latin typeface="+mn-lt"/>
              </a:defRPr>
            </a:lvl6pPr>
            <a:lvl7pPr marL="2247900" indent="-304800" algn="l" rtl="0" fontAlgn="base">
              <a:lnSpc>
                <a:spcPct val="90000"/>
              </a:lnSpc>
              <a:spcBef>
                <a:spcPct val="25000"/>
              </a:spcBef>
              <a:spcAft>
                <a:spcPct val="0"/>
              </a:spcAft>
              <a:buClr>
                <a:schemeClr val="tx1"/>
              </a:buClr>
              <a:buChar char="–"/>
              <a:defRPr sz="1600">
                <a:solidFill>
                  <a:schemeClr val="tx1"/>
                </a:solidFill>
                <a:latin typeface="+mn-lt"/>
              </a:defRPr>
            </a:lvl7pPr>
            <a:lvl8pPr marL="2705100" indent="-304800" algn="l" rtl="0" fontAlgn="base">
              <a:lnSpc>
                <a:spcPct val="90000"/>
              </a:lnSpc>
              <a:spcBef>
                <a:spcPct val="25000"/>
              </a:spcBef>
              <a:spcAft>
                <a:spcPct val="0"/>
              </a:spcAft>
              <a:buClr>
                <a:schemeClr val="tx1"/>
              </a:buClr>
              <a:buChar char="–"/>
              <a:defRPr sz="1600">
                <a:solidFill>
                  <a:schemeClr val="tx1"/>
                </a:solidFill>
                <a:latin typeface="+mn-lt"/>
              </a:defRPr>
            </a:lvl8pPr>
            <a:lvl9pPr marL="3162300" indent="-304800" algn="l" rtl="0" fontAlgn="base">
              <a:lnSpc>
                <a:spcPct val="90000"/>
              </a:lnSpc>
              <a:spcBef>
                <a:spcPct val="25000"/>
              </a:spcBef>
              <a:spcAft>
                <a:spcPct val="0"/>
              </a:spcAft>
              <a:buClr>
                <a:schemeClr val="tx1"/>
              </a:buClr>
              <a:buChar char="–"/>
              <a:defRPr sz="1600">
                <a:solidFill>
                  <a:schemeClr val="tx1"/>
                </a:solidFill>
                <a:latin typeface="+mn-lt"/>
              </a:defRPr>
            </a:lvl9pPr>
          </a:lstStyle>
          <a:p>
            <a:r>
              <a:rPr lang="da-DK" kern="0">
                <a:solidFill>
                  <a:schemeClr val="bg1"/>
                </a:solidFill>
                <a:latin typeface="Arial"/>
                <a:ea typeface="Calibri"/>
                <a:cs typeface="Arial"/>
              </a:rPr>
              <a:t>EOHHS H.2 Budget Overview</a:t>
            </a:r>
            <a:endParaRPr lang="en-US" kern="0">
              <a:solidFill>
                <a:schemeClr val="bg1"/>
              </a:solidFill>
              <a:latin typeface="Arial"/>
              <a:ea typeface="Calibri"/>
              <a:cs typeface="Arial"/>
            </a:endParaRPr>
          </a:p>
        </p:txBody>
      </p:sp>
    </p:spTree>
    <p:extLst>
      <p:ext uri="{BB962C8B-B14F-4D97-AF65-F5344CB8AC3E}">
        <p14:creationId xmlns:p14="http://schemas.microsoft.com/office/powerpoint/2010/main" val="361813191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0A7074A-B2BE-FB93-0A06-87B970BD909B}"/>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0B012DBE-01DD-2193-CDB2-0F3751F8916E}"/>
              </a:ext>
            </a:extLst>
          </p:cNvPr>
          <p:cNvSpPr>
            <a:spLocks noGrp="1"/>
          </p:cNvSpPr>
          <p:nvPr>
            <p:ph type="title"/>
          </p:nvPr>
        </p:nvSpPr>
        <p:spPr>
          <a:xfrm>
            <a:off x="554736" y="374904"/>
            <a:ext cx="10602418" cy="451059"/>
          </a:xfrm>
          <a:solidFill>
            <a:srgbClr val="14558F"/>
          </a:solidFill>
        </p:spPr>
        <p:txBody>
          <a:bodyPr/>
          <a:lstStyle/>
          <a:p>
            <a:r>
              <a:rPr lang="en-US" b="1" i="0" u="none" strike="noStrike">
                <a:solidFill>
                  <a:srgbClr val="FFFFFF"/>
                </a:solidFill>
                <a:effectLst/>
                <a:latin typeface="Arial" panose="020B0604020202020204" pitchFamily="34" charset="0"/>
              </a:rPr>
              <a:t>Human Services Transportation Proposal</a:t>
            </a:r>
            <a:endParaRPr lang="en-US">
              <a:highlight>
                <a:srgbClr val="FFFF00"/>
              </a:highlight>
            </a:endParaRPr>
          </a:p>
        </p:txBody>
      </p:sp>
      <p:sp>
        <p:nvSpPr>
          <p:cNvPr id="31" name="Text Placeholder 2">
            <a:extLst>
              <a:ext uri="{FF2B5EF4-FFF2-40B4-BE49-F238E27FC236}">
                <a16:creationId xmlns:a16="http://schemas.microsoft.com/office/drawing/2014/main" id="{F89BA5A9-2667-FED1-0147-6364556DB542}"/>
              </a:ext>
            </a:extLst>
          </p:cNvPr>
          <p:cNvSpPr txBox="1">
            <a:spLocks/>
          </p:cNvSpPr>
          <p:nvPr/>
        </p:nvSpPr>
        <p:spPr>
          <a:xfrm>
            <a:off x="495537" y="1074274"/>
            <a:ext cx="11435206" cy="2723823"/>
          </a:xfrm>
          <a:prstGeom prst="rect">
            <a:avLst/>
          </a:prstGeom>
        </p:spPr>
        <p:txBody>
          <a:bodyPr vert="horz" wrap="square" lIns="0" tIns="0" rIns="0" bIns="0" rtlCol="0" anchor="t">
            <a:spAutoFit/>
          </a:bodyPr>
          <a:lstStyle>
            <a:lvl1pPr marL="0" indent="0" algn="l" defTabSz="914400" rtl="0" eaLnBrk="1" latinLnBrk="0" hangingPunct="1">
              <a:lnSpc>
                <a:spcPct val="100000"/>
              </a:lnSpc>
              <a:spcBef>
                <a:spcPts val="300"/>
              </a:spcBef>
              <a:spcAft>
                <a:spcPts val="300"/>
              </a:spcAft>
              <a:buClr>
                <a:schemeClr val="accent1"/>
              </a:buClr>
              <a:buSzPct val="110000"/>
              <a:buFont typeface="Wingdings" panose="05000000000000000000" pitchFamily="2" charset="2"/>
              <a:buNone/>
              <a:defRPr lang="en-US" sz="1800" b="1" i="1" kern="1200">
                <a:solidFill>
                  <a:schemeClr val="accent1"/>
                </a:solidFill>
                <a:latin typeface="+mn-lt"/>
                <a:ea typeface="+mn-ea"/>
                <a:cs typeface="Arial" panose="020B0604020202020204" pitchFamily="34" charset="0"/>
              </a:defRPr>
            </a:lvl1pPr>
            <a:lvl2pPr marL="457200" indent="-225425" algn="l" defTabSz="914400" rtl="0" eaLnBrk="1" latinLnBrk="0" hangingPunct="1">
              <a:lnSpc>
                <a:spcPct val="100000"/>
              </a:lnSpc>
              <a:spcBef>
                <a:spcPts val="0"/>
              </a:spcBef>
              <a:spcAft>
                <a:spcPts val="300"/>
              </a:spcAft>
              <a:buClr>
                <a:schemeClr val="accent1"/>
              </a:buClr>
              <a:buSzPct val="110000"/>
              <a:buFont typeface="Wingdings" panose="05000000000000000000" pitchFamily="2" charset="2"/>
              <a:buChar char="§"/>
              <a:defRPr lang="en-US" sz="1800" kern="1200" dirty="0">
                <a:solidFill>
                  <a:schemeClr val="tx1"/>
                </a:solidFill>
                <a:latin typeface="+mn-lt"/>
                <a:ea typeface="+mn-ea"/>
                <a:cs typeface="+mn-cs"/>
              </a:defRPr>
            </a:lvl2pPr>
            <a:lvl3pPr marL="685800" indent="-214313" algn="l" defTabSz="914400" rtl="0" eaLnBrk="1" latinLnBrk="0" hangingPunct="1">
              <a:lnSpc>
                <a:spcPct val="100000"/>
              </a:lnSpc>
              <a:spcBef>
                <a:spcPts val="0"/>
              </a:spcBef>
              <a:spcAft>
                <a:spcPts val="300"/>
              </a:spcAft>
              <a:buClr>
                <a:schemeClr val="accent1"/>
              </a:buClr>
              <a:buSzPct val="110000"/>
              <a:buFont typeface="Wingdings" panose="05000000000000000000" pitchFamily="2" charset="2"/>
              <a:buChar char="§"/>
              <a:defRPr lang="en-US" sz="1800" kern="1200" dirty="0">
                <a:solidFill>
                  <a:schemeClr val="tx1"/>
                </a:solidFill>
                <a:latin typeface="+mn-lt"/>
                <a:ea typeface="+mn-ea"/>
                <a:cs typeface="+mn-cs"/>
              </a:defRPr>
            </a:lvl3pPr>
            <a:lvl4pPr marL="914400" indent="-228600" algn="l" defTabSz="914400" rtl="0" eaLnBrk="1" latinLnBrk="0" hangingPunct="1">
              <a:lnSpc>
                <a:spcPct val="100000"/>
              </a:lnSpc>
              <a:spcBef>
                <a:spcPts val="0"/>
              </a:spcBef>
              <a:spcAft>
                <a:spcPts val="300"/>
              </a:spcAft>
              <a:buClr>
                <a:schemeClr val="accent1"/>
              </a:buClr>
              <a:buSzPct val="110000"/>
              <a:buFont typeface="Wingdings" panose="05000000000000000000" pitchFamily="2" charset="2"/>
              <a:buChar char="§"/>
              <a:defRPr lang="en-US" sz="1800" kern="1200" dirty="0">
                <a:solidFill>
                  <a:schemeClr val="tx1"/>
                </a:solidFill>
                <a:latin typeface="+mn-lt"/>
                <a:ea typeface="+mn-ea"/>
                <a:cs typeface="+mn-cs"/>
              </a:defRPr>
            </a:lvl4pPr>
            <a:lvl5pPr marL="1143000" indent="-228600" algn="l" defTabSz="914400" rtl="0" eaLnBrk="1" latinLnBrk="0" hangingPunct="1">
              <a:lnSpc>
                <a:spcPct val="100000"/>
              </a:lnSpc>
              <a:spcBef>
                <a:spcPts val="0"/>
              </a:spcBef>
              <a:spcAft>
                <a:spcPts val="300"/>
              </a:spcAft>
              <a:buClr>
                <a:schemeClr val="accent1"/>
              </a:buClr>
              <a:buSzPct val="110000"/>
              <a:buFont typeface="Wingdings" panose="05000000000000000000" pitchFamily="2" charset="2"/>
              <a:buChar char="§"/>
              <a:defRPr lang="en-US" sz="1800" kern="1200" dirty="0">
                <a:solidFill>
                  <a:schemeClr val="tx1"/>
                </a:solidFill>
                <a:latin typeface="+mn-lt"/>
                <a:ea typeface="+mn-ea"/>
                <a:cs typeface="+mn-cs"/>
              </a:defRPr>
            </a:lvl5pPr>
            <a:lvl6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6pPr>
            <a:lvl7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7pPr>
            <a:lvl8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8pPr>
            <a:lvl9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9pPr>
          </a:lstStyle>
          <a:p>
            <a:pPr fontAlgn="base"/>
            <a:r>
              <a:rPr lang="en-US" b="0" i="0" u="none" strike="noStrike">
                <a:solidFill>
                  <a:srgbClr val="000000"/>
                </a:solidFill>
                <a:effectLst/>
                <a:latin typeface="Arial"/>
                <a:cs typeface="Arial"/>
              </a:rPr>
              <a:t>H.2 proposes to consolidate human services transportation funding under </a:t>
            </a:r>
            <a:r>
              <a:rPr lang="en-US" i="0" u="none" strike="noStrike">
                <a:solidFill>
                  <a:srgbClr val="000000"/>
                </a:solidFill>
                <a:effectLst/>
                <a:latin typeface="Arial"/>
                <a:cs typeface="Arial"/>
              </a:rPr>
              <a:t>a new centralized line item </a:t>
            </a:r>
            <a:r>
              <a:rPr lang="en-US" b="0" i="0" u="none" strike="noStrike">
                <a:solidFill>
                  <a:srgbClr val="000000"/>
                </a:solidFill>
                <a:effectLst/>
                <a:latin typeface="Arial"/>
                <a:cs typeface="Arial"/>
              </a:rPr>
              <a:t>funded through the Office of the Secretary</a:t>
            </a:r>
            <a:r>
              <a:rPr lang="en-US" b="0" i="0">
                <a:solidFill>
                  <a:srgbClr val="000000"/>
                </a:solidFill>
                <a:latin typeface="Arial"/>
                <a:cs typeface="Arial"/>
              </a:rPr>
              <a:t> </a:t>
            </a:r>
            <a:r>
              <a:rPr lang="en-US" b="0" i="0" u="none" strike="noStrike">
                <a:solidFill>
                  <a:srgbClr val="000000"/>
                </a:solidFill>
                <a:effectLst/>
                <a:latin typeface="Arial"/>
                <a:cs typeface="Arial"/>
              </a:rPr>
              <a:t>at </a:t>
            </a:r>
            <a:r>
              <a:rPr lang="en-US" i="0" u="none" strike="noStrike">
                <a:solidFill>
                  <a:srgbClr val="000000"/>
                </a:solidFill>
                <a:effectLst/>
                <a:latin typeface="Arial"/>
                <a:cs typeface="Arial"/>
              </a:rPr>
              <a:t>$450M</a:t>
            </a:r>
            <a:r>
              <a:rPr lang="en-US" b="0" i="0" u="none" strike="noStrike">
                <a:solidFill>
                  <a:srgbClr val="000000"/>
                </a:solidFill>
                <a:effectLst/>
                <a:latin typeface="Arial"/>
                <a:cs typeface="Arial"/>
              </a:rPr>
              <a:t>. </a:t>
            </a:r>
          </a:p>
          <a:p>
            <a:pPr fontAlgn="base"/>
            <a:endParaRPr lang="en-US" b="0" i="0">
              <a:solidFill>
                <a:srgbClr val="000000"/>
              </a:solidFill>
              <a:latin typeface="Arial"/>
              <a:cs typeface="Arial"/>
            </a:endParaRPr>
          </a:p>
          <a:p>
            <a:pPr fontAlgn="base"/>
            <a:r>
              <a:rPr lang="en-US" b="0" i="0">
                <a:solidFill>
                  <a:srgbClr val="000000"/>
                </a:solidFill>
                <a:effectLst/>
                <a:latin typeface="Arial"/>
                <a:cs typeface="Arial"/>
              </a:rPr>
              <a:t>This new line ite</a:t>
            </a:r>
            <a:r>
              <a:rPr lang="en-US" b="0" i="0">
                <a:solidFill>
                  <a:srgbClr val="000000"/>
                </a:solidFill>
                <a:latin typeface="Arial"/>
                <a:cs typeface="Arial"/>
              </a:rPr>
              <a:t>m will support transportation costs at </a:t>
            </a:r>
            <a:r>
              <a:rPr lang="en-US" i="0">
                <a:solidFill>
                  <a:srgbClr val="000000"/>
                </a:solidFill>
                <a:latin typeface="Arial"/>
                <a:cs typeface="Arial"/>
              </a:rPr>
              <a:t>MassHealth, DDS, and DMH</a:t>
            </a:r>
            <a:r>
              <a:rPr lang="en-US" b="0" i="0">
                <a:solidFill>
                  <a:srgbClr val="000000"/>
                </a:solidFill>
                <a:latin typeface="Arial"/>
                <a:cs typeface="Arial"/>
              </a:rPr>
              <a:t>.</a:t>
            </a:r>
          </a:p>
          <a:p>
            <a:pPr fontAlgn="base"/>
            <a:br>
              <a:rPr lang="en-US" b="0" i="0">
                <a:solidFill>
                  <a:srgbClr val="000000"/>
                </a:solidFill>
                <a:effectLst/>
                <a:latin typeface="Arial"/>
                <a:cs typeface="Arial"/>
              </a:rPr>
            </a:br>
            <a:r>
              <a:rPr lang="en-US" b="0" i="0">
                <a:solidFill>
                  <a:srgbClr val="000000"/>
                </a:solidFill>
                <a:effectLst/>
                <a:latin typeface="Arial"/>
                <a:cs typeface="Arial"/>
              </a:rPr>
              <a:t>Note: Because this proposal consolidates existing funding under EHS, the consolidation will appear as a funding reduction for the applicable agencies, notably in the elimination of the DDS Transportation line item in H.2. This proposal </a:t>
            </a:r>
            <a:r>
              <a:rPr lang="en-US" i="0">
                <a:solidFill>
                  <a:srgbClr val="000000"/>
                </a:solidFill>
                <a:effectLst/>
                <a:latin typeface="Arial"/>
                <a:cs typeface="Arial"/>
              </a:rPr>
              <a:t>consolidates and expands the amount of transportation funding in H.2 </a:t>
            </a:r>
            <a:r>
              <a:rPr lang="en-US" b="0" i="0">
                <a:solidFill>
                  <a:srgbClr val="000000"/>
                </a:solidFill>
                <a:effectLst/>
                <a:latin typeface="Arial"/>
                <a:cs typeface="Arial"/>
              </a:rPr>
              <a:t>available to th</a:t>
            </a:r>
            <a:r>
              <a:rPr lang="en-US" b="0" i="0">
                <a:solidFill>
                  <a:srgbClr val="000000"/>
                </a:solidFill>
                <a:latin typeface="Arial"/>
                <a:cs typeface="Arial"/>
              </a:rPr>
              <a:t>ese agencies.</a:t>
            </a:r>
            <a:endParaRPr lang="en-US" b="0" i="0">
              <a:solidFill>
                <a:srgbClr val="000000"/>
              </a:solidFill>
              <a:effectLst/>
              <a:latin typeface="Arial"/>
              <a:cs typeface="Arial"/>
            </a:endParaRPr>
          </a:p>
        </p:txBody>
      </p:sp>
      <p:graphicFrame>
        <p:nvGraphicFramePr>
          <p:cNvPr id="3" name="Table 2">
            <a:extLst>
              <a:ext uri="{FF2B5EF4-FFF2-40B4-BE49-F238E27FC236}">
                <a16:creationId xmlns:a16="http://schemas.microsoft.com/office/drawing/2014/main" id="{A49F0805-E2AE-BC1E-0FFD-65392ABA0D09}"/>
              </a:ext>
            </a:extLst>
          </p:cNvPr>
          <p:cNvGraphicFramePr>
            <a:graphicFrameLocks noGrp="1"/>
          </p:cNvGraphicFramePr>
          <p:nvPr>
            <p:extLst>
              <p:ext uri="{D42A27DB-BD31-4B8C-83A1-F6EECF244321}">
                <p14:modId xmlns:p14="http://schemas.microsoft.com/office/powerpoint/2010/main" val="3150031671"/>
              </p:ext>
            </p:extLst>
          </p:nvPr>
        </p:nvGraphicFramePr>
        <p:xfrm>
          <a:off x="3961008" y="3956592"/>
          <a:ext cx="3789873" cy="2526504"/>
        </p:xfrm>
        <a:graphic>
          <a:graphicData uri="http://schemas.openxmlformats.org/drawingml/2006/table">
            <a:tbl>
              <a:tblPr firstRow="1" bandRow="1">
                <a:tableStyleId>{5C22544A-7EE6-4342-B048-85BDC9FD1C3A}</a:tableStyleId>
              </a:tblPr>
              <a:tblGrid>
                <a:gridCol w="2275753">
                  <a:extLst>
                    <a:ext uri="{9D8B030D-6E8A-4147-A177-3AD203B41FA5}">
                      <a16:colId xmlns:a16="http://schemas.microsoft.com/office/drawing/2014/main" val="376441691"/>
                    </a:ext>
                  </a:extLst>
                </a:gridCol>
                <a:gridCol w="1514120">
                  <a:extLst>
                    <a:ext uri="{9D8B030D-6E8A-4147-A177-3AD203B41FA5}">
                      <a16:colId xmlns:a16="http://schemas.microsoft.com/office/drawing/2014/main" val="4150465146"/>
                    </a:ext>
                  </a:extLst>
                </a:gridCol>
              </a:tblGrid>
              <a:tr h="499748">
                <a:tc>
                  <a:txBody>
                    <a:bodyPr/>
                    <a:lstStyle/>
                    <a:p>
                      <a:r>
                        <a:rPr lang="en-US" sz="2400"/>
                        <a:t>Agency</a:t>
                      </a:r>
                    </a:p>
                  </a:txBody>
                  <a:tcPr/>
                </a:tc>
                <a:tc>
                  <a:txBody>
                    <a:bodyPr/>
                    <a:lstStyle/>
                    <a:p>
                      <a:r>
                        <a:rPr lang="en-US" sz="2400"/>
                        <a:t>Funding</a:t>
                      </a:r>
                    </a:p>
                  </a:txBody>
                  <a:tcPr/>
                </a:tc>
                <a:extLst>
                  <a:ext uri="{0D108BD9-81ED-4DB2-BD59-A6C34878D82A}">
                    <a16:rowId xmlns:a16="http://schemas.microsoft.com/office/drawing/2014/main" val="957134732"/>
                  </a:ext>
                </a:extLst>
              </a:tr>
              <a:tr h="506689">
                <a:tc>
                  <a:txBody>
                    <a:bodyPr/>
                    <a:lstStyle/>
                    <a:p>
                      <a:r>
                        <a:rPr lang="en-US" sz="2400"/>
                        <a:t>MassHealth</a:t>
                      </a:r>
                    </a:p>
                  </a:txBody>
                  <a:tcPr/>
                </a:tc>
                <a:tc>
                  <a:txBody>
                    <a:bodyPr/>
                    <a:lstStyle/>
                    <a:p>
                      <a:r>
                        <a:rPr lang="en-US" sz="2400"/>
                        <a:t>$354M</a:t>
                      </a:r>
                    </a:p>
                  </a:txBody>
                  <a:tcPr/>
                </a:tc>
                <a:extLst>
                  <a:ext uri="{0D108BD9-81ED-4DB2-BD59-A6C34878D82A}">
                    <a16:rowId xmlns:a16="http://schemas.microsoft.com/office/drawing/2014/main" val="3973301939"/>
                  </a:ext>
                </a:extLst>
              </a:tr>
              <a:tr h="506689">
                <a:tc>
                  <a:txBody>
                    <a:bodyPr/>
                    <a:lstStyle/>
                    <a:p>
                      <a:r>
                        <a:rPr lang="en-US" sz="2400"/>
                        <a:t>DDS</a:t>
                      </a:r>
                    </a:p>
                  </a:txBody>
                  <a:tcPr/>
                </a:tc>
                <a:tc>
                  <a:txBody>
                    <a:bodyPr/>
                    <a:lstStyle/>
                    <a:p>
                      <a:r>
                        <a:rPr lang="en-US" sz="2400"/>
                        <a:t>$91M</a:t>
                      </a:r>
                    </a:p>
                  </a:txBody>
                  <a:tcPr/>
                </a:tc>
                <a:extLst>
                  <a:ext uri="{0D108BD9-81ED-4DB2-BD59-A6C34878D82A}">
                    <a16:rowId xmlns:a16="http://schemas.microsoft.com/office/drawing/2014/main" val="1478701394"/>
                  </a:ext>
                </a:extLst>
              </a:tr>
              <a:tr h="506689">
                <a:tc>
                  <a:txBody>
                    <a:bodyPr/>
                    <a:lstStyle/>
                    <a:p>
                      <a:r>
                        <a:rPr lang="en-US" sz="2400"/>
                        <a:t>DMH</a:t>
                      </a:r>
                    </a:p>
                  </a:txBody>
                  <a:tcPr/>
                </a:tc>
                <a:tc>
                  <a:txBody>
                    <a:bodyPr/>
                    <a:lstStyle/>
                    <a:p>
                      <a:r>
                        <a:rPr lang="en-US" sz="2400"/>
                        <a:t>$5M</a:t>
                      </a:r>
                    </a:p>
                  </a:txBody>
                  <a:tcPr/>
                </a:tc>
                <a:extLst>
                  <a:ext uri="{0D108BD9-81ED-4DB2-BD59-A6C34878D82A}">
                    <a16:rowId xmlns:a16="http://schemas.microsoft.com/office/drawing/2014/main" val="3907920435"/>
                  </a:ext>
                </a:extLst>
              </a:tr>
              <a:tr h="506689">
                <a:tc>
                  <a:txBody>
                    <a:bodyPr/>
                    <a:lstStyle/>
                    <a:p>
                      <a:r>
                        <a:rPr lang="en-US" sz="2400" b="1"/>
                        <a:t>Total</a:t>
                      </a:r>
                    </a:p>
                  </a:txBody>
                  <a:tcPr/>
                </a:tc>
                <a:tc>
                  <a:txBody>
                    <a:bodyPr/>
                    <a:lstStyle/>
                    <a:p>
                      <a:r>
                        <a:rPr lang="en-US" sz="2400" b="1"/>
                        <a:t>$450M</a:t>
                      </a:r>
                    </a:p>
                  </a:txBody>
                  <a:tcPr/>
                </a:tc>
                <a:extLst>
                  <a:ext uri="{0D108BD9-81ED-4DB2-BD59-A6C34878D82A}">
                    <a16:rowId xmlns:a16="http://schemas.microsoft.com/office/drawing/2014/main" val="522849500"/>
                  </a:ext>
                </a:extLst>
              </a:tr>
            </a:tbl>
          </a:graphicData>
        </a:graphic>
      </p:graphicFrame>
      <p:sp>
        <p:nvSpPr>
          <p:cNvPr id="14" name="Text Placeholder 3">
            <a:extLst>
              <a:ext uri="{FF2B5EF4-FFF2-40B4-BE49-F238E27FC236}">
                <a16:creationId xmlns:a16="http://schemas.microsoft.com/office/drawing/2014/main" id="{EACEDC22-6DFC-94DD-E9DB-3DB08A3A9540}"/>
              </a:ext>
              <a:ext uri="{C183D7F6-B498-43B3-948B-1728B52AA6E4}">
                <adec:decorative xmlns:adec="http://schemas.microsoft.com/office/drawing/2017/decorative" val="1"/>
              </a:ext>
            </a:extLst>
          </p:cNvPr>
          <p:cNvSpPr txBox="1">
            <a:spLocks/>
          </p:cNvSpPr>
          <p:nvPr/>
        </p:nvSpPr>
        <p:spPr bwMode="auto">
          <a:xfrm>
            <a:off x="554736" y="246888"/>
            <a:ext cx="7772400" cy="182880"/>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lvl1pPr marL="0" indent="0" algn="l" rtl="0" eaLnBrk="0" fontAlgn="base" hangingPunct="0">
              <a:spcBef>
                <a:spcPct val="0"/>
              </a:spcBef>
              <a:spcAft>
                <a:spcPts val="1200"/>
              </a:spcAft>
              <a:buClr>
                <a:srgbClr val="FFC000"/>
              </a:buClr>
              <a:buSzPct val="80000"/>
              <a:buFont typeface="Wingdings" pitchFamily="2" charset="2"/>
              <a:buNone/>
              <a:defRPr sz="1100" b="1" baseline="0">
                <a:solidFill>
                  <a:srgbClr val="00269E"/>
                </a:solidFill>
                <a:latin typeface="Arial" panose="020B0604020202020204" pitchFamily="34" charset="0"/>
                <a:ea typeface="Calibri" pitchFamily="34" charset="0"/>
                <a:cs typeface="Arial" panose="020B0604020202020204" pitchFamily="34" charset="0"/>
              </a:defRPr>
            </a:lvl1pPr>
            <a:lvl2pPr marL="568325" indent="-222250" algn="l" rtl="0" eaLnBrk="0" fontAlgn="base" hangingPunct="0">
              <a:spcBef>
                <a:spcPct val="0"/>
              </a:spcBef>
              <a:spcAft>
                <a:spcPts val="1200"/>
              </a:spcAft>
              <a:buClr>
                <a:srgbClr val="FFC000"/>
              </a:buClr>
              <a:buSzPct val="115000"/>
              <a:buFont typeface="Calibri" pitchFamily="34" charset="0"/>
              <a:buChar char="•"/>
              <a:defRPr b="1">
                <a:solidFill>
                  <a:srgbClr val="003366"/>
                </a:solidFill>
                <a:latin typeface="Calibri" pitchFamily="34" charset="0"/>
                <a:ea typeface="Calibri" pitchFamily="34" charset="0"/>
                <a:cs typeface="Calibri" pitchFamily="34" charset="0"/>
              </a:defRPr>
            </a:lvl2pPr>
            <a:lvl3pPr marL="739775" indent="-342900" algn="l" rtl="0" eaLnBrk="0" fontAlgn="base" hangingPunct="0">
              <a:lnSpc>
                <a:spcPct val="90000"/>
              </a:lnSpc>
              <a:spcBef>
                <a:spcPct val="25000"/>
              </a:spcBef>
              <a:spcAft>
                <a:spcPct val="0"/>
              </a:spcAft>
              <a:buClr>
                <a:schemeClr val="tx1"/>
              </a:buClr>
              <a:buAutoNum type="alphaUcPeriod"/>
              <a:defRPr>
                <a:solidFill>
                  <a:schemeClr val="tx1"/>
                </a:solidFill>
                <a:latin typeface="+mn-lt"/>
                <a:ea typeface="Calibri" pitchFamily="34" charset="0"/>
                <a:cs typeface="Calibri" pitchFamily="34" charset="0"/>
              </a:defRPr>
            </a:lvl3pPr>
            <a:lvl4pPr marL="914400" indent="-346075" algn="l" rtl="0" eaLnBrk="0" fontAlgn="base" hangingPunct="0">
              <a:spcBef>
                <a:spcPct val="0"/>
              </a:spcBef>
              <a:spcAft>
                <a:spcPts val="1200"/>
              </a:spcAft>
              <a:buClr>
                <a:srgbClr val="FFC000"/>
              </a:buClr>
              <a:buFont typeface="Symbol" pitchFamily="18" charset="2"/>
              <a:buChar char=""/>
              <a:defRPr b="1">
                <a:solidFill>
                  <a:srgbClr val="003366"/>
                </a:solidFill>
                <a:latin typeface="Calibri" pitchFamily="34" charset="0"/>
                <a:ea typeface="Calibri" pitchFamily="34" charset="0"/>
                <a:cs typeface="Calibri" pitchFamily="34" charset="0"/>
              </a:defRPr>
            </a:lvl4pPr>
            <a:lvl5pPr marL="1333500" indent="-304800" algn="l" rtl="0" eaLnBrk="0" fontAlgn="base" hangingPunct="0">
              <a:spcBef>
                <a:spcPct val="0"/>
              </a:spcBef>
              <a:spcAft>
                <a:spcPts val="1200"/>
              </a:spcAft>
              <a:buClr>
                <a:schemeClr val="tx1"/>
              </a:buClr>
              <a:buChar char="–"/>
              <a:defRPr sz="1600" b="1">
                <a:solidFill>
                  <a:srgbClr val="003366"/>
                </a:solidFill>
                <a:latin typeface="Calibri" pitchFamily="34" charset="0"/>
                <a:ea typeface="Calibri" pitchFamily="34" charset="0"/>
                <a:cs typeface="Calibri" pitchFamily="34" charset="0"/>
              </a:defRPr>
            </a:lvl5pPr>
            <a:lvl6pPr marL="1790700" indent="-304800" algn="l" rtl="0" fontAlgn="base">
              <a:lnSpc>
                <a:spcPct val="90000"/>
              </a:lnSpc>
              <a:spcBef>
                <a:spcPct val="25000"/>
              </a:spcBef>
              <a:spcAft>
                <a:spcPct val="0"/>
              </a:spcAft>
              <a:buClr>
                <a:schemeClr val="tx1"/>
              </a:buClr>
              <a:buChar char="–"/>
              <a:defRPr sz="1600">
                <a:solidFill>
                  <a:schemeClr val="tx1"/>
                </a:solidFill>
                <a:latin typeface="+mn-lt"/>
              </a:defRPr>
            </a:lvl6pPr>
            <a:lvl7pPr marL="2247900" indent="-304800" algn="l" rtl="0" fontAlgn="base">
              <a:lnSpc>
                <a:spcPct val="90000"/>
              </a:lnSpc>
              <a:spcBef>
                <a:spcPct val="25000"/>
              </a:spcBef>
              <a:spcAft>
                <a:spcPct val="0"/>
              </a:spcAft>
              <a:buClr>
                <a:schemeClr val="tx1"/>
              </a:buClr>
              <a:buChar char="–"/>
              <a:defRPr sz="1600">
                <a:solidFill>
                  <a:schemeClr val="tx1"/>
                </a:solidFill>
                <a:latin typeface="+mn-lt"/>
              </a:defRPr>
            </a:lvl7pPr>
            <a:lvl8pPr marL="2705100" indent="-304800" algn="l" rtl="0" fontAlgn="base">
              <a:lnSpc>
                <a:spcPct val="90000"/>
              </a:lnSpc>
              <a:spcBef>
                <a:spcPct val="25000"/>
              </a:spcBef>
              <a:spcAft>
                <a:spcPct val="0"/>
              </a:spcAft>
              <a:buClr>
                <a:schemeClr val="tx1"/>
              </a:buClr>
              <a:buChar char="–"/>
              <a:defRPr sz="1600">
                <a:solidFill>
                  <a:schemeClr val="tx1"/>
                </a:solidFill>
                <a:latin typeface="+mn-lt"/>
              </a:defRPr>
            </a:lvl8pPr>
            <a:lvl9pPr marL="3162300" indent="-304800" algn="l" rtl="0" fontAlgn="base">
              <a:lnSpc>
                <a:spcPct val="90000"/>
              </a:lnSpc>
              <a:spcBef>
                <a:spcPct val="25000"/>
              </a:spcBef>
              <a:spcAft>
                <a:spcPct val="0"/>
              </a:spcAft>
              <a:buClr>
                <a:schemeClr val="tx1"/>
              </a:buClr>
              <a:buChar char="–"/>
              <a:defRPr sz="1600">
                <a:solidFill>
                  <a:schemeClr val="tx1"/>
                </a:solidFill>
                <a:latin typeface="+mn-lt"/>
              </a:defRPr>
            </a:lvl9pPr>
          </a:lstStyle>
          <a:p>
            <a:r>
              <a:rPr lang="da-DK" kern="0">
                <a:solidFill>
                  <a:schemeClr val="bg1"/>
                </a:solidFill>
                <a:latin typeface="Arial"/>
                <a:ea typeface="Calibri"/>
                <a:cs typeface="Arial"/>
              </a:rPr>
              <a:t>EOHHS H.2 Budget Overview</a:t>
            </a:r>
            <a:endParaRPr lang="en-US" kern="0">
              <a:solidFill>
                <a:schemeClr val="bg1"/>
              </a:solidFill>
              <a:latin typeface="Arial"/>
              <a:ea typeface="Calibri"/>
              <a:cs typeface="Arial"/>
            </a:endParaRPr>
          </a:p>
        </p:txBody>
      </p:sp>
    </p:spTree>
    <p:extLst>
      <p:ext uri="{BB962C8B-B14F-4D97-AF65-F5344CB8AC3E}">
        <p14:creationId xmlns:p14="http://schemas.microsoft.com/office/powerpoint/2010/main" val="238839780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19F3B9-16A7-7C14-23F6-30F0B16C12F8}"/>
              </a:ext>
            </a:extLst>
          </p:cNvPr>
          <p:cNvSpPr>
            <a:spLocks noGrp="1"/>
          </p:cNvSpPr>
          <p:nvPr>
            <p:ph type="title"/>
          </p:nvPr>
        </p:nvSpPr>
        <p:spPr>
          <a:xfrm>
            <a:off x="554736" y="374904"/>
            <a:ext cx="10602418" cy="451059"/>
          </a:xfrm>
        </p:spPr>
        <p:txBody>
          <a:bodyPr/>
          <a:lstStyle/>
          <a:p>
            <a:r>
              <a:rPr lang="en-US" b="1" i="0" u="none" strike="noStrike">
                <a:solidFill>
                  <a:srgbClr val="FFFFFF"/>
                </a:solidFill>
                <a:effectLst/>
                <a:latin typeface="Arial" panose="020B0604020202020204" pitchFamily="34" charset="0"/>
              </a:rPr>
              <a:t>Department of Public Health </a:t>
            </a:r>
            <a:r>
              <a:rPr lang="en-US" b="0" i="0">
                <a:solidFill>
                  <a:srgbClr val="FFFFFF"/>
                </a:solidFill>
                <a:effectLst/>
                <a:latin typeface="Arial" panose="020B0604020202020204" pitchFamily="34" charset="0"/>
              </a:rPr>
              <a:t>​</a:t>
            </a:r>
            <a:endParaRPr lang="en-US">
              <a:highlight>
                <a:srgbClr val="FFFF00"/>
              </a:highlight>
            </a:endParaRPr>
          </a:p>
        </p:txBody>
      </p:sp>
      <p:sp>
        <p:nvSpPr>
          <p:cNvPr id="30" name="Text Placeholder 2">
            <a:extLst>
              <a:ext uri="{FF2B5EF4-FFF2-40B4-BE49-F238E27FC236}">
                <a16:creationId xmlns:a16="http://schemas.microsoft.com/office/drawing/2014/main" id="{DC419B56-5524-48B2-A8AB-97CE6ADB8D97}"/>
              </a:ext>
            </a:extLst>
          </p:cNvPr>
          <p:cNvSpPr>
            <a:spLocks noGrp="1"/>
          </p:cNvSpPr>
          <p:nvPr>
            <p:ph type="body" sz="quarter" idx="12"/>
          </p:nvPr>
        </p:nvSpPr>
        <p:spPr>
          <a:xfrm>
            <a:off x="554057" y="1127026"/>
            <a:ext cx="11083886" cy="5524589"/>
          </a:xfrm>
        </p:spPr>
        <p:txBody>
          <a:bodyPr vert="horz" wrap="square" lIns="0" tIns="0" rIns="0" bIns="0" rtlCol="0" anchor="t">
            <a:spAutoFit/>
          </a:bodyPr>
          <a:lstStyle/>
          <a:p>
            <a:r>
              <a:rPr lang="en-US" i="0">
                <a:solidFill>
                  <a:schemeClr val="tx1"/>
                </a:solidFill>
                <a:cs typeface="Arial"/>
              </a:rPr>
              <a:t>Agency Mission</a:t>
            </a:r>
            <a:endParaRPr lang="en-US" b="0" i="0">
              <a:solidFill>
                <a:schemeClr val="tx1"/>
              </a:solidFill>
              <a:cs typeface="Arial"/>
            </a:endParaRPr>
          </a:p>
          <a:p>
            <a:r>
              <a:rPr lang="en-US" b="0" i="0">
                <a:solidFill>
                  <a:schemeClr val="tx1"/>
                </a:solidFill>
                <a:latin typeface="Arial"/>
                <a:cs typeface="Arial"/>
              </a:rPr>
              <a:t>The Department of Public Health (DPH) </a:t>
            </a:r>
            <a:r>
              <a:rPr lang="en-US" b="0" i="0">
                <a:solidFill>
                  <a:schemeClr val="tx1"/>
                </a:solidFill>
                <a:latin typeface="Arial"/>
                <a:cs typeface="Arial"/>
                <a:sym typeface="Arial" panose="020B0604020202020204" pitchFamily="34" charset="0"/>
              </a:rPr>
              <a:t>promotes and protects health and wellness and prevents injury and illness for all people, prioritizing racial equity in health by improving equitable access to quality public health and healthcare services and partnering with communities most impacted by health inequities and structural racism.</a:t>
            </a:r>
            <a:endParaRPr lang="en-US" b="0" i="0">
              <a:solidFill>
                <a:schemeClr val="tx1"/>
              </a:solidFill>
              <a:latin typeface="Arial"/>
              <a:cs typeface="Arial"/>
            </a:endParaRPr>
          </a:p>
          <a:p>
            <a:endParaRPr lang="en-US" b="0" i="0">
              <a:solidFill>
                <a:schemeClr val="tx1"/>
              </a:solidFill>
              <a:latin typeface="Arial" panose="020B0604020202020204" pitchFamily="34" charset="0"/>
              <a:sym typeface="Arial" panose="020B0604020202020204" pitchFamily="34" charset="0"/>
            </a:endParaRPr>
          </a:p>
          <a:p>
            <a:pPr>
              <a:spcBef>
                <a:spcPts val="0"/>
              </a:spcBef>
              <a:spcAft>
                <a:spcPts val="0"/>
              </a:spcAft>
              <a:buClrTx/>
              <a:buSzTx/>
              <a:defRPr/>
            </a:pPr>
            <a:r>
              <a:rPr lang="en-US" i="0">
                <a:solidFill>
                  <a:srgbClr val="000000"/>
                </a:solidFill>
                <a:cs typeface="Arial"/>
              </a:rPr>
              <a:t>H.2 funds DPH at $1.080B, a $69.3M (+7%) increase from the FY26 GAA. Highlights include:</a:t>
            </a:r>
          </a:p>
          <a:p>
            <a:pPr marL="228600" indent="-228600">
              <a:buFont typeface="Wingdings,Sans-Serif" panose="05000000000000000000" pitchFamily="2" charset="2"/>
              <a:buChar char="§"/>
              <a:defRPr/>
            </a:pPr>
            <a:r>
              <a:rPr lang="en-US" b="0" i="0">
                <a:solidFill>
                  <a:srgbClr val="000000"/>
                </a:solidFill>
                <a:cs typeface="Arial"/>
              </a:rPr>
              <a:t>Growth relative to GAA largely driven by a $50M increase to the purchasing ceiling for the HIV Drug Assistance Program (HDAP) to provide medication assistance to Massachusetts residents whose medication costs currently are covered by the Health Safety Net (HSN)</a:t>
            </a:r>
          </a:p>
          <a:p>
            <a:pPr marL="228600" indent="-228600">
              <a:buFont typeface="Wingdings,Sans-Serif" panose="05000000000000000000" pitchFamily="2" charset="2"/>
              <a:buChar char="§"/>
              <a:defRPr/>
            </a:pPr>
            <a:r>
              <a:rPr lang="en-US" b="0" i="0">
                <a:solidFill>
                  <a:srgbClr val="000000"/>
                </a:solidFill>
                <a:cs typeface="Arial"/>
              </a:rPr>
              <a:t>Fully funds the implementation of the Maternal Health Law, including Universal Home Visiting System and Fetal &amp; Infant Mortality Review Program, $4.4M</a:t>
            </a:r>
          </a:p>
          <a:p>
            <a:pPr marL="228600" indent="-228600">
              <a:buFont typeface="Wingdings,Sans-Serif" panose="05000000000000000000" pitchFamily="2" charset="2"/>
              <a:buChar char="§"/>
              <a:defRPr/>
            </a:pPr>
            <a:r>
              <a:rPr lang="en-US" b="0" i="0">
                <a:solidFill>
                  <a:srgbClr val="000000"/>
                </a:solidFill>
                <a:cs typeface="Arial"/>
              </a:rPr>
              <a:t>Increases operating budget grant funding for the Local Boards of Health to support capacity and training initiatives statewide, $5.7M</a:t>
            </a:r>
          </a:p>
          <a:p>
            <a:pPr marL="228600" indent="-228600">
              <a:buFont typeface="Wingdings,Sans-Serif" panose="05000000000000000000" pitchFamily="2" charset="2"/>
              <a:buChar char="§"/>
              <a:defRPr/>
            </a:pPr>
            <a:r>
              <a:rPr lang="en-US" b="0" i="0">
                <a:solidFill>
                  <a:srgbClr val="000000"/>
                </a:solidFill>
                <a:cs typeface="Arial"/>
              </a:rPr>
              <a:t>Amends Section 35 Payor of Last Resort statute at the Bureau of Substance Addiction Services to adjust policies that dictate payment for services to insured individuals</a:t>
            </a:r>
          </a:p>
          <a:p>
            <a:pPr marL="171450" indent="-171450">
              <a:buFont typeface="Wingdings,Sans-Serif" panose="05000000000000000000" pitchFamily="2" charset="2"/>
              <a:buChar char="§"/>
              <a:defRPr/>
            </a:pPr>
            <a:r>
              <a:rPr lang="en-US" b="0" i="0">
                <a:solidFill>
                  <a:srgbClr val="000000"/>
                </a:solidFill>
                <a:cs typeface="Arial"/>
              </a:rPr>
              <a:t> Restores funding for Sexual Assault and Domestic Violence Services at current levels following a funding reduction in FY26 GAA relative to H.1</a:t>
            </a:r>
          </a:p>
        </p:txBody>
      </p:sp>
      <p:sp>
        <p:nvSpPr>
          <p:cNvPr id="14" name="Text Placeholder 3">
            <a:extLst>
              <a:ext uri="{FF2B5EF4-FFF2-40B4-BE49-F238E27FC236}">
                <a16:creationId xmlns:a16="http://schemas.microsoft.com/office/drawing/2014/main" id="{F4ED0B51-231E-4AB4-8206-CC77BD5D0514}"/>
              </a:ext>
              <a:ext uri="{C183D7F6-B498-43B3-948B-1728B52AA6E4}">
                <adec:decorative xmlns:adec="http://schemas.microsoft.com/office/drawing/2017/decorative" val="1"/>
              </a:ext>
            </a:extLst>
          </p:cNvPr>
          <p:cNvSpPr txBox="1">
            <a:spLocks/>
          </p:cNvSpPr>
          <p:nvPr/>
        </p:nvSpPr>
        <p:spPr bwMode="auto">
          <a:xfrm>
            <a:off x="554736" y="246888"/>
            <a:ext cx="7772400" cy="182880"/>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lvl1pPr marL="0" indent="0" algn="l" rtl="0" eaLnBrk="0" fontAlgn="base" hangingPunct="0">
              <a:spcBef>
                <a:spcPct val="0"/>
              </a:spcBef>
              <a:spcAft>
                <a:spcPts val="1200"/>
              </a:spcAft>
              <a:buClr>
                <a:srgbClr val="FFC000"/>
              </a:buClr>
              <a:buSzPct val="80000"/>
              <a:buFont typeface="Wingdings" pitchFamily="2" charset="2"/>
              <a:buNone/>
              <a:defRPr sz="1100" b="1" baseline="0">
                <a:solidFill>
                  <a:srgbClr val="00269E"/>
                </a:solidFill>
                <a:latin typeface="Arial" panose="020B0604020202020204" pitchFamily="34" charset="0"/>
                <a:ea typeface="Calibri" pitchFamily="34" charset="0"/>
                <a:cs typeface="Arial" panose="020B0604020202020204" pitchFamily="34" charset="0"/>
              </a:defRPr>
            </a:lvl1pPr>
            <a:lvl2pPr marL="568325" indent="-222250" algn="l" rtl="0" eaLnBrk="0" fontAlgn="base" hangingPunct="0">
              <a:spcBef>
                <a:spcPct val="0"/>
              </a:spcBef>
              <a:spcAft>
                <a:spcPts val="1200"/>
              </a:spcAft>
              <a:buClr>
                <a:srgbClr val="FFC000"/>
              </a:buClr>
              <a:buSzPct val="115000"/>
              <a:buFont typeface="Calibri" pitchFamily="34" charset="0"/>
              <a:buChar char="•"/>
              <a:defRPr b="1">
                <a:solidFill>
                  <a:srgbClr val="003366"/>
                </a:solidFill>
                <a:latin typeface="Calibri" pitchFamily="34" charset="0"/>
                <a:ea typeface="Calibri" pitchFamily="34" charset="0"/>
                <a:cs typeface="Calibri" pitchFamily="34" charset="0"/>
              </a:defRPr>
            </a:lvl2pPr>
            <a:lvl3pPr marL="739775" indent="-342900" algn="l" rtl="0" eaLnBrk="0" fontAlgn="base" hangingPunct="0">
              <a:lnSpc>
                <a:spcPct val="90000"/>
              </a:lnSpc>
              <a:spcBef>
                <a:spcPct val="25000"/>
              </a:spcBef>
              <a:spcAft>
                <a:spcPct val="0"/>
              </a:spcAft>
              <a:buClr>
                <a:schemeClr val="tx1"/>
              </a:buClr>
              <a:buAutoNum type="alphaUcPeriod"/>
              <a:defRPr>
                <a:solidFill>
                  <a:schemeClr val="tx1"/>
                </a:solidFill>
                <a:latin typeface="+mn-lt"/>
                <a:ea typeface="Calibri" pitchFamily="34" charset="0"/>
                <a:cs typeface="Calibri" pitchFamily="34" charset="0"/>
              </a:defRPr>
            </a:lvl3pPr>
            <a:lvl4pPr marL="914400" indent="-346075" algn="l" rtl="0" eaLnBrk="0" fontAlgn="base" hangingPunct="0">
              <a:spcBef>
                <a:spcPct val="0"/>
              </a:spcBef>
              <a:spcAft>
                <a:spcPts val="1200"/>
              </a:spcAft>
              <a:buClr>
                <a:srgbClr val="FFC000"/>
              </a:buClr>
              <a:buFont typeface="Symbol" pitchFamily="18" charset="2"/>
              <a:buChar char=""/>
              <a:defRPr b="1">
                <a:solidFill>
                  <a:srgbClr val="003366"/>
                </a:solidFill>
                <a:latin typeface="Calibri" pitchFamily="34" charset="0"/>
                <a:ea typeface="Calibri" pitchFamily="34" charset="0"/>
                <a:cs typeface="Calibri" pitchFamily="34" charset="0"/>
              </a:defRPr>
            </a:lvl4pPr>
            <a:lvl5pPr marL="1333500" indent="-304800" algn="l" rtl="0" eaLnBrk="0" fontAlgn="base" hangingPunct="0">
              <a:spcBef>
                <a:spcPct val="0"/>
              </a:spcBef>
              <a:spcAft>
                <a:spcPts val="1200"/>
              </a:spcAft>
              <a:buClr>
                <a:schemeClr val="tx1"/>
              </a:buClr>
              <a:buChar char="–"/>
              <a:defRPr sz="1600" b="1">
                <a:solidFill>
                  <a:srgbClr val="003366"/>
                </a:solidFill>
                <a:latin typeface="Calibri" pitchFamily="34" charset="0"/>
                <a:ea typeface="Calibri" pitchFamily="34" charset="0"/>
                <a:cs typeface="Calibri" pitchFamily="34" charset="0"/>
              </a:defRPr>
            </a:lvl5pPr>
            <a:lvl6pPr marL="1790700" indent="-304800" algn="l" rtl="0" fontAlgn="base">
              <a:lnSpc>
                <a:spcPct val="90000"/>
              </a:lnSpc>
              <a:spcBef>
                <a:spcPct val="25000"/>
              </a:spcBef>
              <a:spcAft>
                <a:spcPct val="0"/>
              </a:spcAft>
              <a:buClr>
                <a:schemeClr val="tx1"/>
              </a:buClr>
              <a:buChar char="–"/>
              <a:defRPr sz="1600">
                <a:solidFill>
                  <a:schemeClr val="tx1"/>
                </a:solidFill>
                <a:latin typeface="+mn-lt"/>
              </a:defRPr>
            </a:lvl6pPr>
            <a:lvl7pPr marL="2247900" indent="-304800" algn="l" rtl="0" fontAlgn="base">
              <a:lnSpc>
                <a:spcPct val="90000"/>
              </a:lnSpc>
              <a:spcBef>
                <a:spcPct val="25000"/>
              </a:spcBef>
              <a:spcAft>
                <a:spcPct val="0"/>
              </a:spcAft>
              <a:buClr>
                <a:schemeClr val="tx1"/>
              </a:buClr>
              <a:buChar char="–"/>
              <a:defRPr sz="1600">
                <a:solidFill>
                  <a:schemeClr val="tx1"/>
                </a:solidFill>
                <a:latin typeface="+mn-lt"/>
              </a:defRPr>
            </a:lvl7pPr>
            <a:lvl8pPr marL="2705100" indent="-304800" algn="l" rtl="0" fontAlgn="base">
              <a:lnSpc>
                <a:spcPct val="90000"/>
              </a:lnSpc>
              <a:spcBef>
                <a:spcPct val="25000"/>
              </a:spcBef>
              <a:spcAft>
                <a:spcPct val="0"/>
              </a:spcAft>
              <a:buClr>
                <a:schemeClr val="tx1"/>
              </a:buClr>
              <a:buChar char="–"/>
              <a:defRPr sz="1600">
                <a:solidFill>
                  <a:schemeClr val="tx1"/>
                </a:solidFill>
                <a:latin typeface="+mn-lt"/>
              </a:defRPr>
            </a:lvl8pPr>
            <a:lvl9pPr marL="3162300" indent="-304800" algn="l" rtl="0" fontAlgn="base">
              <a:lnSpc>
                <a:spcPct val="90000"/>
              </a:lnSpc>
              <a:spcBef>
                <a:spcPct val="25000"/>
              </a:spcBef>
              <a:spcAft>
                <a:spcPct val="0"/>
              </a:spcAft>
              <a:buClr>
                <a:schemeClr val="tx1"/>
              </a:buClr>
              <a:buChar char="–"/>
              <a:defRPr sz="1600">
                <a:solidFill>
                  <a:schemeClr val="tx1"/>
                </a:solidFill>
                <a:latin typeface="+mn-lt"/>
              </a:defRPr>
            </a:lvl9pPr>
          </a:lstStyle>
          <a:p>
            <a:r>
              <a:rPr lang="da-DK" kern="0">
                <a:solidFill>
                  <a:schemeClr val="bg1"/>
                </a:solidFill>
                <a:latin typeface="Arial"/>
                <a:ea typeface="Calibri"/>
                <a:cs typeface="Arial"/>
              </a:rPr>
              <a:t>EOHHS H.2 Budget Overview</a:t>
            </a:r>
            <a:endParaRPr lang="en-US" kern="0">
              <a:solidFill>
                <a:schemeClr val="bg1"/>
              </a:solidFill>
              <a:latin typeface="Arial"/>
              <a:ea typeface="Calibri"/>
              <a:cs typeface="Arial"/>
            </a:endParaRPr>
          </a:p>
        </p:txBody>
      </p:sp>
    </p:spTree>
    <p:extLst>
      <p:ext uri="{BB962C8B-B14F-4D97-AF65-F5344CB8AC3E}">
        <p14:creationId xmlns:p14="http://schemas.microsoft.com/office/powerpoint/2010/main" val="640633602"/>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0.xml><?xml version="1.0" encoding="utf-8"?>
<p:tagLst xmlns:a="http://schemas.openxmlformats.org/drawingml/2006/main" xmlns:r="http://schemas.openxmlformats.org/officeDocument/2006/relationships" xmlns:p="http://schemas.openxmlformats.org/presentationml/2006/main">
  <p:tag name="ANGLE" val="5"/>
</p:tagLst>
</file>

<file path=ppt/tags/tag11.xml><?xml version="1.0" encoding="utf-8"?>
<p:tagLst xmlns:a="http://schemas.openxmlformats.org/drawingml/2006/main" xmlns:r="http://schemas.openxmlformats.org/officeDocument/2006/relationships" xmlns:p="http://schemas.openxmlformats.org/presentationml/2006/main">
  <p:tag name="ANGLE" val="5"/>
</p:tagLst>
</file>

<file path=ppt/tags/tag12.xml><?xml version="1.0" encoding="utf-8"?>
<p:tagLst xmlns:a="http://schemas.openxmlformats.org/drawingml/2006/main" xmlns:r="http://schemas.openxmlformats.org/officeDocument/2006/relationships" xmlns:p="http://schemas.openxmlformats.org/presentationml/2006/main">
  <p:tag name="ANGLE" val="4"/>
</p:tagLst>
</file>

<file path=ppt/tags/tag13.xml><?xml version="1.0" encoding="utf-8"?>
<p:tagLst xmlns:a="http://schemas.openxmlformats.org/drawingml/2006/main" xmlns:r="http://schemas.openxmlformats.org/officeDocument/2006/relationships" xmlns:p="http://schemas.openxmlformats.org/presentationml/2006/main">
  <p:tag name="ANGLE" val="4"/>
</p:tagLst>
</file>

<file path=ppt/tags/tag14.xml><?xml version="1.0" encoding="utf-8"?>
<p:tagLst xmlns:a="http://schemas.openxmlformats.org/drawingml/2006/main" xmlns:r="http://schemas.openxmlformats.org/officeDocument/2006/relationships" xmlns:p="http://schemas.openxmlformats.org/presentationml/2006/main">
  <p:tag name="ANGLE" val="3"/>
</p:tagLst>
</file>

<file path=ppt/tags/tag15.xml><?xml version="1.0" encoding="utf-8"?>
<p:tagLst xmlns:a="http://schemas.openxmlformats.org/drawingml/2006/main" xmlns:r="http://schemas.openxmlformats.org/officeDocument/2006/relationships" xmlns:p="http://schemas.openxmlformats.org/presentationml/2006/main">
  <p:tag name="ANGLE" val="3"/>
</p:tagLst>
</file>

<file path=ppt/tags/tag16.xml><?xml version="1.0" encoding="utf-8"?>
<p:tagLst xmlns:a="http://schemas.openxmlformats.org/drawingml/2006/main" xmlns:r="http://schemas.openxmlformats.org/officeDocument/2006/relationships" xmlns:p="http://schemas.openxmlformats.org/presentationml/2006/main">
  <p:tag name="ANGLE" val="2"/>
</p:tagLst>
</file>

<file path=ppt/tags/tag17.xml><?xml version="1.0" encoding="utf-8"?>
<p:tagLst xmlns:a="http://schemas.openxmlformats.org/drawingml/2006/main" xmlns:r="http://schemas.openxmlformats.org/officeDocument/2006/relationships" xmlns:p="http://schemas.openxmlformats.org/presentationml/2006/main">
  <p:tag name="ANGLE" val="2"/>
</p:tagLst>
</file>

<file path=ppt/tags/tag18.xml><?xml version="1.0" encoding="utf-8"?>
<p:tagLst xmlns:a="http://schemas.openxmlformats.org/drawingml/2006/main" xmlns:r="http://schemas.openxmlformats.org/officeDocument/2006/relationships" xmlns:p="http://schemas.openxmlformats.org/presentationml/2006/main">
  <p:tag name="ANGLE" val="1"/>
</p:tagLst>
</file>

<file path=ppt/tags/tag19.xml><?xml version="1.0" encoding="utf-8"?>
<p:tagLst xmlns:a="http://schemas.openxmlformats.org/drawingml/2006/main" xmlns:r="http://schemas.openxmlformats.org/officeDocument/2006/relationships" xmlns:p="http://schemas.openxmlformats.org/presentationml/2006/main">
  <p:tag name="ANGLE" val="1"/>
</p:tagLst>
</file>

<file path=ppt/tags/tag2.xml><?xml version="1.0" encoding="utf-8"?>
<p:tagLst xmlns:a="http://schemas.openxmlformats.org/drawingml/2006/main" xmlns:r="http://schemas.openxmlformats.org/officeDocument/2006/relationships" xmlns:p="http://schemas.openxmlformats.org/presentationml/2006/main">
  <p:tag name="SHAPENAME" val="4. Footnote"/>
</p:tagLst>
</file>

<file path=ppt/tags/tag2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1.xml><?xml version="1.0" encoding="utf-8"?>
<p:tagLst xmlns:a="http://schemas.openxmlformats.org/drawingml/2006/main" xmlns:r="http://schemas.openxmlformats.org/officeDocument/2006/relationships" xmlns:p="http://schemas.openxmlformats.org/presentationml/2006/main">
  <p:tag name="THINKCELLSHAPEDONOTDELETE" val="tWz9_f.d6YGbJCbK0.Pg2_A"/>
</p:tagLst>
</file>

<file path=ppt/tags/tag22.xml><?xml version="1.0" encoding="utf-8"?>
<p:tagLst xmlns:a="http://schemas.openxmlformats.org/drawingml/2006/main" xmlns:r="http://schemas.openxmlformats.org/officeDocument/2006/relationships" xmlns:p="http://schemas.openxmlformats.org/presentationml/2006/main">
  <p:tag name="SHAPENAME" val="Documenttype"/>
</p:tagLst>
</file>

<file path=ppt/tags/tag23.xml><?xml version="1.0" encoding="utf-8"?>
<p:tagLst xmlns:a="http://schemas.openxmlformats.org/drawingml/2006/main" xmlns:r="http://schemas.openxmlformats.org/officeDocument/2006/relationships" xmlns:p="http://schemas.openxmlformats.org/presentationml/2006/main">
  <p:tag name="SHAPENAME" val="Subtitle"/>
</p:tagLst>
</file>

<file path=ppt/tags/tag24.xml><?xml version="1.0" encoding="utf-8"?>
<p:tagLst xmlns:a="http://schemas.openxmlformats.org/drawingml/2006/main" xmlns:r="http://schemas.openxmlformats.org/officeDocument/2006/relationships" xmlns:p="http://schemas.openxmlformats.org/presentationml/2006/main">
  <p:tag name="SHAPENAME" val="Title"/>
</p:tagLst>
</file>

<file path=ppt/tags/tag2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6.xml><?xml version="1.0" encoding="utf-8"?>
<p:tagLst xmlns:a="http://schemas.openxmlformats.org/drawingml/2006/main" xmlns:r="http://schemas.openxmlformats.org/officeDocument/2006/relationships" xmlns:p="http://schemas.openxmlformats.org/presentationml/2006/main">
  <p:tag name="THINKCELLSHAPEDONOTDELETE" val="tWz9_f.d6YGbJCbK0.Pg2_A"/>
</p:tagLst>
</file>

<file path=ppt/tags/tag27.xml><?xml version="1.0" encoding="utf-8"?>
<p:tagLst xmlns:a="http://schemas.openxmlformats.org/drawingml/2006/main" xmlns:r="http://schemas.openxmlformats.org/officeDocument/2006/relationships" xmlns:p="http://schemas.openxmlformats.org/presentationml/2006/main">
  <p:tag name="SHAPENAME" val="Subtitle"/>
</p:tagLst>
</file>

<file path=ppt/tags/tag28.xml><?xml version="1.0" encoding="utf-8"?>
<p:tagLst xmlns:a="http://schemas.openxmlformats.org/drawingml/2006/main" xmlns:r="http://schemas.openxmlformats.org/officeDocument/2006/relationships" xmlns:p="http://schemas.openxmlformats.org/presentationml/2006/main">
  <p:tag name="SHAPENAME" val="Title"/>
</p:tagLst>
</file>

<file path=ppt/tags/tag29.xml><?xml version="1.0" encoding="utf-8"?>
<p:tagLst xmlns:a="http://schemas.openxmlformats.org/drawingml/2006/main" xmlns:r="http://schemas.openxmlformats.org/officeDocument/2006/relationships" xmlns:p="http://schemas.openxmlformats.org/presentationml/2006/main">
  <p:tag name="SHAPENAME" val="Slide Number"/>
</p:tagLst>
</file>

<file path=ppt/tags/tag3.xml><?xml version="1.0" encoding="utf-8"?>
<p:tagLst xmlns:a="http://schemas.openxmlformats.org/drawingml/2006/main" xmlns:r="http://schemas.openxmlformats.org/officeDocument/2006/relationships" xmlns:p="http://schemas.openxmlformats.org/presentationml/2006/main">
  <p:tag name="SHAPENAME" val="2. Slide Title"/>
</p:tagLst>
</file>

<file path=ppt/tags/tag3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1.xml><?xml version="1.0" encoding="utf-8"?>
<p:tagLst xmlns:a="http://schemas.openxmlformats.org/drawingml/2006/main" xmlns:r="http://schemas.openxmlformats.org/officeDocument/2006/relationships" xmlns:p="http://schemas.openxmlformats.org/presentationml/2006/main">
  <p:tag name="THINKCELLSHAPEDONOTDELETE" val="t4.oZbb0sXNdu8BCibsgsUw"/>
</p:tagLst>
</file>

<file path=ppt/tags/tag32.xml><?xml version="1.0" encoding="utf-8"?>
<p:tagLst xmlns:a="http://schemas.openxmlformats.org/drawingml/2006/main" xmlns:r="http://schemas.openxmlformats.org/officeDocument/2006/relationships" xmlns:p="http://schemas.openxmlformats.org/presentationml/2006/main">
  <p:tag name="SHAPENAME" val="5. Source"/>
</p:tagLst>
</file>

<file path=ppt/tags/tag33.xml><?xml version="1.0" encoding="utf-8"?>
<p:tagLst xmlns:a="http://schemas.openxmlformats.org/drawingml/2006/main" xmlns:r="http://schemas.openxmlformats.org/officeDocument/2006/relationships" xmlns:p="http://schemas.openxmlformats.org/presentationml/2006/main">
  <p:tag name="SHAPENAME" val="Slide Number"/>
</p:tagLst>
</file>

<file path=ppt/tags/tag3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5.xml><?xml version="1.0" encoding="utf-8"?>
<p:tagLst xmlns:a="http://schemas.openxmlformats.org/drawingml/2006/main" xmlns:r="http://schemas.openxmlformats.org/officeDocument/2006/relationships" xmlns:p="http://schemas.openxmlformats.org/presentationml/2006/main">
  <p:tag name="THINKCELLSHAPEDONOTDELETE" val="t4.oZbb0sXNdu8BCibsgsUw"/>
</p:tagLst>
</file>

<file path=ppt/tags/tag36.xml><?xml version="1.0" encoding="utf-8"?>
<p:tagLst xmlns:a="http://schemas.openxmlformats.org/drawingml/2006/main" xmlns:r="http://schemas.openxmlformats.org/officeDocument/2006/relationships" xmlns:p="http://schemas.openxmlformats.org/presentationml/2006/main">
  <p:tag name="SHAPENAME" val="5. Source"/>
</p:tagLst>
</file>

<file path=ppt/tags/tag37.xml><?xml version="1.0" encoding="utf-8"?>
<p:tagLst xmlns:a="http://schemas.openxmlformats.org/drawingml/2006/main" xmlns:r="http://schemas.openxmlformats.org/officeDocument/2006/relationships" xmlns:p="http://schemas.openxmlformats.org/presentationml/2006/main">
  <p:tag name="SHAPENAME" val="Slide Number"/>
</p:tagLst>
</file>

<file path=ppt/tags/tag3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9.xml><?xml version="1.0" encoding="utf-8"?>
<p:tagLst xmlns:a="http://schemas.openxmlformats.org/drawingml/2006/main" xmlns:r="http://schemas.openxmlformats.org/officeDocument/2006/relationships" xmlns:p="http://schemas.openxmlformats.org/presentationml/2006/main">
  <p:tag name="THINKCELLSHAPEDONOTDELETE" val="t4.oZbb0sXNdu8BCibsgsUw"/>
</p:tagLst>
</file>

<file path=ppt/tags/tag4.xml><?xml version="1.0" encoding="utf-8"?>
<p:tagLst xmlns:a="http://schemas.openxmlformats.org/drawingml/2006/main" xmlns:r="http://schemas.openxmlformats.org/officeDocument/2006/relationships" xmlns:p="http://schemas.openxmlformats.org/presentationml/2006/main">
  <p:tag name="NAME" val="ACET"/>
</p:tagLst>
</file>

<file path=ppt/tags/tag40.xml><?xml version="1.0" encoding="utf-8"?>
<p:tagLst xmlns:a="http://schemas.openxmlformats.org/drawingml/2006/main" xmlns:r="http://schemas.openxmlformats.org/officeDocument/2006/relationships" xmlns:p="http://schemas.openxmlformats.org/presentationml/2006/main">
  <p:tag name="SHAPENAME" val="5. Source"/>
</p:tagLst>
</file>

<file path=ppt/tags/tag41.xml><?xml version="1.0" encoding="utf-8"?>
<p:tagLst xmlns:a="http://schemas.openxmlformats.org/drawingml/2006/main" xmlns:r="http://schemas.openxmlformats.org/officeDocument/2006/relationships" xmlns:p="http://schemas.openxmlformats.org/presentationml/2006/main">
  <p:tag name="SHAPENAME" val="Slide Number"/>
</p:tagLst>
</file>

<file path=ppt/tags/tag4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3.xml><?xml version="1.0" encoding="utf-8"?>
<p:tagLst xmlns:a="http://schemas.openxmlformats.org/drawingml/2006/main" xmlns:r="http://schemas.openxmlformats.org/officeDocument/2006/relationships" xmlns:p="http://schemas.openxmlformats.org/presentationml/2006/main">
  <p:tag name="THINKCELLSHAPEDONOTDELETE" val="t4.oZbb0sXNdu8BCibsgsUw"/>
</p:tagLst>
</file>

<file path=ppt/tags/tag44.xml><?xml version="1.0" encoding="utf-8"?>
<p:tagLst xmlns:a="http://schemas.openxmlformats.org/drawingml/2006/main" xmlns:r="http://schemas.openxmlformats.org/officeDocument/2006/relationships" xmlns:p="http://schemas.openxmlformats.org/presentationml/2006/main">
  <p:tag name="SHAPENAME" val="5. Source"/>
</p:tagLst>
</file>

<file path=ppt/tags/tag45.xml><?xml version="1.0" encoding="utf-8"?>
<p:tagLst xmlns:a="http://schemas.openxmlformats.org/drawingml/2006/main" xmlns:r="http://schemas.openxmlformats.org/officeDocument/2006/relationships" xmlns:p="http://schemas.openxmlformats.org/presentationml/2006/main">
  <p:tag name="SHAPENAME" val="Slide Number"/>
</p:tagLst>
</file>

<file path=ppt/tags/tag4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7.xml><?xml version="1.0" encoding="utf-8"?>
<p:tagLst xmlns:a="http://schemas.openxmlformats.org/drawingml/2006/main" xmlns:r="http://schemas.openxmlformats.org/officeDocument/2006/relationships" xmlns:p="http://schemas.openxmlformats.org/presentationml/2006/main">
  <p:tag name="SHAPENAME" val="5. Source"/>
</p:tagLst>
</file>

<file path=ppt/tags/tag48.xml><?xml version="1.0" encoding="utf-8"?>
<p:tagLst xmlns:a="http://schemas.openxmlformats.org/drawingml/2006/main" xmlns:r="http://schemas.openxmlformats.org/officeDocument/2006/relationships" xmlns:p="http://schemas.openxmlformats.org/presentationml/2006/main">
  <p:tag name="SHAPENAME" val="Slide Number"/>
</p:tagLst>
</file>

<file path=ppt/tags/tag5.xml><?xml version="1.0" encoding="utf-8"?>
<p:tagLst xmlns:a="http://schemas.openxmlformats.org/drawingml/2006/main" xmlns:r="http://schemas.openxmlformats.org/officeDocument/2006/relationships" xmlns:p="http://schemas.openxmlformats.org/presentationml/2006/main">
  <p:tag name="NAME" val="Moon"/>
</p:tagLst>
</file>

<file path=ppt/tags/tag6.xml><?xml version="1.0" encoding="utf-8"?>
<p:tagLst xmlns:a="http://schemas.openxmlformats.org/drawingml/2006/main" xmlns:r="http://schemas.openxmlformats.org/officeDocument/2006/relationships" xmlns:p="http://schemas.openxmlformats.org/presentationml/2006/main">
  <p:tag name="NAME" val="Moon"/>
</p:tagLst>
</file>

<file path=ppt/tags/tag7.xml><?xml version="1.0" encoding="utf-8"?>
<p:tagLst xmlns:a="http://schemas.openxmlformats.org/drawingml/2006/main" xmlns:r="http://schemas.openxmlformats.org/officeDocument/2006/relationships" xmlns:p="http://schemas.openxmlformats.org/presentationml/2006/main">
  <p:tag name="NAME" val="Moon"/>
</p:tagLst>
</file>

<file path=ppt/tags/tag8.xml><?xml version="1.0" encoding="utf-8"?>
<p:tagLst xmlns:a="http://schemas.openxmlformats.org/drawingml/2006/main" xmlns:r="http://schemas.openxmlformats.org/officeDocument/2006/relationships" xmlns:p="http://schemas.openxmlformats.org/presentationml/2006/main">
  <p:tag name="NAME" val="Moon"/>
</p:tagLst>
</file>

<file path=ppt/tags/tag9.xml><?xml version="1.0" encoding="utf-8"?>
<p:tagLst xmlns:a="http://schemas.openxmlformats.org/drawingml/2006/main" xmlns:r="http://schemas.openxmlformats.org/officeDocument/2006/relationships" xmlns:p="http://schemas.openxmlformats.org/presentationml/2006/main">
  <p:tag name="NAME" val="Moon"/>
</p:tagLst>
</file>

<file path=ppt/theme/theme1.xml><?xml version="1.0" encoding="utf-8"?>
<a:theme xmlns:a="http://schemas.openxmlformats.org/drawingml/2006/main" name="White">
  <a:themeElements>
    <a:clrScheme name="Official Mass.gov">
      <a:dk1>
        <a:srgbClr val="000000"/>
      </a:dk1>
      <a:lt1>
        <a:srgbClr val="FFFFFF"/>
      </a:lt1>
      <a:dk2>
        <a:srgbClr val="535353"/>
      </a:dk2>
      <a:lt2>
        <a:srgbClr val="F2F2F2"/>
      </a:lt2>
      <a:accent1>
        <a:srgbClr val="14558F"/>
      </a:accent1>
      <a:accent2>
        <a:srgbClr val="388557"/>
      </a:accent2>
      <a:accent3>
        <a:srgbClr val="F6C51B"/>
      </a:accent3>
      <a:accent4>
        <a:srgbClr val="CD0D0D"/>
      </a:accent4>
      <a:accent5>
        <a:srgbClr val="680A1D"/>
      </a:accent5>
      <a:accent6>
        <a:srgbClr val="3E92CF"/>
      </a:accent6>
      <a:hlink>
        <a:srgbClr val="0000FF"/>
      </a:hlink>
      <a:folHlink>
        <a:srgbClr val="800080"/>
      </a:folHlink>
    </a:clrScheme>
    <a:fontScheme name="Custom">
      <a:majorFont>
        <a:latin typeface="Arial"/>
        <a:ea typeface=""/>
        <a:cs typeface=""/>
      </a:majorFont>
      <a:minorFont>
        <a:latin typeface="Arial"/>
        <a:ea typeface=""/>
        <a:cs typeface=""/>
      </a:minorFont>
    </a:fontScheme>
    <a:fmtScheme name="Subtle Solids">
      <a:fillStyleLst>
        <a:solidFill>
          <a:schemeClr val="phClr"/>
        </a:solidFill>
        <a:solidFill>
          <a:schemeClr val="phClr">
            <a:tint val="65000"/>
          </a:schemeClr>
        </a:solidFill>
        <a:solidFill>
          <a:schemeClr val="phClr">
            <a:shade val="80000"/>
            <a:satMod val="15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2700" h="25400" prst="coolSlant"/>
          </a:sp3d>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1"/>
        </a:solidFill>
        <a:ln w="6350" cap="sq">
          <a:noFill/>
          <a:miter lim="800000"/>
        </a:ln>
      </a:spPr>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lgn="ctr">
          <a:spcBef>
            <a:spcPts val="300"/>
          </a:spcBef>
          <a:spcAft>
            <a:spcPts val="300"/>
          </a:spcAft>
          <a:defRPr sz="1600" dirty="0" err="1">
            <a:solidFill>
              <a:schemeClr val="bg1"/>
            </a:solidFill>
          </a:defRPr>
        </a:defPPr>
      </a:lstStyle>
      <a:style>
        <a:lnRef idx="2">
          <a:schemeClr val="accent1">
            <a:shade val="50000"/>
          </a:schemeClr>
        </a:lnRef>
        <a:fillRef idx="1">
          <a:schemeClr val="accent1"/>
        </a:fillRef>
        <a:effectRef idx="0">
          <a:schemeClr val="accent1"/>
        </a:effectRef>
        <a:fontRef idx="minor">
          <a:schemeClr val="lt1"/>
        </a:fontRef>
      </a:style>
    </a:spDef>
    <a:lnDef>
      <a:spPr>
        <a:ln w="6350" cap="flat">
          <a:solidFill>
            <a:schemeClr val="tx1"/>
          </a:solidFill>
          <a:miter lim="800000"/>
          <a:tailEnd type="none"/>
        </a:ln>
      </a:spPr>
      <a:bodyPr/>
      <a:lstStyle/>
      <a:style>
        <a:lnRef idx="1">
          <a:schemeClr val="accent1"/>
        </a:lnRef>
        <a:fillRef idx="0">
          <a:schemeClr val="accent1"/>
        </a:fillRef>
        <a:effectRef idx="0">
          <a:schemeClr val="accent1"/>
        </a:effectRef>
        <a:fontRef idx="minor">
          <a:schemeClr val="tx1"/>
        </a:fontRef>
      </a:style>
    </a:lnDef>
    <a:txDef>
      <a:spPr>
        <a:ln w="6350">
          <a:noFill/>
          <a:miter lim="800000"/>
        </a:ln>
      </a:spPr>
      <a:bodyPr vert="horz" wrap="square" lIns="0" tIns="0" rIns="0" bIns="0" rtlCol="0">
        <a:noAutofit/>
      </a:bodyPr>
      <a:lstStyle>
        <a:defPPr algn="l">
          <a:spcBef>
            <a:spcPts val="300"/>
          </a:spcBef>
          <a:spcAft>
            <a:spcPts val="300"/>
          </a:spcAft>
          <a:buNone/>
          <a:defRPr sz="1600" dirty="0" smtClean="0"/>
        </a:defPPr>
      </a:lstStyle>
    </a:txDef>
  </a:objectDefaults>
  <a:extraClrSchemeLst>
    <a:extraClrScheme>
      <a:clrScheme name="Scheme1">
        <a:dk1>
          <a:srgbClr val="000000"/>
        </a:dk1>
        <a:lt1>
          <a:srgbClr val="FFFFFF"/>
        </a:lt1>
        <a:dk2>
          <a:srgbClr val="FFFFFF"/>
        </a:dk2>
        <a:lt2>
          <a:srgbClr val="FFFFFF"/>
        </a:lt2>
        <a:accent1>
          <a:srgbClr val="1F497D"/>
        </a:accent1>
        <a:accent2>
          <a:srgbClr val="4F81BD"/>
        </a:accent2>
        <a:accent3>
          <a:srgbClr val="C0504D"/>
        </a:accent3>
        <a:accent4>
          <a:srgbClr val="9BBB59"/>
        </a:accent4>
        <a:accent5>
          <a:srgbClr val="00269E"/>
        </a:accent5>
        <a:accent6>
          <a:srgbClr val="4D4D4D"/>
        </a:accent6>
        <a:hlink>
          <a:srgbClr val="0000FF"/>
        </a:hlink>
        <a:folHlink>
          <a:srgbClr val="800080"/>
        </a:folHlink>
      </a:clrScheme>
    </a:extraClrScheme>
  </a:extraClrSchemeLst>
  <a:custClrLst>
    <a:custClr name="Dark Gray">
      <a:srgbClr val="4D4D4D"/>
    </a:custClr>
    <a:custClr name="Mid Gray">
      <a:srgbClr val="7F7F7F"/>
    </a:custClr>
    <a:custClr name="Light Gray">
      <a:srgbClr val="B3B3B3"/>
    </a:custClr>
    <a:custClr name="Super Light Gray">
      <a:srgbClr val="D0D0D0"/>
    </a:custClr>
    <a:custClr name="Pale Gray">
      <a:srgbClr val="E6E6E6"/>
    </a:custClr>
    <a:custClr name="Custom Color6">
      <a:srgbClr val="8064A2"/>
    </a:custClr>
    <a:custClr name="Custom Color7">
      <a:srgbClr val="4BACC6"/>
    </a:custClr>
    <a:custClr name="Custom Color8">
      <a:srgbClr val="F79646"/>
    </a:custClr>
    <a:custClr name="Custom Color9">
      <a:srgbClr val="EEECE1"/>
    </a:custClr>
  </a:custClrLst>
  <a:extLst>
    <a:ext uri="{05A4C25C-085E-4340-85A3-A5531E510DB2}">
      <thm15:themeFamily xmlns:thm15="http://schemas.microsoft.com/office/thememl/2012/main" name="20210518_HAF_Kickoff_v1.potx" id="{A0B862EF-0DE6-4840-AD4F-1140F8E4C274}" vid="{364821FC-BB00-4440-A08F-FB81417C5FD0}"/>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lcf76f155ced4ddcb4097134ff3c332f xmlns="5ce1fd52-be5f-4fd2-a903-cfe1b0b6a6b7">
      <Terms xmlns="http://schemas.microsoft.com/office/infopath/2007/PartnerControls"/>
    </lcf76f155ced4ddcb4097134ff3c332f>
    <TaxCatchAll xmlns="8a3e7c1f-17b2-4670-b7ec-79f4e5323f04" xsi:nil="true"/>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308DB1DE6E69224C87A2927B65A69443" ma:contentTypeVersion="13" ma:contentTypeDescription="Create a new document." ma:contentTypeScope="" ma:versionID="9731ba3f7c86b6750d4c53bb3d082bdb">
  <xsd:schema xmlns:xsd="http://www.w3.org/2001/XMLSchema" xmlns:xs="http://www.w3.org/2001/XMLSchema" xmlns:p="http://schemas.microsoft.com/office/2006/metadata/properties" xmlns:ns2="5ce1fd52-be5f-4fd2-a903-cfe1b0b6a6b7" xmlns:ns3="8a3e7c1f-17b2-4670-b7ec-79f4e5323f04" targetNamespace="http://schemas.microsoft.com/office/2006/metadata/properties" ma:root="true" ma:fieldsID="00f22f116f285f5463a3f8b3b9c0456c" ns2:_="" ns3:_="">
    <xsd:import namespace="5ce1fd52-be5f-4fd2-a903-cfe1b0b6a6b7"/>
    <xsd:import namespace="8a3e7c1f-17b2-4670-b7ec-79f4e5323f04"/>
    <xsd:element name="properties">
      <xsd:complexType>
        <xsd:sequence>
          <xsd:element name="documentManagement">
            <xsd:complexType>
              <xsd:all>
                <xsd:element ref="ns2:MediaServiceMetadata" minOccurs="0"/>
                <xsd:element ref="ns2:MediaServiceFastMetadata" minOccurs="0"/>
                <xsd:element ref="ns2:MediaServiceObjectDetectorVersions" minOccurs="0"/>
                <xsd:element ref="ns3:SharedWithUsers" minOccurs="0"/>
                <xsd:element ref="ns3:SharedWithDetails" minOccurs="0"/>
                <xsd:element ref="ns2:MediaServiceSearchProperties" minOccurs="0"/>
                <xsd:element ref="ns2:lcf76f155ced4ddcb4097134ff3c332f" minOccurs="0"/>
                <xsd:element ref="ns3:TaxCatchAll" minOccurs="0"/>
                <xsd:element ref="ns2:MediaServiceOCR" minOccurs="0"/>
                <xsd:element ref="ns2:MediaServiceGenerationTime" minOccurs="0"/>
                <xsd:element ref="ns2:MediaServiceEventHashCode" minOccurs="0"/>
                <xsd:element ref="ns2:MediaServiceDateTake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5ce1fd52-be5f-4fd2-a903-cfe1b0b6a6b7"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bjectDetectorVersions" ma:index="10" nillable="true" ma:displayName="MediaServiceObjectDetectorVersions" ma:hidden="true" ma:indexed="true" ma:internalName="MediaServiceObjectDetectorVersions" ma:readOnly="true">
      <xsd:simpleType>
        <xsd:restriction base="dms:Text"/>
      </xsd:simpleType>
    </xsd:element>
    <xsd:element name="MediaServiceSearchProperties" ma:index="13" nillable="true" ma:displayName="MediaServiceSearchProperties" ma:hidden="true" ma:internalName="MediaServiceSearchProperties" ma:readOnly="true">
      <xsd:simpleType>
        <xsd:restriction base="dms:Note"/>
      </xsd:simpleType>
    </xsd:element>
    <xsd:element name="lcf76f155ced4ddcb4097134ff3c332f" ma:index="15" nillable="true" ma:taxonomy="true" ma:internalName="lcf76f155ced4ddcb4097134ff3c332f" ma:taxonomyFieldName="MediaServiceImageTags" ma:displayName="Image Tags" ma:readOnly="false" ma:fieldId="{5cf76f15-5ced-4ddc-b409-7134ff3c332f}" ma:taxonomyMulti="true" ma:sspId="9f123c60-6d59-4beb-a46f-4c7d903a1f29" ma:termSetId="09814cd3-568e-fe90-9814-8d621ff8fb84" ma:anchorId="fba54fb3-c3e1-fe81-a776-ca4b69148c4d" ma:open="true" ma:isKeyword="false">
      <xsd:complexType>
        <xsd:sequence>
          <xsd:element ref="pc:Terms" minOccurs="0" maxOccurs="1"/>
        </xsd:sequence>
      </xsd:complexType>
    </xsd:element>
    <xsd:element name="MediaServiceOCR" ma:index="17" nillable="true" ma:displayName="Extracted Text" ma:internalName="MediaServiceOCR" ma:readOnly="true">
      <xsd:simpleType>
        <xsd:restriction base="dms:Note">
          <xsd:maxLength value="255"/>
        </xsd:restriction>
      </xsd:simpleType>
    </xsd:element>
    <xsd:element name="MediaServiceGenerationTime" ma:index="18" nillable="true" ma:displayName="MediaServiceGenerationTime" ma:hidden="true" ma:internalName="MediaServiceGenerationTime" ma:readOnly="true">
      <xsd:simpleType>
        <xsd:restriction base="dms:Text"/>
      </xsd:simpleType>
    </xsd:element>
    <xsd:element name="MediaServiceEventHashCode" ma:index="19" nillable="true" ma:displayName="MediaServiceEventHashCode" ma:hidden="true" ma:internalName="MediaServiceEventHashCode" ma:readOnly="true">
      <xsd:simpleType>
        <xsd:restriction base="dms:Text"/>
      </xsd:simpleType>
    </xsd:element>
    <xsd:element name="MediaServiceDateTaken" ma:index="20" nillable="true" ma:displayName="MediaServiceDateTaken" ma:hidden="true" ma:indexed="true" ma:internalName="MediaServiceDateTake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8a3e7c1f-17b2-4670-b7ec-79f4e5323f04" elementFormDefault="qualified">
    <xsd:import namespace="http://schemas.microsoft.com/office/2006/documentManagement/types"/>
    <xsd:import namespace="http://schemas.microsoft.com/office/infopath/2007/PartnerControls"/>
    <xsd:element name="SharedWithUsers" ma:index="11"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2" nillable="true" ma:displayName="Shared With Details" ma:internalName="SharedWithDetails" ma:readOnly="true">
      <xsd:simpleType>
        <xsd:restriction base="dms:Note">
          <xsd:maxLength value="255"/>
        </xsd:restriction>
      </xsd:simpleType>
    </xsd:element>
    <xsd:element name="TaxCatchAll" ma:index="16" nillable="true" ma:displayName="Taxonomy Catch All Column" ma:hidden="true" ma:list="{0673f2af-8262-4130-8ef8-9dc6141cc060}" ma:internalName="TaxCatchAll" ma:showField="CatchAllData" ma:web="8a3e7c1f-17b2-4670-b7ec-79f4e5323f04">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FE111BB3-6091-45DD-8E22-425CEAE2FC56}">
  <ds:schemaRefs>
    <ds:schemaRef ds:uri="http://purl.org/dc/dcmitype/"/>
    <ds:schemaRef ds:uri="http://www.w3.org/XML/1998/namespace"/>
    <ds:schemaRef ds:uri="http://schemas.microsoft.com/office/2006/documentManagement/types"/>
    <ds:schemaRef ds:uri="http://schemas.microsoft.com/office/infopath/2007/PartnerControls"/>
    <ds:schemaRef ds:uri="http://schemas.openxmlformats.org/package/2006/metadata/core-properties"/>
    <ds:schemaRef ds:uri="http://schemas.microsoft.com/office/2006/metadata/properties"/>
    <ds:schemaRef ds:uri="http://purl.org/dc/terms/"/>
    <ds:schemaRef ds:uri="8a3e7c1f-17b2-4670-b7ec-79f4e5323f04"/>
    <ds:schemaRef ds:uri="5ce1fd52-be5f-4fd2-a903-cfe1b0b6a6b7"/>
    <ds:schemaRef ds:uri="http://purl.org/dc/elements/1.1/"/>
  </ds:schemaRefs>
</ds:datastoreItem>
</file>

<file path=customXml/itemProps2.xml><?xml version="1.0" encoding="utf-8"?>
<ds:datastoreItem xmlns:ds="http://schemas.openxmlformats.org/officeDocument/2006/customXml" ds:itemID="{ECB85E44-633C-424D-BD13-E449A7E6D3FB}">
  <ds:schemaRefs>
    <ds:schemaRef ds:uri="5ce1fd52-be5f-4fd2-a903-cfe1b0b6a6b7"/>
    <ds:schemaRef ds:uri="8a3e7c1f-17b2-4670-b7ec-79f4e5323f04"/>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3.xml><?xml version="1.0" encoding="utf-8"?>
<ds:datastoreItem xmlns:ds="http://schemas.openxmlformats.org/officeDocument/2006/customXml" ds:itemID="{69879CA0-DAEF-4A32-952C-8A46A48293FE}">
  <ds:schemaRefs>
    <ds:schemaRef ds:uri="http://schemas.microsoft.com/sharepoint/v3/contenttype/forms"/>
  </ds:schemaRefs>
</ds:datastoreItem>
</file>

<file path=docMetadata/LabelInfo.xml><?xml version="1.0" encoding="utf-8"?>
<clbl:labelList xmlns:clbl="http://schemas.microsoft.com/office/2020/mipLabelMetadata">
  <clbl:label id="{3e861d16-48b7-4a0e-9806-8c04d81b7b2a}" enabled="0" method="" siteId="{3e861d16-48b7-4a0e-9806-8c04d81b7b2a}" removed="1"/>
</clbl:labelList>
</file>

<file path=docProps/app.xml><?xml version="1.0" encoding="utf-8"?>
<Properties xmlns="http://schemas.openxmlformats.org/officeDocument/2006/extended-properties" xmlns:vt="http://schemas.openxmlformats.org/officeDocument/2006/docPropsVTypes">
  <Template/>
  <TotalTime>0</TotalTime>
  <Words>3867</Words>
  <Application>Microsoft Office PowerPoint</Application>
  <PresentationFormat>Widescreen</PresentationFormat>
  <Paragraphs>281</Paragraphs>
  <Slides>25</Slides>
  <Notes>24</Notes>
  <HiddenSlides>0</HiddenSlides>
  <MMClips>0</MMClips>
  <ScaleCrop>false</ScaleCrop>
  <HeadingPairs>
    <vt:vector size="8" baseType="variant">
      <vt:variant>
        <vt:lpstr>Fonts Used</vt:lpstr>
      </vt:variant>
      <vt:variant>
        <vt:i4>8</vt:i4>
      </vt:variant>
      <vt:variant>
        <vt:lpstr>Theme</vt:lpstr>
      </vt:variant>
      <vt:variant>
        <vt:i4>1</vt:i4>
      </vt:variant>
      <vt:variant>
        <vt:lpstr>Embedded OLE Servers</vt:lpstr>
      </vt:variant>
      <vt:variant>
        <vt:i4>1</vt:i4>
      </vt:variant>
      <vt:variant>
        <vt:lpstr>Slide Titles</vt:lpstr>
      </vt:variant>
      <vt:variant>
        <vt:i4>25</vt:i4>
      </vt:variant>
    </vt:vector>
  </HeadingPairs>
  <TitlesOfParts>
    <vt:vector size="35" baseType="lpstr">
      <vt:lpstr>Aptos</vt:lpstr>
      <vt:lpstr>Arial</vt:lpstr>
      <vt:lpstr>Arial,Sans-Serif</vt:lpstr>
      <vt:lpstr>Calibri</vt:lpstr>
      <vt:lpstr>Segoe UI</vt:lpstr>
      <vt:lpstr>Symbol</vt:lpstr>
      <vt:lpstr>Wingdings</vt:lpstr>
      <vt:lpstr>Wingdings,Sans-Serif</vt:lpstr>
      <vt:lpstr>White</vt:lpstr>
      <vt:lpstr>think-cell Slide</vt:lpstr>
      <vt:lpstr>FY27 H.2 Budget Overview</vt:lpstr>
      <vt:lpstr>Executive Office of Health and Human Services</vt:lpstr>
      <vt:lpstr>EOHHS Strategic Priorities</vt:lpstr>
      <vt:lpstr>Overall Fiscal Constraints</vt:lpstr>
      <vt:lpstr>Funding and Policy Highlights</vt:lpstr>
      <vt:lpstr>Chapter 257 Reserve Overview​</vt:lpstr>
      <vt:lpstr>Office of the Secretary</vt:lpstr>
      <vt:lpstr>Human Services Transportation Proposal</vt:lpstr>
      <vt:lpstr>Department of Public Health ​</vt:lpstr>
      <vt:lpstr>Department of Transitional Assistance ​</vt:lpstr>
      <vt:lpstr>Department of Developmental Services​</vt:lpstr>
      <vt:lpstr>Executive Office of Aging and Independence</vt:lpstr>
      <vt:lpstr>Department of Children and Families ​</vt:lpstr>
      <vt:lpstr>Department of Children and Families - Caseload Highlights​</vt:lpstr>
      <vt:lpstr>Department of Mental Health ​</vt:lpstr>
      <vt:lpstr>MassAbility</vt:lpstr>
      <vt:lpstr>Department of Youth Services​</vt:lpstr>
      <vt:lpstr>Office for Refugees and Immigrants​</vt:lpstr>
      <vt:lpstr>Massachusetts Commission for the Blind​</vt:lpstr>
      <vt:lpstr>Massachusetts Commission for the Deaf and Hard of Hearing​</vt:lpstr>
      <vt:lpstr>Health Connector</vt:lpstr>
      <vt:lpstr>MassHealth</vt:lpstr>
      <vt:lpstr>MassHealth</vt:lpstr>
      <vt:lpstr>MassHealth</vt:lpstr>
      <vt:lpstr>We look forward to working with you and the Legislature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ANF Template</dc:title>
  <dc:creator>Czepiel, Christopher (A&amp;F)</dc:creator>
  <cp:lastModifiedBy>James, Olivia (EHS)</cp:lastModifiedBy>
  <cp:revision>2</cp:revision>
  <cp:lastPrinted>2022-02-17T19:31:49Z</cp:lastPrinted>
  <dcterms:created xsi:type="dcterms:W3CDTF">2021-09-26T22:27:24Z</dcterms:created>
  <dcterms:modified xsi:type="dcterms:W3CDTF">2026-01-28T15:19:06Z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SlideSubTitleWidth">
    <vt:r8>9.80000019073486</vt:r8>
  </property>
  <property fmtid="{D5CDD505-2E9C-101B-9397-08002B2CF9AE}" pid="3" name="AutoPageNumberingON">
    <vt:bool>true</vt:bool>
  </property>
  <property fmtid="{D5CDD505-2E9C-101B-9397-08002B2CF9AE}" pid="4" name="TabStyleTOC">
    <vt:bool>false</vt:bool>
  </property>
  <property fmtid="{D5CDD505-2E9C-101B-9397-08002B2CF9AE}" pid="5" name="MediaServiceImageTags">
    <vt:lpwstr/>
  </property>
  <property fmtid="{D5CDD505-2E9C-101B-9397-08002B2CF9AE}" pid="6" name="ContentTypeId">
    <vt:lpwstr>0x010100308DB1DE6E69224C87A2927B65A69443</vt:lpwstr>
  </property>
</Properties>
</file>