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EDBD3-1A3B-4652-91A2-2BBA0A5667F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ED44-F679-4030-BCB7-CE486113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4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4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618F8ED-FD26-4B87-A3F0-458DF314F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3499812-8545-48B1-9C63-C6A271815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186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FA85-BE3F-43F5-B44C-4B12305F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128BC-D637-4897-AE60-5314AC8B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E1CCB5B7-3E67-4F00-90F8-3B32E81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11158-C15E-4612-9F3B-7CBDE4B5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45804-4BBF-4163-8D48-6AAD3355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ECF55054-A790-49B7-8C73-6E58EA062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64F12-9BE9-42A1-A2BA-E130B766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6A3D6-64E8-40D6-882B-0CD99B8B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0D1B7963-6835-48B3-A910-4E22575A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A8F89-4244-4B51-A7C3-90C98EA2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8B75A-535D-4319-948D-C0AA9899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B2DEE728-6FCD-41D3-B6BA-A7BF61E6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C1880-7C37-4D71-A866-AC74DD3F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70A9B-CE76-4E78-A084-3C13ABA7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D1B03FD5-9BE7-44B5-93CF-1F4C3B73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F86E6-6A3D-45FF-A429-9326D03E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0B47D-A7B3-4234-8035-BEFCDA3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F0AA3E0A-EBE8-43BC-A8AC-9D529710A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69E69-2C08-48D7-9105-49DCD448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00558-9A49-43A4-813D-0E5B6C2B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81825135-0847-40E2-9A62-D6BAFFBF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7D170-927E-4AF2-BC87-0BD6620B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E000D-E796-4167-A187-44E570C2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AB7502CC-F8B2-43DD-A6FC-CFADA2D5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7AD85-BF1B-4A90-B4AB-EF42E16D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5B9C0-1428-49EF-81A7-FFCF237D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CCED8843-F707-4455-85C3-D59F2F29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1445E-F1EC-49F7-8FCB-52D27D12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480D9-807D-4301-BC5A-4EF73CC8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F45E64B1-310E-422D-9B00-181672DE4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D8463-A70A-44AC-AE95-FE2A96AF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C1648-FC1E-41C4-8F34-7BDA2DDF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1F33AF73-D555-462C-AABB-1446973E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21DF9-9C70-4816-8212-EA4F904A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479E1-8119-4B7A-9472-6B309721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0A384D5D-E56D-45AD-92A8-B5CB3916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57EE8-E6BE-49A0-84FC-DF4E3929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244FC-6DCF-4DE2-A370-C8AEC508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76E772A2-26CA-4CB7-9A56-BF0A39CD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033F6-3F1B-4731-ACD8-DD8C892D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146CE-E246-4882-A8E4-A3435A19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E3F5A6A4-8622-43CC-9DD8-A290F1C1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77317-4386-4FC8-8D36-D4C17D1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3D680-6749-4587-80ED-18A675A1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8A0177C3-2E4C-4702-B7B3-E76EBF312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337AC-CFF0-4089-9957-0FC0B6C1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75400-EE5A-41E5-BBCC-DFE4F1A7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1B9AF018-A687-4E41-82E3-7D94EC66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B67D2-8527-4BCD-9E31-36A1FD2C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4EDF3-EDA5-4905-9ADC-E2339051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FDDB790-A91E-4979-B535-8669569D7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35177-FD79-4CFF-8EF2-BB062191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8C084-CC4A-4F8B-B887-286DE9C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A9453D8F-A3CE-43B2-BDEE-93553865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864B4-D6C7-4FA7-B585-F25585D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0572A-E691-434F-A40B-68949313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AFBF4142-43DF-45F2-8AC2-53DD20EA9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67C23-E88B-4F24-950B-BD7E734E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D69F2-A25A-4018-8098-CBE86D77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E060B155-DFB8-4FF5-9A76-8710D3A4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C8BAB-418F-4815-A054-6FC622E0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71F28-8B8D-498A-8617-8A62C2B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ED9D8455-C669-4531-9334-75A926B08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E260E-AC17-4A9B-A888-372E94EF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C9803-1021-4865-BD11-4FA09B0D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EFA9A0CC-CABD-46FA-A1CC-7861543E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A0B2C-DD12-4141-9334-8AB1EBF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6CA6B-C2B2-401C-98C5-43EB703F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April 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 2021</dc:title>
  <dc:creator>MacLeod, Jill (DMH)</dc:creator>
  <cp:lastModifiedBy>MacLeod, Jill (DMH)</cp:lastModifiedBy>
  <cp:revision>3</cp:revision>
  <dcterms:created xsi:type="dcterms:W3CDTF">2021-07-15T14:18:37Z</dcterms:created>
  <dcterms:modified xsi:type="dcterms:W3CDTF">2021-07-15T18:07:33Z</dcterms:modified>
</cp:coreProperties>
</file>