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AC82D-7C58-4AB8-AE3A-544540BA752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CAEFC-797D-42EE-B90C-A9F4EEA1A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3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444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23BBF48B-A9FC-4367-91A0-923B79B66E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–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April 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 18 and over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B15F2E93-3905-41BA-9BC7-F7210942DD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Referrals in Period: 320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187E8-2D55-47E4-9DAD-BB37B08B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9BC87-5D3C-4D78-8BEC-80F900C0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F176BA47-496B-4216-88FE-A0427A356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034315-A70A-4967-97D8-D30F5236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F7B000-40F8-47A1-83C9-F57C6A1F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00C290ED-812F-45A8-AFCF-9A2255C50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04" y="0"/>
            <a:ext cx="8868191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5C52F-4E10-45D9-862E-63E20AD0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F10A77-8C89-4C49-9EF0-0BA5D309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61A8696F-B58C-4068-84FA-EA5D31A2B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A2AAA-D88C-4A00-9AAE-187C3F7A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50475A-985E-4496-9CDD-F46ABDAE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20273452-6CAC-46FB-9B21-AADBB9F8C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393D07-8158-4603-80DA-7C71A8D9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F46096-E04B-4EB8-816D-792840DC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C42199C7-CCF6-481B-926C-51939CA0D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06451-FB57-4F86-92BA-00C57199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6D48F0-EA1E-45B2-A277-6F6E9619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C0F46CC7-DD14-452F-B168-B34B492EB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87251-1BCC-4E64-823F-7DDFED9A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B9E273-620E-4ACF-96AE-A08D5BE8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189D9D7C-701A-44B1-9ED1-1C1D06A6D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85264-4B14-4AA5-83BE-3BA9289D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D7A190-42D3-40B9-9159-4922058F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653C3E3A-8539-4CAA-ACF0-7513A6F44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8" y="0"/>
            <a:ext cx="948032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7D806F-8F88-48EB-9216-0DDEE63A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696D1-C7EA-4E2E-B249-9C5B36E8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31BB774C-947C-4F3B-B954-4944602D3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69" y="0"/>
            <a:ext cx="95402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470E2-F246-4A38-BA5C-EFC132ADB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AE26C1-E8EB-49AE-A27B-CF5FF6E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BD26FE44-83B4-45D6-A132-499FBC5CC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74" y="0"/>
            <a:ext cx="955025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8E46C-C9D4-419D-8962-62DD3388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7B38D2-1EDF-4D78-B41C-E8C94C5E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10220270-43B2-41B4-9849-1E46E8A58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9713B-273A-4442-9BAA-EEBC4AA9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54A75-30BE-41F6-A397-FE4E93A0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7E7F05BD-3A83-4D3E-ACF8-C66298A35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53B30-E4F1-4BFD-88B7-13E948CFD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DFFE67-35C3-409A-9EDA-557EDB0F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E35C4789-7381-4F44-B357-564D32BBA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36628-9F5C-46B1-9EBB-035934AA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00493D-2DC2-4CC1-8CAB-88B3861D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E2476F9C-BD62-454F-8A65-2708737B4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97C5A-9D08-4B47-A664-371748674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A2B61-09D3-4F3C-A97C-C1428E87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5529124A-DE09-4D77-B165-51E684494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339964-8D6C-450B-B4FD-6888CF99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0EF40F-0EE0-44F2-9319-B5224F11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38538584-C4B9-4617-A2FC-9F08E45AE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7A591-4292-471F-ADFE-09232C06E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7D7EB-4EDD-4469-8D1E-03B7C509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487034D0-FE9F-4D89-B90B-BB914E759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76" y="0"/>
            <a:ext cx="857004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F520D-632F-4F71-90C9-FBDE197F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66AE6-C990-4CEC-8CF2-37ACF501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98F6F2B5-3F35-4E57-803E-C5A0E97CC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52" y="0"/>
            <a:ext cx="964949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04085-1080-48AD-9C38-D6AEEE4D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2EC921-5B57-4813-ABEA-BECF0BD5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035532A6-5FCD-4EAF-9DBF-4561AEF32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38025D-E2B9-4983-AF62-FCCFD272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35DF12-389C-4204-A79E-7DA7C765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FBAF1C93-4C80-422C-ABBE-F12E87414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C276F7-D4CA-48BE-9B78-B415D965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3BAE62-FACF-42D8-9FAB-ADCAE27D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C1A8D41B-691B-4FDC-A80E-1FB31205C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441E4B-FF53-42C2-86FD-AE8B6DBD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25441D-4D1B-47FC-A41F-EECA4298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47577FB5-9DB5-419D-B23C-DE57B00A4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6F8BB-A26F-4FC0-B141-DD5F5E50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6846BB-4E7C-4EBE-B13C-BF3E8A85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61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EPIA –  April  2021 Age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April  2021</dc:title>
  <dc:creator>MacLeod, Jill (DMH)</dc:creator>
  <cp:lastModifiedBy>MacLeod, Jill (DMH)</cp:lastModifiedBy>
  <cp:revision>3</cp:revision>
  <dcterms:created xsi:type="dcterms:W3CDTF">2021-07-15T14:20:37Z</dcterms:created>
  <dcterms:modified xsi:type="dcterms:W3CDTF">2021-07-15T18:04:11Z</dcterms:modified>
</cp:coreProperties>
</file>