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AA672-CA3C-4BBF-A51C-01528844F9C1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A8B98-6F9F-403F-99A6-4EF274675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494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5233DA3-6FFC-4C7C-A271-265B50B78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June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FB63E28-2DA7-46CE-A36C-A88EB561E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Period: 173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7FB96-A482-452B-BA90-D22AFEA1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E3578-32B2-4D96-8E99-E82ACD32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BE3A00DC-3B4D-4946-903A-1CBE30152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6A58A-0CB6-40D2-8C06-9465080E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66E8F-CF8A-4FB1-97B9-614ED546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44DF51BE-FEBD-4216-9590-F936D587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4" y="0"/>
            <a:ext cx="886819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7ECE5-B028-47D4-B497-52DB172E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41B11-23CC-4CD0-81A9-39BA763F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E570EAF9-912A-472A-9893-44C20E8C6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FA207-C2D5-432F-8FD7-7863A037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2AD97F-38E3-4CD6-98B3-4EA1AB19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F5EC4986-3103-4832-B6AD-A28B2D019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D8597-F79C-4065-9235-A72FDA9D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B7BF8-485C-4861-9F4D-BF577551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21B2B057-FD55-4EDD-AEF0-1BEB68DBB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36030-634F-46EC-A01B-41D9D3FA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01FC49-6344-4601-BEFB-A5C0F16E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9E94149A-286A-4BDC-9512-65E6329BE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07745-BEA6-45E6-918E-E6449AD4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9B59E-4BD9-4BA8-AC3C-920DC0D6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7B91E261-4276-44AE-9DA9-E28AB5CA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E1BBB-1BBB-45A6-AA32-0D42C335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43A903-2048-40EC-B158-E54B12B0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214EFBDF-57F8-47DC-99CF-F1224574B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8" y="0"/>
            <a:ext cx="948032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A54B3-8F6B-4D2A-8E4E-7B8EACDA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C8BAFE-8C77-46F7-8EA7-8D4CC350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A637D98B-7EDE-45BE-A787-901895F84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69" y="0"/>
            <a:ext cx="95402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5AF6F8-AE09-4387-8004-DCDD6FAC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EF048E-0698-4B78-A443-93D841D0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6AF1BA6B-46F2-49CD-AFE4-43C5271B9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66C0F-9EE0-4A31-B30E-B56C8406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D0A1BF-0D61-4A94-A33F-1898D84E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9B6ED7BF-E18C-4A5D-8A4A-647D9C86D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30F8E-1640-4962-973E-7526A876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02975-F7FC-4B15-A9D6-9D9D4975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43FCA1A0-869C-4C0F-8C08-DD0A1410D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B41ED0-67E5-4ECF-89E3-BC8CF4D3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EB00C9-303F-436F-8012-63A84333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E6648980-6CBD-4098-A702-22B881A02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5BEF8-8B31-43A8-B93E-F39B829A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61BD3-06E4-454F-BCA5-7D7FABB4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34A1595D-ABF5-4DE4-ADD6-23BDA9C94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76E71-BBB6-4108-8FA8-744C1964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5D7FE-F8D9-40A1-BA78-C737B00F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B353CFAD-53F5-4FD0-9624-671141724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9FD66-3590-4E13-A16E-B5EFEB80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AC99-490A-4D06-A92C-CF80D558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5E123C5A-A0FB-4F4B-930A-DAFAD2A9F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B1549-BBDB-4219-A6B4-6999AC56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EDAB4-F9A3-4698-9A90-BFD21340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E45B7EC4-B650-4D14-8CCA-4CB8A2BF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6" y="0"/>
            <a:ext cx="857004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F94B7-94FE-46B7-95C2-97207DAA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382941-EB6E-45B2-8567-264C17FB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04188C01-43A6-4932-9F16-83FE2EF7B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2" y="0"/>
            <a:ext cx="964949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7E071-3ABC-4BA5-AB75-8C4B1291F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76E3AD-833C-49D8-BC2D-28705EDE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9F4F67D4-8BD3-45C3-8AEF-C11E020F0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0F7B10-C583-4CE0-978B-CE9C6057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7AB36-6441-4731-B2A5-C8E6ABB4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C30176D7-8DD1-4529-B44B-EE0BF5951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E604C-E06C-46D5-9EF4-1DA3531D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821D6-2209-4876-9A4D-7481416C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A82DA2BC-59FD-4DA1-9298-FB58D2B43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CC9A5-9D71-4F2B-A102-D19A9519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E6369-5485-4790-B356-DBF0B94E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C28C3B0A-6BE6-48A1-9731-B31798FC0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C16F8-1D27-4D87-97FA-2EB7080B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EAA3F9-CF9E-43AC-BA16-72025962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June 2021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June 2021</dc:title>
  <dc:creator>MacLeod, Jill (DMH)</dc:creator>
  <cp:lastModifiedBy>MacLeod, Jill (DMH)</cp:lastModifiedBy>
  <cp:revision>2</cp:revision>
  <dcterms:created xsi:type="dcterms:W3CDTF">2021-09-08T21:16:14Z</dcterms:created>
  <dcterms:modified xsi:type="dcterms:W3CDTF">2021-09-08T21:30:59Z</dcterms:modified>
</cp:coreProperties>
</file>