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137F-8714-42AF-9457-098536B84A6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D82E-1BF5-497C-B093-B87D08EE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CD58-C6CC-4A58-A3F1-3850E460289B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6D2E-F3FB-4FC8-9CBB-CEF95FDD013A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B74-4CB5-41F4-8751-BC5F2DF9EAF2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6970-1AB0-4F9F-834D-6444823E5A80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6BB3-E0A4-4516-8349-B8BBD4BACC89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5B67-6B60-4B89-A3D6-F4D1C819F26D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9E24-1165-4F20-8961-9583342251B6}" type="datetime1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00C5-BF05-4635-9D18-1C62F8E30372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8AD-B1F3-4AB3-8A04-B1BEA28207EB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2312-0420-49C8-9BA6-80C3C155AD70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449-3A16-4059-896D-310A66DEA58C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1A90-4AD1-4F6E-A1CE-9105043BF7A5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9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C5FF2D10-E2C8-437D-8721-E523BB45D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June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8E72194-000B-4CFD-905A-C4B3751DD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278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86DC1-1F51-41E2-9B6C-1E3E0E43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1DFD-E864-4270-8894-1A9D79891B56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694C5-25EA-4B95-ABED-3CE443B4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3C2EBF34-A298-485E-B98B-7910F1F8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51700-3760-44A3-A102-DC82D579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70E8-78D1-4A06-8BE0-4804CD164F08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0385E-BFBD-4C0F-8D69-48E4EF5E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856EEFCD-50A6-45A9-A6E6-0109649DC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E8906-00B6-461C-BDDB-497478D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5B77-B7A0-43F9-B1EA-0E709E6590FD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52B551-CC98-486E-ACF7-8169EDA1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B6622425-56A5-47DF-BBD9-FB87B65A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531BC-44B8-4619-8B6F-23BA1E8F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923-E645-459C-92D2-4CFAF3274E58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A791B-1936-40E1-A8B0-0BDCECF9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B7E31C45-BA4C-4906-9428-5D0A6A2E5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1EEAA-CF13-4A33-99D0-27BF324B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39F1-1E02-4DE5-9041-667227F8AFFF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9BF14-6191-41E7-87FB-98D1C53D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0842B363-DADF-4443-94F1-569B76843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470-7097-4D88-8CD4-554EB814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B390-BEE7-462A-822D-B4F1998618D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3B537-BCCC-43F6-AE9E-5E7E4EAA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C096F6A1-1839-4D2E-9666-92476B2C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32BA2-C81A-449F-8F7F-466EB624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3D7-BB80-4C1D-AFB7-D48EBCD991C6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33C1A-2266-4778-9445-9B088483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4626CF69-D96A-4AFB-A393-292B6474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088D4-4E4E-482F-92E2-2533004B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E5C6-FC46-48AB-AB5A-CA5F935E89D4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18CBF-CA8B-4025-83DD-C5827D0E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7B7DC86E-383D-4928-B331-FEEBC326E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75AAF-D65E-4346-A56E-013A17EB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B0DB-E78C-465A-8770-25982F2BCD67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0D82D-B08D-4894-B109-D51C9ECE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7B9A599B-0BF1-4D5A-9B2D-C6DE02D1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00657-4FCD-4DEE-85BD-E603F02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63C9-C6F4-4CBC-A8A7-0B071E7AE806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9FDEF-CC47-4FA4-B43E-9426F738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740FE537-CC20-42CA-8CF5-9FA69EA6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2B778-0672-4516-96D5-5A189B5B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1AB2-27DF-4CC0-B87D-327210808271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8BA969-58EC-4A3F-BF88-357B361E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01989155-5812-4B89-A74F-9716BF00C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205EA-29DC-4001-B682-ADFFCF45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551-EA40-49AA-BAE4-775A3B2DC9F4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14AA1-054B-4707-B826-636761B5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084657CB-AC19-497D-9A2C-52489CEB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92DAA-96DC-43D2-9D4E-7771507B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F312-A4F5-4FF4-B02F-2E4DF274F25D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0BE36-63A3-4D20-A820-B565991F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D4BB57AB-C6DD-459D-9CBB-7485F5C4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3A7A8-8750-4BFD-9487-56157482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BF4C-E88C-4A93-AC33-4216539C6C16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C65FA-2B00-45BF-90D0-A9C5A247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6D0DF8EA-D686-4DC4-B838-ACFE247F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41FAA-D19F-482E-92FA-507D901B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2C-E035-4F5C-A4EF-D8658DC7FAEC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9C55E-16AA-461F-855C-E4A1E4F2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DBF4550E-859D-42EE-A815-8AC0D11B6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983F5-2AD2-440B-9FE3-F62F995A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5FDD-1D69-460C-AB7C-BD67DCC7A20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F166E-3A54-4852-9252-D6E80C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D8B9C061-6D4A-4123-B71C-FCABFB445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DD69A-A762-4A25-AB18-AA2714FA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6337-C19E-4263-9E1A-EA34A1996FAF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BA7FD-8CBE-4E71-9F56-DA3DAF43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1EB1D3C-DFD6-4AD1-AAC7-1627AD514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98012-F76F-4F3A-8F88-6FB56BF0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C59-DECA-4817-B832-3EA20AD6646E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71D1E-FA1B-4230-AE5F-9E0E5D42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86103B75-36AE-4FDC-B054-1895CA9F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A5B2-002F-4250-9116-D1EB7FED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331-2D7C-469A-BD47-FE9F6AE8781F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8E558-17DD-49D9-9964-4256610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B1671C36-5BB0-45D9-A6AE-5C4DC5EE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A5311-8484-4BF8-8018-8D7C816B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375F-1211-45EE-822D-03BBA455B057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0673A-B535-4A5A-8A22-31211D40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FAF7B04C-8FF2-4C8B-8B55-2F0F2BFBB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B3B61-808C-46DB-9D10-9192A5F3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647A-7ADD-4154-8BEA-EAF55EAFCC01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CB701-493D-45E2-8320-9A9E88D7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D7DD7FDD-B5DF-4B68-BEFF-15C2B3D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6E718-C564-4E51-975F-B89AB2E3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BB9D-2CDD-4180-BA6A-D30FEF172F9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501B5-1909-46FC-B56B-4FED83DC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C378AA3D-9D5B-47A2-B909-FBBF9EEE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AEF8E-C02B-4BAA-8426-EB4BF538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F1B-870F-4EAC-A66A-3513A7D80A49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A929F-A0B5-42AF-A5C9-CF0DC7AA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June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June 2021</dc:title>
  <dc:creator>MacLeod, Jill (DMH)</dc:creator>
  <cp:lastModifiedBy>MacLeod, Jill (DMH)</cp:lastModifiedBy>
  <cp:revision>2</cp:revision>
  <dcterms:created xsi:type="dcterms:W3CDTF">2021-09-08T20:52:12Z</dcterms:created>
  <dcterms:modified xsi:type="dcterms:W3CDTF">2021-09-08T21:28:43Z</dcterms:modified>
</cp:coreProperties>
</file>