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81" d="100"/>
          <a:sy n="81" d="100"/>
        </p:scale>
        <p:origin x="-20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12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F8CCE138-5D6C-4D53-AAAE-B9B19165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MAY 2020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C3BDEFBF-67E4-4E90-9C06-4CF350D12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/>
              <a:t>File created on: 6/24/2020 11:50:01 AM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Type of Referral by Age Group">
            <a:extLst>
              <a:ext uri="{FF2B5EF4-FFF2-40B4-BE49-F238E27FC236}">
                <a16:creationId xmlns:a16="http://schemas.microsoft.com/office/drawing/2014/main" xmlns="" id="{6DA693FC-0A4B-4C58-8BB2-C20D0F085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Time to Referral (Days) from Initial Evaluation">
            <a:extLst>
              <a:ext uri="{FF2B5EF4-FFF2-40B4-BE49-F238E27FC236}">
                <a16:creationId xmlns:a16="http://schemas.microsoft.com/office/drawing/2014/main" xmlns="" id="{04345C67-6814-44B5-B767-92BB1CA8E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Barriers to Placement">
            <a:extLst>
              <a:ext uri="{FF2B5EF4-FFF2-40B4-BE49-F238E27FC236}">
                <a16:creationId xmlns:a16="http://schemas.microsoft.com/office/drawing/2014/main" xmlns="" id="{16FFA331-3497-4256-A8DA-16946640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Primary Diagnosis">
            <a:extLst>
              <a:ext uri="{FF2B5EF4-FFF2-40B4-BE49-F238E27FC236}">
                <a16:creationId xmlns:a16="http://schemas.microsoft.com/office/drawing/2014/main" xmlns="" id="{C9909F64-EE7C-4C08-8087-792DBFFA6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10 Boarding / Placement Hospitals">
            <a:extLst>
              <a:ext uri="{FF2B5EF4-FFF2-40B4-BE49-F238E27FC236}">
                <a16:creationId xmlns:a16="http://schemas.microsoft.com/office/drawing/2014/main" xmlns="" id="{862DC0D0-E03F-4C73-90D5-7E0CA6D08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2DA8BE26-19BD-4EF9-830A-B6586C5D3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xmlns="" id="{2562D705-10ED-41F1-AB1D-10CEB69BE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Last 12 Months Accumulated Data (White page)">
            <a:extLst>
              <a:ext uri="{FF2B5EF4-FFF2-40B4-BE49-F238E27FC236}">
                <a16:creationId xmlns:a16="http://schemas.microsoft.com/office/drawing/2014/main" xmlns="" id="{1E32589F-BEC6-4663-BBD8-3B4D7FA67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- 12 months">
            <a:extLst>
              <a:ext uri="{FF2B5EF4-FFF2-40B4-BE49-F238E27FC236}">
                <a16:creationId xmlns:a16="http://schemas.microsoft.com/office/drawing/2014/main" xmlns="" id="{D8BA1BC9-73FF-4DF0-8DC4-039C571AA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Top 15 Primary Barriers to Placement - 12 months">
            <a:extLst>
              <a:ext uri="{FF2B5EF4-FFF2-40B4-BE49-F238E27FC236}">
                <a16:creationId xmlns:a16="http://schemas.microsoft.com/office/drawing/2014/main" xmlns="" id="{EBABA14B-2283-4BE3-988C-A218F329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Age Group">
            <a:extLst>
              <a:ext uri="{FF2B5EF4-FFF2-40B4-BE49-F238E27FC236}">
                <a16:creationId xmlns:a16="http://schemas.microsoft.com/office/drawing/2014/main" xmlns="" id="{7E79BC7A-9CEC-47B1-8C59-FD284219F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5 Barriers to Placement by Month - 12 months (Line graph)">
            <a:extLst>
              <a:ext uri="{FF2B5EF4-FFF2-40B4-BE49-F238E27FC236}">
                <a16:creationId xmlns:a16="http://schemas.microsoft.com/office/drawing/2014/main" xmlns="" id="{B85B33E0-A44A-4D70-B0B0-A796B8029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Table)">
            <a:extLst>
              <a:ext uri="{FF2B5EF4-FFF2-40B4-BE49-F238E27FC236}">
                <a16:creationId xmlns:a16="http://schemas.microsoft.com/office/drawing/2014/main" xmlns="" id="{42501A37-0152-4041-871F-93884BC57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A65C9924-A378-4031-B0CD-4BF9308FC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Number of Referrals by Age Group - 12 months (Line)">
            <a:extLst>
              <a:ext uri="{FF2B5EF4-FFF2-40B4-BE49-F238E27FC236}">
                <a16:creationId xmlns:a16="http://schemas.microsoft.com/office/drawing/2014/main" xmlns="" id="{D72BA2E8-C991-444A-B1E3-54B514628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8A3DCF20-05D5-48D6-ABD8-ADF25296D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Top 10 Boarding / Placement Hospitals - 12 months">
            <a:extLst>
              <a:ext uri="{FF2B5EF4-FFF2-40B4-BE49-F238E27FC236}">
                <a16:creationId xmlns:a16="http://schemas.microsoft.com/office/drawing/2014/main" xmlns="" id="{02814D06-1A8D-4ADC-8586-A2215F7FD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Top 10 Boarding / Placement Hospitals - 12 months (0-17 and 18+)">
            <a:extLst>
              <a:ext uri="{FF2B5EF4-FFF2-40B4-BE49-F238E27FC236}">
                <a16:creationId xmlns:a16="http://schemas.microsoft.com/office/drawing/2014/main" xmlns="" id="{71452B63-D396-4286-804E-B69983B8A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">
            <a:extLst>
              <a:ext uri="{FF2B5EF4-FFF2-40B4-BE49-F238E27FC236}">
                <a16:creationId xmlns:a16="http://schemas.microsoft.com/office/drawing/2014/main" xmlns="" id="{81D03EAB-3A15-4B3F-A7DC-4A7CE58BD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verage Time to Placement from Referral by Age Group">
            <a:extLst>
              <a:ext uri="{FF2B5EF4-FFF2-40B4-BE49-F238E27FC236}">
                <a16:creationId xmlns:a16="http://schemas.microsoft.com/office/drawing/2014/main" xmlns="" id="{97B7D8A7-C166-4BCC-A29C-B2ED37761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Average Time to Placement from Referral by Age">
            <a:extLst>
              <a:ext uri="{FF2B5EF4-FFF2-40B4-BE49-F238E27FC236}">
                <a16:creationId xmlns:a16="http://schemas.microsoft.com/office/drawing/2014/main" xmlns="" id="{C39CB7BF-E030-4791-B113-ED380E6A9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Average Time to Placement (Days) from Referral by Insurance Carrier">
            <a:extLst>
              <a:ext uri="{FF2B5EF4-FFF2-40B4-BE49-F238E27FC236}">
                <a16:creationId xmlns:a16="http://schemas.microsoft.com/office/drawing/2014/main" xmlns="" id="{6B0F0A2C-56ED-4998-9016-D4A77BBFE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357187"/>
            <a:ext cx="113442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Race">
            <a:extLst>
              <a:ext uri="{FF2B5EF4-FFF2-40B4-BE49-F238E27FC236}">
                <a16:creationId xmlns:a16="http://schemas.microsoft.com/office/drawing/2014/main" xmlns="" id="{6FAE393D-2479-461F-A45D-66DFD424F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Ethnicity">
            <a:extLst>
              <a:ext uri="{FF2B5EF4-FFF2-40B4-BE49-F238E27FC236}">
                <a16:creationId xmlns:a16="http://schemas.microsoft.com/office/drawing/2014/main" xmlns="" id="{1AAB4C21-B37C-4158-B183-7E22D5602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Type of Referral">
            <a:extLst>
              <a:ext uri="{FF2B5EF4-FFF2-40B4-BE49-F238E27FC236}">
                <a16:creationId xmlns:a16="http://schemas.microsoft.com/office/drawing/2014/main" xmlns="" id="{1617DF58-F0AE-4ADC-B3D0-3318A212E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Custom</PresentationFormat>
  <Paragraphs>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EPIA - MAY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MAY 2020</dc:title>
  <dc:creator>MacLeod, Jill (DMH)</dc:creator>
  <cp:lastModifiedBy>MacLeod, Jill (DMH)</cp:lastModifiedBy>
  <cp:revision>1</cp:revision>
  <dcterms:created xsi:type="dcterms:W3CDTF">2020-06-24T15:50:03Z</dcterms:created>
  <dcterms:modified xsi:type="dcterms:W3CDTF">2020-06-24T15:51:17Z</dcterms:modified>
</cp:coreProperties>
</file>