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4A3B7-43CF-41CD-BA3A-59F8E09D9D7B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47CE2-453F-4303-BEAB-AD272373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7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473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7B2DB964-5699-44F2-A7BE-78AB32869B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May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97D123F1-6B23-4A46-8C96-6E18945E13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264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CEF19-70F8-40AD-8DA1-98DBE3DE1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BC9217-D0B8-40E0-94A1-18B1D088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DBCE1409-0E76-449A-B4B9-F3F751CD0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1017F-FE0B-4D53-85FA-D13E22998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60FE6-5C13-4F09-80A6-AA3A827B2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3AB820D3-2B99-41F8-B766-C43FF38F5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D717C6-CC44-495B-83F2-02695E94A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179BF-2F7B-433D-B004-B35567094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62E3D8DB-3204-4F17-9180-861DC7DF2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AA5F9F-6A89-4F08-9C4D-910B903D9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24A566-853B-4851-BE16-EC6A1248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5EA8F39B-6086-4CCF-84FF-574D3DAEB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BCD64-969C-403E-9455-D8F3B2C0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4D9262-8547-4E9D-8E5F-EE2D41918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3F123B3A-3B57-43ED-A279-CDAFA2B2F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592711-C19C-4A9B-ACF5-A4B8203E0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8E490-FC29-43F0-8B19-3D3600D3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F17A1B33-E627-4275-B977-68AA17DBA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D62E4-BCD1-4584-B4AA-73F4363B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5BB2B-8FEA-4E8B-A7EB-04D3704A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18D4F7B4-C280-467F-AADD-EE997974D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572D7-685F-4891-A49A-3CCEA7F8A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7C84E1-A8A5-495D-815B-5DB2DF790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B29C72A2-BDBE-4363-8964-7E9893AC1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805733-8104-41F3-807B-6EF96F033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8D9308-21B8-40C0-A130-779B92D1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C837254F-4DB1-41C8-9BAF-05242F9CE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F17100-88A7-49E5-A3CE-C3D5D740E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238EFE-964F-4AB9-81FE-1BDEB93A7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A3937FD2-91EA-4CF3-BA55-941FA04C5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E2B3D8-A0B4-4EBC-A0ED-7BCC2B68A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0CA766-4721-4434-8FA4-6A35B7B0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8D62115A-BB33-4650-9B4C-F55A8D843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765194-8D20-4BBE-B136-B2AEF0A98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E327AB-E4AD-4F03-8DB3-A1CE53D9C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43DA5C64-C9E3-44E0-A0C2-D3E27A673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6474A8-6114-41A6-9FCA-98A128AC9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F471EC-E68F-4CB0-85E1-08549BEA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C9FDF026-EFD3-4924-9DEB-7063BD26B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0DA38A-7A25-4DA2-A683-7A7ADE43C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1DC84F-C73C-435F-B9A0-36D421A6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155A5960-CE91-4B96-BFC3-FAA82DD4A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71B99-7701-479F-ABCF-6D5EF514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DB0051-5105-4115-9A5F-2F10717C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6B84A581-850B-4BAE-939A-CC797DBAE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750CD0-19C2-401B-AC85-432755B3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546C0E-129F-4C85-9D6A-5F67AA538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DA260418-4817-4AAF-9883-023778698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BBB814-87CD-4052-B386-CD58584B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16E29F-A8BF-4D50-ACC0-9D7887C3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DD327B7A-DD9D-4ED2-8AFE-4C68EA6F9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0B9EF6-AED9-4FED-B68C-C706A1F87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67FEC-4901-4DB6-97DD-DCCFC1344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9EE8BAC5-09FD-4D77-A304-40E7E298A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2A2E4F-945B-424D-AAAB-2B9AA616B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96861A-B6F9-42C9-AC49-BA0BACED7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418BA89F-6870-4CE4-9F9E-CE613E4BD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AD6C38-028B-4B03-9FCF-F27D30AD5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52D1D2-C9E1-4802-B176-3C5FC2B92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531F5AD0-9740-491B-B6C5-9C57E3AA6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4F3CF-3CE5-446A-BA77-7C23AF5D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B972CF-4652-427F-8D0C-CE443F97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805A5661-1B66-4422-8D08-BE7C6806A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A7AFD7-EC6F-4D7D-9AB7-DD50B78D3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AFBE12-FA87-4FC7-9BDB-E0B5315A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44BB6442-81DA-47F2-814D-76E3BB8E4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B46FC1-B53F-45F6-BECC-2B5706230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7DB89E-7AFA-4EE2-952A-26B2B1D3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61</Words>
  <Application>Microsoft Office PowerPoint</Application>
  <PresentationFormat>Widescreen</PresentationFormat>
  <Paragraphs>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May 2021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May 2021</dc:title>
  <dc:creator>MacLeod, Jill (DMH)</dc:creator>
  <cp:lastModifiedBy>MacLeod, Jill (DMH)</cp:lastModifiedBy>
  <cp:revision>3</cp:revision>
  <dcterms:created xsi:type="dcterms:W3CDTF">2021-08-18T19:33:22Z</dcterms:created>
  <dcterms:modified xsi:type="dcterms:W3CDTF">2021-08-18T20:38:30Z</dcterms:modified>
</cp:coreProperties>
</file>