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F75BE-6E75-42F5-A8A5-4C9B8BE907D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B99EA-9523-431C-B1CC-1164CADF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6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CD8-D3D1-498B-990A-60A9ABF07CCF}" type="datetime1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5950-E6F6-441B-A7EA-D05B3956B2E1}" type="datetime1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E43D-74DB-45E3-AD17-579A54301B26}" type="datetime1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4D5D-4810-4F89-BE10-EA69672F892A}" type="datetime1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1A-9FD7-4E06-9223-8FFAA5045EE3}" type="datetime1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B4E3-D74E-47E4-A32D-F47357FF395D}" type="datetime1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4BD2-8934-4905-B1DA-5AF68D7D280D}" type="datetime1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02A2-5B24-46AE-AD7F-13724B79DE06}" type="datetime1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7A08-4895-4556-A489-796040D3AD04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0650-199D-40DD-AE50-EFBCAB055D2F}" type="datetime1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64FF-CFCB-401A-B3B8-D2070674A40D}" type="datetime1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8B7F9-D4E3-4F04-81D1-B3E195623410}" type="datetime1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473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200C41DE-E2B6-4B34-BBD2-D3990502C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–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May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FB8FE8B7-E19B-4265-A773-ABFA01E006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Referrals in Time Period: 277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E2851-9B65-434F-AA40-CD70BFFC5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E5-14B5-44DA-A3EB-99F928DC4C41}" type="datetime1">
              <a:rPr lang="en-US" smtClean="0"/>
              <a:t>8/18/2021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52CE8-049F-46C4-82CB-F454CF30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82712F06-EB07-402D-A15A-3BAA41F5D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425CC-8B47-4B55-A9B3-B241B2842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C095-D665-4B52-98BC-2CD29F31DE87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51C40F-59F3-41AA-BDC3-A7C553D4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2BF9C430-AF47-46E4-BC26-A48602F27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04" y="0"/>
            <a:ext cx="8868191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121869-7283-49E0-BAD0-174E48A7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4EB-ACAF-4160-83AB-D821D09E2F81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4B2AD-8153-49A7-B5D6-8F8404A9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204F892F-8A2B-408E-AEC3-B82A97C1D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4195A-42D7-4784-AE68-1B42ACB6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8159-C8DF-464A-A997-815C5403C513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DF822-0936-4EB2-BDAD-0D5CDD69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EFF195D9-2167-4F89-A670-F5DE80396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BF69E-F17B-4346-8E93-2215B909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9282-C884-4859-BBA5-735A8F33914D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E5AB9-2302-4502-8200-D0B8C738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1A0239F4-B188-4A30-941D-ED333AFA2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063B3-BD92-4BC4-A61D-6B113C377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2B15-8FB3-4447-B65C-3A76B27D9288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FABA84-070F-4852-96A9-18E9BFB1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id="{25635AF0-4523-44A8-8ADD-1BAD4788E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08541-9F39-4C9D-8E96-5FCA013D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E12-8EB3-4795-98AA-7ADC59328300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213EB-3B1B-457F-A006-1B7AFB1A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id="{5EB9EAF2-1DD1-435D-9D69-19E1EBD30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ACE7BA-2F38-4936-A508-EC716816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BC94-6C21-49A8-B6C9-4ADF2DF44870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358819-14B6-47C7-A797-4D090EE7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id="{750F0049-FCD4-494E-9F37-68D12F27D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8" y="0"/>
            <a:ext cx="948032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77EED1-3D33-453B-8E2E-C6F66716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B0C6B-17D8-42FD-A88D-31D32BA83566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B9B777-794A-4C88-A7B1-679ADB42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id="{C7D61E85-185F-4384-82A3-941642C12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69" y="0"/>
            <a:ext cx="95402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7C106F-C4D3-41E4-9402-6A8917258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0AC2-B29A-47B0-B40D-30752B04B135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A9E852-820C-496C-80D8-EE8426DF0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2EF2F35A-7DE5-42FE-8A6F-7DAD2F366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74" y="0"/>
            <a:ext cx="955025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791BC5-59FB-49DF-B49B-58D3C8DE5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2274-13BB-486F-AF74-51D24A79ED81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6820F-CCD5-4EA0-A32E-F90E51DD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5E5A2EB0-02C6-481E-ACF7-649176175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351A8-333E-4C6B-94B2-B18AE9FB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B4B1-F166-4DD7-A088-BAE581C81CE6}" type="datetime1">
              <a:rPr lang="en-US" smtClean="0"/>
              <a:t>8/18/2021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8DCD9-12D4-4DAC-AB27-CABAF28D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id="{ED2C663E-53BF-4E6E-A7E2-B3972C268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FFFEF-359C-48A9-99DC-9D8F10D3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6071-3583-43DB-A3F6-90D8304F5390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BB5561-3C5A-4B17-8BC2-28EA3E38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id="{5D17EA4E-CBA0-4C56-BFB0-BD6CEBB01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3358EC-C203-4F0A-997F-F0E320C4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C0EB-C449-4C32-A9C5-568D2E372635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CBE8D7-A80C-43DB-8324-18ED8C24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id="{CD7A8BD4-81B3-4360-924A-25BAF5FEA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22FAF-E235-4639-B433-04152EC2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E2B7-3879-4D55-BADE-BD2C9961D50B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DB0247-F371-4D8D-B786-3DDF077D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id="{8ADC06E2-2F5B-445B-B2ED-90BCEBB51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EF53A-761A-4D4C-9E79-6E878464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A1FB-DE9E-499B-8878-5209913B9F67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D1FF30-E5EB-4064-8C94-BE7681F4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97706925-3C49-4156-8A29-27B283E31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DF99A-3CF8-4405-9966-1D60CCB6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2E-3571-4B44-91B6-E4484E040EA3}" type="datetime1">
              <a:rPr lang="en-US" smtClean="0"/>
              <a:t>8/18/2021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C11B7-6B6E-4868-BB42-89677ED6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DD47E8A9-CA0B-4B54-B25E-C17423205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76" y="0"/>
            <a:ext cx="857004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69A64A-DE81-4AD9-B39D-5E982A19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DEFF-6A03-408F-A11D-64A2A80249AE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D24-1EC0-4725-A394-41ABCB65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B56D333D-04A0-4F9D-9E31-A4327ABB0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52" y="0"/>
            <a:ext cx="964949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43DA1B-605A-429C-8D38-35F094814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0034-7904-4DEA-9191-228867A0916C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57374F-6B13-4D4D-BDC5-9C7EC70F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4BE015DD-2248-4B11-B959-3F24C95F5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9F32C7-EA25-4CA5-AEAE-AB5FD72B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BAB6-CC0E-4242-A92C-D2ED6C6B0DAD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BECD0D-ED38-4F6D-92FF-FC56F2DA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A66E8839-0CC2-47F2-9183-D68AC4367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D8BA68-2026-42CE-884D-7AC334F7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AFD2-A5F7-4A4F-B05B-D33B29AA0856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5D2BCE-DF85-45CF-9FA1-E0D0A140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F3A56B87-6154-46CA-8B0A-CB6AE0EB5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0F5773-16AF-4D92-8C99-CC170863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7FB6-C8AA-4AC0-B152-E688BE051A27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57EA1-DB8B-41F0-8E31-C69B7605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3EC49A46-CDFB-4686-A006-459DDCF66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E489A-48D0-4C71-9ABA-716E025F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9B2E-244A-49AE-A5CD-CC8989359FD4}" type="datetime1">
              <a:rPr lang="en-US" smtClean="0"/>
              <a:t>8/18/2021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FFF4DE-69A6-49AA-A192-FF629118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62</Words>
  <Application>Microsoft Office PowerPoint</Application>
  <PresentationFormat>Widescreen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EPIA –  May 2021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May 2021</dc:title>
  <dc:creator>MacLeod, Jill (DMH)</dc:creator>
  <cp:lastModifiedBy>MacLeod, Jill (DMH)</cp:lastModifiedBy>
  <cp:revision>3</cp:revision>
  <dcterms:created xsi:type="dcterms:W3CDTF">2021-08-18T19:39:57Z</dcterms:created>
  <dcterms:modified xsi:type="dcterms:W3CDTF">2021-08-18T20:41:11Z</dcterms:modified>
</cp:coreProperties>
</file>