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2B96-C7DF-4B83-A775-E066CA6B66E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AB8D-CF6A-46F7-9DB3-BDD46F9E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7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8AD4666-2CC6-4B25-9D50-50B75DA3F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9026121-6D44-45BE-9F79-1CDFC223F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541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A02C-9AEF-48D4-B401-63A7F847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E3E21-F174-429D-8BFC-92216D38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FB1522C1-2546-4459-BE62-FCBBF8B3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16E07-7D30-43AF-A96F-767FF1B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93816-0EF0-4857-A520-8667A27A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CF5D9306-7C03-4C59-9A19-63788E91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F5F30-DB26-4565-B5BE-BFB44BDC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2CC65-2275-4AA8-B966-743F5D20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2E764458-673A-4394-B9CC-4A4B55959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8528A-1478-4BC7-A4CD-D5C49282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E4F99-72D5-4081-9372-0F5B0C98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F9A99245-1860-4C40-9FAA-EBC27851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52D66-150C-4E62-9DDF-C1E60519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49EA1C-AA14-4A7E-80DC-1BE5881B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D3FFD854-354D-441C-8E2F-FE969292B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5D39D-03EB-407A-9E9C-EFBDD328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978B6-D411-437D-B88E-CC9140FA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6E5BFB6D-1A63-4A01-997C-1E92BBDE9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3381A-70DD-436B-B095-BFC756D7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C74BB-4D3C-459D-AC3F-866CC191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BF2C50E9-3800-465F-9DFB-C62E0FD4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B5004-72F3-4AEF-B165-C09C0FB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68DE7A-7CEF-4F89-9339-577015E5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61C7C30F-6988-41EC-B8EE-13E1192F6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968E7-9DCF-4B61-A8BA-7D44A891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E9560-E238-44F1-9C81-B5536381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35949A5F-18E7-4CD6-A3BF-8F8AC2A9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39783-8D83-4C67-A64F-6BAD3652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4F71C-487B-421E-AFB2-34841ECC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7F4FF942-B309-43E1-898D-37241BFF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46809-9EA3-4AE5-B951-4F13FEFA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39879-FA1F-4BB3-B045-B23F636D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D73EBF-2A5F-46F8-9B7C-098B36C14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872843"/>
              </p:ext>
            </p:extLst>
          </p:nvPr>
        </p:nvGraphicFramePr>
        <p:xfrm>
          <a:off x="381000" y="136524"/>
          <a:ext cx="11220455" cy="6219815"/>
        </p:xfrm>
        <a:graphic>
          <a:graphicData uri="http://schemas.openxmlformats.org/drawingml/2006/table">
            <a:tbl>
              <a:tblPr/>
              <a:tblGrid>
                <a:gridCol w="1905983">
                  <a:extLst>
                    <a:ext uri="{9D8B030D-6E8A-4147-A177-3AD203B41FA5}">
                      <a16:colId xmlns:a16="http://schemas.microsoft.com/office/drawing/2014/main" val="1234281525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218417836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2539346198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4138131810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3774680775"/>
                    </a:ext>
                  </a:extLst>
                </a:gridCol>
                <a:gridCol w="372910">
                  <a:extLst>
                    <a:ext uri="{9D8B030D-6E8A-4147-A177-3AD203B41FA5}">
                      <a16:colId xmlns:a16="http://schemas.microsoft.com/office/drawing/2014/main" val="3223970431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183109202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1782898928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403003092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330538442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3068655070"/>
                    </a:ext>
                  </a:extLst>
                </a:gridCol>
                <a:gridCol w="795541">
                  <a:extLst>
                    <a:ext uri="{9D8B030D-6E8A-4147-A177-3AD203B41FA5}">
                      <a16:colId xmlns:a16="http://schemas.microsoft.com/office/drawing/2014/main" val="3240469688"/>
                    </a:ext>
                  </a:extLst>
                </a:gridCol>
                <a:gridCol w="455778">
                  <a:extLst>
                    <a:ext uri="{9D8B030D-6E8A-4147-A177-3AD203B41FA5}">
                      <a16:colId xmlns:a16="http://schemas.microsoft.com/office/drawing/2014/main" val="176490331"/>
                    </a:ext>
                  </a:extLst>
                </a:gridCol>
                <a:gridCol w="795541">
                  <a:extLst>
                    <a:ext uri="{9D8B030D-6E8A-4147-A177-3AD203B41FA5}">
                      <a16:colId xmlns:a16="http://schemas.microsoft.com/office/drawing/2014/main" val="1781947545"/>
                    </a:ext>
                  </a:extLst>
                </a:gridCol>
                <a:gridCol w="795541">
                  <a:extLst>
                    <a:ext uri="{9D8B030D-6E8A-4147-A177-3AD203B41FA5}">
                      <a16:colId xmlns:a16="http://schemas.microsoft.com/office/drawing/2014/main" val="3502643238"/>
                    </a:ext>
                  </a:extLst>
                </a:gridCol>
                <a:gridCol w="795541">
                  <a:extLst>
                    <a:ext uri="{9D8B030D-6E8A-4147-A177-3AD203B41FA5}">
                      <a16:colId xmlns:a16="http://schemas.microsoft.com/office/drawing/2014/main" val="2546544283"/>
                    </a:ext>
                  </a:extLst>
                </a:gridCol>
                <a:gridCol w="530362">
                  <a:extLst>
                    <a:ext uri="{9D8B030D-6E8A-4147-A177-3AD203B41FA5}">
                      <a16:colId xmlns:a16="http://schemas.microsoft.com/office/drawing/2014/main" val="3942288871"/>
                    </a:ext>
                  </a:extLst>
                </a:gridCol>
              </a:tblGrid>
              <a:tr h="6903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May-21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Apr-21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May-20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(May 20 vs. May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(May 20 vs. May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26823"/>
                  </a:ext>
                </a:extLst>
              </a:tr>
              <a:tr h="40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"/>
                  </a:ext>
                </a:extLst>
              </a:tr>
              <a:tr h="212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373308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66181"/>
                  </a:ext>
                </a:extLst>
              </a:tr>
              <a:tr h="212401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Groups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92265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78408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46982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38371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35825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75584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549384"/>
                  </a:ext>
                </a:extLst>
              </a:tr>
              <a:tr h="212401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19476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84440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99434"/>
                  </a:ext>
                </a:extLst>
              </a:tr>
              <a:tr h="2407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57586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473459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76634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1144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19391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79158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59814"/>
                  </a:ext>
                </a:extLst>
              </a:tr>
              <a:tr h="212401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78894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74960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79583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83609"/>
                  </a:ext>
                </a:extLst>
              </a:tr>
              <a:tr h="21240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682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B759D-F775-4E5D-BD07-AB50AB62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AA82-7049-4A47-B3F6-1EDC9595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8EF89BE-175D-4117-AB94-658EF69A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84" y="6475246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8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6D07BCA4-7CD5-4B65-9158-13F3E0C6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168E7-3A26-4FEA-BC76-483A355F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8DABE5-8B0A-4080-AC12-DFA5E414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E47B1C46-3695-4866-AFCA-BF2E64143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1E4F1-DF62-40D5-A706-CB3935BA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A1CF3-5B37-4619-8230-78825AA2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D0FFFAEB-4C4F-498B-9579-F3BD900E3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74561-9988-4943-B533-973E0037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068D3-80C7-46B9-8D4A-D8C3C299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EDF0AAB0-8F00-411D-BC2E-B76BCEB4B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C263A-3CF4-4111-8552-7CF79C8B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CC6F3-72F2-4697-9816-FE000407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A6B51E81-8B11-4055-B9EC-F38C9D219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F60E8-6C6C-41C4-A8BA-B8237518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8D4A8-3A53-4A74-ADD5-E159FB1A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8DFE7A05-C547-4893-AE09-B8706907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13612-4557-4829-945E-18E568BC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1C143-B600-478C-B107-37CA56F6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FEBF4FEB-3B18-459E-89CA-28526AD3F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05FCD-688A-47E5-8937-D869C6AF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33D3F-01AD-425A-8194-B5DC2B32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70DC6530-7533-4832-92D4-EE9060A8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66B9C-08D1-4295-B825-0358BF5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B30A8-4C04-45BD-9905-708346DA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E8AA93D7-0343-41FE-B08F-21CC35B3F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35CA9-38F3-4845-904E-6F5DC68F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6CFF-DC00-4B65-B915-AEC3769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2E795ED-3773-4E5A-898A-6621A9C40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24124-0B53-4062-85DD-7313C586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E9F75-46EE-47C7-BFCE-18704CE0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E0710B32-0663-48CA-9871-551A3012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D9F70-5C36-4525-B750-ABE5580F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DE77F-DA86-45AB-9ECA-D3F6B6D3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5C09CBA2-F0D3-4B63-A0A0-7A656F7D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F8B66-95B6-452E-897F-106112FA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84C76-37E3-4B63-A496-4F0EC325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36B198A1-4FFE-4002-8509-D7C32AB70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4CFC0-820B-4EA9-8BDA-CE2AA2F2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21A0D-B85E-4A0B-B84E-3D779F73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C683A665-B310-4EA0-8C54-43E30F74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E9786-F540-44C7-8C55-C08B40C2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C9815-42B7-4563-B1FA-D54C49E7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563</Words>
  <Application>Microsoft Office PowerPoint</Application>
  <PresentationFormat>Widescreen</PresentationFormat>
  <Paragraphs>403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Office Theme</vt:lpstr>
      <vt:lpstr>EPIA –  May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2021</dc:title>
  <dc:creator>MacLeod, Jill (DMH)</dc:creator>
  <cp:lastModifiedBy>MacLeod, Jill (DMH)</cp:lastModifiedBy>
  <cp:revision>3</cp:revision>
  <dcterms:created xsi:type="dcterms:W3CDTF">2021-08-18T19:27:25Z</dcterms:created>
  <dcterms:modified xsi:type="dcterms:W3CDTF">2021-08-18T20:34:50Z</dcterms:modified>
</cp:coreProperties>
</file>