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3" r:id="rId4"/>
    <p:sldId id="260" r:id="rId5"/>
    <p:sldId id="258" r:id="rId6"/>
    <p:sldId id="267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4C5D5-B488-4F51-94FD-1FF33CE40B37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DA5BF-DD89-4AA0-ACFD-45560DF20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39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3/13/2024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Others/workbooks/2106/view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C3DC657F-137B-41A6-9804-5B2C391C66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EPIA Trend Report</a:t>
            </a: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20F438D8-980D-44E0-BCC0-BE79E97B70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January 2021 through February 2024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C040E-C2B1-9F4F-F5A4-6436E2E10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5FE3EF-F677-BA81-039D-26DFD77F6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Average Time to Placement and Number of Referrals">
            <a:extLst>
              <a:ext uri="{FF2B5EF4-FFF2-40B4-BE49-F238E27FC236}">
                <a16:creationId xmlns:a16="http://schemas.microsoft.com/office/drawing/2014/main" id="{7D2A70DC-641E-40C1-85AF-7A60F175E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9D5596-FD44-25C2-16A0-71CD35C7E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9A51D-5C18-7812-A895-171A9CEA3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Average Time to Placement and Number of Referrals">
            <a:extLst>
              <a:ext uri="{FF2B5EF4-FFF2-40B4-BE49-F238E27FC236}">
                <a16:creationId xmlns:a16="http://schemas.microsoft.com/office/drawing/2014/main" id="{C78749EB-9232-4A2F-9F2B-F6FE555BE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B4D12C-298F-CA12-A0D3-1D17F7D03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DE6B7-35F7-07DF-49DB-723FB378F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11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Average Time to Placement and Number of Referrals">
            <a:extLst>
              <a:ext uri="{FF2B5EF4-FFF2-40B4-BE49-F238E27FC236}">
                <a16:creationId xmlns:a16="http://schemas.microsoft.com/office/drawing/2014/main" id="{754B9D1F-1707-4569-A68A-713937D7F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4E932C-2C94-84AE-730C-F6729EDB1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E054D-D931-6CFD-8A84-273D58D65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75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Average Time to Placement and Number of Referrals With Group selections">
            <a:extLst>
              <a:ext uri="{FF2B5EF4-FFF2-40B4-BE49-F238E27FC236}">
                <a16:creationId xmlns:a16="http://schemas.microsoft.com/office/drawing/2014/main" id="{537B6EA7-BBAA-48CC-9CC3-D21FC87E0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878731-0A89-7630-67CB-BFE303E14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BCC02B-89CE-14C3-5A16-185A34234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Average Time to Placement and Number of Referrals With Group selections">
            <a:extLst>
              <a:ext uri="{FF2B5EF4-FFF2-40B4-BE49-F238E27FC236}">
                <a16:creationId xmlns:a16="http://schemas.microsoft.com/office/drawing/2014/main" id="{F2187A3E-4D97-40CC-B088-113AD3867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91AFEF-4ACA-F03B-A998-44A84027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8C0DF-88B6-D79F-E9B2-C5B257908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5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Average Time to Placement and Number of Referrals With Group selections">
            <a:extLst>
              <a:ext uri="{FF2B5EF4-FFF2-40B4-BE49-F238E27FC236}">
                <a16:creationId xmlns:a16="http://schemas.microsoft.com/office/drawing/2014/main" id="{2567F59B-DC19-4C65-A861-8B3A3DA76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46482B-F1D0-6920-443D-FDD32C5F5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A7879-AEF6-BD87-F36C-78C4494D3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67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22</Words>
  <Application>Microsoft Office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EPIA Trend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Trend Report</dc:title>
  <dc:creator>MacLeod, Jill (DMH)</dc:creator>
  <cp:lastModifiedBy>MacLeod, Jill (DMH)</cp:lastModifiedBy>
  <cp:revision>3</cp:revision>
  <dcterms:created xsi:type="dcterms:W3CDTF">2024-03-13T17:23:08Z</dcterms:created>
  <dcterms:modified xsi:type="dcterms:W3CDTF">2024-03-13T18:47:35Z</dcterms:modified>
</cp:coreProperties>
</file>