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png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9" r:id="rId3"/>
    <p:sldId id="263" r:id="rId4"/>
    <p:sldId id="258" r:id="rId5"/>
    <p:sldId id="266" r:id="rId6"/>
    <p:sldId id="265" r:id="rId7"/>
    <p:sldId id="264" r:id="rId8"/>
    <p:sldId id="260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9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notesMaster" Target="notesMasters/notesMaster1.xml"/>
  <Relationship Id="rId11" Type="http://schemas.openxmlformats.org/officeDocument/2006/relationships/handoutMaster" Target="handoutMasters/handoutMaster1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heme" Target="theme/theme1.xml"/>
  <Relationship Id="rId15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12DD99-BD20-4F4F-973F-36643FA11744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CAEEA9A8-E570-4990-BD6D-8F90C96F366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Career</a:t>
          </a:r>
          <a:b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Center</a:t>
          </a:r>
        </a:p>
      </dgm:t>
    </dgm:pt>
    <dgm:pt modelId="{2D68328F-E6FD-4DCC-9FBD-D518486AC44E}" type="parTrans" cxnId="{B60A2C51-D519-464E-85C8-0D3141793B5B}">
      <dgm:prSet/>
      <dgm:spPr/>
      <dgm:t>
        <a:bodyPr/>
        <a:lstStyle/>
        <a:p>
          <a:endParaRPr lang="en-US"/>
        </a:p>
      </dgm:t>
    </dgm:pt>
    <dgm:pt modelId="{50771A4F-761F-410C-9B84-6841C06EDA26}" type="sibTrans" cxnId="{B60A2C51-D519-464E-85C8-0D3141793B5B}">
      <dgm:prSet/>
      <dgm:spPr/>
      <dgm:t>
        <a:bodyPr/>
        <a:lstStyle/>
        <a:p>
          <a:endParaRPr lang="en-US"/>
        </a:p>
      </dgm:t>
    </dgm:pt>
    <dgm:pt modelId="{C43251BF-71B9-4E8A-BD28-5DCFF91D806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Adult</a:t>
          </a:r>
        </a:p>
      </dgm:t>
    </dgm:pt>
    <dgm:pt modelId="{A000D3B2-C9B0-44E8-8DA6-973E4F219E08}" type="parTrans" cxnId="{E676A90E-ADE1-4912-9A43-D691B05B8206}">
      <dgm:prSet/>
      <dgm:spPr/>
      <dgm:t>
        <a:bodyPr/>
        <a:lstStyle/>
        <a:p>
          <a:endParaRPr lang="en-US"/>
        </a:p>
      </dgm:t>
    </dgm:pt>
    <dgm:pt modelId="{43361C9F-9FCE-4263-B494-703434939FA0}" type="sibTrans" cxnId="{E676A90E-ADE1-4912-9A43-D691B05B8206}">
      <dgm:prSet/>
      <dgm:spPr/>
      <dgm:t>
        <a:bodyPr/>
        <a:lstStyle/>
        <a:p>
          <a:endParaRPr lang="en-US"/>
        </a:p>
      </dgm:t>
    </dgm:pt>
    <dgm:pt modelId="{F7315092-A254-462E-B505-E0D1E88790A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Youth</a:t>
          </a:r>
        </a:p>
      </dgm:t>
    </dgm:pt>
    <dgm:pt modelId="{6F0325C7-4155-4E86-9785-1F2B27CBCB94}" type="parTrans" cxnId="{4C4BD2A2-CBD1-47C1-990A-FD95847245D4}">
      <dgm:prSet/>
      <dgm:spPr/>
      <dgm:t>
        <a:bodyPr/>
        <a:lstStyle/>
        <a:p>
          <a:endParaRPr lang="en-US"/>
        </a:p>
      </dgm:t>
    </dgm:pt>
    <dgm:pt modelId="{416FBEA8-4907-4869-A586-ADAA46E2F9A9}" type="sibTrans" cxnId="{4C4BD2A2-CBD1-47C1-990A-FD95847245D4}">
      <dgm:prSet/>
      <dgm:spPr/>
      <dgm:t>
        <a:bodyPr/>
        <a:lstStyle/>
        <a:p>
          <a:endParaRPr lang="en-US"/>
        </a:p>
      </dgm:t>
    </dgm:pt>
    <dgm:pt modelId="{348FDCB3-311D-421A-B5F5-89C8E06BE1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Dislocated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Worker</a:t>
          </a:r>
        </a:p>
      </dgm:t>
    </dgm:pt>
    <dgm:pt modelId="{61F07FD5-F4B0-4909-95F9-6C1D8E329822}" type="parTrans" cxnId="{183B7708-8881-4287-88CF-DB31B7EE6457}">
      <dgm:prSet/>
      <dgm:spPr/>
      <dgm:t>
        <a:bodyPr/>
        <a:lstStyle/>
        <a:p>
          <a:endParaRPr lang="en-US"/>
        </a:p>
      </dgm:t>
    </dgm:pt>
    <dgm:pt modelId="{99026F1A-7635-4AF7-B732-BEA8AFB51DFF}" type="sibTrans" cxnId="{183B7708-8881-4287-88CF-DB31B7EE6457}">
      <dgm:prSet/>
      <dgm:spPr/>
      <dgm:t>
        <a:bodyPr/>
        <a:lstStyle/>
        <a:p>
          <a:endParaRPr lang="en-US"/>
        </a:p>
      </dgm:t>
    </dgm:pt>
    <dgm:pt modelId="{8A3A233E-2451-4D6C-8139-7D985B92C8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Federal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Discretionary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Grants</a:t>
          </a:r>
        </a:p>
      </dgm:t>
    </dgm:pt>
    <dgm:pt modelId="{B9298990-B81C-4473-80FA-4C063DD5E642}" type="parTrans" cxnId="{815583D7-4336-465F-903A-9412F0581E14}">
      <dgm:prSet/>
      <dgm:spPr/>
      <dgm:t>
        <a:bodyPr/>
        <a:lstStyle/>
        <a:p>
          <a:endParaRPr lang="en-US"/>
        </a:p>
      </dgm:t>
    </dgm:pt>
    <dgm:pt modelId="{159EB48C-A0C9-4B19-AC97-59ABD805C6AF}" type="sibTrans" cxnId="{815583D7-4336-465F-903A-9412F0581E14}">
      <dgm:prSet/>
      <dgm:spPr/>
      <dgm:t>
        <a:bodyPr/>
        <a:lstStyle/>
        <a:p>
          <a:endParaRPr lang="en-US"/>
        </a:p>
      </dgm:t>
    </dgm:pt>
    <dgm:pt modelId="{92ECF736-6526-4C03-92E5-894195356BE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Wagner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Peyser</a:t>
          </a:r>
        </a:p>
      </dgm:t>
    </dgm:pt>
    <dgm:pt modelId="{B6B77682-645D-4428-9407-1FCAD9131863}" type="parTrans" cxnId="{C72449B3-1B1D-4E68-B59A-9B347407FC4A}">
      <dgm:prSet/>
      <dgm:spPr/>
      <dgm:t>
        <a:bodyPr/>
        <a:lstStyle/>
        <a:p>
          <a:endParaRPr lang="en-US"/>
        </a:p>
      </dgm:t>
    </dgm:pt>
    <dgm:pt modelId="{EEAC9D75-CAC4-409E-B16A-A2B0308393FF}" type="sibTrans" cxnId="{C72449B3-1B1D-4E68-B59A-9B347407FC4A}">
      <dgm:prSet/>
      <dgm:spPr/>
      <dgm:t>
        <a:bodyPr/>
        <a:lstStyle/>
        <a:p>
          <a:endParaRPr lang="en-US"/>
        </a:p>
      </dgm:t>
    </dgm:pt>
    <dgm:pt modelId="{F815E3B1-47E0-48B8-BE47-54BDF87202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Labor</a:t>
          </a:r>
          <a:b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Exchange</a:t>
          </a:r>
        </a:p>
      </dgm:t>
    </dgm:pt>
    <dgm:pt modelId="{7FD6503E-4702-4E3A-B2FC-11CC88E5B046}" type="parTrans" cxnId="{2FD5F127-E592-447A-8CE1-9262E5C2B4EE}">
      <dgm:prSet/>
      <dgm:spPr/>
      <dgm:t>
        <a:bodyPr/>
        <a:lstStyle/>
        <a:p>
          <a:endParaRPr lang="en-US"/>
        </a:p>
      </dgm:t>
    </dgm:pt>
    <dgm:pt modelId="{10D87CC8-A2F0-4ED3-A097-372EFCCD218F}" type="sibTrans" cxnId="{2FD5F127-E592-447A-8CE1-9262E5C2B4EE}">
      <dgm:prSet/>
      <dgm:spPr/>
      <dgm:t>
        <a:bodyPr/>
        <a:lstStyle/>
        <a:p>
          <a:endParaRPr lang="en-US"/>
        </a:p>
      </dgm:t>
    </dgm:pt>
    <dgm:pt modelId="{99AEF050-EB71-4B57-8923-54023E107EE1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State</a:t>
          </a:r>
          <a:br>
            <a: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Funding</a:t>
          </a:r>
        </a:p>
      </dgm:t>
    </dgm:pt>
    <dgm:pt modelId="{BA374557-350D-4DCB-9D6A-C0DF80935CCF}" type="parTrans" cxnId="{B84E71AA-FEF4-45CF-8CB3-5F11C365FFC7}">
      <dgm:prSet/>
      <dgm:spPr/>
      <dgm:t>
        <a:bodyPr/>
        <a:lstStyle/>
        <a:p>
          <a:endParaRPr lang="en-US"/>
        </a:p>
      </dgm:t>
    </dgm:pt>
    <dgm:pt modelId="{D499609A-00E0-4819-878A-EA37A9566308}" type="sibTrans" cxnId="{B84E71AA-FEF4-45CF-8CB3-5F11C365FFC7}">
      <dgm:prSet/>
      <dgm:spPr/>
      <dgm:t>
        <a:bodyPr/>
        <a:lstStyle/>
        <a:p>
          <a:endParaRPr lang="en-US"/>
        </a:p>
      </dgm:t>
    </dgm:pt>
    <dgm:pt modelId="{A9725AAF-F792-486D-A7C0-428ED24C7874}">
      <dgm:prSet/>
      <dgm:spPr>
        <a:solidFill>
          <a:srgbClr val="FF0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Other</a:t>
          </a:r>
        </a:p>
      </dgm:t>
    </dgm:pt>
    <dgm:pt modelId="{CF017754-47AC-4424-AAFF-798554525C7B}" type="parTrans" cxnId="{857D16A8-9EA2-4E60-9A42-AB56FDCF210A}">
      <dgm:prSet/>
      <dgm:spPr/>
      <dgm:t>
        <a:bodyPr/>
        <a:lstStyle/>
        <a:p>
          <a:endParaRPr lang="en-US"/>
        </a:p>
      </dgm:t>
    </dgm:pt>
    <dgm:pt modelId="{43EC1D74-4542-47A9-90E3-BE910535E822}" type="sibTrans" cxnId="{857D16A8-9EA2-4E60-9A42-AB56FDCF210A}">
      <dgm:prSet/>
      <dgm:spPr/>
      <dgm:t>
        <a:bodyPr/>
        <a:lstStyle/>
        <a:p>
          <a:endParaRPr lang="en-US"/>
        </a:p>
      </dgm:t>
    </dgm:pt>
    <dgm:pt modelId="{B472E93D-64E1-4055-9FE1-7EAA2901425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Trade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Adjustment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Assistance</a:t>
          </a:r>
        </a:p>
      </dgm:t>
    </dgm:pt>
    <dgm:pt modelId="{6061A6C6-F19F-4476-8453-B9BC191810DA}" type="parTrans" cxnId="{10DBC312-B0EA-4451-A830-EA5F515870CA}">
      <dgm:prSet/>
      <dgm:spPr/>
      <dgm:t>
        <a:bodyPr/>
        <a:lstStyle/>
        <a:p>
          <a:endParaRPr lang="en-US"/>
        </a:p>
      </dgm:t>
    </dgm:pt>
    <dgm:pt modelId="{6911292A-B9C7-4309-89E3-3CA3CBC4E05D}" type="sibTrans" cxnId="{10DBC312-B0EA-4451-A830-EA5F515870CA}">
      <dgm:prSet/>
      <dgm:spPr/>
      <dgm:t>
        <a:bodyPr/>
        <a:lstStyle/>
        <a:p>
          <a:endParaRPr lang="en-US"/>
        </a:p>
      </dgm:t>
    </dgm:pt>
    <dgm:pt modelId="{37D717C2-62E6-46AA-B8DE-EF8C47751185}" type="pres">
      <dgm:prSet presAssocID="{0112DD99-BD20-4F4F-973F-36643FA1174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48DB75A-4F3C-4449-9A64-BAF8CFFD72A8}" type="pres">
      <dgm:prSet presAssocID="{CAEEA9A8-E570-4990-BD6D-8F90C96F3667}" presName="centerShape" presStyleLbl="node0" presStyleIdx="0" presStyleCnt="1"/>
      <dgm:spPr/>
      <dgm:t>
        <a:bodyPr/>
        <a:lstStyle/>
        <a:p>
          <a:endParaRPr lang="en-US"/>
        </a:p>
      </dgm:t>
    </dgm:pt>
    <dgm:pt modelId="{960DC0A5-E8DE-428B-85FA-10A5DC2066D7}" type="pres">
      <dgm:prSet presAssocID="{A000D3B2-C9B0-44E8-8DA6-973E4F219E08}" presName="Name9" presStyleLbl="parChTrans1D2" presStyleIdx="0" presStyleCnt="9"/>
      <dgm:spPr/>
      <dgm:t>
        <a:bodyPr/>
        <a:lstStyle/>
        <a:p>
          <a:endParaRPr lang="en-US"/>
        </a:p>
      </dgm:t>
    </dgm:pt>
    <dgm:pt modelId="{C8F367E2-7FD1-4548-BC92-C710F71E39A5}" type="pres">
      <dgm:prSet presAssocID="{A000D3B2-C9B0-44E8-8DA6-973E4F219E08}" presName="connTx" presStyleLbl="parChTrans1D2" presStyleIdx="0" presStyleCnt="9"/>
      <dgm:spPr/>
      <dgm:t>
        <a:bodyPr/>
        <a:lstStyle/>
        <a:p>
          <a:endParaRPr lang="en-US"/>
        </a:p>
      </dgm:t>
    </dgm:pt>
    <dgm:pt modelId="{3B0799E8-56FC-45FB-86F7-49B83406985D}" type="pres">
      <dgm:prSet presAssocID="{C43251BF-71B9-4E8A-BD28-5DCFF91D806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42056-D69B-46C1-B55B-06CCFC35279E}" type="pres">
      <dgm:prSet presAssocID="{6F0325C7-4155-4E86-9785-1F2B27CBCB94}" presName="Name9" presStyleLbl="parChTrans1D2" presStyleIdx="1" presStyleCnt="9"/>
      <dgm:spPr/>
      <dgm:t>
        <a:bodyPr/>
        <a:lstStyle/>
        <a:p>
          <a:endParaRPr lang="en-US"/>
        </a:p>
      </dgm:t>
    </dgm:pt>
    <dgm:pt modelId="{53B66743-E4F9-4986-94D8-0A7A85FFB94E}" type="pres">
      <dgm:prSet presAssocID="{6F0325C7-4155-4E86-9785-1F2B27CBCB94}" presName="connTx" presStyleLbl="parChTrans1D2" presStyleIdx="1" presStyleCnt="9"/>
      <dgm:spPr/>
      <dgm:t>
        <a:bodyPr/>
        <a:lstStyle/>
        <a:p>
          <a:endParaRPr lang="en-US"/>
        </a:p>
      </dgm:t>
    </dgm:pt>
    <dgm:pt modelId="{DF099FCF-AEA1-4FF4-AA84-2CE656AE1953}" type="pres">
      <dgm:prSet presAssocID="{F7315092-A254-462E-B505-E0D1E88790A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622F7-D31F-48A2-AFEC-ABC8D47766B4}" type="pres">
      <dgm:prSet presAssocID="{61F07FD5-F4B0-4909-95F9-6C1D8E329822}" presName="Name9" presStyleLbl="parChTrans1D2" presStyleIdx="2" presStyleCnt="9"/>
      <dgm:spPr/>
      <dgm:t>
        <a:bodyPr/>
        <a:lstStyle/>
        <a:p>
          <a:endParaRPr lang="en-US"/>
        </a:p>
      </dgm:t>
    </dgm:pt>
    <dgm:pt modelId="{EC01C315-D5BA-4BDF-91D1-5BAAF5C95051}" type="pres">
      <dgm:prSet presAssocID="{61F07FD5-F4B0-4909-95F9-6C1D8E329822}" presName="connTx" presStyleLbl="parChTrans1D2" presStyleIdx="2" presStyleCnt="9"/>
      <dgm:spPr/>
      <dgm:t>
        <a:bodyPr/>
        <a:lstStyle/>
        <a:p>
          <a:endParaRPr lang="en-US"/>
        </a:p>
      </dgm:t>
    </dgm:pt>
    <dgm:pt modelId="{051119B1-3666-4C4D-9B1D-E227E741925E}" type="pres">
      <dgm:prSet presAssocID="{348FDCB3-311D-421A-B5F5-89C8E06BE1D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A0E18-DE6C-44B8-8F84-C08E3611C57E}" type="pres">
      <dgm:prSet presAssocID="{B9298990-B81C-4473-80FA-4C063DD5E642}" presName="Name9" presStyleLbl="parChTrans1D2" presStyleIdx="3" presStyleCnt="9"/>
      <dgm:spPr/>
      <dgm:t>
        <a:bodyPr/>
        <a:lstStyle/>
        <a:p>
          <a:endParaRPr lang="en-US"/>
        </a:p>
      </dgm:t>
    </dgm:pt>
    <dgm:pt modelId="{4F190F32-8974-4FFE-A795-006441772436}" type="pres">
      <dgm:prSet presAssocID="{B9298990-B81C-4473-80FA-4C063DD5E642}" presName="connTx" presStyleLbl="parChTrans1D2" presStyleIdx="3" presStyleCnt="9"/>
      <dgm:spPr/>
      <dgm:t>
        <a:bodyPr/>
        <a:lstStyle/>
        <a:p>
          <a:endParaRPr lang="en-US"/>
        </a:p>
      </dgm:t>
    </dgm:pt>
    <dgm:pt modelId="{5C932E63-2359-45D6-9F03-577C8EF58E79}" type="pres">
      <dgm:prSet presAssocID="{8A3A233E-2451-4D6C-8139-7D985B92C8D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7DCB36-AA32-4EB7-B4B6-B6F08974E4C7}" type="pres">
      <dgm:prSet presAssocID="{B6B77682-645D-4428-9407-1FCAD9131863}" presName="Name9" presStyleLbl="parChTrans1D2" presStyleIdx="4" presStyleCnt="9"/>
      <dgm:spPr/>
      <dgm:t>
        <a:bodyPr/>
        <a:lstStyle/>
        <a:p>
          <a:endParaRPr lang="en-US"/>
        </a:p>
      </dgm:t>
    </dgm:pt>
    <dgm:pt modelId="{14998FCE-D7AC-4684-9222-0801FB8E7942}" type="pres">
      <dgm:prSet presAssocID="{B6B77682-645D-4428-9407-1FCAD9131863}" presName="connTx" presStyleLbl="parChTrans1D2" presStyleIdx="4" presStyleCnt="9"/>
      <dgm:spPr/>
      <dgm:t>
        <a:bodyPr/>
        <a:lstStyle/>
        <a:p>
          <a:endParaRPr lang="en-US"/>
        </a:p>
      </dgm:t>
    </dgm:pt>
    <dgm:pt modelId="{1EDD262F-047F-40AD-A403-4435B93D5A3E}" type="pres">
      <dgm:prSet presAssocID="{92ECF736-6526-4C03-92E5-894195356BE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395E97-19CA-4516-AD80-5E7F78E431AB}" type="pres">
      <dgm:prSet presAssocID="{7FD6503E-4702-4E3A-B2FC-11CC88E5B046}" presName="Name9" presStyleLbl="parChTrans1D2" presStyleIdx="5" presStyleCnt="9"/>
      <dgm:spPr/>
      <dgm:t>
        <a:bodyPr/>
        <a:lstStyle/>
        <a:p>
          <a:endParaRPr lang="en-US"/>
        </a:p>
      </dgm:t>
    </dgm:pt>
    <dgm:pt modelId="{84D7E8BE-0DF9-44D0-A94C-679B39CA9172}" type="pres">
      <dgm:prSet presAssocID="{7FD6503E-4702-4E3A-B2FC-11CC88E5B046}" presName="connTx" presStyleLbl="parChTrans1D2" presStyleIdx="5" presStyleCnt="9"/>
      <dgm:spPr/>
      <dgm:t>
        <a:bodyPr/>
        <a:lstStyle/>
        <a:p>
          <a:endParaRPr lang="en-US"/>
        </a:p>
      </dgm:t>
    </dgm:pt>
    <dgm:pt modelId="{57453F48-D964-40D5-86D5-D146A52064B9}" type="pres">
      <dgm:prSet presAssocID="{F815E3B1-47E0-48B8-BE47-54BDF872025E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F3EED-F2A0-407C-9F53-98E38BE014CD}" type="pres">
      <dgm:prSet presAssocID="{BA374557-350D-4DCB-9D6A-C0DF80935CCF}" presName="Name9" presStyleLbl="parChTrans1D2" presStyleIdx="6" presStyleCnt="9"/>
      <dgm:spPr/>
      <dgm:t>
        <a:bodyPr/>
        <a:lstStyle/>
        <a:p>
          <a:endParaRPr lang="en-US"/>
        </a:p>
      </dgm:t>
    </dgm:pt>
    <dgm:pt modelId="{9E3A6978-32E5-4B15-818C-71295DA45A1E}" type="pres">
      <dgm:prSet presAssocID="{BA374557-350D-4DCB-9D6A-C0DF80935CCF}" presName="connTx" presStyleLbl="parChTrans1D2" presStyleIdx="6" presStyleCnt="9"/>
      <dgm:spPr/>
      <dgm:t>
        <a:bodyPr/>
        <a:lstStyle/>
        <a:p>
          <a:endParaRPr lang="en-US"/>
        </a:p>
      </dgm:t>
    </dgm:pt>
    <dgm:pt modelId="{493EF532-D57D-452C-A0CC-78105D172B79}" type="pres">
      <dgm:prSet presAssocID="{99AEF050-EB71-4B57-8923-54023E107EE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5D95A7-51A0-45D1-8990-9271E6393BAB}" type="pres">
      <dgm:prSet presAssocID="{CF017754-47AC-4424-AAFF-798554525C7B}" presName="Name9" presStyleLbl="parChTrans1D2" presStyleIdx="7" presStyleCnt="9"/>
      <dgm:spPr/>
      <dgm:t>
        <a:bodyPr/>
        <a:lstStyle/>
        <a:p>
          <a:endParaRPr lang="en-US"/>
        </a:p>
      </dgm:t>
    </dgm:pt>
    <dgm:pt modelId="{87CD2596-34C5-4AE4-B279-9327B297C6EF}" type="pres">
      <dgm:prSet presAssocID="{CF017754-47AC-4424-AAFF-798554525C7B}" presName="connTx" presStyleLbl="parChTrans1D2" presStyleIdx="7" presStyleCnt="9"/>
      <dgm:spPr/>
      <dgm:t>
        <a:bodyPr/>
        <a:lstStyle/>
        <a:p>
          <a:endParaRPr lang="en-US"/>
        </a:p>
      </dgm:t>
    </dgm:pt>
    <dgm:pt modelId="{B01ED977-35A9-40A7-BAD8-29481E351989}" type="pres">
      <dgm:prSet presAssocID="{A9725AAF-F792-486D-A7C0-428ED24C787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09AE79-F23E-4A7C-8CF1-B58C10C7854F}" type="pres">
      <dgm:prSet presAssocID="{6061A6C6-F19F-4476-8453-B9BC191810DA}" presName="Name9" presStyleLbl="parChTrans1D2" presStyleIdx="8" presStyleCnt="9"/>
      <dgm:spPr/>
      <dgm:t>
        <a:bodyPr/>
        <a:lstStyle/>
        <a:p>
          <a:endParaRPr lang="en-US"/>
        </a:p>
      </dgm:t>
    </dgm:pt>
    <dgm:pt modelId="{8E3847D5-24B7-4DC1-8EE6-4B3367D94F88}" type="pres">
      <dgm:prSet presAssocID="{6061A6C6-F19F-4476-8453-B9BC191810DA}" presName="connTx" presStyleLbl="parChTrans1D2" presStyleIdx="8" presStyleCnt="9"/>
      <dgm:spPr/>
      <dgm:t>
        <a:bodyPr/>
        <a:lstStyle/>
        <a:p>
          <a:endParaRPr lang="en-US"/>
        </a:p>
      </dgm:t>
    </dgm:pt>
    <dgm:pt modelId="{43BB86BD-9FC4-45A9-8F89-9F32E041A3E4}" type="pres">
      <dgm:prSet presAssocID="{B472E93D-64E1-4055-9FE1-7EAA2901425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23DF54-988D-4400-81D8-9BFBA2AF74B3}" type="presOf" srcId="{A000D3B2-C9B0-44E8-8DA6-973E4F219E08}" destId="{960DC0A5-E8DE-428B-85FA-10A5DC2066D7}" srcOrd="0" destOrd="0" presId="urn:microsoft.com/office/officeart/2005/8/layout/radial1"/>
    <dgm:cxn modelId="{A4F54A40-CC99-4930-8B8F-7FD2E03A9502}" type="presOf" srcId="{348FDCB3-311D-421A-B5F5-89C8E06BE1D5}" destId="{051119B1-3666-4C4D-9B1D-E227E741925E}" srcOrd="0" destOrd="0" presId="urn:microsoft.com/office/officeart/2005/8/layout/radial1"/>
    <dgm:cxn modelId="{B9C4A2FB-8923-4789-B2D4-168E452076A6}" type="presOf" srcId="{0112DD99-BD20-4F4F-973F-36643FA11744}" destId="{37D717C2-62E6-46AA-B8DE-EF8C47751185}" srcOrd="0" destOrd="0" presId="urn:microsoft.com/office/officeart/2005/8/layout/radial1"/>
    <dgm:cxn modelId="{8B3AAC40-5A4E-4134-98DB-387DB3BFFB55}" type="presOf" srcId="{C43251BF-71B9-4E8A-BD28-5DCFF91D8062}" destId="{3B0799E8-56FC-45FB-86F7-49B83406985D}" srcOrd="0" destOrd="0" presId="urn:microsoft.com/office/officeart/2005/8/layout/radial1"/>
    <dgm:cxn modelId="{F5ADF74A-A7C3-4283-89EB-9774D19A26A4}" type="presOf" srcId="{61F07FD5-F4B0-4909-95F9-6C1D8E329822}" destId="{EC01C315-D5BA-4BDF-91D1-5BAAF5C95051}" srcOrd="1" destOrd="0" presId="urn:microsoft.com/office/officeart/2005/8/layout/radial1"/>
    <dgm:cxn modelId="{1E54696A-DC75-4645-A911-20C2CAAE58EC}" type="presOf" srcId="{B6B77682-645D-4428-9407-1FCAD9131863}" destId="{3E7DCB36-AA32-4EB7-B4B6-B6F08974E4C7}" srcOrd="0" destOrd="0" presId="urn:microsoft.com/office/officeart/2005/8/layout/radial1"/>
    <dgm:cxn modelId="{A705F47C-527C-4A6E-ADC3-FD4F82694522}" type="presOf" srcId="{6F0325C7-4155-4E86-9785-1F2B27CBCB94}" destId="{53B66743-E4F9-4986-94D8-0A7A85FFB94E}" srcOrd="1" destOrd="0" presId="urn:microsoft.com/office/officeart/2005/8/layout/radial1"/>
    <dgm:cxn modelId="{AB692DCA-381B-4204-80D9-ED14683E2103}" type="presOf" srcId="{B9298990-B81C-4473-80FA-4C063DD5E642}" destId="{4F190F32-8974-4FFE-A795-006441772436}" srcOrd="1" destOrd="0" presId="urn:microsoft.com/office/officeart/2005/8/layout/radial1"/>
    <dgm:cxn modelId="{183B7708-8881-4287-88CF-DB31B7EE6457}" srcId="{CAEEA9A8-E570-4990-BD6D-8F90C96F3667}" destId="{348FDCB3-311D-421A-B5F5-89C8E06BE1D5}" srcOrd="2" destOrd="0" parTransId="{61F07FD5-F4B0-4909-95F9-6C1D8E329822}" sibTransId="{99026F1A-7635-4AF7-B732-BEA8AFB51DFF}"/>
    <dgm:cxn modelId="{1EF7FF41-7F45-428D-83DB-D96F221D29C4}" type="presOf" srcId="{A9725AAF-F792-486D-A7C0-428ED24C7874}" destId="{B01ED977-35A9-40A7-BAD8-29481E351989}" srcOrd="0" destOrd="0" presId="urn:microsoft.com/office/officeart/2005/8/layout/radial1"/>
    <dgm:cxn modelId="{E6CF340F-181D-49B0-AE56-406871209DD8}" type="presOf" srcId="{99AEF050-EB71-4B57-8923-54023E107EE1}" destId="{493EF532-D57D-452C-A0CC-78105D172B79}" srcOrd="0" destOrd="0" presId="urn:microsoft.com/office/officeart/2005/8/layout/radial1"/>
    <dgm:cxn modelId="{815583D7-4336-465F-903A-9412F0581E14}" srcId="{CAEEA9A8-E570-4990-BD6D-8F90C96F3667}" destId="{8A3A233E-2451-4D6C-8139-7D985B92C8D7}" srcOrd="3" destOrd="0" parTransId="{B9298990-B81C-4473-80FA-4C063DD5E642}" sibTransId="{159EB48C-A0C9-4B19-AC97-59ABD805C6AF}"/>
    <dgm:cxn modelId="{21AC1D2A-B5BC-4DA5-877F-FB6265E4009A}" type="presOf" srcId="{BA374557-350D-4DCB-9D6A-C0DF80935CCF}" destId="{9E3A6978-32E5-4B15-818C-71295DA45A1E}" srcOrd="1" destOrd="0" presId="urn:microsoft.com/office/officeart/2005/8/layout/radial1"/>
    <dgm:cxn modelId="{FA639F78-1D30-4641-8B37-A03A1D7119B8}" type="presOf" srcId="{B6B77682-645D-4428-9407-1FCAD9131863}" destId="{14998FCE-D7AC-4684-9222-0801FB8E7942}" srcOrd="1" destOrd="0" presId="urn:microsoft.com/office/officeart/2005/8/layout/radial1"/>
    <dgm:cxn modelId="{5620213A-4E58-44C0-8922-6B2C790B404F}" type="presOf" srcId="{B472E93D-64E1-4055-9FE1-7EAA2901425A}" destId="{43BB86BD-9FC4-45A9-8F89-9F32E041A3E4}" srcOrd="0" destOrd="0" presId="urn:microsoft.com/office/officeart/2005/8/layout/radial1"/>
    <dgm:cxn modelId="{E676A90E-ADE1-4912-9A43-D691B05B8206}" srcId="{CAEEA9A8-E570-4990-BD6D-8F90C96F3667}" destId="{C43251BF-71B9-4E8A-BD28-5DCFF91D8062}" srcOrd="0" destOrd="0" parTransId="{A000D3B2-C9B0-44E8-8DA6-973E4F219E08}" sibTransId="{43361C9F-9FCE-4263-B494-703434939FA0}"/>
    <dgm:cxn modelId="{B84E71AA-FEF4-45CF-8CB3-5F11C365FFC7}" srcId="{CAEEA9A8-E570-4990-BD6D-8F90C96F3667}" destId="{99AEF050-EB71-4B57-8923-54023E107EE1}" srcOrd="6" destOrd="0" parTransId="{BA374557-350D-4DCB-9D6A-C0DF80935CCF}" sibTransId="{D499609A-00E0-4819-878A-EA37A9566308}"/>
    <dgm:cxn modelId="{A8709DF4-74FF-48ED-A218-A7C14C56DADD}" type="presOf" srcId="{6F0325C7-4155-4E86-9785-1F2B27CBCB94}" destId="{0DD42056-D69B-46C1-B55B-06CCFC35279E}" srcOrd="0" destOrd="0" presId="urn:microsoft.com/office/officeart/2005/8/layout/radial1"/>
    <dgm:cxn modelId="{874047FA-B702-4393-8F3C-099BBE4E3472}" type="presOf" srcId="{7FD6503E-4702-4E3A-B2FC-11CC88E5B046}" destId="{89395E97-19CA-4516-AD80-5E7F78E431AB}" srcOrd="0" destOrd="0" presId="urn:microsoft.com/office/officeart/2005/8/layout/radial1"/>
    <dgm:cxn modelId="{6DA09E8F-F145-4555-AF48-7F12CFD50DEF}" type="presOf" srcId="{6061A6C6-F19F-4476-8453-B9BC191810DA}" destId="{E309AE79-F23E-4A7C-8CF1-B58C10C7854F}" srcOrd="0" destOrd="0" presId="urn:microsoft.com/office/officeart/2005/8/layout/radial1"/>
    <dgm:cxn modelId="{E4864C73-DAA3-444A-99D6-8F684E454ADA}" type="presOf" srcId="{A000D3B2-C9B0-44E8-8DA6-973E4F219E08}" destId="{C8F367E2-7FD1-4548-BC92-C710F71E39A5}" srcOrd="1" destOrd="0" presId="urn:microsoft.com/office/officeart/2005/8/layout/radial1"/>
    <dgm:cxn modelId="{FE6501E5-4E62-4DFD-92D8-760D81A8A70A}" type="presOf" srcId="{7FD6503E-4702-4E3A-B2FC-11CC88E5B046}" destId="{84D7E8BE-0DF9-44D0-A94C-679B39CA9172}" srcOrd="1" destOrd="0" presId="urn:microsoft.com/office/officeart/2005/8/layout/radial1"/>
    <dgm:cxn modelId="{5342BAF0-9AC7-4744-882F-CD255B09D0E6}" type="presOf" srcId="{F815E3B1-47E0-48B8-BE47-54BDF872025E}" destId="{57453F48-D964-40D5-86D5-D146A52064B9}" srcOrd="0" destOrd="0" presId="urn:microsoft.com/office/officeart/2005/8/layout/radial1"/>
    <dgm:cxn modelId="{857D16A8-9EA2-4E60-9A42-AB56FDCF210A}" srcId="{CAEEA9A8-E570-4990-BD6D-8F90C96F3667}" destId="{A9725AAF-F792-486D-A7C0-428ED24C7874}" srcOrd="7" destOrd="0" parTransId="{CF017754-47AC-4424-AAFF-798554525C7B}" sibTransId="{43EC1D74-4542-47A9-90E3-BE910535E822}"/>
    <dgm:cxn modelId="{546009FB-D6DF-443D-96FB-D247F2B10977}" type="presOf" srcId="{B9298990-B81C-4473-80FA-4C063DD5E642}" destId="{38DA0E18-DE6C-44B8-8F84-C08E3611C57E}" srcOrd="0" destOrd="0" presId="urn:microsoft.com/office/officeart/2005/8/layout/radial1"/>
    <dgm:cxn modelId="{10DBC312-B0EA-4451-A830-EA5F515870CA}" srcId="{CAEEA9A8-E570-4990-BD6D-8F90C96F3667}" destId="{B472E93D-64E1-4055-9FE1-7EAA2901425A}" srcOrd="8" destOrd="0" parTransId="{6061A6C6-F19F-4476-8453-B9BC191810DA}" sibTransId="{6911292A-B9C7-4309-89E3-3CA3CBC4E05D}"/>
    <dgm:cxn modelId="{E448C16B-A396-43A7-82FC-DDC4FE389DF7}" type="presOf" srcId="{CF017754-47AC-4424-AAFF-798554525C7B}" destId="{3A5D95A7-51A0-45D1-8990-9271E6393BAB}" srcOrd="0" destOrd="0" presId="urn:microsoft.com/office/officeart/2005/8/layout/radial1"/>
    <dgm:cxn modelId="{3580622E-859B-4845-811F-716A0FD33210}" type="presOf" srcId="{92ECF736-6526-4C03-92E5-894195356BEA}" destId="{1EDD262F-047F-40AD-A403-4435B93D5A3E}" srcOrd="0" destOrd="0" presId="urn:microsoft.com/office/officeart/2005/8/layout/radial1"/>
    <dgm:cxn modelId="{4C4BD2A2-CBD1-47C1-990A-FD95847245D4}" srcId="{CAEEA9A8-E570-4990-BD6D-8F90C96F3667}" destId="{F7315092-A254-462E-B505-E0D1E88790A1}" srcOrd="1" destOrd="0" parTransId="{6F0325C7-4155-4E86-9785-1F2B27CBCB94}" sibTransId="{416FBEA8-4907-4869-A586-ADAA46E2F9A9}"/>
    <dgm:cxn modelId="{373EE5B2-4753-4A61-B0AB-5CE2AFDF1EB2}" type="presOf" srcId="{CAEEA9A8-E570-4990-BD6D-8F90C96F3667}" destId="{F48DB75A-4F3C-4449-9A64-BAF8CFFD72A8}" srcOrd="0" destOrd="0" presId="urn:microsoft.com/office/officeart/2005/8/layout/radial1"/>
    <dgm:cxn modelId="{C72449B3-1B1D-4E68-B59A-9B347407FC4A}" srcId="{CAEEA9A8-E570-4990-BD6D-8F90C96F3667}" destId="{92ECF736-6526-4C03-92E5-894195356BEA}" srcOrd="4" destOrd="0" parTransId="{B6B77682-645D-4428-9407-1FCAD9131863}" sibTransId="{EEAC9D75-CAC4-409E-B16A-A2B0308393FF}"/>
    <dgm:cxn modelId="{51368A80-FD2A-494C-BF6E-B560C2829443}" type="presOf" srcId="{61F07FD5-F4B0-4909-95F9-6C1D8E329822}" destId="{76D622F7-D31F-48A2-AFEC-ABC8D47766B4}" srcOrd="0" destOrd="0" presId="urn:microsoft.com/office/officeart/2005/8/layout/radial1"/>
    <dgm:cxn modelId="{7E6237B1-6078-496D-BAFD-58562AA4FD38}" type="presOf" srcId="{BA374557-350D-4DCB-9D6A-C0DF80935CCF}" destId="{8BBF3EED-F2A0-407C-9F53-98E38BE014CD}" srcOrd="0" destOrd="0" presId="urn:microsoft.com/office/officeart/2005/8/layout/radial1"/>
    <dgm:cxn modelId="{B60A2C51-D519-464E-85C8-0D3141793B5B}" srcId="{0112DD99-BD20-4F4F-973F-36643FA11744}" destId="{CAEEA9A8-E570-4990-BD6D-8F90C96F3667}" srcOrd="0" destOrd="0" parTransId="{2D68328F-E6FD-4DCC-9FBD-D518486AC44E}" sibTransId="{50771A4F-761F-410C-9B84-6841C06EDA26}"/>
    <dgm:cxn modelId="{2FD5F127-E592-447A-8CE1-9262E5C2B4EE}" srcId="{CAEEA9A8-E570-4990-BD6D-8F90C96F3667}" destId="{F815E3B1-47E0-48B8-BE47-54BDF872025E}" srcOrd="5" destOrd="0" parTransId="{7FD6503E-4702-4E3A-B2FC-11CC88E5B046}" sibTransId="{10D87CC8-A2F0-4ED3-A097-372EFCCD218F}"/>
    <dgm:cxn modelId="{6D263FDE-64B9-46C3-94B9-3528B74EE84A}" type="presOf" srcId="{6061A6C6-F19F-4476-8453-B9BC191810DA}" destId="{8E3847D5-24B7-4DC1-8EE6-4B3367D94F88}" srcOrd="1" destOrd="0" presId="urn:microsoft.com/office/officeart/2005/8/layout/radial1"/>
    <dgm:cxn modelId="{CA847C59-3761-4F22-9A04-88CF764B19B2}" type="presOf" srcId="{CF017754-47AC-4424-AAFF-798554525C7B}" destId="{87CD2596-34C5-4AE4-B279-9327B297C6EF}" srcOrd="1" destOrd="0" presId="urn:microsoft.com/office/officeart/2005/8/layout/radial1"/>
    <dgm:cxn modelId="{3277F886-58C1-4EE0-BCED-2D42D86C1D61}" type="presOf" srcId="{8A3A233E-2451-4D6C-8139-7D985B92C8D7}" destId="{5C932E63-2359-45D6-9F03-577C8EF58E79}" srcOrd="0" destOrd="0" presId="urn:microsoft.com/office/officeart/2005/8/layout/radial1"/>
    <dgm:cxn modelId="{FF146604-18AD-48A8-B80B-7837C5C26762}" type="presOf" srcId="{F7315092-A254-462E-B505-E0D1E88790A1}" destId="{DF099FCF-AEA1-4FF4-AA84-2CE656AE1953}" srcOrd="0" destOrd="0" presId="urn:microsoft.com/office/officeart/2005/8/layout/radial1"/>
    <dgm:cxn modelId="{3C8F3825-0075-4FF0-863F-D0750C5FA7CF}" type="presParOf" srcId="{37D717C2-62E6-46AA-B8DE-EF8C47751185}" destId="{F48DB75A-4F3C-4449-9A64-BAF8CFFD72A8}" srcOrd="0" destOrd="0" presId="urn:microsoft.com/office/officeart/2005/8/layout/radial1"/>
    <dgm:cxn modelId="{87F64CBB-FD52-4866-8EFF-DCB47E55E787}" type="presParOf" srcId="{37D717C2-62E6-46AA-B8DE-EF8C47751185}" destId="{960DC0A5-E8DE-428B-85FA-10A5DC2066D7}" srcOrd="1" destOrd="0" presId="urn:microsoft.com/office/officeart/2005/8/layout/radial1"/>
    <dgm:cxn modelId="{B3F84F4D-4B35-4D85-A73A-07694443921B}" type="presParOf" srcId="{960DC0A5-E8DE-428B-85FA-10A5DC2066D7}" destId="{C8F367E2-7FD1-4548-BC92-C710F71E39A5}" srcOrd="0" destOrd="0" presId="urn:microsoft.com/office/officeart/2005/8/layout/radial1"/>
    <dgm:cxn modelId="{3277E5C5-A35C-4ABC-9A55-2F6BE3DE5A3F}" type="presParOf" srcId="{37D717C2-62E6-46AA-B8DE-EF8C47751185}" destId="{3B0799E8-56FC-45FB-86F7-49B83406985D}" srcOrd="2" destOrd="0" presId="urn:microsoft.com/office/officeart/2005/8/layout/radial1"/>
    <dgm:cxn modelId="{C12F50C1-838F-4467-A00C-A2B7C6C757C0}" type="presParOf" srcId="{37D717C2-62E6-46AA-B8DE-EF8C47751185}" destId="{0DD42056-D69B-46C1-B55B-06CCFC35279E}" srcOrd="3" destOrd="0" presId="urn:microsoft.com/office/officeart/2005/8/layout/radial1"/>
    <dgm:cxn modelId="{CB97E284-FB5E-45C0-BA60-E246101B1E27}" type="presParOf" srcId="{0DD42056-D69B-46C1-B55B-06CCFC35279E}" destId="{53B66743-E4F9-4986-94D8-0A7A85FFB94E}" srcOrd="0" destOrd="0" presId="urn:microsoft.com/office/officeart/2005/8/layout/radial1"/>
    <dgm:cxn modelId="{8189030C-AFFE-4E91-95E0-C8CDCD9D4B3D}" type="presParOf" srcId="{37D717C2-62E6-46AA-B8DE-EF8C47751185}" destId="{DF099FCF-AEA1-4FF4-AA84-2CE656AE1953}" srcOrd="4" destOrd="0" presId="urn:microsoft.com/office/officeart/2005/8/layout/radial1"/>
    <dgm:cxn modelId="{4FBD7D7D-D617-4C9E-82D0-6A69AD1C3D80}" type="presParOf" srcId="{37D717C2-62E6-46AA-B8DE-EF8C47751185}" destId="{76D622F7-D31F-48A2-AFEC-ABC8D47766B4}" srcOrd="5" destOrd="0" presId="urn:microsoft.com/office/officeart/2005/8/layout/radial1"/>
    <dgm:cxn modelId="{CBFD641F-2A16-415A-9965-8D95CCB2AD52}" type="presParOf" srcId="{76D622F7-D31F-48A2-AFEC-ABC8D47766B4}" destId="{EC01C315-D5BA-4BDF-91D1-5BAAF5C95051}" srcOrd="0" destOrd="0" presId="urn:microsoft.com/office/officeart/2005/8/layout/radial1"/>
    <dgm:cxn modelId="{0D2E3D5A-ADE6-45B2-8EBC-E080F6F63DD0}" type="presParOf" srcId="{37D717C2-62E6-46AA-B8DE-EF8C47751185}" destId="{051119B1-3666-4C4D-9B1D-E227E741925E}" srcOrd="6" destOrd="0" presId="urn:microsoft.com/office/officeart/2005/8/layout/radial1"/>
    <dgm:cxn modelId="{9000C651-DACF-4D3B-A9E3-485E2E51CFA5}" type="presParOf" srcId="{37D717C2-62E6-46AA-B8DE-EF8C47751185}" destId="{38DA0E18-DE6C-44B8-8F84-C08E3611C57E}" srcOrd="7" destOrd="0" presId="urn:microsoft.com/office/officeart/2005/8/layout/radial1"/>
    <dgm:cxn modelId="{7AB144F3-307A-4B7D-8B15-6C2347AA5D18}" type="presParOf" srcId="{38DA0E18-DE6C-44B8-8F84-C08E3611C57E}" destId="{4F190F32-8974-4FFE-A795-006441772436}" srcOrd="0" destOrd="0" presId="urn:microsoft.com/office/officeart/2005/8/layout/radial1"/>
    <dgm:cxn modelId="{D743F379-E4F3-4A1E-9DD5-9CD925A4C225}" type="presParOf" srcId="{37D717C2-62E6-46AA-B8DE-EF8C47751185}" destId="{5C932E63-2359-45D6-9F03-577C8EF58E79}" srcOrd="8" destOrd="0" presId="urn:microsoft.com/office/officeart/2005/8/layout/radial1"/>
    <dgm:cxn modelId="{328823F0-B803-42F3-AFB2-E120EEB816FC}" type="presParOf" srcId="{37D717C2-62E6-46AA-B8DE-EF8C47751185}" destId="{3E7DCB36-AA32-4EB7-B4B6-B6F08974E4C7}" srcOrd="9" destOrd="0" presId="urn:microsoft.com/office/officeart/2005/8/layout/radial1"/>
    <dgm:cxn modelId="{EC321D12-B077-436C-AE88-76046815178B}" type="presParOf" srcId="{3E7DCB36-AA32-4EB7-B4B6-B6F08974E4C7}" destId="{14998FCE-D7AC-4684-9222-0801FB8E7942}" srcOrd="0" destOrd="0" presId="urn:microsoft.com/office/officeart/2005/8/layout/radial1"/>
    <dgm:cxn modelId="{96C2DA77-158E-4E0A-B58C-875352FD77E9}" type="presParOf" srcId="{37D717C2-62E6-46AA-B8DE-EF8C47751185}" destId="{1EDD262F-047F-40AD-A403-4435B93D5A3E}" srcOrd="10" destOrd="0" presId="urn:microsoft.com/office/officeart/2005/8/layout/radial1"/>
    <dgm:cxn modelId="{B7EC0A61-920C-4F4E-971D-06ACC08637D5}" type="presParOf" srcId="{37D717C2-62E6-46AA-B8DE-EF8C47751185}" destId="{89395E97-19CA-4516-AD80-5E7F78E431AB}" srcOrd="11" destOrd="0" presId="urn:microsoft.com/office/officeart/2005/8/layout/radial1"/>
    <dgm:cxn modelId="{1E7C0737-C8EC-486F-92C4-54D74EBA40C7}" type="presParOf" srcId="{89395E97-19CA-4516-AD80-5E7F78E431AB}" destId="{84D7E8BE-0DF9-44D0-A94C-679B39CA9172}" srcOrd="0" destOrd="0" presId="urn:microsoft.com/office/officeart/2005/8/layout/radial1"/>
    <dgm:cxn modelId="{C41FB49C-B7EE-4688-8988-692F050676AA}" type="presParOf" srcId="{37D717C2-62E6-46AA-B8DE-EF8C47751185}" destId="{57453F48-D964-40D5-86D5-D146A52064B9}" srcOrd="12" destOrd="0" presId="urn:microsoft.com/office/officeart/2005/8/layout/radial1"/>
    <dgm:cxn modelId="{8F8C0C00-A767-4455-BFDC-FAC24C8D0CB3}" type="presParOf" srcId="{37D717C2-62E6-46AA-B8DE-EF8C47751185}" destId="{8BBF3EED-F2A0-407C-9F53-98E38BE014CD}" srcOrd="13" destOrd="0" presId="urn:microsoft.com/office/officeart/2005/8/layout/radial1"/>
    <dgm:cxn modelId="{1B7C68D7-3054-4A74-A05B-8CA9BE44EA6B}" type="presParOf" srcId="{8BBF3EED-F2A0-407C-9F53-98E38BE014CD}" destId="{9E3A6978-32E5-4B15-818C-71295DA45A1E}" srcOrd="0" destOrd="0" presId="urn:microsoft.com/office/officeart/2005/8/layout/radial1"/>
    <dgm:cxn modelId="{0D5C7F9C-5222-47DA-B72D-89EAC6C18297}" type="presParOf" srcId="{37D717C2-62E6-46AA-B8DE-EF8C47751185}" destId="{493EF532-D57D-452C-A0CC-78105D172B79}" srcOrd="14" destOrd="0" presId="urn:microsoft.com/office/officeart/2005/8/layout/radial1"/>
    <dgm:cxn modelId="{7ED1446E-0AB4-40A9-B461-4D7C6FB7C483}" type="presParOf" srcId="{37D717C2-62E6-46AA-B8DE-EF8C47751185}" destId="{3A5D95A7-51A0-45D1-8990-9271E6393BAB}" srcOrd="15" destOrd="0" presId="urn:microsoft.com/office/officeart/2005/8/layout/radial1"/>
    <dgm:cxn modelId="{7B06A284-05D8-496E-B6D7-1B6149464502}" type="presParOf" srcId="{3A5D95A7-51A0-45D1-8990-9271E6393BAB}" destId="{87CD2596-34C5-4AE4-B279-9327B297C6EF}" srcOrd="0" destOrd="0" presId="urn:microsoft.com/office/officeart/2005/8/layout/radial1"/>
    <dgm:cxn modelId="{419CFD9D-5E4E-46D3-B7A6-6A4998646AFA}" type="presParOf" srcId="{37D717C2-62E6-46AA-B8DE-EF8C47751185}" destId="{B01ED977-35A9-40A7-BAD8-29481E351989}" srcOrd="16" destOrd="0" presId="urn:microsoft.com/office/officeart/2005/8/layout/radial1"/>
    <dgm:cxn modelId="{BD7E7FEC-16B1-423E-9B57-FC4E1616C36B}" type="presParOf" srcId="{37D717C2-62E6-46AA-B8DE-EF8C47751185}" destId="{E309AE79-F23E-4A7C-8CF1-B58C10C7854F}" srcOrd="17" destOrd="0" presId="urn:microsoft.com/office/officeart/2005/8/layout/radial1"/>
    <dgm:cxn modelId="{7735C0CE-148D-409A-A130-B8EE7C28F0B3}" type="presParOf" srcId="{E309AE79-F23E-4A7C-8CF1-B58C10C7854F}" destId="{8E3847D5-24B7-4DC1-8EE6-4B3367D94F88}" srcOrd="0" destOrd="0" presId="urn:microsoft.com/office/officeart/2005/8/layout/radial1"/>
    <dgm:cxn modelId="{032E9C57-5FA2-479E-BF7D-5C3C1EF8755F}" type="presParOf" srcId="{37D717C2-62E6-46AA-B8DE-EF8C47751185}" destId="{43BB86BD-9FC4-45A9-8F89-9F32E041A3E4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DB75A-4F3C-4449-9A64-BAF8CFFD72A8}">
      <dsp:nvSpPr>
        <dsp:cNvPr id="0" name=""/>
        <dsp:cNvSpPr/>
      </dsp:nvSpPr>
      <dsp:spPr>
        <a:xfrm>
          <a:off x="1873157" y="1734044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Career</a:t>
          </a:r>
          <a:br>
            <a:rPr kumimoji="0" lang="en-US" altLang="en-US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Center</a:t>
          </a:r>
        </a:p>
      </dsp:txBody>
      <dsp:txXfrm>
        <a:off x="2005235" y="1866122"/>
        <a:ext cx="637728" cy="637728"/>
      </dsp:txXfrm>
    </dsp:sp>
    <dsp:sp modelId="{960DC0A5-E8DE-428B-85FA-10A5DC2066D7}">
      <dsp:nvSpPr>
        <dsp:cNvPr id="0" name=""/>
        <dsp:cNvSpPr/>
      </dsp:nvSpPr>
      <dsp:spPr>
        <a:xfrm rot="16200000">
          <a:off x="1916377" y="1308859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03713" y="1305935"/>
        <a:ext cx="40772" cy="40772"/>
      </dsp:txXfrm>
    </dsp:sp>
    <dsp:sp modelId="{3B0799E8-56FC-45FB-86F7-49B83406985D}">
      <dsp:nvSpPr>
        <dsp:cNvPr id="0" name=""/>
        <dsp:cNvSpPr/>
      </dsp:nvSpPr>
      <dsp:spPr>
        <a:xfrm>
          <a:off x="1873157" y="16714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Adult</a:t>
          </a:r>
        </a:p>
      </dsp:txBody>
      <dsp:txXfrm>
        <a:off x="2005235" y="148792"/>
        <a:ext cx="637728" cy="637728"/>
      </dsp:txXfrm>
    </dsp:sp>
    <dsp:sp modelId="{0DD42056-D69B-46C1-B55B-06CCFC35279E}">
      <dsp:nvSpPr>
        <dsp:cNvPr id="0" name=""/>
        <dsp:cNvSpPr/>
      </dsp:nvSpPr>
      <dsp:spPr>
        <a:xfrm rot="18600000">
          <a:off x="2468316" y="1509748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55653" y="1506825"/>
        <a:ext cx="40772" cy="40772"/>
      </dsp:txXfrm>
    </dsp:sp>
    <dsp:sp modelId="{DF099FCF-AEA1-4FF4-AA84-2CE656AE1953}">
      <dsp:nvSpPr>
        <dsp:cNvPr id="0" name=""/>
        <dsp:cNvSpPr/>
      </dsp:nvSpPr>
      <dsp:spPr>
        <a:xfrm>
          <a:off x="2977035" y="418493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Youth</a:t>
          </a:r>
        </a:p>
      </dsp:txBody>
      <dsp:txXfrm>
        <a:off x="3109113" y="550571"/>
        <a:ext cx="637728" cy="637728"/>
      </dsp:txXfrm>
    </dsp:sp>
    <dsp:sp modelId="{76D622F7-D31F-48A2-AFEC-ABC8D47766B4}">
      <dsp:nvSpPr>
        <dsp:cNvPr id="0" name=""/>
        <dsp:cNvSpPr/>
      </dsp:nvSpPr>
      <dsp:spPr>
        <a:xfrm rot="21000000">
          <a:off x="2761997" y="2018418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149333" y="2015495"/>
        <a:ext cx="40772" cy="40772"/>
      </dsp:txXfrm>
    </dsp:sp>
    <dsp:sp modelId="{051119B1-3666-4C4D-9B1D-E227E741925E}">
      <dsp:nvSpPr>
        <dsp:cNvPr id="0" name=""/>
        <dsp:cNvSpPr/>
      </dsp:nvSpPr>
      <dsp:spPr>
        <a:xfrm>
          <a:off x="3564397" y="1435833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Dislocated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Worker</a:t>
          </a:r>
        </a:p>
      </dsp:txBody>
      <dsp:txXfrm>
        <a:off x="3696475" y="1567911"/>
        <a:ext cx="637728" cy="637728"/>
      </dsp:txXfrm>
    </dsp:sp>
    <dsp:sp modelId="{38DA0E18-DE6C-44B8-8F84-C08E3611C57E}">
      <dsp:nvSpPr>
        <dsp:cNvPr id="0" name=""/>
        <dsp:cNvSpPr/>
      </dsp:nvSpPr>
      <dsp:spPr>
        <a:xfrm rot="1800000">
          <a:off x="2660003" y="2596856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47339" y="2593933"/>
        <a:ext cx="40772" cy="40772"/>
      </dsp:txXfrm>
    </dsp:sp>
    <dsp:sp modelId="{5C932E63-2359-45D6-9F03-577C8EF58E79}">
      <dsp:nvSpPr>
        <dsp:cNvPr id="0" name=""/>
        <dsp:cNvSpPr/>
      </dsp:nvSpPr>
      <dsp:spPr>
        <a:xfrm>
          <a:off x="3360408" y="2592709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Federal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Discretionary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Grants</a:t>
          </a:r>
        </a:p>
      </dsp:txBody>
      <dsp:txXfrm>
        <a:off x="3492486" y="2724787"/>
        <a:ext cx="637728" cy="637728"/>
      </dsp:txXfrm>
    </dsp:sp>
    <dsp:sp modelId="{3E7DCB36-AA32-4EB7-B4B6-B6F08974E4C7}">
      <dsp:nvSpPr>
        <dsp:cNvPr id="0" name=""/>
        <dsp:cNvSpPr/>
      </dsp:nvSpPr>
      <dsp:spPr>
        <a:xfrm rot="4200000">
          <a:off x="2210058" y="2974405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97394" y="2971481"/>
        <a:ext cx="40772" cy="40772"/>
      </dsp:txXfrm>
    </dsp:sp>
    <dsp:sp modelId="{1EDD262F-047F-40AD-A403-4435B93D5A3E}">
      <dsp:nvSpPr>
        <dsp:cNvPr id="0" name=""/>
        <dsp:cNvSpPr/>
      </dsp:nvSpPr>
      <dsp:spPr>
        <a:xfrm>
          <a:off x="2460518" y="3347806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Wagner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Peyser</a:t>
          </a:r>
        </a:p>
      </dsp:txBody>
      <dsp:txXfrm>
        <a:off x="2592596" y="3479884"/>
        <a:ext cx="637728" cy="637728"/>
      </dsp:txXfrm>
    </dsp:sp>
    <dsp:sp modelId="{89395E97-19CA-4516-AD80-5E7F78E431AB}">
      <dsp:nvSpPr>
        <dsp:cNvPr id="0" name=""/>
        <dsp:cNvSpPr/>
      </dsp:nvSpPr>
      <dsp:spPr>
        <a:xfrm rot="6600000">
          <a:off x="1622696" y="2974405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010033" y="2971481"/>
        <a:ext cx="40772" cy="40772"/>
      </dsp:txXfrm>
    </dsp:sp>
    <dsp:sp modelId="{57453F48-D964-40D5-86D5-D146A52064B9}">
      <dsp:nvSpPr>
        <dsp:cNvPr id="0" name=""/>
        <dsp:cNvSpPr/>
      </dsp:nvSpPr>
      <dsp:spPr>
        <a:xfrm>
          <a:off x="1285796" y="3347806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WIA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Labor</a:t>
          </a:r>
          <a:b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Exchange</a:t>
          </a:r>
        </a:p>
      </dsp:txBody>
      <dsp:txXfrm>
        <a:off x="1417874" y="3479884"/>
        <a:ext cx="637728" cy="637728"/>
      </dsp:txXfrm>
    </dsp:sp>
    <dsp:sp modelId="{8BBF3EED-F2A0-407C-9F53-98E38BE014CD}">
      <dsp:nvSpPr>
        <dsp:cNvPr id="0" name=""/>
        <dsp:cNvSpPr/>
      </dsp:nvSpPr>
      <dsp:spPr>
        <a:xfrm rot="9000000">
          <a:off x="1172751" y="2596856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60088" y="2593933"/>
        <a:ext cx="40772" cy="40772"/>
      </dsp:txXfrm>
    </dsp:sp>
    <dsp:sp modelId="{493EF532-D57D-452C-A0CC-78105D172B79}">
      <dsp:nvSpPr>
        <dsp:cNvPr id="0" name=""/>
        <dsp:cNvSpPr/>
      </dsp:nvSpPr>
      <dsp:spPr>
        <a:xfrm>
          <a:off x="385906" y="2592709"/>
          <a:ext cx="901884" cy="901884"/>
        </a:xfrm>
        <a:prstGeom prst="ellipse">
          <a:avLst/>
        </a:prstGeom>
        <a:solidFill>
          <a:schemeClr val="accent6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State</a:t>
          </a:r>
          <a:br>
            <a:rPr kumimoji="0" lang="en-US" alt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</a:br>
          <a:r>
            <a:rPr kumimoji="0" lang="en-US" alt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Funding</a:t>
          </a:r>
        </a:p>
      </dsp:txBody>
      <dsp:txXfrm>
        <a:off x="517984" y="2724787"/>
        <a:ext cx="637728" cy="637728"/>
      </dsp:txXfrm>
    </dsp:sp>
    <dsp:sp modelId="{3A5D95A7-51A0-45D1-8990-9271E6393BAB}">
      <dsp:nvSpPr>
        <dsp:cNvPr id="0" name=""/>
        <dsp:cNvSpPr/>
      </dsp:nvSpPr>
      <dsp:spPr>
        <a:xfrm rot="11400000">
          <a:off x="1070757" y="2018418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58094" y="2015495"/>
        <a:ext cx="40772" cy="40772"/>
      </dsp:txXfrm>
    </dsp:sp>
    <dsp:sp modelId="{B01ED977-35A9-40A7-BAD8-29481E351989}">
      <dsp:nvSpPr>
        <dsp:cNvPr id="0" name=""/>
        <dsp:cNvSpPr/>
      </dsp:nvSpPr>
      <dsp:spPr>
        <a:xfrm>
          <a:off x="181917" y="1435833"/>
          <a:ext cx="901884" cy="901884"/>
        </a:xfrm>
        <a:prstGeom prst="ellipse">
          <a:avLst/>
        </a:prstGeom>
        <a:solidFill>
          <a:srgbClr val="FF0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Other</a:t>
          </a:r>
        </a:p>
      </dsp:txBody>
      <dsp:txXfrm>
        <a:off x="313995" y="1567911"/>
        <a:ext cx="637728" cy="637728"/>
      </dsp:txXfrm>
    </dsp:sp>
    <dsp:sp modelId="{E309AE79-F23E-4A7C-8CF1-B58C10C7854F}">
      <dsp:nvSpPr>
        <dsp:cNvPr id="0" name=""/>
        <dsp:cNvSpPr/>
      </dsp:nvSpPr>
      <dsp:spPr>
        <a:xfrm rot="13800000">
          <a:off x="1364438" y="1509748"/>
          <a:ext cx="815444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815444" y="1746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751774" y="1506825"/>
        <a:ext cx="40772" cy="40772"/>
      </dsp:txXfrm>
    </dsp:sp>
    <dsp:sp modelId="{43BB86BD-9FC4-45A9-8F89-9F32E041A3E4}">
      <dsp:nvSpPr>
        <dsp:cNvPr id="0" name=""/>
        <dsp:cNvSpPr/>
      </dsp:nvSpPr>
      <dsp:spPr>
        <a:xfrm>
          <a:off x="769279" y="418493"/>
          <a:ext cx="901884" cy="90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Trade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Adjustment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7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Assistance</a:t>
          </a:r>
        </a:p>
      </dsp:txBody>
      <dsp:txXfrm>
        <a:off x="901357" y="550571"/>
        <a:ext cx="637728" cy="637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F3C2A-BC0A-434E-82E1-E4A9AD80CAB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86B8A-10C1-4BA9-B9DD-E5AAB8EF6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5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F2D1F6-C26C-4FCA-9C35-04C965C15828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B76B41-EC92-4785-96ED-BD46E203D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4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EF6E4-AEB7-44DA-8832-E35FF3DB10E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job seeker or employer doesn’t need to understand the daisy chain of funding.</a:t>
            </a:r>
          </a:p>
          <a:p>
            <a:r>
              <a:rPr lang="en-US" altLang="en-US"/>
              <a:t>Socks integrate services to provide one “face” to the customer.</a:t>
            </a:r>
          </a:p>
          <a:p>
            <a:r>
              <a:rPr lang="en-US" altLang="en-US"/>
              <a:t>Very difficult given continued separate financing and reporting requirements that cannot be put into one “pot” but must be delivered as if.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jpe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jpeg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200" y="6610350"/>
            <a:ext cx="381000" cy="247650"/>
          </a:xfrm>
        </p:spPr>
        <p:txBody>
          <a:bodyPr/>
          <a:lstStyle>
            <a:lvl1pPr>
              <a:defRPr/>
            </a:lvl1pPr>
          </a:lstStyle>
          <a:p>
            <a:fld id="{8E74D990-E592-4238-8EAF-598FB26487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75958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  <Relationship Id="rId14" Type="http://schemas.openxmlformats.org/officeDocument/2006/relationships/image" Target="../media/image1.jpe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47F6B7-57F1-4178-8007-BD1F0AFD53D0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E8D1F6-BE61-4436-ADC6-6A860C6E41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sv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wmf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4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notesSlide" Target="../notesSlides/notesSlide1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s://web.detma.org/provider/prl.asp"/>
  <Relationship Id="rId3" Type="http://schemas.openxmlformats.org/officeDocument/2006/relationships/hyperlink" TargetMode="External" Target="http://web.detma.org/JobQuest/Training.aspx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1630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The Workforce Innovation and </a:t>
            </a:r>
          </a:p>
          <a:p>
            <a:pPr marL="0" indent="0" algn="ctr">
              <a:buNone/>
            </a:pPr>
            <a:r>
              <a:rPr lang="en-US" sz="2800" dirty="0" smtClean="0"/>
              <a:t>Opportunity Act of 2014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2057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ETPL Workgroup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February 27, 2015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191000"/>
            <a:ext cx="2157693" cy="215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85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53340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Introductions</a:t>
            </a:r>
          </a:p>
          <a:p>
            <a:endParaRPr lang="en-US" dirty="0"/>
          </a:p>
          <a:p>
            <a:pPr lvl="0"/>
            <a:r>
              <a:rPr lang="en-US" dirty="0"/>
              <a:t>Define the purpose of the group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Overview of the current process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WIOA Requirements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/>
              <a:t>BREAK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smtClean="0"/>
              <a:t>Define Subgroups and Action Items</a:t>
            </a:r>
          </a:p>
          <a:p>
            <a:pPr lvl="0"/>
            <a:r>
              <a:rPr lang="en-US" dirty="0" smtClean="0"/>
              <a:t>Schedule next meeting(s)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The passage of WIOA provides an opportunity to bring stakeholders together to discuss how </a:t>
            </a:r>
            <a:r>
              <a:rPr lang="en-US" dirty="0" smtClean="0">
                <a:ea typeface="Calibri"/>
                <a:cs typeface="Times New Roman"/>
              </a:rPr>
              <a:t>the Massachusetts</a:t>
            </a:r>
            <a:r>
              <a:rPr lang="en-US" dirty="0">
                <a:ea typeface="Calibri"/>
                <a:cs typeface="Times New Roman"/>
              </a:rPr>
              <a:t>’ workforce system can collaborate across </a:t>
            </a:r>
            <a:r>
              <a:rPr lang="en-US" dirty="0" smtClean="0">
                <a:ea typeface="Calibri"/>
                <a:cs typeface="Times New Roman"/>
              </a:rPr>
              <a:t>partner agencies and core programs regarding various topics and issues.</a:t>
            </a:r>
            <a:endParaRPr lang="en-US" dirty="0">
              <a:ea typeface="Calibri"/>
              <a:cs typeface="Times New Roman"/>
            </a:endParaRPr>
          </a:p>
          <a:p>
            <a:pPr marL="18288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This is also an opportunity to coordinate and leverage resources to prepare </a:t>
            </a:r>
            <a:r>
              <a:rPr lang="en-US" dirty="0" smtClean="0">
                <a:ea typeface="Calibri"/>
                <a:cs typeface="Times New Roman"/>
              </a:rPr>
              <a:t>job seekers with </a:t>
            </a:r>
            <a:r>
              <a:rPr lang="en-US" dirty="0">
                <a:ea typeface="Calibri"/>
                <a:cs typeface="Times New Roman"/>
              </a:rPr>
              <a:t>skills to enter the workforce and meet employer needs.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the passage of WIOA…….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4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315200" cy="3733799"/>
          </a:xfrm>
        </p:spPr>
        <p:txBody>
          <a:bodyPr>
            <a:normAutofit fontScale="92500"/>
          </a:bodyPr>
          <a:lstStyle/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Provider Eligibility Process</a:t>
            </a:r>
            <a:endParaRPr lang="en-US" dirty="0" smtClean="0"/>
          </a:p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Appeal Process</a:t>
            </a:r>
            <a:endParaRPr lang="en-US" dirty="0" smtClean="0"/>
          </a:p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Notification </a:t>
            </a:r>
            <a:r>
              <a:rPr lang="en-US" dirty="0" smtClean="0"/>
              <a:t>to </a:t>
            </a:r>
            <a:r>
              <a:rPr lang="en-US" dirty="0" smtClean="0"/>
              <a:t>Providers about changes</a:t>
            </a:r>
            <a:endParaRPr lang="en-US" dirty="0"/>
          </a:p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Develop </a:t>
            </a:r>
            <a:r>
              <a:rPr lang="en-US" dirty="0"/>
              <a:t>Policy Guidance</a:t>
            </a:r>
            <a:endParaRPr lang="en-US" dirty="0" smtClean="0"/>
          </a:p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Training </a:t>
            </a:r>
            <a:r>
              <a:rPr lang="en-US" dirty="0" smtClean="0"/>
              <a:t>Pro</a:t>
            </a:r>
            <a:endParaRPr lang="en-US" dirty="0"/>
          </a:p>
          <a:p>
            <a:pPr marL="631825" indent="-631825">
              <a:lnSpc>
                <a:spcPct val="160000"/>
              </a:lnSpc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6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Implementation by July 1</a:t>
            </a:r>
          </a:p>
          <a:p>
            <a:pPr indent="463550"/>
            <a:r>
              <a:rPr lang="en-US" dirty="0" smtClean="0"/>
              <a:t>Notification to Providers</a:t>
            </a:r>
          </a:p>
          <a:p>
            <a:pPr indent="463550"/>
            <a:r>
              <a:rPr lang="en-US" dirty="0" smtClean="0"/>
              <a:t>Policy Issuance</a:t>
            </a:r>
          </a:p>
          <a:p>
            <a:pPr indent="463550"/>
            <a:r>
              <a:rPr lang="en-US" dirty="0" err="1" smtClean="0"/>
              <a:t>TrainingPro</a:t>
            </a:r>
            <a:r>
              <a:rPr lang="en-US" dirty="0" smtClean="0"/>
              <a:t> changes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 smtClean="0"/>
              <a:t>Important Actions</a:t>
            </a:r>
            <a:endParaRPr lang="en-US" dirty="0"/>
          </a:p>
        </p:txBody>
      </p:sp>
      <p:pic>
        <p:nvPicPr>
          <p:cNvPr id="1026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414" y="3657600"/>
            <a:ext cx="2173060" cy="228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8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8382000" cy="5199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116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dirty="0">
                <a:solidFill>
                  <a:srgbClr val="000066"/>
                </a:solidFill>
                <a:latin typeface="Tahoma" pitchFamily="34" charset="0"/>
              </a:rPr>
              <a:t>Overview of Funding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64199569"/>
              </p:ext>
            </p:extLst>
          </p:nvPr>
        </p:nvGraphicFramePr>
        <p:xfrm>
          <a:off x="4191000" y="1981994"/>
          <a:ext cx="4648200" cy="426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5320" name="Rectangle 24"/>
          <p:cNvSpPr>
            <a:spLocks noChangeArrowheads="1"/>
          </p:cNvSpPr>
          <p:nvPr/>
        </p:nvSpPr>
        <p:spPr bwMode="auto">
          <a:xfrm>
            <a:off x="304800" y="2057400"/>
            <a:ext cx="4038600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344488" indent="-177800" algn="l">
              <a:defRPr>
                <a:solidFill>
                  <a:schemeClr val="tx1"/>
                </a:solidFill>
                <a:latin typeface="Arial" charset="0"/>
              </a:defRPr>
            </a:lvl2pPr>
            <a:lvl3pPr marL="969963"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 smtClean="0">
                <a:latin typeface="Tahoma" pitchFamily="34" charset="0"/>
              </a:rPr>
              <a:t>One Stop Career Centers provide </a:t>
            </a:r>
            <a:r>
              <a:rPr lang="en-US" altLang="en-US" b="1" dirty="0">
                <a:latin typeface="Tahoma" pitchFamily="34" charset="0"/>
              </a:rPr>
              <a:t>access to an extensive array of information and services to assist job seekers and </a:t>
            </a:r>
            <a:r>
              <a:rPr lang="en-US" altLang="en-US" b="1" dirty="0" smtClean="0">
                <a:latin typeface="Tahoma" pitchFamily="34" charset="0"/>
              </a:rPr>
              <a:t>employers.</a:t>
            </a:r>
            <a:endParaRPr lang="en-US" altLang="en-US" b="1" dirty="0">
              <a:latin typeface="Tahoma" pitchFamily="34" charset="0"/>
            </a:endParaRPr>
          </a:p>
          <a:p>
            <a:endParaRPr lang="en-US" altLang="en-US" b="1" dirty="0">
              <a:latin typeface="Tahoma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altLang="en-US" sz="2000" dirty="0"/>
              <a:t>Majority of funding is federal (blue circles)</a:t>
            </a:r>
          </a:p>
        </p:txBody>
      </p:sp>
    </p:spTree>
    <p:extLst>
      <p:ext uri="{BB962C8B-B14F-4D97-AF65-F5344CB8AC3E}">
        <p14:creationId xmlns:p14="http://schemas.microsoft.com/office/powerpoint/2010/main" val="11919229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38400"/>
            <a:ext cx="8458200" cy="3276600"/>
          </a:xfrm>
        </p:spPr>
        <p:txBody>
          <a:bodyPr>
            <a:normAutofit/>
          </a:bodyPr>
          <a:lstStyle/>
          <a:p>
            <a:r>
              <a:rPr lang="en-US" dirty="0" smtClean="0"/>
              <a:t>Refer to </a:t>
            </a:r>
            <a:r>
              <a:rPr lang="en-US" dirty="0" err="1" smtClean="0"/>
              <a:t>FlowChart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web.detma.org/provider/prl.asp</a:t>
            </a:r>
            <a:r>
              <a:rPr lang="en-US" dirty="0" smtClean="0"/>
              <a:t> </a:t>
            </a:r>
            <a:endParaRPr lang="en-US" dirty="0"/>
          </a:p>
          <a:p>
            <a:pPr marL="403225" indent="-53975">
              <a:buNone/>
            </a:pPr>
            <a:r>
              <a:rPr lang="en-US" sz="2000" dirty="0" smtClean="0"/>
              <a:t>(for provider registration)</a:t>
            </a:r>
          </a:p>
          <a:p>
            <a:pPr marL="403225" indent="-53975">
              <a:buNone/>
            </a:pPr>
            <a:endParaRPr lang="en-US" sz="2000" dirty="0"/>
          </a:p>
          <a:p>
            <a:pPr marL="349250" indent="-349250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web.detma.org/JobQuest/Training.aspx</a:t>
            </a:r>
            <a:r>
              <a:rPr lang="en-US" dirty="0" smtClean="0"/>
              <a:t> </a:t>
            </a:r>
          </a:p>
          <a:p>
            <a:pPr marL="349250" indent="0">
              <a:buNone/>
            </a:pPr>
            <a:r>
              <a:rPr lang="en-US" sz="2000" dirty="0" smtClean="0"/>
              <a:t>(to search providers/courses)</a:t>
            </a:r>
            <a:endParaRPr lang="en-US" sz="2000" dirty="0" smtClean="0"/>
          </a:p>
          <a:p>
            <a:pPr marL="403225" indent="-53975">
              <a:buNone/>
            </a:pPr>
            <a:endParaRPr lang="en-US" sz="2000" dirty="0"/>
          </a:p>
          <a:p>
            <a:pPr marL="403225" indent="-53975"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/>
              <a:t>Current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28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688</TotalTime>
  <Words>232</Words>
  <Application>Microsoft Office PowerPoint</Application>
  <PresentationFormat>On-screen Show 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ETPL Workgroup  February 27, 2015</vt:lpstr>
      <vt:lpstr>Agenda</vt:lpstr>
      <vt:lpstr>With the passage of WIOA…….</vt:lpstr>
      <vt:lpstr>Purpose</vt:lpstr>
      <vt:lpstr>Important Actions</vt:lpstr>
      <vt:lpstr>PowerPoint Presentation</vt:lpstr>
      <vt:lpstr>Overview of Funding</vt:lpstr>
      <vt:lpstr>Current Process</vt:lpstr>
    </vt:vector>
  </TitlesOfParts>
  <Company>EOLWD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2015-02-20T15:41:22Z</dcterms:created>
  <dc:creator>Beth Goguen</dc:creator>
  <lastModifiedBy>Goguen, Beth (DWD)</lastModifiedBy>
  <lastPrinted>2015-02-26T17:44:23Z</lastPrinted>
  <dcterms:modified xsi:type="dcterms:W3CDTF">2015-02-26T18:24:55Z</dcterms:modified>
  <revision>21</revision>
  <dc:title>PowerPoint Presentation</dc:title>
</coreProperties>
</file>