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31" r:id="rId1"/>
  </p:sldMasterIdLst>
  <p:notesMasterIdLst>
    <p:notesMasterId r:id="rId7"/>
  </p:notesMasterIdLst>
  <p:handoutMasterIdLst>
    <p:handoutMasterId r:id="rId8"/>
  </p:handoutMasterIdLst>
  <p:sldIdLst>
    <p:sldId id="382" r:id="rId2"/>
    <p:sldId id="384" r:id="rId3"/>
    <p:sldId id="383" r:id="rId4"/>
    <p:sldId id="385" r:id="rId5"/>
    <p:sldId id="386" r:id="rId6"/>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B92"/>
    <a:srgbClr val="006699"/>
    <a:srgbClr val="003399"/>
    <a:srgbClr val="0000CC"/>
    <a:srgbClr val="3366FF"/>
    <a:srgbClr val="0051C8"/>
    <a:srgbClr val="0066FF"/>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500" y="-90"/>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828"/>
    </p:cViewPr>
  </p:sorterViewPr>
  <p:notesViewPr>
    <p:cSldViewPr>
      <p:cViewPr varScale="1">
        <p:scale>
          <a:sx n="68" d="100"/>
          <a:sy n="68" d="100"/>
        </p:scale>
        <p:origin x="-3258" y="-120"/>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_rels/data3.xml.rels><?xml version="1.0" encoding="UTF-8" standalone="yes"?>
<Relationships xmlns="http://schemas.openxmlformats.org/package/2006/relationships"><Relationship Id="rId2" Type="http://schemas.openxmlformats.org/officeDocument/2006/relationships/hyperlink" Target="mailto:carla.cicerchia@state.ma.us" TargetMode="External"/><Relationship Id="rId1" Type="http://schemas.openxmlformats.org/officeDocument/2006/relationships/hyperlink" Target="mailto:Rebekah.Thomas@state.ma.us" TargetMode="External"/></Relationships>
</file>

<file path=ppt/diagrams/_rels/drawing3.xml.rels><?xml version="1.0" encoding="UTF-8" standalone="yes"?>
<Relationships xmlns="http://schemas.openxmlformats.org/package/2006/relationships"><Relationship Id="rId2" Type="http://schemas.openxmlformats.org/officeDocument/2006/relationships/hyperlink" Target="mailto:carla.cicerchia@state.ma.us" TargetMode="External"/><Relationship Id="rId1" Type="http://schemas.openxmlformats.org/officeDocument/2006/relationships/hyperlink" Target="mailto:Rebekah.Thomas@state.ma.us" TargetMode="Externa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7967F9-A2F6-410B-84E5-5E93D811DE36}" type="doc">
      <dgm:prSet loTypeId="urn:microsoft.com/office/officeart/2005/8/layout/vList5" loCatId="list" qsTypeId="urn:microsoft.com/office/officeart/2005/8/quickstyle/simple1" qsCatId="simple" csTypeId="urn:microsoft.com/office/officeart/2005/8/colors/accent2_2" csCatId="accent2" phldr="1"/>
      <dgm:spPr/>
      <dgm:t>
        <a:bodyPr/>
        <a:lstStyle/>
        <a:p>
          <a:endParaRPr lang="en-US"/>
        </a:p>
      </dgm:t>
    </dgm:pt>
    <dgm:pt modelId="{FA2592C8-04BD-47BD-A35D-7CCFA7E1A68C}">
      <dgm:prSet phldrT="[Text]" custT="1"/>
      <dgm:spPr/>
      <dgm:t>
        <a:bodyPr/>
        <a:lstStyle/>
        <a:p>
          <a:r>
            <a:rPr lang="en-US" sz="1800" dirty="0" smtClean="0"/>
            <a:t>Recommendation 1: Primary Care</a:t>
          </a:r>
          <a:endParaRPr lang="en-US" sz="1800" dirty="0"/>
        </a:p>
      </dgm:t>
    </dgm:pt>
    <dgm:pt modelId="{8A984D43-9300-4F91-8F21-D3CF550C4DF3}" type="parTrans" cxnId="{6B2C859F-1388-4989-91D1-DFC4AC68EFF2}">
      <dgm:prSet/>
      <dgm:spPr/>
      <dgm:t>
        <a:bodyPr/>
        <a:lstStyle/>
        <a:p>
          <a:endParaRPr lang="en-US"/>
        </a:p>
      </dgm:t>
    </dgm:pt>
    <dgm:pt modelId="{E0774823-4506-47EB-9EE6-D2FCC5B3B9B6}" type="sibTrans" cxnId="{6B2C859F-1388-4989-91D1-DFC4AC68EFF2}">
      <dgm:prSet/>
      <dgm:spPr/>
      <dgm:t>
        <a:bodyPr/>
        <a:lstStyle/>
        <a:p>
          <a:endParaRPr lang="en-US"/>
        </a:p>
      </dgm:t>
    </dgm:pt>
    <dgm:pt modelId="{9BCE123C-1B5B-40D6-B7C6-7E3AA3677AD2}">
      <dgm:prSet phldrT="[Text]" custT="1"/>
      <dgm:spPr/>
      <dgm:t>
        <a:bodyPr/>
        <a:lstStyle/>
        <a:p>
          <a:r>
            <a:rPr lang="en-US" sz="1600" dirty="0" smtClean="0"/>
            <a:t>Convene stakeholders, including ACOs, insurers, MAHP, professional organizations, and other health care provider groups to support the dissemination of the consensus on provider practice regarding falls risk screening and interventions in primary care settings for older adults</a:t>
          </a:r>
          <a:endParaRPr lang="en-US" sz="1600" dirty="0"/>
        </a:p>
      </dgm:t>
    </dgm:pt>
    <dgm:pt modelId="{76996352-F468-452E-9E77-CD0403828C3D}" type="parTrans" cxnId="{42D5D5A3-2064-4DA4-95CC-EE09A0CB68A7}">
      <dgm:prSet/>
      <dgm:spPr/>
      <dgm:t>
        <a:bodyPr/>
        <a:lstStyle/>
        <a:p>
          <a:endParaRPr lang="en-US"/>
        </a:p>
      </dgm:t>
    </dgm:pt>
    <dgm:pt modelId="{960C79D9-C68B-4E4E-9B8F-616720B2C341}" type="sibTrans" cxnId="{42D5D5A3-2064-4DA4-95CC-EE09A0CB68A7}">
      <dgm:prSet/>
      <dgm:spPr/>
      <dgm:t>
        <a:bodyPr/>
        <a:lstStyle/>
        <a:p>
          <a:endParaRPr lang="en-US"/>
        </a:p>
      </dgm:t>
    </dgm:pt>
    <dgm:pt modelId="{23D7BDCE-00F8-4632-8F21-939399271E2E}">
      <dgm:prSet phldrT="[Text]" custT="1"/>
      <dgm:spPr/>
      <dgm:t>
        <a:bodyPr/>
        <a:lstStyle/>
        <a:p>
          <a:r>
            <a:rPr lang="en-US" sz="1800" dirty="0" smtClean="0"/>
            <a:t>Recommendation 2: Community Based Falls Prevention Programs</a:t>
          </a:r>
          <a:endParaRPr lang="en-US" sz="1800" dirty="0"/>
        </a:p>
      </dgm:t>
    </dgm:pt>
    <dgm:pt modelId="{CF1CF11C-05F7-4073-A845-C7A197DBACE3}" type="parTrans" cxnId="{61A00816-430E-4BFB-9BC8-7C8B0595EEB8}">
      <dgm:prSet/>
      <dgm:spPr/>
      <dgm:t>
        <a:bodyPr/>
        <a:lstStyle/>
        <a:p>
          <a:endParaRPr lang="en-US"/>
        </a:p>
      </dgm:t>
    </dgm:pt>
    <dgm:pt modelId="{A0087F2B-7632-41CF-9010-A8EAEA0C83DB}" type="sibTrans" cxnId="{61A00816-430E-4BFB-9BC8-7C8B0595EEB8}">
      <dgm:prSet/>
      <dgm:spPr/>
      <dgm:t>
        <a:bodyPr/>
        <a:lstStyle/>
        <a:p>
          <a:endParaRPr lang="en-US"/>
        </a:p>
      </dgm:t>
    </dgm:pt>
    <dgm:pt modelId="{FAEA0A56-30A4-4A25-8A07-558108CC2214}">
      <dgm:prSet phldrT="[Text]" custT="1"/>
      <dgm:spPr/>
      <dgm:t>
        <a:bodyPr/>
        <a:lstStyle/>
        <a:p>
          <a:r>
            <a:rPr lang="en-US" sz="1600" dirty="0" smtClean="0"/>
            <a:t>Collaborate with key stakeholders in the planning of distribution and promotion systems for community-based falls prevention programs that draw upon community, provider, workplace, and government network</a:t>
          </a:r>
          <a:endParaRPr lang="en-US" sz="1600" dirty="0"/>
        </a:p>
      </dgm:t>
    </dgm:pt>
    <dgm:pt modelId="{25253F40-A70C-48D5-AFA4-881A82D4C9EC}" type="parTrans" cxnId="{416628DF-9850-4CA0-B445-5AE65CFC7A86}">
      <dgm:prSet/>
      <dgm:spPr/>
      <dgm:t>
        <a:bodyPr/>
        <a:lstStyle/>
        <a:p>
          <a:endParaRPr lang="en-US"/>
        </a:p>
      </dgm:t>
    </dgm:pt>
    <dgm:pt modelId="{F0E6BFB8-67CD-4932-8417-23FFC5BA1B6B}" type="sibTrans" cxnId="{416628DF-9850-4CA0-B445-5AE65CFC7A86}">
      <dgm:prSet/>
      <dgm:spPr/>
      <dgm:t>
        <a:bodyPr/>
        <a:lstStyle/>
        <a:p>
          <a:endParaRPr lang="en-US"/>
        </a:p>
      </dgm:t>
    </dgm:pt>
    <dgm:pt modelId="{087E00B4-F997-479D-A811-7D829D43C8A9}">
      <dgm:prSet phldrT="[Text]" custT="1"/>
      <dgm:spPr/>
      <dgm:t>
        <a:bodyPr/>
        <a:lstStyle/>
        <a:p>
          <a:r>
            <a:rPr lang="en-US" sz="1800" dirty="0" smtClean="0"/>
            <a:t>Recommendation 3: Healthy Aging Community Design</a:t>
          </a:r>
          <a:endParaRPr lang="en-US" sz="1800" dirty="0"/>
        </a:p>
      </dgm:t>
    </dgm:pt>
    <dgm:pt modelId="{4B25ABF4-8D4E-485D-A198-250988018587}" type="parTrans" cxnId="{0AA8A3D8-D275-4821-AD7C-37DF00F3393B}">
      <dgm:prSet/>
      <dgm:spPr/>
      <dgm:t>
        <a:bodyPr/>
        <a:lstStyle/>
        <a:p>
          <a:endParaRPr lang="en-US"/>
        </a:p>
      </dgm:t>
    </dgm:pt>
    <dgm:pt modelId="{8C63FE7F-6716-4EF0-B5E6-D7F4B1CAE119}" type="sibTrans" cxnId="{0AA8A3D8-D275-4821-AD7C-37DF00F3393B}">
      <dgm:prSet/>
      <dgm:spPr/>
      <dgm:t>
        <a:bodyPr/>
        <a:lstStyle/>
        <a:p>
          <a:endParaRPr lang="en-US"/>
        </a:p>
      </dgm:t>
    </dgm:pt>
    <dgm:pt modelId="{DDAB0E2E-FBC4-47A6-8306-0598F20F0B0E}">
      <dgm:prSet phldrT="[Text]" custT="1"/>
      <dgm:spPr/>
      <dgm:t>
        <a:bodyPr/>
        <a:lstStyle/>
        <a:p>
          <a:r>
            <a:rPr lang="en-US" sz="1800" dirty="0" smtClean="0"/>
            <a:t>Recommendation 4: Falls Commission Statutory  Changes</a:t>
          </a:r>
          <a:endParaRPr lang="en-US" sz="1800" dirty="0"/>
        </a:p>
      </dgm:t>
    </dgm:pt>
    <dgm:pt modelId="{F251A963-ACC8-4BCD-BC45-F53D1FCF4A7F}" type="parTrans" cxnId="{B90A50A0-B906-4B71-B84B-A7DA6AB9E8EC}">
      <dgm:prSet/>
      <dgm:spPr/>
      <dgm:t>
        <a:bodyPr/>
        <a:lstStyle/>
        <a:p>
          <a:endParaRPr lang="en-US"/>
        </a:p>
      </dgm:t>
    </dgm:pt>
    <dgm:pt modelId="{7ABE1088-A388-4234-A8E8-971393D4D73D}" type="sibTrans" cxnId="{B90A50A0-B906-4B71-B84B-A7DA6AB9E8EC}">
      <dgm:prSet/>
      <dgm:spPr/>
      <dgm:t>
        <a:bodyPr/>
        <a:lstStyle/>
        <a:p>
          <a:endParaRPr lang="en-US"/>
        </a:p>
      </dgm:t>
    </dgm:pt>
    <dgm:pt modelId="{C908D7B6-9932-452A-B5D9-6415A974E36F}">
      <dgm:prSet phldrT="[Text]" custT="1"/>
      <dgm:spPr/>
      <dgm:t>
        <a:bodyPr/>
        <a:lstStyle/>
        <a:p>
          <a:r>
            <a:rPr lang="en-US" sz="1600" dirty="0" smtClean="0"/>
            <a:t>Any given system should meet specific criteria that accounts for quality, sustainability, fidelity and accessibility statewide</a:t>
          </a:r>
          <a:endParaRPr lang="en-US" sz="1600" dirty="0"/>
        </a:p>
      </dgm:t>
    </dgm:pt>
    <dgm:pt modelId="{CBA544AC-3AE3-4BE2-B16C-8DB767C7D1B0}" type="parTrans" cxnId="{AA8BD665-6084-4366-98D7-976DDB158CF1}">
      <dgm:prSet/>
      <dgm:spPr/>
      <dgm:t>
        <a:bodyPr/>
        <a:lstStyle/>
        <a:p>
          <a:endParaRPr lang="en-US"/>
        </a:p>
      </dgm:t>
    </dgm:pt>
    <dgm:pt modelId="{D8031874-88B3-4148-AFB9-084DAE241FD8}" type="sibTrans" cxnId="{AA8BD665-6084-4366-98D7-976DDB158CF1}">
      <dgm:prSet/>
      <dgm:spPr/>
      <dgm:t>
        <a:bodyPr/>
        <a:lstStyle/>
        <a:p>
          <a:endParaRPr lang="en-US"/>
        </a:p>
      </dgm:t>
    </dgm:pt>
    <dgm:pt modelId="{9C1C5823-D3A7-49D6-9561-9E86AD477873}">
      <dgm:prSet phldrT="[Text]" custT="1"/>
      <dgm:spPr/>
      <dgm:t>
        <a:bodyPr/>
        <a:lstStyle/>
        <a:p>
          <a:r>
            <a:rPr lang="en-US" sz="1600" dirty="0" smtClean="0"/>
            <a:t>Expand collaboration with key stakeholders in healthy aging community design/the built environment in order to increase resources and knowledge sharing</a:t>
          </a:r>
          <a:endParaRPr lang="en-US" sz="1600" dirty="0"/>
        </a:p>
      </dgm:t>
    </dgm:pt>
    <dgm:pt modelId="{D8A8DF1A-20D8-40C5-BAF9-9F1444B05F06}" type="parTrans" cxnId="{334142EF-3E7C-4ABB-80DB-BCB87226A3E5}">
      <dgm:prSet/>
      <dgm:spPr/>
      <dgm:t>
        <a:bodyPr/>
        <a:lstStyle/>
        <a:p>
          <a:endParaRPr lang="en-US"/>
        </a:p>
      </dgm:t>
    </dgm:pt>
    <dgm:pt modelId="{E2C21242-F88C-4BCF-AA6B-20261597316D}" type="sibTrans" cxnId="{334142EF-3E7C-4ABB-80DB-BCB87226A3E5}">
      <dgm:prSet/>
      <dgm:spPr/>
      <dgm:t>
        <a:bodyPr/>
        <a:lstStyle/>
        <a:p>
          <a:endParaRPr lang="en-US"/>
        </a:p>
      </dgm:t>
    </dgm:pt>
    <dgm:pt modelId="{5820E0D8-062E-45BA-813A-132379031AD0}">
      <dgm:prSet phldrT="[Text]" custT="1"/>
      <dgm:spPr/>
      <dgm:t>
        <a:bodyPr/>
        <a:lstStyle/>
        <a:p>
          <a:r>
            <a:rPr lang="en-US" sz="1600" dirty="0" smtClean="0"/>
            <a:t>Incorporate the revise scope of reporting to the legislature to include annual activities updates, and a full report every two years</a:t>
          </a:r>
          <a:endParaRPr lang="en-US" sz="1600" dirty="0"/>
        </a:p>
      </dgm:t>
    </dgm:pt>
    <dgm:pt modelId="{725CAAE7-5840-4807-8225-7C0DB1ED3B85}" type="parTrans" cxnId="{4E8C89DA-5286-410C-B4E5-E3CDEE3341AE}">
      <dgm:prSet/>
      <dgm:spPr/>
      <dgm:t>
        <a:bodyPr/>
        <a:lstStyle/>
        <a:p>
          <a:endParaRPr lang="en-US"/>
        </a:p>
      </dgm:t>
    </dgm:pt>
    <dgm:pt modelId="{44CF8CA8-9E83-4441-BDF0-693D29B7300C}" type="sibTrans" cxnId="{4E8C89DA-5286-410C-B4E5-E3CDEE3341AE}">
      <dgm:prSet/>
      <dgm:spPr/>
      <dgm:t>
        <a:bodyPr/>
        <a:lstStyle/>
        <a:p>
          <a:endParaRPr lang="en-US"/>
        </a:p>
      </dgm:t>
    </dgm:pt>
    <dgm:pt modelId="{9D27BCEC-8E38-4B8E-AF3D-B2A0031E47A9}">
      <dgm:prSet phldrT="[Text]" custT="1"/>
      <dgm:spPr/>
      <dgm:t>
        <a:bodyPr/>
        <a:lstStyle/>
        <a:p>
          <a:r>
            <a:rPr lang="en-US" sz="1600" dirty="0" smtClean="0"/>
            <a:t>Incorporate the appointment of additional commission members with the expertise of vision, falls research, healthcare coverage and payment, and the built environment</a:t>
          </a:r>
          <a:endParaRPr lang="en-US" sz="1600" dirty="0"/>
        </a:p>
      </dgm:t>
    </dgm:pt>
    <dgm:pt modelId="{89BABF66-DD44-4B81-867D-F930684E3359}" type="parTrans" cxnId="{D1A87DA4-F494-4C3E-AF8B-3224BB227112}">
      <dgm:prSet/>
      <dgm:spPr/>
      <dgm:t>
        <a:bodyPr/>
        <a:lstStyle/>
        <a:p>
          <a:endParaRPr lang="en-US"/>
        </a:p>
      </dgm:t>
    </dgm:pt>
    <dgm:pt modelId="{8FBFD6EA-2D99-46D9-9066-9ECF9D620D9E}" type="sibTrans" cxnId="{D1A87DA4-F494-4C3E-AF8B-3224BB227112}">
      <dgm:prSet/>
      <dgm:spPr/>
      <dgm:t>
        <a:bodyPr/>
        <a:lstStyle/>
        <a:p>
          <a:endParaRPr lang="en-US"/>
        </a:p>
      </dgm:t>
    </dgm:pt>
    <dgm:pt modelId="{866DCB94-EBAB-4DA3-9D42-AC4CA83CA425}" type="pres">
      <dgm:prSet presAssocID="{057967F9-A2F6-410B-84E5-5E93D811DE36}" presName="Name0" presStyleCnt="0">
        <dgm:presLayoutVars>
          <dgm:dir/>
          <dgm:animLvl val="lvl"/>
          <dgm:resizeHandles val="exact"/>
        </dgm:presLayoutVars>
      </dgm:prSet>
      <dgm:spPr/>
      <dgm:t>
        <a:bodyPr/>
        <a:lstStyle/>
        <a:p>
          <a:endParaRPr lang="en-US"/>
        </a:p>
      </dgm:t>
    </dgm:pt>
    <dgm:pt modelId="{1A0D1BFA-1234-424F-8D35-30A34911BFF4}" type="pres">
      <dgm:prSet presAssocID="{FA2592C8-04BD-47BD-A35D-7CCFA7E1A68C}" presName="linNode" presStyleCnt="0"/>
      <dgm:spPr/>
    </dgm:pt>
    <dgm:pt modelId="{BD88BC13-4ADD-4A5E-B140-B7FCBDA83AFD}" type="pres">
      <dgm:prSet presAssocID="{FA2592C8-04BD-47BD-A35D-7CCFA7E1A68C}" presName="parentText" presStyleLbl="node1" presStyleIdx="0" presStyleCnt="4" custScaleX="66667">
        <dgm:presLayoutVars>
          <dgm:chMax val="1"/>
          <dgm:bulletEnabled val="1"/>
        </dgm:presLayoutVars>
      </dgm:prSet>
      <dgm:spPr/>
      <dgm:t>
        <a:bodyPr/>
        <a:lstStyle/>
        <a:p>
          <a:endParaRPr lang="en-US"/>
        </a:p>
      </dgm:t>
    </dgm:pt>
    <dgm:pt modelId="{A15C8192-64AD-4E7B-A6AF-5F552CD101BB}" type="pres">
      <dgm:prSet presAssocID="{FA2592C8-04BD-47BD-A35D-7CCFA7E1A68C}" presName="descendantText" presStyleLbl="alignAccFollowNode1" presStyleIdx="0" presStyleCnt="4" custScaleX="116146">
        <dgm:presLayoutVars>
          <dgm:bulletEnabled val="1"/>
        </dgm:presLayoutVars>
      </dgm:prSet>
      <dgm:spPr/>
      <dgm:t>
        <a:bodyPr/>
        <a:lstStyle/>
        <a:p>
          <a:endParaRPr lang="en-US"/>
        </a:p>
      </dgm:t>
    </dgm:pt>
    <dgm:pt modelId="{D05B0946-45E8-4A86-8E3C-993BA00D3652}" type="pres">
      <dgm:prSet presAssocID="{E0774823-4506-47EB-9EE6-D2FCC5B3B9B6}" presName="sp" presStyleCnt="0"/>
      <dgm:spPr/>
    </dgm:pt>
    <dgm:pt modelId="{1182B768-EDB2-4FDB-86A2-2F11BAB92AD4}" type="pres">
      <dgm:prSet presAssocID="{23D7BDCE-00F8-4632-8F21-939399271E2E}" presName="linNode" presStyleCnt="0"/>
      <dgm:spPr/>
    </dgm:pt>
    <dgm:pt modelId="{30A087D5-2040-44EA-9284-C288466ECC31}" type="pres">
      <dgm:prSet presAssocID="{23D7BDCE-00F8-4632-8F21-939399271E2E}" presName="parentText" presStyleLbl="node1" presStyleIdx="1" presStyleCnt="4" custScaleX="66667">
        <dgm:presLayoutVars>
          <dgm:chMax val="1"/>
          <dgm:bulletEnabled val="1"/>
        </dgm:presLayoutVars>
      </dgm:prSet>
      <dgm:spPr/>
      <dgm:t>
        <a:bodyPr/>
        <a:lstStyle/>
        <a:p>
          <a:endParaRPr lang="en-US"/>
        </a:p>
      </dgm:t>
    </dgm:pt>
    <dgm:pt modelId="{3B66EAF5-7680-477E-BA38-A8578C785D61}" type="pres">
      <dgm:prSet presAssocID="{23D7BDCE-00F8-4632-8F21-939399271E2E}" presName="descendantText" presStyleLbl="alignAccFollowNode1" presStyleIdx="1" presStyleCnt="4" custScaleX="116146" custScaleY="125098">
        <dgm:presLayoutVars>
          <dgm:bulletEnabled val="1"/>
        </dgm:presLayoutVars>
      </dgm:prSet>
      <dgm:spPr/>
      <dgm:t>
        <a:bodyPr/>
        <a:lstStyle/>
        <a:p>
          <a:endParaRPr lang="en-US"/>
        </a:p>
      </dgm:t>
    </dgm:pt>
    <dgm:pt modelId="{B24A0C67-0A17-4979-BABB-D892A2013010}" type="pres">
      <dgm:prSet presAssocID="{A0087F2B-7632-41CF-9010-A8EAEA0C83DB}" presName="sp" presStyleCnt="0"/>
      <dgm:spPr/>
    </dgm:pt>
    <dgm:pt modelId="{8C8BE4C4-2C3F-4B38-BD00-BCBDAE7D0B7C}" type="pres">
      <dgm:prSet presAssocID="{087E00B4-F997-479D-A811-7D829D43C8A9}" presName="linNode" presStyleCnt="0"/>
      <dgm:spPr/>
    </dgm:pt>
    <dgm:pt modelId="{8BB4CABB-10D5-4D6A-93C7-AB34382EF745}" type="pres">
      <dgm:prSet presAssocID="{087E00B4-F997-479D-A811-7D829D43C8A9}" presName="parentText" presStyleLbl="node1" presStyleIdx="2" presStyleCnt="4" custScaleX="66667">
        <dgm:presLayoutVars>
          <dgm:chMax val="1"/>
          <dgm:bulletEnabled val="1"/>
        </dgm:presLayoutVars>
      </dgm:prSet>
      <dgm:spPr/>
      <dgm:t>
        <a:bodyPr/>
        <a:lstStyle/>
        <a:p>
          <a:endParaRPr lang="en-US"/>
        </a:p>
      </dgm:t>
    </dgm:pt>
    <dgm:pt modelId="{FE4923BD-40FB-4293-A9B1-5EFE07C49AA8}" type="pres">
      <dgm:prSet presAssocID="{087E00B4-F997-479D-A811-7D829D43C8A9}" presName="descendantText" presStyleLbl="alignAccFollowNode1" presStyleIdx="2" presStyleCnt="4" custScaleX="116146">
        <dgm:presLayoutVars>
          <dgm:bulletEnabled val="1"/>
        </dgm:presLayoutVars>
      </dgm:prSet>
      <dgm:spPr/>
      <dgm:t>
        <a:bodyPr/>
        <a:lstStyle/>
        <a:p>
          <a:endParaRPr lang="en-US"/>
        </a:p>
      </dgm:t>
    </dgm:pt>
    <dgm:pt modelId="{8A41CD54-EFA2-4AE2-896D-8A4CBB57A0F1}" type="pres">
      <dgm:prSet presAssocID="{8C63FE7F-6716-4EF0-B5E6-D7F4B1CAE119}" presName="sp" presStyleCnt="0"/>
      <dgm:spPr/>
    </dgm:pt>
    <dgm:pt modelId="{437F6F01-0209-47B5-BC3E-6E61165AF4DB}" type="pres">
      <dgm:prSet presAssocID="{DDAB0E2E-FBC4-47A6-8306-0598F20F0B0E}" presName="linNode" presStyleCnt="0"/>
      <dgm:spPr/>
    </dgm:pt>
    <dgm:pt modelId="{92A371E8-C509-4DBA-988C-8175FC1AFE9F}" type="pres">
      <dgm:prSet presAssocID="{DDAB0E2E-FBC4-47A6-8306-0598F20F0B0E}" presName="parentText" presStyleLbl="node1" presStyleIdx="3" presStyleCnt="4" custScaleX="66667">
        <dgm:presLayoutVars>
          <dgm:chMax val="1"/>
          <dgm:bulletEnabled val="1"/>
        </dgm:presLayoutVars>
      </dgm:prSet>
      <dgm:spPr/>
      <dgm:t>
        <a:bodyPr/>
        <a:lstStyle/>
        <a:p>
          <a:endParaRPr lang="en-US"/>
        </a:p>
      </dgm:t>
    </dgm:pt>
    <dgm:pt modelId="{FFD419A6-DEBC-4FB6-9E3A-9A355C9DFC65}" type="pres">
      <dgm:prSet presAssocID="{DDAB0E2E-FBC4-47A6-8306-0598F20F0B0E}" presName="descendantText" presStyleLbl="alignAccFollowNode1" presStyleIdx="3" presStyleCnt="4" custScaleX="116146">
        <dgm:presLayoutVars>
          <dgm:bulletEnabled val="1"/>
        </dgm:presLayoutVars>
      </dgm:prSet>
      <dgm:spPr/>
      <dgm:t>
        <a:bodyPr/>
        <a:lstStyle/>
        <a:p>
          <a:endParaRPr lang="en-US"/>
        </a:p>
      </dgm:t>
    </dgm:pt>
  </dgm:ptLst>
  <dgm:cxnLst>
    <dgm:cxn modelId="{27AF1B1E-C8A3-48B0-ADD3-2AEC39A7CF08}" type="presOf" srcId="{DDAB0E2E-FBC4-47A6-8306-0598F20F0B0E}" destId="{92A371E8-C509-4DBA-988C-8175FC1AFE9F}" srcOrd="0" destOrd="0" presId="urn:microsoft.com/office/officeart/2005/8/layout/vList5"/>
    <dgm:cxn modelId="{9189AF61-C1A4-478A-9C97-52A2F9E20ECF}" type="presOf" srcId="{9C1C5823-D3A7-49D6-9561-9E86AD477873}" destId="{FE4923BD-40FB-4293-A9B1-5EFE07C49AA8}" srcOrd="0" destOrd="0" presId="urn:microsoft.com/office/officeart/2005/8/layout/vList5"/>
    <dgm:cxn modelId="{B90A50A0-B906-4B71-B84B-A7DA6AB9E8EC}" srcId="{057967F9-A2F6-410B-84E5-5E93D811DE36}" destId="{DDAB0E2E-FBC4-47A6-8306-0598F20F0B0E}" srcOrd="3" destOrd="0" parTransId="{F251A963-ACC8-4BCD-BC45-F53D1FCF4A7F}" sibTransId="{7ABE1088-A388-4234-A8E8-971393D4D73D}"/>
    <dgm:cxn modelId="{334142EF-3E7C-4ABB-80DB-BCB87226A3E5}" srcId="{087E00B4-F997-479D-A811-7D829D43C8A9}" destId="{9C1C5823-D3A7-49D6-9561-9E86AD477873}" srcOrd="0" destOrd="0" parTransId="{D8A8DF1A-20D8-40C5-BAF9-9F1444B05F06}" sibTransId="{E2C21242-F88C-4BCF-AA6B-20261597316D}"/>
    <dgm:cxn modelId="{416628DF-9850-4CA0-B445-5AE65CFC7A86}" srcId="{23D7BDCE-00F8-4632-8F21-939399271E2E}" destId="{FAEA0A56-30A4-4A25-8A07-558108CC2214}" srcOrd="0" destOrd="0" parTransId="{25253F40-A70C-48D5-AFA4-881A82D4C9EC}" sibTransId="{F0E6BFB8-67CD-4932-8417-23FFC5BA1B6B}"/>
    <dgm:cxn modelId="{BBA03BD2-68DE-4EAA-A6C4-19749112C33D}" type="presOf" srcId="{087E00B4-F997-479D-A811-7D829D43C8A9}" destId="{8BB4CABB-10D5-4D6A-93C7-AB34382EF745}" srcOrd="0" destOrd="0" presId="urn:microsoft.com/office/officeart/2005/8/layout/vList5"/>
    <dgm:cxn modelId="{61A00816-430E-4BFB-9BC8-7C8B0595EEB8}" srcId="{057967F9-A2F6-410B-84E5-5E93D811DE36}" destId="{23D7BDCE-00F8-4632-8F21-939399271E2E}" srcOrd="1" destOrd="0" parTransId="{CF1CF11C-05F7-4073-A845-C7A197DBACE3}" sibTransId="{A0087F2B-7632-41CF-9010-A8EAEA0C83DB}"/>
    <dgm:cxn modelId="{4EEEB330-5762-413F-8AFC-378DACB70C2F}" type="presOf" srcId="{9D27BCEC-8E38-4B8E-AF3D-B2A0031E47A9}" destId="{FFD419A6-DEBC-4FB6-9E3A-9A355C9DFC65}" srcOrd="0" destOrd="0" presId="urn:microsoft.com/office/officeart/2005/8/layout/vList5"/>
    <dgm:cxn modelId="{B4C7B52F-0092-474F-970B-0775EF6B47BA}" type="presOf" srcId="{23D7BDCE-00F8-4632-8F21-939399271E2E}" destId="{30A087D5-2040-44EA-9284-C288466ECC31}" srcOrd="0" destOrd="0" presId="urn:microsoft.com/office/officeart/2005/8/layout/vList5"/>
    <dgm:cxn modelId="{0AA8A3D8-D275-4821-AD7C-37DF00F3393B}" srcId="{057967F9-A2F6-410B-84E5-5E93D811DE36}" destId="{087E00B4-F997-479D-A811-7D829D43C8A9}" srcOrd="2" destOrd="0" parTransId="{4B25ABF4-8D4E-485D-A198-250988018587}" sibTransId="{8C63FE7F-6716-4EF0-B5E6-D7F4B1CAE119}"/>
    <dgm:cxn modelId="{42D5D5A3-2064-4DA4-95CC-EE09A0CB68A7}" srcId="{FA2592C8-04BD-47BD-A35D-7CCFA7E1A68C}" destId="{9BCE123C-1B5B-40D6-B7C6-7E3AA3677AD2}" srcOrd="0" destOrd="0" parTransId="{76996352-F468-452E-9E77-CD0403828C3D}" sibTransId="{960C79D9-C68B-4E4E-9B8F-616720B2C341}"/>
    <dgm:cxn modelId="{FC62162C-031C-47FE-96D8-26C68C63B432}" type="presOf" srcId="{FAEA0A56-30A4-4A25-8A07-558108CC2214}" destId="{3B66EAF5-7680-477E-BA38-A8578C785D61}" srcOrd="0" destOrd="0" presId="urn:microsoft.com/office/officeart/2005/8/layout/vList5"/>
    <dgm:cxn modelId="{AA8BD665-6084-4366-98D7-976DDB158CF1}" srcId="{23D7BDCE-00F8-4632-8F21-939399271E2E}" destId="{C908D7B6-9932-452A-B5D9-6415A974E36F}" srcOrd="1" destOrd="0" parTransId="{CBA544AC-3AE3-4BE2-B16C-8DB767C7D1B0}" sibTransId="{D8031874-88B3-4148-AFB9-084DAE241FD8}"/>
    <dgm:cxn modelId="{226B5617-B07C-4800-A96D-FD9B47CFE5D1}" type="presOf" srcId="{057967F9-A2F6-410B-84E5-5E93D811DE36}" destId="{866DCB94-EBAB-4DA3-9D42-AC4CA83CA425}" srcOrd="0" destOrd="0" presId="urn:microsoft.com/office/officeart/2005/8/layout/vList5"/>
    <dgm:cxn modelId="{A5EBCA4D-3756-45FF-847A-1B9CAC57CEF0}" type="presOf" srcId="{9BCE123C-1B5B-40D6-B7C6-7E3AA3677AD2}" destId="{A15C8192-64AD-4E7B-A6AF-5F552CD101BB}" srcOrd="0" destOrd="0" presId="urn:microsoft.com/office/officeart/2005/8/layout/vList5"/>
    <dgm:cxn modelId="{52C8A2BC-F9FA-49B4-ABEF-9ACD7E980AEA}" type="presOf" srcId="{C908D7B6-9932-452A-B5D9-6415A974E36F}" destId="{3B66EAF5-7680-477E-BA38-A8578C785D61}" srcOrd="0" destOrd="1" presId="urn:microsoft.com/office/officeart/2005/8/layout/vList5"/>
    <dgm:cxn modelId="{4F0F9F87-CFED-4AF4-BB64-10194B77FD3A}" type="presOf" srcId="{5820E0D8-062E-45BA-813A-132379031AD0}" destId="{FFD419A6-DEBC-4FB6-9E3A-9A355C9DFC65}" srcOrd="0" destOrd="1" presId="urn:microsoft.com/office/officeart/2005/8/layout/vList5"/>
    <dgm:cxn modelId="{D1A87DA4-F494-4C3E-AF8B-3224BB227112}" srcId="{DDAB0E2E-FBC4-47A6-8306-0598F20F0B0E}" destId="{9D27BCEC-8E38-4B8E-AF3D-B2A0031E47A9}" srcOrd="0" destOrd="0" parTransId="{89BABF66-DD44-4B81-867D-F930684E3359}" sibTransId="{8FBFD6EA-2D99-46D9-9066-9ECF9D620D9E}"/>
    <dgm:cxn modelId="{6B2C859F-1388-4989-91D1-DFC4AC68EFF2}" srcId="{057967F9-A2F6-410B-84E5-5E93D811DE36}" destId="{FA2592C8-04BD-47BD-A35D-7CCFA7E1A68C}" srcOrd="0" destOrd="0" parTransId="{8A984D43-9300-4F91-8F21-D3CF550C4DF3}" sibTransId="{E0774823-4506-47EB-9EE6-D2FCC5B3B9B6}"/>
    <dgm:cxn modelId="{4E8C89DA-5286-410C-B4E5-E3CDEE3341AE}" srcId="{DDAB0E2E-FBC4-47A6-8306-0598F20F0B0E}" destId="{5820E0D8-062E-45BA-813A-132379031AD0}" srcOrd="1" destOrd="0" parTransId="{725CAAE7-5840-4807-8225-7C0DB1ED3B85}" sibTransId="{44CF8CA8-9E83-4441-BDF0-693D29B7300C}"/>
    <dgm:cxn modelId="{56C38FA7-E2E3-4FFE-828A-E2DF357C9AEF}" type="presOf" srcId="{FA2592C8-04BD-47BD-A35D-7CCFA7E1A68C}" destId="{BD88BC13-4ADD-4A5E-B140-B7FCBDA83AFD}" srcOrd="0" destOrd="0" presId="urn:microsoft.com/office/officeart/2005/8/layout/vList5"/>
    <dgm:cxn modelId="{3523D521-F10D-4870-BF5B-FAE2F84DF101}" type="presParOf" srcId="{866DCB94-EBAB-4DA3-9D42-AC4CA83CA425}" destId="{1A0D1BFA-1234-424F-8D35-30A34911BFF4}" srcOrd="0" destOrd="0" presId="urn:microsoft.com/office/officeart/2005/8/layout/vList5"/>
    <dgm:cxn modelId="{899337D0-4111-4236-810D-6B4F70B395F8}" type="presParOf" srcId="{1A0D1BFA-1234-424F-8D35-30A34911BFF4}" destId="{BD88BC13-4ADD-4A5E-B140-B7FCBDA83AFD}" srcOrd="0" destOrd="0" presId="urn:microsoft.com/office/officeart/2005/8/layout/vList5"/>
    <dgm:cxn modelId="{02ED6663-0300-4624-81C9-9C0B4FA26A42}" type="presParOf" srcId="{1A0D1BFA-1234-424F-8D35-30A34911BFF4}" destId="{A15C8192-64AD-4E7B-A6AF-5F552CD101BB}" srcOrd="1" destOrd="0" presId="urn:microsoft.com/office/officeart/2005/8/layout/vList5"/>
    <dgm:cxn modelId="{1B199BAC-C31A-4525-B23B-66CBC220415B}" type="presParOf" srcId="{866DCB94-EBAB-4DA3-9D42-AC4CA83CA425}" destId="{D05B0946-45E8-4A86-8E3C-993BA00D3652}" srcOrd="1" destOrd="0" presId="urn:microsoft.com/office/officeart/2005/8/layout/vList5"/>
    <dgm:cxn modelId="{A88C6CD0-93DD-4D95-A044-C547CDCC9ADD}" type="presParOf" srcId="{866DCB94-EBAB-4DA3-9D42-AC4CA83CA425}" destId="{1182B768-EDB2-4FDB-86A2-2F11BAB92AD4}" srcOrd="2" destOrd="0" presId="urn:microsoft.com/office/officeart/2005/8/layout/vList5"/>
    <dgm:cxn modelId="{B9535B81-8561-4EEE-9EA6-DAABE260C849}" type="presParOf" srcId="{1182B768-EDB2-4FDB-86A2-2F11BAB92AD4}" destId="{30A087D5-2040-44EA-9284-C288466ECC31}" srcOrd="0" destOrd="0" presId="urn:microsoft.com/office/officeart/2005/8/layout/vList5"/>
    <dgm:cxn modelId="{F6045AE5-2BD5-45E4-90FC-6B700BD7A892}" type="presParOf" srcId="{1182B768-EDB2-4FDB-86A2-2F11BAB92AD4}" destId="{3B66EAF5-7680-477E-BA38-A8578C785D61}" srcOrd="1" destOrd="0" presId="urn:microsoft.com/office/officeart/2005/8/layout/vList5"/>
    <dgm:cxn modelId="{4811BD01-A4E3-43EB-AE03-9A00E5594387}" type="presParOf" srcId="{866DCB94-EBAB-4DA3-9D42-AC4CA83CA425}" destId="{B24A0C67-0A17-4979-BABB-D892A2013010}" srcOrd="3" destOrd="0" presId="urn:microsoft.com/office/officeart/2005/8/layout/vList5"/>
    <dgm:cxn modelId="{CD56F62D-A3ED-493A-B7F6-36F7ED6B64AF}" type="presParOf" srcId="{866DCB94-EBAB-4DA3-9D42-AC4CA83CA425}" destId="{8C8BE4C4-2C3F-4B38-BD00-BCBDAE7D0B7C}" srcOrd="4" destOrd="0" presId="urn:microsoft.com/office/officeart/2005/8/layout/vList5"/>
    <dgm:cxn modelId="{98E75F06-47D3-44F5-90D0-4AA4C45C1667}" type="presParOf" srcId="{8C8BE4C4-2C3F-4B38-BD00-BCBDAE7D0B7C}" destId="{8BB4CABB-10D5-4D6A-93C7-AB34382EF745}" srcOrd="0" destOrd="0" presId="urn:microsoft.com/office/officeart/2005/8/layout/vList5"/>
    <dgm:cxn modelId="{E144E6E0-B2A9-47BB-A5C2-1DF652BD6310}" type="presParOf" srcId="{8C8BE4C4-2C3F-4B38-BD00-BCBDAE7D0B7C}" destId="{FE4923BD-40FB-4293-A9B1-5EFE07C49AA8}" srcOrd="1" destOrd="0" presId="urn:microsoft.com/office/officeart/2005/8/layout/vList5"/>
    <dgm:cxn modelId="{81BB1636-2451-4ABB-9AD6-E745983F1540}" type="presParOf" srcId="{866DCB94-EBAB-4DA3-9D42-AC4CA83CA425}" destId="{8A41CD54-EFA2-4AE2-896D-8A4CBB57A0F1}" srcOrd="5" destOrd="0" presId="urn:microsoft.com/office/officeart/2005/8/layout/vList5"/>
    <dgm:cxn modelId="{F1570EFF-050B-4634-BDE1-C106BDEC4F97}" type="presParOf" srcId="{866DCB94-EBAB-4DA3-9D42-AC4CA83CA425}" destId="{437F6F01-0209-47B5-BC3E-6E61165AF4DB}" srcOrd="6" destOrd="0" presId="urn:microsoft.com/office/officeart/2005/8/layout/vList5"/>
    <dgm:cxn modelId="{79E00862-2304-435F-92B6-FA1F6A403158}" type="presParOf" srcId="{437F6F01-0209-47B5-BC3E-6E61165AF4DB}" destId="{92A371E8-C509-4DBA-988C-8175FC1AFE9F}" srcOrd="0" destOrd="0" presId="urn:microsoft.com/office/officeart/2005/8/layout/vList5"/>
    <dgm:cxn modelId="{3FDEC571-5643-4CC8-9E70-B4D8197F5343}" type="presParOf" srcId="{437F6F01-0209-47B5-BC3E-6E61165AF4DB}" destId="{FFD419A6-DEBC-4FB6-9E3A-9A355C9DFC6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2EE0144-A481-404E-8700-9C2046A4E0C0}" type="doc">
      <dgm:prSet loTypeId="urn:microsoft.com/office/officeart/2005/8/layout/default" loCatId="list" qsTypeId="urn:microsoft.com/office/officeart/2005/8/quickstyle/simple1" qsCatId="simple" csTypeId="urn:microsoft.com/office/officeart/2005/8/colors/accent2_2" csCatId="accent2" phldr="1"/>
      <dgm:spPr/>
    </dgm:pt>
    <dgm:pt modelId="{52CDA946-D01A-4C1A-96FA-03F6035DC1C6}">
      <dgm:prSet phldrT="[Text]"/>
      <dgm:spPr/>
      <dgm:t>
        <a:bodyPr/>
        <a:lstStyle/>
        <a:p>
          <a:r>
            <a:rPr lang="en-US" dirty="0" smtClean="0"/>
            <a:t>What do you want to achieve through this Commission? What role can the commission play in achieving those goals?</a:t>
          </a:r>
          <a:endParaRPr lang="en-US" dirty="0"/>
        </a:p>
      </dgm:t>
    </dgm:pt>
    <dgm:pt modelId="{91457B1B-BDA8-45B6-A0D0-AA0DFE4EBBA1}" type="parTrans" cxnId="{48BD96DE-4E10-440E-8CA5-9FC80A591CB7}">
      <dgm:prSet/>
      <dgm:spPr/>
      <dgm:t>
        <a:bodyPr/>
        <a:lstStyle/>
        <a:p>
          <a:endParaRPr lang="en-US"/>
        </a:p>
      </dgm:t>
    </dgm:pt>
    <dgm:pt modelId="{761E27CA-8A46-448E-96A1-29505E1C737F}" type="sibTrans" cxnId="{48BD96DE-4E10-440E-8CA5-9FC80A591CB7}">
      <dgm:prSet/>
      <dgm:spPr/>
      <dgm:t>
        <a:bodyPr/>
        <a:lstStyle/>
        <a:p>
          <a:endParaRPr lang="en-US"/>
        </a:p>
      </dgm:t>
    </dgm:pt>
    <dgm:pt modelId="{A538FA0E-FD84-4859-B018-50BC8089AF6B}">
      <dgm:prSet/>
      <dgm:spPr/>
      <dgm:t>
        <a:bodyPr/>
        <a:lstStyle/>
        <a:p>
          <a:r>
            <a:rPr lang="en-US" dirty="0" smtClean="0"/>
            <a:t>What opportunities do you see coming up or currently available?</a:t>
          </a:r>
          <a:endParaRPr lang="en-US" dirty="0"/>
        </a:p>
      </dgm:t>
    </dgm:pt>
    <dgm:pt modelId="{7E52CA15-5F19-4DA7-96D5-8BC9DC362796}" type="parTrans" cxnId="{0A68F4B1-FA37-440F-9198-C4812FAA5870}">
      <dgm:prSet/>
      <dgm:spPr/>
      <dgm:t>
        <a:bodyPr/>
        <a:lstStyle/>
        <a:p>
          <a:endParaRPr lang="en-US"/>
        </a:p>
      </dgm:t>
    </dgm:pt>
    <dgm:pt modelId="{29427DBA-931C-4445-B47D-0F43DEA437F8}" type="sibTrans" cxnId="{0A68F4B1-FA37-440F-9198-C4812FAA5870}">
      <dgm:prSet/>
      <dgm:spPr/>
      <dgm:t>
        <a:bodyPr/>
        <a:lstStyle/>
        <a:p>
          <a:endParaRPr lang="en-US"/>
        </a:p>
      </dgm:t>
    </dgm:pt>
    <dgm:pt modelId="{8788FFF7-4554-4728-9542-62306A82CF6E}">
      <dgm:prSet/>
      <dgm:spPr/>
      <dgm:t>
        <a:bodyPr/>
        <a:lstStyle/>
        <a:p>
          <a:r>
            <a:rPr lang="en-US" dirty="0" smtClean="0"/>
            <a:t>What challenges are there?</a:t>
          </a:r>
          <a:endParaRPr lang="en-US" dirty="0"/>
        </a:p>
      </dgm:t>
    </dgm:pt>
    <dgm:pt modelId="{30FE6E4A-41B0-4F73-8B71-A8BE2153D0C3}" type="parTrans" cxnId="{0B7A2431-54F7-4C69-914B-2B65238A274B}">
      <dgm:prSet/>
      <dgm:spPr/>
      <dgm:t>
        <a:bodyPr/>
        <a:lstStyle/>
        <a:p>
          <a:endParaRPr lang="en-US"/>
        </a:p>
      </dgm:t>
    </dgm:pt>
    <dgm:pt modelId="{DA74BEDC-9C19-4B5C-BBF1-3E83AF8B6B27}" type="sibTrans" cxnId="{0B7A2431-54F7-4C69-914B-2B65238A274B}">
      <dgm:prSet/>
      <dgm:spPr/>
      <dgm:t>
        <a:bodyPr/>
        <a:lstStyle/>
        <a:p>
          <a:endParaRPr lang="en-US"/>
        </a:p>
      </dgm:t>
    </dgm:pt>
    <dgm:pt modelId="{86062F81-9425-40A6-84B5-3EF79B0161F4}">
      <dgm:prSet/>
      <dgm:spPr/>
      <dgm:t>
        <a:bodyPr/>
        <a:lstStyle/>
        <a:p>
          <a:r>
            <a:rPr lang="en-US" smtClean="0"/>
            <a:t>What do you think about the recommendations as they currently stand?</a:t>
          </a:r>
          <a:endParaRPr lang="en-US" dirty="0"/>
        </a:p>
      </dgm:t>
    </dgm:pt>
    <dgm:pt modelId="{9F2D03CA-78C6-4B8B-86D1-2C72765857F4}" type="parTrans" cxnId="{24DEF4F6-09E1-4942-9343-98F3F4DD1D2C}">
      <dgm:prSet/>
      <dgm:spPr/>
      <dgm:t>
        <a:bodyPr/>
        <a:lstStyle/>
        <a:p>
          <a:endParaRPr lang="en-US"/>
        </a:p>
      </dgm:t>
    </dgm:pt>
    <dgm:pt modelId="{7064A0C2-B45B-44E8-8617-7A47EB2D9ECB}" type="sibTrans" cxnId="{24DEF4F6-09E1-4942-9343-98F3F4DD1D2C}">
      <dgm:prSet/>
      <dgm:spPr/>
      <dgm:t>
        <a:bodyPr/>
        <a:lstStyle/>
        <a:p>
          <a:endParaRPr lang="en-US"/>
        </a:p>
      </dgm:t>
    </dgm:pt>
    <dgm:pt modelId="{685945DC-D60E-406B-A596-29388BAA7B46}">
      <dgm:prSet/>
      <dgm:spPr/>
      <dgm:t>
        <a:bodyPr/>
        <a:lstStyle/>
        <a:p>
          <a:r>
            <a:rPr lang="en-US" dirty="0" smtClean="0"/>
            <a:t>Is there anything you want to learn more about related to falls and falls prevention?</a:t>
          </a:r>
          <a:endParaRPr lang="en-US" dirty="0"/>
        </a:p>
      </dgm:t>
    </dgm:pt>
    <dgm:pt modelId="{D8027AE3-8FDA-4557-8813-F3EB1E509B00}" type="parTrans" cxnId="{DC127AB2-BB1C-4EF9-BB72-D80B5C99ACBE}">
      <dgm:prSet/>
      <dgm:spPr/>
      <dgm:t>
        <a:bodyPr/>
        <a:lstStyle/>
        <a:p>
          <a:endParaRPr lang="en-US"/>
        </a:p>
      </dgm:t>
    </dgm:pt>
    <dgm:pt modelId="{0E2FAD14-D216-4BBE-8967-B2FD0A0CB20D}" type="sibTrans" cxnId="{DC127AB2-BB1C-4EF9-BB72-D80B5C99ACBE}">
      <dgm:prSet/>
      <dgm:spPr/>
      <dgm:t>
        <a:bodyPr/>
        <a:lstStyle/>
        <a:p>
          <a:endParaRPr lang="en-US"/>
        </a:p>
      </dgm:t>
    </dgm:pt>
    <dgm:pt modelId="{ADE75631-73DF-4AD5-9E1C-7E94AD247267}">
      <dgm:prSet/>
      <dgm:spPr/>
      <dgm:t>
        <a:bodyPr/>
        <a:lstStyle/>
        <a:p>
          <a:r>
            <a:rPr lang="en-US" smtClean="0"/>
            <a:t>How frequently do you want to meet?</a:t>
          </a:r>
          <a:endParaRPr lang="en-US" dirty="0"/>
        </a:p>
      </dgm:t>
    </dgm:pt>
    <dgm:pt modelId="{E98AC73B-B2AD-4924-847E-CC94389DFC4F}" type="parTrans" cxnId="{46D3161E-6FC0-4DBC-97D8-41B247E81B6D}">
      <dgm:prSet/>
      <dgm:spPr/>
      <dgm:t>
        <a:bodyPr/>
        <a:lstStyle/>
        <a:p>
          <a:endParaRPr lang="en-US"/>
        </a:p>
      </dgm:t>
    </dgm:pt>
    <dgm:pt modelId="{5C4422A5-98CB-49A0-B5E6-7CC81D79D0E1}" type="sibTrans" cxnId="{46D3161E-6FC0-4DBC-97D8-41B247E81B6D}">
      <dgm:prSet/>
      <dgm:spPr/>
      <dgm:t>
        <a:bodyPr/>
        <a:lstStyle/>
        <a:p>
          <a:endParaRPr lang="en-US"/>
        </a:p>
      </dgm:t>
    </dgm:pt>
    <dgm:pt modelId="{3F4AADBD-FDE0-4547-95CA-0D3D3B51DBC4}" type="pres">
      <dgm:prSet presAssocID="{22EE0144-A481-404E-8700-9C2046A4E0C0}" presName="diagram" presStyleCnt="0">
        <dgm:presLayoutVars>
          <dgm:dir/>
          <dgm:resizeHandles val="exact"/>
        </dgm:presLayoutVars>
      </dgm:prSet>
      <dgm:spPr/>
    </dgm:pt>
    <dgm:pt modelId="{D3AA0D61-31C0-4C7E-B35C-5E47314F9FB9}" type="pres">
      <dgm:prSet presAssocID="{52CDA946-D01A-4C1A-96FA-03F6035DC1C6}" presName="node" presStyleLbl="node1" presStyleIdx="0" presStyleCnt="6">
        <dgm:presLayoutVars>
          <dgm:bulletEnabled val="1"/>
        </dgm:presLayoutVars>
      </dgm:prSet>
      <dgm:spPr/>
      <dgm:t>
        <a:bodyPr/>
        <a:lstStyle/>
        <a:p>
          <a:endParaRPr lang="en-US"/>
        </a:p>
      </dgm:t>
    </dgm:pt>
    <dgm:pt modelId="{3FBAA126-6DA0-4330-BA45-848B0E12274C}" type="pres">
      <dgm:prSet presAssocID="{761E27CA-8A46-448E-96A1-29505E1C737F}" presName="sibTrans" presStyleCnt="0"/>
      <dgm:spPr/>
    </dgm:pt>
    <dgm:pt modelId="{9AC44BBC-5341-42D2-B90A-F00D1E667F44}" type="pres">
      <dgm:prSet presAssocID="{A538FA0E-FD84-4859-B018-50BC8089AF6B}" presName="node" presStyleLbl="node1" presStyleIdx="1" presStyleCnt="6">
        <dgm:presLayoutVars>
          <dgm:bulletEnabled val="1"/>
        </dgm:presLayoutVars>
      </dgm:prSet>
      <dgm:spPr/>
      <dgm:t>
        <a:bodyPr/>
        <a:lstStyle/>
        <a:p>
          <a:endParaRPr lang="en-US"/>
        </a:p>
      </dgm:t>
    </dgm:pt>
    <dgm:pt modelId="{B810E837-FE18-447E-9FA4-71BC625D6544}" type="pres">
      <dgm:prSet presAssocID="{29427DBA-931C-4445-B47D-0F43DEA437F8}" presName="sibTrans" presStyleCnt="0"/>
      <dgm:spPr/>
    </dgm:pt>
    <dgm:pt modelId="{A9FAEFA1-DC70-4873-97E1-CD461C0C10C4}" type="pres">
      <dgm:prSet presAssocID="{8788FFF7-4554-4728-9542-62306A82CF6E}" presName="node" presStyleLbl="node1" presStyleIdx="2" presStyleCnt="6">
        <dgm:presLayoutVars>
          <dgm:bulletEnabled val="1"/>
        </dgm:presLayoutVars>
      </dgm:prSet>
      <dgm:spPr/>
      <dgm:t>
        <a:bodyPr/>
        <a:lstStyle/>
        <a:p>
          <a:endParaRPr lang="en-US"/>
        </a:p>
      </dgm:t>
    </dgm:pt>
    <dgm:pt modelId="{C63A8080-CFBA-4D22-9F0A-D37D1F2D5C43}" type="pres">
      <dgm:prSet presAssocID="{DA74BEDC-9C19-4B5C-BBF1-3E83AF8B6B27}" presName="sibTrans" presStyleCnt="0"/>
      <dgm:spPr/>
    </dgm:pt>
    <dgm:pt modelId="{8E0234FD-6D4B-4EC8-98C4-6A496AF03C6C}" type="pres">
      <dgm:prSet presAssocID="{86062F81-9425-40A6-84B5-3EF79B0161F4}" presName="node" presStyleLbl="node1" presStyleIdx="3" presStyleCnt="6">
        <dgm:presLayoutVars>
          <dgm:bulletEnabled val="1"/>
        </dgm:presLayoutVars>
      </dgm:prSet>
      <dgm:spPr/>
      <dgm:t>
        <a:bodyPr/>
        <a:lstStyle/>
        <a:p>
          <a:endParaRPr lang="en-US"/>
        </a:p>
      </dgm:t>
    </dgm:pt>
    <dgm:pt modelId="{90DD95D5-FB7E-4F39-BF99-525C42022850}" type="pres">
      <dgm:prSet presAssocID="{7064A0C2-B45B-44E8-8617-7A47EB2D9ECB}" presName="sibTrans" presStyleCnt="0"/>
      <dgm:spPr/>
    </dgm:pt>
    <dgm:pt modelId="{21EF48F7-846B-4220-AB67-A379F822FAEB}" type="pres">
      <dgm:prSet presAssocID="{685945DC-D60E-406B-A596-29388BAA7B46}" presName="node" presStyleLbl="node1" presStyleIdx="4" presStyleCnt="6">
        <dgm:presLayoutVars>
          <dgm:bulletEnabled val="1"/>
        </dgm:presLayoutVars>
      </dgm:prSet>
      <dgm:spPr/>
      <dgm:t>
        <a:bodyPr/>
        <a:lstStyle/>
        <a:p>
          <a:endParaRPr lang="en-US"/>
        </a:p>
      </dgm:t>
    </dgm:pt>
    <dgm:pt modelId="{197981D4-51EC-4837-8DEA-0254F1E0E6F3}" type="pres">
      <dgm:prSet presAssocID="{0E2FAD14-D216-4BBE-8967-B2FD0A0CB20D}" presName="sibTrans" presStyleCnt="0"/>
      <dgm:spPr/>
    </dgm:pt>
    <dgm:pt modelId="{5C303377-85B1-4108-92AA-00DF31D4E0D5}" type="pres">
      <dgm:prSet presAssocID="{ADE75631-73DF-4AD5-9E1C-7E94AD247267}" presName="node" presStyleLbl="node1" presStyleIdx="5" presStyleCnt="6">
        <dgm:presLayoutVars>
          <dgm:bulletEnabled val="1"/>
        </dgm:presLayoutVars>
      </dgm:prSet>
      <dgm:spPr/>
      <dgm:t>
        <a:bodyPr/>
        <a:lstStyle/>
        <a:p>
          <a:endParaRPr lang="en-US"/>
        </a:p>
      </dgm:t>
    </dgm:pt>
  </dgm:ptLst>
  <dgm:cxnLst>
    <dgm:cxn modelId="{CE8AB72C-1A55-4BD8-A625-CC82913CBD0D}" type="presOf" srcId="{A538FA0E-FD84-4859-B018-50BC8089AF6B}" destId="{9AC44BBC-5341-42D2-B90A-F00D1E667F44}" srcOrd="0" destOrd="0" presId="urn:microsoft.com/office/officeart/2005/8/layout/default"/>
    <dgm:cxn modelId="{CB91A0D2-8185-4B00-953A-F4F31DED151F}" type="presOf" srcId="{52CDA946-D01A-4C1A-96FA-03F6035DC1C6}" destId="{D3AA0D61-31C0-4C7E-B35C-5E47314F9FB9}" srcOrd="0" destOrd="0" presId="urn:microsoft.com/office/officeart/2005/8/layout/default"/>
    <dgm:cxn modelId="{DC127AB2-BB1C-4EF9-BB72-D80B5C99ACBE}" srcId="{22EE0144-A481-404E-8700-9C2046A4E0C0}" destId="{685945DC-D60E-406B-A596-29388BAA7B46}" srcOrd="4" destOrd="0" parTransId="{D8027AE3-8FDA-4557-8813-F3EB1E509B00}" sibTransId="{0E2FAD14-D216-4BBE-8967-B2FD0A0CB20D}"/>
    <dgm:cxn modelId="{46D3161E-6FC0-4DBC-97D8-41B247E81B6D}" srcId="{22EE0144-A481-404E-8700-9C2046A4E0C0}" destId="{ADE75631-73DF-4AD5-9E1C-7E94AD247267}" srcOrd="5" destOrd="0" parTransId="{E98AC73B-B2AD-4924-847E-CC94389DFC4F}" sibTransId="{5C4422A5-98CB-49A0-B5E6-7CC81D79D0E1}"/>
    <dgm:cxn modelId="{24DEF4F6-09E1-4942-9343-98F3F4DD1D2C}" srcId="{22EE0144-A481-404E-8700-9C2046A4E0C0}" destId="{86062F81-9425-40A6-84B5-3EF79B0161F4}" srcOrd="3" destOrd="0" parTransId="{9F2D03CA-78C6-4B8B-86D1-2C72765857F4}" sibTransId="{7064A0C2-B45B-44E8-8617-7A47EB2D9ECB}"/>
    <dgm:cxn modelId="{48BD96DE-4E10-440E-8CA5-9FC80A591CB7}" srcId="{22EE0144-A481-404E-8700-9C2046A4E0C0}" destId="{52CDA946-D01A-4C1A-96FA-03F6035DC1C6}" srcOrd="0" destOrd="0" parTransId="{91457B1B-BDA8-45B6-A0D0-AA0DFE4EBBA1}" sibTransId="{761E27CA-8A46-448E-96A1-29505E1C737F}"/>
    <dgm:cxn modelId="{E211391D-5479-4D42-9FAB-3FE08048314E}" type="presOf" srcId="{685945DC-D60E-406B-A596-29388BAA7B46}" destId="{21EF48F7-846B-4220-AB67-A379F822FAEB}" srcOrd="0" destOrd="0" presId="urn:microsoft.com/office/officeart/2005/8/layout/default"/>
    <dgm:cxn modelId="{0A68F4B1-FA37-440F-9198-C4812FAA5870}" srcId="{22EE0144-A481-404E-8700-9C2046A4E0C0}" destId="{A538FA0E-FD84-4859-B018-50BC8089AF6B}" srcOrd="1" destOrd="0" parTransId="{7E52CA15-5F19-4DA7-96D5-8BC9DC362796}" sibTransId="{29427DBA-931C-4445-B47D-0F43DEA437F8}"/>
    <dgm:cxn modelId="{0B7A2431-54F7-4C69-914B-2B65238A274B}" srcId="{22EE0144-A481-404E-8700-9C2046A4E0C0}" destId="{8788FFF7-4554-4728-9542-62306A82CF6E}" srcOrd="2" destOrd="0" parTransId="{30FE6E4A-41B0-4F73-8B71-A8BE2153D0C3}" sibTransId="{DA74BEDC-9C19-4B5C-BBF1-3E83AF8B6B27}"/>
    <dgm:cxn modelId="{404EFD60-BD0A-4AD6-92CC-CA515D2408D0}" type="presOf" srcId="{86062F81-9425-40A6-84B5-3EF79B0161F4}" destId="{8E0234FD-6D4B-4EC8-98C4-6A496AF03C6C}" srcOrd="0" destOrd="0" presId="urn:microsoft.com/office/officeart/2005/8/layout/default"/>
    <dgm:cxn modelId="{B0D1FEFF-143B-4656-BA46-BAC34F77280C}" type="presOf" srcId="{8788FFF7-4554-4728-9542-62306A82CF6E}" destId="{A9FAEFA1-DC70-4873-97E1-CD461C0C10C4}" srcOrd="0" destOrd="0" presId="urn:microsoft.com/office/officeart/2005/8/layout/default"/>
    <dgm:cxn modelId="{92C1710D-C1FD-4236-8530-6D3ED6B6E19C}" type="presOf" srcId="{22EE0144-A481-404E-8700-9C2046A4E0C0}" destId="{3F4AADBD-FDE0-4547-95CA-0D3D3B51DBC4}" srcOrd="0" destOrd="0" presId="urn:microsoft.com/office/officeart/2005/8/layout/default"/>
    <dgm:cxn modelId="{5268133B-60CC-4F2E-A630-780B98122077}" type="presOf" srcId="{ADE75631-73DF-4AD5-9E1C-7E94AD247267}" destId="{5C303377-85B1-4108-92AA-00DF31D4E0D5}" srcOrd="0" destOrd="0" presId="urn:microsoft.com/office/officeart/2005/8/layout/default"/>
    <dgm:cxn modelId="{39F5A3A3-7F61-4AA9-B459-E3F32C0D18B9}" type="presParOf" srcId="{3F4AADBD-FDE0-4547-95CA-0D3D3B51DBC4}" destId="{D3AA0D61-31C0-4C7E-B35C-5E47314F9FB9}" srcOrd="0" destOrd="0" presId="urn:microsoft.com/office/officeart/2005/8/layout/default"/>
    <dgm:cxn modelId="{7B72E33E-1ACD-4240-8F91-E90761F0A822}" type="presParOf" srcId="{3F4AADBD-FDE0-4547-95CA-0D3D3B51DBC4}" destId="{3FBAA126-6DA0-4330-BA45-848B0E12274C}" srcOrd="1" destOrd="0" presId="urn:microsoft.com/office/officeart/2005/8/layout/default"/>
    <dgm:cxn modelId="{C1092650-EE27-4467-BE60-2032F973F316}" type="presParOf" srcId="{3F4AADBD-FDE0-4547-95CA-0D3D3B51DBC4}" destId="{9AC44BBC-5341-42D2-B90A-F00D1E667F44}" srcOrd="2" destOrd="0" presId="urn:microsoft.com/office/officeart/2005/8/layout/default"/>
    <dgm:cxn modelId="{253A661A-586F-49CC-BD8F-6B7B97BC6308}" type="presParOf" srcId="{3F4AADBD-FDE0-4547-95CA-0D3D3B51DBC4}" destId="{B810E837-FE18-447E-9FA4-71BC625D6544}" srcOrd="3" destOrd="0" presId="urn:microsoft.com/office/officeart/2005/8/layout/default"/>
    <dgm:cxn modelId="{04FE19A9-5904-451B-881E-F924997CFC3C}" type="presParOf" srcId="{3F4AADBD-FDE0-4547-95CA-0D3D3B51DBC4}" destId="{A9FAEFA1-DC70-4873-97E1-CD461C0C10C4}" srcOrd="4" destOrd="0" presId="urn:microsoft.com/office/officeart/2005/8/layout/default"/>
    <dgm:cxn modelId="{916F266B-DB6F-494E-ACB2-5D01D94BF806}" type="presParOf" srcId="{3F4AADBD-FDE0-4547-95CA-0D3D3B51DBC4}" destId="{C63A8080-CFBA-4D22-9F0A-D37D1F2D5C43}" srcOrd="5" destOrd="0" presId="urn:microsoft.com/office/officeart/2005/8/layout/default"/>
    <dgm:cxn modelId="{497051CA-5846-4D89-A636-E14B379F69BA}" type="presParOf" srcId="{3F4AADBD-FDE0-4547-95CA-0D3D3B51DBC4}" destId="{8E0234FD-6D4B-4EC8-98C4-6A496AF03C6C}" srcOrd="6" destOrd="0" presId="urn:microsoft.com/office/officeart/2005/8/layout/default"/>
    <dgm:cxn modelId="{B98C8855-2C9C-4C7F-8A95-315950BAF62F}" type="presParOf" srcId="{3F4AADBD-FDE0-4547-95CA-0D3D3B51DBC4}" destId="{90DD95D5-FB7E-4F39-BF99-525C42022850}" srcOrd="7" destOrd="0" presId="urn:microsoft.com/office/officeart/2005/8/layout/default"/>
    <dgm:cxn modelId="{C523D0C5-F020-4392-A060-F8B21D5F94E4}" type="presParOf" srcId="{3F4AADBD-FDE0-4547-95CA-0D3D3B51DBC4}" destId="{21EF48F7-846B-4220-AB67-A379F822FAEB}" srcOrd="8" destOrd="0" presId="urn:microsoft.com/office/officeart/2005/8/layout/default"/>
    <dgm:cxn modelId="{B8FCF710-E721-4637-8A26-96928FB3F430}" type="presParOf" srcId="{3F4AADBD-FDE0-4547-95CA-0D3D3B51DBC4}" destId="{197981D4-51EC-4837-8DEA-0254F1E0E6F3}" srcOrd="9" destOrd="0" presId="urn:microsoft.com/office/officeart/2005/8/layout/default"/>
    <dgm:cxn modelId="{401805D2-006C-4D74-BBE6-E0770BE6962F}" type="presParOf" srcId="{3F4AADBD-FDE0-4547-95CA-0D3D3B51DBC4}" destId="{5C303377-85B1-4108-92AA-00DF31D4E0D5}"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07DBDE1-95AF-45EB-AB26-BCC41AC787CB}"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27E74D0-9BEE-4A65-AA4A-E295E05FB085}">
      <dgm:prSet phldrT="[Text]" custT="1"/>
      <dgm:spPr/>
      <dgm:t>
        <a:bodyPr/>
        <a:lstStyle/>
        <a:p>
          <a:r>
            <a:rPr lang="en-US" sz="2800" dirty="0" smtClean="0"/>
            <a:t>Rebekah Thomas</a:t>
          </a:r>
          <a:endParaRPr lang="en-US" sz="2800" dirty="0"/>
        </a:p>
      </dgm:t>
    </dgm:pt>
    <dgm:pt modelId="{062B2389-3892-4506-B05A-A501CCDF21AA}" type="parTrans" cxnId="{A91BD1A2-D132-4779-A3DE-B18D11455C4D}">
      <dgm:prSet/>
      <dgm:spPr/>
      <dgm:t>
        <a:bodyPr/>
        <a:lstStyle/>
        <a:p>
          <a:endParaRPr lang="en-US"/>
        </a:p>
      </dgm:t>
    </dgm:pt>
    <dgm:pt modelId="{29F95125-992B-493B-9FC3-ED78EBF20B17}" type="sibTrans" cxnId="{A91BD1A2-D132-4779-A3DE-B18D11455C4D}">
      <dgm:prSet/>
      <dgm:spPr/>
      <dgm:t>
        <a:bodyPr/>
        <a:lstStyle/>
        <a:p>
          <a:endParaRPr lang="en-US"/>
        </a:p>
      </dgm:t>
    </dgm:pt>
    <dgm:pt modelId="{88310533-BA78-4DD8-AA2E-B48EDF0E5496}">
      <dgm:prSet phldrT="[Text]" custT="1"/>
      <dgm:spPr/>
      <dgm:t>
        <a:bodyPr/>
        <a:lstStyle/>
        <a:p>
          <a:r>
            <a:rPr lang="en-US" sz="2800" b="1" dirty="0" smtClean="0"/>
            <a:t>Carla Cicerchia</a:t>
          </a:r>
          <a:endParaRPr lang="en-US" sz="2800" dirty="0"/>
        </a:p>
      </dgm:t>
    </dgm:pt>
    <dgm:pt modelId="{4325FBE4-3CE2-4B54-A6E9-167338972CD7}" type="parTrans" cxnId="{12507EBC-99D0-449C-AEC4-753FB9DE5259}">
      <dgm:prSet/>
      <dgm:spPr/>
      <dgm:t>
        <a:bodyPr/>
        <a:lstStyle/>
        <a:p>
          <a:endParaRPr lang="en-US"/>
        </a:p>
      </dgm:t>
    </dgm:pt>
    <dgm:pt modelId="{03265BD9-877B-4818-92B7-A10FC5587676}" type="sibTrans" cxnId="{12507EBC-99D0-449C-AEC4-753FB9DE5259}">
      <dgm:prSet/>
      <dgm:spPr/>
      <dgm:t>
        <a:bodyPr/>
        <a:lstStyle/>
        <a:p>
          <a:endParaRPr lang="en-US"/>
        </a:p>
      </dgm:t>
    </dgm:pt>
    <dgm:pt modelId="{4362008E-E1CC-47DC-883E-03378C8692CF}">
      <dgm:prSet custT="1"/>
      <dgm:spPr/>
      <dgm:t>
        <a:bodyPr/>
        <a:lstStyle/>
        <a:p>
          <a:r>
            <a:rPr lang="en-US" sz="1800" dirty="0" smtClean="0"/>
            <a:t>Director of Injury Prevention and Control</a:t>
          </a:r>
          <a:endParaRPr lang="en-US" sz="1800" dirty="0"/>
        </a:p>
      </dgm:t>
    </dgm:pt>
    <dgm:pt modelId="{F60D5588-975E-4B40-B843-BC2095E4FF54}" type="parTrans" cxnId="{317C2972-D004-46F6-8AF6-84AF302DB6AE}">
      <dgm:prSet/>
      <dgm:spPr/>
      <dgm:t>
        <a:bodyPr/>
        <a:lstStyle/>
        <a:p>
          <a:endParaRPr lang="en-US"/>
        </a:p>
      </dgm:t>
    </dgm:pt>
    <dgm:pt modelId="{53282240-4F98-4794-B77A-3B212C446388}" type="sibTrans" cxnId="{317C2972-D004-46F6-8AF6-84AF302DB6AE}">
      <dgm:prSet/>
      <dgm:spPr/>
      <dgm:t>
        <a:bodyPr/>
        <a:lstStyle/>
        <a:p>
          <a:endParaRPr lang="en-US"/>
        </a:p>
      </dgm:t>
    </dgm:pt>
    <dgm:pt modelId="{C7844BA5-DB96-45D9-AF2D-29A34E8A69B2}">
      <dgm:prSet custT="1"/>
      <dgm:spPr/>
      <dgm:t>
        <a:bodyPr/>
        <a:lstStyle/>
        <a:p>
          <a:r>
            <a:rPr lang="en-US" sz="1800" b="0" dirty="0" smtClean="0"/>
            <a:t>MA Department of Public Health</a:t>
          </a:r>
          <a:endParaRPr lang="en-US" sz="1800" dirty="0"/>
        </a:p>
      </dgm:t>
    </dgm:pt>
    <dgm:pt modelId="{A49CD7B4-EE0F-42E5-A39C-2039FFB00AA7}" type="parTrans" cxnId="{19456194-8D6E-456C-9E80-490E6C069E25}">
      <dgm:prSet/>
      <dgm:spPr/>
      <dgm:t>
        <a:bodyPr/>
        <a:lstStyle/>
        <a:p>
          <a:endParaRPr lang="en-US"/>
        </a:p>
      </dgm:t>
    </dgm:pt>
    <dgm:pt modelId="{F4759A97-64F5-46B0-825D-655669B849EA}" type="sibTrans" cxnId="{19456194-8D6E-456C-9E80-490E6C069E25}">
      <dgm:prSet/>
      <dgm:spPr/>
      <dgm:t>
        <a:bodyPr/>
        <a:lstStyle/>
        <a:p>
          <a:endParaRPr lang="en-US"/>
        </a:p>
      </dgm:t>
    </dgm:pt>
    <dgm:pt modelId="{B0F6836F-3742-45F4-9904-66A7940B2233}">
      <dgm:prSet custT="1"/>
      <dgm:spPr/>
      <dgm:t>
        <a:bodyPr/>
        <a:lstStyle/>
        <a:p>
          <a:r>
            <a:rPr lang="en-US" sz="1800" dirty="0" smtClean="0"/>
            <a:t>Direct Line: 617-624-5557</a:t>
          </a:r>
          <a:endParaRPr lang="en-US" sz="1800" dirty="0"/>
        </a:p>
      </dgm:t>
    </dgm:pt>
    <dgm:pt modelId="{B55E418F-0782-46B8-AB77-61A154937A84}" type="parTrans" cxnId="{7880582B-6214-4A69-A171-1CB725C13F8C}">
      <dgm:prSet/>
      <dgm:spPr/>
      <dgm:t>
        <a:bodyPr/>
        <a:lstStyle/>
        <a:p>
          <a:endParaRPr lang="en-US"/>
        </a:p>
      </dgm:t>
    </dgm:pt>
    <dgm:pt modelId="{A1433165-3DB5-482E-9B9D-2C6C064AE2BF}" type="sibTrans" cxnId="{7880582B-6214-4A69-A171-1CB725C13F8C}">
      <dgm:prSet/>
      <dgm:spPr/>
      <dgm:t>
        <a:bodyPr/>
        <a:lstStyle/>
        <a:p>
          <a:endParaRPr lang="en-US"/>
        </a:p>
      </dgm:t>
    </dgm:pt>
    <dgm:pt modelId="{20692FF3-9114-4CB2-93DA-7B399498E1DE}">
      <dgm:prSet custT="1"/>
      <dgm:spPr/>
      <dgm:t>
        <a:bodyPr/>
        <a:lstStyle/>
        <a:p>
          <a:r>
            <a:rPr lang="en-US" sz="1800" dirty="0" smtClean="0">
              <a:hlinkClick xmlns:r="http://schemas.openxmlformats.org/officeDocument/2006/relationships" r:id="rId1"/>
            </a:rPr>
            <a:t>Rebekah.Thomas@state.ma.us</a:t>
          </a:r>
          <a:endParaRPr lang="en-US" sz="1800" dirty="0"/>
        </a:p>
      </dgm:t>
    </dgm:pt>
    <dgm:pt modelId="{441008D9-0922-4FC0-9712-5843A7E3FF1A}" type="parTrans" cxnId="{2825B9E1-5C3D-4442-9E60-77BDE96CE3B2}">
      <dgm:prSet/>
      <dgm:spPr/>
      <dgm:t>
        <a:bodyPr/>
        <a:lstStyle/>
        <a:p>
          <a:endParaRPr lang="en-US"/>
        </a:p>
      </dgm:t>
    </dgm:pt>
    <dgm:pt modelId="{C80A8AB2-CECD-44EE-B526-3F9DA850446D}" type="sibTrans" cxnId="{2825B9E1-5C3D-4442-9E60-77BDE96CE3B2}">
      <dgm:prSet/>
      <dgm:spPr/>
      <dgm:t>
        <a:bodyPr/>
        <a:lstStyle/>
        <a:p>
          <a:endParaRPr lang="en-US"/>
        </a:p>
      </dgm:t>
    </dgm:pt>
    <dgm:pt modelId="{D5DCDD25-2BBA-47EF-9CF5-9475755A4D7E}">
      <dgm:prSet custT="1"/>
      <dgm:spPr/>
      <dgm:t>
        <a:bodyPr/>
        <a:lstStyle/>
        <a:p>
          <a:r>
            <a:rPr lang="en-US" sz="1800" b="0" dirty="0" smtClean="0"/>
            <a:t>Falls Prevention Coordinator</a:t>
          </a:r>
          <a:endParaRPr lang="en-US" sz="1800" b="0" dirty="0"/>
        </a:p>
      </dgm:t>
    </dgm:pt>
    <dgm:pt modelId="{7940759B-ACE5-43B8-9162-51F56120721F}" type="parTrans" cxnId="{128788B2-108B-444E-A497-6B4CC812A555}">
      <dgm:prSet/>
      <dgm:spPr/>
      <dgm:t>
        <a:bodyPr/>
        <a:lstStyle/>
        <a:p>
          <a:endParaRPr lang="en-US"/>
        </a:p>
      </dgm:t>
    </dgm:pt>
    <dgm:pt modelId="{3857A2CD-ECA5-41DB-BDEF-507825F3BAD4}" type="sibTrans" cxnId="{128788B2-108B-444E-A497-6B4CC812A555}">
      <dgm:prSet/>
      <dgm:spPr/>
      <dgm:t>
        <a:bodyPr/>
        <a:lstStyle/>
        <a:p>
          <a:endParaRPr lang="en-US"/>
        </a:p>
      </dgm:t>
    </dgm:pt>
    <dgm:pt modelId="{34672DDF-BE91-4EF4-8E3A-B8E179630843}">
      <dgm:prSet custT="1"/>
      <dgm:spPr/>
      <dgm:t>
        <a:bodyPr/>
        <a:lstStyle/>
        <a:p>
          <a:r>
            <a:rPr lang="en-US" sz="1800" b="0" dirty="0" smtClean="0"/>
            <a:t>Division of Violence and Injury Prevention</a:t>
          </a:r>
          <a:endParaRPr lang="en-US" sz="1800" b="0" dirty="0"/>
        </a:p>
      </dgm:t>
    </dgm:pt>
    <dgm:pt modelId="{42930614-57D5-40FD-BAE2-902A19F56BAE}" type="parTrans" cxnId="{E3F73CDA-5D16-4354-8354-543436AFFF9F}">
      <dgm:prSet/>
      <dgm:spPr/>
      <dgm:t>
        <a:bodyPr/>
        <a:lstStyle/>
        <a:p>
          <a:endParaRPr lang="en-US"/>
        </a:p>
      </dgm:t>
    </dgm:pt>
    <dgm:pt modelId="{49E38EDB-91B6-4884-A192-BDE59C6AA9C2}" type="sibTrans" cxnId="{E3F73CDA-5D16-4354-8354-543436AFFF9F}">
      <dgm:prSet/>
      <dgm:spPr/>
      <dgm:t>
        <a:bodyPr/>
        <a:lstStyle/>
        <a:p>
          <a:endParaRPr lang="en-US"/>
        </a:p>
      </dgm:t>
    </dgm:pt>
    <dgm:pt modelId="{16709EA4-C450-4633-9D2A-965F62352337}">
      <dgm:prSet custT="1"/>
      <dgm:spPr/>
      <dgm:t>
        <a:bodyPr/>
        <a:lstStyle/>
        <a:p>
          <a:r>
            <a:rPr lang="en-US" sz="1800" b="0" dirty="0" smtClean="0"/>
            <a:t>MA Department of Public Health</a:t>
          </a:r>
          <a:endParaRPr lang="en-US" sz="1800" b="0" dirty="0"/>
        </a:p>
      </dgm:t>
    </dgm:pt>
    <dgm:pt modelId="{476ABF49-4D5F-439E-8EE9-FB22E405F116}" type="parTrans" cxnId="{33CD70B8-CFDD-4E69-8045-DE77A2076E47}">
      <dgm:prSet/>
      <dgm:spPr/>
      <dgm:t>
        <a:bodyPr/>
        <a:lstStyle/>
        <a:p>
          <a:endParaRPr lang="en-US"/>
        </a:p>
      </dgm:t>
    </dgm:pt>
    <dgm:pt modelId="{7D3E3912-C52D-425A-9259-938BCB66F09D}" type="sibTrans" cxnId="{33CD70B8-CFDD-4E69-8045-DE77A2076E47}">
      <dgm:prSet/>
      <dgm:spPr/>
      <dgm:t>
        <a:bodyPr/>
        <a:lstStyle/>
        <a:p>
          <a:endParaRPr lang="en-US"/>
        </a:p>
      </dgm:t>
    </dgm:pt>
    <dgm:pt modelId="{1EC2085E-EADB-4A5B-90E9-ECB84C993779}">
      <dgm:prSet custT="1"/>
      <dgm:spPr/>
      <dgm:t>
        <a:bodyPr/>
        <a:lstStyle/>
        <a:p>
          <a:r>
            <a:rPr lang="en-US" sz="1800" b="0" dirty="0" smtClean="0"/>
            <a:t>Direct Line: 617 624-5965</a:t>
          </a:r>
          <a:endParaRPr lang="en-US" sz="1800" b="0" dirty="0"/>
        </a:p>
      </dgm:t>
    </dgm:pt>
    <dgm:pt modelId="{EA7146C1-392C-40A7-A993-6CDB527A81D5}" type="parTrans" cxnId="{B7423658-CC94-410D-8A9F-034ACE77FE53}">
      <dgm:prSet/>
      <dgm:spPr/>
      <dgm:t>
        <a:bodyPr/>
        <a:lstStyle/>
        <a:p>
          <a:endParaRPr lang="en-US"/>
        </a:p>
      </dgm:t>
    </dgm:pt>
    <dgm:pt modelId="{0E669E85-A741-4E57-801B-8CFD449062E1}" type="sibTrans" cxnId="{B7423658-CC94-410D-8A9F-034ACE77FE53}">
      <dgm:prSet/>
      <dgm:spPr/>
      <dgm:t>
        <a:bodyPr/>
        <a:lstStyle/>
        <a:p>
          <a:endParaRPr lang="en-US"/>
        </a:p>
      </dgm:t>
    </dgm:pt>
    <dgm:pt modelId="{3B7193C0-A590-4B87-8A35-25367AE17F0B}">
      <dgm:prSet custT="1"/>
      <dgm:spPr/>
      <dgm:t>
        <a:bodyPr/>
        <a:lstStyle/>
        <a:p>
          <a:r>
            <a:rPr lang="en-US" sz="1800" b="0" dirty="0" smtClean="0">
              <a:hlinkClick xmlns:r="http://schemas.openxmlformats.org/officeDocument/2006/relationships" r:id="rId2"/>
            </a:rPr>
            <a:t>carla.cicerchia@state.ma.us</a:t>
          </a:r>
          <a:r>
            <a:rPr lang="en-US" sz="1800" b="0" dirty="0" smtClean="0"/>
            <a:t> </a:t>
          </a:r>
          <a:endParaRPr lang="en-US" sz="1800" b="0" dirty="0"/>
        </a:p>
      </dgm:t>
    </dgm:pt>
    <dgm:pt modelId="{B7FE4834-B4A6-42A2-878B-E7C1272E871D}" type="parTrans" cxnId="{0708B291-1B17-4697-A44D-FE29C364E8B5}">
      <dgm:prSet/>
      <dgm:spPr/>
      <dgm:t>
        <a:bodyPr/>
        <a:lstStyle/>
        <a:p>
          <a:endParaRPr lang="en-US"/>
        </a:p>
      </dgm:t>
    </dgm:pt>
    <dgm:pt modelId="{89B3D38D-6250-4864-B62B-8C5F972AFC5D}" type="sibTrans" cxnId="{0708B291-1B17-4697-A44D-FE29C364E8B5}">
      <dgm:prSet/>
      <dgm:spPr/>
      <dgm:t>
        <a:bodyPr/>
        <a:lstStyle/>
        <a:p>
          <a:endParaRPr lang="en-US"/>
        </a:p>
      </dgm:t>
    </dgm:pt>
    <dgm:pt modelId="{788A8BB7-A056-47EC-954E-3CB4EEC31DF2}">
      <dgm:prSet custT="1"/>
      <dgm:spPr/>
      <dgm:t>
        <a:bodyPr/>
        <a:lstStyle/>
        <a:p>
          <a:r>
            <a:rPr lang="en-US" sz="1800" b="0" dirty="0" smtClean="0"/>
            <a:t>Division of Violence and Injury Prevention</a:t>
          </a:r>
          <a:endParaRPr lang="en-US" sz="1800" dirty="0"/>
        </a:p>
      </dgm:t>
    </dgm:pt>
    <dgm:pt modelId="{E01A7BD7-068D-469F-A4DE-FBE300364A6B}" type="parTrans" cxnId="{9637AC8C-1EB9-47A0-8963-AF0464B45422}">
      <dgm:prSet/>
      <dgm:spPr/>
      <dgm:t>
        <a:bodyPr/>
        <a:lstStyle/>
        <a:p>
          <a:endParaRPr lang="en-US"/>
        </a:p>
      </dgm:t>
    </dgm:pt>
    <dgm:pt modelId="{A5DC8134-8BD0-486F-B399-1EFD4784C6FD}" type="sibTrans" cxnId="{9637AC8C-1EB9-47A0-8963-AF0464B45422}">
      <dgm:prSet/>
      <dgm:spPr/>
      <dgm:t>
        <a:bodyPr/>
        <a:lstStyle/>
        <a:p>
          <a:endParaRPr lang="en-US"/>
        </a:p>
      </dgm:t>
    </dgm:pt>
    <dgm:pt modelId="{F6A47137-2965-4A8B-B7AD-FA301B2AE4D8}" type="pres">
      <dgm:prSet presAssocID="{207DBDE1-95AF-45EB-AB26-BCC41AC787CB}" presName="Name0" presStyleCnt="0">
        <dgm:presLayoutVars>
          <dgm:dir/>
          <dgm:animLvl val="lvl"/>
          <dgm:resizeHandles val="exact"/>
        </dgm:presLayoutVars>
      </dgm:prSet>
      <dgm:spPr/>
      <dgm:t>
        <a:bodyPr/>
        <a:lstStyle/>
        <a:p>
          <a:endParaRPr lang="en-US"/>
        </a:p>
      </dgm:t>
    </dgm:pt>
    <dgm:pt modelId="{AC7492F9-BC5C-4AE3-BB91-5299B1731D9E}" type="pres">
      <dgm:prSet presAssocID="{127E74D0-9BEE-4A65-AA4A-E295E05FB085}" presName="composite" presStyleCnt="0"/>
      <dgm:spPr/>
    </dgm:pt>
    <dgm:pt modelId="{85DF7211-A554-4119-B3B3-D70641CB6239}" type="pres">
      <dgm:prSet presAssocID="{127E74D0-9BEE-4A65-AA4A-E295E05FB085}" presName="parTx" presStyleLbl="alignNode1" presStyleIdx="0" presStyleCnt="2">
        <dgm:presLayoutVars>
          <dgm:chMax val="0"/>
          <dgm:chPref val="0"/>
          <dgm:bulletEnabled val="1"/>
        </dgm:presLayoutVars>
      </dgm:prSet>
      <dgm:spPr/>
      <dgm:t>
        <a:bodyPr/>
        <a:lstStyle/>
        <a:p>
          <a:endParaRPr lang="en-US"/>
        </a:p>
      </dgm:t>
    </dgm:pt>
    <dgm:pt modelId="{2592420E-B68D-486B-AA1A-029493078612}" type="pres">
      <dgm:prSet presAssocID="{127E74D0-9BEE-4A65-AA4A-E295E05FB085}" presName="desTx" presStyleLbl="alignAccFollowNode1" presStyleIdx="0" presStyleCnt="2">
        <dgm:presLayoutVars>
          <dgm:bulletEnabled val="1"/>
        </dgm:presLayoutVars>
      </dgm:prSet>
      <dgm:spPr/>
      <dgm:t>
        <a:bodyPr/>
        <a:lstStyle/>
        <a:p>
          <a:endParaRPr lang="en-US"/>
        </a:p>
      </dgm:t>
    </dgm:pt>
    <dgm:pt modelId="{77816444-DD0B-4C44-B982-E25170FD5406}" type="pres">
      <dgm:prSet presAssocID="{29F95125-992B-493B-9FC3-ED78EBF20B17}" presName="space" presStyleCnt="0"/>
      <dgm:spPr/>
    </dgm:pt>
    <dgm:pt modelId="{57D5F601-8DB7-4C87-9263-F1C808B687CA}" type="pres">
      <dgm:prSet presAssocID="{88310533-BA78-4DD8-AA2E-B48EDF0E5496}" presName="composite" presStyleCnt="0"/>
      <dgm:spPr/>
    </dgm:pt>
    <dgm:pt modelId="{2B619D29-5AE5-4105-B674-5231766E5F5D}" type="pres">
      <dgm:prSet presAssocID="{88310533-BA78-4DD8-AA2E-B48EDF0E5496}" presName="parTx" presStyleLbl="alignNode1" presStyleIdx="1" presStyleCnt="2">
        <dgm:presLayoutVars>
          <dgm:chMax val="0"/>
          <dgm:chPref val="0"/>
          <dgm:bulletEnabled val="1"/>
        </dgm:presLayoutVars>
      </dgm:prSet>
      <dgm:spPr/>
      <dgm:t>
        <a:bodyPr/>
        <a:lstStyle/>
        <a:p>
          <a:endParaRPr lang="en-US"/>
        </a:p>
      </dgm:t>
    </dgm:pt>
    <dgm:pt modelId="{722CF747-8482-473A-B04B-850ECD8118CC}" type="pres">
      <dgm:prSet presAssocID="{88310533-BA78-4DD8-AA2E-B48EDF0E5496}" presName="desTx" presStyleLbl="alignAccFollowNode1" presStyleIdx="1" presStyleCnt="2">
        <dgm:presLayoutVars>
          <dgm:bulletEnabled val="1"/>
        </dgm:presLayoutVars>
      </dgm:prSet>
      <dgm:spPr/>
      <dgm:t>
        <a:bodyPr/>
        <a:lstStyle/>
        <a:p>
          <a:endParaRPr lang="en-US"/>
        </a:p>
      </dgm:t>
    </dgm:pt>
  </dgm:ptLst>
  <dgm:cxnLst>
    <dgm:cxn modelId="{B1F5190D-8727-410B-A4C2-61A61A126089}" type="presOf" srcId="{34672DDF-BE91-4EF4-8E3A-B8E179630843}" destId="{722CF747-8482-473A-B04B-850ECD8118CC}" srcOrd="0" destOrd="1" presId="urn:microsoft.com/office/officeart/2005/8/layout/hList1"/>
    <dgm:cxn modelId="{128788B2-108B-444E-A497-6B4CC812A555}" srcId="{88310533-BA78-4DD8-AA2E-B48EDF0E5496}" destId="{D5DCDD25-2BBA-47EF-9CF5-9475755A4D7E}" srcOrd="0" destOrd="0" parTransId="{7940759B-ACE5-43B8-9162-51F56120721F}" sibTransId="{3857A2CD-ECA5-41DB-BDEF-507825F3BAD4}"/>
    <dgm:cxn modelId="{E3F73CDA-5D16-4354-8354-543436AFFF9F}" srcId="{88310533-BA78-4DD8-AA2E-B48EDF0E5496}" destId="{34672DDF-BE91-4EF4-8E3A-B8E179630843}" srcOrd="1" destOrd="0" parTransId="{42930614-57D5-40FD-BAE2-902A19F56BAE}" sibTransId="{49E38EDB-91B6-4884-A192-BDE59C6AA9C2}"/>
    <dgm:cxn modelId="{799C49C0-4D3D-4B7E-B1CE-6A508B08C56B}" type="presOf" srcId="{D5DCDD25-2BBA-47EF-9CF5-9475755A4D7E}" destId="{722CF747-8482-473A-B04B-850ECD8118CC}" srcOrd="0" destOrd="0" presId="urn:microsoft.com/office/officeart/2005/8/layout/hList1"/>
    <dgm:cxn modelId="{A91BD1A2-D132-4779-A3DE-B18D11455C4D}" srcId="{207DBDE1-95AF-45EB-AB26-BCC41AC787CB}" destId="{127E74D0-9BEE-4A65-AA4A-E295E05FB085}" srcOrd="0" destOrd="0" parTransId="{062B2389-3892-4506-B05A-A501CCDF21AA}" sibTransId="{29F95125-992B-493B-9FC3-ED78EBF20B17}"/>
    <dgm:cxn modelId="{317C2972-D004-46F6-8AF6-84AF302DB6AE}" srcId="{127E74D0-9BEE-4A65-AA4A-E295E05FB085}" destId="{4362008E-E1CC-47DC-883E-03378C8692CF}" srcOrd="0" destOrd="0" parTransId="{F60D5588-975E-4B40-B843-BC2095E4FF54}" sibTransId="{53282240-4F98-4794-B77A-3B212C446388}"/>
    <dgm:cxn modelId="{02D0761E-ED4F-4DAD-AD8E-07CA3DA7A8B6}" type="presOf" srcId="{207DBDE1-95AF-45EB-AB26-BCC41AC787CB}" destId="{F6A47137-2965-4A8B-B7AD-FA301B2AE4D8}" srcOrd="0" destOrd="0" presId="urn:microsoft.com/office/officeart/2005/8/layout/hList1"/>
    <dgm:cxn modelId="{C676EDAF-DC7A-4509-9767-AB20FF0A90D9}" type="presOf" srcId="{20692FF3-9114-4CB2-93DA-7B399498E1DE}" destId="{2592420E-B68D-486B-AA1A-029493078612}" srcOrd="0" destOrd="4" presId="urn:microsoft.com/office/officeart/2005/8/layout/hList1"/>
    <dgm:cxn modelId="{16E734B6-79A3-4ABA-8816-5754A5155E92}" type="presOf" srcId="{C7844BA5-DB96-45D9-AF2D-29A34E8A69B2}" destId="{2592420E-B68D-486B-AA1A-029493078612}" srcOrd="0" destOrd="2" presId="urn:microsoft.com/office/officeart/2005/8/layout/hList1"/>
    <dgm:cxn modelId="{D840829B-D87F-4F2E-B211-09390C8E793B}" type="presOf" srcId="{B0F6836F-3742-45F4-9904-66A7940B2233}" destId="{2592420E-B68D-486B-AA1A-029493078612}" srcOrd="0" destOrd="3" presId="urn:microsoft.com/office/officeart/2005/8/layout/hList1"/>
    <dgm:cxn modelId="{811A3B73-EAC8-48B7-9849-8BB2E90D95BF}" type="presOf" srcId="{127E74D0-9BEE-4A65-AA4A-E295E05FB085}" destId="{85DF7211-A554-4119-B3B3-D70641CB6239}" srcOrd="0" destOrd="0" presId="urn:microsoft.com/office/officeart/2005/8/layout/hList1"/>
    <dgm:cxn modelId="{ED073DCC-C260-4B1E-83E4-65E1AFCC8F82}" type="presOf" srcId="{788A8BB7-A056-47EC-954E-3CB4EEC31DF2}" destId="{2592420E-B68D-486B-AA1A-029493078612}" srcOrd="0" destOrd="1" presId="urn:microsoft.com/office/officeart/2005/8/layout/hList1"/>
    <dgm:cxn modelId="{9637AC8C-1EB9-47A0-8963-AF0464B45422}" srcId="{127E74D0-9BEE-4A65-AA4A-E295E05FB085}" destId="{788A8BB7-A056-47EC-954E-3CB4EEC31DF2}" srcOrd="1" destOrd="0" parTransId="{E01A7BD7-068D-469F-A4DE-FBE300364A6B}" sibTransId="{A5DC8134-8BD0-486F-B399-1EFD4784C6FD}"/>
    <dgm:cxn modelId="{7880582B-6214-4A69-A171-1CB725C13F8C}" srcId="{127E74D0-9BEE-4A65-AA4A-E295E05FB085}" destId="{B0F6836F-3742-45F4-9904-66A7940B2233}" srcOrd="3" destOrd="0" parTransId="{B55E418F-0782-46B8-AB77-61A154937A84}" sibTransId="{A1433165-3DB5-482E-9B9D-2C6C064AE2BF}"/>
    <dgm:cxn modelId="{9D10F1C0-CA20-4385-AF2F-00A9670C0F07}" type="presOf" srcId="{1EC2085E-EADB-4A5B-90E9-ECB84C993779}" destId="{722CF747-8482-473A-B04B-850ECD8118CC}" srcOrd="0" destOrd="3" presId="urn:microsoft.com/office/officeart/2005/8/layout/hList1"/>
    <dgm:cxn modelId="{0708B291-1B17-4697-A44D-FE29C364E8B5}" srcId="{88310533-BA78-4DD8-AA2E-B48EDF0E5496}" destId="{3B7193C0-A590-4B87-8A35-25367AE17F0B}" srcOrd="4" destOrd="0" parTransId="{B7FE4834-B4A6-42A2-878B-E7C1272E871D}" sibTransId="{89B3D38D-6250-4864-B62B-8C5F972AFC5D}"/>
    <dgm:cxn modelId="{4721FF9A-C9C0-4BCC-9A55-585B56D899D1}" type="presOf" srcId="{88310533-BA78-4DD8-AA2E-B48EDF0E5496}" destId="{2B619D29-5AE5-4105-B674-5231766E5F5D}" srcOrd="0" destOrd="0" presId="urn:microsoft.com/office/officeart/2005/8/layout/hList1"/>
    <dgm:cxn modelId="{12507EBC-99D0-449C-AEC4-753FB9DE5259}" srcId="{207DBDE1-95AF-45EB-AB26-BCC41AC787CB}" destId="{88310533-BA78-4DD8-AA2E-B48EDF0E5496}" srcOrd="1" destOrd="0" parTransId="{4325FBE4-3CE2-4B54-A6E9-167338972CD7}" sibTransId="{03265BD9-877B-4818-92B7-A10FC5587676}"/>
    <dgm:cxn modelId="{2825B9E1-5C3D-4442-9E60-77BDE96CE3B2}" srcId="{127E74D0-9BEE-4A65-AA4A-E295E05FB085}" destId="{20692FF3-9114-4CB2-93DA-7B399498E1DE}" srcOrd="4" destOrd="0" parTransId="{441008D9-0922-4FC0-9712-5843A7E3FF1A}" sibTransId="{C80A8AB2-CECD-44EE-B526-3F9DA850446D}"/>
    <dgm:cxn modelId="{B7423658-CC94-410D-8A9F-034ACE77FE53}" srcId="{88310533-BA78-4DD8-AA2E-B48EDF0E5496}" destId="{1EC2085E-EADB-4A5B-90E9-ECB84C993779}" srcOrd="3" destOrd="0" parTransId="{EA7146C1-392C-40A7-A993-6CDB527A81D5}" sibTransId="{0E669E85-A741-4E57-801B-8CFD449062E1}"/>
    <dgm:cxn modelId="{33CD70B8-CFDD-4E69-8045-DE77A2076E47}" srcId="{88310533-BA78-4DD8-AA2E-B48EDF0E5496}" destId="{16709EA4-C450-4633-9D2A-965F62352337}" srcOrd="2" destOrd="0" parTransId="{476ABF49-4D5F-439E-8EE9-FB22E405F116}" sibTransId="{7D3E3912-C52D-425A-9259-938BCB66F09D}"/>
    <dgm:cxn modelId="{19456194-8D6E-456C-9E80-490E6C069E25}" srcId="{127E74D0-9BEE-4A65-AA4A-E295E05FB085}" destId="{C7844BA5-DB96-45D9-AF2D-29A34E8A69B2}" srcOrd="2" destOrd="0" parTransId="{A49CD7B4-EE0F-42E5-A39C-2039FFB00AA7}" sibTransId="{F4759A97-64F5-46B0-825D-655669B849EA}"/>
    <dgm:cxn modelId="{3B3B59E6-B59D-45F3-A6F8-BAAA396D7684}" type="presOf" srcId="{3B7193C0-A590-4B87-8A35-25367AE17F0B}" destId="{722CF747-8482-473A-B04B-850ECD8118CC}" srcOrd="0" destOrd="4" presId="urn:microsoft.com/office/officeart/2005/8/layout/hList1"/>
    <dgm:cxn modelId="{86E2360C-B1AE-4B8A-9969-72FE0DEAC08B}" type="presOf" srcId="{4362008E-E1CC-47DC-883E-03378C8692CF}" destId="{2592420E-B68D-486B-AA1A-029493078612}" srcOrd="0" destOrd="0" presId="urn:microsoft.com/office/officeart/2005/8/layout/hList1"/>
    <dgm:cxn modelId="{3FD1D706-7EF9-498F-B735-930327DC22C6}" type="presOf" srcId="{16709EA4-C450-4633-9D2A-965F62352337}" destId="{722CF747-8482-473A-B04B-850ECD8118CC}" srcOrd="0" destOrd="2" presId="urn:microsoft.com/office/officeart/2005/8/layout/hList1"/>
    <dgm:cxn modelId="{4D94BEBC-6307-427F-ACD6-9133972EDA15}" type="presParOf" srcId="{F6A47137-2965-4A8B-B7AD-FA301B2AE4D8}" destId="{AC7492F9-BC5C-4AE3-BB91-5299B1731D9E}" srcOrd="0" destOrd="0" presId="urn:microsoft.com/office/officeart/2005/8/layout/hList1"/>
    <dgm:cxn modelId="{59E0A79A-66AC-4CA2-B425-0F0D416BEFBA}" type="presParOf" srcId="{AC7492F9-BC5C-4AE3-BB91-5299B1731D9E}" destId="{85DF7211-A554-4119-B3B3-D70641CB6239}" srcOrd="0" destOrd="0" presId="urn:microsoft.com/office/officeart/2005/8/layout/hList1"/>
    <dgm:cxn modelId="{0D3EFB6F-1B2F-45F0-A149-CE68A65256BC}" type="presParOf" srcId="{AC7492F9-BC5C-4AE3-BB91-5299B1731D9E}" destId="{2592420E-B68D-486B-AA1A-029493078612}" srcOrd="1" destOrd="0" presId="urn:microsoft.com/office/officeart/2005/8/layout/hList1"/>
    <dgm:cxn modelId="{4383A1B2-E98B-4864-889E-11AFAA5F53C4}" type="presParOf" srcId="{F6A47137-2965-4A8B-B7AD-FA301B2AE4D8}" destId="{77816444-DD0B-4C44-B982-E25170FD5406}" srcOrd="1" destOrd="0" presId="urn:microsoft.com/office/officeart/2005/8/layout/hList1"/>
    <dgm:cxn modelId="{2E54C861-0FB0-4920-B3D9-97566143D804}" type="presParOf" srcId="{F6A47137-2965-4A8B-B7AD-FA301B2AE4D8}" destId="{57D5F601-8DB7-4C87-9263-F1C808B687CA}" srcOrd="2" destOrd="0" presId="urn:microsoft.com/office/officeart/2005/8/layout/hList1"/>
    <dgm:cxn modelId="{722DCAA8-F96C-47A9-B811-5CC0490247F3}" type="presParOf" srcId="{57D5F601-8DB7-4C87-9263-F1C808B687CA}" destId="{2B619D29-5AE5-4105-B674-5231766E5F5D}" srcOrd="0" destOrd="0" presId="urn:microsoft.com/office/officeart/2005/8/layout/hList1"/>
    <dgm:cxn modelId="{280E222C-20A1-4EA1-8E42-4D75A8048093}" type="presParOf" srcId="{57D5F601-8DB7-4C87-9263-F1C808B687CA}" destId="{722CF747-8482-473A-B04B-850ECD8118CC}"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5C8192-64AD-4E7B-A6AF-5F552CD101BB}">
      <dsp:nvSpPr>
        <dsp:cNvPr id="0" name=""/>
        <dsp:cNvSpPr/>
      </dsp:nvSpPr>
      <dsp:spPr>
        <a:xfrm rot="5400000">
          <a:off x="5089644" y="-2671528"/>
          <a:ext cx="1159281" cy="6797049"/>
        </a:xfrm>
        <a:prstGeom prst="round2Same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Convene stakeholders, including ACOs, insurers, MAHP, professional organizations, and other health care provider groups to support the dissemination of the consensus on provider practice regarding falls risk screening and interventions in primary care settings for older adults</a:t>
          </a:r>
          <a:endParaRPr lang="en-US" sz="1600" kern="1200" dirty="0"/>
        </a:p>
      </dsp:txBody>
      <dsp:txXfrm rot="-5400000">
        <a:off x="2270761" y="203946"/>
        <a:ext cx="6740458" cy="1046099"/>
      </dsp:txXfrm>
    </dsp:sp>
    <dsp:sp modelId="{BD88BC13-4ADD-4A5E-B140-B7FCBDA83AFD}">
      <dsp:nvSpPr>
        <dsp:cNvPr id="0" name=""/>
        <dsp:cNvSpPr/>
      </dsp:nvSpPr>
      <dsp:spPr>
        <a:xfrm>
          <a:off x="76189" y="2444"/>
          <a:ext cx="2194570" cy="144910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n-US" sz="1800" kern="1200" dirty="0" smtClean="0"/>
            <a:t>Recommendation 1: Primary Care</a:t>
          </a:r>
          <a:endParaRPr lang="en-US" sz="1800" kern="1200" dirty="0"/>
        </a:p>
      </dsp:txBody>
      <dsp:txXfrm>
        <a:off x="146928" y="73183"/>
        <a:ext cx="2053092" cy="1307624"/>
      </dsp:txXfrm>
    </dsp:sp>
    <dsp:sp modelId="{3B66EAF5-7680-477E-BA38-A8578C785D61}">
      <dsp:nvSpPr>
        <dsp:cNvPr id="0" name=""/>
        <dsp:cNvSpPr/>
      </dsp:nvSpPr>
      <dsp:spPr>
        <a:xfrm rot="5400000">
          <a:off x="4938704" y="-1146084"/>
          <a:ext cx="1450238" cy="6790412"/>
        </a:xfrm>
        <a:prstGeom prst="round2Same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Collaborate with key stakeholders in the planning of distribution and promotion systems for community-based falls prevention programs that draw upon community, provider, workplace, and government network</a:t>
          </a:r>
          <a:endParaRPr lang="en-US" sz="1600" kern="1200" dirty="0"/>
        </a:p>
        <a:p>
          <a:pPr marL="171450" lvl="1" indent="-171450" algn="l" defTabSz="711200">
            <a:lnSpc>
              <a:spcPct val="90000"/>
            </a:lnSpc>
            <a:spcBef>
              <a:spcPct val="0"/>
            </a:spcBef>
            <a:spcAft>
              <a:spcPct val="15000"/>
            </a:spcAft>
            <a:buChar char="••"/>
          </a:pPr>
          <a:r>
            <a:rPr lang="en-US" sz="1600" kern="1200" dirty="0" smtClean="0"/>
            <a:t>Any given system should meet specific criteria that accounts for quality, sustainability, fidelity and accessibility statewide</a:t>
          </a:r>
          <a:endParaRPr lang="en-US" sz="1600" kern="1200" dirty="0"/>
        </a:p>
      </dsp:txBody>
      <dsp:txXfrm rot="-5400000">
        <a:off x="2268618" y="1594797"/>
        <a:ext cx="6719617" cy="1308648"/>
      </dsp:txXfrm>
    </dsp:sp>
    <dsp:sp modelId="{30A087D5-2040-44EA-9284-C288466ECC31}">
      <dsp:nvSpPr>
        <dsp:cNvPr id="0" name=""/>
        <dsp:cNvSpPr/>
      </dsp:nvSpPr>
      <dsp:spPr>
        <a:xfrm>
          <a:off x="76189" y="1524570"/>
          <a:ext cx="2192427" cy="144910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n-US" sz="1800" kern="1200" dirty="0" smtClean="0"/>
            <a:t>Recommendation 2: Community Based Falls Prevention Programs</a:t>
          </a:r>
          <a:endParaRPr lang="en-US" sz="1800" kern="1200" dirty="0"/>
        </a:p>
      </dsp:txBody>
      <dsp:txXfrm>
        <a:off x="146928" y="1595309"/>
        <a:ext cx="2050949" cy="1307624"/>
      </dsp:txXfrm>
    </dsp:sp>
    <dsp:sp modelId="{FE4923BD-40FB-4293-A9B1-5EFE07C49AA8}">
      <dsp:nvSpPr>
        <dsp:cNvPr id="0" name=""/>
        <dsp:cNvSpPr/>
      </dsp:nvSpPr>
      <dsp:spPr>
        <a:xfrm rot="5400000">
          <a:off x="5089644" y="372721"/>
          <a:ext cx="1159281" cy="6797049"/>
        </a:xfrm>
        <a:prstGeom prst="round2Same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Expand collaboration with key stakeholders in healthy aging community design/the built environment in order to increase resources and knowledge sharing</a:t>
          </a:r>
          <a:endParaRPr lang="en-US" sz="1600" kern="1200" dirty="0"/>
        </a:p>
      </dsp:txBody>
      <dsp:txXfrm rot="-5400000">
        <a:off x="2270761" y="3248196"/>
        <a:ext cx="6740458" cy="1046099"/>
      </dsp:txXfrm>
    </dsp:sp>
    <dsp:sp modelId="{8BB4CABB-10D5-4D6A-93C7-AB34382EF745}">
      <dsp:nvSpPr>
        <dsp:cNvPr id="0" name=""/>
        <dsp:cNvSpPr/>
      </dsp:nvSpPr>
      <dsp:spPr>
        <a:xfrm>
          <a:off x="76189" y="3046695"/>
          <a:ext cx="2194570" cy="144910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n-US" sz="1800" kern="1200" dirty="0" smtClean="0"/>
            <a:t>Recommendation 3: Healthy Aging Community Design</a:t>
          </a:r>
          <a:endParaRPr lang="en-US" sz="1800" kern="1200" dirty="0"/>
        </a:p>
      </dsp:txBody>
      <dsp:txXfrm>
        <a:off x="146928" y="3117434"/>
        <a:ext cx="2053092" cy="1307624"/>
      </dsp:txXfrm>
    </dsp:sp>
    <dsp:sp modelId="{FFD419A6-DEBC-4FB6-9E3A-9A355C9DFC65}">
      <dsp:nvSpPr>
        <dsp:cNvPr id="0" name=""/>
        <dsp:cNvSpPr/>
      </dsp:nvSpPr>
      <dsp:spPr>
        <a:xfrm rot="5400000">
          <a:off x="5089644" y="1894279"/>
          <a:ext cx="1159281" cy="6797049"/>
        </a:xfrm>
        <a:prstGeom prst="round2Same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Incorporate the appointment of additional commission members with the expertise of vision, falls research, healthcare coverage and payment, and the built environment</a:t>
          </a:r>
          <a:endParaRPr lang="en-US" sz="1600" kern="1200" dirty="0"/>
        </a:p>
        <a:p>
          <a:pPr marL="171450" lvl="1" indent="-171450" algn="l" defTabSz="711200">
            <a:lnSpc>
              <a:spcPct val="90000"/>
            </a:lnSpc>
            <a:spcBef>
              <a:spcPct val="0"/>
            </a:spcBef>
            <a:spcAft>
              <a:spcPct val="15000"/>
            </a:spcAft>
            <a:buChar char="••"/>
          </a:pPr>
          <a:r>
            <a:rPr lang="en-US" sz="1600" kern="1200" dirty="0" smtClean="0"/>
            <a:t>Incorporate the revise scope of reporting to the legislature to include annual activities updates, and a full report every two years</a:t>
          </a:r>
          <a:endParaRPr lang="en-US" sz="1600" kern="1200" dirty="0"/>
        </a:p>
      </dsp:txBody>
      <dsp:txXfrm rot="-5400000">
        <a:off x="2270761" y="4769754"/>
        <a:ext cx="6740458" cy="1046099"/>
      </dsp:txXfrm>
    </dsp:sp>
    <dsp:sp modelId="{92A371E8-C509-4DBA-988C-8175FC1AFE9F}">
      <dsp:nvSpPr>
        <dsp:cNvPr id="0" name=""/>
        <dsp:cNvSpPr/>
      </dsp:nvSpPr>
      <dsp:spPr>
        <a:xfrm>
          <a:off x="76189" y="4568252"/>
          <a:ext cx="2194570" cy="144910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n-US" sz="1800" kern="1200" dirty="0" smtClean="0"/>
            <a:t>Recommendation 4: Falls Commission Statutory  Changes</a:t>
          </a:r>
          <a:endParaRPr lang="en-US" sz="1800" kern="1200" dirty="0"/>
        </a:p>
      </dsp:txBody>
      <dsp:txXfrm>
        <a:off x="146928" y="4638991"/>
        <a:ext cx="2053092" cy="13076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AA0D61-31C0-4C7E-B35C-5E47314F9FB9}">
      <dsp:nvSpPr>
        <dsp:cNvPr id="0" name=""/>
        <dsp:cNvSpPr/>
      </dsp:nvSpPr>
      <dsp:spPr>
        <a:xfrm>
          <a:off x="0" y="825953"/>
          <a:ext cx="2857499" cy="1714500"/>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What do you want to achieve through this Commission? What role can the commission play in achieving those goals?</a:t>
          </a:r>
          <a:endParaRPr lang="en-US" sz="1900" kern="1200" dirty="0"/>
        </a:p>
      </dsp:txBody>
      <dsp:txXfrm>
        <a:off x="0" y="825953"/>
        <a:ext cx="2857499" cy="1714500"/>
      </dsp:txXfrm>
    </dsp:sp>
    <dsp:sp modelId="{9AC44BBC-5341-42D2-B90A-F00D1E667F44}">
      <dsp:nvSpPr>
        <dsp:cNvPr id="0" name=""/>
        <dsp:cNvSpPr/>
      </dsp:nvSpPr>
      <dsp:spPr>
        <a:xfrm>
          <a:off x="3143250" y="825953"/>
          <a:ext cx="2857499" cy="1714500"/>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What opportunities do you see coming up or currently available?</a:t>
          </a:r>
          <a:endParaRPr lang="en-US" sz="1900" kern="1200" dirty="0"/>
        </a:p>
      </dsp:txBody>
      <dsp:txXfrm>
        <a:off x="3143250" y="825953"/>
        <a:ext cx="2857499" cy="1714500"/>
      </dsp:txXfrm>
    </dsp:sp>
    <dsp:sp modelId="{A9FAEFA1-DC70-4873-97E1-CD461C0C10C4}">
      <dsp:nvSpPr>
        <dsp:cNvPr id="0" name=""/>
        <dsp:cNvSpPr/>
      </dsp:nvSpPr>
      <dsp:spPr>
        <a:xfrm>
          <a:off x="6286500" y="825953"/>
          <a:ext cx="2857499" cy="1714500"/>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What challenges are there?</a:t>
          </a:r>
          <a:endParaRPr lang="en-US" sz="1900" kern="1200" dirty="0"/>
        </a:p>
      </dsp:txBody>
      <dsp:txXfrm>
        <a:off x="6286500" y="825953"/>
        <a:ext cx="2857499" cy="1714500"/>
      </dsp:txXfrm>
    </dsp:sp>
    <dsp:sp modelId="{8E0234FD-6D4B-4EC8-98C4-6A496AF03C6C}">
      <dsp:nvSpPr>
        <dsp:cNvPr id="0" name=""/>
        <dsp:cNvSpPr/>
      </dsp:nvSpPr>
      <dsp:spPr>
        <a:xfrm>
          <a:off x="0" y="2826203"/>
          <a:ext cx="2857499" cy="1714500"/>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smtClean="0"/>
            <a:t>What do you think about the recommendations as they currently stand?</a:t>
          </a:r>
          <a:endParaRPr lang="en-US" sz="1900" kern="1200" dirty="0"/>
        </a:p>
      </dsp:txBody>
      <dsp:txXfrm>
        <a:off x="0" y="2826203"/>
        <a:ext cx="2857499" cy="1714500"/>
      </dsp:txXfrm>
    </dsp:sp>
    <dsp:sp modelId="{21EF48F7-846B-4220-AB67-A379F822FAEB}">
      <dsp:nvSpPr>
        <dsp:cNvPr id="0" name=""/>
        <dsp:cNvSpPr/>
      </dsp:nvSpPr>
      <dsp:spPr>
        <a:xfrm>
          <a:off x="3143250" y="2826203"/>
          <a:ext cx="2857499" cy="1714500"/>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Is there anything you want to learn more about related to falls and falls prevention?</a:t>
          </a:r>
          <a:endParaRPr lang="en-US" sz="1900" kern="1200" dirty="0"/>
        </a:p>
      </dsp:txBody>
      <dsp:txXfrm>
        <a:off x="3143250" y="2826203"/>
        <a:ext cx="2857499" cy="1714500"/>
      </dsp:txXfrm>
    </dsp:sp>
    <dsp:sp modelId="{5C303377-85B1-4108-92AA-00DF31D4E0D5}">
      <dsp:nvSpPr>
        <dsp:cNvPr id="0" name=""/>
        <dsp:cNvSpPr/>
      </dsp:nvSpPr>
      <dsp:spPr>
        <a:xfrm>
          <a:off x="6286500" y="2826203"/>
          <a:ext cx="2857499" cy="1714500"/>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smtClean="0"/>
            <a:t>How frequently do you want to meet?</a:t>
          </a:r>
          <a:endParaRPr lang="en-US" sz="1900" kern="1200" dirty="0"/>
        </a:p>
      </dsp:txBody>
      <dsp:txXfrm>
        <a:off x="6286500" y="2826203"/>
        <a:ext cx="2857499" cy="17145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DF7211-A554-4119-B3B3-D70641CB6239}">
      <dsp:nvSpPr>
        <dsp:cNvPr id="0" name=""/>
        <dsp:cNvSpPr/>
      </dsp:nvSpPr>
      <dsp:spPr>
        <a:xfrm>
          <a:off x="42" y="435"/>
          <a:ext cx="4094819" cy="7488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en-US" sz="2800" kern="1200" dirty="0" smtClean="0"/>
            <a:t>Rebekah Thomas</a:t>
          </a:r>
          <a:endParaRPr lang="en-US" sz="2800" kern="1200" dirty="0"/>
        </a:p>
      </dsp:txBody>
      <dsp:txXfrm>
        <a:off x="42" y="435"/>
        <a:ext cx="4094819" cy="748800"/>
      </dsp:txXfrm>
    </dsp:sp>
    <dsp:sp modelId="{2592420E-B68D-486B-AA1A-029493078612}">
      <dsp:nvSpPr>
        <dsp:cNvPr id="0" name=""/>
        <dsp:cNvSpPr/>
      </dsp:nvSpPr>
      <dsp:spPr>
        <a:xfrm>
          <a:off x="42" y="749235"/>
          <a:ext cx="4094819" cy="206972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smtClean="0"/>
            <a:t>Director of Injury Prevention and Control</a:t>
          </a:r>
          <a:endParaRPr lang="en-US" sz="1800" kern="1200" dirty="0"/>
        </a:p>
        <a:p>
          <a:pPr marL="171450" lvl="1" indent="-171450" algn="l" defTabSz="800100">
            <a:lnSpc>
              <a:spcPct val="90000"/>
            </a:lnSpc>
            <a:spcBef>
              <a:spcPct val="0"/>
            </a:spcBef>
            <a:spcAft>
              <a:spcPct val="15000"/>
            </a:spcAft>
            <a:buChar char="••"/>
          </a:pPr>
          <a:r>
            <a:rPr lang="en-US" sz="1800" b="0" kern="1200" dirty="0" smtClean="0"/>
            <a:t>Division of Violence and Injury Prevention</a:t>
          </a:r>
          <a:endParaRPr lang="en-US" sz="1800" kern="1200" dirty="0"/>
        </a:p>
        <a:p>
          <a:pPr marL="171450" lvl="1" indent="-171450" algn="l" defTabSz="800100">
            <a:lnSpc>
              <a:spcPct val="90000"/>
            </a:lnSpc>
            <a:spcBef>
              <a:spcPct val="0"/>
            </a:spcBef>
            <a:spcAft>
              <a:spcPct val="15000"/>
            </a:spcAft>
            <a:buChar char="••"/>
          </a:pPr>
          <a:r>
            <a:rPr lang="en-US" sz="1800" b="0" kern="1200" dirty="0" smtClean="0"/>
            <a:t>MA Department of Public Health</a:t>
          </a:r>
          <a:endParaRPr lang="en-US" sz="1800" kern="1200" dirty="0"/>
        </a:p>
        <a:p>
          <a:pPr marL="171450" lvl="1" indent="-171450" algn="l" defTabSz="800100">
            <a:lnSpc>
              <a:spcPct val="90000"/>
            </a:lnSpc>
            <a:spcBef>
              <a:spcPct val="0"/>
            </a:spcBef>
            <a:spcAft>
              <a:spcPct val="15000"/>
            </a:spcAft>
            <a:buChar char="••"/>
          </a:pPr>
          <a:r>
            <a:rPr lang="en-US" sz="1800" kern="1200" dirty="0" smtClean="0"/>
            <a:t>Direct Line: 617-624-5557</a:t>
          </a:r>
          <a:endParaRPr lang="en-US" sz="1800" kern="1200" dirty="0"/>
        </a:p>
        <a:p>
          <a:pPr marL="171450" lvl="1" indent="-171450" algn="l" defTabSz="800100">
            <a:lnSpc>
              <a:spcPct val="90000"/>
            </a:lnSpc>
            <a:spcBef>
              <a:spcPct val="0"/>
            </a:spcBef>
            <a:spcAft>
              <a:spcPct val="15000"/>
            </a:spcAft>
            <a:buChar char="••"/>
          </a:pPr>
          <a:r>
            <a:rPr lang="en-US" sz="1800" kern="1200" dirty="0" smtClean="0">
              <a:hlinkClick xmlns:r="http://schemas.openxmlformats.org/officeDocument/2006/relationships" r:id="rId1"/>
            </a:rPr>
            <a:t>Rebekah.Thomas@state.ma.us</a:t>
          </a:r>
          <a:endParaRPr lang="en-US" sz="1800" kern="1200" dirty="0"/>
        </a:p>
      </dsp:txBody>
      <dsp:txXfrm>
        <a:off x="42" y="749235"/>
        <a:ext cx="4094819" cy="2069729"/>
      </dsp:txXfrm>
    </dsp:sp>
    <dsp:sp modelId="{2B619D29-5AE5-4105-B674-5231766E5F5D}">
      <dsp:nvSpPr>
        <dsp:cNvPr id="0" name=""/>
        <dsp:cNvSpPr/>
      </dsp:nvSpPr>
      <dsp:spPr>
        <a:xfrm>
          <a:off x="4668137" y="435"/>
          <a:ext cx="4094819" cy="7488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a:lnSpc>
              <a:spcPct val="90000"/>
            </a:lnSpc>
            <a:spcBef>
              <a:spcPct val="0"/>
            </a:spcBef>
            <a:spcAft>
              <a:spcPct val="35000"/>
            </a:spcAft>
          </a:pPr>
          <a:r>
            <a:rPr lang="en-US" sz="2800" b="1" kern="1200" dirty="0" smtClean="0"/>
            <a:t>Carla Cicerchia</a:t>
          </a:r>
          <a:endParaRPr lang="en-US" sz="2800" kern="1200" dirty="0"/>
        </a:p>
      </dsp:txBody>
      <dsp:txXfrm>
        <a:off x="4668137" y="435"/>
        <a:ext cx="4094819" cy="748800"/>
      </dsp:txXfrm>
    </dsp:sp>
    <dsp:sp modelId="{722CF747-8482-473A-B04B-850ECD8118CC}">
      <dsp:nvSpPr>
        <dsp:cNvPr id="0" name=""/>
        <dsp:cNvSpPr/>
      </dsp:nvSpPr>
      <dsp:spPr>
        <a:xfrm>
          <a:off x="4668137" y="749235"/>
          <a:ext cx="4094819" cy="206972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b="0" kern="1200" dirty="0" smtClean="0"/>
            <a:t>Falls Prevention Coordinator</a:t>
          </a:r>
          <a:endParaRPr lang="en-US" sz="1800" b="0" kern="1200" dirty="0"/>
        </a:p>
        <a:p>
          <a:pPr marL="171450" lvl="1" indent="-171450" algn="l" defTabSz="800100">
            <a:lnSpc>
              <a:spcPct val="90000"/>
            </a:lnSpc>
            <a:spcBef>
              <a:spcPct val="0"/>
            </a:spcBef>
            <a:spcAft>
              <a:spcPct val="15000"/>
            </a:spcAft>
            <a:buChar char="••"/>
          </a:pPr>
          <a:r>
            <a:rPr lang="en-US" sz="1800" b="0" kern="1200" dirty="0" smtClean="0"/>
            <a:t>Division of Violence and Injury Prevention</a:t>
          </a:r>
          <a:endParaRPr lang="en-US" sz="1800" b="0" kern="1200" dirty="0"/>
        </a:p>
        <a:p>
          <a:pPr marL="171450" lvl="1" indent="-171450" algn="l" defTabSz="800100">
            <a:lnSpc>
              <a:spcPct val="90000"/>
            </a:lnSpc>
            <a:spcBef>
              <a:spcPct val="0"/>
            </a:spcBef>
            <a:spcAft>
              <a:spcPct val="15000"/>
            </a:spcAft>
            <a:buChar char="••"/>
          </a:pPr>
          <a:r>
            <a:rPr lang="en-US" sz="1800" b="0" kern="1200" dirty="0" smtClean="0"/>
            <a:t>MA Department of Public Health</a:t>
          </a:r>
          <a:endParaRPr lang="en-US" sz="1800" b="0" kern="1200" dirty="0"/>
        </a:p>
        <a:p>
          <a:pPr marL="171450" lvl="1" indent="-171450" algn="l" defTabSz="800100">
            <a:lnSpc>
              <a:spcPct val="90000"/>
            </a:lnSpc>
            <a:spcBef>
              <a:spcPct val="0"/>
            </a:spcBef>
            <a:spcAft>
              <a:spcPct val="15000"/>
            </a:spcAft>
            <a:buChar char="••"/>
          </a:pPr>
          <a:r>
            <a:rPr lang="en-US" sz="1800" b="0" kern="1200" dirty="0" smtClean="0"/>
            <a:t>Direct Line: 617 624-5965</a:t>
          </a:r>
          <a:endParaRPr lang="en-US" sz="1800" b="0" kern="1200" dirty="0"/>
        </a:p>
        <a:p>
          <a:pPr marL="171450" lvl="1" indent="-171450" algn="l" defTabSz="800100">
            <a:lnSpc>
              <a:spcPct val="90000"/>
            </a:lnSpc>
            <a:spcBef>
              <a:spcPct val="0"/>
            </a:spcBef>
            <a:spcAft>
              <a:spcPct val="15000"/>
            </a:spcAft>
            <a:buChar char="••"/>
          </a:pPr>
          <a:r>
            <a:rPr lang="en-US" sz="1800" b="0" kern="1200" dirty="0" smtClean="0">
              <a:hlinkClick xmlns:r="http://schemas.openxmlformats.org/officeDocument/2006/relationships" r:id="rId2"/>
            </a:rPr>
            <a:t>carla.cicerchia@state.ma.us</a:t>
          </a:r>
          <a:r>
            <a:rPr lang="en-US" sz="1800" b="0" kern="1200" dirty="0" smtClean="0"/>
            <a:t> </a:t>
          </a:r>
          <a:endParaRPr lang="en-US" sz="1800" b="0" kern="1200" dirty="0"/>
        </a:p>
      </dsp:txBody>
      <dsp:txXfrm>
        <a:off x="4668137" y="749235"/>
        <a:ext cx="4094819" cy="2069729"/>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9810" name="Rectangle 2"/>
          <p:cNvSpPr>
            <a:spLocks noGrp="1" noChangeArrowheads="1"/>
          </p:cNvSpPr>
          <p:nvPr>
            <p:ph type="hdr" sz="quarter"/>
          </p:nvPr>
        </p:nvSpPr>
        <p:spPr bwMode="auto">
          <a:xfrm>
            <a:off x="0" y="0"/>
            <a:ext cx="3038475" cy="465138"/>
          </a:xfrm>
          <a:prstGeom prst="rect">
            <a:avLst/>
          </a:prstGeom>
          <a:noFill/>
          <a:ln>
            <a:noFill/>
          </a:ln>
          <a:effectLst/>
          <a:extLst/>
        </p:spPr>
        <p:txBody>
          <a:bodyPr vert="horz" wrap="square" lIns="92446" tIns="46223" rIns="92446" bIns="46223" numCol="1" anchor="t" anchorCtr="0" compatLnSpc="1">
            <a:prstTxWarp prst="textNoShape">
              <a:avLst/>
            </a:prstTxWarp>
          </a:bodyPr>
          <a:lstStyle>
            <a:lvl1pPr eaLnBrk="0" hangingPunct="0">
              <a:defRPr sz="1200">
                <a:latin typeface="Arial" charset="0"/>
                <a:ea typeface="ＭＳ Ｐゴシック" pitchFamily="34" charset="-128"/>
                <a:cs typeface="+mn-cs"/>
              </a:defRPr>
            </a:lvl1pPr>
          </a:lstStyle>
          <a:p>
            <a:pPr>
              <a:defRPr/>
            </a:pPr>
            <a:endParaRPr lang="en-US" altLang="en-US"/>
          </a:p>
        </p:txBody>
      </p:sp>
      <p:sp>
        <p:nvSpPr>
          <p:cNvPr id="119811" name="Rectangle 3"/>
          <p:cNvSpPr>
            <a:spLocks noGrp="1" noChangeArrowheads="1"/>
          </p:cNvSpPr>
          <p:nvPr>
            <p:ph type="dt" sz="quarter" idx="1"/>
          </p:nvPr>
        </p:nvSpPr>
        <p:spPr bwMode="auto">
          <a:xfrm>
            <a:off x="3970338" y="0"/>
            <a:ext cx="3038475" cy="465138"/>
          </a:xfrm>
          <a:prstGeom prst="rect">
            <a:avLst/>
          </a:prstGeom>
          <a:noFill/>
          <a:ln>
            <a:noFill/>
          </a:ln>
          <a:effectLst/>
          <a:extLst/>
        </p:spPr>
        <p:txBody>
          <a:bodyPr vert="horz" wrap="square" lIns="92446" tIns="46223" rIns="92446" bIns="46223" numCol="1" anchor="t" anchorCtr="0" compatLnSpc="1">
            <a:prstTxWarp prst="textNoShape">
              <a:avLst/>
            </a:prstTxWarp>
          </a:bodyPr>
          <a:lstStyle>
            <a:lvl1pPr algn="r" eaLnBrk="0" hangingPunct="0">
              <a:defRPr sz="1200">
                <a:latin typeface="Arial" pitchFamily="34" charset="0"/>
              </a:defRPr>
            </a:lvl1pPr>
          </a:lstStyle>
          <a:p>
            <a:pPr>
              <a:defRPr/>
            </a:pPr>
            <a:fld id="{416F4A59-7EF2-4BB5-AF37-27E212EDD8C8}" type="datetime1">
              <a:rPr lang="en-US" altLang="en-US"/>
              <a:pPr>
                <a:defRPr/>
              </a:pPr>
              <a:t>2/13/2018</a:t>
            </a:fld>
            <a:endParaRPr lang="en-US" altLang="en-US"/>
          </a:p>
        </p:txBody>
      </p:sp>
      <p:sp>
        <p:nvSpPr>
          <p:cNvPr id="119812" name="Rectangle 4"/>
          <p:cNvSpPr>
            <a:spLocks noGrp="1" noChangeArrowheads="1"/>
          </p:cNvSpPr>
          <p:nvPr>
            <p:ph type="ftr" sz="quarter" idx="2"/>
          </p:nvPr>
        </p:nvSpPr>
        <p:spPr bwMode="auto">
          <a:xfrm>
            <a:off x="0" y="8829675"/>
            <a:ext cx="3038475" cy="465138"/>
          </a:xfrm>
          <a:prstGeom prst="rect">
            <a:avLst/>
          </a:prstGeom>
          <a:noFill/>
          <a:ln>
            <a:noFill/>
          </a:ln>
          <a:effectLst/>
          <a:extLst/>
        </p:spPr>
        <p:txBody>
          <a:bodyPr vert="horz" wrap="square" lIns="92446" tIns="46223" rIns="92446" bIns="46223" numCol="1" anchor="b" anchorCtr="0" compatLnSpc="1">
            <a:prstTxWarp prst="textNoShape">
              <a:avLst/>
            </a:prstTxWarp>
          </a:bodyPr>
          <a:lstStyle>
            <a:lvl1pPr eaLnBrk="0" hangingPunct="0">
              <a:defRPr sz="1200">
                <a:latin typeface="Arial" charset="0"/>
                <a:ea typeface="ＭＳ Ｐゴシック" pitchFamily="34" charset="-128"/>
                <a:cs typeface="+mn-cs"/>
              </a:defRPr>
            </a:lvl1pPr>
          </a:lstStyle>
          <a:p>
            <a:pPr>
              <a:defRPr/>
            </a:pPr>
            <a:endParaRPr lang="en-US" altLang="en-US"/>
          </a:p>
        </p:txBody>
      </p:sp>
      <p:sp>
        <p:nvSpPr>
          <p:cNvPr id="119813" name="Rectangle 5"/>
          <p:cNvSpPr>
            <a:spLocks noGrp="1" noChangeArrowheads="1"/>
          </p:cNvSpPr>
          <p:nvPr>
            <p:ph type="sldNum" sz="quarter" idx="3"/>
          </p:nvPr>
        </p:nvSpPr>
        <p:spPr bwMode="auto">
          <a:xfrm>
            <a:off x="3970338" y="8829675"/>
            <a:ext cx="3038475" cy="465138"/>
          </a:xfrm>
          <a:prstGeom prst="rect">
            <a:avLst/>
          </a:prstGeom>
          <a:noFill/>
          <a:ln>
            <a:noFill/>
          </a:ln>
          <a:effectLst/>
          <a:extLst/>
        </p:spPr>
        <p:txBody>
          <a:bodyPr vert="horz" wrap="square" lIns="92446" tIns="46223" rIns="92446" bIns="46223" numCol="1" anchor="b" anchorCtr="0" compatLnSpc="1">
            <a:prstTxWarp prst="textNoShape">
              <a:avLst/>
            </a:prstTxWarp>
          </a:bodyPr>
          <a:lstStyle>
            <a:lvl1pPr algn="r" eaLnBrk="0" hangingPunct="0">
              <a:defRPr sz="1200">
                <a:latin typeface="Arial" pitchFamily="34" charset="0"/>
              </a:defRPr>
            </a:lvl1pPr>
          </a:lstStyle>
          <a:p>
            <a:pPr>
              <a:defRPr/>
            </a:pPr>
            <a:fld id="{25C7E7A6-0ADA-48D6-B491-F7FFC9925EB8}" type="slidenum">
              <a:rPr lang="en-US" altLang="en-US"/>
              <a:pPr>
                <a:defRPr/>
              </a:pPr>
              <a:t>‹#›</a:t>
            </a:fld>
            <a:endParaRPr lang="en-US" altLang="en-US"/>
          </a:p>
        </p:txBody>
      </p:sp>
    </p:spTree>
    <p:extLst>
      <p:ext uri="{BB962C8B-B14F-4D97-AF65-F5344CB8AC3E}">
        <p14:creationId xmlns:p14="http://schemas.microsoft.com/office/powerpoint/2010/main" val="36792559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6147"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1181100" y="696913"/>
            <a:ext cx="4649788"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701675" y="4416425"/>
            <a:ext cx="5608638" cy="4183063"/>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6151"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lgn="r" eaLnBrk="1" hangingPunct="1">
              <a:defRPr sz="1200">
                <a:latin typeface="Arial" pitchFamily="34" charset="0"/>
              </a:defRPr>
            </a:lvl1pPr>
          </a:lstStyle>
          <a:p>
            <a:pPr>
              <a:defRPr/>
            </a:pPr>
            <a:fld id="{3ABD6CB8-554A-46C5-9698-2CEECE266372}" type="slidenum">
              <a:rPr lang="en-US" altLang="en-US"/>
              <a:pPr>
                <a:defRPr/>
              </a:pPr>
              <a:t>‹#›</a:t>
            </a:fld>
            <a:endParaRPr lang="en-US" altLang="en-US"/>
          </a:p>
        </p:txBody>
      </p:sp>
    </p:spTree>
    <p:extLst>
      <p:ext uri="{BB962C8B-B14F-4D97-AF65-F5344CB8AC3E}">
        <p14:creationId xmlns:p14="http://schemas.microsoft.com/office/powerpoint/2010/main" val="113533794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ea typeface="ＭＳ Ｐゴシック" pitchFamily="34" charset="-128"/>
            </a:endParaRPr>
          </a:p>
        </p:txBody>
      </p:sp>
      <p:sp>
        <p:nvSpPr>
          <p:cNvPr id="8196" name="Slide Number Placeholder 1"/>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01709D86-884A-4639-8C4B-BC27443244D1}" type="slidenum">
              <a:rPr lang="en-US" altLang="en-US" smtClean="0"/>
              <a:pPr eaLnBrk="1" hangingPunct="1"/>
              <a:t>1</a:t>
            </a:fld>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descr="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3" y="387350"/>
            <a:ext cx="9163051"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8"/>
          <p:cNvSpPr>
            <a:spLocks noChangeArrowheads="1"/>
          </p:cNvSpPr>
          <p:nvPr/>
        </p:nvSpPr>
        <p:spPr bwMode="auto">
          <a:xfrm>
            <a:off x="0" y="0"/>
            <a:ext cx="9158288" cy="387350"/>
          </a:xfrm>
          <a:prstGeom prst="rect">
            <a:avLst/>
          </a:prstGeom>
          <a:solidFill>
            <a:srgbClr val="006699"/>
          </a:solidFill>
          <a:ln>
            <a:noFill/>
          </a:ln>
          <a:extLst/>
        </p:spPr>
        <p:txBody>
          <a:bodyPr wrap="none" anchor="ct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1" hangingPunct="1">
              <a:defRPr/>
            </a:pPr>
            <a:endParaRPr lang="en-US" altLang="en-US" sz="1800"/>
          </a:p>
        </p:txBody>
      </p:sp>
      <p:sp>
        <p:nvSpPr>
          <p:cNvPr id="6" name="Rectangle 9"/>
          <p:cNvSpPr>
            <a:spLocks noChangeArrowheads="1"/>
          </p:cNvSpPr>
          <p:nvPr/>
        </p:nvSpPr>
        <p:spPr bwMode="auto">
          <a:xfrm>
            <a:off x="0" y="1035050"/>
            <a:ext cx="9158288" cy="465138"/>
          </a:xfrm>
          <a:prstGeom prst="rect">
            <a:avLst/>
          </a:prstGeom>
          <a:solidFill>
            <a:srgbClr val="006699"/>
          </a:solidFill>
          <a:ln>
            <a:noFill/>
          </a:ln>
          <a:extLst/>
        </p:spPr>
        <p:txBody>
          <a:bodyPr wrap="none" anchor="ct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1" hangingPunct="1">
              <a:defRPr/>
            </a:pPr>
            <a:endParaRPr lang="en-US" altLang="en-US" sz="1800"/>
          </a:p>
        </p:txBody>
      </p:sp>
      <p:sp>
        <p:nvSpPr>
          <p:cNvPr id="81101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81101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7" name="Rectangle 4"/>
          <p:cNvSpPr>
            <a:spLocks noGrp="1" noChangeArrowheads="1"/>
          </p:cNvSpPr>
          <p:nvPr>
            <p:ph type="dt" sz="half" idx="10"/>
          </p:nvPr>
        </p:nvSpPr>
        <p:spPr/>
        <p:txBody>
          <a:bodyPr/>
          <a:lstStyle>
            <a:lvl1pPr>
              <a:defRPr/>
            </a:lvl1pPr>
          </a:lstStyle>
          <a:p>
            <a:pPr>
              <a:defRPr/>
            </a:pPr>
            <a:fld id="{FF221A32-F56B-4EDE-A63B-D0E249066412}" type="datetime1">
              <a:rPr lang="en-US" altLang="en-US"/>
              <a:pPr>
                <a:defRPr/>
              </a:pPr>
              <a:t>2/13/2018</a:t>
            </a:fld>
            <a:endParaRPr lang="en-US" altLang="en-US"/>
          </a:p>
        </p:txBody>
      </p:sp>
      <p:sp>
        <p:nvSpPr>
          <p:cNvPr id="8" name="Rectangle 5"/>
          <p:cNvSpPr>
            <a:spLocks noGrp="1" noChangeArrowheads="1"/>
          </p:cNvSpPr>
          <p:nvPr>
            <p:ph type="ftr" sz="quarter" idx="11"/>
          </p:nvPr>
        </p:nvSpPr>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p:txBody>
          <a:bodyPr/>
          <a:lstStyle>
            <a:lvl1pPr>
              <a:defRPr/>
            </a:lvl1pPr>
          </a:lstStyle>
          <a:p>
            <a:pPr>
              <a:defRPr/>
            </a:pPr>
            <a:fld id="{28A030AE-DC7D-477D-BD2A-0F9A5AC04651}" type="slidenum">
              <a:rPr lang="en-US" altLang="en-US"/>
              <a:pPr>
                <a:defRPr/>
              </a:pPr>
              <a:t>‹#›</a:t>
            </a:fld>
            <a:endParaRPr lang="en-US" altLang="en-US"/>
          </a:p>
        </p:txBody>
      </p:sp>
    </p:spTree>
    <p:extLst>
      <p:ext uri="{BB962C8B-B14F-4D97-AF65-F5344CB8AC3E}">
        <p14:creationId xmlns:p14="http://schemas.microsoft.com/office/powerpoint/2010/main" val="58892902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1F6DD91B-CA53-455E-B0DF-7766714B5983}" type="datetime1">
              <a:rPr lang="en-US" altLang="en-US" smtClean="0"/>
              <a:pPr>
                <a:defRPr/>
              </a:pPr>
              <a:t>2/13/2018</a:t>
            </a:fld>
            <a:endParaRPr lang="en-US" altLang="en-US"/>
          </a:p>
        </p:txBody>
      </p:sp>
      <p:sp>
        <p:nvSpPr>
          <p:cNvPr id="4" name="Footer Placeholder 3"/>
          <p:cNvSpPr>
            <a:spLocks noGrp="1"/>
          </p:cNvSpPr>
          <p:nvPr>
            <p:ph type="ftr" sz="quarter" idx="11"/>
          </p:nvPr>
        </p:nvSpPr>
        <p:spPr/>
        <p:txBody>
          <a:bodyPr/>
          <a:lstStyle/>
          <a:p>
            <a:pPr>
              <a:defRPr/>
            </a:pPr>
            <a:endParaRPr lang="en-US" altLang="en-US"/>
          </a:p>
        </p:txBody>
      </p:sp>
      <p:sp>
        <p:nvSpPr>
          <p:cNvPr id="5" name="Slide Number Placeholder 4"/>
          <p:cNvSpPr>
            <a:spLocks noGrp="1"/>
          </p:cNvSpPr>
          <p:nvPr>
            <p:ph type="sldNum" sz="quarter" idx="12"/>
          </p:nvPr>
        </p:nvSpPr>
        <p:spPr/>
        <p:txBody>
          <a:bodyPr/>
          <a:lstStyle/>
          <a:p>
            <a:pPr>
              <a:defRPr/>
            </a:pPr>
            <a:fld id="{6DF99752-ED8C-4289-B801-0F933C2C113B}" type="slidenum">
              <a:rPr lang="en-US" altLang="en-US" smtClean="0"/>
              <a:pPr>
                <a:defRPr/>
              </a:pPr>
              <a:t>‹#›</a:t>
            </a:fld>
            <a:endParaRPr lang="en-US" altLang="en-US"/>
          </a:p>
        </p:txBody>
      </p:sp>
    </p:spTree>
    <p:extLst>
      <p:ext uri="{BB962C8B-B14F-4D97-AF65-F5344CB8AC3E}">
        <p14:creationId xmlns:p14="http://schemas.microsoft.com/office/powerpoint/2010/main" val="3700046265"/>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3"/>
          <p:cNvSpPr>
            <a:spLocks noGrp="1" noChangeArrowheads="1"/>
          </p:cNvSpPr>
          <p:nvPr>
            <p:ph type="title"/>
          </p:nvPr>
        </p:nvSpPr>
        <p:spPr bwMode="auto">
          <a:xfrm>
            <a:off x="630238" y="198438"/>
            <a:ext cx="8229600"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3075" name="Rectangle 4"/>
          <p:cNvSpPr>
            <a:spLocks noGrp="1" noChangeArrowheads="1"/>
          </p:cNvSpPr>
          <p:nvPr>
            <p:ph type="body" idx="1"/>
          </p:nvPr>
        </p:nvSpPr>
        <p:spPr bwMode="auto">
          <a:xfrm>
            <a:off x="895350" y="1600200"/>
            <a:ext cx="779145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1" name="Rectangle 4"/>
          <p:cNvSpPr>
            <a:spLocks noGrp="1" noChangeArrowheads="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defRPr>
            </a:lvl1pPr>
          </a:lstStyle>
          <a:p>
            <a:pPr>
              <a:defRPr/>
            </a:pPr>
            <a:fld id="{1F6DD91B-CA53-455E-B0DF-7766714B5983}" type="datetime1">
              <a:rPr lang="en-US" altLang="en-US"/>
              <a:pPr>
                <a:defRPr/>
              </a:pPr>
              <a:t>2/13/2018</a:t>
            </a:fld>
            <a:endParaRPr lang="en-US" altLang="en-US"/>
          </a:p>
        </p:txBody>
      </p:sp>
      <p:sp>
        <p:nvSpPr>
          <p:cNvPr id="12" name="Rectangle 5"/>
          <p:cNvSpPr>
            <a:spLocks noGrp="1" noChangeArrowheads="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pitchFamily="34" charset="-128"/>
                <a:cs typeface="Arial" charset="0"/>
              </a:defRPr>
            </a:lvl1pPr>
          </a:lstStyle>
          <a:p>
            <a:pPr>
              <a:defRPr/>
            </a:pPr>
            <a:endParaRPr lang="en-US" altLang="en-US"/>
          </a:p>
        </p:txBody>
      </p:sp>
      <p:sp>
        <p:nvSpPr>
          <p:cNvPr id="13" name="Rectangle 6"/>
          <p:cNvSpPr>
            <a:spLocks noGrp="1" noChangeArrowheads="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a:latin typeface="Arial" pitchFamily="34" charset="0"/>
              </a:defRPr>
            </a:lvl1pPr>
          </a:lstStyle>
          <a:p>
            <a:pPr>
              <a:defRPr/>
            </a:pPr>
            <a:fld id="{6DF99752-ED8C-4289-B801-0F933C2C113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6491" r:id="rId1"/>
    <p:sldLayoutId id="2147486492" r:id="rId2"/>
  </p:sldLayoutIdLst>
  <p:transition/>
  <p:timing>
    <p:tnLst>
      <p:par>
        <p:cTn id="1" dur="indefinite" restart="never" nodeType="tmRoot"/>
      </p:par>
    </p:tnLst>
  </p:timing>
  <p:hf hdr="0" ftr="0" dt="0"/>
  <p:txStyles>
    <p:titleStyle>
      <a:lvl1pPr algn="ctr" rtl="0" eaLnBrk="0" fontAlgn="base" hangingPunct="0">
        <a:spcBef>
          <a:spcPct val="0"/>
        </a:spcBef>
        <a:spcAft>
          <a:spcPct val="0"/>
        </a:spcAft>
        <a:defRPr sz="3600" b="1">
          <a:solidFill>
            <a:schemeClr val="bg1"/>
          </a:solidFill>
          <a:latin typeface="Arial" charset="0"/>
          <a:ea typeface="+mj-ea"/>
          <a:cs typeface="+mj-cs"/>
        </a:defRPr>
      </a:lvl1pPr>
      <a:lvl2pPr algn="ctr" rtl="0" eaLnBrk="0" fontAlgn="base" hangingPunct="0">
        <a:spcBef>
          <a:spcPct val="0"/>
        </a:spcBef>
        <a:spcAft>
          <a:spcPct val="0"/>
        </a:spcAft>
        <a:defRPr sz="3600" b="1">
          <a:solidFill>
            <a:schemeClr val="bg1"/>
          </a:solidFill>
          <a:latin typeface="Arial" charset="0"/>
          <a:ea typeface="ＭＳ Ｐゴシック" charset="0"/>
          <a:cs typeface="ＭＳ Ｐゴシック" charset="0"/>
        </a:defRPr>
      </a:lvl2pPr>
      <a:lvl3pPr algn="ctr" rtl="0" eaLnBrk="0" fontAlgn="base" hangingPunct="0">
        <a:spcBef>
          <a:spcPct val="0"/>
        </a:spcBef>
        <a:spcAft>
          <a:spcPct val="0"/>
        </a:spcAft>
        <a:defRPr sz="3600" b="1">
          <a:solidFill>
            <a:schemeClr val="bg1"/>
          </a:solidFill>
          <a:latin typeface="Arial" charset="0"/>
          <a:ea typeface="ＭＳ Ｐゴシック" charset="0"/>
          <a:cs typeface="ＭＳ Ｐゴシック" charset="0"/>
        </a:defRPr>
      </a:lvl3pPr>
      <a:lvl4pPr algn="ctr" rtl="0" eaLnBrk="0" fontAlgn="base" hangingPunct="0">
        <a:spcBef>
          <a:spcPct val="0"/>
        </a:spcBef>
        <a:spcAft>
          <a:spcPct val="0"/>
        </a:spcAft>
        <a:defRPr sz="3600" b="1">
          <a:solidFill>
            <a:schemeClr val="bg1"/>
          </a:solidFill>
          <a:latin typeface="Arial" charset="0"/>
          <a:ea typeface="ＭＳ Ｐゴシック" charset="0"/>
          <a:cs typeface="ＭＳ Ｐゴシック" charset="0"/>
        </a:defRPr>
      </a:lvl4pPr>
      <a:lvl5pPr algn="ctr" rtl="0" eaLnBrk="0" fontAlgn="base" hangingPunct="0">
        <a:spcBef>
          <a:spcPct val="0"/>
        </a:spcBef>
        <a:spcAft>
          <a:spcPct val="0"/>
        </a:spcAft>
        <a:defRPr sz="3600" b="1">
          <a:solidFill>
            <a:schemeClr val="bg1"/>
          </a:solidFill>
          <a:latin typeface="Arial" charset="0"/>
          <a:ea typeface="ＭＳ Ｐゴシック" charset="0"/>
          <a:cs typeface="ＭＳ Ｐゴシック" charset="0"/>
        </a:defRPr>
      </a:lvl5pPr>
      <a:lvl6pPr marL="457200" algn="ctr" rtl="0" fontAlgn="base">
        <a:spcBef>
          <a:spcPct val="0"/>
        </a:spcBef>
        <a:spcAft>
          <a:spcPct val="0"/>
        </a:spcAft>
        <a:defRPr sz="3600" b="1">
          <a:solidFill>
            <a:schemeClr val="bg1"/>
          </a:solidFill>
          <a:latin typeface="Arial" charset="0"/>
        </a:defRPr>
      </a:lvl6pPr>
      <a:lvl7pPr marL="914400" algn="ctr" rtl="0" fontAlgn="base">
        <a:spcBef>
          <a:spcPct val="0"/>
        </a:spcBef>
        <a:spcAft>
          <a:spcPct val="0"/>
        </a:spcAft>
        <a:defRPr sz="3600" b="1">
          <a:solidFill>
            <a:schemeClr val="bg1"/>
          </a:solidFill>
          <a:latin typeface="Arial" charset="0"/>
        </a:defRPr>
      </a:lvl7pPr>
      <a:lvl8pPr marL="1371600" algn="ctr" rtl="0" fontAlgn="base">
        <a:spcBef>
          <a:spcPct val="0"/>
        </a:spcBef>
        <a:spcAft>
          <a:spcPct val="0"/>
        </a:spcAft>
        <a:defRPr sz="3600" b="1">
          <a:solidFill>
            <a:schemeClr val="bg1"/>
          </a:solidFill>
          <a:latin typeface="Arial" charset="0"/>
        </a:defRPr>
      </a:lvl8pPr>
      <a:lvl9pPr marL="1828800" algn="ctr" rtl="0" fontAlgn="base">
        <a:spcBef>
          <a:spcPct val="0"/>
        </a:spcBef>
        <a:spcAft>
          <a:spcPct val="0"/>
        </a:spcAft>
        <a:defRPr sz="3600" b="1">
          <a:solidFill>
            <a:schemeClr val="bg1"/>
          </a:solidFill>
          <a:latin typeface="Arial" charset="0"/>
        </a:defRPr>
      </a:lvl9pPr>
    </p:titleStyle>
    <p:bodyStyle>
      <a:lvl1pPr marL="342900" indent="-342900" algn="l" rtl="0" eaLnBrk="0" fontAlgn="base" hangingPunct="0">
        <a:spcBef>
          <a:spcPct val="20000"/>
        </a:spcBef>
        <a:spcAft>
          <a:spcPct val="0"/>
        </a:spcAft>
        <a:buChar char="•"/>
        <a:defRPr sz="28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ea typeface="+mn-ea"/>
        </a:defRPr>
      </a:lvl2pPr>
      <a:lvl3pPr marL="1143000" indent="-228600" algn="l" rtl="0" eaLnBrk="0" fontAlgn="base" hangingPunct="0">
        <a:spcBef>
          <a:spcPct val="20000"/>
        </a:spcBef>
        <a:spcAft>
          <a:spcPct val="0"/>
        </a:spcAft>
        <a:buChar char="•"/>
        <a:defRPr sz="2400">
          <a:solidFill>
            <a:schemeClr val="tx1"/>
          </a:solidFill>
          <a:latin typeface="Arial" charset="0"/>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762000" y="1905000"/>
            <a:ext cx="7772400" cy="1470025"/>
          </a:xfrm>
        </p:spPr>
        <p:txBody>
          <a:bodyPr/>
          <a:lstStyle/>
          <a:p>
            <a:r>
              <a:rPr lang="en-US" dirty="0">
                <a:solidFill>
                  <a:schemeClr val="accent6"/>
                </a:solidFill>
              </a:rPr>
              <a:t>The MA Falls Prevention </a:t>
            </a:r>
            <a:r>
              <a:rPr lang="en-US" dirty="0" smtClean="0">
                <a:solidFill>
                  <a:schemeClr val="accent6"/>
                </a:solidFill>
              </a:rPr>
              <a:t>Commission</a:t>
            </a:r>
            <a:endParaRPr lang="en-US" dirty="0">
              <a:solidFill>
                <a:schemeClr val="accent6"/>
              </a:solidFill>
            </a:endParaRPr>
          </a:p>
        </p:txBody>
      </p:sp>
      <p:sp>
        <p:nvSpPr>
          <p:cNvPr id="5" name="Subtitle 4"/>
          <p:cNvSpPr>
            <a:spLocks noGrp="1"/>
          </p:cNvSpPr>
          <p:nvPr>
            <p:ph type="subTitle" idx="1"/>
          </p:nvPr>
        </p:nvSpPr>
        <p:spPr>
          <a:xfrm>
            <a:off x="1371600" y="3886200"/>
            <a:ext cx="6400800" cy="2209800"/>
          </a:xfrm>
        </p:spPr>
        <p:txBody>
          <a:bodyPr/>
          <a:lstStyle/>
          <a:p>
            <a:r>
              <a:rPr lang="en-US" sz="2000" dirty="0"/>
              <a:t>MA Department of Public Health (DPH)</a:t>
            </a:r>
          </a:p>
          <a:p>
            <a:r>
              <a:rPr lang="en-US" sz="2000" dirty="0"/>
              <a:t>250 Washington Street, Boston, MA</a:t>
            </a:r>
          </a:p>
          <a:p>
            <a:r>
              <a:rPr lang="en-US" sz="2000" dirty="0"/>
              <a:t>Lobby 1 Conference Room-(1</a:t>
            </a:r>
            <a:r>
              <a:rPr lang="en-US" sz="2000" baseline="30000" dirty="0"/>
              <a:t>st</a:t>
            </a:r>
            <a:r>
              <a:rPr lang="en-US" sz="2000" dirty="0"/>
              <a:t> Floor)</a:t>
            </a:r>
          </a:p>
          <a:p>
            <a:r>
              <a:rPr lang="en-US" sz="2000" dirty="0" smtClean="0"/>
              <a:t>February </a:t>
            </a:r>
            <a:r>
              <a:rPr lang="en-US" sz="2000" dirty="0"/>
              <a:t>13</a:t>
            </a:r>
            <a:r>
              <a:rPr lang="en-US" sz="2000" baseline="30000" dirty="0"/>
              <a:t>th</a:t>
            </a:r>
            <a:r>
              <a:rPr lang="en-US" sz="2000" dirty="0"/>
              <a:t>, </a:t>
            </a:r>
            <a:r>
              <a:rPr lang="en-US" sz="2000" dirty="0" smtClean="0"/>
              <a:t>2018, 1-3pm </a:t>
            </a:r>
            <a:endParaRPr lang="en-US" sz="2000" dirty="0"/>
          </a:p>
        </p:txBody>
      </p:sp>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1"/>
            <a:ext cx="7772400" cy="762000"/>
          </a:xfrm>
        </p:spPr>
        <p:txBody>
          <a:bodyPr/>
          <a:lstStyle/>
          <a:p>
            <a:r>
              <a:rPr lang="en-US" dirty="0" smtClean="0">
                <a:solidFill>
                  <a:schemeClr val="accent6"/>
                </a:solidFill>
              </a:rPr>
              <a:t>Agenda</a:t>
            </a:r>
            <a:endParaRPr lang="en-US" dirty="0">
              <a:solidFill>
                <a:schemeClr val="accent6"/>
              </a:solidFill>
            </a:endParaRPr>
          </a:p>
        </p:txBody>
      </p:sp>
      <p:sp>
        <p:nvSpPr>
          <p:cNvPr id="3" name="Slide Number Placeholder 2"/>
          <p:cNvSpPr>
            <a:spLocks noGrp="1"/>
          </p:cNvSpPr>
          <p:nvPr>
            <p:ph type="sldNum" sz="quarter" idx="12"/>
          </p:nvPr>
        </p:nvSpPr>
        <p:spPr/>
        <p:txBody>
          <a:bodyPr/>
          <a:lstStyle/>
          <a:p>
            <a:pPr>
              <a:defRPr/>
            </a:pPr>
            <a:fld id="{6DF99752-ED8C-4289-B801-0F933C2C113B}" type="slidenum">
              <a:rPr lang="en-US" altLang="en-US" smtClean="0"/>
              <a:pPr>
                <a:defRPr/>
              </a:pPr>
              <a:t>2</a:t>
            </a:fld>
            <a:endParaRPr lang="en-US" altLang="en-US"/>
          </a:p>
        </p:txBody>
      </p:sp>
      <p:sp>
        <p:nvSpPr>
          <p:cNvPr id="4" name="TextBox 3"/>
          <p:cNvSpPr txBox="1"/>
          <p:nvPr/>
        </p:nvSpPr>
        <p:spPr>
          <a:xfrm>
            <a:off x="533400" y="2819400"/>
            <a:ext cx="8229600" cy="2554545"/>
          </a:xfrm>
          <a:prstGeom prst="rect">
            <a:avLst/>
          </a:prstGeom>
          <a:noFill/>
        </p:spPr>
        <p:txBody>
          <a:bodyPr wrap="square" rtlCol="0">
            <a:spAutoFit/>
          </a:bodyPr>
          <a:lstStyle/>
          <a:p>
            <a:pPr marL="342900" lvl="0" indent="-342900">
              <a:buFont typeface="+mj-lt"/>
              <a:buAutoNum type="arabicPeriod"/>
            </a:pPr>
            <a:r>
              <a:rPr lang="en-US" sz="2000" dirty="0"/>
              <a:t>Welcome/Introductions/Commission Business </a:t>
            </a:r>
            <a:endParaRPr lang="en-US" sz="2000" dirty="0" smtClean="0"/>
          </a:p>
          <a:p>
            <a:pPr marL="800100" lvl="1" indent="-342900">
              <a:buFont typeface="Arial" panose="020B0604020202020204" pitchFamily="34" charset="0"/>
              <a:buChar char="•"/>
            </a:pPr>
            <a:r>
              <a:rPr lang="en-US" sz="2000" dirty="0" smtClean="0"/>
              <a:t>Updates </a:t>
            </a:r>
            <a:r>
              <a:rPr lang="en-US" sz="2000" dirty="0"/>
              <a:t>from the Chair </a:t>
            </a:r>
            <a:endParaRPr lang="en-US" sz="2000" dirty="0" smtClean="0"/>
          </a:p>
          <a:p>
            <a:pPr marL="800100" lvl="1" indent="-342900">
              <a:buFont typeface="Arial" panose="020B0604020202020204" pitchFamily="34" charset="0"/>
              <a:buChar char="•"/>
            </a:pPr>
            <a:r>
              <a:rPr lang="en-US" sz="2000" dirty="0" smtClean="0"/>
              <a:t>Review </a:t>
            </a:r>
            <a:r>
              <a:rPr lang="en-US" sz="2000" dirty="0"/>
              <a:t>and Acceptance of Meeting Minutes (</a:t>
            </a:r>
            <a:r>
              <a:rPr lang="en-US" sz="2000" dirty="0" smtClean="0"/>
              <a:t>11-9-17)</a:t>
            </a:r>
          </a:p>
          <a:p>
            <a:pPr lvl="1"/>
            <a:endParaRPr lang="en-US" sz="2000" dirty="0" smtClean="0"/>
          </a:p>
          <a:p>
            <a:pPr marL="342900" lvl="0" indent="-342900">
              <a:lnSpc>
                <a:spcPct val="200000"/>
              </a:lnSpc>
              <a:buFont typeface="+mj-lt"/>
              <a:buAutoNum type="arabicPeriod"/>
            </a:pPr>
            <a:r>
              <a:rPr lang="en-US" sz="2000" dirty="0" smtClean="0"/>
              <a:t>Discussion</a:t>
            </a:r>
            <a:r>
              <a:rPr lang="en-US" sz="2000" dirty="0"/>
              <a:t>: Commission’s Future Work Plans </a:t>
            </a:r>
            <a:endParaRPr lang="en-US" sz="2000" dirty="0" smtClean="0"/>
          </a:p>
          <a:p>
            <a:pPr marL="342900" lvl="0" indent="-342900">
              <a:lnSpc>
                <a:spcPct val="200000"/>
              </a:lnSpc>
              <a:buFont typeface="+mj-lt"/>
              <a:buAutoNum type="arabicPeriod"/>
            </a:pPr>
            <a:r>
              <a:rPr lang="en-US" sz="2000" dirty="0" smtClean="0"/>
              <a:t>Closing Remarks</a:t>
            </a:r>
            <a:endParaRPr lang="en-US" dirty="0"/>
          </a:p>
        </p:txBody>
      </p:sp>
    </p:spTree>
    <p:extLst>
      <p:ext uri="{BB962C8B-B14F-4D97-AF65-F5344CB8AC3E}">
        <p14:creationId xmlns:p14="http://schemas.microsoft.com/office/powerpoint/2010/main" val="337005275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649352361"/>
              </p:ext>
            </p:extLst>
          </p:nvPr>
        </p:nvGraphicFramePr>
        <p:xfrm>
          <a:off x="0" y="838200"/>
          <a:ext cx="91440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457200" y="152400"/>
            <a:ext cx="8229600" cy="1111250"/>
          </a:xfrm>
        </p:spPr>
        <p:txBody>
          <a:bodyPr/>
          <a:lstStyle/>
          <a:p>
            <a:r>
              <a:rPr lang="en-US" sz="2800" dirty="0">
                <a:solidFill>
                  <a:schemeClr val="accent6"/>
                </a:solidFill>
              </a:rPr>
              <a:t>Phase 2 Report Recommendations</a:t>
            </a:r>
            <a:r>
              <a:rPr lang="en-US" dirty="0">
                <a:solidFill>
                  <a:schemeClr val="accent6"/>
                </a:solidFill>
              </a:rPr>
              <a:t/>
            </a:r>
            <a:br>
              <a:rPr lang="en-US" dirty="0">
                <a:solidFill>
                  <a:schemeClr val="accent6"/>
                </a:solidFill>
              </a:rPr>
            </a:br>
            <a:r>
              <a:rPr lang="en-US" sz="2400" dirty="0" smtClean="0">
                <a:solidFill>
                  <a:schemeClr val="accent6"/>
                </a:solidFill>
              </a:rPr>
              <a:t>The MA Commission on Falls Prevention will. . . </a:t>
            </a:r>
            <a:r>
              <a:rPr lang="en-US" dirty="0" smtClean="0">
                <a:solidFill>
                  <a:schemeClr val="accent6"/>
                </a:solidFill>
              </a:rPr>
              <a:t/>
            </a:r>
            <a:br>
              <a:rPr lang="en-US" dirty="0" smtClean="0">
                <a:solidFill>
                  <a:schemeClr val="accent6"/>
                </a:solidFill>
              </a:rPr>
            </a:br>
            <a:endParaRPr lang="en-US" dirty="0">
              <a:solidFill>
                <a:schemeClr val="accent6"/>
              </a:solidFill>
            </a:endParaRPr>
          </a:p>
        </p:txBody>
      </p:sp>
    </p:spTree>
    <p:extLst>
      <p:ext uri="{BB962C8B-B14F-4D97-AF65-F5344CB8AC3E}">
        <p14:creationId xmlns:p14="http://schemas.microsoft.com/office/powerpoint/2010/main" val="177832370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438"/>
            <a:ext cx="8229600" cy="1111250"/>
          </a:xfrm>
        </p:spPr>
        <p:txBody>
          <a:bodyPr/>
          <a:lstStyle/>
          <a:p>
            <a:r>
              <a:rPr lang="en-US" dirty="0" smtClean="0">
                <a:solidFill>
                  <a:schemeClr val="accent6"/>
                </a:solidFill>
              </a:rPr>
              <a:t>Discussion:</a:t>
            </a:r>
            <a:br>
              <a:rPr lang="en-US" dirty="0" smtClean="0">
                <a:solidFill>
                  <a:schemeClr val="accent6"/>
                </a:solidFill>
              </a:rPr>
            </a:br>
            <a:r>
              <a:rPr lang="en-US" sz="3200" dirty="0" smtClean="0">
                <a:solidFill>
                  <a:schemeClr val="accent6"/>
                </a:solidFill>
              </a:rPr>
              <a:t>The Commission’s Future Work Plans</a:t>
            </a:r>
            <a:endParaRPr lang="en-US" sz="3200" dirty="0">
              <a:solidFill>
                <a:schemeClr val="accent6"/>
              </a:solidFill>
            </a:endParaRPr>
          </a:p>
        </p:txBody>
      </p:sp>
      <p:sp>
        <p:nvSpPr>
          <p:cNvPr id="3" name="Slide Number Placeholder 2"/>
          <p:cNvSpPr>
            <a:spLocks noGrp="1"/>
          </p:cNvSpPr>
          <p:nvPr>
            <p:ph type="sldNum" sz="quarter" idx="12"/>
          </p:nvPr>
        </p:nvSpPr>
        <p:spPr/>
        <p:txBody>
          <a:bodyPr/>
          <a:lstStyle/>
          <a:p>
            <a:pPr>
              <a:defRPr/>
            </a:pPr>
            <a:fld id="{6DF99752-ED8C-4289-B801-0F933C2C113B}" type="slidenum">
              <a:rPr lang="en-US" altLang="en-US" smtClean="0"/>
              <a:pPr>
                <a:defRPr/>
              </a:pPr>
              <a:t>4</a:t>
            </a:fld>
            <a:endParaRPr lang="en-US" altLang="en-US"/>
          </a:p>
        </p:txBody>
      </p:sp>
      <p:graphicFrame>
        <p:nvGraphicFramePr>
          <p:cNvPr id="5" name="Diagram 4"/>
          <p:cNvGraphicFramePr/>
          <p:nvPr>
            <p:extLst>
              <p:ext uri="{D42A27DB-BD31-4B8C-83A1-F6EECF244321}">
                <p14:modId xmlns:p14="http://schemas.microsoft.com/office/powerpoint/2010/main" val="2582161448"/>
              </p:ext>
            </p:extLst>
          </p:nvPr>
        </p:nvGraphicFramePr>
        <p:xfrm>
          <a:off x="0" y="1219200"/>
          <a:ext cx="9144000" cy="53666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374410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447801"/>
            <a:ext cx="7772400" cy="838199"/>
          </a:xfrm>
        </p:spPr>
        <p:txBody>
          <a:bodyPr/>
          <a:lstStyle/>
          <a:p>
            <a:r>
              <a:rPr lang="en-US" dirty="0" smtClean="0">
                <a:solidFill>
                  <a:schemeClr val="accent6"/>
                </a:solidFill>
              </a:rPr>
              <a:t>Thank you!</a:t>
            </a:r>
            <a:endParaRPr lang="en-US" dirty="0">
              <a:solidFill>
                <a:schemeClr val="accent6"/>
              </a:solidFill>
            </a:endParaRPr>
          </a:p>
        </p:txBody>
      </p:sp>
      <p:sp>
        <p:nvSpPr>
          <p:cNvPr id="5" name="Subtitle 4"/>
          <p:cNvSpPr>
            <a:spLocks noGrp="1"/>
          </p:cNvSpPr>
          <p:nvPr>
            <p:ph type="subTitle" idx="1"/>
          </p:nvPr>
        </p:nvSpPr>
        <p:spPr>
          <a:xfrm>
            <a:off x="1371600" y="2209800"/>
            <a:ext cx="6400800" cy="685800"/>
          </a:xfrm>
        </p:spPr>
        <p:txBody>
          <a:bodyPr/>
          <a:lstStyle/>
          <a:p>
            <a:r>
              <a:rPr lang="en-US" dirty="0" smtClean="0"/>
              <a:t>See you next time</a:t>
            </a:r>
            <a:endParaRPr lang="en-US" dirty="0"/>
          </a:p>
        </p:txBody>
      </p:sp>
      <p:sp>
        <p:nvSpPr>
          <p:cNvPr id="3" name="Slide Number Placeholder 2"/>
          <p:cNvSpPr>
            <a:spLocks noGrp="1"/>
          </p:cNvSpPr>
          <p:nvPr>
            <p:ph type="sldNum" sz="quarter" idx="12"/>
          </p:nvPr>
        </p:nvSpPr>
        <p:spPr/>
        <p:txBody>
          <a:bodyPr/>
          <a:lstStyle/>
          <a:p>
            <a:pPr>
              <a:defRPr/>
            </a:pPr>
            <a:fld id="{6DF99752-ED8C-4289-B801-0F933C2C113B}" type="slidenum">
              <a:rPr lang="en-US" altLang="en-US" smtClean="0"/>
              <a:pPr>
                <a:defRPr/>
              </a:pPr>
              <a:t>5</a:t>
            </a:fld>
            <a:endParaRPr lang="en-US" altLang="en-US"/>
          </a:p>
        </p:txBody>
      </p:sp>
      <p:graphicFrame>
        <p:nvGraphicFramePr>
          <p:cNvPr id="6" name="Diagram 5"/>
          <p:cNvGraphicFramePr/>
          <p:nvPr>
            <p:extLst>
              <p:ext uri="{D42A27DB-BD31-4B8C-83A1-F6EECF244321}">
                <p14:modId xmlns:p14="http://schemas.microsoft.com/office/powerpoint/2010/main" val="2358700005"/>
              </p:ext>
            </p:extLst>
          </p:nvPr>
        </p:nvGraphicFramePr>
        <p:xfrm>
          <a:off x="228600" y="2819400"/>
          <a:ext cx="8763000" cy="2819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1459610" y="5911334"/>
            <a:ext cx="6224781" cy="369332"/>
          </a:xfrm>
          <a:prstGeom prst="rect">
            <a:avLst/>
          </a:prstGeom>
          <a:noFill/>
        </p:spPr>
        <p:txBody>
          <a:bodyPr wrap="none" rtlCol="0">
            <a:spAutoFit/>
          </a:bodyPr>
          <a:lstStyle/>
          <a:p>
            <a:pPr lvl="0"/>
            <a:r>
              <a:rPr lang="en-US" b="1" dirty="0" smtClean="0"/>
              <a:t>DPH Falls Prevention Info. Line: 1-800-227-SAFE (7233)</a:t>
            </a:r>
            <a:endParaRPr lang="en-US" dirty="0" smtClean="0"/>
          </a:p>
        </p:txBody>
      </p:sp>
    </p:spTree>
    <p:extLst>
      <p:ext uri="{BB962C8B-B14F-4D97-AF65-F5344CB8AC3E}">
        <p14:creationId xmlns:p14="http://schemas.microsoft.com/office/powerpoint/2010/main" val="75753885"/>
      </p:ext>
    </p:extLst>
  </p:cSld>
  <p:clrMapOvr>
    <a:masterClrMapping/>
  </p:clrMapOvr>
  <p:transition/>
</p:sld>
</file>

<file path=ppt/theme/theme1.xml><?xml version="1.0" encoding="utf-8"?>
<a:theme xmlns:a="http://schemas.openxmlformats.org/drawingml/2006/main" name="2_dph template">
  <a:themeElements>
    <a:clrScheme name="dph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ph template">
      <a:majorFont>
        <a:latin typeface=""/>
        <a:ea typeface="ＭＳ Ｐゴシック"/>
        <a:cs typeface="ＭＳ Ｐゴシック"/>
      </a:majorFont>
      <a:minorFont>
        <a:latin typeface=""/>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ph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ph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ph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ph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ph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ph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ph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ph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ph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ph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ph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ph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ph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otalTime>9510</TotalTime>
  <Words>388</Words>
  <Application>Microsoft Office PowerPoint</Application>
  <PresentationFormat>On-screen Show (4:3)</PresentationFormat>
  <Paragraphs>49</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2_dph template</vt:lpstr>
      <vt:lpstr>The MA Falls Prevention Commission</vt:lpstr>
      <vt:lpstr>Agenda</vt:lpstr>
      <vt:lpstr>Phase 2 Report Recommendations The MA Commission on Falls Prevention will. . .  </vt:lpstr>
      <vt:lpstr>Discussion: The Commission’s Future Work Plans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Kristin Golden</dc:creator>
  <cp:lastModifiedBy> </cp:lastModifiedBy>
  <cp:revision>415</cp:revision>
  <cp:lastPrinted>2015-03-18T12:49:07Z</cp:lastPrinted>
  <dcterms:created xsi:type="dcterms:W3CDTF">2010-11-10T13:27:20Z</dcterms:created>
  <dcterms:modified xsi:type="dcterms:W3CDTF">2018-02-13T17:44:05Z</dcterms:modified>
</cp:coreProperties>
</file>