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2"/>
  </p:notesMasterIdLst>
  <p:sldIdLst>
    <p:sldId id="256" r:id="rId4"/>
    <p:sldId id="257" r:id="rId5"/>
    <p:sldId id="258" r:id="rId6"/>
    <p:sldId id="354" r:id="rId7"/>
    <p:sldId id="259" r:id="rId8"/>
    <p:sldId id="343" r:id="rId9"/>
    <p:sldId id="352" r:id="rId10"/>
    <p:sldId id="340" r:id="rId11"/>
    <p:sldId id="346" r:id="rId12"/>
    <p:sldId id="357" r:id="rId13"/>
    <p:sldId id="355" r:id="rId14"/>
    <p:sldId id="360" r:id="rId15"/>
    <p:sldId id="333" r:id="rId16"/>
    <p:sldId id="275" r:id="rId17"/>
    <p:sldId id="266" r:id="rId18"/>
    <p:sldId id="267" r:id="rId19"/>
    <p:sldId id="269" r:id="rId20"/>
    <p:sldId id="27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A16BA4-E197-4104-85B1-1916E9FD6B35}" v="1" dt="2026-02-18T20:29:00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2177" autoAdjust="0"/>
  </p:normalViewPr>
  <p:slideViewPr>
    <p:cSldViewPr snapToGrid="0">
      <p:cViewPr varScale="1">
        <p:scale>
          <a:sx n="55" d="100"/>
          <a:sy n="55" d="100"/>
        </p:scale>
        <p:origin x="78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undo redo custSel addSld delSld modSld sldOrd">
      <pc:chgData name="Gannett, Yukiko (EOTSS)" userId="1a375f8e-71eb-464a-9d86-65c78107010f" providerId="ADAL" clId="{D7A972D2-A29A-4420-BEF5-445AADFA06AE}" dt="2026-02-18T20:28:38.655" v="2229" actId="2696"/>
      <pc:docMkLst>
        <pc:docMk/>
      </pc:docMkLst>
      <pc:sldChg chg="modSp mod">
        <pc:chgData name="Gannett, Yukiko (EOTSS)" userId="1a375f8e-71eb-464a-9d86-65c78107010f" providerId="ADAL" clId="{D7A972D2-A29A-4420-BEF5-445AADFA06AE}" dt="2026-02-13T19:31:47.981" v="46" actId="313"/>
        <pc:sldMkLst>
          <pc:docMk/>
          <pc:sldMk cId="4274120308" sldId="256"/>
        </pc:sldMkLst>
        <pc:spChg chg="mod">
          <ac:chgData name="Gannett, Yukiko (EOTSS)" userId="1a375f8e-71eb-464a-9d86-65c78107010f" providerId="ADAL" clId="{D7A972D2-A29A-4420-BEF5-445AADFA06AE}" dt="2026-02-13T19:31:07.568" v="22" actId="20577"/>
          <ac:spMkLst>
            <pc:docMk/>
            <pc:sldMk cId="4274120308" sldId="256"/>
            <ac:spMk id="2" creationId="{5688927A-E7A3-ED63-CCF9-F733A80C60E4}"/>
          </ac:spMkLst>
        </pc:spChg>
        <pc:spChg chg="mod">
          <ac:chgData name="Gannett, Yukiko (EOTSS)" userId="1a375f8e-71eb-464a-9d86-65c78107010f" providerId="ADAL" clId="{D7A972D2-A29A-4420-BEF5-445AADFA06AE}" dt="2026-02-13T19:31:47.981" v="46" actId="313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Gannett, Yukiko (EOTSS)" userId="1a375f8e-71eb-464a-9d86-65c78107010f" providerId="ADAL" clId="{D7A972D2-A29A-4420-BEF5-445AADFA06AE}" dt="2026-02-13T21:38:26.560" v="2057" actId="20577"/>
        <pc:sldMkLst>
          <pc:docMk/>
          <pc:sldMk cId="907641570" sldId="257"/>
        </pc:sldMkLst>
        <pc:spChg chg="mod">
          <ac:chgData name="Gannett, Yukiko (EOTSS)" userId="1a375f8e-71eb-464a-9d86-65c78107010f" providerId="ADAL" clId="{D7A972D2-A29A-4420-BEF5-445AADFA06AE}" dt="2026-02-13T21:38:26.560" v="2057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delSp modSp mod">
        <pc:chgData name="Gannett, Yukiko (EOTSS)" userId="1a375f8e-71eb-464a-9d86-65c78107010f" providerId="ADAL" clId="{D7A972D2-A29A-4420-BEF5-445AADFA06AE}" dt="2026-02-13T21:27:19.650" v="1954" actId="14100"/>
        <pc:sldMkLst>
          <pc:docMk/>
          <pc:sldMk cId="1519259815" sldId="258"/>
        </pc:sldMkLst>
        <pc:spChg chg="mod">
          <ac:chgData name="Gannett, Yukiko (EOTSS)" userId="1a375f8e-71eb-464a-9d86-65c78107010f" providerId="ADAL" clId="{D7A972D2-A29A-4420-BEF5-445AADFA06AE}" dt="2026-02-13T21:27:19.650" v="1954" actId="14100"/>
          <ac:spMkLst>
            <pc:docMk/>
            <pc:sldMk cId="1519259815" sldId="258"/>
            <ac:spMk id="4" creationId="{A7FC3462-5C38-484B-3D71-AD84862000FE}"/>
          </ac:spMkLst>
        </pc:spChg>
      </pc:sldChg>
      <pc:sldChg chg="modSp mod">
        <pc:chgData name="Gannett, Yukiko (EOTSS)" userId="1a375f8e-71eb-464a-9d86-65c78107010f" providerId="ADAL" clId="{D7A972D2-A29A-4420-BEF5-445AADFA06AE}" dt="2026-02-13T21:26:39.667" v="1953" actId="20577"/>
        <pc:sldMkLst>
          <pc:docMk/>
          <pc:sldMk cId="3646040335" sldId="259"/>
        </pc:sldMkLst>
        <pc:spChg chg="mod">
          <ac:chgData name="Gannett, Yukiko (EOTSS)" userId="1a375f8e-71eb-464a-9d86-65c78107010f" providerId="ADAL" clId="{D7A972D2-A29A-4420-BEF5-445AADFA06AE}" dt="2026-02-13T21:26:39.667" v="1953" actId="20577"/>
          <ac:spMkLst>
            <pc:docMk/>
            <pc:sldMk cId="3646040335" sldId="259"/>
            <ac:spMk id="2" creationId="{9F6013B6-22C5-C5C2-3703-5A033EC84952}"/>
          </ac:spMkLst>
        </pc:spChg>
        <pc:spChg chg="mod">
          <ac:chgData name="Gannett, Yukiko (EOTSS)" userId="1a375f8e-71eb-464a-9d86-65c78107010f" providerId="ADAL" clId="{D7A972D2-A29A-4420-BEF5-445AADFA06AE}" dt="2026-02-13T21:21:36.968" v="1945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delSp modSp mod">
        <pc:chgData name="Gannett, Yukiko (EOTSS)" userId="1a375f8e-71eb-464a-9d86-65c78107010f" providerId="ADAL" clId="{D7A972D2-A29A-4420-BEF5-445AADFA06AE}" dt="2026-02-13T19:42:14.611" v="144" actId="2710"/>
        <pc:sldMkLst>
          <pc:docMk/>
          <pc:sldMk cId="3153082572" sldId="266"/>
        </pc:sldMkLst>
        <pc:spChg chg="mod">
          <ac:chgData name="Gannett, Yukiko (EOTSS)" userId="1a375f8e-71eb-464a-9d86-65c78107010f" providerId="ADAL" clId="{D7A972D2-A29A-4420-BEF5-445AADFA06AE}" dt="2026-02-13T19:42:14.611" v="144" actId="2710"/>
          <ac:spMkLst>
            <pc:docMk/>
            <pc:sldMk cId="3153082572" sldId="266"/>
            <ac:spMk id="4" creationId="{75A6813C-6E89-1EE2-AC63-6B853BC1137D}"/>
          </ac:spMkLst>
        </pc:spChg>
      </pc:sldChg>
      <pc:sldChg chg="delSp modSp mod">
        <pc:chgData name="Gannett, Yukiko (EOTSS)" userId="1a375f8e-71eb-464a-9d86-65c78107010f" providerId="ADAL" clId="{D7A972D2-A29A-4420-BEF5-445AADFA06AE}" dt="2026-02-13T19:42:45.105" v="147" actId="14100"/>
        <pc:sldMkLst>
          <pc:docMk/>
          <pc:sldMk cId="3749962422" sldId="267"/>
        </pc:sldMkLst>
        <pc:spChg chg="mod">
          <ac:chgData name="Gannett, Yukiko (EOTSS)" userId="1a375f8e-71eb-464a-9d86-65c78107010f" providerId="ADAL" clId="{D7A972D2-A29A-4420-BEF5-445AADFA06AE}" dt="2026-02-13T19:42:45.105" v="147" actId="14100"/>
          <ac:spMkLst>
            <pc:docMk/>
            <pc:sldMk cId="3749962422" sldId="267"/>
            <ac:spMk id="4" creationId="{E0C97FB7-B290-1CEE-5386-BFD7E91F9F04}"/>
          </ac:spMkLst>
        </pc:spChg>
      </pc:sldChg>
      <pc:sldChg chg="delSp modSp mod">
        <pc:chgData name="Gannett, Yukiko (EOTSS)" userId="1a375f8e-71eb-464a-9d86-65c78107010f" providerId="ADAL" clId="{D7A972D2-A29A-4420-BEF5-445AADFA06AE}" dt="2026-02-13T19:42:59.683" v="149" actId="14100"/>
        <pc:sldMkLst>
          <pc:docMk/>
          <pc:sldMk cId="3369402495" sldId="271"/>
        </pc:sldMkLst>
        <pc:spChg chg="mod">
          <ac:chgData name="Gannett, Yukiko (EOTSS)" userId="1a375f8e-71eb-464a-9d86-65c78107010f" providerId="ADAL" clId="{D7A972D2-A29A-4420-BEF5-445AADFA06AE}" dt="2026-02-13T19:42:59.683" v="149" actId="14100"/>
          <ac:spMkLst>
            <pc:docMk/>
            <pc:sldMk cId="3369402495" sldId="271"/>
            <ac:spMk id="4" creationId="{A87CDE48-60C5-49D5-683E-B41FBA949713}"/>
          </ac:spMkLst>
        </pc:spChg>
      </pc:sldChg>
      <pc:sldChg chg="modSp mod">
        <pc:chgData name="Gannett, Yukiko (EOTSS)" userId="1a375f8e-71eb-464a-9d86-65c78107010f" providerId="ADAL" clId="{D7A972D2-A29A-4420-BEF5-445AADFA06AE}" dt="2026-02-13T21:54:59.509" v="2191" actId="20577"/>
        <pc:sldMkLst>
          <pc:docMk/>
          <pc:sldMk cId="2890622037" sldId="275"/>
        </pc:sldMkLst>
        <pc:spChg chg="mod">
          <ac:chgData name="Gannett, Yukiko (EOTSS)" userId="1a375f8e-71eb-464a-9d86-65c78107010f" providerId="ADAL" clId="{D7A972D2-A29A-4420-BEF5-445AADFA06AE}" dt="2026-02-13T21:54:59.509" v="2191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delSp modSp mod">
        <pc:chgData name="Gannett, Yukiko (EOTSS)" userId="1a375f8e-71eb-464a-9d86-65c78107010f" providerId="ADAL" clId="{D7A972D2-A29A-4420-BEF5-445AADFA06AE}" dt="2026-02-13T19:41:03.987" v="134" actId="14100"/>
        <pc:sldMkLst>
          <pc:docMk/>
          <pc:sldMk cId="2047830750" sldId="333"/>
        </pc:sldMkLst>
        <pc:spChg chg="mod">
          <ac:chgData name="Gannett, Yukiko (EOTSS)" userId="1a375f8e-71eb-464a-9d86-65c78107010f" providerId="ADAL" clId="{D7A972D2-A29A-4420-BEF5-445AADFA06AE}" dt="2026-02-13T19:41:03.987" v="134" actId="14100"/>
          <ac:spMkLst>
            <pc:docMk/>
            <pc:sldMk cId="2047830750" sldId="333"/>
            <ac:spMk id="5" creationId="{287D025C-3BFB-7356-B452-63A3CAE75A33}"/>
          </ac:spMkLst>
        </pc:spChg>
      </pc:sldChg>
      <pc:sldChg chg="delSp modSp mod">
        <pc:chgData name="Gannett, Yukiko (EOTSS)" userId="1a375f8e-71eb-464a-9d86-65c78107010f" providerId="ADAL" clId="{D7A972D2-A29A-4420-BEF5-445AADFA06AE}" dt="2026-02-13T19:40:45.605" v="133" actId="14100"/>
        <pc:sldMkLst>
          <pc:docMk/>
          <pc:sldMk cId="2346692991" sldId="340"/>
        </pc:sldMkLst>
        <pc:spChg chg="mod">
          <ac:chgData name="Gannett, Yukiko (EOTSS)" userId="1a375f8e-71eb-464a-9d86-65c78107010f" providerId="ADAL" clId="{D7A972D2-A29A-4420-BEF5-445AADFA06AE}" dt="2026-02-13T19:40:45.605" v="133" actId="14100"/>
          <ac:spMkLst>
            <pc:docMk/>
            <pc:sldMk cId="2346692991" sldId="340"/>
            <ac:spMk id="4" creationId="{5F071275-8D2B-4557-C1B3-5CB225FEFC8C}"/>
          </ac:spMkLst>
        </pc:spChg>
      </pc:sldChg>
      <pc:sldChg chg="delSp modSp mod">
        <pc:chgData name="Gannett, Yukiko (EOTSS)" userId="1a375f8e-71eb-464a-9d86-65c78107010f" providerId="ADAL" clId="{D7A972D2-A29A-4420-BEF5-445AADFA06AE}" dt="2026-02-13T19:41:26.131" v="139" actId="2710"/>
        <pc:sldMkLst>
          <pc:docMk/>
          <pc:sldMk cId="68174116" sldId="343"/>
        </pc:sldMkLst>
        <pc:spChg chg="mod">
          <ac:chgData name="Gannett, Yukiko (EOTSS)" userId="1a375f8e-71eb-464a-9d86-65c78107010f" providerId="ADAL" clId="{D7A972D2-A29A-4420-BEF5-445AADFA06AE}" dt="2026-02-13T19:41:26.131" v="139" actId="2710"/>
          <ac:spMkLst>
            <pc:docMk/>
            <pc:sldMk cId="68174116" sldId="343"/>
            <ac:spMk id="4" creationId="{4DD07E2F-E085-F874-964A-6C8DB4A920B3}"/>
          </ac:spMkLst>
        </pc:spChg>
      </pc:sldChg>
      <pc:sldChg chg="modSp mod">
        <pc:chgData name="Gannett, Yukiko (EOTSS)" userId="1a375f8e-71eb-464a-9d86-65c78107010f" providerId="ADAL" clId="{D7A972D2-A29A-4420-BEF5-445AADFA06AE}" dt="2026-02-13T21:48:36.556" v="2167" actId="20577"/>
        <pc:sldMkLst>
          <pc:docMk/>
          <pc:sldMk cId="3947675169" sldId="346"/>
        </pc:sldMkLst>
        <pc:spChg chg="mod">
          <ac:chgData name="Gannett, Yukiko (EOTSS)" userId="1a375f8e-71eb-464a-9d86-65c78107010f" providerId="ADAL" clId="{D7A972D2-A29A-4420-BEF5-445AADFA06AE}" dt="2026-02-13T21:45:49.949" v="2101"/>
          <ac:spMkLst>
            <pc:docMk/>
            <pc:sldMk cId="3947675169" sldId="346"/>
            <ac:spMk id="2" creationId="{10AA672B-E613-9937-013F-652CFC87BB03}"/>
          </ac:spMkLst>
        </pc:spChg>
        <pc:spChg chg="mod">
          <ac:chgData name="Gannett, Yukiko (EOTSS)" userId="1a375f8e-71eb-464a-9d86-65c78107010f" providerId="ADAL" clId="{D7A972D2-A29A-4420-BEF5-445AADFA06AE}" dt="2026-02-13T21:48:36.556" v="2167" actId="20577"/>
          <ac:spMkLst>
            <pc:docMk/>
            <pc:sldMk cId="3947675169" sldId="346"/>
            <ac:spMk id="3" creationId="{C5F3CF93-9566-2E3F-BB42-DF9B42778C9D}"/>
          </ac:spMkLst>
        </pc:spChg>
      </pc:sldChg>
      <pc:sldChg chg="addSp modSp mod">
        <pc:chgData name="Gannett, Yukiko (EOTSS)" userId="1a375f8e-71eb-464a-9d86-65c78107010f" providerId="ADAL" clId="{D7A972D2-A29A-4420-BEF5-445AADFA06AE}" dt="2026-02-13T21:44:40.580" v="2100" actId="20577"/>
        <pc:sldMkLst>
          <pc:docMk/>
          <pc:sldMk cId="1552106218" sldId="352"/>
        </pc:sldMkLst>
        <pc:spChg chg="mod">
          <ac:chgData name="Gannett, Yukiko (EOTSS)" userId="1a375f8e-71eb-464a-9d86-65c78107010f" providerId="ADAL" clId="{D7A972D2-A29A-4420-BEF5-445AADFA06AE}" dt="2026-02-13T20:47:59.465" v="1668" actId="255"/>
          <ac:spMkLst>
            <pc:docMk/>
            <pc:sldMk cId="1552106218" sldId="352"/>
            <ac:spMk id="2" creationId="{D205038D-1539-2AF8-A5B9-EBE0F7011107}"/>
          </ac:spMkLst>
        </pc:spChg>
        <pc:spChg chg="mod">
          <ac:chgData name="Gannett, Yukiko (EOTSS)" userId="1a375f8e-71eb-464a-9d86-65c78107010f" providerId="ADAL" clId="{D7A972D2-A29A-4420-BEF5-445AADFA06AE}" dt="2026-02-13T21:44:40.580" v="2100" actId="20577"/>
          <ac:spMkLst>
            <pc:docMk/>
            <pc:sldMk cId="1552106218" sldId="352"/>
            <ac:spMk id="3" creationId="{1A2A5618-564D-2AF1-DF00-554DBABCA223}"/>
          </ac:spMkLst>
        </pc:spChg>
      </pc:sldChg>
      <pc:sldChg chg="modSp add mod ord">
        <pc:chgData name="Gannett, Yukiko (EOTSS)" userId="1a375f8e-71eb-464a-9d86-65c78107010f" providerId="ADAL" clId="{D7A972D2-A29A-4420-BEF5-445AADFA06AE}" dt="2026-02-13T21:21:27.891" v="1941" actId="27636"/>
        <pc:sldMkLst>
          <pc:docMk/>
          <pc:sldMk cId="2292704288" sldId="354"/>
        </pc:sldMkLst>
        <pc:spChg chg="mod">
          <ac:chgData name="Gannett, Yukiko (EOTSS)" userId="1a375f8e-71eb-464a-9d86-65c78107010f" providerId="ADAL" clId="{D7A972D2-A29A-4420-BEF5-445AADFA06AE}" dt="2026-02-13T21:21:27.891" v="1941" actId="27636"/>
          <ac:spMkLst>
            <pc:docMk/>
            <pc:sldMk cId="2292704288" sldId="354"/>
            <ac:spMk id="3" creationId="{205F2BBE-82D7-369A-A822-7FB21E86E2E1}"/>
          </ac:spMkLst>
        </pc:spChg>
      </pc:sldChg>
      <pc:sldChg chg="modSp add mod">
        <pc:chgData name="Gannett, Yukiko (EOTSS)" userId="1a375f8e-71eb-464a-9d86-65c78107010f" providerId="ADAL" clId="{D7A972D2-A29A-4420-BEF5-445AADFA06AE}" dt="2026-02-13T21:51:25.676" v="2181" actId="113"/>
        <pc:sldMkLst>
          <pc:docMk/>
          <pc:sldMk cId="3744314550" sldId="355"/>
        </pc:sldMkLst>
        <pc:spChg chg="mod">
          <ac:chgData name="Gannett, Yukiko (EOTSS)" userId="1a375f8e-71eb-464a-9d86-65c78107010f" providerId="ADAL" clId="{D7A972D2-A29A-4420-BEF5-445AADFA06AE}" dt="2026-02-13T21:03:09.592" v="1787"/>
          <ac:spMkLst>
            <pc:docMk/>
            <pc:sldMk cId="3744314550" sldId="355"/>
            <ac:spMk id="2" creationId="{43BA453A-EF57-AAE5-EDBD-969C3FEE3BCC}"/>
          </ac:spMkLst>
        </pc:spChg>
        <pc:spChg chg="mod">
          <ac:chgData name="Gannett, Yukiko (EOTSS)" userId="1a375f8e-71eb-464a-9d86-65c78107010f" providerId="ADAL" clId="{D7A972D2-A29A-4420-BEF5-445AADFA06AE}" dt="2026-02-13T21:51:25.676" v="2181" actId="113"/>
          <ac:spMkLst>
            <pc:docMk/>
            <pc:sldMk cId="3744314550" sldId="355"/>
            <ac:spMk id="3" creationId="{AB117A0A-F7F6-CD8B-5D9E-320B4CF5D723}"/>
          </ac:spMkLst>
        </pc:spChg>
      </pc:sldChg>
      <pc:sldChg chg="addSp modSp add mod">
        <pc:chgData name="Gannett, Yukiko (EOTSS)" userId="1a375f8e-71eb-464a-9d86-65c78107010f" providerId="ADAL" clId="{D7A972D2-A29A-4420-BEF5-445AADFA06AE}" dt="2026-02-13T21:50:22.777" v="2175"/>
        <pc:sldMkLst>
          <pc:docMk/>
          <pc:sldMk cId="1471980942" sldId="357"/>
        </pc:sldMkLst>
        <pc:spChg chg="mod">
          <ac:chgData name="Gannett, Yukiko (EOTSS)" userId="1a375f8e-71eb-464a-9d86-65c78107010f" providerId="ADAL" clId="{D7A972D2-A29A-4420-BEF5-445AADFA06AE}" dt="2026-02-13T20:54:49.399" v="1734"/>
          <ac:spMkLst>
            <pc:docMk/>
            <pc:sldMk cId="1471980942" sldId="357"/>
            <ac:spMk id="2" creationId="{D121C136-D853-DF71-E8B4-F003E841AC44}"/>
          </ac:spMkLst>
        </pc:spChg>
        <pc:spChg chg="mod">
          <ac:chgData name="Gannett, Yukiko (EOTSS)" userId="1a375f8e-71eb-464a-9d86-65c78107010f" providerId="ADAL" clId="{D7A972D2-A29A-4420-BEF5-445AADFA06AE}" dt="2026-02-13T21:50:22.777" v="2175"/>
          <ac:spMkLst>
            <pc:docMk/>
            <pc:sldMk cId="1471980942" sldId="357"/>
            <ac:spMk id="3" creationId="{37C17FBE-AC1D-88E7-D47E-BB9F1DC20BD9}"/>
          </ac:spMkLst>
        </pc:spChg>
      </pc:sldChg>
      <pc:sldChg chg="modSp add mod">
        <pc:chgData name="Gannett, Yukiko (EOTSS)" userId="1a375f8e-71eb-464a-9d86-65c78107010f" providerId="ADAL" clId="{D7A972D2-A29A-4420-BEF5-445AADFA06AE}" dt="2026-02-13T21:53:33.484" v="2187" actId="20577"/>
        <pc:sldMkLst>
          <pc:docMk/>
          <pc:sldMk cId="2291964699" sldId="360"/>
        </pc:sldMkLst>
        <pc:spChg chg="mod">
          <ac:chgData name="Gannett, Yukiko (EOTSS)" userId="1a375f8e-71eb-464a-9d86-65c78107010f" providerId="ADAL" clId="{D7A972D2-A29A-4420-BEF5-445AADFA06AE}" dt="2026-02-13T21:09:11.365" v="1852"/>
          <ac:spMkLst>
            <pc:docMk/>
            <pc:sldMk cId="2291964699" sldId="360"/>
            <ac:spMk id="2" creationId="{6F35B826-3D56-0CFC-CFB9-BDD3C92CC87E}"/>
          </ac:spMkLst>
        </pc:spChg>
        <pc:spChg chg="mod">
          <ac:chgData name="Gannett, Yukiko (EOTSS)" userId="1a375f8e-71eb-464a-9d86-65c78107010f" providerId="ADAL" clId="{D7A972D2-A29A-4420-BEF5-445AADFA06AE}" dt="2026-02-13T21:53:33.484" v="2187" actId="20577"/>
          <ac:spMkLst>
            <pc:docMk/>
            <pc:sldMk cId="2291964699" sldId="360"/>
            <ac:spMk id="3" creationId="{3BCF0C1E-6B0C-DD5F-E596-5FE9CBBF7DFD}"/>
          </ac:spMkLst>
        </pc:spChg>
      </pc:sldChg>
      <pc:sldChg chg="modSp add del mod ord">
        <pc:chgData name="Gannett, Yukiko (EOTSS)" userId="1a375f8e-71eb-464a-9d86-65c78107010f" providerId="ADAL" clId="{D7A972D2-A29A-4420-BEF5-445AADFA06AE}" dt="2026-02-18T20:28:38.655" v="2229" actId="2696"/>
        <pc:sldMkLst>
          <pc:docMk/>
          <pc:sldMk cId="842989447" sldId="361"/>
        </pc:sldMkLst>
        <pc:spChg chg="mod">
          <ac:chgData name="Gannett, Yukiko (EOTSS)" userId="1a375f8e-71eb-464a-9d86-65c78107010f" providerId="ADAL" clId="{D7A972D2-A29A-4420-BEF5-445AADFA06AE}" dt="2026-02-18T14:55:23.777" v="2228" actId="20577"/>
          <ac:spMkLst>
            <pc:docMk/>
            <pc:sldMk cId="842989447" sldId="361"/>
            <ac:spMk id="3" creationId="{464E4529-0AE8-C2AE-04B8-8237695B9B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1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6916"/>
            <a:ext cx="9144000" cy="30636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Community Outreach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11485"/>
            <a:ext cx="9144000" cy="1436917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February 18, 2026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85E6C-3CEC-F173-3F21-3690CC20E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1C136-D853-DF71-E8B4-F003E841A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Outreach Reflection &amp;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17FBE-AC1D-88E7-D47E-BB9F1DC20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Discussion Questions:</a:t>
            </a:r>
          </a:p>
          <a:p>
            <a:pPr>
              <a:lnSpc>
                <a:spcPct val="100000"/>
              </a:lnSpc>
            </a:pPr>
            <a:r>
              <a:rPr lang="en-US" dirty="0"/>
              <a:t>Have we encountered challenges connecting with organizations?</a:t>
            </a:r>
          </a:p>
          <a:p>
            <a:pPr>
              <a:lnSpc>
                <a:spcPct val="100000"/>
              </a:lnSpc>
            </a:pPr>
            <a:r>
              <a:rPr lang="en-US" dirty="0"/>
              <a:t>What factors may be contributing to hesitation?</a:t>
            </a:r>
          </a:p>
          <a:p>
            <a:pPr>
              <a:lnSpc>
                <a:spcPct val="100000"/>
              </a:lnSpc>
            </a:pPr>
            <a:r>
              <a:rPr lang="en-US" dirty="0"/>
              <a:t>Which communication approaches have been most effective?</a:t>
            </a:r>
          </a:p>
          <a:p>
            <a:pPr>
              <a:lnSpc>
                <a:spcPct val="100000"/>
              </a:lnSpc>
            </a:pPr>
            <a:r>
              <a:rPr lang="en-US" dirty="0"/>
              <a:t>What is our follow-up plan for organizations that have not responded?</a:t>
            </a:r>
          </a:p>
        </p:txBody>
      </p:sp>
    </p:spTree>
    <p:extLst>
      <p:ext uri="{BB962C8B-B14F-4D97-AF65-F5344CB8AC3E}">
        <p14:creationId xmlns:p14="http://schemas.microsoft.com/office/powerpoint/2010/main" val="1471980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578AA-829D-BE7B-3D4A-731DDAD2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A453A-EF57-AAE5-EDBD-969C3FEE3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Presentation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17A0A-F7F6-CD8B-5D9E-320B4CF5D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Organization Presentation Guidelines:</a:t>
            </a:r>
          </a:p>
          <a:p>
            <a:pPr marL="573088"/>
            <a:r>
              <a:rPr lang="en-US" dirty="0"/>
              <a:t>15 minutes per presentation</a:t>
            </a:r>
          </a:p>
          <a:p>
            <a:pPr marL="573088"/>
            <a:r>
              <a:rPr lang="en-US" dirty="0"/>
              <a:t>Up to 5 presentations per meeting</a:t>
            </a:r>
          </a:p>
          <a:p>
            <a:pPr marL="573088"/>
            <a:r>
              <a:rPr lang="en-US" dirty="0"/>
              <a:t>Presentation materials must meet accessibility standards</a:t>
            </a:r>
          </a:p>
          <a:p>
            <a:pPr marL="573088"/>
            <a:r>
              <a:rPr lang="en-US" dirty="0"/>
              <a:t>90-minute meeting format</a:t>
            </a:r>
          </a:p>
          <a:p>
            <a:pPr marL="0" indent="0">
              <a:buNone/>
            </a:pPr>
            <a:r>
              <a:rPr lang="en-US" b="1" dirty="0"/>
              <a:t>Scheduled Meetings:</a:t>
            </a:r>
          </a:p>
          <a:p>
            <a:pPr marL="573088"/>
            <a:r>
              <a:rPr lang="en-US" dirty="0"/>
              <a:t>Monday, March 16, 1:30 – 3:00</a:t>
            </a:r>
          </a:p>
          <a:p>
            <a:pPr marL="573088"/>
            <a:r>
              <a:rPr lang="en-US" dirty="0"/>
              <a:t>Wednesday, April 1, 1:30 – 3:00</a:t>
            </a:r>
          </a:p>
          <a:p>
            <a:pPr marL="573088"/>
            <a:r>
              <a:rPr lang="en-US" dirty="0"/>
              <a:t>Wednesday, May 6, 2:30 – 4:00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314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64186-E481-9095-845F-2084ABF29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5B826-3D56-0CFC-CFB9-BDD3C92CC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F0C1E-6B0C-DD5F-E596-5FE9CBBF7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For March 16 Meeting:</a:t>
            </a:r>
          </a:p>
          <a:p>
            <a:r>
              <a:rPr lang="en-US" dirty="0"/>
              <a:t>Finalize and send confirmation communications</a:t>
            </a:r>
          </a:p>
          <a:p>
            <a:r>
              <a:rPr lang="en-US" dirty="0"/>
              <a:t>Assign organizations to presentation slots</a:t>
            </a:r>
          </a:p>
          <a:p>
            <a:r>
              <a:rPr lang="en-US" dirty="0"/>
              <a:t>Share accessibility and formatting guidance</a:t>
            </a:r>
          </a:p>
          <a:p>
            <a:r>
              <a:rPr lang="en-US" dirty="0"/>
              <a:t>Confirm presentation materials in advance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For April and May Meetings:</a:t>
            </a:r>
          </a:p>
          <a:p>
            <a:r>
              <a:rPr lang="en-US" dirty="0"/>
              <a:t>Schedule organizations based on outreach progress</a:t>
            </a:r>
          </a:p>
          <a:p>
            <a:r>
              <a:rPr lang="en-US" dirty="0"/>
              <a:t>Continue follow-up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291964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165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Next Steps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for Community Outreach Working Group</a:t>
            </a:r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1330"/>
            <a:ext cx="10515600" cy="48378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Send finalized communications to confirmed organizations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Finalize presentation schedule for March meeting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Continue outreach for April, May, and future sessions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/>
              <a:t>Identify </a:t>
            </a:r>
            <a:r>
              <a:rPr lang="en-US" dirty="0"/>
              <a:t>partnership and </a:t>
            </a:r>
            <a:r>
              <a:rPr lang="en-US"/>
              <a:t>collaboration opportunities:</a:t>
            </a:r>
            <a:endParaRPr lang="en-US" dirty="0"/>
          </a:p>
          <a:p>
            <a:pPr marL="1093788" lvl="1">
              <a:lnSpc>
                <a:spcPct val="100000"/>
              </a:lnSpc>
            </a:pPr>
            <a:r>
              <a:rPr lang="en-US" sz="2800" dirty="0"/>
              <a:t>Based on organizational presentations</a:t>
            </a:r>
          </a:p>
          <a:p>
            <a:pPr marL="1093788" lvl="1">
              <a:lnSpc>
                <a:spcPct val="100000"/>
              </a:lnSpc>
            </a:pPr>
            <a:r>
              <a:rPr lang="en-US" sz="2800" dirty="0"/>
              <a:t>Aligned with DAEGB accessibility goals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1655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8319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5039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Accessibility Feedback Form Updates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Accessibility Organization Engagement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Working Group Next Steps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60525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F3232-E7B0-EE6A-90AD-FA87E84CD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C1AA-5AD1-6DD9-6537-A5784298C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F2BBE-82D7-369A-A822-7FB21E86E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2429" cy="4667250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20000"/>
              </a:lnSpc>
            </a:pPr>
            <a:r>
              <a:rPr lang="en-US" b="1" dirty="0"/>
              <a:t>Jason Snyder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Brian Chase,</a:t>
            </a:r>
            <a:r>
              <a:rPr lang="en-US" dirty="0"/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Accessibility Officer, Executive Office of Health and Human Services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Paolo Franzese</a:t>
            </a:r>
            <a:r>
              <a:rPr lang="en-US" dirty="0"/>
              <a:t>, COO, Executive Office of Labor and Workforce Development</a:t>
            </a:r>
          </a:p>
        </p:txBody>
      </p:sp>
    </p:spTree>
    <p:extLst>
      <p:ext uri="{BB962C8B-B14F-4D97-AF65-F5344CB8AC3E}">
        <p14:creationId xmlns:p14="http://schemas.microsoft.com/office/powerpoint/2010/main" val="229270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2429" cy="4667250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20000"/>
              </a:lnSpc>
            </a:pPr>
            <a:r>
              <a:rPr lang="en-US" b="1" dirty="0"/>
              <a:t>Bing Chen</a:t>
            </a:r>
            <a:r>
              <a:rPr lang="en-US" dirty="0"/>
              <a:t>, SCIO, Executive Office of Veterans Services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John Oliveira</a:t>
            </a:r>
            <a:r>
              <a:rPr lang="en-US" dirty="0"/>
              <a:t>, Massachusetts Commissioner for the Blind </a:t>
            </a:r>
            <a:endParaRPr lang="en-US" b="1" dirty="0"/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David Kingsbury</a:t>
            </a:r>
            <a:r>
              <a:rPr lang="en-US" dirty="0"/>
              <a:t>, Public Member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Minh Ha</a:t>
            </a:r>
            <a:r>
              <a:rPr lang="en-US" dirty="0"/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409513-F21E-7F63-32EA-FD3C2DCD2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D07E2F-E085-F874-964A-6C8DB4A92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1986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2"/>
                </a:solidFill>
              </a:rPr>
              <a:t>Accessibility Feedback Form Updates </a:t>
            </a:r>
          </a:p>
        </p:txBody>
      </p:sp>
    </p:spTree>
    <p:extLst>
      <p:ext uri="{BB962C8B-B14F-4D97-AF65-F5344CB8AC3E}">
        <p14:creationId xmlns:p14="http://schemas.microsoft.com/office/powerpoint/2010/main" val="6817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038D-1539-2AF8-A5B9-EBE0F7011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Accessibility Feedback Form – Launch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A5618-564D-2AF1-DF00-554DBABCA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7997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Implementation team is preparing communications for the new footer component rollout.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Based on the user experience research findings, the form has been simplified.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Launch timing is dependent on the deployment of the new footer component.</a:t>
            </a:r>
            <a:br>
              <a:rPr lang="en-US" sz="3200" dirty="0"/>
            </a:br>
            <a:endParaRPr lang="en-US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100" b="1" dirty="0"/>
              <a:t>Initial launch scope</a:t>
            </a:r>
          </a:p>
          <a:p>
            <a:pPr marL="457200">
              <a:lnSpc>
                <a:spcPct val="100000"/>
              </a:lnSpc>
            </a:pPr>
            <a:r>
              <a:rPr lang="en-US" sz="3200" dirty="0"/>
              <a:t>Focused solely on reporting digital accessibility issues</a:t>
            </a:r>
          </a:p>
          <a:p>
            <a:pPr marL="457200">
              <a:lnSpc>
                <a:spcPct val="100000"/>
              </a:lnSpc>
            </a:pPr>
            <a:r>
              <a:rPr lang="en-US" sz="3200" dirty="0"/>
              <a:t>Will not collect accessibility feedback at this stage</a:t>
            </a:r>
            <a:br>
              <a:rPr lang="en-US" sz="3200" dirty="0"/>
            </a:br>
            <a:endParaRPr lang="en-US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/>
              <a:t>Future enhancements</a:t>
            </a:r>
          </a:p>
          <a:p>
            <a:pPr marL="457200">
              <a:lnSpc>
                <a:spcPct val="100000"/>
              </a:lnSpc>
            </a:pPr>
            <a:r>
              <a:rPr lang="en-US" sz="3200" dirty="0"/>
              <a:t>May be expanded based on user input</a:t>
            </a:r>
          </a:p>
          <a:p>
            <a:pPr marL="457200">
              <a:lnSpc>
                <a:spcPct val="100000"/>
              </a:lnSpc>
            </a:pPr>
            <a:r>
              <a:rPr lang="en-US" sz="3200" dirty="0"/>
              <a:t>May be refined based on agency and site owner needs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06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431236-2C27-A174-158B-DCB7C88B2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071275-8D2B-4557-C1B3-5CB225FEF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8069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Accessibility Organization Engagement </a:t>
            </a:r>
          </a:p>
        </p:txBody>
      </p:sp>
    </p:spTree>
    <p:extLst>
      <p:ext uri="{BB962C8B-B14F-4D97-AF65-F5344CB8AC3E}">
        <p14:creationId xmlns:p14="http://schemas.microsoft.com/office/powerpoint/2010/main" val="2346692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A672B-E613-9937-013F-652CFC87B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Organization Engagement – Outreach Progress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3CF93-9566-2E3F-BB42-DF9B42778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Organizations confirmed to present:</a:t>
            </a:r>
            <a:endParaRPr lang="en-US" sz="3200" b="1" dirty="0"/>
          </a:p>
          <a:p>
            <a:pPr>
              <a:lnSpc>
                <a:spcPct val="100000"/>
              </a:lnSpc>
            </a:pPr>
            <a:r>
              <a:rPr lang="en-US" dirty="0"/>
              <a:t>Bay State Council for the Blind</a:t>
            </a:r>
          </a:p>
          <a:p>
            <a:pPr>
              <a:lnSpc>
                <a:spcPct val="100000"/>
              </a:lnSpc>
            </a:pPr>
            <a:r>
              <a:rPr lang="en-US" dirty="0"/>
              <a:t>Blinded Veterans Association</a:t>
            </a:r>
          </a:p>
          <a:p>
            <a:pPr>
              <a:lnSpc>
                <a:spcPct val="100000"/>
              </a:lnSpc>
            </a:pPr>
            <a:r>
              <a:rPr lang="en-US" dirty="0"/>
              <a:t>National Braille Press</a:t>
            </a:r>
          </a:p>
          <a:p>
            <a:pPr>
              <a:lnSpc>
                <a:spcPct val="100000"/>
              </a:lnSpc>
            </a:pPr>
            <a:r>
              <a:rPr lang="en-US" dirty="0"/>
              <a:t>National Federation of the Blind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en-US" dirty="0"/>
            </a:br>
            <a:r>
              <a:rPr lang="en-US" dirty="0"/>
              <a:t>Additional updates from the working group members </a:t>
            </a:r>
          </a:p>
        </p:txBody>
      </p:sp>
    </p:spTree>
    <p:extLst>
      <p:ext uri="{BB962C8B-B14F-4D97-AF65-F5344CB8AC3E}">
        <p14:creationId xmlns:p14="http://schemas.microsoft.com/office/powerpoint/2010/main" val="3947675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8689</TotalTime>
  <Words>548</Words>
  <Application>Microsoft Office PowerPoint</Application>
  <PresentationFormat>Widescreen</PresentationFormat>
  <Paragraphs>84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Community Outreach  Working Group Meeting</vt:lpstr>
      <vt:lpstr>Meeting Agenda</vt:lpstr>
      <vt:lpstr>Introduction and Roll Call</vt:lpstr>
      <vt:lpstr>Working Group Member Roll Call</vt:lpstr>
      <vt:lpstr>Working Group Member Roll Call (Cont.)</vt:lpstr>
      <vt:lpstr>Accessibility Feedback Form Updates </vt:lpstr>
      <vt:lpstr>Accessibility Feedback Form – Launch Update</vt:lpstr>
      <vt:lpstr>Accessibility Organization Engagement </vt:lpstr>
      <vt:lpstr>Accessibility Organization Engagement – Outreach Progress Update</vt:lpstr>
      <vt:lpstr>Outreach Reflection &amp; Strategy</vt:lpstr>
      <vt:lpstr>Presentation Structure</vt:lpstr>
      <vt:lpstr>Preparation</vt:lpstr>
      <vt:lpstr>Next Steps  for Community Outreach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37</cp:revision>
  <dcterms:created xsi:type="dcterms:W3CDTF">2024-03-08T14:56:14Z</dcterms:created>
  <dcterms:modified xsi:type="dcterms:W3CDTF">2026-02-18T20:29:02Z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