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5DCCB-9AF3-47EC-8D5A-A564107CE3A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E9765-C446-422A-98F5-1B170C52C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75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E5132E0C-85F4-4A81-8BB0-B9AD0F22A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581227F4-20DA-4D85-ACD0-45D9444F1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481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4216-4B74-4966-A0C9-7274B913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075B6-39FF-4591-AA6F-D542F38D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88BDF293-EB14-45F6-9E40-5308128A3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D3659-34E5-4607-9972-15D03468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45C38-E250-44C6-A667-75B18948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644217DE-14EB-458A-97C9-A6BFB830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F28ED-FCB5-4949-9F42-2408A4BB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0F839-C0FF-484F-881D-A5EC6D0F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D090C5FA-2047-40D0-B5DB-CF9EB0097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58E06-6A30-4E41-8B6A-D2BA6BA6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86463-10DE-4041-BE85-DC80D4A3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42D394DD-3C20-46B6-B0A1-B29990E81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60C48-DD96-403A-AF1A-700903A7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73407F-14E0-4006-812D-21E2D80D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ABD9D383-FFB2-46B1-8A61-0EAE98612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08420-2590-4392-A392-CB73C701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ECE66-92B1-4237-8281-D9D5E738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3F81DAC0-B350-4BAF-B701-236AAD316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63E21-16C6-43EF-90B9-63C3A462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8A7BE-AB7E-44F8-A00C-41F466FD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C4B07828-E0EE-4511-B25B-7DA0B2A12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6AE16-BF27-498B-AC5C-F302A686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44CB0-C367-4FF0-BD80-5DA6CE34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58A278BD-8DF8-42C9-9BB7-BCA1B2E87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4E74F-E155-4CAB-B441-41661819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FACDD-01B9-4F8C-9097-6828F754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E35841BD-D840-4AE7-80C4-30C6F7EBA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8D9E3-9FF2-44D9-AF05-B36CEDCA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9EFA2-88EF-45A4-BC56-499ABF16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F265083C-9DC9-4FD5-96AD-EEEDEC9F4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1E60-FF4D-4FEC-809B-27CC36A8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8856F-E304-43D4-8193-AB71E107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BB6493CD-52C1-4A95-858B-05E0E897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00EDE-7B5F-4A0E-B62F-E4697B3F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FDA87-9C66-47C5-8D90-43A7833B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3BF0A490-6EA0-4FD0-856B-652A6272E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CE5F1-0714-4A7E-95E6-5C657276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8C9C0-31A9-423E-80F3-A4572B01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F06460B0-B7E5-489B-A663-61069518E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0891D-2375-4F6F-844F-D2AC5FED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39A0CF-A2D3-4D15-AAB8-16D7394E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D210F28C-259D-46C5-BC6E-0DF78773A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DD92A-4C13-4D8E-B725-ADA786A7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4DDA6-3D49-4889-BCA4-483F9831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D41F2D4D-F405-4956-9DC7-C09CAD1FC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E408D-1483-4E4C-8FF9-47EBD24A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1EBE5-C70F-48BB-99FC-78042B7C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F32602A4-1ED1-4300-94E2-5211873D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00CEF-1D31-4EE5-927F-8BB3513C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624109-D1DE-4C8D-AE5B-ED0A2747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F2A8CBF9-E6CD-4CB7-ABC7-F4E03293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230F4-A88B-4787-95F9-ECB8DFC9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430AD-2F6C-4855-A18E-12C311C4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7FB011AF-1285-41CD-B033-F8F6613A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52CD0-6594-43A3-ACDE-2EC8C6D6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83E59-5B7A-4FE5-B73A-7B41310E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9E8FF2C0-B764-4F24-8226-288B025C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1B93A-50DD-4EAE-BCEA-CBE5F81B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CDCF9-0ADE-4BC0-9E29-C04C097D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454A0648-8A40-480E-A750-EEBD42F3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E9158-8C25-4F8D-9BEE-B7434D5A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AD5A7-71D6-4118-8606-C9DDD994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66A197A9-0D2B-4BFE-BD6B-5619A5380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3A5B4-33FB-42A6-B528-12F8514C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5FB03-39DC-4E78-A24C-7E653CCC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3C15634E-A8F2-4210-B7F1-77CFA2AFF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9FD61-F68A-4C7F-86FB-064ED14F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B33C3-259F-4105-9B31-FF73DCDE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ED1BA557-1E54-4EED-BE11-C41EE8F42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02DFE-E065-4D79-804D-C4FFBB6C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4918C-4BA7-42FE-9060-7C0F5562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February 2022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February 2022</dc:title>
  <dc:creator>MacLeod, Jill (DMH)</dc:creator>
  <cp:lastModifiedBy>MacLeod, Jill (DMH)</cp:lastModifiedBy>
  <cp:revision>3</cp:revision>
  <dcterms:created xsi:type="dcterms:W3CDTF">2022-05-11T14:26:28Z</dcterms:created>
  <dcterms:modified xsi:type="dcterms:W3CDTF">2022-05-11T16:24:42Z</dcterms:modified>
</cp:coreProperties>
</file>