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87C38-E916-4161-BC75-BD980365764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2B22B-7549-4737-9C84-72B4B7CC3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1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750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82008E56-84C2-4977-8286-37D08084BE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February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0-17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1D5C7495-CDE5-48F8-9BF0-B0F1B316DE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284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6B9CD-3605-453E-B440-3261D348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D2DA1-09F8-4FDF-85B9-4FBBB943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241124C0-DACE-48C2-89F2-4C9163BBF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BD574-53F6-475B-9F5D-6041EA1E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7DD94C-F4FF-4152-A8D6-92BE57DD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E8F1A9D7-BBC8-4D69-B85C-CA340599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044CD-3406-467B-B80C-1F65EB9E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62549-7272-46D6-A543-7838BF6A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5D6FA705-68D2-4D8B-9803-1CDECF3DD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49" y="0"/>
            <a:ext cx="622870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A8E9D1-9563-4F40-B93E-21F1BD7A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0699B6-E168-45D9-9CCF-21FDED51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DB56C1A3-D3A5-4110-BF2A-E628A8498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0C0B31-3DEF-45EA-BA24-B48C56E5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0DD569-DB92-44B1-A986-730E822B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E23C1740-80E5-4D2C-9AB5-B083B8B68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790CC4-668D-4842-AA25-50A88E93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D5F0E-7AAF-4CD2-ADCF-0D6E1FBB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D4E112A8-5E43-4FCF-A1C7-E5107E327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F6EDA-0B76-4EBD-891A-E07A3BBE9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D6E837-4787-4CCE-8E73-51C53839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D2829F4C-6EB5-4CA1-A2AA-CD1C66CF3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DCEAF-9BB1-4C44-A52A-99DEF569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7EA281-658A-493A-95D0-F3DF8C93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3F95A915-6D06-481B-A474-A607F7CA4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266826-5A72-4552-B028-E27A03C7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913A54-C39B-4128-BCF9-2A092D06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14A2844B-3933-43B8-BC16-80DBC6F1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48" y="0"/>
            <a:ext cx="688130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A31508-6655-421C-902F-8F1DE8759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13F121-B096-432F-94F5-1F2D6948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24B2CCAA-9C4C-472E-9DD4-F886A3639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6" y="0"/>
            <a:ext cx="702112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F8CA20-124C-4C5F-B587-9AD787F01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893609-C170-4037-A657-4B227E04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6F2B35C6-9073-40FB-9559-BB8F3E01E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31A40-35E3-4D64-AFEF-0B079564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D5715-DEA9-4555-828E-2DD1DFBA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E02FFCF2-DFE7-458C-8ED2-1C2154D42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38682-8F4D-4D6D-B679-DAD31CB4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147B6B-48FC-408F-84C2-DDF84393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180D6BE7-24C1-4EB2-BA53-0AFDDA760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CBB168-3D8C-4511-8F92-AC8E6680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C7AE90-4723-4A17-B09A-41D90FE7F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A38AFA44-5AC3-4AE0-88F5-2DECDB0D8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BE168-2022-494F-8A83-ED2658BC7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1CC7A6-9AFC-4E8F-8D69-C6B03DCDA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64D992CA-E4D0-4750-906A-B22643FFD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7AED1-3AFB-4179-A188-D21901C9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A81313-021A-4719-812D-A67AD161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7BC6A58D-8526-4567-82D5-8B2F9061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FEA8A6-7818-40CF-86A1-2158F7DD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7A019D-FAFB-4DE1-83BB-F6749545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3DD6C105-5D91-4FFC-88F5-622E3D525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C2F30F-091F-4DFF-81BE-95A663ABF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941DF-0243-483E-852D-3A3EC816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D98DF53A-EF7A-411B-84D7-1F6E348B6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DDA55F-3695-4767-AE1D-6D44420A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9ACE4-ED63-4F81-B547-DA676E37F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14F758A5-D42E-463B-94F7-076F0F3DF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5" y="0"/>
            <a:ext cx="742789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82B5C-8922-45A1-B2A4-DF5ACA78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122E07-6086-48D0-8BB7-6901D477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C15196F4-1216-44EC-90C5-CA3EF174B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7C2CB5-0FEB-4ECC-A75A-DD62A20CA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9705B-8532-4E4C-8050-585AE5B2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8C9FA11C-CA5C-476F-96FB-AC63FA5FE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507804-BD40-4E70-980B-C7B9F276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633FA3-9DBD-4AAF-B46F-438B612D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77252C69-AB47-45EF-9ED3-8E672CCD2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BBB9A1-B0E7-416C-83AE-FA95C987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14100F-F176-4075-8D75-A20D01C8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F3BC461D-1F3F-4BD2-A14F-223DCC310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17CFB-D19F-4F83-9D38-0EDC20E84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E267F-997D-4E2B-B1C8-60CD9B355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–  February 2022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February 2022 ages 0-17</dc:title>
  <dc:creator>MacLeod, Jill (DMH)</dc:creator>
  <cp:lastModifiedBy>MacLeod, Jill (DMH)</cp:lastModifiedBy>
  <cp:revision>2</cp:revision>
  <dcterms:created xsi:type="dcterms:W3CDTF">2022-05-11T14:24:21Z</dcterms:created>
  <dcterms:modified xsi:type="dcterms:W3CDTF">2022-05-11T16:28:04Z</dcterms:modified>
</cp:coreProperties>
</file>