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F81D-5303-4D8F-9E14-95E4D170078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2B09F-DA57-4A1C-AC89-198E9FC2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750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BA4DEA4E-C6A6-4CD1-9529-FEB950C94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4162BE1-61FC-435F-B9D2-A726BE8A5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765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89BE-CB6C-4893-9FF4-AB51A9F9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6E5CE-26A2-48FE-B2BA-A5A0D7B9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3353B48B-E7F6-4F7B-9C0A-4306FAC1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3A641-891D-4565-8D75-16E91B0F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F977C-9E24-452C-A90B-3B33F7AB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D723E11C-6482-4D34-A756-EBFD30857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1DCC2-B794-4A03-9063-A6F00DE4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50D00-347F-4D8F-81F6-E7075030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D2D31655-8766-44A2-A015-94CA723D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38FAD-944B-45F3-AD0B-E4E10E24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369FE-FDE5-463B-8FDB-8C785820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2EED65A5-9E00-45C6-985C-A9732FA06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96168-5C2E-445F-A9F9-72757B8E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193E2-DA8F-4B76-8E5E-339F5D5E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8B74FDCE-9126-4827-8A6D-5AACC4411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0C51D-1792-49AA-AABB-706C6616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56483-8E6B-48B1-B559-C93A2B9C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47D5511-0FEE-496B-BC5D-040457E89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A05BE-9089-43FC-A2EB-D7A7ED9F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37F58-8C64-4293-AFCB-69207CF5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3ED08C7F-8EAD-40B1-8211-B13672E7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941A2-CBF3-4442-801A-8AFF19EE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CAAC4-AE11-4076-8548-9FC37DA5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201C85FD-3AED-450C-A491-B876E0011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D2E96-EF05-4E6B-A07F-D0792514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DC562-D00D-416D-A624-F09D407F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DE210D1F-7DC8-4588-8F08-1BD2B4385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DB82E-DFD2-488E-99B1-79C0A1C6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C2445-3834-4120-AD5C-9B79C4A6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52B68341-0264-4F01-9A63-C2E83869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671F2-F419-4D50-ADDD-6823524A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54CF5-2AEF-49CC-9005-DE076726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8D07-85B9-4CF1-A311-4560464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29D23-13DC-4BC3-9954-4CB94BC6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044059-38F3-433F-91B6-CC8A734DB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466896"/>
              </p:ext>
            </p:extLst>
          </p:nvPr>
        </p:nvGraphicFramePr>
        <p:xfrm>
          <a:off x="46552" y="30480"/>
          <a:ext cx="12062833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0953861" imgH="5581781" progId="Excel.Sheet.12">
                  <p:embed/>
                </p:oleObj>
              </mc:Choice>
              <mc:Fallback>
                <p:oleObj name="Worksheet" r:id="rId3" imgW="10953861" imgH="558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52" y="30480"/>
                        <a:ext cx="12062833" cy="614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C3EC216-6D85-4629-87DD-B78C1181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42302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4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C4B92D35-6F0D-41CC-A82C-FB110920E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678FE-BD54-4B61-BCBF-703660A2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14EB8-BF88-4B63-8E9B-C1BF7A7A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11E84F6D-B5B1-4405-B723-3B028730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73BE8-7A55-4459-8C77-C7B36221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50BD3-3FC0-405B-A5C5-37F61556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F71B34EB-5406-47CD-83B0-BBBDC7C91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D7BD-5AA9-4B11-A2EB-301B2342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067F53-8B5B-4ECC-A2A7-4B1E887B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0DCA98AB-28B6-4B87-8591-42779B46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48092-944C-4423-9CBA-4BCAF8D2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2809A-B142-4477-9BC0-68C8E943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71C28889-A736-4A0E-909F-C80266B10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1A7F2-A711-49F9-9F5B-42B96399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7D982-D0E1-4CE5-A439-77B5604B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F7E1686D-ACA9-4862-B847-C54F0A2C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A6916-CC5E-46EB-A300-F9DDC2A5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AB1A0-B3F7-457D-AADF-191B41CD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606421C3-A5B8-42E9-B0FB-06FC9F47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102C6-C242-4B19-BAD5-7C75B81D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06D98E-27E2-42EF-BB3A-218F4AE6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693C4CC0-8C76-4274-B5D6-11348093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8388B-0407-4CC3-B7BD-7590AE8B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65BDA-5D18-4BD7-8723-EB48CBD9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6C7A24A4-741D-4DF1-AE07-B78813B81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31188-EB5A-4C46-A1B4-9CDC0978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E9C62-AC85-47C3-B6D3-E6113556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3660DC8F-AC7F-46D7-89B6-0E9F21CC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70ACF-BBA4-48DD-BC95-B620DA7E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578B9-C904-4C6A-982A-46DD7FE5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4C3608D-C758-4305-B49A-963BAE95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72D8C-AC60-42EB-9880-7BE6070F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FCCF5-3E12-4499-8006-D3D9998F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8E677805-3646-4032-9A6B-16CAFEFF3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96335-A0CF-47D0-9C90-6F75F155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AC2DC-E1FC-4587-BB71-86A70600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1EC6730B-4D56-480B-BED8-5055317BB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00750-F31E-47AB-864F-8B27F9D2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43D5A-A9E3-4EC9-845F-DBF3083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820191DB-6CCD-47D8-BDAF-860C69730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D9A73-AF63-4F0F-9F77-97505355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4B623-672D-426C-A563-3F1003CF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9F8E4DD2-2AC9-4AD7-ABB4-5E7BC8CC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23C08-4C44-4E71-9136-A6A81C0A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3894F-BA5F-432D-B7B0-F0C044CD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Microsoft Excel Worksheet</vt:lpstr>
      <vt:lpstr>EPIA –  February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February 2022</dc:title>
  <dc:creator>MacLeod, Jill (DMH)</dc:creator>
  <cp:lastModifiedBy>MacLeod, Jill (DMH)</cp:lastModifiedBy>
  <cp:revision>3</cp:revision>
  <dcterms:created xsi:type="dcterms:W3CDTF">2022-05-11T14:16:04Z</dcterms:created>
  <dcterms:modified xsi:type="dcterms:W3CDTF">2022-05-11T16:32:53Z</dcterms:modified>
</cp:coreProperties>
</file>