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E9098-3744-44F1-8FE1-E688B736F1B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563B-22EB-40AF-A988-93B3DAD1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95F0841-729B-4AB3-B500-C92FBDEDA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 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059BAAC3-85CD-496A-93ED-C0A1998B1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372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843F-A404-44BF-B670-88AB3A88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56BBD-FC2A-4DBE-A823-019EBE0C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7EE9A088-FEB6-4D00-90B6-700A9B6C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7141C-E9A2-4374-ADA4-07BAC2C5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C66FE-96AB-4C27-94DB-E16DF323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EB43AE74-CB27-4FB9-AB69-E7B0A7CF3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F85F9-130C-4738-92D5-14D41389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BF835-262F-47C2-8C38-AA208280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BA935ADA-EFF0-4A3F-A6A1-B7AFB6D20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654BC-D9CE-4875-B5DE-BD7036A8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4BB39-A7D4-4853-AA92-0BFC03D6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7D834224-3A5F-4038-BD69-288AF901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991"/>
            <a:ext cx="12192000" cy="32740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80943-7BE2-4FEE-AA14-C1DAE158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0D3F88-AED2-480A-A6F7-4AE021BF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60FA7B8B-CC85-443D-BCE5-4B8EF31E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868"/>
            <a:ext cx="12192000" cy="36482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FBB9D-3A8C-43A8-B5FF-DA15A747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2794C-A152-4E49-A61D-E5F03777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8EBF3116-1766-4D1C-985A-378578FDA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9A3D0-902E-4D05-A628-72E40333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8A789-241E-4E9F-BDBC-1F93D075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843C7AC9-8732-4BD4-99BF-2778AF02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11D89-2860-4B23-8890-E406517E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58AC0-8D4C-4124-B970-3E32C55A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56835897-DCC3-46B1-847E-1383A977B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98EF1-386E-49B4-9814-24364BE6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6891C-498E-4C5E-B4D9-BAC86E4D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2E2FE311-7523-4654-9100-C079803DE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C4069-0604-4B97-916A-58A28DDC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5BBFD-64CD-412A-B311-32DAF95E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0D0B6401-1936-43BD-9AE6-4483F53A0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8A8FD-6505-4283-8823-40C0FDA8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0EA9C-4264-40F8-9BA2-A4944A14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BE29B405-3CB1-4C6B-941F-5E26AE3A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A0073-57A9-4784-B64C-77C254DD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4B515-8516-4DA1-9CD5-D6E5D96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0610EF40-7714-4260-87E9-10665C307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69" y="0"/>
            <a:ext cx="627146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071AC-A031-46E3-B4E3-A68ACD1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A4A87-E4FE-4FB6-B55F-960B0A2C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744CA8F7-8A7D-4DF8-83AD-FA37B6540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D1A7C-FF06-4798-BBD2-1268FD04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1FD54-8A12-4FCC-8707-8567D88F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CCFCC2B0-9148-4B29-8A58-FA8480C8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44D56-A186-4EF5-9E9D-82481592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35D8F-68BB-4AD4-957C-0DEBBF03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26FAD855-E825-40B1-891A-17896594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00D56-3BA6-43C5-8E1A-3B9441E4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F4BBB2-154A-4DCD-8B91-9968C21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6B2C8435-2E7F-4758-AB2B-048A8F31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5E6E0-C809-4720-A118-C558EC6A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469EB-6C4F-43B9-852B-2F59CC4E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February 2023 Ages 18 and over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February 2023 Ages 18 and over </dc:title>
  <dc:creator>MacLeod, Jill (DMH)</dc:creator>
  <cp:lastModifiedBy>MacLeod, Jill (DMH)</cp:lastModifiedBy>
  <cp:revision>1</cp:revision>
  <dcterms:created xsi:type="dcterms:W3CDTF">2023-05-31T20:14:39Z</dcterms:created>
  <dcterms:modified xsi:type="dcterms:W3CDTF">2023-05-31T20:17:30Z</dcterms:modified>
</cp:coreProperties>
</file>