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3D447-C21B-4B28-B3C8-A8465CFB436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2ED82-22D4-4BA9-A3A3-6502D5EF5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27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15C333B7-E24E-4A72-8BF9-3370D81F46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1C1F447-DCD1-4A87-AE0A-339E7542C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238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36DCA-16B2-49A3-A2EA-F563CB5F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06D60-CF75-4830-BC22-FE9DE57D8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A3F7904A-CCF9-4146-A9F3-CE59B46D3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E4C966-F1AC-4679-820A-A6FDEDE2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03F8D-80BA-4EB9-ABBE-3B5D71C0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D5C69CEB-D5DE-4199-8058-F9C0B43CF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9E4110-8A13-4EB6-A7AD-D88FE03B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58B10-8336-4D63-B60E-8BB893D9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90BA8D28-EEBB-40AB-A06D-8A4FF4D0B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1A75C8-A92E-492F-BFD5-39B7AC927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3095F9-2E54-40F9-B494-06E6BBE5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04231282-52A2-4F74-BD4C-067F6824E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5" y="1085850"/>
            <a:ext cx="7943850" cy="46863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BF0AE-1719-44F7-B26D-0D6165207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F6B9C3-A65E-417F-9461-F4DF672EB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3DBAC979-2E0E-4A3B-BD84-0C7AE14FA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79FFB6-1526-482F-88AA-08237FFBF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6AB2A2-8C29-402C-81EC-1F597F0B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9DA5B1B7-2EE5-4323-8E56-A358A8963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19F91E-65DD-4795-9908-3E4DFB54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CBF28-67BB-428D-8B1E-16AEB6F5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C71DD861-0163-4995-BC03-ACCEF91CA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C66716-6608-478A-A55A-D19ED3A3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C07DA0-D2BD-49E3-8553-E2A07FE3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3D77C4BB-9B94-4477-8A9B-CE8331840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88B55B-94AF-4887-B811-C431A5037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1493CD-4350-48DF-B8C5-B223CCD5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5EB42D8D-5974-4086-9C6E-680C9A867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5591D5-3004-4ECC-A048-E91DA283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274EF8-5F18-4BF6-8B9E-424FD4774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83806EEC-4B39-428F-BBDB-A4311B85A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BA471-9ACE-4CBA-90C3-181D6C52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C4EA6C-C528-4F73-8014-0C5C0C30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6349CA88-3B9A-4B68-BECB-542000EF9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B40A64-4630-4E04-A8D0-ADFE75E75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A35BB1-73D3-428D-8C41-9FE1F744D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9A9E4D6D-F72B-44C5-AFCD-0DE54236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567"/>
            <a:ext cx="12192000" cy="314486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6B4D2-0D61-4EBF-BD38-3DA0E6B8C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BEA9CE-B7AB-4308-9A88-CBD31CFB5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67FF6A7F-52EF-4710-8213-BE3CAD3EA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564"/>
            <a:ext cx="12192000" cy="351487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8335E3-3ED4-436D-BA70-1C5562CA3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E1CD61-5EA9-48B7-A457-84763511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3264F93F-5DBE-418C-81E7-29AEFFFD5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BC01-9E47-4E75-8FF7-4F74AECE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E83D94-E8AF-404E-9D93-0E86DE74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AC8A70C0-D08A-46E6-B35C-EB79EA079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972F7-BF2C-4AF6-B5F0-B87FB7D0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CD2198-460A-4CBE-B08B-1F61C522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5A8AB1C3-C91F-4CEA-85D0-29BE0ECF1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380B3-2FE4-4034-85A4-9710A4991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3B258-DFC3-455D-BCFA-C11DC009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February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February 2023 Ages 0-17</dc:title>
  <dc:creator>MacLeod, Jill (DMH)</dc:creator>
  <cp:lastModifiedBy>MacLeod, Jill (DMH)</cp:lastModifiedBy>
  <cp:revision>1</cp:revision>
  <dcterms:created xsi:type="dcterms:W3CDTF">2023-05-31T20:09:44Z</dcterms:created>
  <dcterms:modified xsi:type="dcterms:W3CDTF">2023-05-31T20:12:42Z</dcterms:modified>
</cp:coreProperties>
</file>