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5FA4-5EBF-49BB-BE4D-6AEA1FDF327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6025-4DA9-4BC1-AF74-A3899249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E3074AD-9A99-4070-A203-6BE4C1A38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D1CA94B-871F-4AC9-B19E-F3190698B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610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229A-7F2D-4769-9FD7-DAB2617D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67AAF-84E8-4303-8827-4927CFA4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A78D293F-B9F3-4DB1-86E7-ACEED625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EA7E8-2F7B-4948-B62F-CF0DF798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ED7C4-99CB-4C97-8F6B-8FF695FD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2E244F27-100A-421B-AD75-6AFC45F4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CFEAE-20F5-435D-B43B-4FE0C99C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BC2DE-F318-4882-AAB4-4DB56B57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A72E5780-6A02-4901-8CF8-1FE4C3DC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D043C-3AE6-4D77-849B-CF9E0CAA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6A85B-7238-4964-A614-46C621C3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F9ABE03E-9DC2-4D4D-970E-F3D286BB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53A59-EED0-4521-B415-98EE28E8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4E93-48A6-45E0-BC25-7F556B09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32341C0A-BAEB-4CF5-9982-49D414FE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590"/>
            <a:ext cx="12192000" cy="339481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18C08-7645-492A-92FB-24E8BB79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35B9E-A063-4482-AE4C-39F862DD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6DA910F5-AF8F-4220-ADAF-9A3BE8B96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4CA1D-4FD5-4E0D-AF5A-0A7A2A9A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1052A-B9B5-40A6-8BBF-6F405262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43B88B13-BE97-4BDB-B7E7-331BE981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F3BF2-2FEA-484E-A39C-C7D5F6B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CDA8B-54A7-408D-A43C-841261C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C4AE51A6-9764-4DA3-B42B-70B5A546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9E7AA-F1F0-4BE8-A157-66642C15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15BE8E-C33E-40B3-A5A9-62997A1B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DEC39F89-734C-4C59-8076-E4C29926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9A541-96B0-4046-A6B3-DEAB4959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F58B3-BD5E-4826-9E7B-58A45E4C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0A72050D-9BE8-4735-BDE3-7F91D292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6DF5E-8B90-4F62-9DF3-FD4C4926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4BEB8-CD5C-4097-A330-6EC498CD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B20C1F76-A57D-4C2E-872E-6D7589ED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0D682-08EF-42B5-A707-BF45D589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90B10-406C-4F9F-85B7-949CCDC2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1754C688-7AAD-4A01-B139-35D9765A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51" y="0"/>
            <a:ext cx="5765698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6FEC6-39D7-4B0E-8DC1-62552464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D4F11-7618-4AD4-8BF9-1717F50F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641DF471-EBDA-4C3A-B342-5AD5B846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01DAA-FBFC-4911-9EC4-DA64B9C3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77B5F-EAA2-4E75-BA04-C8FB9117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A571A886-0CC4-4D69-A359-97E260A9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6CC8B-DA43-4116-BABB-3FFC4ACF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53FC7-C7D7-468A-B3E0-B6675835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DB544BCF-E63D-4D37-92C6-719B2354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6298B-4E89-491F-9249-8ACC0716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95FA46-88F3-4F3D-95F2-AC90D53D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C36E5322-074E-4511-A18F-5F51A0D3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94073-83FC-42C9-B4C1-95D5C547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21673-7A3E-493D-BE9A-6A035927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February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February 2023 All Ages</dc:title>
  <dc:creator>MacLeod, Jill (DMH)</dc:creator>
  <cp:lastModifiedBy>MacLeod, Jill (DMH)</cp:lastModifiedBy>
  <cp:revision>2</cp:revision>
  <dcterms:created xsi:type="dcterms:W3CDTF">2023-05-31T16:09:38Z</dcterms:created>
  <dcterms:modified xsi:type="dcterms:W3CDTF">2023-05-31T20:15:11Z</dcterms:modified>
</cp:coreProperties>
</file>