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3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15FA4-5EBF-49BB-BE4D-6AEA1FDF3270}" type="datetimeFigureOut">
              <a:rPr lang="en-US" smtClean="0"/>
              <a:t>5/31/2023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8F6025-4DA9-4BC1-AF74-A3899249AF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5149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Others/workbooks/2017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6E3074AD-9A99-4070-A203-6BE4C1A387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Monthly Report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February 2023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All Ages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5D1CA94B-871F-4AC9-B19E-F3190698B9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610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03229A-7F2D-4769-9FD7-DAB2617D0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467AAF-84E8-4303-8827-4927CFA47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EPIA Monthly ">
            <a:extLst>
              <a:ext uri="{FF2B5EF4-FFF2-40B4-BE49-F238E27FC236}">
                <a16:creationId xmlns:a16="http://schemas.microsoft.com/office/drawing/2014/main" id="{DEC39F89-734C-4C59-8076-E4C299265B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629A541-96B0-4046-A6B3-DEAB495917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7F58B3-BD5E-4826-9E7B-58A45E4C6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Referrals by Insurance Plan Type Commercial split">
            <a:extLst>
              <a:ext uri="{FF2B5EF4-FFF2-40B4-BE49-F238E27FC236}">
                <a16:creationId xmlns:a16="http://schemas.microsoft.com/office/drawing/2014/main" id="{0A72050D-9BE8-4735-BDE3-7F91D2922C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16DF5E-8B90-4F62-9DF3-FD4C492631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74BEB8-CD5C-4097-A330-6EC498CD5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 Referring Organization Type">
            <a:extLst>
              <a:ext uri="{FF2B5EF4-FFF2-40B4-BE49-F238E27FC236}">
                <a16:creationId xmlns:a16="http://schemas.microsoft.com/office/drawing/2014/main" id="{B20C1F76-A57D-4C2E-872E-6D7589ED16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30D682-08EF-42B5-A707-BF45D589B5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A990B10-406C-4F9F-85B7-949CCDC2F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Referring Org Type-Details">
            <a:extLst>
              <a:ext uri="{FF2B5EF4-FFF2-40B4-BE49-F238E27FC236}">
                <a16:creationId xmlns:a16="http://schemas.microsoft.com/office/drawing/2014/main" id="{1754C688-7AAD-4A01-B139-35D9765AB6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3151" y="0"/>
            <a:ext cx="5765698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36FEC6-39D7-4B0E-8DC1-625524640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FD4F11-7618-4AD4-8BF9-1717F50FE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Referral (Days) from Initial Evaluation">
            <a:extLst>
              <a:ext uri="{FF2B5EF4-FFF2-40B4-BE49-F238E27FC236}">
                <a16:creationId xmlns:a16="http://schemas.microsoft.com/office/drawing/2014/main" id="{641DF471-EBDA-4C3A-B342-5AD5B846BD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829" y="0"/>
            <a:ext cx="930834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A001DAA-FBFC-4911-9EC4-DA64B9C38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777B5F-EAA2-4E75-BA04-C8FB9117AA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Time to Referral (Days) from Initial Evaluation by Outcome">
            <a:extLst>
              <a:ext uri="{FF2B5EF4-FFF2-40B4-BE49-F238E27FC236}">
                <a16:creationId xmlns:a16="http://schemas.microsoft.com/office/drawing/2014/main" id="{A571A886-0CC4-4D69-A359-97E260A960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700" y="0"/>
            <a:ext cx="10250599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A6CC8B-DA43-4116-BABB-3FFC4ACFC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153FC7-C7D7-468A-B3E0-B6675835C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Time to Placement from Referral">
            <a:extLst>
              <a:ext uri="{FF2B5EF4-FFF2-40B4-BE49-F238E27FC236}">
                <a16:creationId xmlns:a16="http://schemas.microsoft.com/office/drawing/2014/main" id="{DB544BCF-E63D-4D37-92C6-719B2354B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829" y="0"/>
            <a:ext cx="930834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66298B-4E89-491F-9249-8ACC0716D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595FA46-88F3-4F3D-95F2-AC90D53D4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Age Group">
            <a:extLst>
              <a:ext uri="{FF2B5EF4-FFF2-40B4-BE49-F238E27FC236}">
                <a16:creationId xmlns:a16="http://schemas.microsoft.com/office/drawing/2014/main" id="{C36E5322-074E-4511-A18F-5F51A0D3F7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C94073-83FC-42C9-B4C1-95D5C54735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A21673-7A3E-493D-BE9A-6A0359271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Gender">
            <a:extLst>
              <a:ext uri="{FF2B5EF4-FFF2-40B4-BE49-F238E27FC236}">
                <a16:creationId xmlns:a16="http://schemas.microsoft.com/office/drawing/2014/main" id="{A78D293F-B9F3-4DB1-86E7-ACEED62565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AEA7E8-2F7B-4948-B62F-CF0DF7988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FED7C4-99CB-4C97-8F6B-8FF695FDF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Referrals by Race">
            <a:extLst>
              <a:ext uri="{FF2B5EF4-FFF2-40B4-BE49-F238E27FC236}">
                <a16:creationId xmlns:a16="http://schemas.microsoft.com/office/drawing/2014/main" id="{2E244F27-100A-421B-AD75-6AFC45F4DB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3ACFEAE-20F5-435D-B43B-4FE0C99CD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BBC2DE-F318-4882-AAB4-4DB56B57A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Referrals by Ethnicity">
            <a:extLst>
              <a:ext uri="{FF2B5EF4-FFF2-40B4-BE49-F238E27FC236}">
                <a16:creationId xmlns:a16="http://schemas.microsoft.com/office/drawing/2014/main" id="{A72E5780-6A02-4901-8CF8-1FE4C3DC2C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6D043C-3AE6-4D77-849B-CF9E0CAAC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146A85B-7238-4964-A614-46C621C3C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Diagnosis ">
            <a:extLst>
              <a:ext uri="{FF2B5EF4-FFF2-40B4-BE49-F238E27FC236}">
                <a16:creationId xmlns:a16="http://schemas.microsoft.com/office/drawing/2014/main" id="{F9ABE03E-9DC2-4D4D-970E-F3D286BBEE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7415"/>
            <a:ext cx="12192000" cy="340316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CB53A59-EED0-4521-B415-98EE28E89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6E4E93-48A6-45E0-BC25-7F556B09D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Barriers">
            <a:extLst>
              <a:ext uri="{FF2B5EF4-FFF2-40B4-BE49-F238E27FC236}">
                <a16:creationId xmlns:a16="http://schemas.microsoft.com/office/drawing/2014/main" id="{32341C0A-BAEB-4CF5-9982-49D414FE95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31590"/>
            <a:ext cx="12192000" cy="3394818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018C08-7645-492A-92FB-24E8BB79C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1C35B9E-A063-4482-AE4C-39F862DD2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Top 20 Boarding / Placement Hospitals">
            <a:extLst>
              <a:ext uri="{FF2B5EF4-FFF2-40B4-BE49-F238E27FC236}">
                <a16:creationId xmlns:a16="http://schemas.microsoft.com/office/drawing/2014/main" id="{6DA910F5-AF8F-4220-ADAF-9A3BE8B96F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E34CA1D-4FD5-4E0D-AF5A-0A7A2A9AE8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61052A-B9B5-40A6-8BBF-6F4052628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Boarding Facilities where  &amp;quot;Level of Care Changed&amp;quot;">
            <a:extLst>
              <a:ext uri="{FF2B5EF4-FFF2-40B4-BE49-F238E27FC236}">
                <a16:creationId xmlns:a16="http://schemas.microsoft.com/office/drawing/2014/main" id="{43B88B13-BE97-4BDB-B7E7-331BE981F6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AF3BF2-2FEA-484E-A39C-C7D5F6B9F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1ECDA8B-54A7-408D-A43C-841261C38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Referrals for Uninsured by Boarding / Placement Hospital">
            <a:extLst>
              <a:ext uri="{FF2B5EF4-FFF2-40B4-BE49-F238E27FC236}">
                <a16:creationId xmlns:a16="http://schemas.microsoft.com/office/drawing/2014/main" id="{C4AE51A6-9764-4DA3-B42B-70B5A5460C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39E7AA-F1F0-4BE8-A157-66642C154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5/31/2023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D15BE8E-C33E-40B3-A5A9-62997A1BE4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245</TotalTime>
  <Words>50</Words>
  <Application>Microsoft Office PowerPoint</Application>
  <PresentationFormat>Widescreen</PresentationFormat>
  <Paragraphs>36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Theme</vt:lpstr>
      <vt:lpstr>EPIA Monthly Report February 2023 All Ages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Monthly Report February 2023 All Ages</dc:title>
  <dc:creator>MacLeod, Jill (DMH)</dc:creator>
  <cp:lastModifiedBy>MacLeod, Jill (DMH)</cp:lastModifiedBy>
  <cp:revision>2</cp:revision>
  <dcterms:created xsi:type="dcterms:W3CDTF">2023-05-31T16:09:38Z</dcterms:created>
  <dcterms:modified xsi:type="dcterms:W3CDTF">2023-05-31T20:15:11Z</dcterms:modified>
</cp:coreProperties>
</file>