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588F-3C7C-483A-9762-7BDADCF6FC5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29750-09A4-4AD8-BE21-E7828D60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66570C7F-65F5-4504-8B02-665343C2D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February 2024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CD31BB6-B902-45A9-B0E9-922F03209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205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55A7F-4ACC-E1B1-D557-4F24CDEE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2D23F-50ED-24B9-741D-6A667406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A4239CD2-92D1-4430-90B4-2D99EC6A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AE8A3-5217-EB46-D89A-C5F52EFE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69E986-0BE0-719C-FC4E-0721946C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5BE6DA07-18BE-4CE1-92C3-B2A9DB985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EBA8A-5A44-A2F1-A074-7EA4994D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00ADD-E703-33FE-1FE6-9E3D755A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F99F2CA8-A51A-49D5-913E-6AF4CD92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339"/>
            <a:ext cx="12192000" cy="340532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6BCD4-478F-7273-3D14-1B6D64C2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92E91-A025-ADF8-520F-B487B3D3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6F471B52-8A3B-4581-B66B-0EE248ED5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453"/>
            <a:ext cx="12192000" cy="35170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DBEB8-0291-BE53-03C3-60195A48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011BE-1AC1-3D01-8BC5-417A6593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38922767-32C7-4C87-B267-421C33C68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A13AC-9B49-13E2-11F0-2B9D07E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B2365-2E2B-B280-70C1-E736B3B6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882384A1-A54C-4482-8CA3-7BF69F3C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B3327-1789-E16F-0F9A-3277548F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826F3-F16F-3346-C225-29945EB4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77269530-B2CE-4BF3-A2EF-08239F688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E96DE-7469-3112-44E8-CF78F085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D562BF-0146-7031-C014-A9CDAD89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6BC8CB0C-C7E4-4DC4-ACDE-45AA1D69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7B742-F161-E2C8-5439-A0FA7BF7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078B4-94D3-5CE1-690E-6F23FB92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8CF6488F-E8E4-437B-BB89-5F08A958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4663B-4BFC-606A-7B5C-8D8BA0C4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B8792-8E12-B0D6-00B0-38CBD890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4C2F223F-9D18-46D8-9466-37CC762D1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324E1-3C3C-92E0-3D66-E66E6A46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F86AE4-1BCA-BE2D-55D1-4BA3288F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899A03CD-5E1B-45E1-B9AB-41BB83C1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2EB8C-616B-916C-65CE-10DB3D12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CDAF28-5391-A0FF-3FBF-2F46147F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B6E2E692-F572-4457-BF13-0FAD32F64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77ECA-05A3-4B26-E53F-1272EC55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92D06C-F40B-149D-307B-418A25B4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637973FA-F5EF-4B67-B763-F5E21FD52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2734BE-6662-BEDF-3544-1D834C1C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974AB2-17E3-4236-9321-44307383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55CB7388-AE8D-4DD3-A071-E566CF32D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BD64F-CB83-02DC-FEF4-31BC289B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A8F91-4223-B37B-E8CE-D2EB7237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89786C20-FB07-4D19-884D-B775E460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3C0E5-9523-E6CC-1C70-3243829C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7B9F8-DDA8-5371-0E67-E93614A9E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February 2024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</dc:title>
  <dc:creator>MacLeod, Jill (DMH)</dc:creator>
  <cp:lastModifiedBy>MacLeod, Jill (DMH)</cp:lastModifiedBy>
  <cp:revision>2</cp:revision>
  <dcterms:created xsi:type="dcterms:W3CDTF">2024-03-13T16:42:39Z</dcterms:created>
  <dcterms:modified xsi:type="dcterms:W3CDTF">2024-03-13T18:30:50Z</dcterms:modified>
</cp:coreProperties>
</file>