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84B701-7EB7-48E9-BA49-2011B858C576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A9D178-5BE4-4D89-82EF-2AF02C73E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115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3/13/2024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0596287A-6D63-435E-A617-238376CF92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February 2024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 to 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42399DDE-CDD3-46B8-A1C0-BD02E5F013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105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D8794-A680-39B5-021C-09E07307B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5AF97B-DAB0-EF1C-326D-FCE3EA9FB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0E11977A-8A6D-46F8-90E1-F39552FFE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9B712D-F22A-44A1-E4DE-1EF245E81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306E-35DC-E643-CB42-3DF3A4F95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698ADFCF-4524-4B45-ABA7-ED300E809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722B6F-FCCA-E4D5-7E7B-4B69B895B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37F606-9EEF-801C-AFB1-828957ABA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B0333D47-5D1F-4030-B607-19517AC4E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8753F9-D880-BD54-5AE4-91AD15B77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85F369-5549-5BBD-5340-DBFA68DF0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0DF4E81F-D4E9-49D1-B790-0B38EC4F7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9F1E11-FE50-8F29-A8BE-0857D304B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4A3369-A56F-2CFD-26C1-6DD0B1E6F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62CE7B79-7232-4750-ADDA-4D54AE86E1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09" y="0"/>
            <a:ext cx="1024818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E22122-117F-62DE-48D4-727BAD368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87FE3B-2B01-4CD1-1B5D-A214FCC24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71C1BA86-6476-4EAB-9EBC-B23DF9E8F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884409-FDD4-0780-F88D-9E306028F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528813-ECD4-2004-477F-8FFED1F26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20B40DAE-7126-4072-A48A-FE0E12E26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67CBA-8E66-DBE0-3AE1-FEA1FF49E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C89989-8A02-BAE9-2108-EF70FBAA9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CE97D7A9-C1EA-45CC-80E4-83A7D901A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457EBA-9967-153F-5707-8E5EA3656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BA2648-A19A-80FD-26D1-314049CF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F307CC17-8D39-4928-81B2-67768815C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5AA75-C4A9-9A83-40E3-62F3EF68E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C0C166-7DDC-DFC4-CA20-84CDDE878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630384A5-49C2-4791-8773-DF7342B5F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408F58-28C6-3EF5-421E-BEF570DFD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56A8F8-F708-507F-BE7D-FBB32376F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04632383-DFCE-4C4B-BF4A-63658C969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220"/>
            <a:ext cx="12192000" cy="275955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373D95-1F39-9C27-43C7-C278C0AB0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696AC0-FA32-A1F8-E596-8FD136ADD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835A8D61-1603-43F4-B22F-0C9934D7A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0453"/>
            <a:ext cx="12192000" cy="35170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B75BF0-37F0-7D2F-7D83-55A19FD9E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DDD03C-8684-2262-BD05-C7B90D118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E8B02935-94C4-4145-89C5-DC26D18DE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26B5D2-7DE4-BDA7-398B-DC1D34FAC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AD2406-4C00-91DF-CBD8-84D597825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B95C64D4-2988-46EE-86BB-8F7640265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D1492B-0D71-CB38-AEFB-733FB31BB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C23887-327F-89AD-B284-F8219AE13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A37C1707-65AF-42C9-814F-1B8902722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B1C10C-A9B7-6B90-A75E-20B9B40E0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A63987-7BB5-7101-F879-4FF5172BC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February 2024 Ages 0 to 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</dc:title>
  <dc:creator>MacLeod, Jill (DMH)</dc:creator>
  <cp:lastModifiedBy>MacLeod, Jill (DMH)</cp:lastModifiedBy>
  <cp:revision>2</cp:revision>
  <dcterms:created xsi:type="dcterms:W3CDTF">2024-03-13T16:40:40Z</dcterms:created>
  <dcterms:modified xsi:type="dcterms:W3CDTF">2024-03-13T18:33:34Z</dcterms:modified>
</cp:coreProperties>
</file>