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C5E1D-EFD3-4128-8F17-55298E58E5E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E609-6E8E-4C44-86CD-66401B596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EE4E453B-407B-40D3-9EB2-2059913FD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2024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AD6E80C-D4EB-409E-BDC4-C318848D1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period:310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104C-55D9-E8DA-0A62-D05B6C41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92AF8-DC84-D586-C582-D59E619F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467B0C19-D304-4D62-8745-19D66003A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A50DF-F52C-9790-8E82-F5B8D5FA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BBFF4-3BD1-B19C-FB08-B7487D83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1A115D7-C82B-4799-86D8-3AA919253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B8C5E-E4B0-B426-0420-D65813B1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B8683-D372-6339-6469-067C37E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8CFC9E5A-3330-4E0C-9CC3-C1C3AD5A4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339"/>
            <a:ext cx="12192000" cy="340532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CA5A7-A9C6-DEDC-FD87-E1D49502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A460E-3FBB-86A7-4DB5-BD570B38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485E2B93-5062-4879-80BC-B4A04208D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61"/>
            <a:ext cx="12192000" cy="37838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D5E13-DD69-95CE-9BE8-8F9636CC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6F6F9-4858-0558-9AB6-62D4D3EE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9C05A162-A3FA-4566-9DB2-7706C2D0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3B9BF-6A60-90F8-CDC5-974FC9A6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13D1D-178C-AD34-A78F-6CAA0EA1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E33A1D36-77C1-43C0-A8E9-13DBD4732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F94CC-21BE-E267-5D3B-63359A29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93131-D4FC-C35B-8EEC-A3F01E48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4B8CCD3A-C04A-4C1F-AE2A-62FF8095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09E1A-346C-6861-22C3-B6639406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B5682-807D-686A-874C-506E315C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1FA420B2-F116-4174-9A8F-F25B7F48E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B4843-501A-D39E-CB4F-0C01CE92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1E6AA-F0F0-DA7B-8304-27437EEF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404D117D-03A4-4C9E-8FE6-987A80820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27E07-E8DE-89BB-B66A-B144A3F1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2E023-CE2C-7CAD-6C81-66477A3B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E74F45EB-FA9E-41EC-81B0-0F4D4DC8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8893C-3658-9A4C-C65D-312ADB14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9F1BB9-CE84-7870-3FE0-8FB5C8C2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39C42529-0D1D-4019-9E13-BBBF126CC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C7AE3-638A-9835-0B6F-2A9DD2B9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D2C32-6499-6B0D-43AF-AF9E6AAE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4E4FEED4-DA2B-44A8-B4CA-F6756FADB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E5E93-94F5-4F8B-773E-B01BB9B6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D911D-0C00-DEEF-1243-61405008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DDC8D2DF-4D47-46A9-8D9D-6F794BE4D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DE956-0377-1C39-A47D-DB75E0C2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5ACD65-B868-4102-2341-B9FE7175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38AF06BD-AEA3-4F52-8872-B4EA4B2F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A2E92-6401-7086-E273-30B38BF0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4FB35D-89D9-F7D2-6F3A-9E632576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065B5857-89FD-4FA5-A4AD-72BDF827F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7BB11-5A5F-76F5-78F6-E688F610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C1892E-C5A1-C708-E962-9807B06C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February 2024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</dc:title>
  <dc:creator>MacLeod, Jill (DMH)</dc:creator>
  <cp:lastModifiedBy>MacLeod, Jill (DMH)</cp:lastModifiedBy>
  <cp:revision>2</cp:revision>
  <dcterms:created xsi:type="dcterms:W3CDTF">2024-03-13T16:36:27Z</dcterms:created>
  <dcterms:modified xsi:type="dcterms:W3CDTF">2024-03-13T18:36:10Z</dcterms:modified>
</cp:coreProperties>
</file>