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33"/>
  </p:notesMasterIdLst>
  <p:sldIdLst>
    <p:sldId id="256" r:id="rId4"/>
    <p:sldId id="257" r:id="rId5"/>
    <p:sldId id="258" r:id="rId6"/>
    <p:sldId id="259" r:id="rId7"/>
    <p:sldId id="332" r:id="rId8"/>
    <p:sldId id="324" r:id="rId9"/>
    <p:sldId id="333" r:id="rId10"/>
    <p:sldId id="266" r:id="rId11"/>
    <p:sldId id="340" r:id="rId12"/>
    <p:sldId id="265" r:id="rId13"/>
    <p:sldId id="346" r:id="rId14"/>
    <p:sldId id="347" r:id="rId15"/>
    <p:sldId id="348" r:id="rId16"/>
    <p:sldId id="349" r:id="rId17"/>
    <p:sldId id="350" r:id="rId18"/>
    <p:sldId id="351" r:id="rId19"/>
    <p:sldId id="260" r:id="rId20"/>
    <p:sldId id="261" r:id="rId21"/>
    <p:sldId id="262" r:id="rId22"/>
    <p:sldId id="263" r:id="rId23"/>
    <p:sldId id="264" r:id="rId24"/>
    <p:sldId id="338" r:id="rId25"/>
    <p:sldId id="343" r:id="rId26"/>
    <p:sldId id="341" r:id="rId27"/>
    <p:sldId id="344" r:id="rId28"/>
    <p:sldId id="342" r:id="rId29"/>
    <p:sldId id="267" r:id="rId30"/>
    <p:sldId id="269" r:id="rId31"/>
    <p:sldId id="271" r:id="rId3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33E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436038-ADFE-41A8-B4B0-12AA9C67BE53}" v="7" dt="2025-02-04T15:17:03.78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2193" autoAdjust="0"/>
  </p:normalViewPr>
  <p:slideViewPr>
    <p:cSldViewPr snapToGrid="0">
      <p:cViewPr varScale="1">
        <p:scale>
          <a:sx n="61" d="100"/>
          <a:sy n="61" d="100"/>
        </p:scale>
        <p:origin x="90" y="6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microsoft.com/office/2015/10/relationships/revisionInfo" Target="revisionInfo.xml"/><Relationship Id="rId21" Type="http://schemas.openxmlformats.org/officeDocument/2006/relationships/slide" Target="slides/slide18.xml"/><Relationship Id="rId34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notesMaster" Target="notesMasters/notesMaster1.xml"/><Relationship Id="rId38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viewProps" Target="viewProps.xml"/><Relationship Id="rId8" Type="http://schemas.openxmlformats.org/officeDocument/2006/relationships/slide" Target="slides/slide5.xml"/><Relationship Id="rId3" Type="http://schemas.openxmlformats.org/officeDocument/2006/relationships/slideMaster" Target="slideMasters/slide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loom, Ashley (EOTSS)" userId="72d0e8ae-2e4f-4bb9-94cd-a4385f38aed0" providerId="ADAL" clId="{6341E99F-FE11-443E-99D1-906ADAF04BEC}"/>
    <pc:docChg chg="custSel modSld">
      <pc:chgData name="Bloom, Ashley (EOTSS)" userId="72d0e8ae-2e4f-4bb9-94cd-a4385f38aed0" providerId="ADAL" clId="{6341E99F-FE11-443E-99D1-906ADAF04BEC}" dt="2024-07-19T14:59:48.548" v="425" actId="20577"/>
      <pc:docMkLst>
        <pc:docMk/>
      </pc:docMkLst>
      <pc:sldChg chg="modSp mod">
        <pc:chgData name="Bloom, Ashley (EOTSS)" userId="72d0e8ae-2e4f-4bb9-94cd-a4385f38aed0" providerId="ADAL" clId="{6341E99F-FE11-443E-99D1-906ADAF04BEC}" dt="2024-07-18T18:15:16.884" v="1" actId="20577"/>
        <pc:sldMkLst>
          <pc:docMk/>
          <pc:sldMk cId="4274120308" sldId="256"/>
        </pc:sldMkLst>
      </pc:sldChg>
      <pc:sldChg chg="modSp mod">
        <pc:chgData name="Bloom, Ashley (EOTSS)" userId="72d0e8ae-2e4f-4bb9-94cd-a4385f38aed0" providerId="ADAL" clId="{6341E99F-FE11-443E-99D1-906ADAF04BEC}" dt="2024-07-18T18:18:11.050" v="4" actId="20577"/>
        <pc:sldMkLst>
          <pc:docMk/>
          <pc:sldMk cId="3377139557" sldId="328"/>
        </pc:sldMkLst>
      </pc:sldChg>
      <pc:sldChg chg="modSp mod">
        <pc:chgData name="Bloom, Ashley (EOTSS)" userId="72d0e8ae-2e4f-4bb9-94cd-a4385f38aed0" providerId="ADAL" clId="{6341E99F-FE11-443E-99D1-906ADAF04BEC}" dt="2024-07-19T14:59:48.548" v="425" actId="20577"/>
        <pc:sldMkLst>
          <pc:docMk/>
          <pc:sldMk cId="2168029450" sldId="330"/>
        </pc:sldMkLst>
      </pc:sldChg>
      <pc:sldChg chg="modSp mod">
        <pc:chgData name="Bloom, Ashley (EOTSS)" userId="72d0e8ae-2e4f-4bb9-94cd-a4385f38aed0" providerId="ADAL" clId="{6341E99F-FE11-443E-99D1-906ADAF04BEC}" dt="2024-07-19T14:56:10.304" v="402" actId="20577"/>
        <pc:sldMkLst>
          <pc:docMk/>
          <pc:sldMk cId="2729007047" sldId="331"/>
        </pc:sldMkLst>
      </pc:sldChg>
      <pc:sldChg chg="modSp mod">
        <pc:chgData name="Bloom, Ashley (EOTSS)" userId="72d0e8ae-2e4f-4bb9-94cd-a4385f38aed0" providerId="ADAL" clId="{6341E99F-FE11-443E-99D1-906ADAF04BEC}" dt="2024-07-19T13:30:37.259" v="292" actId="1035"/>
        <pc:sldMkLst>
          <pc:docMk/>
          <pc:sldMk cId="1017622597" sldId="334"/>
        </pc:sldMkLst>
      </pc:sldChg>
    </pc:docChg>
  </pc:docChgLst>
  <pc:docChgLst>
    <pc:chgData name="Bloom, Ashley (EOTSS)" userId="72d0e8ae-2e4f-4bb9-94cd-a4385f38aed0" providerId="ADAL" clId="{42DC8EE0-D993-47C5-A006-DB648D781268}"/>
    <pc:docChg chg="undo custSel addSld delSld modSld">
      <pc:chgData name="Bloom, Ashley (EOTSS)" userId="72d0e8ae-2e4f-4bb9-94cd-a4385f38aed0" providerId="ADAL" clId="{42DC8EE0-D993-47C5-A006-DB648D781268}" dt="2024-10-03T20:56:28.529" v="2138" actId="12"/>
      <pc:docMkLst>
        <pc:docMk/>
      </pc:docMkLst>
      <pc:sldChg chg="modSp mod">
        <pc:chgData name="Bloom, Ashley (EOTSS)" userId="72d0e8ae-2e4f-4bb9-94cd-a4385f38aed0" providerId="ADAL" clId="{42DC8EE0-D993-47C5-A006-DB648D781268}" dt="2024-10-01T14:39:50.096" v="18" actId="20577"/>
        <pc:sldMkLst>
          <pc:docMk/>
          <pc:sldMk cId="4274120308" sldId="256"/>
        </pc:sldMkLst>
      </pc:sldChg>
      <pc:sldChg chg="modSp mod">
        <pc:chgData name="Bloom, Ashley (EOTSS)" userId="72d0e8ae-2e4f-4bb9-94cd-a4385f38aed0" providerId="ADAL" clId="{42DC8EE0-D993-47C5-A006-DB648D781268}" dt="2024-10-03T20:44:00.313" v="1938" actId="20577"/>
        <pc:sldMkLst>
          <pc:docMk/>
          <pc:sldMk cId="907641570" sldId="257"/>
        </pc:sldMkLst>
      </pc:sldChg>
      <pc:sldChg chg="modSp mod">
        <pc:chgData name="Bloom, Ashley (EOTSS)" userId="72d0e8ae-2e4f-4bb9-94cd-a4385f38aed0" providerId="ADAL" clId="{42DC8EE0-D993-47C5-A006-DB648D781268}" dt="2024-10-03T20:51:59.733" v="2089" actId="20577"/>
        <pc:sldMkLst>
          <pc:docMk/>
          <pc:sldMk cId="2033392093" sldId="268"/>
        </pc:sldMkLst>
      </pc:sldChg>
      <pc:sldChg chg="modSp mod">
        <pc:chgData name="Bloom, Ashley (EOTSS)" userId="72d0e8ae-2e4f-4bb9-94cd-a4385f38aed0" providerId="ADAL" clId="{42DC8EE0-D993-47C5-A006-DB648D781268}" dt="2024-10-01T15:09:01.634" v="1034" actId="20577"/>
        <pc:sldMkLst>
          <pc:docMk/>
          <pc:sldMk cId="2890622037" sldId="275"/>
        </pc:sldMkLst>
      </pc:sldChg>
      <pc:sldChg chg="modSp mod">
        <pc:chgData name="Bloom, Ashley (EOTSS)" userId="72d0e8ae-2e4f-4bb9-94cd-a4385f38aed0" providerId="ADAL" clId="{42DC8EE0-D993-47C5-A006-DB648D781268}" dt="2024-10-03T20:44:21.740" v="1941" actId="20577"/>
        <pc:sldMkLst>
          <pc:docMk/>
          <pc:sldMk cId="587953114" sldId="307"/>
        </pc:sldMkLst>
      </pc:sldChg>
      <pc:sldChg chg="modSp mod">
        <pc:chgData name="Bloom, Ashley (EOTSS)" userId="72d0e8ae-2e4f-4bb9-94cd-a4385f38aed0" providerId="ADAL" clId="{42DC8EE0-D993-47C5-A006-DB648D781268}" dt="2024-10-03T20:54:51.359" v="2093" actId="20577"/>
        <pc:sldMkLst>
          <pc:docMk/>
          <pc:sldMk cId="2354202818" sldId="311"/>
        </pc:sldMkLst>
      </pc:sldChg>
      <pc:sldChg chg="modSp del mod">
        <pc:chgData name="Bloom, Ashley (EOTSS)" userId="72d0e8ae-2e4f-4bb9-94cd-a4385f38aed0" providerId="ADAL" clId="{42DC8EE0-D993-47C5-A006-DB648D781268}" dt="2024-10-03T13:45:44.418" v="1246" actId="2696"/>
        <pc:sldMkLst>
          <pc:docMk/>
          <pc:sldMk cId="2689717624" sldId="327"/>
        </pc:sldMkLst>
      </pc:sldChg>
      <pc:sldChg chg="modSp del mod">
        <pc:chgData name="Bloom, Ashley (EOTSS)" userId="72d0e8ae-2e4f-4bb9-94cd-a4385f38aed0" providerId="ADAL" clId="{42DC8EE0-D993-47C5-A006-DB648D781268}" dt="2024-10-03T13:46:04.810" v="1248" actId="2696"/>
        <pc:sldMkLst>
          <pc:docMk/>
          <pc:sldMk cId="3377139557" sldId="328"/>
        </pc:sldMkLst>
      </pc:sldChg>
      <pc:sldChg chg="modSp del mod">
        <pc:chgData name="Bloom, Ashley (EOTSS)" userId="72d0e8ae-2e4f-4bb9-94cd-a4385f38aed0" providerId="ADAL" clId="{42DC8EE0-D993-47C5-A006-DB648D781268}" dt="2024-10-03T13:45:57.190" v="1247" actId="2696"/>
        <pc:sldMkLst>
          <pc:docMk/>
          <pc:sldMk cId="4168508011" sldId="329"/>
        </pc:sldMkLst>
      </pc:sldChg>
      <pc:sldChg chg="del">
        <pc:chgData name="Bloom, Ashley (EOTSS)" userId="72d0e8ae-2e4f-4bb9-94cd-a4385f38aed0" providerId="ADAL" clId="{42DC8EE0-D993-47C5-A006-DB648D781268}" dt="2024-10-01T14:47:47.606" v="37" actId="2696"/>
        <pc:sldMkLst>
          <pc:docMk/>
          <pc:sldMk cId="2168029450" sldId="330"/>
        </pc:sldMkLst>
      </pc:sldChg>
      <pc:sldChg chg="modSp mod">
        <pc:chgData name="Bloom, Ashley (EOTSS)" userId="72d0e8ae-2e4f-4bb9-94cd-a4385f38aed0" providerId="ADAL" clId="{42DC8EE0-D993-47C5-A006-DB648D781268}" dt="2024-10-03T19:43:05.265" v="1615" actId="20577"/>
        <pc:sldMkLst>
          <pc:docMk/>
          <pc:sldMk cId="2047830750" sldId="333"/>
        </pc:sldMkLst>
      </pc:sldChg>
      <pc:sldChg chg="modSp del mod">
        <pc:chgData name="Bloom, Ashley (EOTSS)" userId="72d0e8ae-2e4f-4bb9-94cd-a4385f38aed0" providerId="ADAL" clId="{42DC8EE0-D993-47C5-A006-DB648D781268}" dt="2024-10-03T13:46:21.281" v="1249" actId="2696"/>
        <pc:sldMkLst>
          <pc:docMk/>
          <pc:sldMk cId="1017622597" sldId="334"/>
        </pc:sldMkLst>
      </pc:sldChg>
      <pc:sldChg chg="modSp mod">
        <pc:chgData name="Bloom, Ashley (EOTSS)" userId="72d0e8ae-2e4f-4bb9-94cd-a4385f38aed0" providerId="ADAL" clId="{42DC8EE0-D993-47C5-A006-DB648D781268}" dt="2024-10-03T20:56:28.529" v="2138" actId="12"/>
        <pc:sldMkLst>
          <pc:docMk/>
          <pc:sldMk cId="3200332787" sldId="335"/>
        </pc:sldMkLst>
      </pc:sldChg>
      <pc:sldChg chg="modSp mod">
        <pc:chgData name="Bloom, Ashley (EOTSS)" userId="72d0e8ae-2e4f-4bb9-94cd-a4385f38aed0" providerId="ADAL" clId="{42DC8EE0-D993-47C5-A006-DB648D781268}" dt="2024-10-03T18:10:07.653" v="1597" actId="20577"/>
        <pc:sldMkLst>
          <pc:docMk/>
          <pc:sldMk cId="1650037762" sldId="337"/>
        </pc:sldMkLst>
      </pc:sldChg>
      <pc:sldChg chg="modSp mod">
        <pc:chgData name="Bloom, Ashley (EOTSS)" userId="72d0e8ae-2e4f-4bb9-94cd-a4385f38aed0" providerId="ADAL" clId="{42DC8EE0-D993-47C5-A006-DB648D781268}" dt="2024-10-03T20:47:03.150" v="1956" actId="20577"/>
        <pc:sldMkLst>
          <pc:docMk/>
          <pc:sldMk cId="588467579" sldId="338"/>
        </pc:sldMkLst>
      </pc:sldChg>
      <pc:sldChg chg="modSp mod">
        <pc:chgData name="Bloom, Ashley (EOTSS)" userId="72d0e8ae-2e4f-4bb9-94cd-a4385f38aed0" providerId="ADAL" clId="{42DC8EE0-D993-47C5-A006-DB648D781268}" dt="2024-10-03T20:48:42.373" v="1980" actId="20577"/>
        <pc:sldMkLst>
          <pc:docMk/>
          <pc:sldMk cId="438892570" sldId="339"/>
        </pc:sldMkLst>
      </pc:sldChg>
      <pc:sldChg chg="modSp del mod">
        <pc:chgData name="Bloom, Ashley (EOTSS)" userId="72d0e8ae-2e4f-4bb9-94cd-a4385f38aed0" providerId="ADAL" clId="{42DC8EE0-D993-47C5-A006-DB648D781268}" dt="2024-10-03T19:58:41.714" v="1647" actId="2696"/>
        <pc:sldMkLst>
          <pc:docMk/>
          <pc:sldMk cId="4256696492" sldId="340"/>
        </pc:sldMkLst>
      </pc:sldChg>
      <pc:sldChg chg="modSp new del mod">
        <pc:chgData name="Bloom, Ashley (EOTSS)" userId="72d0e8ae-2e4f-4bb9-94cd-a4385f38aed0" providerId="ADAL" clId="{42DC8EE0-D993-47C5-A006-DB648D781268}" dt="2024-10-03T19:57:00.760" v="1640" actId="2696"/>
        <pc:sldMkLst>
          <pc:docMk/>
          <pc:sldMk cId="1531009126" sldId="341"/>
        </pc:sldMkLst>
      </pc:sldChg>
      <pc:sldChg chg="modSp new del mod">
        <pc:chgData name="Bloom, Ashley (EOTSS)" userId="72d0e8ae-2e4f-4bb9-94cd-a4385f38aed0" providerId="ADAL" clId="{42DC8EE0-D993-47C5-A006-DB648D781268}" dt="2024-10-03T19:57:10.774" v="1641" actId="2696"/>
        <pc:sldMkLst>
          <pc:docMk/>
          <pc:sldMk cId="2951490967" sldId="342"/>
        </pc:sldMkLst>
      </pc:sldChg>
      <pc:sldChg chg="modSp new del mod">
        <pc:chgData name="Bloom, Ashley (EOTSS)" userId="72d0e8ae-2e4f-4bb9-94cd-a4385f38aed0" providerId="ADAL" clId="{42DC8EE0-D993-47C5-A006-DB648D781268}" dt="2024-10-03T19:57:18.065" v="1642" actId="2696"/>
        <pc:sldMkLst>
          <pc:docMk/>
          <pc:sldMk cId="2388716023" sldId="343"/>
        </pc:sldMkLst>
      </pc:sldChg>
      <pc:sldChg chg="modSp new del mod">
        <pc:chgData name="Bloom, Ashley (EOTSS)" userId="72d0e8ae-2e4f-4bb9-94cd-a4385f38aed0" providerId="ADAL" clId="{42DC8EE0-D993-47C5-A006-DB648D781268}" dt="2024-10-03T19:57:25.018" v="1643" actId="2696"/>
        <pc:sldMkLst>
          <pc:docMk/>
          <pc:sldMk cId="3750372879" sldId="344"/>
        </pc:sldMkLst>
      </pc:sldChg>
      <pc:sldChg chg="modSp new del mod">
        <pc:chgData name="Bloom, Ashley (EOTSS)" userId="72d0e8ae-2e4f-4bb9-94cd-a4385f38aed0" providerId="ADAL" clId="{42DC8EE0-D993-47C5-A006-DB648D781268}" dt="2024-10-03T19:57:32.098" v="1644" actId="2696"/>
        <pc:sldMkLst>
          <pc:docMk/>
          <pc:sldMk cId="1438234095" sldId="345"/>
        </pc:sldMkLst>
      </pc:sldChg>
      <pc:sldChg chg="modSp new del mod">
        <pc:chgData name="Bloom, Ashley (EOTSS)" userId="72d0e8ae-2e4f-4bb9-94cd-a4385f38aed0" providerId="ADAL" clId="{42DC8EE0-D993-47C5-A006-DB648D781268}" dt="2024-10-03T19:57:59.558" v="1646" actId="2696"/>
        <pc:sldMkLst>
          <pc:docMk/>
          <pc:sldMk cId="2693196871" sldId="346"/>
        </pc:sldMkLst>
      </pc:sldChg>
      <pc:sldChg chg="modSp new del mod">
        <pc:chgData name="Bloom, Ashley (EOTSS)" userId="72d0e8ae-2e4f-4bb9-94cd-a4385f38aed0" providerId="ADAL" clId="{42DC8EE0-D993-47C5-A006-DB648D781268}" dt="2024-10-03T19:57:52.681" v="1645" actId="2696"/>
        <pc:sldMkLst>
          <pc:docMk/>
          <pc:sldMk cId="3096936306" sldId="347"/>
        </pc:sldMkLst>
      </pc:sldChg>
    </pc:docChg>
  </pc:docChgLst>
  <pc:docChgLst>
    <pc:chgData name="Bloom, Ashley (EOTSS)" userId="72d0e8ae-2e4f-4bb9-94cd-a4385f38aed0" providerId="ADAL" clId="{60285EC3-C01D-4FC2-B38E-8A62EBF7A72A}"/>
    <pc:docChg chg="custSel delSld modSld">
      <pc:chgData name="Bloom, Ashley (EOTSS)" userId="72d0e8ae-2e4f-4bb9-94cd-a4385f38aed0" providerId="ADAL" clId="{60285EC3-C01D-4FC2-B38E-8A62EBF7A72A}" dt="2024-10-07T18:02:24.147" v="283" actId="20577"/>
      <pc:docMkLst>
        <pc:docMk/>
      </pc:docMkLst>
      <pc:sldChg chg="modSp mod">
        <pc:chgData name="Bloom, Ashley (EOTSS)" userId="72d0e8ae-2e4f-4bb9-94cd-a4385f38aed0" providerId="ADAL" clId="{60285EC3-C01D-4FC2-B38E-8A62EBF7A72A}" dt="2024-10-07T17:56:32.494" v="2" actId="20577"/>
        <pc:sldMkLst>
          <pc:docMk/>
          <pc:sldMk cId="4274120308" sldId="256"/>
        </pc:sldMkLst>
      </pc:sldChg>
      <pc:sldChg chg="modSp mod">
        <pc:chgData name="Bloom, Ashley (EOTSS)" userId="72d0e8ae-2e4f-4bb9-94cd-a4385f38aed0" providerId="ADAL" clId="{60285EC3-C01D-4FC2-B38E-8A62EBF7A72A}" dt="2024-10-07T17:57:21.100" v="21" actId="20577"/>
        <pc:sldMkLst>
          <pc:docMk/>
          <pc:sldMk cId="907641570" sldId="257"/>
        </pc:sldMkLst>
      </pc:sldChg>
      <pc:sldChg chg="modSp mod">
        <pc:chgData name="Bloom, Ashley (EOTSS)" userId="72d0e8ae-2e4f-4bb9-94cd-a4385f38aed0" providerId="ADAL" clId="{60285EC3-C01D-4FC2-B38E-8A62EBF7A72A}" dt="2024-10-07T17:58:22.197" v="87" actId="20577"/>
        <pc:sldMkLst>
          <pc:docMk/>
          <pc:sldMk cId="3646040335" sldId="259"/>
        </pc:sldMkLst>
      </pc:sldChg>
      <pc:sldChg chg="del">
        <pc:chgData name="Bloom, Ashley (EOTSS)" userId="72d0e8ae-2e4f-4bb9-94cd-a4385f38aed0" providerId="ADAL" clId="{60285EC3-C01D-4FC2-B38E-8A62EBF7A72A}" dt="2024-10-07T18:00:13.329" v="105" actId="2696"/>
        <pc:sldMkLst>
          <pc:docMk/>
          <pc:sldMk cId="2592970796" sldId="265"/>
        </pc:sldMkLst>
      </pc:sldChg>
      <pc:sldChg chg="del">
        <pc:chgData name="Bloom, Ashley (EOTSS)" userId="72d0e8ae-2e4f-4bb9-94cd-a4385f38aed0" providerId="ADAL" clId="{60285EC3-C01D-4FC2-B38E-8A62EBF7A72A}" dt="2024-10-07T18:00:20.938" v="106" actId="2696"/>
        <pc:sldMkLst>
          <pc:docMk/>
          <pc:sldMk cId="2033392093" sldId="268"/>
        </pc:sldMkLst>
      </pc:sldChg>
      <pc:sldChg chg="del">
        <pc:chgData name="Bloom, Ashley (EOTSS)" userId="72d0e8ae-2e4f-4bb9-94cd-a4385f38aed0" providerId="ADAL" clId="{60285EC3-C01D-4FC2-B38E-8A62EBF7A72A}" dt="2024-10-07T18:00:00.561" v="104" actId="2696"/>
        <pc:sldMkLst>
          <pc:docMk/>
          <pc:sldMk cId="2890622037" sldId="275"/>
        </pc:sldMkLst>
      </pc:sldChg>
      <pc:sldChg chg="del">
        <pc:chgData name="Bloom, Ashley (EOTSS)" userId="72d0e8ae-2e4f-4bb9-94cd-a4385f38aed0" providerId="ADAL" clId="{60285EC3-C01D-4FC2-B38E-8A62EBF7A72A}" dt="2024-10-07T17:58:48.057" v="88" actId="2696"/>
        <pc:sldMkLst>
          <pc:docMk/>
          <pc:sldMk cId="587953114" sldId="307"/>
        </pc:sldMkLst>
      </pc:sldChg>
      <pc:sldChg chg="del">
        <pc:chgData name="Bloom, Ashley (EOTSS)" userId="72d0e8ae-2e4f-4bb9-94cd-a4385f38aed0" providerId="ADAL" clId="{60285EC3-C01D-4FC2-B38E-8A62EBF7A72A}" dt="2024-10-07T17:58:56.789" v="89" actId="2696"/>
        <pc:sldMkLst>
          <pc:docMk/>
          <pc:sldMk cId="2354202818" sldId="311"/>
        </pc:sldMkLst>
      </pc:sldChg>
      <pc:sldChg chg="modSp mod">
        <pc:chgData name="Bloom, Ashley (EOTSS)" userId="72d0e8ae-2e4f-4bb9-94cd-a4385f38aed0" providerId="ADAL" clId="{60285EC3-C01D-4FC2-B38E-8A62EBF7A72A}" dt="2024-10-07T17:59:21.541" v="102" actId="20577"/>
        <pc:sldMkLst>
          <pc:docMk/>
          <pc:sldMk cId="2047830750" sldId="333"/>
        </pc:sldMkLst>
      </pc:sldChg>
      <pc:sldChg chg="del">
        <pc:chgData name="Bloom, Ashley (EOTSS)" userId="72d0e8ae-2e4f-4bb9-94cd-a4385f38aed0" providerId="ADAL" clId="{60285EC3-C01D-4FC2-B38E-8A62EBF7A72A}" dt="2024-10-07T17:59:05.837" v="90" actId="2696"/>
        <pc:sldMkLst>
          <pc:docMk/>
          <pc:sldMk cId="3200332787" sldId="335"/>
        </pc:sldMkLst>
      </pc:sldChg>
      <pc:sldChg chg="del">
        <pc:chgData name="Bloom, Ashley (EOTSS)" userId="72d0e8ae-2e4f-4bb9-94cd-a4385f38aed0" providerId="ADAL" clId="{60285EC3-C01D-4FC2-B38E-8A62EBF7A72A}" dt="2024-10-07T17:59:52.827" v="103" actId="2696"/>
        <pc:sldMkLst>
          <pc:docMk/>
          <pc:sldMk cId="376416679" sldId="336"/>
        </pc:sldMkLst>
      </pc:sldChg>
      <pc:sldChg chg="del">
        <pc:chgData name="Bloom, Ashley (EOTSS)" userId="72d0e8ae-2e4f-4bb9-94cd-a4385f38aed0" providerId="ADAL" clId="{60285EC3-C01D-4FC2-B38E-8A62EBF7A72A}" dt="2024-10-07T18:00:38.889" v="108" actId="2696"/>
        <pc:sldMkLst>
          <pc:docMk/>
          <pc:sldMk cId="1650037762" sldId="337"/>
        </pc:sldMkLst>
      </pc:sldChg>
      <pc:sldChg chg="del">
        <pc:chgData name="Bloom, Ashley (EOTSS)" userId="72d0e8ae-2e4f-4bb9-94cd-a4385f38aed0" providerId="ADAL" clId="{60285EC3-C01D-4FC2-B38E-8A62EBF7A72A}" dt="2024-10-07T18:00:28.907" v="107" actId="2696"/>
        <pc:sldMkLst>
          <pc:docMk/>
          <pc:sldMk cId="588467579" sldId="338"/>
        </pc:sldMkLst>
      </pc:sldChg>
      <pc:sldChg chg="modSp mod">
        <pc:chgData name="Bloom, Ashley (EOTSS)" userId="72d0e8ae-2e4f-4bb9-94cd-a4385f38aed0" providerId="ADAL" clId="{60285EC3-C01D-4FC2-B38E-8A62EBF7A72A}" dt="2024-10-07T18:02:24.147" v="283" actId="20577"/>
        <pc:sldMkLst>
          <pc:docMk/>
          <pc:sldMk cId="438892570" sldId="339"/>
        </pc:sldMkLst>
      </pc:sldChg>
    </pc:docChg>
  </pc:docChgLst>
  <pc:docChgLst>
    <pc:chgData name="Bloom, Ashley (EOTSS)" userId="72d0e8ae-2e4f-4bb9-94cd-a4385f38aed0" providerId="ADAL" clId="{F7BB76DE-8627-4043-8DA7-3D0574777974}"/>
    <pc:docChg chg="custSel addSld delSld modSld">
      <pc:chgData name="Bloom, Ashley (EOTSS)" userId="72d0e8ae-2e4f-4bb9-94cd-a4385f38aed0" providerId="ADAL" clId="{F7BB76DE-8627-4043-8DA7-3D0574777974}" dt="2024-09-04T20:26:18.741" v="4161" actId="20577"/>
      <pc:docMkLst>
        <pc:docMk/>
      </pc:docMkLst>
      <pc:sldChg chg="modSp mod">
        <pc:chgData name="Bloom, Ashley (EOTSS)" userId="72d0e8ae-2e4f-4bb9-94cd-a4385f38aed0" providerId="ADAL" clId="{F7BB76DE-8627-4043-8DA7-3D0574777974}" dt="2024-08-20T21:19:55.435" v="18" actId="20577"/>
        <pc:sldMkLst>
          <pc:docMk/>
          <pc:sldMk cId="4274120308" sldId="256"/>
        </pc:sldMkLst>
      </pc:sldChg>
      <pc:sldChg chg="modSp mod">
        <pc:chgData name="Bloom, Ashley (EOTSS)" userId="72d0e8ae-2e4f-4bb9-94cd-a4385f38aed0" providerId="ADAL" clId="{F7BB76DE-8627-4043-8DA7-3D0574777974}" dt="2024-08-20T21:21:08.807" v="109" actId="20577"/>
        <pc:sldMkLst>
          <pc:docMk/>
          <pc:sldMk cId="907641570" sldId="257"/>
        </pc:sldMkLst>
      </pc:sldChg>
      <pc:sldChg chg="modSp mod">
        <pc:chgData name="Bloom, Ashley (EOTSS)" userId="72d0e8ae-2e4f-4bb9-94cd-a4385f38aed0" providerId="ADAL" clId="{F7BB76DE-8627-4043-8DA7-3D0574777974}" dt="2024-09-04T20:26:18.741" v="4161" actId="20577"/>
        <pc:sldMkLst>
          <pc:docMk/>
          <pc:sldMk cId="2033392093" sldId="268"/>
        </pc:sldMkLst>
      </pc:sldChg>
      <pc:sldChg chg="modSp mod">
        <pc:chgData name="Bloom, Ashley (EOTSS)" userId="72d0e8ae-2e4f-4bb9-94cd-a4385f38aed0" providerId="ADAL" clId="{F7BB76DE-8627-4043-8DA7-3D0574777974}" dt="2024-09-04T20:25:01.897" v="4147" actId="20577"/>
        <pc:sldMkLst>
          <pc:docMk/>
          <pc:sldMk cId="2890622037" sldId="275"/>
        </pc:sldMkLst>
      </pc:sldChg>
      <pc:sldChg chg="modSp mod">
        <pc:chgData name="Bloom, Ashley (EOTSS)" userId="72d0e8ae-2e4f-4bb9-94cd-a4385f38aed0" providerId="ADAL" clId="{F7BB76DE-8627-4043-8DA7-3D0574777974}" dt="2024-08-20T21:21:59.161" v="116" actId="20577"/>
        <pc:sldMkLst>
          <pc:docMk/>
          <pc:sldMk cId="587953114" sldId="307"/>
        </pc:sldMkLst>
      </pc:sldChg>
      <pc:sldChg chg="modSp mod">
        <pc:chgData name="Bloom, Ashley (EOTSS)" userId="72d0e8ae-2e4f-4bb9-94cd-a4385f38aed0" providerId="ADAL" clId="{F7BB76DE-8627-4043-8DA7-3D0574777974}" dt="2024-08-20T21:23:20.541" v="144" actId="20577"/>
        <pc:sldMkLst>
          <pc:docMk/>
          <pc:sldMk cId="2354202818" sldId="311"/>
        </pc:sldMkLst>
      </pc:sldChg>
      <pc:sldChg chg="del">
        <pc:chgData name="Bloom, Ashley (EOTSS)" userId="72d0e8ae-2e4f-4bb9-94cd-a4385f38aed0" providerId="ADAL" clId="{F7BB76DE-8627-4043-8DA7-3D0574777974}" dt="2024-08-20T22:04:57.205" v="3703" actId="2696"/>
        <pc:sldMkLst>
          <pc:docMk/>
          <pc:sldMk cId="1100024755" sldId="314"/>
        </pc:sldMkLst>
      </pc:sldChg>
      <pc:sldChg chg="del">
        <pc:chgData name="Bloom, Ashley (EOTSS)" userId="72d0e8ae-2e4f-4bb9-94cd-a4385f38aed0" providerId="ADAL" clId="{F7BB76DE-8627-4043-8DA7-3D0574777974}" dt="2024-08-20T21:23:37.287" v="145" actId="2696"/>
        <pc:sldMkLst>
          <pc:docMk/>
          <pc:sldMk cId="2249525821" sldId="316"/>
        </pc:sldMkLst>
      </pc:sldChg>
      <pc:sldChg chg="del">
        <pc:chgData name="Bloom, Ashley (EOTSS)" userId="72d0e8ae-2e4f-4bb9-94cd-a4385f38aed0" providerId="ADAL" clId="{F7BB76DE-8627-4043-8DA7-3D0574777974}" dt="2024-08-20T21:22:17.109" v="117" actId="2696"/>
        <pc:sldMkLst>
          <pc:docMk/>
          <pc:sldMk cId="1257757619" sldId="317"/>
        </pc:sldMkLst>
      </pc:sldChg>
      <pc:sldChg chg="del">
        <pc:chgData name="Bloom, Ashley (EOTSS)" userId="72d0e8ae-2e4f-4bb9-94cd-a4385f38aed0" providerId="ADAL" clId="{F7BB76DE-8627-4043-8DA7-3D0574777974}" dt="2024-08-20T21:22:29.588" v="118" actId="2696"/>
        <pc:sldMkLst>
          <pc:docMk/>
          <pc:sldMk cId="2694205135" sldId="318"/>
        </pc:sldMkLst>
      </pc:sldChg>
      <pc:sldChg chg="del">
        <pc:chgData name="Bloom, Ashley (EOTSS)" userId="72d0e8ae-2e4f-4bb9-94cd-a4385f38aed0" providerId="ADAL" clId="{F7BB76DE-8627-4043-8DA7-3D0574777974}" dt="2024-08-20T21:22:37.433" v="119" actId="2696"/>
        <pc:sldMkLst>
          <pc:docMk/>
          <pc:sldMk cId="518607733" sldId="321"/>
        </pc:sldMkLst>
      </pc:sldChg>
      <pc:sldChg chg="del">
        <pc:chgData name="Bloom, Ashley (EOTSS)" userId="72d0e8ae-2e4f-4bb9-94cd-a4385f38aed0" providerId="ADAL" clId="{F7BB76DE-8627-4043-8DA7-3D0574777974}" dt="2024-08-20T21:22:47.806" v="120" actId="2696"/>
        <pc:sldMkLst>
          <pc:docMk/>
          <pc:sldMk cId="3439405254" sldId="322"/>
        </pc:sldMkLst>
      </pc:sldChg>
      <pc:sldChg chg="del">
        <pc:chgData name="Bloom, Ashley (EOTSS)" userId="72d0e8ae-2e4f-4bb9-94cd-a4385f38aed0" providerId="ADAL" clId="{F7BB76DE-8627-4043-8DA7-3D0574777974}" dt="2024-08-20T22:04:48.821" v="3702" actId="2696"/>
        <pc:sldMkLst>
          <pc:docMk/>
          <pc:sldMk cId="3872346313" sldId="323"/>
        </pc:sldMkLst>
      </pc:sldChg>
      <pc:sldChg chg="del">
        <pc:chgData name="Bloom, Ashley (EOTSS)" userId="72d0e8ae-2e4f-4bb9-94cd-a4385f38aed0" providerId="ADAL" clId="{F7BB76DE-8627-4043-8DA7-3D0574777974}" dt="2024-08-20T21:24:00.612" v="146" actId="2696"/>
        <pc:sldMkLst>
          <pc:docMk/>
          <pc:sldMk cId="4166084435" sldId="325"/>
        </pc:sldMkLst>
      </pc:sldChg>
      <pc:sldChg chg="del">
        <pc:chgData name="Bloom, Ashley (EOTSS)" userId="72d0e8ae-2e4f-4bb9-94cd-a4385f38aed0" providerId="ADAL" clId="{F7BB76DE-8627-4043-8DA7-3D0574777974}" dt="2024-08-20T21:24:09.928" v="147" actId="2696"/>
        <pc:sldMkLst>
          <pc:docMk/>
          <pc:sldMk cId="3925676025" sldId="326"/>
        </pc:sldMkLst>
      </pc:sldChg>
      <pc:sldChg chg="modSp mod">
        <pc:chgData name="Bloom, Ashley (EOTSS)" userId="72d0e8ae-2e4f-4bb9-94cd-a4385f38aed0" providerId="ADAL" clId="{F7BB76DE-8627-4043-8DA7-3D0574777974}" dt="2024-08-20T21:27:23.650" v="362" actId="20577"/>
        <pc:sldMkLst>
          <pc:docMk/>
          <pc:sldMk cId="2689717624" sldId="327"/>
        </pc:sldMkLst>
      </pc:sldChg>
      <pc:sldChg chg="modSp mod">
        <pc:chgData name="Bloom, Ashley (EOTSS)" userId="72d0e8ae-2e4f-4bb9-94cd-a4385f38aed0" providerId="ADAL" clId="{F7BB76DE-8627-4043-8DA7-3D0574777974}" dt="2024-08-20T22:08:41.186" v="3916" actId="20577"/>
        <pc:sldMkLst>
          <pc:docMk/>
          <pc:sldMk cId="3377139557" sldId="328"/>
        </pc:sldMkLst>
      </pc:sldChg>
      <pc:sldChg chg="modSp mod">
        <pc:chgData name="Bloom, Ashley (EOTSS)" userId="72d0e8ae-2e4f-4bb9-94cd-a4385f38aed0" providerId="ADAL" clId="{F7BB76DE-8627-4043-8DA7-3D0574777974}" dt="2024-08-20T21:27:53.539" v="410" actId="20577"/>
        <pc:sldMkLst>
          <pc:docMk/>
          <pc:sldMk cId="4168508011" sldId="329"/>
        </pc:sldMkLst>
      </pc:sldChg>
      <pc:sldChg chg="modSp mod">
        <pc:chgData name="Bloom, Ashley (EOTSS)" userId="72d0e8ae-2e4f-4bb9-94cd-a4385f38aed0" providerId="ADAL" clId="{F7BB76DE-8627-4043-8DA7-3D0574777974}" dt="2024-09-04T20:19:24.305" v="4082" actId="20577"/>
        <pc:sldMkLst>
          <pc:docMk/>
          <pc:sldMk cId="2168029450" sldId="330"/>
        </pc:sldMkLst>
      </pc:sldChg>
      <pc:sldChg chg="del">
        <pc:chgData name="Bloom, Ashley (EOTSS)" userId="72d0e8ae-2e4f-4bb9-94cd-a4385f38aed0" providerId="ADAL" clId="{F7BB76DE-8627-4043-8DA7-3D0574777974}" dt="2024-08-20T21:24:20.928" v="148" actId="2696"/>
        <pc:sldMkLst>
          <pc:docMk/>
          <pc:sldMk cId="2729007047" sldId="331"/>
        </pc:sldMkLst>
      </pc:sldChg>
      <pc:sldChg chg="modSp mod">
        <pc:chgData name="Bloom, Ashley (EOTSS)" userId="72d0e8ae-2e4f-4bb9-94cd-a4385f38aed0" providerId="ADAL" clId="{F7BB76DE-8627-4043-8DA7-3D0574777974}" dt="2024-08-20T21:32:04.210" v="789" actId="20577"/>
        <pc:sldMkLst>
          <pc:docMk/>
          <pc:sldMk cId="2047830750" sldId="333"/>
        </pc:sldMkLst>
      </pc:sldChg>
      <pc:sldChg chg="modSp mod">
        <pc:chgData name="Bloom, Ashley (EOTSS)" userId="72d0e8ae-2e4f-4bb9-94cd-a4385f38aed0" providerId="ADAL" clId="{F7BB76DE-8627-4043-8DA7-3D0574777974}" dt="2024-08-20T22:09:20.382" v="3921" actId="20577"/>
        <pc:sldMkLst>
          <pc:docMk/>
          <pc:sldMk cId="1017622597" sldId="334"/>
        </pc:sldMkLst>
      </pc:sldChg>
      <pc:sldChg chg="add">
        <pc:chgData name="Bloom, Ashley (EOTSS)" userId="72d0e8ae-2e4f-4bb9-94cd-a4385f38aed0" providerId="ADAL" clId="{F7BB76DE-8627-4043-8DA7-3D0574777974}" dt="2024-08-20T21:31:39.354" v="734" actId="2890"/>
        <pc:sldMkLst>
          <pc:docMk/>
          <pc:sldMk cId="376416679" sldId="336"/>
        </pc:sldMkLst>
      </pc:sldChg>
      <pc:sldChg chg="modSp new mod">
        <pc:chgData name="Bloom, Ashley (EOTSS)" userId="72d0e8ae-2e4f-4bb9-94cd-a4385f38aed0" providerId="ADAL" clId="{F7BB76DE-8627-4043-8DA7-3D0574777974}" dt="2024-08-20T22:07:16.211" v="3886" actId="313"/>
        <pc:sldMkLst>
          <pc:docMk/>
          <pc:sldMk cId="1650037762" sldId="337"/>
        </pc:sldMkLst>
      </pc:sldChg>
      <pc:sldChg chg="modSp new mod">
        <pc:chgData name="Bloom, Ashley (EOTSS)" userId="72d0e8ae-2e4f-4bb9-94cd-a4385f38aed0" providerId="ADAL" clId="{F7BB76DE-8627-4043-8DA7-3D0574777974}" dt="2024-08-20T22:12:15.612" v="3958" actId="20577"/>
        <pc:sldMkLst>
          <pc:docMk/>
          <pc:sldMk cId="588467579" sldId="338"/>
        </pc:sldMkLst>
      </pc:sldChg>
      <pc:sldChg chg="modSp new mod">
        <pc:chgData name="Bloom, Ashley (EOTSS)" userId="72d0e8ae-2e4f-4bb9-94cd-a4385f38aed0" providerId="ADAL" clId="{F7BB76DE-8627-4043-8DA7-3D0574777974}" dt="2024-09-04T20:17:52.961" v="4014" actId="12"/>
        <pc:sldMkLst>
          <pc:docMk/>
          <pc:sldMk cId="438892570" sldId="339"/>
        </pc:sldMkLst>
      </pc:sldChg>
      <pc:sldChg chg="modSp new mod">
        <pc:chgData name="Bloom, Ashley (EOTSS)" userId="72d0e8ae-2e4f-4bb9-94cd-a4385f38aed0" providerId="ADAL" clId="{F7BB76DE-8627-4043-8DA7-3D0574777974}" dt="2024-09-04T20:22:20.821" v="4094" actId="20577"/>
        <pc:sldMkLst>
          <pc:docMk/>
          <pc:sldMk cId="4256696492" sldId="340"/>
        </pc:sldMkLst>
      </pc:sldChg>
    </pc:docChg>
  </pc:docChgLst>
  <pc:docChgLst>
    <pc:chgData name="Bloom, Ashley (EOTSS)" userId="72d0e8ae-2e4f-4bb9-94cd-a4385f38aed0" providerId="ADAL" clId="{6A9FE391-073D-478E-A579-3D5F58B9CDF2}"/>
    <pc:docChg chg="custSel addSld delSld modSld">
      <pc:chgData name="Bloom, Ashley (EOTSS)" userId="72d0e8ae-2e4f-4bb9-94cd-a4385f38aed0" providerId="ADAL" clId="{6A9FE391-073D-478E-A579-3D5F58B9CDF2}" dt="2025-02-03T14:59:08.862" v="3880" actId="20577"/>
      <pc:docMkLst>
        <pc:docMk/>
      </pc:docMkLst>
      <pc:sldChg chg="modSp mod">
        <pc:chgData name="Bloom, Ashley (EOTSS)" userId="72d0e8ae-2e4f-4bb9-94cd-a4385f38aed0" providerId="ADAL" clId="{6A9FE391-073D-478E-A579-3D5F58B9CDF2}" dt="2025-01-10T23:26:26.968" v="23" actId="20577"/>
        <pc:sldMkLst>
          <pc:docMk/>
          <pc:sldMk cId="4274120308" sldId="256"/>
        </pc:sldMkLst>
        <pc:spChg chg="mod">
          <ac:chgData name="Bloom, Ashley (EOTSS)" userId="72d0e8ae-2e4f-4bb9-94cd-a4385f38aed0" providerId="ADAL" clId="{6A9FE391-073D-478E-A579-3D5F58B9CDF2}" dt="2025-01-10T23:26:26.968" v="23" actId="20577"/>
          <ac:spMkLst>
            <pc:docMk/>
            <pc:sldMk cId="4274120308" sldId="256"/>
            <ac:spMk id="3" creationId="{73DF786E-4EF4-B345-0F01-3F2D068BD41E}"/>
          </ac:spMkLst>
        </pc:spChg>
      </pc:sldChg>
      <pc:sldChg chg="modSp mod">
        <pc:chgData name="Bloom, Ashley (EOTSS)" userId="72d0e8ae-2e4f-4bb9-94cd-a4385f38aed0" providerId="ADAL" clId="{6A9FE391-073D-478E-A579-3D5F58B9CDF2}" dt="2025-02-03T14:58:45.350" v="3869" actId="20577"/>
        <pc:sldMkLst>
          <pc:docMk/>
          <pc:sldMk cId="907641570" sldId="257"/>
        </pc:sldMkLst>
        <pc:spChg chg="mod">
          <ac:chgData name="Bloom, Ashley (EOTSS)" userId="72d0e8ae-2e4f-4bb9-94cd-a4385f38aed0" providerId="ADAL" clId="{6A9FE391-073D-478E-A579-3D5F58B9CDF2}" dt="2025-02-03T14:58:45.350" v="3869" actId="20577"/>
          <ac:spMkLst>
            <pc:docMk/>
            <pc:sldMk cId="907641570" sldId="257"/>
            <ac:spMk id="3" creationId="{044C0BF8-ACE0-1642-E7A4-63B54E626902}"/>
          </ac:spMkLst>
        </pc:spChg>
      </pc:sldChg>
      <pc:sldChg chg="modSp mod">
        <pc:chgData name="Bloom, Ashley (EOTSS)" userId="72d0e8ae-2e4f-4bb9-94cd-a4385f38aed0" providerId="ADAL" clId="{6A9FE391-073D-478E-A579-3D5F58B9CDF2}" dt="2025-01-10T23:26:52.203" v="42" actId="20577"/>
        <pc:sldMkLst>
          <pc:docMk/>
          <pc:sldMk cId="1519259815" sldId="258"/>
        </pc:sldMkLst>
        <pc:spChg chg="mod">
          <ac:chgData name="Bloom, Ashley (EOTSS)" userId="72d0e8ae-2e4f-4bb9-94cd-a4385f38aed0" providerId="ADAL" clId="{6A9FE391-073D-478E-A579-3D5F58B9CDF2}" dt="2025-01-10T23:26:52.203" v="42" actId="20577"/>
          <ac:spMkLst>
            <pc:docMk/>
            <pc:sldMk cId="1519259815" sldId="258"/>
            <ac:spMk id="4" creationId="{A7FC3462-5C38-484B-3D71-AD84862000FE}"/>
          </ac:spMkLst>
        </pc:spChg>
      </pc:sldChg>
      <pc:sldChg chg="modSp mod">
        <pc:chgData name="Bloom, Ashley (EOTSS)" userId="72d0e8ae-2e4f-4bb9-94cd-a4385f38aed0" providerId="ADAL" clId="{6A9FE391-073D-478E-A579-3D5F58B9CDF2}" dt="2025-01-31T17:11:21.338" v="3855" actId="20577"/>
        <pc:sldMkLst>
          <pc:docMk/>
          <pc:sldMk cId="3646040335" sldId="259"/>
        </pc:sldMkLst>
        <pc:spChg chg="mod">
          <ac:chgData name="Bloom, Ashley (EOTSS)" userId="72d0e8ae-2e4f-4bb9-94cd-a4385f38aed0" providerId="ADAL" clId="{6A9FE391-073D-478E-A579-3D5F58B9CDF2}" dt="2025-01-31T17:11:21.338" v="3855" actId="20577"/>
          <ac:spMkLst>
            <pc:docMk/>
            <pc:sldMk cId="3646040335" sldId="259"/>
            <ac:spMk id="3" creationId="{81D5494F-5A5D-A52F-E47A-0CC0583B1BDA}"/>
          </ac:spMkLst>
        </pc:spChg>
      </pc:sldChg>
      <pc:sldChg chg="modSp mod">
        <pc:chgData name="Bloom, Ashley (EOTSS)" userId="72d0e8ae-2e4f-4bb9-94cd-a4385f38aed0" providerId="ADAL" clId="{6A9FE391-073D-478E-A579-3D5F58B9CDF2}" dt="2025-01-10T23:45:20.823" v="1497" actId="20577"/>
        <pc:sldMkLst>
          <pc:docMk/>
          <pc:sldMk cId="3153082572" sldId="266"/>
        </pc:sldMkLst>
        <pc:spChg chg="mod">
          <ac:chgData name="Bloom, Ashley (EOTSS)" userId="72d0e8ae-2e4f-4bb9-94cd-a4385f38aed0" providerId="ADAL" clId="{6A9FE391-073D-478E-A579-3D5F58B9CDF2}" dt="2025-01-10T23:45:20.823" v="1497" actId="20577"/>
          <ac:spMkLst>
            <pc:docMk/>
            <pc:sldMk cId="3153082572" sldId="266"/>
            <ac:spMk id="4" creationId="{75A6813C-6E89-1EE2-AC63-6B853BC1137D}"/>
          </ac:spMkLst>
        </pc:spChg>
      </pc:sldChg>
      <pc:sldChg chg="modSp mod">
        <pc:chgData name="Bloom, Ashley (EOTSS)" userId="72d0e8ae-2e4f-4bb9-94cd-a4385f38aed0" providerId="ADAL" clId="{6A9FE391-073D-478E-A579-3D5F58B9CDF2}" dt="2025-01-14T20:05:25.386" v="3621" actId="20577"/>
        <pc:sldMkLst>
          <pc:docMk/>
          <pc:sldMk cId="193191685" sldId="332"/>
        </pc:sldMkLst>
        <pc:spChg chg="mod">
          <ac:chgData name="Bloom, Ashley (EOTSS)" userId="72d0e8ae-2e4f-4bb9-94cd-a4385f38aed0" providerId="ADAL" clId="{6A9FE391-073D-478E-A579-3D5F58B9CDF2}" dt="2025-01-14T20:05:25.386" v="3621" actId="20577"/>
          <ac:spMkLst>
            <pc:docMk/>
            <pc:sldMk cId="193191685" sldId="332"/>
            <ac:spMk id="3" creationId="{81D5494F-5A5D-A52F-E47A-0CC0583B1BDA}"/>
          </ac:spMkLst>
        </pc:spChg>
      </pc:sldChg>
      <pc:sldChg chg="modSp mod">
        <pc:chgData name="Bloom, Ashley (EOTSS)" userId="72d0e8ae-2e4f-4bb9-94cd-a4385f38aed0" providerId="ADAL" clId="{6A9FE391-073D-478E-A579-3D5F58B9CDF2}" dt="2025-02-03T14:59:08.862" v="3880" actId="20577"/>
        <pc:sldMkLst>
          <pc:docMk/>
          <pc:sldMk cId="2047830750" sldId="333"/>
        </pc:sldMkLst>
        <pc:spChg chg="mod">
          <ac:chgData name="Bloom, Ashley (EOTSS)" userId="72d0e8ae-2e4f-4bb9-94cd-a4385f38aed0" providerId="ADAL" clId="{6A9FE391-073D-478E-A579-3D5F58B9CDF2}" dt="2025-02-03T14:59:08.862" v="3880" actId="20577"/>
          <ac:spMkLst>
            <pc:docMk/>
            <pc:sldMk cId="2047830750" sldId="333"/>
            <ac:spMk id="5" creationId="{287D025C-3BFB-7356-B452-63A3CAE75A33}"/>
          </ac:spMkLst>
        </pc:spChg>
      </pc:sldChg>
      <pc:sldChg chg="modSp add del mod">
        <pc:chgData name="Bloom, Ashley (EOTSS)" userId="72d0e8ae-2e4f-4bb9-94cd-a4385f38aed0" providerId="ADAL" clId="{6A9FE391-073D-478E-A579-3D5F58B9CDF2}" dt="2025-01-30T22:05:01.933" v="3807" actId="2696"/>
        <pc:sldMkLst>
          <pc:docMk/>
          <pc:sldMk cId="675308405" sldId="334"/>
        </pc:sldMkLst>
      </pc:sldChg>
      <pc:sldChg chg="modSp new del mod">
        <pc:chgData name="Bloom, Ashley (EOTSS)" userId="72d0e8ae-2e4f-4bb9-94cd-a4385f38aed0" providerId="ADAL" clId="{6A9FE391-073D-478E-A579-3D5F58B9CDF2}" dt="2025-01-30T22:04:52.989" v="3806" actId="2696"/>
        <pc:sldMkLst>
          <pc:docMk/>
          <pc:sldMk cId="453125439" sldId="335"/>
        </pc:sldMkLst>
      </pc:sldChg>
      <pc:sldChg chg="modSp new del mod">
        <pc:chgData name="Bloom, Ashley (EOTSS)" userId="72d0e8ae-2e4f-4bb9-94cd-a4385f38aed0" providerId="ADAL" clId="{6A9FE391-073D-478E-A579-3D5F58B9CDF2}" dt="2025-01-30T22:05:10.943" v="3808" actId="2696"/>
        <pc:sldMkLst>
          <pc:docMk/>
          <pc:sldMk cId="56701634" sldId="336"/>
        </pc:sldMkLst>
      </pc:sldChg>
      <pc:sldChg chg="modSp new del mod">
        <pc:chgData name="Bloom, Ashley (EOTSS)" userId="72d0e8ae-2e4f-4bb9-94cd-a4385f38aed0" providerId="ADAL" clId="{6A9FE391-073D-478E-A579-3D5F58B9CDF2}" dt="2025-01-30T22:05:19.107" v="3809" actId="2696"/>
        <pc:sldMkLst>
          <pc:docMk/>
          <pc:sldMk cId="3339498112" sldId="337"/>
        </pc:sldMkLst>
      </pc:sldChg>
      <pc:sldChg chg="modSp add mod">
        <pc:chgData name="Bloom, Ashley (EOTSS)" userId="72d0e8ae-2e4f-4bb9-94cd-a4385f38aed0" providerId="ADAL" clId="{6A9FE391-073D-478E-A579-3D5F58B9CDF2}" dt="2025-01-10T23:55:26.325" v="2215" actId="20577"/>
        <pc:sldMkLst>
          <pc:docMk/>
          <pc:sldMk cId="2499039960" sldId="338"/>
        </pc:sldMkLst>
        <pc:spChg chg="mod">
          <ac:chgData name="Bloom, Ashley (EOTSS)" userId="72d0e8ae-2e4f-4bb9-94cd-a4385f38aed0" providerId="ADAL" clId="{6A9FE391-073D-478E-A579-3D5F58B9CDF2}" dt="2025-01-10T23:55:26.325" v="2215" actId="20577"/>
          <ac:spMkLst>
            <pc:docMk/>
            <pc:sldMk cId="2499039960" sldId="338"/>
            <ac:spMk id="4" creationId="{3DC2BA6D-9A64-69D4-2D70-4383668690FF}"/>
          </ac:spMkLst>
        </pc:spChg>
      </pc:sldChg>
      <pc:sldChg chg="modSp new del mod">
        <pc:chgData name="Bloom, Ashley (EOTSS)" userId="72d0e8ae-2e4f-4bb9-94cd-a4385f38aed0" providerId="ADAL" clId="{6A9FE391-073D-478E-A579-3D5F58B9CDF2}" dt="2025-01-30T22:05:25.974" v="3810" actId="2696"/>
        <pc:sldMkLst>
          <pc:docMk/>
          <pc:sldMk cId="51907720" sldId="339"/>
        </pc:sldMkLst>
      </pc:sldChg>
      <pc:sldChg chg="del">
        <pc:chgData name="Bloom, Ashley (EOTSS)" userId="72d0e8ae-2e4f-4bb9-94cd-a4385f38aed0" providerId="ADAL" clId="{6A9FE391-073D-478E-A579-3D5F58B9CDF2}" dt="2025-01-10T23:30:41.451" v="216" actId="2696"/>
        <pc:sldMkLst>
          <pc:docMk/>
          <pc:sldMk cId="438892570" sldId="339"/>
        </pc:sldMkLst>
      </pc:sldChg>
      <pc:sldChg chg="modSp new mod">
        <pc:chgData name="Bloom, Ashley (EOTSS)" userId="72d0e8ae-2e4f-4bb9-94cd-a4385f38aed0" providerId="ADAL" clId="{6A9FE391-073D-478E-A579-3D5F58B9CDF2}" dt="2025-01-10T23:52:59.180" v="2132" actId="20577"/>
        <pc:sldMkLst>
          <pc:docMk/>
          <pc:sldMk cId="630773551" sldId="340"/>
        </pc:sldMkLst>
        <pc:spChg chg="mod">
          <ac:chgData name="Bloom, Ashley (EOTSS)" userId="72d0e8ae-2e4f-4bb9-94cd-a4385f38aed0" providerId="ADAL" clId="{6A9FE391-073D-478E-A579-3D5F58B9CDF2}" dt="2025-01-10T23:47:47.764" v="1792" actId="20577"/>
          <ac:spMkLst>
            <pc:docMk/>
            <pc:sldMk cId="630773551" sldId="340"/>
            <ac:spMk id="2" creationId="{B764799B-7F3F-3528-43BA-A30798934C1D}"/>
          </ac:spMkLst>
        </pc:spChg>
        <pc:spChg chg="mod">
          <ac:chgData name="Bloom, Ashley (EOTSS)" userId="72d0e8ae-2e4f-4bb9-94cd-a4385f38aed0" providerId="ADAL" clId="{6A9FE391-073D-478E-A579-3D5F58B9CDF2}" dt="2025-01-10T23:52:59.180" v="2132" actId="20577"/>
          <ac:spMkLst>
            <pc:docMk/>
            <pc:sldMk cId="630773551" sldId="340"/>
            <ac:spMk id="3" creationId="{0EBE59E5-4857-5850-DA1D-322F0C4EFA1A}"/>
          </ac:spMkLst>
        </pc:spChg>
      </pc:sldChg>
      <pc:sldChg chg="modSp add mod">
        <pc:chgData name="Bloom, Ashley (EOTSS)" userId="72d0e8ae-2e4f-4bb9-94cd-a4385f38aed0" providerId="ADAL" clId="{6A9FE391-073D-478E-A579-3D5F58B9CDF2}" dt="2025-01-11T00:05:17.812" v="2956" actId="20577"/>
        <pc:sldMkLst>
          <pc:docMk/>
          <pc:sldMk cId="3278625716" sldId="341"/>
        </pc:sldMkLst>
        <pc:spChg chg="mod">
          <ac:chgData name="Bloom, Ashley (EOTSS)" userId="72d0e8ae-2e4f-4bb9-94cd-a4385f38aed0" providerId="ADAL" clId="{6A9FE391-073D-478E-A579-3D5F58B9CDF2}" dt="2025-01-11T00:05:17.812" v="2956" actId="20577"/>
          <ac:spMkLst>
            <pc:docMk/>
            <pc:sldMk cId="3278625716" sldId="341"/>
            <ac:spMk id="4" creationId="{942949FA-CC71-9FEF-4F2B-EEA66F103BC1}"/>
          </ac:spMkLst>
        </pc:spChg>
      </pc:sldChg>
      <pc:sldChg chg="add">
        <pc:chgData name="Bloom, Ashley (EOTSS)" userId="72d0e8ae-2e4f-4bb9-94cd-a4385f38aed0" providerId="ADAL" clId="{6A9FE391-073D-478E-A579-3D5F58B9CDF2}" dt="2025-01-10T23:55:00.970" v="2164" actId="2890"/>
        <pc:sldMkLst>
          <pc:docMk/>
          <pc:sldMk cId="297839342" sldId="342"/>
        </pc:sldMkLst>
      </pc:sldChg>
      <pc:sldChg chg="modSp new mod">
        <pc:chgData name="Bloom, Ashley (EOTSS)" userId="72d0e8ae-2e4f-4bb9-94cd-a4385f38aed0" providerId="ADAL" clId="{6A9FE391-073D-478E-A579-3D5F58B9CDF2}" dt="2025-01-13T21:13:09.704" v="3443" actId="20577"/>
        <pc:sldMkLst>
          <pc:docMk/>
          <pc:sldMk cId="1124049141" sldId="343"/>
        </pc:sldMkLst>
        <pc:spChg chg="mod">
          <ac:chgData name="Bloom, Ashley (EOTSS)" userId="72d0e8ae-2e4f-4bb9-94cd-a4385f38aed0" providerId="ADAL" clId="{6A9FE391-073D-478E-A579-3D5F58B9CDF2}" dt="2025-01-10T23:57:27.877" v="2359" actId="20577"/>
          <ac:spMkLst>
            <pc:docMk/>
            <pc:sldMk cId="1124049141" sldId="343"/>
            <ac:spMk id="2" creationId="{D3E1416C-2E62-17D9-7E43-812C94852E5D}"/>
          </ac:spMkLst>
        </pc:spChg>
        <pc:spChg chg="mod">
          <ac:chgData name="Bloom, Ashley (EOTSS)" userId="72d0e8ae-2e4f-4bb9-94cd-a4385f38aed0" providerId="ADAL" clId="{6A9FE391-073D-478E-A579-3D5F58B9CDF2}" dt="2025-01-13T21:13:09.704" v="3443" actId="20577"/>
          <ac:spMkLst>
            <pc:docMk/>
            <pc:sldMk cId="1124049141" sldId="343"/>
            <ac:spMk id="3" creationId="{D4A4040A-DFF5-C5DE-4671-72D39DD59176}"/>
          </ac:spMkLst>
        </pc:spChg>
      </pc:sldChg>
      <pc:sldChg chg="modSp new mod">
        <pc:chgData name="Bloom, Ashley (EOTSS)" userId="72d0e8ae-2e4f-4bb9-94cd-a4385f38aed0" providerId="ADAL" clId="{6A9FE391-073D-478E-A579-3D5F58B9CDF2}" dt="2025-01-26T23:18:58.424" v="3804" actId="20577"/>
        <pc:sldMkLst>
          <pc:docMk/>
          <pc:sldMk cId="2989491999" sldId="344"/>
        </pc:sldMkLst>
        <pc:spChg chg="mod">
          <ac:chgData name="Bloom, Ashley (EOTSS)" userId="72d0e8ae-2e4f-4bb9-94cd-a4385f38aed0" providerId="ADAL" clId="{6A9FE391-073D-478E-A579-3D5F58B9CDF2}" dt="2025-01-11T00:09:54.799" v="3278" actId="313"/>
          <ac:spMkLst>
            <pc:docMk/>
            <pc:sldMk cId="2989491999" sldId="344"/>
            <ac:spMk id="2" creationId="{267431F1-E80D-3319-ED3A-26B88E4F8989}"/>
          </ac:spMkLst>
        </pc:spChg>
        <pc:spChg chg="mod">
          <ac:chgData name="Bloom, Ashley (EOTSS)" userId="72d0e8ae-2e4f-4bb9-94cd-a4385f38aed0" providerId="ADAL" clId="{6A9FE391-073D-478E-A579-3D5F58B9CDF2}" dt="2025-01-26T23:18:58.424" v="3804" actId="20577"/>
          <ac:spMkLst>
            <pc:docMk/>
            <pc:sldMk cId="2989491999" sldId="344"/>
            <ac:spMk id="3" creationId="{DDFDBB16-6999-6076-5139-F85436740C19}"/>
          </ac:spMkLst>
        </pc:spChg>
      </pc:sldChg>
      <pc:sldChg chg="add del">
        <pc:chgData name="Bloom, Ashley (EOTSS)" userId="72d0e8ae-2e4f-4bb9-94cd-a4385f38aed0" providerId="ADAL" clId="{6A9FE391-073D-478E-A579-3D5F58B9CDF2}" dt="2025-01-30T22:04:46.323" v="3805" actId="2696"/>
        <pc:sldMkLst>
          <pc:docMk/>
          <pc:sldMk cId="1139865816" sldId="345"/>
        </pc:sldMkLst>
      </pc:sldChg>
    </pc:docChg>
  </pc:docChgLst>
  <pc:docChgLst>
    <pc:chgData name="Gannett, Yukiko (EOTSS)" userId="1a375f8e-71eb-464a-9d86-65c78107010f" providerId="ADAL" clId="{CB436038-ADFE-41A8-B4B0-12AA9C67BE53}"/>
    <pc:docChg chg="undo custSel addSld delSld modSld sldOrd">
      <pc:chgData name="Gannett, Yukiko (EOTSS)" userId="1a375f8e-71eb-464a-9d86-65c78107010f" providerId="ADAL" clId="{CB436038-ADFE-41A8-B4B0-12AA9C67BE53}" dt="2025-02-05T20:38:40.561" v="86" actId="2696"/>
      <pc:docMkLst>
        <pc:docMk/>
      </pc:docMkLst>
      <pc:sldChg chg="ord">
        <pc:chgData name="Gannett, Yukiko (EOTSS)" userId="1a375f8e-71eb-464a-9d86-65c78107010f" providerId="ADAL" clId="{CB436038-ADFE-41A8-B4B0-12AA9C67BE53}" dt="2025-02-03T16:10:05.373" v="2"/>
        <pc:sldMkLst>
          <pc:docMk/>
          <pc:sldMk cId="4274120308" sldId="256"/>
        </pc:sldMkLst>
      </pc:sldChg>
      <pc:sldChg chg="modSp mod">
        <pc:chgData name="Gannett, Yukiko (EOTSS)" userId="1a375f8e-71eb-464a-9d86-65c78107010f" providerId="ADAL" clId="{CB436038-ADFE-41A8-B4B0-12AA9C67BE53}" dt="2025-02-04T15:16:09.171" v="66" actId="113"/>
        <pc:sldMkLst>
          <pc:docMk/>
          <pc:sldMk cId="3646040335" sldId="259"/>
        </pc:sldMkLst>
        <pc:spChg chg="mod">
          <ac:chgData name="Gannett, Yukiko (EOTSS)" userId="1a375f8e-71eb-464a-9d86-65c78107010f" providerId="ADAL" clId="{CB436038-ADFE-41A8-B4B0-12AA9C67BE53}" dt="2025-02-04T15:16:09.171" v="66" actId="113"/>
          <ac:spMkLst>
            <pc:docMk/>
            <pc:sldMk cId="3646040335" sldId="259"/>
            <ac:spMk id="3" creationId="{81D5494F-5A5D-A52F-E47A-0CC0583B1BDA}"/>
          </ac:spMkLst>
        </pc:spChg>
      </pc:sldChg>
      <pc:sldChg chg="add">
        <pc:chgData name="Gannett, Yukiko (EOTSS)" userId="1a375f8e-71eb-464a-9d86-65c78107010f" providerId="ADAL" clId="{CB436038-ADFE-41A8-B4B0-12AA9C67BE53}" dt="2025-02-03T16:24:44.665" v="19"/>
        <pc:sldMkLst>
          <pc:docMk/>
          <pc:sldMk cId="4071364651" sldId="260"/>
        </pc:sldMkLst>
      </pc:sldChg>
      <pc:sldChg chg="modSp add mod">
        <pc:chgData name="Gannett, Yukiko (EOTSS)" userId="1a375f8e-71eb-464a-9d86-65c78107010f" providerId="ADAL" clId="{CB436038-ADFE-41A8-B4B0-12AA9C67BE53}" dt="2025-02-04T15:23:34.700" v="84" actId="20577"/>
        <pc:sldMkLst>
          <pc:docMk/>
          <pc:sldMk cId="2649820195" sldId="261"/>
        </pc:sldMkLst>
        <pc:spChg chg="mod">
          <ac:chgData name="Gannett, Yukiko (EOTSS)" userId="1a375f8e-71eb-464a-9d86-65c78107010f" providerId="ADAL" clId="{CB436038-ADFE-41A8-B4B0-12AA9C67BE53}" dt="2025-02-04T15:23:34.700" v="84" actId="20577"/>
          <ac:spMkLst>
            <pc:docMk/>
            <pc:sldMk cId="2649820195" sldId="261"/>
            <ac:spMk id="3" creationId="{6AB4751A-6845-220F-42F1-941B88953B66}"/>
          </ac:spMkLst>
        </pc:spChg>
      </pc:sldChg>
      <pc:sldChg chg="add setBg">
        <pc:chgData name="Gannett, Yukiko (EOTSS)" userId="1a375f8e-71eb-464a-9d86-65c78107010f" providerId="ADAL" clId="{CB436038-ADFE-41A8-B4B0-12AA9C67BE53}" dt="2025-02-03T16:26:18.884" v="22"/>
        <pc:sldMkLst>
          <pc:docMk/>
          <pc:sldMk cId="3244775147" sldId="262"/>
        </pc:sldMkLst>
      </pc:sldChg>
      <pc:sldChg chg="add">
        <pc:chgData name="Gannett, Yukiko (EOTSS)" userId="1a375f8e-71eb-464a-9d86-65c78107010f" providerId="ADAL" clId="{CB436038-ADFE-41A8-B4B0-12AA9C67BE53}" dt="2025-02-03T16:24:44.665" v="19"/>
        <pc:sldMkLst>
          <pc:docMk/>
          <pc:sldMk cId="3918665631" sldId="263"/>
        </pc:sldMkLst>
      </pc:sldChg>
      <pc:sldChg chg="modSp add mod">
        <pc:chgData name="Gannett, Yukiko (EOTSS)" userId="1a375f8e-71eb-464a-9d86-65c78107010f" providerId="ADAL" clId="{CB436038-ADFE-41A8-B4B0-12AA9C67BE53}" dt="2025-02-04T15:23:44.182" v="85" actId="20577"/>
        <pc:sldMkLst>
          <pc:docMk/>
          <pc:sldMk cId="1977292073" sldId="264"/>
        </pc:sldMkLst>
        <pc:spChg chg="mod">
          <ac:chgData name="Gannett, Yukiko (EOTSS)" userId="1a375f8e-71eb-464a-9d86-65c78107010f" providerId="ADAL" clId="{CB436038-ADFE-41A8-B4B0-12AA9C67BE53}" dt="2025-02-04T15:23:44.182" v="85" actId="20577"/>
          <ac:spMkLst>
            <pc:docMk/>
            <pc:sldMk cId="1977292073" sldId="264"/>
            <ac:spMk id="3" creationId="{6AB4751A-6845-220F-42F1-941B88953B66}"/>
          </ac:spMkLst>
        </pc:spChg>
      </pc:sldChg>
      <pc:sldChg chg="add setBg">
        <pc:chgData name="Gannett, Yukiko (EOTSS)" userId="1a375f8e-71eb-464a-9d86-65c78107010f" providerId="ADAL" clId="{CB436038-ADFE-41A8-B4B0-12AA9C67BE53}" dt="2025-02-03T16:24:44.665" v="19"/>
        <pc:sldMkLst>
          <pc:docMk/>
          <pc:sldMk cId="1761165267" sldId="265"/>
        </pc:sldMkLst>
      </pc:sldChg>
      <pc:sldChg chg="modSp mod">
        <pc:chgData name="Gannett, Yukiko (EOTSS)" userId="1a375f8e-71eb-464a-9d86-65c78107010f" providerId="ADAL" clId="{CB436038-ADFE-41A8-B4B0-12AA9C67BE53}" dt="2025-02-04T15:21:47.891" v="81" actId="113"/>
        <pc:sldMkLst>
          <pc:docMk/>
          <pc:sldMk cId="2333721303" sldId="324"/>
        </pc:sldMkLst>
        <pc:spChg chg="mod">
          <ac:chgData name="Gannett, Yukiko (EOTSS)" userId="1a375f8e-71eb-464a-9d86-65c78107010f" providerId="ADAL" clId="{CB436038-ADFE-41A8-B4B0-12AA9C67BE53}" dt="2025-02-04T15:21:47.891" v="81" actId="113"/>
          <ac:spMkLst>
            <pc:docMk/>
            <pc:sldMk cId="2333721303" sldId="324"/>
            <ac:spMk id="3" creationId="{D50E5712-4B96-A073-7A72-16E715D17896}"/>
          </ac:spMkLst>
        </pc:spChg>
      </pc:sldChg>
      <pc:sldChg chg="modSp mod">
        <pc:chgData name="Gannett, Yukiko (EOTSS)" userId="1a375f8e-71eb-464a-9d86-65c78107010f" providerId="ADAL" clId="{CB436038-ADFE-41A8-B4B0-12AA9C67BE53}" dt="2025-02-04T15:17:07.692" v="78" actId="113"/>
        <pc:sldMkLst>
          <pc:docMk/>
          <pc:sldMk cId="193191685" sldId="332"/>
        </pc:sldMkLst>
        <pc:spChg chg="mod">
          <ac:chgData name="Gannett, Yukiko (EOTSS)" userId="1a375f8e-71eb-464a-9d86-65c78107010f" providerId="ADAL" clId="{CB436038-ADFE-41A8-B4B0-12AA9C67BE53}" dt="2025-02-04T15:17:07.692" v="78" actId="113"/>
          <ac:spMkLst>
            <pc:docMk/>
            <pc:sldMk cId="193191685" sldId="332"/>
            <ac:spMk id="3" creationId="{81D5494F-5A5D-A52F-E47A-0CC0583B1BDA}"/>
          </ac:spMkLst>
        </pc:spChg>
      </pc:sldChg>
      <pc:sldChg chg="delSp modSp new del mod">
        <pc:chgData name="Gannett, Yukiko (EOTSS)" userId="1a375f8e-71eb-464a-9d86-65c78107010f" providerId="ADAL" clId="{CB436038-ADFE-41A8-B4B0-12AA9C67BE53}" dt="2025-02-05T20:38:40.561" v="86" actId="2696"/>
        <pc:sldMkLst>
          <pc:docMk/>
          <pc:sldMk cId="715922521" sldId="345"/>
        </pc:sldMkLst>
      </pc:sldChg>
      <pc:sldChg chg="add">
        <pc:chgData name="Gannett, Yukiko (EOTSS)" userId="1a375f8e-71eb-464a-9d86-65c78107010f" providerId="ADAL" clId="{CB436038-ADFE-41A8-B4B0-12AA9C67BE53}" dt="2025-02-03T16:24:44.665" v="19"/>
        <pc:sldMkLst>
          <pc:docMk/>
          <pc:sldMk cId="2715619919" sldId="346"/>
        </pc:sldMkLst>
      </pc:sldChg>
      <pc:sldChg chg="modSp add mod">
        <pc:chgData name="Gannett, Yukiko (EOTSS)" userId="1a375f8e-71eb-464a-9d86-65c78107010f" providerId="ADAL" clId="{CB436038-ADFE-41A8-B4B0-12AA9C67BE53}" dt="2025-02-04T15:23:22.477" v="83" actId="20577"/>
        <pc:sldMkLst>
          <pc:docMk/>
          <pc:sldMk cId="1486234402" sldId="347"/>
        </pc:sldMkLst>
        <pc:spChg chg="mod">
          <ac:chgData name="Gannett, Yukiko (EOTSS)" userId="1a375f8e-71eb-464a-9d86-65c78107010f" providerId="ADAL" clId="{CB436038-ADFE-41A8-B4B0-12AA9C67BE53}" dt="2025-02-04T15:23:22.477" v="83" actId="20577"/>
          <ac:spMkLst>
            <pc:docMk/>
            <pc:sldMk cId="1486234402" sldId="347"/>
            <ac:spMk id="3" creationId="{6AB4751A-6845-220F-42F1-941B88953B66}"/>
          </ac:spMkLst>
        </pc:spChg>
      </pc:sldChg>
      <pc:sldChg chg="add setBg">
        <pc:chgData name="Gannett, Yukiko (EOTSS)" userId="1a375f8e-71eb-464a-9d86-65c78107010f" providerId="ADAL" clId="{CB436038-ADFE-41A8-B4B0-12AA9C67BE53}" dt="2025-02-03T16:26:10.285" v="20"/>
        <pc:sldMkLst>
          <pc:docMk/>
          <pc:sldMk cId="2858962972" sldId="348"/>
        </pc:sldMkLst>
      </pc:sldChg>
      <pc:sldChg chg="add">
        <pc:chgData name="Gannett, Yukiko (EOTSS)" userId="1a375f8e-71eb-464a-9d86-65c78107010f" providerId="ADAL" clId="{CB436038-ADFE-41A8-B4B0-12AA9C67BE53}" dt="2025-02-03T16:24:44.665" v="19"/>
        <pc:sldMkLst>
          <pc:docMk/>
          <pc:sldMk cId="3597142424" sldId="349"/>
        </pc:sldMkLst>
      </pc:sldChg>
      <pc:sldChg chg="modSp add mod">
        <pc:chgData name="Gannett, Yukiko (EOTSS)" userId="1a375f8e-71eb-464a-9d86-65c78107010f" providerId="ADAL" clId="{CB436038-ADFE-41A8-B4B0-12AA9C67BE53}" dt="2025-02-04T15:23:14.706" v="82" actId="20577"/>
        <pc:sldMkLst>
          <pc:docMk/>
          <pc:sldMk cId="2151751645" sldId="350"/>
        </pc:sldMkLst>
        <pc:spChg chg="mod">
          <ac:chgData name="Gannett, Yukiko (EOTSS)" userId="1a375f8e-71eb-464a-9d86-65c78107010f" providerId="ADAL" clId="{CB436038-ADFE-41A8-B4B0-12AA9C67BE53}" dt="2025-02-04T15:23:14.706" v="82" actId="20577"/>
          <ac:spMkLst>
            <pc:docMk/>
            <pc:sldMk cId="2151751645" sldId="350"/>
            <ac:spMk id="3" creationId="{6AB4751A-6845-220F-42F1-941B88953B66}"/>
          </ac:spMkLst>
        </pc:spChg>
      </pc:sldChg>
      <pc:sldChg chg="add setBg">
        <pc:chgData name="Gannett, Yukiko (EOTSS)" userId="1a375f8e-71eb-464a-9d86-65c78107010f" providerId="ADAL" clId="{CB436038-ADFE-41A8-B4B0-12AA9C67BE53}" dt="2025-02-03T16:26:14.560" v="21"/>
        <pc:sldMkLst>
          <pc:docMk/>
          <pc:sldMk cId="3765597500" sldId="351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BA59A4-CFB1-4D06-8925-EC3924A511DC}" type="datetimeFigureOut">
              <a:rPr lang="en-US" smtClean="0"/>
              <a:t>2/5/2025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E3370E-3DCD-4A56-9665-5CD0A0C5A0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3819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D16CD3-E3F8-65FF-D157-8B9D7FCF98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96A5CD-045D-2873-692A-7BA52738F5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33DB61-D7FD-F04B-D86C-02E79E7DB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2/5/2025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0834E9-A8E2-9BD6-4F03-4F109C3B0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0D6593-6B78-3691-CA63-918F7D68B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7103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4606F8-9682-A0AE-CF43-0BB8DAF65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4DA7CB-C508-2362-B80B-D99171B05C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EAD474-20A6-3028-12C2-A950110A9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2/5/2025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640357-D3D4-A5CF-09BF-8D5805401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3CCCA4-E0E8-D74B-34A7-0289DA341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3356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01E342D-8F58-5396-C2CA-B9CFC17A8E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4CF945-525E-98CE-ADE7-6B5F390B98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BA1449-BEEA-2C1F-BA27-64BE6A77DC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2/5/2025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0E24E2-82C8-B0A7-EF2F-8A0A1BAB9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FCBBF6-EA44-13C4-0918-C500762A8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4552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py, 1c">
  <p:cSld name="Title, copy, 1c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69" name="Google Shape;69;p11"/>
          <p:cNvSpPr/>
          <p:nvPr/>
        </p:nvSpPr>
        <p:spPr>
          <a:xfrm>
            <a:off x="594367" y="763767"/>
            <a:ext cx="731739" cy="83924"/>
          </a:xfrm>
          <a:custGeom>
            <a:avLst/>
            <a:gdLst/>
            <a:ahLst/>
            <a:cxnLst/>
            <a:rect l="l" t="t" r="r" b="b"/>
            <a:pathLst>
              <a:path w="162729" h="19234" extrusionOk="0">
                <a:moveTo>
                  <a:pt x="305" y="0"/>
                </a:moveTo>
                <a:lnTo>
                  <a:pt x="162729" y="0"/>
                </a:lnTo>
                <a:lnTo>
                  <a:pt x="147464" y="19234"/>
                </a:lnTo>
                <a:lnTo>
                  <a:pt x="0" y="19234"/>
                </a:lnTo>
                <a:close/>
              </a:path>
            </a:pathLst>
          </a:custGeom>
          <a:solidFill>
            <a:srgbClr val="43956F"/>
          </a:solidFill>
          <a:ln>
            <a:noFill/>
          </a:ln>
        </p:spPr>
      </p:sp>
      <p:sp>
        <p:nvSpPr>
          <p:cNvPr id="70" name="Google Shape;70;p11"/>
          <p:cNvSpPr txBox="1">
            <a:spLocks noGrp="1"/>
          </p:cNvSpPr>
          <p:nvPr>
            <p:ph type="title"/>
          </p:nvPr>
        </p:nvSpPr>
        <p:spPr>
          <a:xfrm>
            <a:off x="594367" y="847700"/>
            <a:ext cx="10988000" cy="52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800"/>
              <a:buNone/>
              <a:defRPr>
                <a:solidFill>
                  <a:srgbClr val="66666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/>
          <p:nvPr/>
        </p:nvSpPr>
        <p:spPr>
          <a:xfrm>
            <a:off x="0" y="0"/>
            <a:ext cx="12192000" cy="524800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72" name="Google Shape;72;p11"/>
          <p:cNvSpPr>
            <a:spLocks noGrp="1"/>
          </p:cNvSpPr>
          <p:nvPr>
            <p:ph type="pic" idx="2"/>
          </p:nvPr>
        </p:nvSpPr>
        <p:spPr>
          <a:xfrm>
            <a:off x="8077025" y="1524000"/>
            <a:ext cx="3505200" cy="4570400"/>
          </a:xfrm>
          <a:prstGeom prst="rect">
            <a:avLst/>
          </a:prstGeom>
          <a:noFill/>
          <a:ln>
            <a:noFill/>
          </a:ln>
        </p:spPr>
      </p:sp>
      <p:sp>
        <p:nvSpPr>
          <p:cNvPr id="73" name="Google Shape;73;p11"/>
          <p:cNvSpPr txBox="1">
            <a:spLocks noGrp="1"/>
          </p:cNvSpPr>
          <p:nvPr>
            <p:ph type="body" idx="1"/>
          </p:nvPr>
        </p:nvSpPr>
        <p:spPr>
          <a:xfrm>
            <a:off x="609600" y="1524000"/>
            <a:ext cx="7246800" cy="457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1pPr>
            <a:lvl2pPr marL="1219170" lvl="1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305054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">
          <p15:clr>
            <a:srgbClr val="FA7B17"/>
          </p15:clr>
        </p15:guide>
        <p15:guide id="2" pos="2048">
          <p15:clr>
            <a:srgbClr val="FA7B17"/>
          </p15:clr>
        </p15:guide>
        <p15:guide id="3" orient="horz" pos="2952">
          <p15:clr>
            <a:srgbClr val="FA7B17"/>
          </p15:clr>
        </p15:guide>
        <p15:guide id="4" orient="horz" pos="361">
          <p15:clr>
            <a:srgbClr val="FA7B17"/>
          </p15:clr>
        </p15:guide>
        <p15:guide id="5" orient="horz" pos="2879">
          <p15:clr>
            <a:srgbClr val="FA7B17"/>
          </p15:clr>
        </p15:guide>
        <p15:guide id="6" orient="horz" pos="648">
          <p15:clr>
            <a:srgbClr val="FA7B17"/>
          </p15:clr>
        </p15:guide>
        <p15:guide id="7" orient="horz" pos="720">
          <p15:clr>
            <a:srgbClr val="FA7B17"/>
          </p15:clr>
        </p15:guide>
        <p15:guide id="8" pos="3712">
          <p15:clr>
            <a:srgbClr val="FA7B17"/>
          </p15:clr>
        </p15:guide>
        <p15:guide id="9" pos="5472">
          <p15:clr>
            <a:srgbClr val="FA7B17"/>
          </p15:clr>
        </p15:guide>
        <p15:guide id="10" pos="288">
          <p15:clr>
            <a:srgbClr val="FA7B17"/>
          </p15:clr>
        </p15:guide>
        <p15:guide id="11" pos="1944">
          <p15:clr>
            <a:srgbClr val="FA7B17"/>
          </p15:clr>
        </p15:guide>
        <p15:guide id="12" pos="3816">
          <p15:clr>
            <a:srgbClr val="FA7B17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1ABB31-44E9-9CFF-8654-752C24BC64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242D67-B94A-38F0-651C-7CCC2E8754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4C2729-6239-A731-E746-3CF5D9575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2/5/2025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D7C237-8FF2-7A31-DEAD-40723FBCE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234098-D748-40D9-E23C-1589F5CC2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8634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E75F6E-6598-6429-C068-BCF84D8AF3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E53C6E-C0CF-EDB7-4D50-9C4E6BE290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46935C-9378-8E3E-8E33-BA942178A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2/5/2025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0FDEE4-67BF-3A8C-9105-CBAE70248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2CCC85-D3D0-57D6-5D23-F638773DA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6976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3477ED-6505-51AA-808C-DD8D7A04E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3CBC13-45A3-9AD7-4FB0-F1B604B2C1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0E6A47-0777-21F2-0CE2-86BD3D5A9B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D6B289-D712-EEDF-63B8-A422790798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2/5/2025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664FFA-DBE8-A256-1903-1ABCD5D50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570608-DF96-540D-04AA-5E7C02303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906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430081-C479-1023-2DB5-25EA191162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31CB3D-F768-A9F4-1960-213034D640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1774AE-4207-6D44-B471-0AB9145887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8F353F-295C-D9FD-2ED3-7B73233F77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A6F19C-EFC6-E5D5-1812-FBCA5E4D98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9DC3060-A6EF-510E-8AB5-0C9D75E90D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2/5/2025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5C91ECF-4C69-C510-400C-D91035C62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4CC3A4-1AB9-0CC7-EBE7-E32D77245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3203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FDC9A1-08EB-282A-A916-CFC3E9B3E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53B006D-8437-1DA1-5B2B-AC78260B7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2/5/2025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154CDF-E821-BAEF-48A7-098F3164B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7940F1-7CE4-C7A4-3D99-B0E27D7B4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2876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4BACEF-2F50-EA22-6C4F-18039AF28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2/5/2025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82C514-4569-3945-8ED6-46C9783A9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4D7AAC-DB7F-B53A-E845-368AD323C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823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4201D-3C20-08A2-1A00-BB35A2C81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BCC649-78C2-440E-288E-AD182EB7F6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7A293A-BD92-F92A-2FB5-60171094A2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653482-A118-DE70-728C-B7881B8B9F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2/5/2025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BCC79B-4F40-5B84-6179-B7B704021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3B295F-D339-27FB-B83D-77C8DC7DE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1505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C37AEC-1759-2D55-981E-685B58E3E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72AB652-DF4D-4B97-498F-D61510548F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74531E-F73B-B054-6FFA-F3178FAA25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A0A044-E9EB-8740-E05D-F33FFE73A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2/5/2025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74EF77-5084-4696-08FD-C3CF2ED43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C74D91-A9A4-D327-CC76-423883CDB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4777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52C21-55AD-7802-F193-5BA63E1CDA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A74C75-AEB6-4584-F94E-530AD4C2E4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DA5DB0-C1BD-DCE8-93AA-39D37CC3C2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91CF2B4-1349-4757-8F5F-6188E69E31F7}" type="datetimeFigureOut">
              <a:rPr lang="en-US" smtClean="0"/>
              <a:t>2/5/2025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CC0291-F365-C302-7660-17A8604B8E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1FE432-992F-558C-8D40-3AD218D1A7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6011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88927A-E7A3-ED63-CCF9-F733A80C60E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2"/>
                </a:solidFill>
              </a:rPr>
              <a:t>Digital Accessibility and Equity Governance Board Meeting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DF786E-4EF4-B345-0F01-3F2D068BD41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February 5, 2025</a:t>
            </a:r>
          </a:p>
        </p:txBody>
      </p:sp>
    </p:spTree>
    <p:extLst>
      <p:ext uri="{BB962C8B-B14F-4D97-AF65-F5344CB8AC3E}">
        <p14:creationId xmlns:p14="http://schemas.microsoft.com/office/powerpoint/2010/main" val="42741203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33E7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658BAB-5209-703B-8116-77263F85E73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Accessibility Training 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Working Group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414F6501-662D-E056-7EC5-F4D3230348F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11652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CD6EC5-0CAD-B267-0703-3082756E42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Accessibility Training Progress 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11FF2B-F9B4-D450-FFAA-0C822E0183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Central Accessibility Team training offerings with more to come</a:t>
            </a:r>
          </a:p>
          <a:p>
            <a:r>
              <a:rPr lang="en-US" dirty="0"/>
              <a:t>Accessibility Fundamentals</a:t>
            </a:r>
          </a:p>
          <a:p>
            <a:r>
              <a:rPr lang="en-US" dirty="0"/>
              <a:t>Accessibility for Leadership</a:t>
            </a:r>
          </a:p>
          <a:p>
            <a:r>
              <a:rPr lang="en-US" dirty="0"/>
              <a:t>Word and PDF Document Accessibility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Created plan document for annual required training</a:t>
            </a:r>
          </a:p>
        </p:txBody>
      </p:sp>
    </p:spTree>
    <p:extLst>
      <p:ext uri="{BB962C8B-B14F-4D97-AF65-F5344CB8AC3E}">
        <p14:creationId xmlns:p14="http://schemas.microsoft.com/office/powerpoint/2010/main" val="27156199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80DAD-7C78-43D2-D8C7-A29DC3A29D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Accessibility Training 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B4751A-6845-220F-42F1-941B88953B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Coming up for this working group:</a:t>
            </a:r>
          </a:p>
          <a:p>
            <a:pPr marL="0" indent="0">
              <a:buNone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Continue meeting with Human Resources to align on content, delivery and tracking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Continue to review and provide feedback on the trainings created by the Central Accessibility Team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Present the training plan document to additional stakeholders for feedback to make forward progress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Review and provide feedback on a digital accessibility intro course to include as part of the required training stack at a future group meeting</a:t>
            </a:r>
          </a:p>
        </p:txBody>
      </p:sp>
    </p:spTree>
    <p:extLst>
      <p:ext uri="{BB962C8B-B14F-4D97-AF65-F5344CB8AC3E}">
        <p14:creationId xmlns:p14="http://schemas.microsoft.com/office/powerpoint/2010/main" val="14862344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33E7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658BAB-5209-703B-8116-77263F85E73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Community Outreach Working Group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5361CF-1356-4C49-192A-D99E1BB89EA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89629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CD6EC5-0CAD-B267-0703-3082756E42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Community Outreach Progress 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11FF2B-F9B4-D450-FFAA-0C822E0183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/>
              <a:t>Participant member pools</a:t>
            </a:r>
          </a:p>
          <a:p>
            <a:r>
              <a:rPr lang="en-US" dirty="0"/>
              <a:t>Have created a survey for internal employees to signup to provide accessibility feedback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Feedback survey kickoff</a:t>
            </a:r>
          </a:p>
          <a:p>
            <a:r>
              <a:rPr lang="en-US" dirty="0"/>
              <a:t>In the process of creating an internal feedback survey to be used to collect feedback concerning accessibility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Feedback session flyer creation</a:t>
            </a:r>
          </a:p>
          <a:p>
            <a:r>
              <a:rPr lang="en-US" dirty="0"/>
              <a:t>Will review the template for a notification flyer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71424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80DAD-7C78-43D2-D8C7-A29DC3A29D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Community Outreach 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B4751A-6845-220F-42F1-941B88953B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Coming up for this working group:</a:t>
            </a:r>
          </a:p>
          <a:p>
            <a:pPr marL="0" indent="0">
              <a:buNone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Review and provide feedback on the feedback session flyer template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Continue working on the feedback survey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Discuss the logistics to schedule and organize employee and constituent feedback sessions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Discuss feedback collection and usage process</a:t>
            </a:r>
          </a:p>
        </p:txBody>
      </p:sp>
    </p:spTree>
    <p:extLst>
      <p:ext uri="{BB962C8B-B14F-4D97-AF65-F5344CB8AC3E}">
        <p14:creationId xmlns:p14="http://schemas.microsoft.com/office/powerpoint/2010/main" val="21517516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33E7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658BAB-5209-703B-8116-77263F85E73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Policy Updates 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Working Group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5361CF-1356-4C49-192A-D99E1BB89EA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55975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CD6EC5-0CAD-B267-0703-3082756E42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Policy Updates Progress 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11FF2B-F9B4-D450-FFAA-0C822E0183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Enterprise Accessibility Policy internal draft</a:t>
            </a:r>
          </a:p>
          <a:p>
            <a:r>
              <a:rPr lang="en-US" dirty="0"/>
              <a:t>Review of existing policy </a:t>
            </a:r>
          </a:p>
          <a:p>
            <a:r>
              <a:rPr lang="en-US" dirty="0"/>
              <a:t>Wrote new policy language to align with industry standards and regulation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Accessibility testing matrix</a:t>
            </a:r>
          </a:p>
          <a:p>
            <a:r>
              <a:rPr lang="en-US" dirty="0"/>
              <a:t>Created minimum accessibility testing requirements for operating systems, assistive technology and browsers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13646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80DAD-7C78-43D2-D8C7-A29DC3A29D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Policy Updates 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B4751A-6845-220F-42F1-941B88953B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Coming up for this working group:</a:t>
            </a:r>
          </a:p>
          <a:p>
            <a:pPr marL="0" indent="0">
              <a:buNone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Continue to review and provide stakeholder feedback on the internal policy draft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Create subcommittees to work on policy documents for software development, policy exception request process and procurement process requirements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Continue to update and review procurement contract language for accessibility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Work on updated accessibility statement template  </a:t>
            </a:r>
          </a:p>
        </p:txBody>
      </p:sp>
    </p:spTree>
    <p:extLst>
      <p:ext uri="{BB962C8B-B14F-4D97-AF65-F5344CB8AC3E}">
        <p14:creationId xmlns:p14="http://schemas.microsoft.com/office/powerpoint/2010/main" val="26498201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33E7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658BAB-5209-703B-8116-77263F85E7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36697"/>
            <a:ext cx="9144000" cy="23876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Public Reporting 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Working group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5361CF-1356-4C49-192A-D99E1BB89E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24296"/>
            <a:ext cx="9144000" cy="1633503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47751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963F9F-DF46-6B09-C33E-3F7355B119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Meeting 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4C0BF8-ACE0-1642-E7A4-63B54E6269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Welcome and Roll Call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Review and Approve July and October Board Meeting Minutes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Working Group Presentations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Chief IT Accessibility Officer Program Updates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Board Next Steps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Board Remarks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Public Remarks</a:t>
            </a:r>
          </a:p>
        </p:txBody>
      </p:sp>
    </p:spTree>
    <p:extLst>
      <p:ext uri="{BB962C8B-B14F-4D97-AF65-F5344CB8AC3E}">
        <p14:creationId xmlns:p14="http://schemas.microsoft.com/office/powerpoint/2010/main" val="9076415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CD6EC5-0CAD-B267-0703-3082756E42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Public Reporting Progress 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11FF2B-F9B4-D450-FFAA-0C822E0183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82787"/>
            <a:ext cx="10515600" cy="466725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/>
              <a:t>Review of digital accessibility maturity models</a:t>
            </a:r>
          </a:p>
          <a:p>
            <a:pPr marL="742950" lvl="1" indent="-342900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US" dirty="0"/>
              <a:t>Identified a federal model that is up for consideration</a:t>
            </a:r>
          </a:p>
          <a:p>
            <a:pPr>
              <a:lnSpc>
                <a:spcPct val="150000"/>
              </a:lnSpc>
            </a:pPr>
            <a:r>
              <a:rPr lang="en-US" dirty="0"/>
              <a:t>Created digital accessibility maturity model metrics tracker and scoring document based on the federal model</a:t>
            </a:r>
          </a:p>
          <a:p>
            <a:pPr>
              <a:lnSpc>
                <a:spcPct val="150000"/>
              </a:lnSpc>
            </a:pPr>
            <a:r>
              <a:rPr lang="en-US" dirty="0"/>
              <a:t>Identified some maturity model dimensions and reviewing associated metrics for dashboard inclusion</a:t>
            </a:r>
          </a:p>
        </p:txBody>
      </p:sp>
    </p:spTree>
    <p:extLst>
      <p:ext uri="{BB962C8B-B14F-4D97-AF65-F5344CB8AC3E}">
        <p14:creationId xmlns:p14="http://schemas.microsoft.com/office/powerpoint/2010/main" val="39186656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80DAD-7C78-43D2-D8C7-A29DC3A29D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Public Reporting 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B4751A-6845-220F-42F1-941B88953B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Coming up for this </a:t>
            </a:r>
            <a:r>
              <a:rPr lang="en-US"/>
              <a:t>working group: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Review the maturity model tracker scoring document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Decide on reporting metrics for model dimensions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Create reporting process for metrics and scoring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Identify and review dashboard tool options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Create the first iteration of the digital accessibility dashboard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72920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625FD74-79C1-2C63-BE81-D40447B3B2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DC2BA6D-9A64-69D4-2D70-4383668690F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Chief IT Accessibility Officer Program Updates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1E6E2F87-7403-A40B-3E0C-FF1396E1C7A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903996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E1416C-2E62-17D9-7E43-812C94852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Digital Accessibility Program 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A4040A-DFF5-C5DE-4671-72D39DD591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Strategic plan for digital accessibility and equity has been completed internal to TSS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Digital accessibility 3-year roadmap for TSS has been created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Accessibility Officers hired at EOHHS and EOAF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Digital accessibility office hours has been created and is held twice weekly and trainings held weekly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Digital accessibility for artificial intelligence training and resources provided to student cohorts and developers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ITS61 Accessibility Vendor Services contract update meetings</a:t>
            </a:r>
          </a:p>
        </p:txBody>
      </p:sp>
    </p:spTree>
    <p:extLst>
      <p:ext uri="{BB962C8B-B14F-4D97-AF65-F5344CB8AC3E}">
        <p14:creationId xmlns:p14="http://schemas.microsoft.com/office/powerpoint/2010/main" val="112404914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416DD1D-6181-6A07-5700-C5F1B9D59D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42949FA-CC71-9FEF-4F2B-EEA66F103BC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Board Next Steps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443F0A90-E2CC-FD98-530A-283BC7FE50C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862571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7431F1-E80D-3319-ED3A-26B88E4F89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Upcoming for the Board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FDBB16-6999-6076-5139-F85436740C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What happens next?</a:t>
            </a:r>
          </a:p>
          <a:p>
            <a:pPr marL="0" indent="0">
              <a:buNone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Continued involvement and engagement with board working groups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Decide on FY26 board working groups at next meeting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Review and provide feedback on Enterprise Accessibility Policy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Review and provide feedback on </a:t>
            </a:r>
            <a:r>
              <a:rPr lang="en-US"/>
              <a:t>annual Digital Accessibility </a:t>
            </a:r>
            <a:r>
              <a:rPr lang="en-US" dirty="0"/>
              <a:t>B</a:t>
            </a:r>
            <a:r>
              <a:rPr lang="en-US"/>
              <a:t>oard </a:t>
            </a:r>
            <a:r>
              <a:rPr lang="en-US" dirty="0"/>
              <a:t>report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949199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BE6FCA4-FA99-3FF4-BA12-002C94CD3D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1307744-9060-9C43-C302-AA219EBC168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Board Member Remarks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E4BC89ED-9145-4503-4FC0-7E2375DDC01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83934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0C97FB7-B290-1CEE-5386-BFD7E91F9F0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Public Remarks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45BD7953-CE80-490A-A859-65590FA370C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96242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668443-73C3-3D2B-53F2-3821D0DCBC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Guidelines for Public Remarks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81CBB8-6783-3D3A-8FBF-39106B8B55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lnSpc>
                <a:spcPct val="114000"/>
              </a:lnSpc>
              <a:spcAft>
                <a:spcPts val="1200"/>
              </a:spcAft>
              <a:buNone/>
            </a:pPr>
            <a:r>
              <a:rPr lang="en-US" sz="2800" dirty="0"/>
              <a:t>Time permitting, members of the public are welcomed to provide comments and feedback. </a:t>
            </a:r>
          </a:p>
          <a:p>
            <a:pPr marL="0" indent="0">
              <a:lnSpc>
                <a:spcPct val="114000"/>
              </a:lnSpc>
              <a:spcAft>
                <a:spcPts val="1200"/>
              </a:spcAft>
              <a:buNone/>
            </a:pPr>
            <a:r>
              <a:rPr lang="en-US" sz="2800" dirty="0"/>
              <a:t>If you would like to speak:</a:t>
            </a:r>
          </a:p>
          <a:p>
            <a:pPr marL="431800" indent="-285750">
              <a:lnSpc>
                <a:spcPct val="114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800" dirty="0"/>
              <a:t>Indicate your desire to provide public comments by using the “raise hand” feature or by commenting in the meeting chat.</a:t>
            </a:r>
          </a:p>
          <a:p>
            <a:pPr marL="431800" indent="-285750">
              <a:lnSpc>
                <a:spcPct val="114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800" dirty="0"/>
              <a:t>K</a:t>
            </a:r>
            <a:r>
              <a:rPr lang="en-US" sz="28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eep remarks to 3 minutes</a:t>
            </a:r>
          </a:p>
          <a:p>
            <a:pPr marL="431800" indent="-285750">
              <a:lnSpc>
                <a:spcPct val="114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800" dirty="0"/>
              <a:t>S</a:t>
            </a:r>
            <a:r>
              <a:rPr lang="en-US" sz="28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tate your name clearly and any organization you represent</a:t>
            </a:r>
          </a:p>
          <a:p>
            <a:pPr marL="0" indent="0">
              <a:lnSpc>
                <a:spcPct val="114000"/>
              </a:lnSpc>
              <a:spcAft>
                <a:spcPts val="1200"/>
              </a:spcAft>
              <a:buNone/>
            </a:pPr>
            <a:r>
              <a:rPr lang="en-US" sz="2800" dirty="0"/>
              <a:t>You may also send a comment in the chat (include your name) and the comment will be read out loud on your behalf.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900223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87CDE48-60C5-49D5-683E-B41FBA94971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Thank You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C013A583-8731-560D-F34E-65B9CB494DF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94024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7FC3462-5C38-484B-3D71-AD84862000F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Welcome and Roll Call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5A65178F-16A7-D9D2-1A6F-346C7012AD8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92598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6013B6-22C5-C5C2-3703-5A033EC84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Board Member Roll Call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D5494F-5A5D-A52F-E47A-0CC0583B1B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7339"/>
            <a:ext cx="10515600" cy="5186361"/>
          </a:xfrm>
        </p:spPr>
        <p:txBody>
          <a:bodyPr>
            <a:normAutofit/>
          </a:bodyPr>
          <a:lstStyle/>
          <a:p>
            <a:pPr marL="609600" indent="-457200">
              <a:lnSpc>
                <a:spcPct val="100000"/>
              </a:lnSpc>
            </a:pPr>
            <a:r>
              <a:rPr lang="en-US" sz="2100" b="1" dirty="0"/>
              <a:t>Jason Snyder</a:t>
            </a:r>
            <a:r>
              <a:rPr lang="en-US" sz="2100" dirty="0"/>
              <a:t>, </a:t>
            </a:r>
            <a:r>
              <a:rPr lang="en-US" sz="2100" dirty="0">
                <a:ea typeface="Noto Sans Light" panose="020B0402040504020204" pitchFamily="34" charset="0"/>
                <a:cs typeface="Noto Sans Light" panose="020B0402040504020204" pitchFamily="34" charset="0"/>
              </a:rPr>
              <a:t>Secretary, Executive Office of Technology Services and Security</a:t>
            </a:r>
          </a:p>
          <a:p>
            <a:pPr marL="609600" indent="-457200">
              <a:lnSpc>
                <a:spcPct val="100000"/>
              </a:lnSpc>
            </a:pPr>
            <a:r>
              <a:rPr lang="en-US" sz="2100" b="1" dirty="0"/>
              <a:t>Ashley Bloom</a:t>
            </a:r>
            <a:r>
              <a:rPr lang="en-US" sz="2100" dirty="0"/>
              <a:t>,</a:t>
            </a:r>
            <a:r>
              <a:rPr lang="en-US" sz="2100" b="1" dirty="0"/>
              <a:t> </a:t>
            </a:r>
            <a:r>
              <a:rPr lang="en-US" sz="2100" dirty="0"/>
              <a:t>CIAO, Executive Office of Technology Services and Security</a:t>
            </a:r>
          </a:p>
          <a:p>
            <a:pPr marL="609600" indent="-457200">
              <a:lnSpc>
                <a:spcPct val="100000"/>
              </a:lnSpc>
            </a:pPr>
            <a:r>
              <a:rPr lang="en-US" sz="2100" b="1" dirty="0"/>
              <a:t>Mark Fine</a:t>
            </a:r>
            <a:r>
              <a:rPr lang="en-US" sz="2100" dirty="0"/>
              <a:t>,</a:t>
            </a:r>
            <a:r>
              <a:rPr lang="en-US" sz="2100" dirty="0">
                <a:ea typeface="Noto Sans Light" panose="020B0402040504020204" pitchFamily="34" charset="0"/>
                <a:cs typeface="Noto Sans Light" panose="020B0402040504020204" pitchFamily="34" charset="0"/>
              </a:rPr>
              <a:t> Assistant Secretary for Administration, Executive Office of Administration and Finance</a:t>
            </a:r>
          </a:p>
          <a:p>
            <a:pPr marL="609600" indent="-457200">
              <a:lnSpc>
                <a:spcPct val="100000"/>
              </a:lnSpc>
            </a:pPr>
            <a:r>
              <a:rPr lang="en-US" sz="2100" b="1" dirty="0"/>
              <a:t>Heath Fahle</a:t>
            </a:r>
            <a:r>
              <a:rPr lang="en-US" sz="2100" dirty="0"/>
              <a:t>, </a:t>
            </a:r>
            <a:r>
              <a:rPr lang="en-US" sz="2100" dirty="0">
                <a:ea typeface="Noto Sans Light" panose="020B0402040504020204" pitchFamily="34" charset="0"/>
                <a:cs typeface="Noto Sans Light" panose="020B0402040504020204" pitchFamily="34" charset="0"/>
              </a:rPr>
              <a:t>Assistant Secretary for Finance, Executive Office of Economic Development</a:t>
            </a:r>
          </a:p>
          <a:p>
            <a:pPr marL="609600" indent="-457200">
              <a:lnSpc>
                <a:spcPct val="100000"/>
              </a:lnSpc>
            </a:pPr>
            <a:r>
              <a:rPr lang="en-US" sz="2100" b="1" dirty="0"/>
              <a:t>Antoine Harrison</a:t>
            </a:r>
            <a:r>
              <a:rPr lang="en-US" sz="2100" dirty="0"/>
              <a:t>, Secretariat CIO</a:t>
            </a:r>
            <a:r>
              <a:rPr lang="en-US" sz="2100" dirty="0">
                <a:ea typeface="Noto Sans Light" panose="020B0402040504020204" pitchFamily="34" charset="0"/>
                <a:cs typeface="Noto Sans Light" panose="020B0402040504020204" pitchFamily="34" charset="0"/>
              </a:rPr>
              <a:t>, Executive Office of Education</a:t>
            </a:r>
          </a:p>
          <a:p>
            <a:pPr marL="609600" indent="-457200">
              <a:lnSpc>
                <a:spcPct val="100000"/>
              </a:lnSpc>
            </a:pPr>
            <a:r>
              <a:rPr lang="en-US" sz="2100" b="1" dirty="0">
                <a:ea typeface="Noto Sans Light" panose="020B0402040504020204" pitchFamily="34" charset="0"/>
                <a:cs typeface="Noto Sans Light" panose="020B0402040504020204" pitchFamily="34" charset="0"/>
              </a:rPr>
              <a:t>Greg Martin</a:t>
            </a:r>
            <a:r>
              <a:rPr lang="en-US" sz="2100" dirty="0">
                <a:ea typeface="Noto Sans Light" panose="020B0402040504020204" pitchFamily="34" charset="0"/>
                <a:cs typeface="Noto Sans Light" panose="020B0402040504020204" pitchFamily="34" charset="0"/>
              </a:rPr>
              <a:t>, Secretariat CIO, Executive Office of Energy and Environmental Affairs</a:t>
            </a:r>
          </a:p>
          <a:p>
            <a:pPr marL="609600" indent="-457200">
              <a:lnSpc>
                <a:spcPct val="100000"/>
              </a:lnSpc>
            </a:pPr>
            <a:r>
              <a:rPr lang="en-US" sz="2100" b="1" dirty="0"/>
              <a:t>Brian Chase</a:t>
            </a:r>
            <a:r>
              <a:rPr lang="en-US" sz="2100" dirty="0"/>
              <a:t>, Secretariat Accessibility Officer, </a:t>
            </a:r>
            <a:r>
              <a:rPr lang="en-US" sz="2100" dirty="0">
                <a:ea typeface="Noto Sans Light" panose="020B0402040504020204" pitchFamily="34" charset="0"/>
                <a:cs typeface="Noto Sans Light" panose="020B0402040504020204" pitchFamily="34" charset="0"/>
              </a:rPr>
              <a:t>Executive Office of Health and Human Services</a:t>
            </a:r>
          </a:p>
          <a:p>
            <a:pPr marL="609600" indent="-457200">
              <a:lnSpc>
                <a:spcPct val="100000"/>
              </a:lnSpc>
            </a:pPr>
            <a:r>
              <a:rPr lang="en-US" sz="2100" b="1" dirty="0"/>
              <a:t>Dan Sionkiewicz</a:t>
            </a:r>
            <a:r>
              <a:rPr lang="en-US" sz="2100" dirty="0"/>
              <a:t>, Secretariat CIO</a:t>
            </a:r>
            <a:r>
              <a:rPr lang="en-US" sz="2100" dirty="0">
                <a:ea typeface="Noto Sans Light" panose="020B0402040504020204" pitchFamily="34" charset="0"/>
                <a:cs typeface="Noto Sans Light" panose="020B0402040504020204" pitchFamily="34" charset="0"/>
              </a:rPr>
              <a:t>, Executive Office of Housing and Livable Communities </a:t>
            </a:r>
          </a:p>
        </p:txBody>
      </p:sp>
    </p:spTree>
    <p:extLst>
      <p:ext uri="{BB962C8B-B14F-4D97-AF65-F5344CB8AC3E}">
        <p14:creationId xmlns:p14="http://schemas.microsoft.com/office/powerpoint/2010/main" val="36460403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6013B6-22C5-C5C2-3703-5A033EC84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Board Member Roll Call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D5494F-5A5D-A52F-E47A-0CC0583B1B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5032375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en-US" b="1" dirty="0"/>
              <a:t>Paul Franzese</a:t>
            </a:r>
            <a:r>
              <a:rPr lang="en-US" dirty="0"/>
              <a:t>, 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COO, Executive Office of Labor and Workforce Development</a:t>
            </a:r>
          </a:p>
          <a:p>
            <a:pPr>
              <a:lnSpc>
                <a:spcPct val="120000"/>
              </a:lnSpc>
            </a:pPr>
            <a:r>
              <a:rPr lang="en-US" b="1" dirty="0"/>
              <a:t>Maria Michalski</a:t>
            </a:r>
            <a:r>
              <a:rPr lang="en-US" dirty="0"/>
              <a:t>, Secretariat 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CIO, Executive Office of Public Safety and Security</a:t>
            </a:r>
          </a:p>
          <a:p>
            <a:pPr>
              <a:lnSpc>
                <a:spcPct val="120000"/>
              </a:lnSpc>
            </a:pPr>
            <a:r>
              <a:rPr lang="en-US" b="1" dirty="0"/>
              <a:t>Dave Bedard</a:t>
            </a:r>
            <a:r>
              <a:rPr lang="en-US" dirty="0"/>
              <a:t>, 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Secretariat CIO, Massachusetts Department of Transportation</a:t>
            </a:r>
          </a:p>
          <a:p>
            <a:pPr>
              <a:lnSpc>
                <a:spcPct val="120000"/>
              </a:lnSpc>
            </a:pPr>
            <a:r>
              <a:rPr lang="en-US" b="1" dirty="0">
                <a:ea typeface="Noto Sans Light" panose="020B0402040504020204" pitchFamily="34" charset="0"/>
                <a:cs typeface="Noto Sans Light" panose="020B0402040504020204" pitchFamily="34" charset="0"/>
              </a:rPr>
              <a:t>Olufunke Adenodi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, Assistant  Secretary for Administration and Finance, Executive Office of Veterans Services</a:t>
            </a:r>
          </a:p>
          <a:p>
            <a:pPr>
              <a:lnSpc>
                <a:spcPct val="120000"/>
              </a:lnSpc>
            </a:pPr>
            <a:r>
              <a:rPr lang="en-US" b="1" dirty="0"/>
              <a:t>Yarlennys Villaman</a:t>
            </a:r>
            <a:r>
              <a:rPr lang="en-US" dirty="0"/>
              <a:t>, 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Director of Community Affairs, Governor’s Office</a:t>
            </a:r>
          </a:p>
          <a:p>
            <a:pPr>
              <a:lnSpc>
                <a:spcPct val="120000"/>
              </a:lnSpc>
            </a:pPr>
            <a:r>
              <a:rPr lang="en-US" b="1" dirty="0"/>
              <a:t>Dr. Opeoluwa Sotonwa</a:t>
            </a:r>
            <a:r>
              <a:rPr lang="en-US" dirty="0"/>
              <a:t>, 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Commissioner, Massachusetts Commission for the Deaf and Hard of Hearing</a:t>
            </a:r>
          </a:p>
          <a:p>
            <a:pPr>
              <a:lnSpc>
                <a:spcPct val="120000"/>
              </a:lnSpc>
            </a:pPr>
            <a:r>
              <a:rPr lang="en-US" b="1" dirty="0"/>
              <a:t>John Oliveira</a:t>
            </a:r>
            <a:r>
              <a:rPr lang="en-US" dirty="0"/>
              <a:t>, 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Commissioner, Massachusetts Commission for the Blind</a:t>
            </a:r>
          </a:p>
          <a:p>
            <a:pPr>
              <a:lnSpc>
                <a:spcPct val="120000"/>
              </a:lnSpc>
            </a:pPr>
            <a:r>
              <a:rPr lang="en-US" b="1" dirty="0"/>
              <a:t>Mary Mahon McCauley</a:t>
            </a:r>
            <a:r>
              <a:rPr lang="en-US" dirty="0"/>
              <a:t>, 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Executive Director, Massachusetts Office on Disability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1916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6161C-0C76-62D2-9A51-489513EB7E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Board Member Roll Call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0E5712-4B96-A073-7A72-16E715D178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09600" indent="-457200"/>
            <a:r>
              <a:rPr lang="en-US" b="1" dirty="0"/>
              <a:t>Larry Goldberg</a:t>
            </a:r>
            <a:r>
              <a:rPr lang="en-US" dirty="0"/>
              <a:t>, Public Board Member</a:t>
            </a:r>
          </a:p>
          <a:p>
            <a:pPr marL="609600" indent="-457200"/>
            <a:r>
              <a:rPr lang="en-US" b="1" dirty="0"/>
              <a:t>Minh Ha</a:t>
            </a:r>
            <a:r>
              <a:rPr lang="en-US" dirty="0"/>
              <a:t>, Public Board Member</a:t>
            </a:r>
          </a:p>
          <a:p>
            <a:pPr marL="609600" indent="-457200"/>
            <a:r>
              <a:rPr lang="en-US" b="1" dirty="0"/>
              <a:t>David Kingsbury</a:t>
            </a:r>
            <a:r>
              <a:rPr lang="en-US" dirty="0"/>
              <a:t>, Public Board Member</a:t>
            </a:r>
          </a:p>
          <a:p>
            <a:endParaRPr lang="en-US" b="1" dirty="0">
              <a:ea typeface="Noto Sans Light" panose="020B0402040504020204" pitchFamily="34" charset="0"/>
              <a:cs typeface="Noto Sans Light" panose="020B0402040504020204" pitchFamily="34" charset="0"/>
            </a:endParaRP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3337213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87D025C-3BFB-7356-B452-63A3CAE75A3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2"/>
                </a:solidFill>
              </a:rPr>
              <a:t>Review and Approve July and October Board Meeting Minutes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5736484A-E4EC-40C9-FDA6-61675BB6765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8307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5A6813C-6E89-1EE2-AC63-6B853BC1137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Board Working Group Presentations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BC3E53A5-789C-3144-B44A-2E90BF8CF61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30825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4799B-7F3F-3528-43BA-A30798934C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Progress Updates from Board Working Groups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BE59E5-4857-5850-DA1D-322F0C4EFA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Presentations from the following groups:</a:t>
            </a:r>
          </a:p>
          <a:p>
            <a:pPr marL="0" indent="0">
              <a:buNone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Accessibility Training: Ashley Bloom and David Kingsbury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Community Outreach: Minh Ha and Yarlennys Villaman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Policy Updates: Marry Mahon McCauley and Larry Goldberg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Public Reporting: Ashley Bloom and Dave Bedard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Please provide feedback or chime in with questions.</a:t>
            </a:r>
          </a:p>
        </p:txBody>
      </p:sp>
    </p:spTree>
    <p:extLst>
      <p:ext uri="{BB962C8B-B14F-4D97-AF65-F5344CB8AC3E}">
        <p14:creationId xmlns:p14="http://schemas.microsoft.com/office/powerpoint/2010/main" val="6307735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AEB0132D6C36148A79FBDFBA8F89EE9" ma:contentTypeVersion="22" ma:contentTypeDescription="Create a new document." ma:contentTypeScope="" ma:versionID="7d46e8fdc322f6bb84e57261dc700421">
  <xsd:schema xmlns:xsd="http://www.w3.org/2001/XMLSchema" xmlns:xs="http://www.w3.org/2001/XMLSchema" xmlns:p="http://schemas.microsoft.com/office/2006/metadata/properties" xmlns:ns1="http://schemas.microsoft.com/sharepoint/v3" xmlns:ns2="09a0a711-4b0f-4fc4-96a2-145169229931" xmlns:ns3="925d310d-53cb-4c77-be22-c5fffb1d936d" xmlns:ns4="0df21c9d-47b1-4fd6-87c3-022582b370a5" targetNamespace="http://schemas.microsoft.com/office/2006/metadata/properties" ma:root="true" ma:fieldsID="a52f3fd8f7f0ac67af8ba3235db2ef0f" ns1:_="" ns2:_="" ns3:_="" ns4:_="">
    <xsd:import namespace="http://schemas.microsoft.com/sharepoint/v3"/>
    <xsd:import namespace="09a0a711-4b0f-4fc4-96a2-145169229931"/>
    <xsd:import namespace="925d310d-53cb-4c77-be22-c5fffb1d936d"/>
    <xsd:import namespace="0df21c9d-47b1-4fd6-87c3-022582b370a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EventHashCode" minOccurs="0"/>
                <xsd:element ref="ns3:MediaServiceGenerationTime" minOccurs="0"/>
                <xsd:element ref="ns3:MediaServiceLocation" minOccurs="0"/>
                <xsd:element ref="ns3:test" minOccurs="0"/>
                <xsd:element ref="ns1:_ip_UnifiedCompliancePolicyProperties" minOccurs="0"/>
                <xsd:element ref="ns1:_ip_UnifiedCompliancePolicyUIAction" minOccurs="0"/>
                <xsd:element ref="ns3:_x0073_su5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a0a711-4b0f-4fc4-96a2-14516922993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5d310d-53cb-4c77-be22-c5fffb1d936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test" ma:index="18" nillable="true" ma:displayName="test" ma:default="1" ma:format="Dropdown" ma:internalName="test">
      <xsd:simpleType>
        <xsd:restriction base="dms:Boolean"/>
      </xsd:simpleType>
    </xsd:element>
    <xsd:element name="_x0073_su5" ma:index="21" nillable="true" ma:displayName="Text" ma:internalName="_x0073_su5">
      <xsd:simpleType>
        <xsd:restriction base="dms:Text"/>
      </xsd:simpleType>
    </xsd:element>
    <xsd:element name="MediaServiceAutoKeyPoints" ma:index="2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6" nillable="true" ma:taxonomy="true" ma:internalName="lcf76f155ced4ddcb4097134ff3c332f" ma:taxonomyFieldName="MediaServiceImageTags" ma:displayName="Image Tags" ma:readOnly="false" ma:fieldId="{5cf76f15-5ced-4ddc-b409-7134ff3c332f}" ma:taxonomyMulti="true" ma:sspId="9f123c60-6d59-4beb-a46f-4c7d903a1f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f21c9d-47b1-4fd6-87c3-022582b370a5" elementFormDefault="qualified">
    <xsd:import namespace="http://schemas.microsoft.com/office/2006/documentManagement/types"/>
    <xsd:import namespace="http://schemas.microsoft.com/office/infopath/2007/PartnerControls"/>
    <xsd:element name="TaxCatchAll" ma:index="27" nillable="true" ma:displayName="Taxonomy Catch All Column" ma:hidden="true" ma:list="{19CA51A5-FC6B-418D-BD38-4D70BDAEB1B0}" ma:internalName="TaxCatchAll" ma:showField="CatchAllData" ma:web="{09a0a711-4b0f-4fc4-96a2-145169229931}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24E3F6D-E5D6-4FC5-8B0C-1393D9298C9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A43E715-9717-4AD2-95C5-3126680A421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09a0a711-4b0f-4fc4-96a2-145169229931"/>
    <ds:schemaRef ds:uri="925d310d-53cb-4c77-be22-c5fffb1d936d"/>
    <ds:schemaRef ds:uri="0df21c9d-47b1-4fd6-87c3-022582b370a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8280</TotalTime>
  <Words>975</Words>
  <Application>Microsoft Office PowerPoint</Application>
  <PresentationFormat>Widescreen</PresentationFormat>
  <Paragraphs>132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7" baseType="lpstr">
      <vt:lpstr>Noto Sans Light</vt:lpstr>
      <vt:lpstr>Aptos</vt:lpstr>
      <vt:lpstr>Aptos Display</vt:lpstr>
      <vt:lpstr>Arial</vt:lpstr>
      <vt:lpstr>Courier New</vt:lpstr>
      <vt:lpstr>Noto Sans</vt:lpstr>
      <vt:lpstr>Wingdings</vt:lpstr>
      <vt:lpstr>Office Theme</vt:lpstr>
      <vt:lpstr>Digital Accessibility and Equity Governance Board Meeting</vt:lpstr>
      <vt:lpstr>Meeting Agenda</vt:lpstr>
      <vt:lpstr>Welcome and Roll Call</vt:lpstr>
      <vt:lpstr>Board Member Roll Call</vt:lpstr>
      <vt:lpstr>Board Member Roll Call Continued</vt:lpstr>
      <vt:lpstr>Board Member Roll Call Continued</vt:lpstr>
      <vt:lpstr>Review and Approve July and October Board Meeting Minutes</vt:lpstr>
      <vt:lpstr>Board Working Group Presentations</vt:lpstr>
      <vt:lpstr>Progress Updates from Board Working Groups</vt:lpstr>
      <vt:lpstr>Accessibility Training  Working Group</vt:lpstr>
      <vt:lpstr>Accessibility Training Progress Update</vt:lpstr>
      <vt:lpstr>Accessibility Training Next Steps</vt:lpstr>
      <vt:lpstr>Community Outreach Working Group</vt:lpstr>
      <vt:lpstr>Community Outreach Progress Update</vt:lpstr>
      <vt:lpstr>Community Outreach Next Steps</vt:lpstr>
      <vt:lpstr>Policy Updates  Working Group</vt:lpstr>
      <vt:lpstr>Policy Updates Progress Update</vt:lpstr>
      <vt:lpstr>Policy Updates Next Steps</vt:lpstr>
      <vt:lpstr>Public Reporting  Working group</vt:lpstr>
      <vt:lpstr>Public Reporting Progress Update</vt:lpstr>
      <vt:lpstr>Public Reporting Next Steps</vt:lpstr>
      <vt:lpstr>Chief IT Accessibility Officer Program Updates</vt:lpstr>
      <vt:lpstr>Digital Accessibility Program Updates</vt:lpstr>
      <vt:lpstr>Board Next Steps</vt:lpstr>
      <vt:lpstr>Upcoming for the Board</vt:lpstr>
      <vt:lpstr>Board Member Remarks</vt:lpstr>
      <vt:lpstr>Public Remarks</vt:lpstr>
      <vt:lpstr>Guidelines for Public Remarks</vt:lpstr>
      <vt:lpstr>Thank You</vt:lpstr>
    </vt:vector>
  </TitlesOfParts>
  <Company>Commonwealth of Massachusetts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Digital Accessibility and Equity Governance board Meeting</dc:title>
  <dc:creator>Bloom, Ashley (EOTSS)</dc:creator>
  <cp:lastModifiedBy>Gannett, Yukiko (EOTSS)</cp:lastModifiedBy>
  <cp:revision>28</cp:revision>
  <dcterms:created xsi:type="dcterms:W3CDTF">2024-03-08T14:56:14Z</dcterms:created>
  <dcterms:modified xsi:type="dcterms:W3CDTF">2025-02-05T20:38:45Z</dcterms:modified>
</cp:coreProperties>
</file>