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32B37-D6F1-4957-8ACF-3E4F6B50524C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E80F-89CB-487B-A65D-B3695FF22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C59A8115-EB10-430A-9D99-2AD6520B0B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February 2025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61FC9C49-8F30-4392-90AC-A4B01B59F4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Does not include referrals received through BHTRP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E4C1B-23FC-3BA3-B93F-E260B3306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107CD-5F16-2DA4-B804-61A7DB7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E73D5EF0-6504-4EA7-BB12-A471A84D9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48617F-17F7-4D28-772C-5B60B89A7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AD829-5EBA-374D-2320-91ABE917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D076F366-FDB0-4E3D-9B5E-321E2FB183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DE899-5372-527E-AC94-0D10135C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C9C87-E414-ECC8-28D8-B2A04E3BA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7926DFC4-7465-468D-9A32-D30AA826F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2DAA79-90C4-26DD-9042-0B0AC3F2B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3/12/2025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0F91F9-3AEE-E016-907C-261D55042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EPIA External Report February 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MacLeod, Jill (DMH)</dc:creator>
  <cp:lastModifiedBy>MacLeod, Jill (DMH)</cp:lastModifiedBy>
  <cp:revision>2</cp:revision>
  <dcterms:created xsi:type="dcterms:W3CDTF">2025-03-12T13:51:24Z</dcterms:created>
  <dcterms:modified xsi:type="dcterms:W3CDTF">2025-03-12T14:15:19Z</dcterms:modified>
</cp:coreProperties>
</file>