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notesMasterIdLst>
    <p:notesMasterId r:id="rId29"/>
  </p:notesMasterIdLst>
  <p:sldIdLst>
    <p:sldId id="256" r:id="rId4"/>
    <p:sldId id="257" r:id="rId5"/>
    <p:sldId id="258" r:id="rId6"/>
    <p:sldId id="259" r:id="rId7"/>
    <p:sldId id="343" r:id="rId8"/>
    <p:sldId id="327" r:id="rId9"/>
    <p:sldId id="338" r:id="rId10"/>
    <p:sldId id="339" r:id="rId11"/>
    <p:sldId id="355" r:id="rId12"/>
    <p:sldId id="362" r:id="rId13"/>
    <p:sldId id="363" r:id="rId14"/>
    <p:sldId id="364" r:id="rId15"/>
    <p:sldId id="365" r:id="rId16"/>
    <p:sldId id="367" r:id="rId17"/>
    <p:sldId id="366" r:id="rId18"/>
    <p:sldId id="368" r:id="rId19"/>
    <p:sldId id="346" r:id="rId20"/>
    <p:sldId id="353" r:id="rId21"/>
    <p:sldId id="357" r:id="rId22"/>
    <p:sldId id="369" r:id="rId23"/>
    <p:sldId id="275" r:id="rId24"/>
    <p:sldId id="266" r:id="rId25"/>
    <p:sldId id="267" r:id="rId26"/>
    <p:sldId id="269" r:id="rId27"/>
    <p:sldId id="271"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4" autoAdjust="0"/>
    <p:restoredTop sz="92177" autoAdjust="0"/>
  </p:normalViewPr>
  <p:slideViewPr>
    <p:cSldViewPr snapToGrid="0">
      <p:cViewPr varScale="1">
        <p:scale>
          <a:sx n="61" d="100"/>
          <a:sy n="61" d="100"/>
        </p:scale>
        <p:origin x="90" y="83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1.xml"/><Relationship Id="rId21" Type="http://schemas.openxmlformats.org/officeDocument/2006/relationships/slide" Target="slides/slide18.xml"/><Relationship Id="rId34" Type="http://schemas.microsoft.com/office/2016/11/relationships/changesInfo" Target="changesInfos/changesInfo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presProps" Target="presProps.xml"/><Relationship Id="rId8" Type="http://schemas.openxmlformats.org/officeDocument/2006/relationships/slide" Target="slides/slide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loom, Ashley (EOTSS)" userId="72d0e8ae-2e4f-4bb9-94cd-a4385f38aed0" providerId="ADAL" clId="{4134DF12-6A7D-4455-B2FC-866E5B71D9D5}"/>
    <pc:docChg chg="custSel addSld delSld modSld">
      <pc:chgData name="Bloom, Ashley (EOTSS)" userId="72d0e8ae-2e4f-4bb9-94cd-a4385f38aed0" providerId="ADAL" clId="{4134DF12-6A7D-4455-B2FC-866E5B71D9D5}" dt="2024-08-29T17:46:41.574" v="1146" actId="20577"/>
      <pc:docMkLst>
        <pc:docMk/>
      </pc:docMkLst>
      <pc:sldChg chg="modSp mod">
        <pc:chgData name="Bloom, Ashley (EOTSS)" userId="72d0e8ae-2e4f-4bb9-94cd-a4385f38aed0" providerId="ADAL" clId="{4134DF12-6A7D-4455-B2FC-866E5B71D9D5}" dt="2024-08-29T17:26:59.395" v="31" actId="20577"/>
        <pc:sldMkLst>
          <pc:docMk/>
          <pc:sldMk cId="4274120308" sldId="256"/>
        </pc:sldMkLst>
      </pc:sldChg>
      <pc:sldChg chg="modSp mod">
        <pc:chgData name="Bloom, Ashley (EOTSS)" userId="72d0e8ae-2e4f-4bb9-94cd-a4385f38aed0" providerId="ADAL" clId="{4134DF12-6A7D-4455-B2FC-866E5B71D9D5}" dt="2024-08-29T17:28:22.979" v="148" actId="20577"/>
        <pc:sldMkLst>
          <pc:docMk/>
          <pc:sldMk cId="907641570" sldId="257"/>
        </pc:sldMkLst>
      </pc:sldChg>
      <pc:sldChg chg="modSp mod">
        <pc:chgData name="Bloom, Ashley (EOTSS)" userId="72d0e8ae-2e4f-4bb9-94cd-a4385f38aed0" providerId="ADAL" clId="{4134DF12-6A7D-4455-B2FC-866E5B71D9D5}" dt="2024-08-29T17:42:39.358" v="968" actId="12"/>
        <pc:sldMkLst>
          <pc:docMk/>
          <pc:sldMk cId="2890622037" sldId="275"/>
        </pc:sldMkLst>
      </pc:sldChg>
      <pc:sldChg chg="addSp delSp modSp new mod setBg modClrScheme chgLayout">
        <pc:chgData name="Bloom, Ashley (EOTSS)" userId="72d0e8ae-2e4f-4bb9-94cd-a4385f38aed0" providerId="ADAL" clId="{4134DF12-6A7D-4455-B2FC-866E5B71D9D5}" dt="2024-08-29T17:40:20.543" v="678"/>
        <pc:sldMkLst>
          <pc:docMk/>
          <pc:sldMk cId="1451364275" sldId="339"/>
        </pc:sldMkLst>
      </pc:sldChg>
      <pc:sldChg chg="modSp new mod">
        <pc:chgData name="Bloom, Ashley (EOTSS)" userId="72d0e8ae-2e4f-4bb9-94cd-a4385f38aed0" providerId="ADAL" clId="{4134DF12-6A7D-4455-B2FC-866E5B71D9D5}" dt="2024-08-29T17:35:52.608" v="617" actId="12"/>
        <pc:sldMkLst>
          <pc:docMk/>
          <pc:sldMk cId="2636467834" sldId="340"/>
        </pc:sldMkLst>
      </pc:sldChg>
      <pc:sldChg chg="addSp delSp modSp new mod setBg modClrScheme chgLayout">
        <pc:chgData name="Bloom, Ashley (EOTSS)" userId="72d0e8ae-2e4f-4bb9-94cd-a4385f38aed0" providerId="ADAL" clId="{4134DF12-6A7D-4455-B2FC-866E5B71D9D5}" dt="2024-08-29T17:40:49.042" v="679"/>
        <pc:sldMkLst>
          <pc:docMk/>
          <pc:sldMk cId="875351053" sldId="341"/>
        </pc:sldMkLst>
      </pc:sldChg>
      <pc:sldChg chg="modSp new mod">
        <pc:chgData name="Bloom, Ashley (EOTSS)" userId="72d0e8ae-2e4f-4bb9-94cd-a4385f38aed0" providerId="ADAL" clId="{4134DF12-6A7D-4455-B2FC-866E5B71D9D5}" dt="2024-08-29T17:46:41.574" v="1146" actId="20577"/>
        <pc:sldMkLst>
          <pc:docMk/>
          <pc:sldMk cId="3010108517" sldId="342"/>
        </pc:sldMkLst>
      </pc:sldChg>
      <pc:sldChg chg="modSp new del mod">
        <pc:chgData name="Bloom, Ashley (EOTSS)" userId="72d0e8ae-2e4f-4bb9-94cd-a4385f38aed0" providerId="ADAL" clId="{4134DF12-6A7D-4455-B2FC-866E5B71D9D5}" dt="2024-08-29T17:45:13.671" v="1010" actId="2696"/>
        <pc:sldMkLst>
          <pc:docMk/>
          <pc:sldMk cId="4017964846" sldId="342"/>
        </pc:sldMkLst>
      </pc:sldChg>
    </pc:docChg>
  </pc:docChgLst>
  <pc:docChgLst>
    <pc:chgData name="Bloom, Ashley (EOTSS)" userId="72d0e8ae-2e4f-4bb9-94cd-a4385f38aed0" providerId="ADAL" clId="{6341E99F-FE11-443E-99D1-906ADAF04BEC}"/>
    <pc:docChg chg="custSel modSld">
      <pc:chgData name="Bloom, Ashley (EOTSS)" userId="72d0e8ae-2e4f-4bb9-94cd-a4385f38aed0" providerId="ADAL" clId="{6341E99F-FE11-443E-99D1-906ADAF04BEC}" dt="2024-07-19T14:59:48.548" v="425" actId="20577"/>
      <pc:docMkLst>
        <pc:docMk/>
      </pc:docMkLst>
      <pc:sldChg chg="modSp mod">
        <pc:chgData name="Bloom, Ashley (EOTSS)" userId="72d0e8ae-2e4f-4bb9-94cd-a4385f38aed0" providerId="ADAL" clId="{6341E99F-FE11-443E-99D1-906ADAF04BEC}" dt="2024-07-18T18:15:16.884" v="1" actId="20577"/>
        <pc:sldMkLst>
          <pc:docMk/>
          <pc:sldMk cId="4274120308" sldId="256"/>
        </pc:sldMkLst>
      </pc:sldChg>
      <pc:sldChg chg="modSp mod">
        <pc:chgData name="Bloom, Ashley (EOTSS)" userId="72d0e8ae-2e4f-4bb9-94cd-a4385f38aed0" providerId="ADAL" clId="{6341E99F-FE11-443E-99D1-906ADAF04BEC}" dt="2024-07-18T18:18:11.050" v="4" actId="20577"/>
        <pc:sldMkLst>
          <pc:docMk/>
          <pc:sldMk cId="3377139557" sldId="328"/>
        </pc:sldMkLst>
      </pc:sldChg>
      <pc:sldChg chg="modSp mod">
        <pc:chgData name="Bloom, Ashley (EOTSS)" userId="72d0e8ae-2e4f-4bb9-94cd-a4385f38aed0" providerId="ADAL" clId="{6341E99F-FE11-443E-99D1-906ADAF04BEC}" dt="2024-07-19T14:59:48.548" v="425" actId="20577"/>
        <pc:sldMkLst>
          <pc:docMk/>
          <pc:sldMk cId="2168029450" sldId="330"/>
        </pc:sldMkLst>
      </pc:sldChg>
      <pc:sldChg chg="modSp mod">
        <pc:chgData name="Bloom, Ashley (EOTSS)" userId="72d0e8ae-2e4f-4bb9-94cd-a4385f38aed0" providerId="ADAL" clId="{6341E99F-FE11-443E-99D1-906ADAF04BEC}" dt="2024-07-19T14:56:10.304" v="402" actId="20577"/>
        <pc:sldMkLst>
          <pc:docMk/>
          <pc:sldMk cId="2729007047" sldId="331"/>
        </pc:sldMkLst>
      </pc:sldChg>
      <pc:sldChg chg="modSp mod">
        <pc:chgData name="Bloom, Ashley (EOTSS)" userId="72d0e8ae-2e4f-4bb9-94cd-a4385f38aed0" providerId="ADAL" clId="{6341E99F-FE11-443E-99D1-906ADAF04BEC}" dt="2024-07-19T13:30:37.259" v="292" actId="1035"/>
        <pc:sldMkLst>
          <pc:docMk/>
          <pc:sldMk cId="1017622597" sldId="334"/>
        </pc:sldMkLst>
      </pc:sldChg>
    </pc:docChg>
  </pc:docChgLst>
  <pc:docChgLst>
    <pc:chgData name="Bloom, Ashley (EOTSS)" userId="72d0e8ae-2e4f-4bb9-94cd-a4385f38aed0" providerId="ADAL" clId="{22E14732-C1F2-4214-BF17-C33A70748E2C}"/>
    <pc:docChg chg="undo custSel addSld delSld modSld">
      <pc:chgData name="Bloom, Ashley (EOTSS)" userId="72d0e8ae-2e4f-4bb9-94cd-a4385f38aed0" providerId="ADAL" clId="{22E14732-C1F2-4214-BF17-C33A70748E2C}" dt="2024-08-06T17:12:12.384" v="2716" actId="20577"/>
      <pc:docMkLst>
        <pc:docMk/>
      </pc:docMkLst>
      <pc:sldChg chg="modSp mod">
        <pc:chgData name="Bloom, Ashley (EOTSS)" userId="72d0e8ae-2e4f-4bb9-94cd-a4385f38aed0" providerId="ADAL" clId="{22E14732-C1F2-4214-BF17-C33A70748E2C}" dt="2024-08-05T21:24:43.893" v="2224" actId="20577"/>
        <pc:sldMkLst>
          <pc:docMk/>
          <pc:sldMk cId="4274120308" sldId="256"/>
        </pc:sldMkLst>
      </pc:sldChg>
      <pc:sldChg chg="modSp mod">
        <pc:chgData name="Bloom, Ashley (EOTSS)" userId="72d0e8ae-2e4f-4bb9-94cd-a4385f38aed0" providerId="ADAL" clId="{22E14732-C1F2-4214-BF17-C33A70748E2C}" dt="2024-08-05T13:02:46.754" v="200" actId="20577"/>
        <pc:sldMkLst>
          <pc:docMk/>
          <pc:sldMk cId="907641570" sldId="257"/>
        </pc:sldMkLst>
      </pc:sldChg>
      <pc:sldChg chg="modSp mod">
        <pc:chgData name="Bloom, Ashley (EOTSS)" userId="72d0e8ae-2e4f-4bb9-94cd-a4385f38aed0" providerId="ADAL" clId="{22E14732-C1F2-4214-BF17-C33A70748E2C}" dt="2024-08-06T16:58:18.797" v="2343" actId="20577"/>
        <pc:sldMkLst>
          <pc:docMk/>
          <pc:sldMk cId="3646040335" sldId="259"/>
        </pc:sldMkLst>
      </pc:sldChg>
      <pc:sldChg chg="del">
        <pc:chgData name="Bloom, Ashley (EOTSS)" userId="72d0e8ae-2e4f-4bb9-94cd-a4385f38aed0" providerId="ADAL" clId="{22E14732-C1F2-4214-BF17-C33A70748E2C}" dt="2024-08-05T13:32:06.317" v="682" actId="2696"/>
        <pc:sldMkLst>
          <pc:docMk/>
          <pc:sldMk cId="2592970796" sldId="265"/>
        </pc:sldMkLst>
      </pc:sldChg>
      <pc:sldChg chg="modSp mod">
        <pc:chgData name="Bloom, Ashley (EOTSS)" userId="72d0e8ae-2e4f-4bb9-94cd-a4385f38aed0" providerId="ADAL" clId="{22E14732-C1F2-4214-BF17-C33A70748E2C}" dt="2024-08-05T13:32:30.501" v="701" actId="20577"/>
        <pc:sldMkLst>
          <pc:docMk/>
          <pc:sldMk cId="3153082572" sldId="266"/>
        </pc:sldMkLst>
      </pc:sldChg>
      <pc:sldChg chg="del">
        <pc:chgData name="Bloom, Ashley (EOTSS)" userId="72d0e8ae-2e4f-4bb9-94cd-a4385f38aed0" providerId="ADAL" clId="{22E14732-C1F2-4214-BF17-C33A70748E2C}" dt="2024-08-05T13:32:13.896" v="683" actId="2696"/>
        <pc:sldMkLst>
          <pc:docMk/>
          <pc:sldMk cId="2033392093" sldId="268"/>
        </pc:sldMkLst>
      </pc:sldChg>
      <pc:sldChg chg="modSp mod">
        <pc:chgData name="Bloom, Ashley (EOTSS)" userId="72d0e8ae-2e4f-4bb9-94cd-a4385f38aed0" providerId="ADAL" clId="{22E14732-C1F2-4214-BF17-C33A70748E2C}" dt="2024-08-05T16:40:56.039" v="2033" actId="20577"/>
        <pc:sldMkLst>
          <pc:docMk/>
          <pc:sldMk cId="2890622037" sldId="275"/>
        </pc:sldMkLst>
      </pc:sldChg>
      <pc:sldChg chg="del">
        <pc:chgData name="Bloom, Ashley (EOTSS)" userId="72d0e8ae-2e4f-4bb9-94cd-a4385f38aed0" providerId="ADAL" clId="{22E14732-C1F2-4214-BF17-C33A70748E2C}" dt="2024-08-05T13:21:59.871" v="219" actId="2696"/>
        <pc:sldMkLst>
          <pc:docMk/>
          <pc:sldMk cId="587953114" sldId="307"/>
        </pc:sldMkLst>
      </pc:sldChg>
      <pc:sldChg chg="modSp mod">
        <pc:chgData name="Bloom, Ashley (EOTSS)" userId="72d0e8ae-2e4f-4bb9-94cd-a4385f38aed0" providerId="ADAL" clId="{22E14732-C1F2-4214-BF17-C33A70748E2C}" dt="2024-08-05T13:26:43.245" v="568" actId="20577"/>
        <pc:sldMkLst>
          <pc:docMk/>
          <pc:sldMk cId="2354202818" sldId="311"/>
        </pc:sldMkLst>
      </pc:sldChg>
      <pc:sldChg chg="del">
        <pc:chgData name="Bloom, Ashley (EOTSS)" userId="72d0e8ae-2e4f-4bb9-94cd-a4385f38aed0" providerId="ADAL" clId="{22E14732-C1F2-4214-BF17-C33A70748E2C}" dt="2024-08-05T13:31:35.929" v="681" actId="2696"/>
        <pc:sldMkLst>
          <pc:docMk/>
          <pc:sldMk cId="1100024755" sldId="314"/>
        </pc:sldMkLst>
      </pc:sldChg>
      <pc:sldChg chg="del">
        <pc:chgData name="Bloom, Ashley (EOTSS)" userId="72d0e8ae-2e4f-4bb9-94cd-a4385f38aed0" providerId="ADAL" clId="{22E14732-C1F2-4214-BF17-C33A70748E2C}" dt="2024-08-05T13:22:09.826" v="220" actId="2696"/>
        <pc:sldMkLst>
          <pc:docMk/>
          <pc:sldMk cId="2249525821" sldId="316"/>
        </pc:sldMkLst>
      </pc:sldChg>
      <pc:sldChg chg="del">
        <pc:chgData name="Bloom, Ashley (EOTSS)" userId="72d0e8ae-2e4f-4bb9-94cd-a4385f38aed0" providerId="ADAL" clId="{22E14732-C1F2-4214-BF17-C33A70748E2C}" dt="2024-08-05T13:22:20.011" v="221" actId="2696"/>
        <pc:sldMkLst>
          <pc:docMk/>
          <pc:sldMk cId="1257757619" sldId="317"/>
        </pc:sldMkLst>
      </pc:sldChg>
      <pc:sldChg chg="modSp mod">
        <pc:chgData name="Bloom, Ashley (EOTSS)" userId="72d0e8ae-2e4f-4bb9-94cd-a4385f38aed0" providerId="ADAL" clId="{22E14732-C1F2-4214-BF17-C33A70748E2C}" dt="2024-08-05T13:22:53.939" v="251" actId="20577"/>
        <pc:sldMkLst>
          <pc:docMk/>
          <pc:sldMk cId="2694205135" sldId="318"/>
        </pc:sldMkLst>
      </pc:sldChg>
      <pc:sldChg chg="modSp mod">
        <pc:chgData name="Bloom, Ashley (EOTSS)" userId="72d0e8ae-2e4f-4bb9-94cd-a4385f38aed0" providerId="ADAL" clId="{22E14732-C1F2-4214-BF17-C33A70748E2C}" dt="2024-08-06T17:12:12.384" v="2716" actId="20577"/>
        <pc:sldMkLst>
          <pc:docMk/>
          <pc:sldMk cId="518607733" sldId="321"/>
        </pc:sldMkLst>
      </pc:sldChg>
      <pc:sldChg chg="del">
        <pc:chgData name="Bloom, Ashley (EOTSS)" userId="72d0e8ae-2e4f-4bb9-94cd-a4385f38aed0" providerId="ADAL" clId="{22E14732-C1F2-4214-BF17-C33A70748E2C}" dt="2024-08-05T13:26:19.316" v="567" actId="2696"/>
        <pc:sldMkLst>
          <pc:docMk/>
          <pc:sldMk cId="3439405254" sldId="322"/>
        </pc:sldMkLst>
      </pc:sldChg>
      <pc:sldChg chg="del">
        <pc:chgData name="Bloom, Ashley (EOTSS)" userId="72d0e8ae-2e4f-4bb9-94cd-a4385f38aed0" providerId="ADAL" clId="{22E14732-C1F2-4214-BF17-C33A70748E2C}" dt="2024-08-05T13:31:27.469" v="680" actId="2696"/>
        <pc:sldMkLst>
          <pc:docMk/>
          <pc:sldMk cId="3872346313" sldId="323"/>
        </pc:sldMkLst>
      </pc:sldChg>
      <pc:sldChg chg="modSp del mod">
        <pc:chgData name="Bloom, Ashley (EOTSS)" userId="72d0e8ae-2e4f-4bb9-94cd-a4385f38aed0" providerId="ADAL" clId="{22E14732-C1F2-4214-BF17-C33A70748E2C}" dt="2024-08-05T21:27:18.482" v="2225" actId="2696"/>
        <pc:sldMkLst>
          <pc:docMk/>
          <pc:sldMk cId="2333721303" sldId="324"/>
        </pc:sldMkLst>
      </pc:sldChg>
      <pc:sldChg chg="modSp mod">
        <pc:chgData name="Bloom, Ashley (EOTSS)" userId="72d0e8ae-2e4f-4bb9-94cd-a4385f38aed0" providerId="ADAL" clId="{22E14732-C1F2-4214-BF17-C33A70748E2C}" dt="2024-08-06T17:04:07.852" v="2677" actId="27636"/>
        <pc:sldMkLst>
          <pc:docMk/>
          <pc:sldMk cId="2689717624" sldId="327"/>
        </pc:sldMkLst>
      </pc:sldChg>
      <pc:sldChg chg="del">
        <pc:chgData name="Bloom, Ashley (EOTSS)" userId="72d0e8ae-2e4f-4bb9-94cd-a4385f38aed0" providerId="ADAL" clId="{22E14732-C1F2-4214-BF17-C33A70748E2C}" dt="2024-08-05T21:16:24.315" v="2093" actId="2696"/>
        <pc:sldMkLst>
          <pc:docMk/>
          <pc:sldMk cId="3377139557" sldId="328"/>
        </pc:sldMkLst>
      </pc:sldChg>
      <pc:sldChg chg="del">
        <pc:chgData name="Bloom, Ashley (EOTSS)" userId="72d0e8ae-2e4f-4bb9-94cd-a4385f38aed0" providerId="ADAL" clId="{22E14732-C1F2-4214-BF17-C33A70748E2C}" dt="2024-08-05T21:16:16.147" v="2092" actId="2696"/>
        <pc:sldMkLst>
          <pc:docMk/>
          <pc:sldMk cId="4168508011" sldId="329"/>
        </pc:sldMkLst>
      </pc:sldChg>
      <pc:sldChg chg="del">
        <pc:chgData name="Bloom, Ashley (EOTSS)" userId="72d0e8ae-2e4f-4bb9-94cd-a4385f38aed0" providerId="ADAL" clId="{22E14732-C1F2-4214-BF17-C33A70748E2C}" dt="2024-08-05T16:31:15.040" v="1422" actId="2696"/>
        <pc:sldMkLst>
          <pc:docMk/>
          <pc:sldMk cId="2168029450" sldId="330"/>
        </pc:sldMkLst>
      </pc:sldChg>
      <pc:sldChg chg="modSp del mod">
        <pc:chgData name="Bloom, Ashley (EOTSS)" userId="72d0e8ae-2e4f-4bb9-94cd-a4385f38aed0" providerId="ADAL" clId="{22E14732-C1F2-4214-BF17-C33A70748E2C}" dt="2024-08-05T21:15:06.320" v="2073" actId="2696"/>
        <pc:sldMkLst>
          <pc:docMk/>
          <pc:sldMk cId="193191685" sldId="332"/>
        </pc:sldMkLst>
      </pc:sldChg>
      <pc:sldChg chg="modSp mod">
        <pc:chgData name="Bloom, Ashley (EOTSS)" userId="72d0e8ae-2e4f-4bb9-94cd-a4385f38aed0" providerId="ADAL" clId="{22E14732-C1F2-4214-BF17-C33A70748E2C}" dt="2024-08-05T13:31:05.662" v="679" actId="20577"/>
        <pc:sldMkLst>
          <pc:docMk/>
          <pc:sldMk cId="2047830750" sldId="333"/>
        </pc:sldMkLst>
      </pc:sldChg>
      <pc:sldChg chg="del">
        <pc:chgData name="Bloom, Ashley (EOTSS)" userId="72d0e8ae-2e4f-4bb9-94cd-a4385f38aed0" providerId="ADAL" clId="{22E14732-C1F2-4214-BF17-C33A70748E2C}" dt="2024-08-05T21:16:33.905" v="2094" actId="2696"/>
        <pc:sldMkLst>
          <pc:docMk/>
          <pc:sldMk cId="1017622597" sldId="334"/>
        </pc:sldMkLst>
      </pc:sldChg>
      <pc:sldChg chg="addSp delSp modSp new mod setBg modClrScheme chgLayout">
        <pc:chgData name="Bloom, Ashley (EOTSS)" userId="72d0e8ae-2e4f-4bb9-94cd-a4385f38aed0" providerId="ADAL" clId="{22E14732-C1F2-4214-BF17-C33A70748E2C}" dt="2024-08-05T13:29:18.135" v="607" actId="947"/>
        <pc:sldMkLst>
          <pc:docMk/>
          <pc:sldMk cId="3220738584" sldId="336"/>
        </pc:sldMkLst>
      </pc:sldChg>
      <pc:sldChg chg="addSp delSp modSp new mod modClrScheme chgLayout">
        <pc:chgData name="Bloom, Ashley (EOTSS)" userId="72d0e8ae-2e4f-4bb9-94cd-a4385f38aed0" providerId="ADAL" clId="{22E14732-C1F2-4214-BF17-C33A70748E2C}" dt="2024-08-05T16:28:51.469" v="1421" actId="12"/>
        <pc:sldMkLst>
          <pc:docMk/>
          <pc:sldMk cId="1793753156" sldId="337"/>
        </pc:sldMkLst>
      </pc:sldChg>
      <pc:sldChg chg="modSp new mod">
        <pc:chgData name="Bloom, Ashley (EOTSS)" userId="72d0e8ae-2e4f-4bb9-94cd-a4385f38aed0" providerId="ADAL" clId="{22E14732-C1F2-4214-BF17-C33A70748E2C}" dt="2024-08-06T17:05:09.913" v="2679" actId="122"/>
        <pc:sldMkLst>
          <pc:docMk/>
          <pc:sldMk cId="2996991804" sldId="338"/>
        </pc:sldMkLst>
      </pc:sldChg>
    </pc:docChg>
  </pc:docChgLst>
  <pc:docChgLst>
    <pc:chgData name="Gannett, Yukiko (EOTSS)" userId="1a375f8e-71eb-464a-9d86-65c78107010f" providerId="ADAL" clId="{9A8D12AC-A838-4551-99F8-9122D4C394BD}"/>
    <pc:docChg chg="delSld modSld">
      <pc:chgData name="Gannett, Yukiko (EOTSS)" userId="1a375f8e-71eb-464a-9d86-65c78107010f" providerId="ADAL" clId="{9A8D12AC-A838-4551-99F8-9122D4C394BD}" dt="2025-02-25T22:56:59.494" v="27" actId="2696"/>
      <pc:docMkLst>
        <pc:docMk/>
      </pc:docMkLst>
      <pc:sldChg chg="modSp mod">
        <pc:chgData name="Gannett, Yukiko (EOTSS)" userId="1a375f8e-71eb-464a-9d86-65c78107010f" providerId="ADAL" clId="{9A8D12AC-A838-4551-99F8-9122D4C394BD}" dt="2025-02-18T19:32:22.971" v="24" actId="20577"/>
        <pc:sldMkLst>
          <pc:docMk/>
          <pc:sldMk cId="4274120308" sldId="256"/>
        </pc:sldMkLst>
        <pc:spChg chg="mod">
          <ac:chgData name="Gannett, Yukiko (EOTSS)" userId="1a375f8e-71eb-464a-9d86-65c78107010f" providerId="ADAL" clId="{9A8D12AC-A838-4551-99F8-9122D4C394BD}" dt="2025-02-18T19:32:22.971" v="24" actId="20577"/>
          <ac:spMkLst>
            <pc:docMk/>
            <pc:sldMk cId="4274120308" sldId="256"/>
            <ac:spMk id="3" creationId="{73DF786E-4EF4-B345-0F01-3F2D068BD41E}"/>
          </ac:spMkLst>
        </pc:spChg>
      </pc:sldChg>
      <pc:sldChg chg="del">
        <pc:chgData name="Gannett, Yukiko (EOTSS)" userId="1a375f8e-71eb-464a-9d86-65c78107010f" providerId="ADAL" clId="{9A8D12AC-A838-4551-99F8-9122D4C394BD}" dt="2025-02-25T22:56:55.992" v="26" actId="2696"/>
        <pc:sldMkLst>
          <pc:docMk/>
          <pc:sldMk cId="1820244406" sldId="359"/>
        </pc:sldMkLst>
      </pc:sldChg>
      <pc:sldChg chg="del">
        <pc:chgData name="Gannett, Yukiko (EOTSS)" userId="1a375f8e-71eb-464a-9d86-65c78107010f" providerId="ADAL" clId="{9A8D12AC-A838-4551-99F8-9122D4C394BD}" dt="2025-02-25T22:56:59.494" v="27" actId="2696"/>
        <pc:sldMkLst>
          <pc:docMk/>
          <pc:sldMk cId="1080875158" sldId="370"/>
        </pc:sldMkLst>
      </pc:sldChg>
      <pc:sldChg chg="modSp del mod">
        <pc:chgData name="Gannett, Yukiko (EOTSS)" userId="1a375f8e-71eb-464a-9d86-65c78107010f" providerId="ADAL" clId="{9A8D12AC-A838-4551-99F8-9122D4C394BD}" dt="2025-02-25T22:55:48.950" v="25" actId="2696"/>
        <pc:sldMkLst>
          <pc:docMk/>
          <pc:sldMk cId="3463182359" sldId="371"/>
        </pc:sldMkLst>
      </pc:sldChg>
    </pc:docChg>
  </pc:docChgLst>
  <pc:docChgLst>
    <pc:chgData name="Bloom, Ashley (EOTSS)" userId="72d0e8ae-2e4f-4bb9-94cd-a4385f38aed0" providerId="ADAL" clId="{B8A5C834-1EA8-493D-B3D8-26EF7EDDDEDB}"/>
    <pc:docChg chg="custSel addSld delSld modSld">
      <pc:chgData name="Bloom, Ashley (EOTSS)" userId="72d0e8ae-2e4f-4bb9-94cd-a4385f38aed0" providerId="ADAL" clId="{B8A5C834-1EA8-493D-B3D8-26EF7EDDDEDB}" dt="2024-12-03T14:30:58.607" v="2793" actId="20577"/>
      <pc:docMkLst>
        <pc:docMk/>
      </pc:docMkLst>
      <pc:sldChg chg="modSp mod">
        <pc:chgData name="Bloom, Ashley (EOTSS)" userId="72d0e8ae-2e4f-4bb9-94cd-a4385f38aed0" providerId="ADAL" clId="{B8A5C834-1EA8-493D-B3D8-26EF7EDDDEDB}" dt="2024-11-26T21:38:03.149" v="19" actId="20577"/>
        <pc:sldMkLst>
          <pc:docMk/>
          <pc:sldMk cId="4274120308" sldId="256"/>
        </pc:sldMkLst>
      </pc:sldChg>
      <pc:sldChg chg="modSp mod">
        <pc:chgData name="Bloom, Ashley (EOTSS)" userId="72d0e8ae-2e4f-4bb9-94cd-a4385f38aed0" providerId="ADAL" clId="{B8A5C834-1EA8-493D-B3D8-26EF7EDDDEDB}" dt="2024-11-26T21:45:42.644" v="496" actId="20577"/>
        <pc:sldMkLst>
          <pc:docMk/>
          <pc:sldMk cId="907641570" sldId="257"/>
        </pc:sldMkLst>
      </pc:sldChg>
      <pc:sldChg chg="modSp mod">
        <pc:chgData name="Bloom, Ashley (EOTSS)" userId="72d0e8ae-2e4f-4bb9-94cd-a4385f38aed0" providerId="ADAL" clId="{B8A5C834-1EA8-493D-B3D8-26EF7EDDDEDB}" dt="2024-11-26T21:41:31.334" v="40" actId="20577"/>
        <pc:sldMkLst>
          <pc:docMk/>
          <pc:sldMk cId="3369402495" sldId="271"/>
        </pc:sldMkLst>
      </pc:sldChg>
      <pc:sldChg chg="modSp mod">
        <pc:chgData name="Bloom, Ashley (EOTSS)" userId="72d0e8ae-2e4f-4bb9-94cd-a4385f38aed0" providerId="ADAL" clId="{B8A5C834-1EA8-493D-B3D8-26EF7EDDDEDB}" dt="2024-12-03T14:30:58.607" v="2793" actId="20577"/>
        <pc:sldMkLst>
          <pc:docMk/>
          <pc:sldMk cId="2890622037" sldId="275"/>
        </pc:sldMkLst>
        <pc:spChg chg="mod">
          <ac:chgData name="Bloom, Ashley (EOTSS)" userId="72d0e8ae-2e4f-4bb9-94cd-a4385f38aed0" providerId="ADAL" clId="{B8A5C834-1EA8-493D-B3D8-26EF7EDDDEDB}" dt="2024-12-03T14:30:58.607" v="2793" actId="20577"/>
          <ac:spMkLst>
            <pc:docMk/>
            <pc:sldMk cId="2890622037" sldId="275"/>
            <ac:spMk id="3" creationId="{4DBBF46A-1C58-3DFA-BEE3-38876A216B60}"/>
          </ac:spMkLst>
        </pc:spChg>
      </pc:sldChg>
      <pc:sldChg chg="modSp mod">
        <pc:chgData name="Bloom, Ashley (EOTSS)" userId="72d0e8ae-2e4f-4bb9-94cd-a4385f38aed0" providerId="ADAL" clId="{B8A5C834-1EA8-493D-B3D8-26EF7EDDDEDB}" dt="2024-11-26T22:02:34.187" v="1744" actId="20577"/>
        <pc:sldMkLst>
          <pc:docMk/>
          <pc:sldMk cId="2047830750" sldId="333"/>
        </pc:sldMkLst>
      </pc:sldChg>
      <pc:sldChg chg="modSp mod">
        <pc:chgData name="Bloom, Ashley (EOTSS)" userId="72d0e8ae-2e4f-4bb9-94cd-a4385f38aed0" providerId="ADAL" clId="{B8A5C834-1EA8-493D-B3D8-26EF7EDDDEDB}" dt="2024-11-26T21:47:52.227" v="583" actId="20577"/>
        <pc:sldMkLst>
          <pc:docMk/>
          <pc:sldMk cId="1451364275" sldId="339"/>
        </pc:sldMkLst>
      </pc:sldChg>
      <pc:sldChg chg="modSp mod">
        <pc:chgData name="Bloom, Ashley (EOTSS)" userId="72d0e8ae-2e4f-4bb9-94cd-a4385f38aed0" providerId="ADAL" clId="{B8A5C834-1EA8-493D-B3D8-26EF7EDDDEDB}" dt="2024-11-26T21:50:18.431" v="658" actId="20577"/>
        <pc:sldMkLst>
          <pc:docMk/>
          <pc:sldMk cId="875351053" sldId="341"/>
        </pc:sldMkLst>
      </pc:sldChg>
      <pc:sldChg chg="modSp mod">
        <pc:chgData name="Bloom, Ashley (EOTSS)" userId="72d0e8ae-2e4f-4bb9-94cd-a4385f38aed0" providerId="ADAL" clId="{B8A5C834-1EA8-493D-B3D8-26EF7EDDDEDB}" dt="2024-12-02T22:18:45.647" v="2698" actId="20577"/>
        <pc:sldMkLst>
          <pc:docMk/>
          <pc:sldMk cId="3383405441" sldId="346"/>
        </pc:sldMkLst>
        <pc:spChg chg="mod">
          <ac:chgData name="Bloom, Ashley (EOTSS)" userId="72d0e8ae-2e4f-4bb9-94cd-a4385f38aed0" providerId="ADAL" clId="{B8A5C834-1EA8-493D-B3D8-26EF7EDDDEDB}" dt="2024-12-02T22:18:45.647" v="2698" actId="20577"/>
          <ac:spMkLst>
            <pc:docMk/>
            <pc:sldMk cId="3383405441" sldId="346"/>
            <ac:spMk id="3" creationId="{0DF7DA1D-A49E-EDDA-5DE7-2EB8EC92032A}"/>
          </ac:spMkLst>
        </pc:spChg>
      </pc:sldChg>
      <pc:sldChg chg="del">
        <pc:chgData name="Bloom, Ashley (EOTSS)" userId="72d0e8ae-2e4f-4bb9-94cd-a4385f38aed0" providerId="ADAL" clId="{B8A5C834-1EA8-493D-B3D8-26EF7EDDDEDB}" dt="2024-11-26T21:38:41.461" v="21" actId="2696"/>
        <pc:sldMkLst>
          <pc:docMk/>
          <pc:sldMk cId="5440648" sldId="349"/>
        </pc:sldMkLst>
      </pc:sldChg>
      <pc:sldChg chg="del">
        <pc:chgData name="Bloom, Ashley (EOTSS)" userId="72d0e8ae-2e4f-4bb9-94cd-a4385f38aed0" providerId="ADAL" clId="{B8A5C834-1EA8-493D-B3D8-26EF7EDDDEDB}" dt="2024-11-26T21:48:19.893" v="584" actId="2696"/>
        <pc:sldMkLst>
          <pc:docMk/>
          <pc:sldMk cId="2394626999" sldId="351"/>
        </pc:sldMkLst>
      </pc:sldChg>
      <pc:sldChg chg="modSp mod">
        <pc:chgData name="Bloom, Ashley (EOTSS)" userId="72d0e8ae-2e4f-4bb9-94cd-a4385f38aed0" providerId="ADAL" clId="{B8A5C834-1EA8-493D-B3D8-26EF7EDDDEDB}" dt="2024-11-26T22:01:17.089" v="1708" actId="20577"/>
        <pc:sldMkLst>
          <pc:docMk/>
          <pc:sldMk cId="3788080289" sldId="352"/>
        </pc:sldMkLst>
      </pc:sldChg>
      <pc:sldChg chg="modSp mod">
        <pc:chgData name="Bloom, Ashley (EOTSS)" userId="72d0e8ae-2e4f-4bb9-94cd-a4385f38aed0" providerId="ADAL" clId="{B8A5C834-1EA8-493D-B3D8-26EF7EDDDEDB}" dt="2024-12-02T22:18:56" v="2699" actId="20577"/>
        <pc:sldMkLst>
          <pc:docMk/>
          <pc:sldMk cId="1920609891" sldId="353"/>
        </pc:sldMkLst>
        <pc:spChg chg="mod">
          <ac:chgData name="Bloom, Ashley (EOTSS)" userId="72d0e8ae-2e4f-4bb9-94cd-a4385f38aed0" providerId="ADAL" clId="{B8A5C834-1EA8-493D-B3D8-26EF7EDDDEDB}" dt="2024-12-02T22:18:56" v="2699" actId="20577"/>
          <ac:spMkLst>
            <pc:docMk/>
            <pc:sldMk cId="1920609891" sldId="353"/>
            <ac:spMk id="3" creationId="{0DF7DA1D-A49E-EDDA-5DE7-2EB8EC92032A}"/>
          </ac:spMkLst>
        </pc:spChg>
      </pc:sldChg>
      <pc:sldChg chg="del">
        <pc:chgData name="Bloom, Ashley (EOTSS)" userId="72d0e8ae-2e4f-4bb9-94cd-a4385f38aed0" providerId="ADAL" clId="{B8A5C834-1EA8-493D-B3D8-26EF7EDDDEDB}" dt="2024-11-26T22:01:29.076" v="1709" actId="2696"/>
        <pc:sldMkLst>
          <pc:docMk/>
          <pc:sldMk cId="3996617679" sldId="354"/>
        </pc:sldMkLst>
      </pc:sldChg>
      <pc:sldChg chg="modSp add mod">
        <pc:chgData name="Bloom, Ashley (EOTSS)" userId="72d0e8ae-2e4f-4bb9-94cd-a4385f38aed0" providerId="ADAL" clId="{B8A5C834-1EA8-493D-B3D8-26EF7EDDDEDB}" dt="2024-11-26T21:51:43.785" v="727" actId="20577"/>
        <pc:sldMkLst>
          <pc:docMk/>
          <pc:sldMk cId="1622680469" sldId="355"/>
        </pc:sldMkLst>
      </pc:sldChg>
      <pc:sldChg chg="modSp new mod">
        <pc:chgData name="Bloom, Ashley (EOTSS)" userId="72d0e8ae-2e4f-4bb9-94cd-a4385f38aed0" providerId="ADAL" clId="{B8A5C834-1EA8-493D-B3D8-26EF7EDDDEDB}" dt="2024-11-26T22:15:58.445" v="2590" actId="313"/>
        <pc:sldMkLst>
          <pc:docMk/>
          <pc:sldMk cId="1603899471" sldId="356"/>
        </pc:sldMkLst>
      </pc:sldChg>
      <pc:sldChg chg="modSp add mod">
        <pc:chgData name="Bloom, Ashley (EOTSS)" userId="72d0e8ae-2e4f-4bb9-94cd-a4385f38aed0" providerId="ADAL" clId="{B8A5C834-1EA8-493D-B3D8-26EF7EDDDEDB}" dt="2024-12-02T22:19:06.261" v="2700" actId="20577"/>
        <pc:sldMkLst>
          <pc:docMk/>
          <pc:sldMk cId="2586680603" sldId="357"/>
        </pc:sldMkLst>
        <pc:spChg chg="mod">
          <ac:chgData name="Bloom, Ashley (EOTSS)" userId="72d0e8ae-2e4f-4bb9-94cd-a4385f38aed0" providerId="ADAL" clId="{B8A5C834-1EA8-493D-B3D8-26EF7EDDDEDB}" dt="2024-12-02T22:19:06.261" v="2700" actId="20577"/>
          <ac:spMkLst>
            <pc:docMk/>
            <pc:sldMk cId="2586680603" sldId="357"/>
            <ac:spMk id="3" creationId="{C3145F3C-1FDC-F95E-F764-3A3DC92242DF}"/>
          </ac:spMkLst>
        </pc:spChg>
      </pc:sldChg>
      <pc:sldChg chg="modSp add mod">
        <pc:chgData name="Bloom, Ashley (EOTSS)" userId="72d0e8ae-2e4f-4bb9-94cd-a4385f38aed0" providerId="ADAL" clId="{B8A5C834-1EA8-493D-B3D8-26EF7EDDDEDB}" dt="2024-12-02T22:19:22.988" v="2701" actId="20577"/>
        <pc:sldMkLst>
          <pc:docMk/>
          <pc:sldMk cId="2077732091" sldId="358"/>
        </pc:sldMkLst>
      </pc:sldChg>
      <pc:sldChg chg="add">
        <pc:chgData name="Bloom, Ashley (EOTSS)" userId="72d0e8ae-2e4f-4bb9-94cd-a4385f38aed0" providerId="ADAL" clId="{B8A5C834-1EA8-493D-B3D8-26EF7EDDDEDB}" dt="2024-11-26T22:02:16.029" v="1710" actId="2890"/>
        <pc:sldMkLst>
          <pc:docMk/>
          <pc:sldMk cId="1820244406" sldId="359"/>
        </pc:sldMkLst>
      </pc:sldChg>
      <pc:sldChg chg="modSp new mod">
        <pc:chgData name="Bloom, Ashley (EOTSS)" userId="72d0e8ae-2e4f-4bb9-94cd-a4385f38aed0" providerId="ADAL" clId="{B8A5C834-1EA8-493D-B3D8-26EF7EDDDEDB}" dt="2024-12-02T22:20:37.115" v="2706" actId="20577"/>
        <pc:sldMkLst>
          <pc:docMk/>
          <pc:sldMk cId="1055794999" sldId="360"/>
        </pc:sldMkLst>
      </pc:sldChg>
    </pc:docChg>
  </pc:docChgLst>
  <pc:docChgLst>
    <pc:chgData name="Bloom, Ashley (EOTSS)" userId="72d0e8ae-2e4f-4bb9-94cd-a4385f38aed0" providerId="ADAL" clId="{8E5B92C7-547A-46CF-A758-C39137076B7B}"/>
    <pc:docChg chg="custSel addSld delSld modSld">
      <pc:chgData name="Bloom, Ashley (EOTSS)" userId="72d0e8ae-2e4f-4bb9-94cd-a4385f38aed0" providerId="ADAL" clId="{8E5B92C7-547A-46CF-A758-C39137076B7B}" dt="2024-08-09T23:02:04.724" v="68" actId="12"/>
      <pc:docMkLst>
        <pc:docMk/>
      </pc:docMkLst>
      <pc:sldChg chg="modSp mod">
        <pc:chgData name="Bloom, Ashley (EOTSS)" userId="72d0e8ae-2e4f-4bb9-94cd-a4385f38aed0" providerId="ADAL" clId="{8E5B92C7-547A-46CF-A758-C39137076B7B}" dt="2024-08-09T22:42:42.248" v="0" actId="20577"/>
        <pc:sldMkLst>
          <pc:docMk/>
          <pc:sldMk cId="518607733" sldId="321"/>
        </pc:sldMkLst>
      </pc:sldChg>
      <pc:sldChg chg="modSp mod">
        <pc:chgData name="Bloom, Ashley (EOTSS)" userId="72d0e8ae-2e4f-4bb9-94cd-a4385f38aed0" providerId="ADAL" clId="{8E5B92C7-547A-46CF-A758-C39137076B7B}" dt="2024-08-09T22:46:24.220" v="58" actId="20577"/>
        <pc:sldMkLst>
          <pc:docMk/>
          <pc:sldMk cId="3925676025" sldId="326"/>
        </pc:sldMkLst>
      </pc:sldChg>
      <pc:sldChg chg="modSp del mod">
        <pc:chgData name="Bloom, Ashley (EOTSS)" userId="72d0e8ae-2e4f-4bb9-94cd-a4385f38aed0" providerId="ADAL" clId="{8E5B92C7-547A-46CF-A758-C39137076B7B}" dt="2024-08-09T22:48:23.793" v="67" actId="2696"/>
        <pc:sldMkLst>
          <pc:docMk/>
          <pc:sldMk cId="2729007047" sldId="331"/>
        </pc:sldMkLst>
      </pc:sldChg>
      <pc:sldChg chg="modSp del mod modClrScheme chgLayout">
        <pc:chgData name="Bloom, Ashley (EOTSS)" userId="72d0e8ae-2e4f-4bb9-94cd-a4385f38aed0" providerId="ADAL" clId="{8E5B92C7-547A-46CF-A758-C39137076B7B}" dt="2024-08-09T22:44:03.791" v="6" actId="2696"/>
        <pc:sldMkLst>
          <pc:docMk/>
          <pc:sldMk cId="1793753156" sldId="337"/>
        </pc:sldMkLst>
      </pc:sldChg>
      <pc:sldChg chg="modSp new mod">
        <pc:chgData name="Bloom, Ashley (EOTSS)" userId="72d0e8ae-2e4f-4bb9-94cd-a4385f38aed0" providerId="ADAL" clId="{8E5B92C7-547A-46CF-A758-C39137076B7B}" dt="2024-08-09T23:02:04.724" v="68" actId="12"/>
        <pc:sldMkLst>
          <pc:docMk/>
          <pc:sldMk cId="2554986141" sldId="339"/>
        </pc:sldMkLst>
      </pc:sldChg>
    </pc:docChg>
  </pc:docChgLst>
  <pc:docChgLst>
    <pc:chgData name="Bloom, Ashley (EOTSS)" userId="72d0e8ae-2e4f-4bb9-94cd-a4385f38aed0" providerId="ADAL" clId="{FC3577B4-2907-4BC7-A7E4-04CA7E9EF8A9}"/>
    <pc:docChg chg="custSel addSld delSld modSld">
      <pc:chgData name="Bloom, Ashley (EOTSS)" userId="72d0e8ae-2e4f-4bb9-94cd-a4385f38aed0" providerId="ADAL" clId="{FC3577B4-2907-4BC7-A7E4-04CA7E9EF8A9}" dt="2024-10-22T20:14:37.845" v="6304" actId="20577"/>
      <pc:docMkLst>
        <pc:docMk/>
      </pc:docMkLst>
      <pc:sldChg chg="modSp mod">
        <pc:chgData name="Bloom, Ashley (EOTSS)" userId="72d0e8ae-2e4f-4bb9-94cd-a4385f38aed0" providerId="ADAL" clId="{FC3577B4-2907-4BC7-A7E4-04CA7E9EF8A9}" dt="2024-10-21T18:45:27.619" v="21" actId="20577"/>
        <pc:sldMkLst>
          <pc:docMk/>
          <pc:sldMk cId="4274120308" sldId="256"/>
        </pc:sldMkLst>
      </pc:sldChg>
      <pc:sldChg chg="modSp mod">
        <pc:chgData name="Bloom, Ashley (EOTSS)" userId="72d0e8ae-2e4f-4bb9-94cd-a4385f38aed0" providerId="ADAL" clId="{FC3577B4-2907-4BC7-A7E4-04CA7E9EF8A9}" dt="2024-10-21T20:47:15.059" v="414" actId="20577"/>
        <pc:sldMkLst>
          <pc:docMk/>
          <pc:sldMk cId="907641570" sldId="257"/>
        </pc:sldMkLst>
      </pc:sldChg>
      <pc:sldChg chg="modSp mod">
        <pc:chgData name="Bloom, Ashley (EOTSS)" userId="72d0e8ae-2e4f-4bb9-94cd-a4385f38aed0" providerId="ADAL" clId="{FC3577B4-2907-4BC7-A7E4-04CA7E9EF8A9}" dt="2024-10-22T19:56:04.434" v="6062" actId="20577"/>
        <pc:sldMkLst>
          <pc:docMk/>
          <pc:sldMk cId="2890622037" sldId="275"/>
        </pc:sldMkLst>
      </pc:sldChg>
      <pc:sldChg chg="modSp mod">
        <pc:chgData name="Bloom, Ashley (EOTSS)" userId="72d0e8ae-2e4f-4bb9-94cd-a4385f38aed0" providerId="ADAL" clId="{FC3577B4-2907-4BC7-A7E4-04CA7E9EF8A9}" dt="2024-10-21T20:44:36.418" v="396" actId="20577"/>
        <pc:sldMkLst>
          <pc:docMk/>
          <pc:sldMk cId="1451364275" sldId="339"/>
        </pc:sldMkLst>
      </pc:sldChg>
      <pc:sldChg chg="del">
        <pc:chgData name="Bloom, Ashley (EOTSS)" userId="72d0e8ae-2e4f-4bb9-94cd-a4385f38aed0" providerId="ADAL" clId="{FC3577B4-2907-4BC7-A7E4-04CA7E9EF8A9}" dt="2024-10-21T20:45:17.645" v="397" actId="2696"/>
        <pc:sldMkLst>
          <pc:docMk/>
          <pc:sldMk cId="2636467834" sldId="340"/>
        </pc:sldMkLst>
      </pc:sldChg>
      <pc:sldChg chg="modSp mod">
        <pc:chgData name="Bloom, Ashley (EOTSS)" userId="72d0e8ae-2e4f-4bb9-94cd-a4385f38aed0" providerId="ADAL" clId="{FC3577B4-2907-4BC7-A7E4-04CA7E9EF8A9}" dt="2024-10-21T20:51:55.475" v="658" actId="947"/>
        <pc:sldMkLst>
          <pc:docMk/>
          <pc:sldMk cId="875351053" sldId="341"/>
        </pc:sldMkLst>
      </pc:sldChg>
      <pc:sldChg chg="del">
        <pc:chgData name="Bloom, Ashley (EOTSS)" userId="72d0e8ae-2e4f-4bb9-94cd-a4385f38aed0" providerId="ADAL" clId="{FC3577B4-2907-4BC7-A7E4-04CA7E9EF8A9}" dt="2024-10-21T20:45:58.084" v="405" actId="2696"/>
        <pc:sldMkLst>
          <pc:docMk/>
          <pc:sldMk cId="3010108517" sldId="342"/>
        </pc:sldMkLst>
      </pc:sldChg>
      <pc:sldChg chg="del">
        <pc:chgData name="Bloom, Ashley (EOTSS)" userId="72d0e8ae-2e4f-4bb9-94cd-a4385f38aed0" providerId="ADAL" clId="{FC3577B4-2907-4BC7-A7E4-04CA7E9EF8A9}" dt="2024-10-21T20:46:08.894" v="406" actId="2696"/>
        <pc:sldMkLst>
          <pc:docMk/>
          <pc:sldMk cId="1034587649" sldId="344"/>
        </pc:sldMkLst>
      </pc:sldChg>
      <pc:sldChg chg="del">
        <pc:chgData name="Bloom, Ashley (EOTSS)" userId="72d0e8ae-2e4f-4bb9-94cd-a4385f38aed0" providerId="ADAL" clId="{FC3577B4-2907-4BC7-A7E4-04CA7E9EF8A9}" dt="2024-10-21T20:46:16.730" v="407" actId="2696"/>
        <pc:sldMkLst>
          <pc:docMk/>
          <pc:sldMk cId="377713376" sldId="345"/>
        </pc:sldMkLst>
      </pc:sldChg>
      <pc:sldChg chg="modSp mod">
        <pc:chgData name="Bloom, Ashley (EOTSS)" userId="72d0e8ae-2e4f-4bb9-94cd-a4385f38aed0" providerId="ADAL" clId="{FC3577B4-2907-4BC7-A7E4-04CA7E9EF8A9}" dt="2024-10-22T20:02:36.339" v="6133" actId="20577"/>
        <pc:sldMkLst>
          <pc:docMk/>
          <pc:sldMk cId="3383405441" sldId="346"/>
        </pc:sldMkLst>
      </pc:sldChg>
      <pc:sldChg chg="modSp new mod">
        <pc:chgData name="Bloom, Ashley (EOTSS)" userId="72d0e8ae-2e4f-4bb9-94cd-a4385f38aed0" providerId="ADAL" clId="{FC3577B4-2907-4BC7-A7E4-04CA7E9EF8A9}" dt="2024-10-22T19:37:05.616" v="4767" actId="12"/>
        <pc:sldMkLst>
          <pc:docMk/>
          <pc:sldMk cId="1275618787" sldId="347"/>
        </pc:sldMkLst>
      </pc:sldChg>
      <pc:sldChg chg="modSp new del mod">
        <pc:chgData name="Bloom, Ashley (EOTSS)" userId="72d0e8ae-2e4f-4bb9-94cd-a4385f38aed0" providerId="ADAL" clId="{FC3577B4-2907-4BC7-A7E4-04CA7E9EF8A9}" dt="2024-10-22T18:07:09.272" v="1653" actId="2696"/>
        <pc:sldMkLst>
          <pc:docMk/>
          <pc:sldMk cId="3762880292" sldId="348"/>
        </pc:sldMkLst>
      </pc:sldChg>
      <pc:sldChg chg="modSp new mod">
        <pc:chgData name="Bloom, Ashley (EOTSS)" userId="72d0e8ae-2e4f-4bb9-94cd-a4385f38aed0" providerId="ADAL" clId="{FC3577B4-2907-4BC7-A7E4-04CA7E9EF8A9}" dt="2024-10-22T19:37:37.359" v="4768" actId="12"/>
        <pc:sldMkLst>
          <pc:docMk/>
          <pc:sldMk cId="5440648" sldId="349"/>
        </pc:sldMkLst>
      </pc:sldChg>
      <pc:sldChg chg="modSp new mod">
        <pc:chgData name="Bloom, Ashley (EOTSS)" userId="72d0e8ae-2e4f-4bb9-94cd-a4385f38aed0" providerId="ADAL" clId="{FC3577B4-2907-4BC7-A7E4-04CA7E9EF8A9}" dt="2024-10-22T19:38:12.801" v="4769" actId="12"/>
        <pc:sldMkLst>
          <pc:docMk/>
          <pc:sldMk cId="1867811162" sldId="350"/>
        </pc:sldMkLst>
      </pc:sldChg>
      <pc:sldChg chg="modSp new mod">
        <pc:chgData name="Bloom, Ashley (EOTSS)" userId="72d0e8ae-2e4f-4bb9-94cd-a4385f38aed0" providerId="ADAL" clId="{FC3577B4-2907-4BC7-A7E4-04CA7E9EF8A9}" dt="2024-10-22T20:12:39.477" v="6275" actId="20577"/>
        <pc:sldMkLst>
          <pc:docMk/>
          <pc:sldMk cId="2394626999" sldId="351"/>
        </pc:sldMkLst>
      </pc:sldChg>
      <pc:sldChg chg="modSp new mod">
        <pc:chgData name="Bloom, Ashley (EOTSS)" userId="72d0e8ae-2e4f-4bb9-94cd-a4385f38aed0" providerId="ADAL" clId="{FC3577B4-2907-4BC7-A7E4-04CA7E9EF8A9}" dt="2024-10-22T20:04:29.910" v="6238" actId="27636"/>
        <pc:sldMkLst>
          <pc:docMk/>
          <pc:sldMk cId="3788080289" sldId="352"/>
        </pc:sldMkLst>
      </pc:sldChg>
      <pc:sldChg chg="modSp add mod">
        <pc:chgData name="Bloom, Ashley (EOTSS)" userId="72d0e8ae-2e4f-4bb9-94cd-a4385f38aed0" providerId="ADAL" clId="{FC3577B4-2907-4BC7-A7E4-04CA7E9EF8A9}" dt="2024-10-22T20:14:37.845" v="6304" actId="20577"/>
        <pc:sldMkLst>
          <pc:docMk/>
          <pc:sldMk cId="1920609891" sldId="353"/>
        </pc:sldMkLst>
      </pc:sldChg>
      <pc:sldChg chg="modSp add mod">
        <pc:chgData name="Bloom, Ashley (EOTSS)" userId="72d0e8ae-2e4f-4bb9-94cd-a4385f38aed0" providerId="ADAL" clId="{FC3577B4-2907-4BC7-A7E4-04CA7E9EF8A9}" dt="2024-10-22T20:07:04.244" v="6242" actId="20577"/>
        <pc:sldMkLst>
          <pc:docMk/>
          <pc:sldMk cId="3996617679" sldId="354"/>
        </pc:sldMkLst>
      </pc:sldChg>
    </pc:docChg>
  </pc:docChgLst>
  <pc:docChgLst>
    <pc:chgData name="Bloom, Ashley (EOTSS)" userId="72d0e8ae-2e4f-4bb9-94cd-a4385f38aed0" providerId="ADAL" clId="{01A03B33-CB6A-4743-947B-51B8D2B931F3}"/>
    <pc:docChg chg="custSel delSld modSld">
      <pc:chgData name="Bloom, Ashley (EOTSS)" userId="72d0e8ae-2e4f-4bb9-94cd-a4385f38aed0" providerId="ADAL" clId="{01A03B33-CB6A-4743-947B-51B8D2B931F3}" dt="2024-08-27T21:54:46.911" v="272" actId="20577"/>
      <pc:docMkLst>
        <pc:docMk/>
      </pc:docMkLst>
      <pc:sldChg chg="modSp mod">
        <pc:chgData name="Bloom, Ashley (EOTSS)" userId="72d0e8ae-2e4f-4bb9-94cd-a4385f38aed0" providerId="ADAL" clId="{01A03B33-CB6A-4743-947B-51B8D2B931F3}" dt="2024-08-27T21:40:41.129" v="166" actId="20577"/>
        <pc:sldMkLst>
          <pc:docMk/>
          <pc:sldMk cId="4274120308" sldId="256"/>
        </pc:sldMkLst>
      </pc:sldChg>
      <pc:sldChg chg="modSp mod">
        <pc:chgData name="Bloom, Ashley (EOTSS)" userId="72d0e8ae-2e4f-4bb9-94cd-a4385f38aed0" providerId="ADAL" clId="{01A03B33-CB6A-4743-947B-51B8D2B931F3}" dt="2024-08-27T21:45:33.426" v="254" actId="20577"/>
        <pc:sldMkLst>
          <pc:docMk/>
          <pc:sldMk cId="907641570" sldId="257"/>
        </pc:sldMkLst>
      </pc:sldChg>
      <pc:sldChg chg="modSp mod">
        <pc:chgData name="Bloom, Ashley (EOTSS)" userId="72d0e8ae-2e4f-4bb9-94cd-a4385f38aed0" providerId="ADAL" clId="{01A03B33-CB6A-4743-947B-51B8D2B931F3}" dt="2024-08-27T21:44:05.034" v="194" actId="27636"/>
        <pc:sldMkLst>
          <pc:docMk/>
          <pc:sldMk cId="2890622037" sldId="275"/>
        </pc:sldMkLst>
      </pc:sldChg>
      <pc:sldChg chg="del">
        <pc:chgData name="Bloom, Ashley (EOTSS)" userId="72d0e8ae-2e4f-4bb9-94cd-a4385f38aed0" providerId="ADAL" clId="{01A03B33-CB6A-4743-947B-51B8D2B931F3}" dt="2024-08-27T21:41:57.097" v="171" actId="2696"/>
        <pc:sldMkLst>
          <pc:docMk/>
          <pc:sldMk cId="2354202818" sldId="311"/>
        </pc:sldMkLst>
      </pc:sldChg>
      <pc:sldChg chg="del">
        <pc:chgData name="Bloom, Ashley (EOTSS)" userId="72d0e8ae-2e4f-4bb9-94cd-a4385f38aed0" providerId="ADAL" clId="{01A03B33-CB6A-4743-947B-51B8D2B931F3}" dt="2024-08-27T21:41:01.913" v="167" actId="2696"/>
        <pc:sldMkLst>
          <pc:docMk/>
          <pc:sldMk cId="2694205135" sldId="318"/>
        </pc:sldMkLst>
      </pc:sldChg>
      <pc:sldChg chg="del">
        <pc:chgData name="Bloom, Ashley (EOTSS)" userId="72d0e8ae-2e4f-4bb9-94cd-a4385f38aed0" providerId="ADAL" clId="{01A03B33-CB6A-4743-947B-51B8D2B931F3}" dt="2024-08-27T21:41:09.273" v="168" actId="2696"/>
        <pc:sldMkLst>
          <pc:docMk/>
          <pc:sldMk cId="518607733" sldId="321"/>
        </pc:sldMkLst>
      </pc:sldChg>
      <pc:sldChg chg="del">
        <pc:chgData name="Bloom, Ashley (EOTSS)" userId="72d0e8ae-2e4f-4bb9-94cd-a4385f38aed0" providerId="ADAL" clId="{01A03B33-CB6A-4743-947B-51B8D2B931F3}" dt="2024-08-27T21:42:14.567" v="173" actId="2696"/>
        <pc:sldMkLst>
          <pc:docMk/>
          <pc:sldMk cId="4166084435" sldId="325"/>
        </pc:sldMkLst>
      </pc:sldChg>
      <pc:sldChg chg="del">
        <pc:chgData name="Bloom, Ashley (EOTSS)" userId="72d0e8ae-2e4f-4bb9-94cd-a4385f38aed0" providerId="ADAL" clId="{01A03B33-CB6A-4743-947B-51B8D2B931F3}" dt="2024-08-27T21:42:22.791" v="174" actId="2696"/>
        <pc:sldMkLst>
          <pc:docMk/>
          <pc:sldMk cId="3925676025" sldId="326"/>
        </pc:sldMkLst>
      </pc:sldChg>
      <pc:sldChg chg="modSp mod">
        <pc:chgData name="Bloom, Ashley (EOTSS)" userId="72d0e8ae-2e4f-4bb9-94cd-a4385f38aed0" providerId="ADAL" clId="{01A03B33-CB6A-4743-947B-51B8D2B931F3}" dt="2024-08-27T21:54:46.911" v="272" actId="20577"/>
        <pc:sldMkLst>
          <pc:docMk/>
          <pc:sldMk cId="2689717624" sldId="327"/>
        </pc:sldMkLst>
      </pc:sldChg>
      <pc:sldChg chg="modSp mod">
        <pc:chgData name="Bloom, Ashley (EOTSS)" userId="72d0e8ae-2e4f-4bb9-94cd-a4385f38aed0" providerId="ADAL" clId="{01A03B33-CB6A-4743-947B-51B8D2B931F3}" dt="2024-08-27T21:44:53.072" v="231" actId="20577"/>
        <pc:sldMkLst>
          <pc:docMk/>
          <pc:sldMk cId="2047830750" sldId="333"/>
        </pc:sldMkLst>
      </pc:sldChg>
      <pc:sldChg chg="del">
        <pc:chgData name="Bloom, Ashley (EOTSS)" userId="72d0e8ae-2e4f-4bb9-94cd-a4385f38aed0" providerId="ADAL" clId="{01A03B33-CB6A-4743-947B-51B8D2B931F3}" dt="2024-08-27T21:42:06.571" v="172" actId="2696"/>
        <pc:sldMkLst>
          <pc:docMk/>
          <pc:sldMk cId="3200332787" sldId="335"/>
        </pc:sldMkLst>
      </pc:sldChg>
      <pc:sldChg chg="del">
        <pc:chgData name="Bloom, Ashley (EOTSS)" userId="72d0e8ae-2e4f-4bb9-94cd-a4385f38aed0" providerId="ADAL" clId="{01A03B33-CB6A-4743-947B-51B8D2B931F3}" dt="2024-08-27T21:41:23.573" v="169" actId="2696"/>
        <pc:sldMkLst>
          <pc:docMk/>
          <pc:sldMk cId="3220738584" sldId="336"/>
        </pc:sldMkLst>
      </pc:sldChg>
      <pc:sldChg chg="del">
        <pc:chgData name="Bloom, Ashley (EOTSS)" userId="72d0e8ae-2e4f-4bb9-94cd-a4385f38aed0" providerId="ADAL" clId="{01A03B33-CB6A-4743-947B-51B8D2B931F3}" dt="2024-08-27T21:41:29.739" v="170" actId="2696"/>
        <pc:sldMkLst>
          <pc:docMk/>
          <pc:sldMk cId="2554986141" sldId="339"/>
        </pc:sldMkLst>
      </pc:sldChg>
    </pc:docChg>
  </pc:docChgLst>
  <pc:docChgLst>
    <pc:chgData name="Bloom, Ashley (EOTSS)" userId="72d0e8ae-2e4f-4bb9-94cd-a4385f38aed0" providerId="ADAL" clId="{F2A93B7A-6899-4ABF-9C1B-6D915867F928}"/>
    <pc:docChg chg="custSel addSld delSld modSld">
      <pc:chgData name="Bloom, Ashley (EOTSS)" userId="72d0e8ae-2e4f-4bb9-94cd-a4385f38aed0" providerId="ADAL" clId="{F2A93B7A-6899-4ABF-9C1B-6D915867F928}" dt="2025-02-05T00:00:31.647" v="6278" actId="20577"/>
      <pc:docMkLst>
        <pc:docMk/>
      </pc:docMkLst>
      <pc:sldChg chg="modSp mod">
        <pc:chgData name="Bloom, Ashley (EOTSS)" userId="72d0e8ae-2e4f-4bb9-94cd-a4385f38aed0" providerId="ADAL" clId="{F2A93B7A-6899-4ABF-9C1B-6D915867F928}" dt="2025-02-04T22:22:05.601" v="16" actId="20577"/>
        <pc:sldMkLst>
          <pc:docMk/>
          <pc:sldMk cId="4274120308" sldId="256"/>
        </pc:sldMkLst>
        <pc:spChg chg="mod">
          <ac:chgData name="Bloom, Ashley (EOTSS)" userId="72d0e8ae-2e4f-4bb9-94cd-a4385f38aed0" providerId="ADAL" clId="{F2A93B7A-6899-4ABF-9C1B-6D915867F928}" dt="2025-02-04T22:22:05.601" v="16" actId="20577"/>
          <ac:spMkLst>
            <pc:docMk/>
            <pc:sldMk cId="4274120308" sldId="256"/>
            <ac:spMk id="3" creationId="{73DF786E-4EF4-B345-0F01-3F2D068BD41E}"/>
          </ac:spMkLst>
        </pc:spChg>
      </pc:sldChg>
      <pc:sldChg chg="modSp mod">
        <pc:chgData name="Bloom, Ashley (EOTSS)" userId="72d0e8ae-2e4f-4bb9-94cd-a4385f38aed0" providerId="ADAL" clId="{F2A93B7A-6899-4ABF-9C1B-6D915867F928}" dt="2025-02-04T22:25:19.153" v="221" actId="20577"/>
        <pc:sldMkLst>
          <pc:docMk/>
          <pc:sldMk cId="907641570" sldId="257"/>
        </pc:sldMkLst>
        <pc:spChg chg="mod">
          <ac:chgData name="Bloom, Ashley (EOTSS)" userId="72d0e8ae-2e4f-4bb9-94cd-a4385f38aed0" providerId="ADAL" clId="{F2A93B7A-6899-4ABF-9C1B-6D915867F928}" dt="2025-02-04T22:25:19.153" v="221" actId="20577"/>
          <ac:spMkLst>
            <pc:docMk/>
            <pc:sldMk cId="907641570" sldId="257"/>
            <ac:spMk id="3" creationId="{044C0BF8-ACE0-1642-E7A4-63B54E626902}"/>
          </ac:spMkLst>
        </pc:spChg>
      </pc:sldChg>
      <pc:sldChg chg="modSp mod">
        <pc:chgData name="Bloom, Ashley (EOTSS)" userId="72d0e8ae-2e4f-4bb9-94cd-a4385f38aed0" providerId="ADAL" clId="{F2A93B7A-6899-4ABF-9C1B-6D915867F928}" dt="2025-02-04T23:56:28.994" v="6165" actId="20577"/>
        <pc:sldMkLst>
          <pc:docMk/>
          <pc:sldMk cId="1519259815" sldId="258"/>
        </pc:sldMkLst>
        <pc:spChg chg="mod">
          <ac:chgData name="Bloom, Ashley (EOTSS)" userId="72d0e8ae-2e4f-4bb9-94cd-a4385f38aed0" providerId="ADAL" clId="{F2A93B7A-6899-4ABF-9C1B-6D915867F928}" dt="2025-02-04T23:56:28.994" v="6165" actId="20577"/>
          <ac:spMkLst>
            <pc:docMk/>
            <pc:sldMk cId="1519259815" sldId="258"/>
            <ac:spMk id="4" creationId="{A7FC3462-5C38-484B-3D71-AD84862000FE}"/>
          </ac:spMkLst>
        </pc:spChg>
      </pc:sldChg>
      <pc:sldChg chg="modSp mod">
        <pc:chgData name="Bloom, Ashley (EOTSS)" userId="72d0e8ae-2e4f-4bb9-94cd-a4385f38aed0" providerId="ADAL" clId="{F2A93B7A-6899-4ABF-9C1B-6D915867F928}" dt="2025-02-04T23:57:19.530" v="6226" actId="20577"/>
        <pc:sldMkLst>
          <pc:docMk/>
          <pc:sldMk cId="3646040335" sldId="259"/>
        </pc:sldMkLst>
        <pc:spChg chg="mod">
          <ac:chgData name="Bloom, Ashley (EOTSS)" userId="72d0e8ae-2e4f-4bb9-94cd-a4385f38aed0" providerId="ADAL" clId="{F2A93B7A-6899-4ABF-9C1B-6D915867F928}" dt="2025-02-04T23:57:19.530" v="6226" actId="20577"/>
          <ac:spMkLst>
            <pc:docMk/>
            <pc:sldMk cId="3646040335" sldId="259"/>
            <ac:spMk id="3" creationId="{81D5494F-5A5D-A52F-E47A-0CC0583B1BDA}"/>
          </ac:spMkLst>
        </pc:spChg>
      </pc:sldChg>
      <pc:sldChg chg="modSp mod">
        <pc:chgData name="Bloom, Ashley (EOTSS)" userId="72d0e8ae-2e4f-4bb9-94cd-a4385f38aed0" providerId="ADAL" clId="{F2A93B7A-6899-4ABF-9C1B-6D915867F928}" dt="2025-02-05T00:00:31.647" v="6278" actId="20577"/>
        <pc:sldMkLst>
          <pc:docMk/>
          <pc:sldMk cId="2890622037" sldId="275"/>
        </pc:sldMkLst>
        <pc:spChg chg="mod">
          <ac:chgData name="Bloom, Ashley (EOTSS)" userId="72d0e8ae-2e4f-4bb9-94cd-a4385f38aed0" providerId="ADAL" clId="{F2A93B7A-6899-4ABF-9C1B-6D915867F928}" dt="2025-02-05T00:00:31.647" v="6278" actId="20577"/>
          <ac:spMkLst>
            <pc:docMk/>
            <pc:sldMk cId="2890622037" sldId="275"/>
            <ac:spMk id="3" creationId="{4DBBF46A-1C58-3DFA-BEE3-38876A216B60}"/>
          </ac:spMkLst>
        </pc:spChg>
      </pc:sldChg>
      <pc:sldChg chg="modSp mod">
        <pc:chgData name="Bloom, Ashley (EOTSS)" userId="72d0e8ae-2e4f-4bb9-94cd-a4385f38aed0" providerId="ADAL" clId="{F2A93B7A-6899-4ABF-9C1B-6D915867F928}" dt="2025-02-04T22:25:58.734" v="231" actId="20577"/>
        <pc:sldMkLst>
          <pc:docMk/>
          <pc:sldMk cId="1451364275" sldId="339"/>
        </pc:sldMkLst>
        <pc:spChg chg="mod">
          <ac:chgData name="Bloom, Ashley (EOTSS)" userId="72d0e8ae-2e4f-4bb9-94cd-a4385f38aed0" providerId="ADAL" clId="{F2A93B7A-6899-4ABF-9C1B-6D915867F928}" dt="2025-02-04T22:25:58.734" v="231" actId="20577"/>
          <ac:spMkLst>
            <pc:docMk/>
            <pc:sldMk cId="1451364275" sldId="339"/>
            <ac:spMk id="4" creationId="{D62AA073-EEE5-17C7-9C76-5ED45613061E}"/>
          </ac:spMkLst>
        </pc:spChg>
      </pc:sldChg>
      <pc:sldChg chg="modSp mod">
        <pc:chgData name="Bloom, Ashley (EOTSS)" userId="72d0e8ae-2e4f-4bb9-94cd-a4385f38aed0" providerId="ADAL" clId="{F2A93B7A-6899-4ABF-9C1B-6D915867F928}" dt="2025-02-04T23:31:50.112" v="4717" actId="27636"/>
        <pc:sldMkLst>
          <pc:docMk/>
          <pc:sldMk cId="3383405441" sldId="346"/>
        </pc:sldMkLst>
        <pc:spChg chg="mod">
          <ac:chgData name="Bloom, Ashley (EOTSS)" userId="72d0e8ae-2e4f-4bb9-94cd-a4385f38aed0" providerId="ADAL" clId="{F2A93B7A-6899-4ABF-9C1B-6D915867F928}" dt="2025-02-04T23:31:50.112" v="4717" actId="27636"/>
          <ac:spMkLst>
            <pc:docMk/>
            <pc:sldMk cId="3383405441" sldId="346"/>
            <ac:spMk id="3" creationId="{0DF7DA1D-A49E-EDDA-5DE7-2EB8EC92032A}"/>
          </ac:spMkLst>
        </pc:spChg>
      </pc:sldChg>
      <pc:sldChg chg="modSp mod">
        <pc:chgData name="Bloom, Ashley (EOTSS)" userId="72d0e8ae-2e4f-4bb9-94cd-a4385f38aed0" providerId="ADAL" clId="{F2A93B7A-6899-4ABF-9C1B-6D915867F928}" dt="2025-02-04T23:56:02.574" v="6146" actId="20577"/>
        <pc:sldMkLst>
          <pc:docMk/>
          <pc:sldMk cId="1920609891" sldId="353"/>
        </pc:sldMkLst>
        <pc:spChg chg="mod">
          <ac:chgData name="Bloom, Ashley (EOTSS)" userId="72d0e8ae-2e4f-4bb9-94cd-a4385f38aed0" providerId="ADAL" clId="{F2A93B7A-6899-4ABF-9C1B-6D915867F928}" dt="2025-02-04T23:56:02.574" v="6146" actId="20577"/>
          <ac:spMkLst>
            <pc:docMk/>
            <pc:sldMk cId="1920609891" sldId="353"/>
            <ac:spMk id="3" creationId="{0DF7DA1D-A49E-EDDA-5DE7-2EB8EC92032A}"/>
          </ac:spMkLst>
        </pc:spChg>
      </pc:sldChg>
      <pc:sldChg chg="modSp mod">
        <pc:chgData name="Bloom, Ashley (EOTSS)" userId="72d0e8ae-2e4f-4bb9-94cd-a4385f38aed0" providerId="ADAL" clId="{F2A93B7A-6899-4ABF-9C1B-6D915867F928}" dt="2025-02-04T22:27:14.556" v="282" actId="20577"/>
        <pc:sldMkLst>
          <pc:docMk/>
          <pc:sldMk cId="1622680469" sldId="355"/>
        </pc:sldMkLst>
        <pc:spChg chg="mod">
          <ac:chgData name="Bloom, Ashley (EOTSS)" userId="72d0e8ae-2e4f-4bb9-94cd-a4385f38aed0" providerId="ADAL" clId="{F2A93B7A-6899-4ABF-9C1B-6D915867F928}" dt="2025-02-04T22:27:14.556" v="282" actId="20577"/>
          <ac:spMkLst>
            <pc:docMk/>
            <pc:sldMk cId="1622680469" sldId="355"/>
            <ac:spMk id="4" creationId="{6A7C3CE7-1586-76A4-9042-4C88849B00AC}"/>
          </ac:spMkLst>
        </pc:spChg>
      </pc:sldChg>
      <pc:sldChg chg="del">
        <pc:chgData name="Bloom, Ashley (EOTSS)" userId="72d0e8ae-2e4f-4bb9-94cd-a4385f38aed0" providerId="ADAL" clId="{F2A93B7A-6899-4ABF-9C1B-6D915867F928}" dt="2025-02-04T22:26:16.040" v="232" actId="2696"/>
        <pc:sldMkLst>
          <pc:docMk/>
          <pc:sldMk cId="1603899471" sldId="356"/>
        </pc:sldMkLst>
      </pc:sldChg>
      <pc:sldChg chg="modSp mod">
        <pc:chgData name="Bloom, Ashley (EOTSS)" userId="72d0e8ae-2e4f-4bb9-94cd-a4385f38aed0" providerId="ADAL" clId="{F2A93B7A-6899-4ABF-9C1B-6D915867F928}" dt="2025-02-04T23:39:19.342" v="5571" actId="12"/>
        <pc:sldMkLst>
          <pc:docMk/>
          <pc:sldMk cId="2586680603" sldId="357"/>
        </pc:sldMkLst>
        <pc:spChg chg="mod">
          <ac:chgData name="Bloom, Ashley (EOTSS)" userId="72d0e8ae-2e4f-4bb9-94cd-a4385f38aed0" providerId="ADAL" clId="{F2A93B7A-6899-4ABF-9C1B-6D915867F928}" dt="2025-02-04T23:39:19.342" v="5571" actId="12"/>
          <ac:spMkLst>
            <pc:docMk/>
            <pc:sldMk cId="2586680603" sldId="357"/>
            <ac:spMk id="3" creationId="{C3145F3C-1FDC-F95E-F764-3A3DC92242DF}"/>
          </ac:spMkLst>
        </pc:spChg>
      </pc:sldChg>
      <pc:sldChg chg="modSp mod">
        <pc:chgData name="Bloom, Ashley (EOTSS)" userId="72d0e8ae-2e4f-4bb9-94cd-a4385f38aed0" providerId="ADAL" clId="{F2A93B7A-6899-4ABF-9C1B-6D915867F928}" dt="2025-02-04T23:47:48.239" v="5614" actId="20577"/>
        <pc:sldMkLst>
          <pc:docMk/>
          <pc:sldMk cId="1820244406" sldId="359"/>
        </pc:sldMkLst>
        <pc:spChg chg="mod">
          <ac:chgData name="Bloom, Ashley (EOTSS)" userId="72d0e8ae-2e4f-4bb9-94cd-a4385f38aed0" providerId="ADAL" clId="{F2A93B7A-6899-4ABF-9C1B-6D915867F928}" dt="2025-02-04T23:47:48.239" v="5614" actId="20577"/>
          <ac:spMkLst>
            <pc:docMk/>
            <pc:sldMk cId="1820244406" sldId="359"/>
            <ac:spMk id="5" creationId="{B067D7AC-976B-9B8E-10D8-AEF7CBF4B724}"/>
          </ac:spMkLst>
        </pc:spChg>
      </pc:sldChg>
      <pc:sldChg chg="del">
        <pc:chgData name="Bloom, Ashley (EOTSS)" userId="72d0e8ae-2e4f-4bb9-94cd-a4385f38aed0" providerId="ADAL" clId="{F2A93B7A-6899-4ABF-9C1B-6D915867F928}" dt="2025-02-04T22:26:32.628" v="233" actId="2696"/>
        <pc:sldMkLst>
          <pc:docMk/>
          <pc:sldMk cId="1818374073" sldId="360"/>
        </pc:sldMkLst>
      </pc:sldChg>
      <pc:sldChg chg="del">
        <pc:chgData name="Bloom, Ashley (EOTSS)" userId="72d0e8ae-2e4f-4bb9-94cd-a4385f38aed0" providerId="ADAL" clId="{F2A93B7A-6899-4ABF-9C1B-6D915867F928}" dt="2025-02-04T22:26:39.722" v="234" actId="2696"/>
        <pc:sldMkLst>
          <pc:docMk/>
          <pc:sldMk cId="887326134" sldId="361"/>
        </pc:sldMkLst>
      </pc:sldChg>
      <pc:sldChg chg="modSp mod">
        <pc:chgData name="Bloom, Ashley (EOTSS)" userId="72d0e8ae-2e4f-4bb9-94cd-a4385f38aed0" providerId="ADAL" clId="{F2A93B7A-6899-4ABF-9C1B-6D915867F928}" dt="2025-02-04T22:56:43.299" v="784" actId="12"/>
        <pc:sldMkLst>
          <pc:docMk/>
          <pc:sldMk cId="2344327566" sldId="362"/>
        </pc:sldMkLst>
        <pc:spChg chg="mod">
          <ac:chgData name="Bloom, Ashley (EOTSS)" userId="72d0e8ae-2e4f-4bb9-94cd-a4385f38aed0" providerId="ADAL" clId="{F2A93B7A-6899-4ABF-9C1B-6D915867F928}" dt="2025-02-04T22:56:43.299" v="784" actId="12"/>
          <ac:spMkLst>
            <pc:docMk/>
            <pc:sldMk cId="2344327566" sldId="362"/>
            <ac:spMk id="3" creationId="{E35ACEBE-F3E7-3B81-1794-53632740DCB6}"/>
          </ac:spMkLst>
        </pc:spChg>
      </pc:sldChg>
      <pc:sldChg chg="modSp mod">
        <pc:chgData name="Bloom, Ashley (EOTSS)" userId="72d0e8ae-2e4f-4bb9-94cd-a4385f38aed0" providerId="ADAL" clId="{F2A93B7A-6899-4ABF-9C1B-6D915867F928}" dt="2025-02-04T23:01:05.016" v="1179" actId="12"/>
        <pc:sldMkLst>
          <pc:docMk/>
          <pc:sldMk cId="1878086621" sldId="363"/>
        </pc:sldMkLst>
        <pc:spChg chg="mod">
          <ac:chgData name="Bloom, Ashley (EOTSS)" userId="72d0e8ae-2e4f-4bb9-94cd-a4385f38aed0" providerId="ADAL" clId="{F2A93B7A-6899-4ABF-9C1B-6D915867F928}" dt="2025-02-04T23:01:05.016" v="1179" actId="12"/>
          <ac:spMkLst>
            <pc:docMk/>
            <pc:sldMk cId="1878086621" sldId="363"/>
            <ac:spMk id="3" creationId="{DB2EBC42-E8A0-2505-42A2-5CDEC4480B3C}"/>
          </ac:spMkLst>
        </pc:spChg>
      </pc:sldChg>
      <pc:sldChg chg="modSp mod">
        <pc:chgData name="Bloom, Ashley (EOTSS)" userId="72d0e8ae-2e4f-4bb9-94cd-a4385f38aed0" providerId="ADAL" clId="{F2A93B7A-6899-4ABF-9C1B-6D915867F928}" dt="2025-02-04T23:55:46.743" v="6143" actId="313"/>
        <pc:sldMkLst>
          <pc:docMk/>
          <pc:sldMk cId="625262748" sldId="364"/>
        </pc:sldMkLst>
        <pc:spChg chg="mod">
          <ac:chgData name="Bloom, Ashley (EOTSS)" userId="72d0e8ae-2e4f-4bb9-94cd-a4385f38aed0" providerId="ADAL" clId="{F2A93B7A-6899-4ABF-9C1B-6D915867F928}" dt="2025-02-04T23:55:46.743" v="6143" actId="313"/>
          <ac:spMkLst>
            <pc:docMk/>
            <pc:sldMk cId="625262748" sldId="364"/>
            <ac:spMk id="3" creationId="{F1F4DA95-6928-5D3F-00D9-D2D132253C70}"/>
          </ac:spMkLst>
        </pc:spChg>
      </pc:sldChg>
      <pc:sldChg chg="modSp mod">
        <pc:chgData name="Bloom, Ashley (EOTSS)" userId="72d0e8ae-2e4f-4bb9-94cd-a4385f38aed0" providerId="ADAL" clId="{F2A93B7A-6899-4ABF-9C1B-6D915867F928}" dt="2025-02-04T23:13:52.280" v="2532" actId="12"/>
        <pc:sldMkLst>
          <pc:docMk/>
          <pc:sldMk cId="2312654423" sldId="365"/>
        </pc:sldMkLst>
        <pc:spChg chg="mod">
          <ac:chgData name="Bloom, Ashley (EOTSS)" userId="72d0e8ae-2e4f-4bb9-94cd-a4385f38aed0" providerId="ADAL" clId="{F2A93B7A-6899-4ABF-9C1B-6D915867F928}" dt="2025-02-04T23:13:52.280" v="2532" actId="12"/>
          <ac:spMkLst>
            <pc:docMk/>
            <pc:sldMk cId="2312654423" sldId="365"/>
            <ac:spMk id="3" creationId="{C26BA127-B179-1876-D4C1-D79E4CB11239}"/>
          </ac:spMkLst>
        </pc:spChg>
      </pc:sldChg>
      <pc:sldChg chg="modSp mod">
        <pc:chgData name="Bloom, Ashley (EOTSS)" userId="72d0e8ae-2e4f-4bb9-94cd-a4385f38aed0" providerId="ADAL" clId="{F2A93B7A-6899-4ABF-9C1B-6D915867F928}" dt="2025-02-04T23:23:26.444" v="3623" actId="12"/>
        <pc:sldMkLst>
          <pc:docMk/>
          <pc:sldMk cId="2943826013" sldId="366"/>
        </pc:sldMkLst>
        <pc:spChg chg="mod">
          <ac:chgData name="Bloom, Ashley (EOTSS)" userId="72d0e8ae-2e4f-4bb9-94cd-a4385f38aed0" providerId="ADAL" clId="{F2A93B7A-6899-4ABF-9C1B-6D915867F928}" dt="2025-02-04T23:23:26.444" v="3623" actId="12"/>
          <ac:spMkLst>
            <pc:docMk/>
            <pc:sldMk cId="2943826013" sldId="366"/>
            <ac:spMk id="3" creationId="{80100684-3C86-FAA9-E18E-CF0DDA524B16}"/>
          </ac:spMkLst>
        </pc:spChg>
      </pc:sldChg>
      <pc:sldChg chg="modSp mod">
        <pc:chgData name="Bloom, Ashley (EOTSS)" userId="72d0e8ae-2e4f-4bb9-94cd-a4385f38aed0" providerId="ADAL" clId="{F2A93B7A-6899-4ABF-9C1B-6D915867F928}" dt="2025-02-04T23:17:48.794" v="2988" actId="12"/>
        <pc:sldMkLst>
          <pc:docMk/>
          <pc:sldMk cId="611349666" sldId="367"/>
        </pc:sldMkLst>
        <pc:spChg chg="mod">
          <ac:chgData name="Bloom, Ashley (EOTSS)" userId="72d0e8ae-2e4f-4bb9-94cd-a4385f38aed0" providerId="ADAL" clId="{F2A93B7A-6899-4ABF-9C1B-6D915867F928}" dt="2025-02-04T23:17:48.794" v="2988" actId="12"/>
          <ac:spMkLst>
            <pc:docMk/>
            <pc:sldMk cId="611349666" sldId="367"/>
            <ac:spMk id="3" creationId="{48F43E79-AD65-4A17-BD50-08F185DE7A64}"/>
          </ac:spMkLst>
        </pc:spChg>
      </pc:sldChg>
      <pc:sldChg chg="modSp mod">
        <pc:chgData name="Bloom, Ashley (EOTSS)" userId="72d0e8ae-2e4f-4bb9-94cd-a4385f38aed0" providerId="ADAL" clId="{F2A93B7A-6899-4ABF-9C1B-6D915867F928}" dt="2025-02-04T23:27:11.332" v="4173" actId="12"/>
        <pc:sldMkLst>
          <pc:docMk/>
          <pc:sldMk cId="2382715296" sldId="368"/>
        </pc:sldMkLst>
        <pc:spChg chg="mod">
          <ac:chgData name="Bloom, Ashley (EOTSS)" userId="72d0e8ae-2e4f-4bb9-94cd-a4385f38aed0" providerId="ADAL" clId="{F2A93B7A-6899-4ABF-9C1B-6D915867F928}" dt="2025-02-04T23:27:11.332" v="4173" actId="12"/>
          <ac:spMkLst>
            <pc:docMk/>
            <pc:sldMk cId="2382715296" sldId="368"/>
            <ac:spMk id="3" creationId="{C8C2F41E-5D6A-964D-80CD-75C0CE309642}"/>
          </ac:spMkLst>
        </pc:spChg>
      </pc:sldChg>
      <pc:sldChg chg="del">
        <pc:chgData name="Bloom, Ashley (EOTSS)" userId="72d0e8ae-2e4f-4bb9-94cd-a4385f38aed0" providerId="ADAL" clId="{F2A93B7A-6899-4ABF-9C1B-6D915867F928}" dt="2025-02-04T22:26:47.054" v="235" actId="2696"/>
        <pc:sldMkLst>
          <pc:docMk/>
          <pc:sldMk cId="379575367" sldId="369"/>
        </pc:sldMkLst>
      </pc:sldChg>
      <pc:sldChg chg="add">
        <pc:chgData name="Bloom, Ashley (EOTSS)" userId="72d0e8ae-2e4f-4bb9-94cd-a4385f38aed0" providerId="ADAL" clId="{F2A93B7A-6899-4ABF-9C1B-6D915867F928}" dt="2025-02-04T23:46:48.799" v="5572" actId="2890"/>
        <pc:sldMkLst>
          <pc:docMk/>
          <pc:sldMk cId="2395554138" sldId="369"/>
        </pc:sldMkLst>
      </pc:sldChg>
      <pc:sldChg chg="modSp new mod">
        <pc:chgData name="Bloom, Ashley (EOTSS)" userId="72d0e8ae-2e4f-4bb9-94cd-a4385f38aed0" providerId="ADAL" clId="{F2A93B7A-6899-4ABF-9C1B-6D915867F928}" dt="2025-02-04T23:52:52.017" v="5946" actId="20577"/>
        <pc:sldMkLst>
          <pc:docMk/>
          <pc:sldMk cId="1080875158" sldId="370"/>
        </pc:sldMkLst>
        <pc:spChg chg="mod">
          <ac:chgData name="Bloom, Ashley (EOTSS)" userId="72d0e8ae-2e4f-4bb9-94cd-a4385f38aed0" providerId="ADAL" clId="{F2A93B7A-6899-4ABF-9C1B-6D915867F928}" dt="2025-02-04T23:48:22.555" v="5649" actId="122"/>
          <ac:spMkLst>
            <pc:docMk/>
            <pc:sldMk cId="1080875158" sldId="370"/>
            <ac:spMk id="2" creationId="{33893727-23D6-EFDD-71D9-93C3F59359F9}"/>
          </ac:spMkLst>
        </pc:spChg>
        <pc:spChg chg="mod">
          <ac:chgData name="Bloom, Ashley (EOTSS)" userId="72d0e8ae-2e4f-4bb9-94cd-a4385f38aed0" providerId="ADAL" clId="{F2A93B7A-6899-4ABF-9C1B-6D915867F928}" dt="2025-02-04T23:52:52.017" v="5946" actId="20577"/>
          <ac:spMkLst>
            <pc:docMk/>
            <pc:sldMk cId="1080875158" sldId="370"/>
            <ac:spMk id="3" creationId="{453DBF05-30D5-CA00-252F-A92A2BADBC23}"/>
          </ac:spMkLst>
        </pc:spChg>
      </pc:sldChg>
      <pc:sldChg chg="del">
        <pc:chgData name="Bloom, Ashley (EOTSS)" userId="72d0e8ae-2e4f-4bb9-94cd-a4385f38aed0" providerId="ADAL" clId="{F2A93B7A-6899-4ABF-9C1B-6D915867F928}" dt="2025-02-04T22:26:53.664" v="236" actId="2696"/>
        <pc:sldMkLst>
          <pc:docMk/>
          <pc:sldMk cId="1726548066" sldId="370"/>
        </pc:sldMkLst>
      </pc:sldChg>
    </pc:docChg>
  </pc:docChgLst>
  <pc:docChgLst>
    <pc:chgData name="Bloom, Ashley (EOTSS)" userId="72d0e8ae-2e4f-4bb9-94cd-a4385f38aed0" providerId="ADAL" clId="{3517654A-B403-48A9-9849-9F73BB1D5C8C}"/>
    <pc:docChg chg="undo custSel addSld delSld modSld">
      <pc:chgData name="Bloom, Ashley (EOTSS)" userId="72d0e8ae-2e4f-4bb9-94cd-a4385f38aed0" providerId="ADAL" clId="{3517654A-B403-48A9-9849-9F73BB1D5C8C}" dt="2024-09-17T15:40:45.375" v="2494" actId="20577"/>
      <pc:docMkLst>
        <pc:docMk/>
      </pc:docMkLst>
      <pc:sldChg chg="modSp mod">
        <pc:chgData name="Bloom, Ashley (EOTSS)" userId="72d0e8ae-2e4f-4bb9-94cd-a4385f38aed0" providerId="ADAL" clId="{3517654A-B403-48A9-9849-9F73BB1D5C8C}" dt="2024-09-06T19:13:12.950" v="701" actId="20577"/>
        <pc:sldMkLst>
          <pc:docMk/>
          <pc:sldMk cId="4274120308" sldId="256"/>
        </pc:sldMkLst>
      </pc:sldChg>
      <pc:sldChg chg="modSp mod">
        <pc:chgData name="Bloom, Ashley (EOTSS)" userId="72d0e8ae-2e4f-4bb9-94cd-a4385f38aed0" providerId="ADAL" clId="{3517654A-B403-48A9-9849-9F73BB1D5C8C}" dt="2024-09-17T15:34:54.085" v="2438" actId="20577"/>
        <pc:sldMkLst>
          <pc:docMk/>
          <pc:sldMk cId="907641570" sldId="257"/>
        </pc:sldMkLst>
      </pc:sldChg>
      <pc:sldChg chg="modSp mod">
        <pc:chgData name="Bloom, Ashley (EOTSS)" userId="72d0e8ae-2e4f-4bb9-94cd-a4385f38aed0" providerId="ADAL" clId="{3517654A-B403-48A9-9849-9F73BB1D5C8C}" dt="2024-08-29T17:49:40.137" v="30" actId="27636"/>
        <pc:sldMkLst>
          <pc:docMk/>
          <pc:sldMk cId="3646040335" sldId="259"/>
        </pc:sldMkLst>
      </pc:sldChg>
      <pc:sldChg chg="modSp mod">
        <pc:chgData name="Bloom, Ashley (EOTSS)" userId="72d0e8ae-2e4f-4bb9-94cd-a4385f38aed0" providerId="ADAL" clId="{3517654A-B403-48A9-9849-9F73BB1D5C8C}" dt="2024-09-17T15:40:45.375" v="2494" actId="20577"/>
        <pc:sldMkLst>
          <pc:docMk/>
          <pc:sldMk cId="2890622037" sldId="275"/>
        </pc:sldMkLst>
      </pc:sldChg>
      <pc:sldChg chg="modSp mod">
        <pc:chgData name="Bloom, Ashley (EOTSS)" userId="72d0e8ae-2e4f-4bb9-94cd-a4385f38aed0" providerId="ADAL" clId="{3517654A-B403-48A9-9849-9F73BB1D5C8C}" dt="2024-08-29T17:52:03.814" v="97" actId="20577"/>
        <pc:sldMkLst>
          <pc:docMk/>
          <pc:sldMk cId="2689717624" sldId="327"/>
        </pc:sldMkLst>
      </pc:sldChg>
      <pc:sldChg chg="modSp mod">
        <pc:chgData name="Bloom, Ashley (EOTSS)" userId="72d0e8ae-2e4f-4bb9-94cd-a4385f38aed0" providerId="ADAL" clId="{3517654A-B403-48A9-9849-9F73BB1D5C8C}" dt="2024-08-29T17:58:10.081" v="617" actId="20577"/>
        <pc:sldMkLst>
          <pc:docMk/>
          <pc:sldMk cId="2047830750" sldId="333"/>
        </pc:sldMkLst>
      </pc:sldChg>
      <pc:sldChg chg="modSp mod">
        <pc:chgData name="Bloom, Ashley (EOTSS)" userId="72d0e8ae-2e4f-4bb9-94cd-a4385f38aed0" providerId="ADAL" clId="{3517654A-B403-48A9-9849-9F73BB1D5C8C}" dt="2024-08-29T17:58:45.927" v="618" actId="20577"/>
        <pc:sldMkLst>
          <pc:docMk/>
          <pc:sldMk cId="2996991804" sldId="338"/>
        </pc:sldMkLst>
      </pc:sldChg>
      <pc:sldChg chg="modSp mod">
        <pc:chgData name="Bloom, Ashley (EOTSS)" userId="72d0e8ae-2e4f-4bb9-94cd-a4385f38aed0" providerId="ADAL" clId="{3517654A-B403-48A9-9849-9F73BB1D5C8C}" dt="2024-08-29T17:57:32.529" v="597" actId="20577"/>
        <pc:sldMkLst>
          <pc:docMk/>
          <pc:sldMk cId="2636467834" sldId="340"/>
        </pc:sldMkLst>
      </pc:sldChg>
      <pc:sldChg chg="modSp mod">
        <pc:chgData name="Bloom, Ashley (EOTSS)" userId="72d0e8ae-2e4f-4bb9-94cd-a4385f38aed0" providerId="ADAL" clId="{3517654A-B403-48A9-9849-9F73BB1D5C8C}" dt="2024-08-30T13:39:49.585" v="681" actId="12"/>
        <pc:sldMkLst>
          <pc:docMk/>
          <pc:sldMk cId="3010108517" sldId="342"/>
        </pc:sldMkLst>
      </pc:sldChg>
      <pc:sldChg chg="modSp new mod">
        <pc:chgData name="Bloom, Ashley (EOTSS)" userId="72d0e8ae-2e4f-4bb9-94cd-a4385f38aed0" providerId="ADAL" clId="{3517654A-B403-48A9-9849-9F73BB1D5C8C}" dt="2024-08-29T17:50:37.997" v="74"/>
        <pc:sldMkLst>
          <pc:docMk/>
          <pc:sldMk cId="2562401094" sldId="343"/>
        </pc:sldMkLst>
      </pc:sldChg>
      <pc:sldChg chg="modSp new mod">
        <pc:chgData name="Bloom, Ashley (EOTSS)" userId="72d0e8ae-2e4f-4bb9-94cd-a4385f38aed0" providerId="ADAL" clId="{3517654A-B403-48A9-9849-9F73BB1D5C8C}" dt="2024-09-17T15:36:48.805" v="2448" actId="20577"/>
        <pc:sldMkLst>
          <pc:docMk/>
          <pc:sldMk cId="1034587649" sldId="344"/>
        </pc:sldMkLst>
      </pc:sldChg>
      <pc:sldChg chg="modSp new mod">
        <pc:chgData name="Bloom, Ashley (EOTSS)" userId="72d0e8ae-2e4f-4bb9-94cd-a4385f38aed0" providerId="ADAL" clId="{3517654A-B403-48A9-9849-9F73BB1D5C8C}" dt="2024-09-16T20:34:11.423" v="2005" actId="313"/>
        <pc:sldMkLst>
          <pc:docMk/>
          <pc:sldMk cId="377713376" sldId="345"/>
        </pc:sldMkLst>
      </pc:sldChg>
      <pc:sldChg chg="addSp delSp modSp new del mod">
        <pc:chgData name="Bloom, Ashley (EOTSS)" userId="72d0e8ae-2e4f-4bb9-94cd-a4385f38aed0" providerId="ADAL" clId="{3517654A-B403-48A9-9849-9F73BB1D5C8C}" dt="2024-09-16T20:22:31.876" v="1388" actId="2696"/>
        <pc:sldMkLst>
          <pc:docMk/>
          <pc:sldMk cId="2298007092" sldId="345"/>
        </pc:sldMkLst>
      </pc:sldChg>
      <pc:sldChg chg="modSp new mod">
        <pc:chgData name="Bloom, Ashley (EOTSS)" userId="72d0e8ae-2e4f-4bb9-94cd-a4385f38aed0" providerId="ADAL" clId="{3517654A-B403-48A9-9849-9F73BB1D5C8C}" dt="2024-09-17T15:38:53.257" v="2476" actId="20577"/>
        <pc:sldMkLst>
          <pc:docMk/>
          <pc:sldMk cId="3383405441" sldId="346"/>
        </pc:sldMkLst>
      </pc:sldChg>
    </pc:docChg>
  </pc:docChgLst>
  <pc:docChgLst>
    <pc:chgData name="Bloom, Ashley (EOTSS)" userId="72d0e8ae-2e4f-4bb9-94cd-a4385f38aed0" providerId="ADAL" clId="{F69779FB-9449-4732-A2EB-EADA8A89F3A2}"/>
    <pc:docChg chg="undo custSel addSld delSld modSld">
      <pc:chgData name="Bloom, Ashley (EOTSS)" userId="72d0e8ae-2e4f-4bb9-94cd-a4385f38aed0" providerId="ADAL" clId="{F69779FB-9449-4732-A2EB-EADA8A89F3A2}" dt="2025-01-10T17:23:50.873" v="6786" actId="20577"/>
      <pc:docMkLst>
        <pc:docMk/>
      </pc:docMkLst>
      <pc:sldChg chg="modSp mod">
        <pc:chgData name="Bloom, Ashley (EOTSS)" userId="72d0e8ae-2e4f-4bb9-94cd-a4385f38aed0" providerId="ADAL" clId="{F69779FB-9449-4732-A2EB-EADA8A89F3A2}" dt="2025-01-10T17:23:50.873" v="6786" actId="20577"/>
        <pc:sldMkLst>
          <pc:docMk/>
          <pc:sldMk cId="907641570" sldId="257"/>
        </pc:sldMkLst>
        <pc:spChg chg="mod">
          <ac:chgData name="Bloom, Ashley (EOTSS)" userId="72d0e8ae-2e4f-4bb9-94cd-a4385f38aed0" providerId="ADAL" clId="{F69779FB-9449-4732-A2EB-EADA8A89F3A2}" dt="2025-01-10T17:23:50.873" v="6786" actId="20577"/>
          <ac:spMkLst>
            <pc:docMk/>
            <pc:sldMk cId="907641570" sldId="257"/>
            <ac:spMk id="3" creationId="{044C0BF8-ACE0-1642-E7A4-63B54E626902}"/>
          </ac:spMkLst>
        </pc:spChg>
      </pc:sldChg>
      <pc:sldChg chg="modSp mod">
        <pc:chgData name="Bloom, Ashley (EOTSS)" userId="72d0e8ae-2e4f-4bb9-94cd-a4385f38aed0" providerId="ADAL" clId="{F69779FB-9449-4732-A2EB-EADA8A89F3A2}" dt="2025-01-08T23:22:55.788" v="350" actId="20577"/>
        <pc:sldMkLst>
          <pc:docMk/>
          <pc:sldMk cId="3369402495" sldId="271"/>
        </pc:sldMkLst>
        <pc:spChg chg="mod">
          <ac:chgData name="Bloom, Ashley (EOTSS)" userId="72d0e8ae-2e4f-4bb9-94cd-a4385f38aed0" providerId="ADAL" clId="{F69779FB-9449-4732-A2EB-EADA8A89F3A2}" dt="2025-01-08T23:22:55.788" v="350" actId="20577"/>
          <ac:spMkLst>
            <pc:docMk/>
            <pc:sldMk cId="3369402495" sldId="271"/>
            <ac:spMk id="4" creationId="{A87CDE48-60C5-49D5-683E-B41FBA949713}"/>
          </ac:spMkLst>
        </pc:spChg>
      </pc:sldChg>
      <pc:sldChg chg="modSp mod">
        <pc:chgData name="Bloom, Ashley (EOTSS)" userId="72d0e8ae-2e4f-4bb9-94cd-a4385f38aed0" providerId="ADAL" clId="{F69779FB-9449-4732-A2EB-EADA8A89F3A2}" dt="2025-01-10T17:21:03.981" v="6785" actId="20577"/>
        <pc:sldMkLst>
          <pc:docMk/>
          <pc:sldMk cId="2890622037" sldId="275"/>
        </pc:sldMkLst>
        <pc:spChg chg="mod">
          <ac:chgData name="Bloom, Ashley (EOTSS)" userId="72d0e8ae-2e4f-4bb9-94cd-a4385f38aed0" providerId="ADAL" clId="{F69779FB-9449-4732-A2EB-EADA8A89F3A2}" dt="2025-01-10T17:21:03.981" v="6785" actId="20577"/>
          <ac:spMkLst>
            <pc:docMk/>
            <pc:sldMk cId="2890622037" sldId="275"/>
            <ac:spMk id="3" creationId="{4DBBF46A-1C58-3DFA-BEE3-38876A216B60}"/>
          </ac:spMkLst>
        </pc:spChg>
      </pc:sldChg>
      <pc:sldChg chg="del">
        <pc:chgData name="Bloom, Ashley (EOTSS)" userId="72d0e8ae-2e4f-4bb9-94cd-a4385f38aed0" providerId="ADAL" clId="{F69779FB-9449-4732-A2EB-EADA8A89F3A2}" dt="2025-01-08T23:19:32.854" v="221" actId="2696"/>
        <pc:sldMkLst>
          <pc:docMk/>
          <pc:sldMk cId="2047830750" sldId="333"/>
        </pc:sldMkLst>
      </pc:sldChg>
      <pc:sldChg chg="modSp mod">
        <pc:chgData name="Bloom, Ashley (EOTSS)" userId="72d0e8ae-2e4f-4bb9-94cd-a4385f38aed0" providerId="ADAL" clId="{F69779FB-9449-4732-A2EB-EADA8A89F3A2}" dt="2025-01-10T17:08:01.723" v="6189" actId="20577"/>
        <pc:sldMkLst>
          <pc:docMk/>
          <pc:sldMk cId="1451364275" sldId="339"/>
        </pc:sldMkLst>
        <pc:spChg chg="mod">
          <ac:chgData name="Bloom, Ashley (EOTSS)" userId="72d0e8ae-2e4f-4bb9-94cd-a4385f38aed0" providerId="ADAL" clId="{F69779FB-9449-4732-A2EB-EADA8A89F3A2}" dt="2025-01-10T17:08:01.723" v="6189" actId="20577"/>
          <ac:spMkLst>
            <pc:docMk/>
            <pc:sldMk cId="1451364275" sldId="339"/>
            <ac:spMk id="4" creationId="{D62AA073-EEE5-17C7-9C76-5ED45613061E}"/>
          </ac:spMkLst>
        </pc:spChg>
      </pc:sldChg>
      <pc:sldChg chg="del">
        <pc:chgData name="Bloom, Ashley (EOTSS)" userId="72d0e8ae-2e4f-4bb9-94cd-a4385f38aed0" providerId="ADAL" clId="{F69779FB-9449-4732-A2EB-EADA8A89F3A2}" dt="2025-01-08T23:16:57.089" v="213" actId="2696"/>
        <pc:sldMkLst>
          <pc:docMk/>
          <pc:sldMk cId="875351053" sldId="341"/>
        </pc:sldMkLst>
      </pc:sldChg>
      <pc:sldChg chg="modSp mod">
        <pc:chgData name="Bloom, Ashley (EOTSS)" userId="72d0e8ae-2e4f-4bb9-94cd-a4385f38aed0" providerId="ADAL" clId="{F69779FB-9449-4732-A2EB-EADA8A89F3A2}" dt="2025-01-10T17:18:29.021" v="6734" actId="27636"/>
        <pc:sldMkLst>
          <pc:docMk/>
          <pc:sldMk cId="3383405441" sldId="346"/>
        </pc:sldMkLst>
        <pc:spChg chg="mod">
          <ac:chgData name="Bloom, Ashley (EOTSS)" userId="72d0e8ae-2e4f-4bb9-94cd-a4385f38aed0" providerId="ADAL" clId="{F69779FB-9449-4732-A2EB-EADA8A89F3A2}" dt="2025-01-08T23:59:20.189" v="3505" actId="20577"/>
          <ac:spMkLst>
            <pc:docMk/>
            <pc:sldMk cId="3383405441" sldId="346"/>
            <ac:spMk id="2" creationId="{E07BB491-8168-356D-13D6-D30267166B9B}"/>
          </ac:spMkLst>
        </pc:spChg>
        <pc:spChg chg="mod">
          <ac:chgData name="Bloom, Ashley (EOTSS)" userId="72d0e8ae-2e4f-4bb9-94cd-a4385f38aed0" providerId="ADAL" clId="{F69779FB-9449-4732-A2EB-EADA8A89F3A2}" dt="2025-01-10T17:18:29.021" v="6734" actId="27636"/>
          <ac:spMkLst>
            <pc:docMk/>
            <pc:sldMk cId="3383405441" sldId="346"/>
            <ac:spMk id="3" creationId="{0DF7DA1D-A49E-EDDA-5DE7-2EB8EC92032A}"/>
          </ac:spMkLst>
        </pc:spChg>
      </pc:sldChg>
      <pc:sldChg chg="del">
        <pc:chgData name="Bloom, Ashley (EOTSS)" userId="72d0e8ae-2e4f-4bb9-94cd-a4385f38aed0" providerId="ADAL" clId="{F69779FB-9449-4732-A2EB-EADA8A89F3A2}" dt="2025-01-08T23:16:34.035" v="211" actId="2696"/>
        <pc:sldMkLst>
          <pc:docMk/>
          <pc:sldMk cId="1275618787" sldId="347"/>
        </pc:sldMkLst>
      </pc:sldChg>
      <pc:sldChg chg="del">
        <pc:chgData name="Bloom, Ashley (EOTSS)" userId="72d0e8ae-2e4f-4bb9-94cd-a4385f38aed0" providerId="ADAL" clId="{F69779FB-9449-4732-A2EB-EADA8A89F3A2}" dt="2025-01-08T23:16:43.064" v="212" actId="2696"/>
        <pc:sldMkLst>
          <pc:docMk/>
          <pc:sldMk cId="1867811162" sldId="350"/>
        </pc:sldMkLst>
      </pc:sldChg>
      <pc:sldChg chg="del">
        <pc:chgData name="Bloom, Ashley (EOTSS)" userId="72d0e8ae-2e4f-4bb9-94cd-a4385f38aed0" providerId="ADAL" clId="{F69779FB-9449-4732-A2EB-EADA8A89F3A2}" dt="2025-01-08T23:18:36.747" v="219" actId="2696"/>
        <pc:sldMkLst>
          <pc:docMk/>
          <pc:sldMk cId="3788080289" sldId="352"/>
        </pc:sldMkLst>
      </pc:sldChg>
      <pc:sldChg chg="modSp mod">
        <pc:chgData name="Bloom, Ashley (EOTSS)" userId="72d0e8ae-2e4f-4bb9-94cd-a4385f38aed0" providerId="ADAL" clId="{F69779FB-9449-4732-A2EB-EADA8A89F3A2}" dt="2025-01-10T16:36:04.197" v="5629" actId="20577"/>
        <pc:sldMkLst>
          <pc:docMk/>
          <pc:sldMk cId="1920609891" sldId="353"/>
        </pc:sldMkLst>
        <pc:spChg chg="mod">
          <ac:chgData name="Bloom, Ashley (EOTSS)" userId="72d0e8ae-2e4f-4bb9-94cd-a4385f38aed0" providerId="ADAL" clId="{F69779FB-9449-4732-A2EB-EADA8A89F3A2}" dt="2025-01-09T00:01:49.597" v="3731" actId="20577"/>
          <ac:spMkLst>
            <pc:docMk/>
            <pc:sldMk cId="1920609891" sldId="353"/>
            <ac:spMk id="2" creationId="{E07BB491-8168-356D-13D6-D30267166B9B}"/>
          </ac:spMkLst>
        </pc:spChg>
        <pc:spChg chg="mod">
          <ac:chgData name="Bloom, Ashley (EOTSS)" userId="72d0e8ae-2e4f-4bb9-94cd-a4385f38aed0" providerId="ADAL" clId="{F69779FB-9449-4732-A2EB-EADA8A89F3A2}" dt="2025-01-10T16:36:04.197" v="5629" actId="20577"/>
          <ac:spMkLst>
            <pc:docMk/>
            <pc:sldMk cId="1920609891" sldId="353"/>
            <ac:spMk id="3" creationId="{0DF7DA1D-A49E-EDDA-5DE7-2EB8EC92032A}"/>
          </ac:spMkLst>
        </pc:spChg>
      </pc:sldChg>
      <pc:sldChg chg="modSp mod">
        <pc:chgData name="Bloom, Ashley (EOTSS)" userId="72d0e8ae-2e4f-4bb9-94cd-a4385f38aed0" providerId="ADAL" clId="{F69779FB-9449-4732-A2EB-EADA8A89F3A2}" dt="2025-01-09T00:10:09.384" v="4277" actId="947"/>
        <pc:sldMkLst>
          <pc:docMk/>
          <pc:sldMk cId="1622680469" sldId="355"/>
        </pc:sldMkLst>
        <pc:spChg chg="mod">
          <ac:chgData name="Bloom, Ashley (EOTSS)" userId="72d0e8ae-2e4f-4bb9-94cd-a4385f38aed0" providerId="ADAL" clId="{F69779FB-9449-4732-A2EB-EADA8A89F3A2}" dt="2025-01-09T00:10:09.384" v="4277" actId="947"/>
          <ac:spMkLst>
            <pc:docMk/>
            <pc:sldMk cId="1622680469" sldId="355"/>
            <ac:spMk id="4" creationId="{6A7C3CE7-1586-76A4-9042-4C88849B00AC}"/>
          </ac:spMkLst>
        </pc:spChg>
      </pc:sldChg>
      <pc:sldChg chg="modSp mod">
        <pc:chgData name="Bloom, Ashley (EOTSS)" userId="72d0e8ae-2e4f-4bb9-94cd-a4385f38aed0" providerId="ADAL" clId="{F69779FB-9449-4732-A2EB-EADA8A89F3A2}" dt="2025-01-10T16:55:56.693" v="6034" actId="20577"/>
        <pc:sldMkLst>
          <pc:docMk/>
          <pc:sldMk cId="1603899471" sldId="356"/>
        </pc:sldMkLst>
      </pc:sldChg>
      <pc:sldChg chg="modSp mod">
        <pc:chgData name="Bloom, Ashley (EOTSS)" userId="72d0e8ae-2e4f-4bb9-94cd-a4385f38aed0" providerId="ADAL" clId="{F69779FB-9449-4732-A2EB-EADA8A89F3A2}" dt="2025-01-10T16:49:43.850" v="5967" actId="12"/>
        <pc:sldMkLst>
          <pc:docMk/>
          <pc:sldMk cId="2586680603" sldId="357"/>
        </pc:sldMkLst>
        <pc:spChg chg="mod">
          <ac:chgData name="Bloom, Ashley (EOTSS)" userId="72d0e8ae-2e4f-4bb9-94cd-a4385f38aed0" providerId="ADAL" clId="{F69779FB-9449-4732-A2EB-EADA8A89F3A2}" dt="2025-01-09T00:04:50.583" v="3959" actId="122"/>
          <ac:spMkLst>
            <pc:docMk/>
            <pc:sldMk cId="2586680603" sldId="357"/>
            <ac:spMk id="2" creationId="{F5AEE038-897D-D290-7242-5158689CB692}"/>
          </ac:spMkLst>
        </pc:spChg>
        <pc:spChg chg="mod">
          <ac:chgData name="Bloom, Ashley (EOTSS)" userId="72d0e8ae-2e4f-4bb9-94cd-a4385f38aed0" providerId="ADAL" clId="{F69779FB-9449-4732-A2EB-EADA8A89F3A2}" dt="2025-01-10T16:49:43.850" v="5967" actId="12"/>
          <ac:spMkLst>
            <pc:docMk/>
            <pc:sldMk cId="2586680603" sldId="357"/>
            <ac:spMk id="3" creationId="{C3145F3C-1FDC-F95E-F764-3A3DC92242DF}"/>
          </ac:spMkLst>
        </pc:spChg>
      </pc:sldChg>
      <pc:sldChg chg="modSp del mod">
        <pc:chgData name="Bloom, Ashley (EOTSS)" userId="72d0e8ae-2e4f-4bb9-94cd-a4385f38aed0" providerId="ADAL" clId="{F69779FB-9449-4732-A2EB-EADA8A89F3A2}" dt="2025-01-09T00:04:22.499" v="3926" actId="2696"/>
        <pc:sldMkLst>
          <pc:docMk/>
          <pc:sldMk cId="2077732091" sldId="358"/>
        </pc:sldMkLst>
      </pc:sldChg>
      <pc:sldChg chg="del">
        <pc:chgData name="Bloom, Ashley (EOTSS)" userId="72d0e8ae-2e4f-4bb9-94cd-a4385f38aed0" providerId="ADAL" clId="{F69779FB-9449-4732-A2EB-EADA8A89F3A2}" dt="2025-01-08T23:19:24.188" v="220" actId="2696"/>
        <pc:sldMkLst>
          <pc:docMk/>
          <pc:sldMk cId="1055794999" sldId="360"/>
        </pc:sldMkLst>
      </pc:sldChg>
      <pc:sldChg chg="modSp new mod">
        <pc:chgData name="Bloom, Ashley (EOTSS)" userId="72d0e8ae-2e4f-4bb9-94cd-a4385f38aed0" providerId="ADAL" clId="{F69779FB-9449-4732-A2EB-EADA8A89F3A2}" dt="2025-01-10T16:56:07.913" v="6038" actId="20577"/>
        <pc:sldMkLst>
          <pc:docMk/>
          <pc:sldMk cId="1818374073" sldId="360"/>
        </pc:sldMkLst>
      </pc:sldChg>
      <pc:sldChg chg="modSp new mod">
        <pc:chgData name="Bloom, Ashley (EOTSS)" userId="72d0e8ae-2e4f-4bb9-94cd-a4385f38aed0" providerId="ADAL" clId="{F69779FB-9449-4732-A2EB-EADA8A89F3A2}" dt="2025-01-10T16:56:23.971" v="6042" actId="20577"/>
        <pc:sldMkLst>
          <pc:docMk/>
          <pc:sldMk cId="887326134" sldId="361"/>
        </pc:sldMkLst>
      </pc:sldChg>
      <pc:sldChg chg="modSp new mod">
        <pc:chgData name="Bloom, Ashley (EOTSS)" userId="72d0e8ae-2e4f-4bb9-94cd-a4385f38aed0" providerId="ADAL" clId="{F69779FB-9449-4732-A2EB-EADA8A89F3A2}" dt="2025-01-10T16:44:19.249" v="5877" actId="12"/>
        <pc:sldMkLst>
          <pc:docMk/>
          <pc:sldMk cId="2344327566" sldId="362"/>
        </pc:sldMkLst>
        <pc:spChg chg="mod">
          <ac:chgData name="Bloom, Ashley (EOTSS)" userId="72d0e8ae-2e4f-4bb9-94cd-a4385f38aed0" providerId="ADAL" clId="{F69779FB-9449-4732-A2EB-EADA8A89F3A2}" dt="2025-01-08T23:47:05.955" v="1958" actId="122"/>
          <ac:spMkLst>
            <pc:docMk/>
            <pc:sldMk cId="2344327566" sldId="362"/>
            <ac:spMk id="2" creationId="{3AFDC10D-382C-166B-554A-40E47D09CFB2}"/>
          </ac:spMkLst>
        </pc:spChg>
        <pc:spChg chg="mod">
          <ac:chgData name="Bloom, Ashley (EOTSS)" userId="72d0e8ae-2e4f-4bb9-94cd-a4385f38aed0" providerId="ADAL" clId="{F69779FB-9449-4732-A2EB-EADA8A89F3A2}" dt="2025-01-10T16:44:19.249" v="5877" actId="12"/>
          <ac:spMkLst>
            <pc:docMk/>
            <pc:sldMk cId="2344327566" sldId="362"/>
            <ac:spMk id="3" creationId="{E35ACEBE-F3E7-3B81-1794-53632740DCB6}"/>
          </ac:spMkLst>
        </pc:spChg>
      </pc:sldChg>
      <pc:sldChg chg="modSp new mod">
        <pc:chgData name="Bloom, Ashley (EOTSS)" userId="72d0e8ae-2e4f-4bb9-94cd-a4385f38aed0" providerId="ADAL" clId="{F69779FB-9449-4732-A2EB-EADA8A89F3A2}" dt="2025-01-10T16:44:48.984" v="5878" actId="12"/>
        <pc:sldMkLst>
          <pc:docMk/>
          <pc:sldMk cId="1878086621" sldId="363"/>
        </pc:sldMkLst>
        <pc:spChg chg="mod">
          <ac:chgData name="Bloom, Ashley (EOTSS)" userId="72d0e8ae-2e4f-4bb9-94cd-a4385f38aed0" providerId="ADAL" clId="{F69779FB-9449-4732-A2EB-EADA8A89F3A2}" dt="2025-01-08T23:49:45.623" v="2141" actId="122"/>
          <ac:spMkLst>
            <pc:docMk/>
            <pc:sldMk cId="1878086621" sldId="363"/>
            <ac:spMk id="2" creationId="{C908D8ED-5FB0-74AC-163E-51274F523C0C}"/>
          </ac:spMkLst>
        </pc:spChg>
        <pc:spChg chg="mod">
          <ac:chgData name="Bloom, Ashley (EOTSS)" userId="72d0e8ae-2e4f-4bb9-94cd-a4385f38aed0" providerId="ADAL" clId="{F69779FB-9449-4732-A2EB-EADA8A89F3A2}" dt="2025-01-10T16:44:48.984" v="5878" actId="12"/>
          <ac:spMkLst>
            <pc:docMk/>
            <pc:sldMk cId="1878086621" sldId="363"/>
            <ac:spMk id="3" creationId="{DB2EBC42-E8A0-2505-42A2-5CDEC4480B3C}"/>
          </ac:spMkLst>
        </pc:spChg>
      </pc:sldChg>
      <pc:sldChg chg="modSp new mod">
        <pc:chgData name="Bloom, Ashley (EOTSS)" userId="72d0e8ae-2e4f-4bb9-94cd-a4385f38aed0" providerId="ADAL" clId="{F69779FB-9449-4732-A2EB-EADA8A89F3A2}" dt="2025-01-10T17:17:06.782" v="6711" actId="27636"/>
        <pc:sldMkLst>
          <pc:docMk/>
          <pc:sldMk cId="625262748" sldId="364"/>
        </pc:sldMkLst>
        <pc:spChg chg="mod">
          <ac:chgData name="Bloom, Ashley (EOTSS)" userId="72d0e8ae-2e4f-4bb9-94cd-a4385f38aed0" providerId="ADAL" clId="{F69779FB-9449-4732-A2EB-EADA8A89F3A2}" dt="2025-01-08T23:51:59.137" v="2410" actId="122"/>
          <ac:spMkLst>
            <pc:docMk/>
            <pc:sldMk cId="625262748" sldId="364"/>
            <ac:spMk id="2" creationId="{FD46E811-19BC-1320-2FAA-5BD3F9BC463F}"/>
          </ac:spMkLst>
        </pc:spChg>
        <pc:spChg chg="mod">
          <ac:chgData name="Bloom, Ashley (EOTSS)" userId="72d0e8ae-2e4f-4bb9-94cd-a4385f38aed0" providerId="ADAL" clId="{F69779FB-9449-4732-A2EB-EADA8A89F3A2}" dt="2025-01-10T17:17:06.782" v="6711" actId="27636"/>
          <ac:spMkLst>
            <pc:docMk/>
            <pc:sldMk cId="625262748" sldId="364"/>
            <ac:spMk id="3" creationId="{F1F4DA95-6928-5D3F-00D9-D2D132253C70}"/>
          </ac:spMkLst>
        </pc:spChg>
      </pc:sldChg>
      <pc:sldChg chg="modSp new mod">
        <pc:chgData name="Bloom, Ashley (EOTSS)" userId="72d0e8ae-2e4f-4bb9-94cd-a4385f38aed0" providerId="ADAL" clId="{F69779FB-9449-4732-A2EB-EADA8A89F3A2}" dt="2025-01-10T17:17:27.972" v="6718" actId="27636"/>
        <pc:sldMkLst>
          <pc:docMk/>
          <pc:sldMk cId="2312654423" sldId="365"/>
        </pc:sldMkLst>
        <pc:spChg chg="mod">
          <ac:chgData name="Bloom, Ashley (EOTSS)" userId="72d0e8ae-2e4f-4bb9-94cd-a4385f38aed0" providerId="ADAL" clId="{F69779FB-9449-4732-A2EB-EADA8A89F3A2}" dt="2025-01-08T23:53:17.952" v="2602" actId="122"/>
          <ac:spMkLst>
            <pc:docMk/>
            <pc:sldMk cId="2312654423" sldId="365"/>
            <ac:spMk id="2" creationId="{0E36F138-656E-72DD-8628-2B5ECBE0F79A}"/>
          </ac:spMkLst>
        </pc:spChg>
        <pc:spChg chg="mod">
          <ac:chgData name="Bloom, Ashley (EOTSS)" userId="72d0e8ae-2e4f-4bb9-94cd-a4385f38aed0" providerId="ADAL" clId="{F69779FB-9449-4732-A2EB-EADA8A89F3A2}" dt="2025-01-10T17:17:27.972" v="6718" actId="27636"/>
          <ac:spMkLst>
            <pc:docMk/>
            <pc:sldMk cId="2312654423" sldId="365"/>
            <ac:spMk id="3" creationId="{C26BA127-B179-1876-D4C1-D79E4CB11239}"/>
          </ac:spMkLst>
        </pc:spChg>
      </pc:sldChg>
      <pc:sldChg chg="modSp new mod">
        <pc:chgData name="Bloom, Ashley (EOTSS)" userId="72d0e8ae-2e4f-4bb9-94cd-a4385f38aed0" providerId="ADAL" clId="{F69779FB-9449-4732-A2EB-EADA8A89F3A2}" dt="2025-01-10T17:19:26.848" v="6765" actId="20577"/>
        <pc:sldMkLst>
          <pc:docMk/>
          <pc:sldMk cId="2943826013" sldId="366"/>
        </pc:sldMkLst>
        <pc:spChg chg="mod">
          <ac:chgData name="Bloom, Ashley (EOTSS)" userId="72d0e8ae-2e4f-4bb9-94cd-a4385f38aed0" providerId="ADAL" clId="{F69779FB-9449-4732-A2EB-EADA8A89F3A2}" dt="2025-01-08T23:56:23.463" v="3136" actId="122"/>
          <ac:spMkLst>
            <pc:docMk/>
            <pc:sldMk cId="2943826013" sldId="366"/>
            <ac:spMk id="2" creationId="{FB596210-E43C-1F07-5B1C-5BA08ADB7B73}"/>
          </ac:spMkLst>
        </pc:spChg>
        <pc:spChg chg="mod">
          <ac:chgData name="Bloom, Ashley (EOTSS)" userId="72d0e8ae-2e4f-4bb9-94cd-a4385f38aed0" providerId="ADAL" clId="{F69779FB-9449-4732-A2EB-EADA8A89F3A2}" dt="2025-01-10T17:19:26.848" v="6765" actId="20577"/>
          <ac:spMkLst>
            <pc:docMk/>
            <pc:sldMk cId="2943826013" sldId="366"/>
            <ac:spMk id="3" creationId="{80100684-3C86-FAA9-E18E-CF0DDA524B16}"/>
          </ac:spMkLst>
        </pc:spChg>
      </pc:sldChg>
      <pc:sldChg chg="modSp new mod">
        <pc:chgData name="Bloom, Ashley (EOTSS)" userId="72d0e8ae-2e4f-4bb9-94cd-a4385f38aed0" providerId="ADAL" clId="{F69779FB-9449-4732-A2EB-EADA8A89F3A2}" dt="2025-01-10T17:18:06.857" v="6726" actId="27636"/>
        <pc:sldMkLst>
          <pc:docMk/>
          <pc:sldMk cId="611349666" sldId="367"/>
        </pc:sldMkLst>
        <pc:spChg chg="mod">
          <ac:chgData name="Bloom, Ashley (EOTSS)" userId="72d0e8ae-2e4f-4bb9-94cd-a4385f38aed0" providerId="ADAL" clId="{F69779FB-9449-4732-A2EB-EADA8A89F3A2}" dt="2025-01-09T00:07:33.210" v="4264" actId="313"/>
          <ac:spMkLst>
            <pc:docMk/>
            <pc:sldMk cId="611349666" sldId="367"/>
            <ac:spMk id="2" creationId="{039AA49D-87C4-5247-6372-B89AAC0D038D}"/>
          </ac:spMkLst>
        </pc:spChg>
        <pc:spChg chg="mod">
          <ac:chgData name="Bloom, Ashley (EOTSS)" userId="72d0e8ae-2e4f-4bb9-94cd-a4385f38aed0" providerId="ADAL" clId="{F69779FB-9449-4732-A2EB-EADA8A89F3A2}" dt="2025-01-10T17:18:06.857" v="6726" actId="27636"/>
          <ac:spMkLst>
            <pc:docMk/>
            <pc:sldMk cId="611349666" sldId="367"/>
            <ac:spMk id="3" creationId="{48F43E79-AD65-4A17-BD50-08F185DE7A64}"/>
          </ac:spMkLst>
        </pc:spChg>
      </pc:sldChg>
      <pc:sldChg chg="modSp new mod">
        <pc:chgData name="Bloom, Ashley (EOTSS)" userId="72d0e8ae-2e4f-4bb9-94cd-a4385f38aed0" providerId="ADAL" clId="{F69779FB-9449-4732-A2EB-EADA8A89F3A2}" dt="2025-01-10T16:47:08.427" v="5883" actId="12"/>
        <pc:sldMkLst>
          <pc:docMk/>
          <pc:sldMk cId="2382715296" sldId="368"/>
        </pc:sldMkLst>
        <pc:spChg chg="mod">
          <ac:chgData name="Bloom, Ashley (EOTSS)" userId="72d0e8ae-2e4f-4bb9-94cd-a4385f38aed0" providerId="ADAL" clId="{F69779FB-9449-4732-A2EB-EADA8A89F3A2}" dt="2025-01-08T23:58:15.634" v="3391" actId="122"/>
          <ac:spMkLst>
            <pc:docMk/>
            <pc:sldMk cId="2382715296" sldId="368"/>
            <ac:spMk id="2" creationId="{A2BC04B1-2DF8-7734-1826-EE4F67063204}"/>
          </ac:spMkLst>
        </pc:spChg>
        <pc:spChg chg="mod">
          <ac:chgData name="Bloom, Ashley (EOTSS)" userId="72d0e8ae-2e4f-4bb9-94cd-a4385f38aed0" providerId="ADAL" clId="{F69779FB-9449-4732-A2EB-EADA8A89F3A2}" dt="2025-01-10T16:47:08.427" v="5883" actId="12"/>
          <ac:spMkLst>
            <pc:docMk/>
            <pc:sldMk cId="2382715296" sldId="368"/>
            <ac:spMk id="3" creationId="{C8C2F41E-5D6A-964D-80CD-75C0CE309642}"/>
          </ac:spMkLst>
        </pc:spChg>
      </pc:sldChg>
      <pc:sldChg chg="modSp new mod">
        <pc:chgData name="Bloom, Ashley (EOTSS)" userId="72d0e8ae-2e4f-4bb9-94cd-a4385f38aed0" providerId="ADAL" clId="{F69779FB-9449-4732-A2EB-EADA8A89F3A2}" dt="2025-01-10T17:14:53.555" v="6615" actId="27636"/>
        <pc:sldMkLst>
          <pc:docMk/>
          <pc:sldMk cId="379575367" sldId="369"/>
        </pc:sldMkLst>
      </pc:sldChg>
      <pc:sldChg chg="modSp new mod">
        <pc:chgData name="Bloom, Ashley (EOTSS)" userId="72d0e8ae-2e4f-4bb9-94cd-a4385f38aed0" providerId="ADAL" clId="{F69779FB-9449-4732-A2EB-EADA8A89F3A2}" dt="2025-01-10T17:16:03.576" v="6662" actId="122"/>
        <pc:sldMkLst>
          <pc:docMk/>
          <pc:sldMk cId="1726548066" sldId="370"/>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BA59A4-CFB1-4D06-8925-EC3924A511DC}" type="datetimeFigureOut">
              <a:rPr lang="en-US" smtClean="0"/>
              <a:t>2/25/2025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E3370E-3DCD-4A56-9665-5CD0A0C5A0C8}" type="slidenum">
              <a:rPr lang="en-US" smtClean="0"/>
              <a:t>‹#›</a:t>
            </a:fld>
            <a:endParaRPr lang="en-US" dirty="0"/>
          </a:p>
        </p:txBody>
      </p:sp>
    </p:spTree>
    <p:extLst>
      <p:ext uri="{BB962C8B-B14F-4D97-AF65-F5344CB8AC3E}">
        <p14:creationId xmlns:p14="http://schemas.microsoft.com/office/powerpoint/2010/main" val="260381915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6E3370E-3DCD-4A56-9665-5CD0A0C5A0C8}" type="slidenum">
              <a:rPr lang="en-US" smtClean="0"/>
              <a:t>21</a:t>
            </a:fld>
            <a:endParaRPr lang="en-US" dirty="0"/>
          </a:p>
        </p:txBody>
      </p:sp>
    </p:spTree>
    <p:extLst>
      <p:ext uri="{BB962C8B-B14F-4D97-AF65-F5344CB8AC3E}">
        <p14:creationId xmlns:p14="http://schemas.microsoft.com/office/powerpoint/2010/main" val="783911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D16CD3-E3F8-65FF-D157-8B9D7FCF98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596A5CD-045D-2873-692A-7BA52738F50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333DB61-D7FD-F04B-D86C-02E79E7DBE38}"/>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5" name="Footer Placeholder 4">
            <a:extLst>
              <a:ext uri="{FF2B5EF4-FFF2-40B4-BE49-F238E27FC236}">
                <a16:creationId xmlns:a16="http://schemas.microsoft.com/office/drawing/2014/main" id="{F40834E9-A8E2-9BD6-4F03-4F109C3B066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0D6593-6B78-3691-CA63-918F7D68BED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617103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606F8-9682-A0AE-CF43-0BB8DAF65A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04DA7CB-C508-2362-B80B-D99171B05C8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CEAD474-20A6-3028-12C2-A950110A997E}"/>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5" name="Footer Placeholder 4">
            <a:extLst>
              <a:ext uri="{FF2B5EF4-FFF2-40B4-BE49-F238E27FC236}">
                <a16:creationId xmlns:a16="http://schemas.microsoft.com/office/drawing/2014/main" id="{32640357-D3D4-A5CF-09BF-8D58054013B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23CCCA4-E0E8-D74B-34A7-0289DA34107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793356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01E342D-8F58-5396-C2CA-B9CFC17A8ED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84CF945-525E-98CE-ADE7-6B5F390B9892}"/>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4BA1449-BEEA-2C1F-BA27-64BE6A77DCC2}"/>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5" name="Footer Placeholder 4">
            <a:extLst>
              <a:ext uri="{FF2B5EF4-FFF2-40B4-BE49-F238E27FC236}">
                <a16:creationId xmlns:a16="http://schemas.microsoft.com/office/drawing/2014/main" id="{070E24E2-82C8-B0A7-EF2F-8A0A1BAB95C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5FCBBF6-EA44-13C4-0918-C500762A806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674552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copy, 1c">
  <p:cSld name="Title, copy, 1c">
    <p:spTree>
      <p:nvGrpSpPr>
        <p:cNvPr id="1" name="Shape 67"/>
        <p:cNvGrpSpPr/>
        <p:nvPr/>
      </p:nvGrpSpPr>
      <p:grpSpPr>
        <a:xfrm>
          <a:off x="0" y="0"/>
          <a:ext cx="0" cy="0"/>
          <a:chOff x="0" y="0"/>
          <a:chExt cx="0" cy="0"/>
        </a:xfrm>
      </p:grpSpPr>
      <p:sp>
        <p:nvSpPr>
          <p:cNvPr id="68" name="Google Shape;6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fld id="{00000000-1234-1234-1234-123412341234}" type="slidenum">
              <a:rPr lang="en" smtClean="0"/>
              <a:pPr/>
              <a:t>‹#›</a:t>
            </a:fld>
            <a:endParaRPr lang="en"/>
          </a:p>
        </p:txBody>
      </p:sp>
      <p:sp>
        <p:nvSpPr>
          <p:cNvPr id="69" name="Google Shape;69;p11"/>
          <p:cNvSpPr/>
          <p:nvPr/>
        </p:nvSpPr>
        <p:spPr>
          <a:xfrm>
            <a:off x="594367" y="763767"/>
            <a:ext cx="731739" cy="83924"/>
          </a:xfrm>
          <a:custGeom>
            <a:avLst/>
            <a:gdLst/>
            <a:ahLst/>
            <a:cxnLst/>
            <a:rect l="l" t="t" r="r" b="b"/>
            <a:pathLst>
              <a:path w="162729" h="19234" extrusionOk="0">
                <a:moveTo>
                  <a:pt x="305" y="0"/>
                </a:moveTo>
                <a:lnTo>
                  <a:pt x="162729" y="0"/>
                </a:lnTo>
                <a:lnTo>
                  <a:pt x="147464" y="19234"/>
                </a:lnTo>
                <a:lnTo>
                  <a:pt x="0" y="19234"/>
                </a:lnTo>
                <a:close/>
              </a:path>
            </a:pathLst>
          </a:custGeom>
          <a:solidFill>
            <a:srgbClr val="43956F"/>
          </a:solidFill>
          <a:ln>
            <a:noFill/>
          </a:ln>
        </p:spPr>
      </p:sp>
      <p:sp>
        <p:nvSpPr>
          <p:cNvPr id="70" name="Google Shape;70;p11"/>
          <p:cNvSpPr txBox="1">
            <a:spLocks noGrp="1"/>
          </p:cNvSpPr>
          <p:nvPr>
            <p:ph type="title"/>
          </p:nvPr>
        </p:nvSpPr>
        <p:spPr>
          <a:xfrm>
            <a:off x="594367" y="847700"/>
            <a:ext cx="10988000" cy="524800"/>
          </a:xfrm>
          <a:prstGeom prst="rect">
            <a:avLst/>
          </a:prstGeom>
        </p:spPr>
        <p:txBody>
          <a:bodyPr spcFirstLastPara="1" wrap="square" lIns="91425" tIns="91425" rIns="91425" bIns="91425" anchor="t" anchorCtr="0">
            <a:noAutofit/>
          </a:bodyPr>
          <a:lstStyle>
            <a:lvl1pPr lvl="0" rtl="0">
              <a:spcBef>
                <a:spcPts val="0"/>
              </a:spcBef>
              <a:spcAft>
                <a:spcPts val="0"/>
              </a:spcAft>
              <a:buClr>
                <a:srgbClr val="666666"/>
              </a:buClr>
              <a:buSzPts val="1800"/>
              <a:buNone/>
              <a:defRPr>
                <a:solidFill>
                  <a:srgbClr val="666666"/>
                </a:solidFill>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71" name="Google Shape;71;p11"/>
          <p:cNvSpPr/>
          <p:nvPr/>
        </p:nvSpPr>
        <p:spPr>
          <a:xfrm>
            <a:off x="0" y="0"/>
            <a:ext cx="12192000" cy="524800"/>
          </a:xfrm>
          <a:prstGeom prst="rect">
            <a:avLst/>
          </a:prstGeom>
          <a:solidFill>
            <a:srgbClr val="EEEEEE"/>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72" name="Google Shape;72;p11"/>
          <p:cNvSpPr>
            <a:spLocks noGrp="1"/>
          </p:cNvSpPr>
          <p:nvPr>
            <p:ph type="pic" idx="2"/>
          </p:nvPr>
        </p:nvSpPr>
        <p:spPr>
          <a:xfrm>
            <a:off x="8077025" y="1524000"/>
            <a:ext cx="3505200" cy="4570400"/>
          </a:xfrm>
          <a:prstGeom prst="rect">
            <a:avLst/>
          </a:prstGeom>
          <a:noFill/>
          <a:ln>
            <a:noFill/>
          </a:ln>
        </p:spPr>
      </p:sp>
      <p:sp>
        <p:nvSpPr>
          <p:cNvPr id="73" name="Google Shape;73;p11"/>
          <p:cNvSpPr txBox="1">
            <a:spLocks noGrp="1"/>
          </p:cNvSpPr>
          <p:nvPr>
            <p:ph type="body" idx="1"/>
          </p:nvPr>
        </p:nvSpPr>
        <p:spPr>
          <a:xfrm>
            <a:off x="609600" y="1524000"/>
            <a:ext cx="7246800" cy="4570400"/>
          </a:xfrm>
          <a:prstGeom prst="rect">
            <a:avLst/>
          </a:prstGeom>
        </p:spPr>
        <p:txBody>
          <a:bodyPr spcFirstLastPara="1" wrap="square" lIns="91425" tIns="91425" rIns="91425" bIns="91425" anchor="t" anchorCtr="0">
            <a:noAutofit/>
          </a:bodyPr>
          <a:lstStyle>
            <a:lvl1pPr marL="609585" lvl="0" indent="-406390" rtl="0">
              <a:lnSpc>
                <a:spcPct val="200000"/>
              </a:lnSpc>
              <a:spcBef>
                <a:spcPts val="0"/>
              </a:spcBef>
              <a:spcAft>
                <a:spcPts val="0"/>
              </a:spcAft>
              <a:buSzPts val="1200"/>
              <a:buChar char="■"/>
              <a:defRPr sz="1600"/>
            </a:lvl1pPr>
            <a:lvl2pPr marL="1219170" lvl="1" indent="-406390" rtl="0">
              <a:lnSpc>
                <a:spcPct val="200000"/>
              </a:lnSpc>
              <a:spcBef>
                <a:spcPts val="0"/>
              </a:spcBef>
              <a:spcAft>
                <a:spcPts val="0"/>
              </a:spcAft>
              <a:buSzPts val="1200"/>
              <a:buChar char="○"/>
              <a:defRPr sz="1600"/>
            </a:lvl2pPr>
            <a:lvl3pPr marL="1828754" lvl="2" indent="-406390" rtl="0">
              <a:lnSpc>
                <a:spcPct val="200000"/>
              </a:lnSpc>
              <a:spcBef>
                <a:spcPts val="0"/>
              </a:spcBef>
              <a:spcAft>
                <a:spcPts val="0"/>
              </a:spcAft>
              <a:buSzPts val="1200"/>
              <a:buChar char="■"/>
              <a:defRPr sz="1600"/>
            </a:lvl3pPr>
            <a:lvl4pPr marL="2438339" lvl="3" indent="-406390" rtl="0">
              <a:lnSpc>
                <a:spcPct val="200000"/>
              </a:lnSpc>
              <a:spcBef>
                <a:spcPts val="0"/>
              </a:spcBef>
              <a:spcAft>
                <a:spcPts val="0"/>
              </a:spcAft>
              <a:buSzPts val="1200"/>
              <a:buChar char="●"/>
              <a:defRPr sz="1600"/>
            </a:lvl4pPr>
            <a:lvl5pPr marL="3047924" lvl="4" indent="-406390" rtl="0">
              <a:lnSpc>
                <a:spcPct val="200000"/>
              </a:lnSpc>
              <a:spcBef>
                <a:spcPts val="0"/>
              </a:spcBef>
              <a:spcAft>
                <a:spcPts val="0"/>
              </a:spcAft>
              <a:buSzPts val="1200"/>
              <a:buChar char="○"/>
              <a:defRPr sz="1600"/>
            </a:lvl5pPr>
            <a:lvl6pPr marL="3657509" lvl="5" indent="-406390" rtl="0">
              <a:lnSpc>
                <a:spcPct val="200000"/>
              </a:lnSpc>
              <a:spcBef>
                <a:spcPts val="0"/>
              </a:spcBef>
              <a:spcAft>
                <a:spcPts val="0"/>
              </a:spcAft>
              <a:buSzPts val="1200"/>
              <a:buChar char="■"/>
              <a:defRPr sz="1600"/>
            </a:lvl6pPr>
            <a:lvl7pPr marL="4267093" lvl="6" indent="-406390" rtl="0">
              <a:lnSpc>
                <a:spcPct val="200000"/>
              </a:lnSpc>
              <a:spcBef>
                <a:spcPts val="0"/>
              </a:spcBef>
              <a:spcAft>
                <a:spcPts val="0"/>
              </a:spcAft>
              <a:buSzPts val="1200"/>
              <a:buChar char="●"/>
              <a:defRPr sz="1600"/>
            </a:lvl7pPr>
            <a:lvl8pPr marL="4876678" lvl="7" indent="-406390" rtl="0">
              <a:lnSpc>
                <a:spcPct val="200000"/>
              </a:lnSpc>
              <a:spcBef>
                <a:spcPts val="0"/>
              </a:spcBef>
              <a:spcAft>
                <a:spcPts val="0"/>
              </a:spcAft>
              <a:buSzPts val="1200"/>
              <a:buChar char="○"/>
              <a:defRPr sz="1600"/>
            </a:lvl8pPr>
            <a:lvl9pPr marL="5486263" lvl="8" indent="-406390" rtl="0">
              <a:lnSpc>
                <a:spcPct val="200000"/>
              </a:lnSpc>
              <a:spcBef>
                <a:spcPts val="0"/>
              </a:spcBef>
              <a:spcAft>
                <a:spcPts val="0"/>
              </a:spcAft>
              <a:buSzPts val="1200"/>
              <a:buChar char="■"/>
              <a:defRPr sz="1600"/>
            </a:lvl9pPr>
          </a:lstStyle>
          <a:p>
            <a:endParaRPr/>
          </a:p>
        </p:txBody>
      </p:sp>
    </p:spTree>
    <p:extLst>
      <p:ext uri="{BB962C8B-B14F-4D97-AF65-F5344CB8AC3E}">
        <p14:creationId xmlns:p14="http://schemas.microsoft.com/office/powerpoint/2010/main" val="730505430"/>
      </p:ext>
    </p:extLst>
  </p:cSld>
  <p:clrMapOvr>
    <a:masterClrMapping/>
  </p:clrMapOvr>
  <p:extLst>
    <p:ext uri="{DCECCB84-F9BA-43D5-87BE-67443E8EF086}">
      <p15:sldGuideLst xmlns:p15="http://schemas.microsoft.com/office/powerpoint/2012/main">
        <p15:guide id="1" orient="horz" pos="288">
          <p15:clr>
            <a:srgbClr val="FA7B17"/>
          </p15:clr>
        </p15:guide>
        <p15:guide id="2" pos="2048">
          <p15:clr>
            <a:srgbClr val="FA7B17"/>
          </p15:clr>
        </p15:guide>
        <p15:guide id="3" orient="horz" pos="2952">
          <p15:clr>
            <a:srgbClr val="FA7B17"/>
          </p15:clr>
        </p15:guide>
        <p15:guide id="4" orient="horz" pos="361">
          <p15:clr>
            <a:srgbClr val="FA7B17"/>
          </p15:clr>
        </p15:guide>
        <p15:guide id="5" orient="horz" pos="2879">
          <p15:clr>
            <a:srgbClr val="FA7B17"/>
          </p15:clr>
        </p15:guide>
        <p15:guide id="6" orient="horz" pos="648">
          <p15:clr>
            <a:srgbClr val="FA7B17"/>
          </p15:clr>
        </p15:guide>
        <p15:guide id="7" orient="horz" pos="720">
          <p15:clr>
            <a:srgbClr val="FA7B17"/>
          </p15:clr>
        </p15:guide>
        <p15:guide id="8" pos="3712">
          <p15:clr>
            <a:srgbClr val="FA7B17"/>
          </p15:clr>
        </p15:guide>
        <p15:guide id="9" pos="5472">
          <p15:clr>
            <a:srgbClr val="FA7B17"/>
          </p15:clr>
        </p15:guide>
        <p15:guide id="10" pos="288">
          <p15:clr>
            <a:srgbClr val="FA7B17"/>
          </p15:clr>
        </p15:guide>
        <p15:guide id="11" pos="1944">
          <p15:clr>
            <a:srgbClr val="FA7B17"/>
          </p15:clr>
        </p15:guide>
        <p15:guide id="12" pos="3816">
          <p15:clr>
            <a:srgbClr val="FA7B17"/>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1ABB31-44E9-9CFF-8654-752C24BC648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242D67-B94A-38F0-651C-7CCC2E87545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84C2729-6239-A731-E746-3CF5D9575F4C}"/>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5" name="Footer Placeholder 4">
            <a:extLst>
              <a:ext uri="{FF2B5EF4-FFF2-40B4-BE49-F238E27FC236}">
                <a16:creationId xmlns:a16="http://schemas.microsoft.com/office/drawing/2014/main" id="{60D7C237-8FF2-7A31-DEAD-40723FBCECE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B8234098-D748-40D9-E23C-1589F5CC29E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4386341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E75F6E-6598-6429-C068-BCF84D8AF3B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E53C6E-C0CF-EDB7-4D50-9C4E6BE2904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A46935C-9378-8E3E-8E33-BA942178A491}"/>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5" name="Footer Placeholder 4">
            <a:extLst>
              <a:ext uri="{FF2B5EF4-FFF2-40B4-BE49-F238E27FC236}">
                <a16:creationId xmlns:a16="http://schemas.microsoft.com/office/drawing/2014/main" id="{480FDEE4-67BF-3A8C-9105-CBAE70248F0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62CCC85-D3D0-57D6-5D23-F638773DAE4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2269767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3477ED-6505-51AA-808C-DD8D7A04E9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93CBC13-45A3-9AD7-4FB0-F1B604B2C1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0E6A47-0777-21F2-0CE2-86BD3D5A9B4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D6B289-D712-EEDF-63B8-A4227907981F}"/>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6" name="Footer Placeholder 5">
            <a:extLst>
              <a:ext uri="{FF2B5EF4-FFF2-40B4-BE49-F238E27FC236}">
                <a16:creationId xmlns:a16="http://schemas.microsoft.com/office/drawing/2014/main" id="{1E664FFA-DBE8-A256-1903-1ABCD5D50A5E}"/>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4570608-DF96-540D-04AA-5E7C023033F8}"/>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221906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430081-C479-1023-2DB5-25EA191162C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1CB3D-F768-A9F4-1960-213034D640D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C1774AE-4207-6D44-B471-0AB91458877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48F353F-295C-D9FD-2ED3-7B73233F77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BA6F19C-EFC6-E5D5-1812-FBCA5E4D989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C3060-A6EF-510E-8AB5-0C9D75E90D2A}"/>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8" name="Footer Placeholder 7">
            <a:extLst>
              <a:ext uri="{FF2B5EF4-FFF2-40B4-BE49-F238E27FC236}">
                <a16:creationId xmlns:a16="http://schemas.microsoft.com/office/drawing/2014/main" id="{05C91ECF-4C69-C510-400C-D91035C62828}"/>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DC4CC3A4-1AB9-0CC7-EBE7-E32D7724527F}"/>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1432031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FDC9A1-08EB-282A-A916-CFC3E9B3E42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53B006D-8437-1DA1-5B2B-AC78260B7D9C}"/>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4" name="Footer Placeholder 3">
            <a:extLst>
              <a:ext uri="{FF2B5EF4-FFF2-40B4-BE49-F238E27FC236}">
                <a16:creationId xmlns:a16="http://schemas.microsoft.com/office/drawing/2014/main" id="{69154CDF-E821-BAEF-48A7-098F3164BE0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867940F1-7CE4-C7A4-3D99-B0E27D7B49F1}"/>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082876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4BACEF-2F50-EA22-6C4F-18039AF28E8D}"/>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3" name="Footer Placeholder 2">
            <a:extLst>
              <a:ext uri="{FF2B5EF4-FFF2-40B4-BE49-F238E27FC236}">
                <a16:creationId xmlns:a16="http://schemas.microsoft.com/office/drawing/2014/main" id="{F582C514-4569-3945-8ED6-46C9783A9C15}"/>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94D7AAC-DB7F-B53A-E845-368AD323CEF9}"/>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13078232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E4201D-3C20-08A2-1A00-BB35A2C81C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5BCC649-78C2-440E-288E-AD182EB7F6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A293A-BD92-F92A-2FB5-60171094A28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0653482-A118-DE70-728C-B7881B8B9F12}"/>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6" name="Footer Placeholder 5">
            <a:extLst>
              <a:ext uri="{FF2B5EF4-FFF2-40B4-BE49-F238E27FC236}">
                <a16:creationId xmlns:a16="http://schemas.microsoft.com/office/drawing/2014/main" id="{69BCC79B-4F40-5B84-6179-B7B704021B7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3E3B295F-D339-27FB-B83D-77C8DC7DECE7}"/>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3031505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37AEC-1759-2D55-981E-685B58E3EBE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72AB652-DF4D-4B97-498F-D61510548F5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7374531E-F73B-B054-6FFA-F3178FAA254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DA0A044-E9EB-8740-E05D-F33FFE73AFF4}"/>
              </a:ext>
            </a:extLst>
          </p:cNvPr>
          <p:cNvSpPr>
            <a:spLocks noGrp="1"/>
          </p:cNvSpPr>
          <p:nvPr>
            <p:ph type="dt" sz="half" idx="10"/>
          </p:nvPr>
        </p:nvSpPr>
        <p:spPr/>
        <p:txBody>
          <a:bodyPr/>
          <a:lstStyle/>
          <a:p>
            <a:fld id="{291CF2B4-1349-4757-8F5F-6188E69E31F7}" type="datetimeFigureOut">
              <a:rPr lang="en-US" smtClean="0"/>
              <a:t>2/25/2025</a:t>
            </a:fld>
            <a:endParaRPr lang="en-US" dirty="0"/>
          </a:p>
        </p:txBody>
      </p:sp>
      <p:sp>
        <p:nvSpPr>
          <p:cNvPr id="6" name="Footer Placeholder 5">
            <a:extLst>
              <a:ext uri="{FF2B5EF4-FFF2-40B4-BE49-F238E27FC236}">
                <a16:creationId xmlns:a16="http://schemas.microsoft.com/office/drawing/2014/main" id="{6E74EF77-5084-4696-08FD-C3CF2ED434C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2C74D91-A9A4-D327-CC76-423883CDBF5C}"/>
              </a:ext>
            </a:extLst>
          </p:cNvPr>
          <p:cNvSpPr>
            <a:spLocks noGrp="1"/>
          </p:cNvSpPr>
          <p:nvPr>
            <p:ph type="sldNum" sz="quarter" idx="12"/>
          </p:nvPr>
        </p:nvSpPr>
        <p:spPr/>
        <p:txBody>
          <a:bodyPr/>
          <a:lstStyle/>
          <a:p>
            <a:fld id="{7BAE0AFD-6F61-4058-90B7-0F2294BED591}" type="slidenum">
              <a:rPr lang="en-US" smtClean="0"/>
              <a:t>‹#›</a:t>
            </a:fld>
            <a:endParaRPr lang="en-US" dirty="0"/>
          </a:p>
        </p:txBody>
      </p:sp>
    </p:spTree>
    <p:extLst>
      <p:ext uri="{BB962C8B-B14F-4D97-AF65-F5344CB8AC3E}">
        <p14:creationId xmlns:p14="http://schemas.microsoft.com/office/powerpoint/2010/main" val="4747770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E52C21-55AD-7802-F193-5BA63E1CDA4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A74C75-AEB6-4584-F94E-530AD4C2E49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6DA5DB0-C1BD-DCE8-93AA-39D37CC3C2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291CF2B4-1349-4757-8F5F-6188E69E31F7}" type="datetimeFigureOut">
              <a:rPr lang="en-US" smtClean="0"/>
              <a:t>2/25/2025</a:t>
            </a:fld>
            <a:endParaRPr lang="en-US" dirty="0"/>
          </a:p>
        </p:txBody>
      </p:sp>
      <p:sp>
        <p:nvSpPr>
          <p:cNvPr id="5" name="Footer Placeholder 4">
            <a:extLst>
              <a:ext uri="{FF2B5EF4-FFF2-40B4-BE49-F238E27FC236}">
                <a16:creationId xmlns:a16="http://schemas.microsoft.com/office/drawing/2014/main" id="{1BCC0291-F365-C302-7660-17A8604B8EE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021FE432-992F-558C-8D40-3AD218D1A7A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BAE0AFD-6F61-4058-90B7-0F2294BED591}" type="slidenum">
              <a:rPr lang="en-US" smtClean="0"/>
              <a:t>‹#›</a:t>
            </a:fld>
            <a:endParaRPr lang="en-US" dirty="0"/>
          </a:p>
        </p:txBody>
      </p:sp>
    </p:spTree>
    <p:extLst>
      <p:ext uri="{BB962C8B-B14F-4D97-AF65-F5344CB8AC3E}">
        <p14:creationId xmlns:p14="http://schemas.microsoft.com/office/powerpoint/2010/main" val="41960116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8927A-E7A3-ED63-CCF9-F733A80C60E4}"/>
              </a:ext>
            </a:extLst>
          </p:cNvPr>
          <p:cNvSpPr>
            <a:spLocks noGrp="1"/>
          </p:cNvSpPr>
          <p:nvPr>
            <p:ph type="ctrTitle"/>
          </p:nvPr>
        </p:nvSpPr>
        <p:spPr>
          <a:xfrm>
            <a:off x="1524000" y="1436916"/>
            <a:ext cx="9144000" cy="3063650"/>
          </a:xfrm>
        </p:spPr>
        <p:txBody>
          <a:bodyPr>
            <a:normAutofit fontScale="90000"/>
          </a:bodyPr>
          <a:lstStyle/>
          <a:p>
            <a:r>
              <a:rPr lang="en-US" dirty="0">
                <a:solidFill>
                  <a:schemeClr val="bg2"/>
                </a:solidFill>
              </a:rPr>
              <a:t>Digital Accessibility and Equity Governance Board Public Reporting Working Group Meeting</a:t>
            </a:r>
          </a:p>
        </p:txBody>
      </p:sp>
      <p:sp>
        <p:nvSpPr>
          <p:cNvPr id="3" name="Subtitle 2">
            <a:extLst>
              <a:ext uri="{FF2B5EF4-FFF2-40B4-BE49-F238E27FC236}">
                <a16:creationId xmlns:a16="http://schemas.microsoft.com/office/drawing/2014/main" id="{73DF786E-4EF4-B345-0F01-3F2D068BD41E}"/>
              </a:ext>
            </a:extLst>
          </p:cNvPr>
          <p:cNvSpPr>
            <a:spLocks noGrp="1"/>
          </p:cNvSpPr>
          <p:nvPr>
            <p:ph type="subTitle" idx="1"/>
          </p:nvPr>
        </p:nvSpPr>
        <p:spPr>
          <a:xfrm>
            <a:off x="1524000" y="4811485"/>
            <a:ext cx="9144000" cy="1436917"/>
          </a:xfrm>
        </p:spPr>
        <p:txBody>
          <a:bodyPr/>
          <a:lstStyle/>
          <a:p>
            <a:r>
              <a:rPr lang="en-US">
                <a:solidFill>
                  <a:schemeClr val="bg2"/>
                </a:solidFill>
              </a:rPr>
              <a:t>February 25, </a:t>
            </a:r>
            <a:r>
              <a:rPr lang="en-US" dirty="0">
                <a:solidFill>
                  <a:schemeClr val="bg2"/>
                </a:solidFill>
              </a:rPr>
              <a:t>2025</a:t>
            </a:r>
          </a:p>
        </p:txBody>
      </p:sp>
    </p:spTree>
    <p:extLst>
      <p:ext uri="{BB962C8B-B14F-4D97-AF65-F5344CB8AC3E}">
        <p14:creationId xmlns:p14="http://schemas.microsoft.com/office/powerpoint/2010/main" val="42741203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FDC10D-382C-166B-554A-40E47D09CFB2}"/>
              </a:ext>
            </a:extLst>
          </p:cNvPr>
          <p:cNvSpPr>
            <a:spLocks noGrp="1"/>
          </p:cNvSpPr>
          <p:nvPr>
            <p:ph type="title"/>
          </p:nvPr>
        </p:nvSpPr>
        <p:spPr/>
        <p:txBody>
          <a:bodyPr/>
          <a:lstStyle/>
          <a:p>
            <a:pPr algn="ctr"/>
            <a:r>
              <a:rPr lang="en-US" dirty="0"/>
              <a:t>Dimension 1: Accessibility Program Office</a:t>
            </a:r>
          </a:p>
        </p:txBody>
      </p:sp>
      <p:sp>
        <p:nvSpPr>
          <p:cNvPr id="3" name="Content Placeholder 2">
            <a:extLst>
              <a:ext uri="{FF2B5EF4-FFF2-40B4-BE49-F238E27FC236}">
                <a16:creationId xmlns:a16="http://schemas.microsoft.com/office/drawing/2014/main" id="{E35ACEBE-F3E7-3B81-1794-53632740DCB6}"/>
              </a:ext>
            </a:extLst>
          </p:cNvPr>
          <p:cNvSpPr>
            <a:spLocks noGrp="1"/>
          </p:cNvSpPr>
          <p:nvPr>
            <p:ph idx="1"/>
          </p:nvPr>
        </p:nvSpPr>
        <p:spPr/>
        <p:txBody>
          <a:bodyPr>
            <a:normAutofit lnSpcReduction="10000"/>
          </a:bodyPr>
          <a:lstStyle/>
          <a:p>
            <a:pPr marL="514350" indent="-514350">
              <a:buFont typeface="+mj-lt"/>
              <a:buAutoNum type="arabicPeriod"/>
            </a:pPr>
            <a:r>
              <a:rPr lang="en-US" dirty="0"/>
              <a:t>Program office created</a:t>
            </a:r>
          </a:p>
          <a:p>
            <a:pPr marL="514350" indent="-514350">
              <a:buFont typeface="+mj-lt"/>
              <a:buAutoNum type="arabicPeriod"/>
            </a:pPr>
            <a:r>
              <a:rPr lang="en-US" dirty="0"/>
              <a:t>Program mission</a:t>
            </a:r>
          </a:p>
          <a:p>
            <a:pPr marL="514350" indent="-514350">
              <a:buFont typeface="+mj-lt"/>
              <a:buAutoNum type="arabicPeriod"/>
            </a:pPr>
            <a:r>
              <a:rPr lang="en-US" dirty="0"/>
              <a:t>Staffing for program office</a:t>
            </a:r>
          </a:p>
          <a:p>
            <a:pPr marL="514350" indent="-514350">
              <a:buFont typeface="+mj-lt"/>
              <a:buAutoNum type="arabicPeriod"/>
            </a:pPr>
            <a:r>
              <a:rPr lang="en-US" dirty="0"/>
              <a:t>Governance processes created and implemented</a:t>
            </a:r>
          </a:p>
          <a:p>
            <a:pPr marL="514350" indent="-514350">
              <a:buFont typeface="+mj-lt"/>
              <a:buAutoNum type="arabicPeriod"/>
            </a:pPr>
            <a:r>
              <a:rPr lang="en-US" dirty="0"/>
              <a:t>Accessibility funding availability and allocation</a:t>
            </a:r>
          </a:p>
          <a:p>
            <a:pPr marL="514350" indent="-514350">
              <a:buFont typeface="+mj-lt"/>
              <a:buAutoNum type="arabicPeriod"/>
            </a:pPr>
            <a:r>
              <a:rPr lang="en-US" dirty="0"/>
              <a:t>Organizational accessibility awareness and adoption</a:t>
            </a:r>
          </a:p>
          <a:p>
            <a:pPr marL="514350" indent="-514350">
              <a:buFont typeface="+mj-lt"/>
              <a:buAutoNum type="arabicPeriod"/>
            </a:pPr>
            <a:r>
              <a:rPr lang="en-US" dirty="0"/>
              <a:t>Constituent feedback loops for accessibility</a:t>
            </a:r>
          </a:p>
          <a:p>
            <a:pPr marL="514350" indent="-514350">
              <a:buFont typeface="+mj-lt"/>
              <a:buAutoNum type="arabicPeriod"/>
            </a:pPr>
            <a:r>
              <a:rPr lang="en-US" dirty="0"/>
              <a:t>Incorporation of user testing and audits</a:t>
            </a:r>
          </a:p>
          <a:p>
            <a:pPr marL="514350" indent="-514350">
              <a:buFont typeface="+mj-lt"/>
              <a:buAutoNum type="arabicPeriod"/>
            </a:pPr>
            <a:r>
              <a:rPr lang="en-US" dirty="0"/>
              <a:t>Reporting and data analysis</a:t>
            </a:r>
          </a:p>
          <a:p>
            <a:pPr marL="0" indent="0">
              <a:buNone/>
            </a:pPr>
            <a:endParaRPr lang="en-US" dirty="0"/>
          </a:p>
        </p:txBody>
      </p:sp>
    </p:spTree>
    <p:extLst>
      <p:ext uri="{BB962C8B-B14F-4D97-AF65-F5344CB8AC3E}">
        <p14:creationId xmlns:p14="http://schemas.microsoft.com/office/powerpoint/2010/main" val="2344327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8D8ED-5FB0-74AC-163E-51274F523C0C}"/>
              </a:ext>
            </a:extLst>
          </p:cNvPr>
          <p:cNvSpPr>
            <a:spLocks noGrp="1"/>
          </p:cNvSpPr>
          <p:nvPr>
            <p:ph type="title"/>
          </p:nvPr>
        </p:nvSpPr>
        <p:spPr>
          <a:xfrm>
            <a:off x="693683" y="365125"/>
            <a:ext cx="11098924" cy="1325563"/>
          </a:xfrm>
        </p:spPr>
        <p:txBody>
          <a:bodyPr/>
          <a:lstStyle/>
          <a:p>
            <a:pPr algn="ctr"/>
            <a:r>
              <a:rPr lang="en-US" dirty="0"/>
              <a:t>Dimension 2: Policies, Procedures &amp; Standards</a:t>
            </a:r>
          </a:p>
        </p:txBody>
      </p:sp>
      <p:sp>
        <p:nvSpPr>
          <p:cNvPr id="3" name="Content Placeholder 2">
            <a:extLst>
              <a:ext uri="{FF2B5EF4-FFF2-40B4-BE49-F238E27FC236}">
                <a16:creationId xmlns:a16="http://schemas.microsoft.com/office/drawing/2014/main" id="{DB2EBC42-E8A0-2505-42A2-5CDEC4480B3C}"/>
              </a:ext>
            </a:extLst>
          </p:cNvPr>
          <p:cNvSpPr>
            <a:spLocks noGrp="1"/>
          </p:cNvSpPr>
          <p:nvPr>
            <p:ph idx="1"/>
          </p:nvPr>
        </p:nvSpPr>
        <p:spPr/>
        <p:txBody>
          <a:bodyPr>
            <a:normAutofit/>
          </a:bodyPr>
          <a:lstStyle/>
          <a:p>
            <a:pPr marL="514350" indent="-514350">
              <a:buFont typeface="+mj-lt"/>
              <a:buAutoNum type="arabicPeriod"/>
            </a:pPr>
            <a:r>
              <a:rPr lang="en-US" dirty="0"/>
              <a:t>Policies, standards and processes are created with scope, timelines and exceptions including reviews and updates</a:t>
            </a:r>
          </a:p>
          <a:p>
            <a:pPr marL="514350" indent="-514350">
              <a:buFont typeface="+mj-lt"/>
              <a:buAutoNum type="arabicPeriod"/>
            </a:pPr>
            <a:r>
              <a:rPr lang="en-US" dirty="0"/>
              <a:t>Program metrics are defined and used to track progress</a:t>
            </a:r>
          </a:p>
          <a:p>
            <a:pPr marL="514350" indent="-514350">
              <a:buFont typeface="+mj-lt"/>
              <a:buAutoNum type="arabicPeriod"/>
            </a:pPr>
            <a:r>
              <a:rPr lang="en-US" dirty="0"/>
              <a:t>Program communications are defined</a:t>
            </a:r>
          </a:p>
          <a:p>
            <a:pPr marL="514350" indent="-514350">
              <a:buFont typeface="+mj-lt"/>
              <a:buAutoNum type="arabicPeriod"/>
            </a:pPr>
            <a:r>
              <a:rPr lang="en-US" dirty="0"/>
              <a:t>Processes and standards integrated into software development</a:t>
            </a:r>
          </a:p>
          <a:p>
            <a:pPr marL="514350" indent="-514350">
              <a:buFont typeface="+mj-lt"/>
              <a:buAutoNum type="arabicPeriod"/>
            </a:pPr>
            <a:r>
              <a:rPr lang="en-US" dirty="0"/>
              <a:t>Digital assets inventory created, reviewed and updated</a:t>
            </a:r>
          </a:p>
          <a:p>
            <a:pPr marL="514350" indent="-514350">
              <a:buFont typeface="+mj-lt"/>
              <a:buAutoNum type="arabicPeriod"/>
            </a:pPr>
            <a:r>
              <a:rPr lang="en-US" dirty="0"/>
              <a:t>Program for process improvements implemented</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878086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46E811-19BC-1320-2FAA-5BD3F9BC463F}"/>
              </a:ext>
            </a:extLst>
          </p:cNvPr>
          <p:cNvSpPr>
            <a:spLocks noGrp="1"/>
          </p:cNvSpPr>
          <p:nvPr>
            <p:ph type="title"/>
          </p:nvPr>
        </p:nvSpPr>
        <p:spPr/>
        <p:txBody>
          <a:bodyPr/>
          <a:lstStyle/>
          <a:p>
            <a:pPr algn="ctr"/>
            <a:r>
              <a:rPr lang="en-US" dirty="0"/>
              <a:t>Dimension 3: Acquisition and Procurement</a:t>
            </a:r>
          </a:p>
        </p:txBody>
      </p:sp>
      <p:sp>
        <p:nvSpPr>
          <p:cNvPr id="3" name="Content Placeholder 2">
            <a:extLst>
              <a:ext uri="{FF2B5EF4-FFF2-40B4-BE49-F238E27FC236}">
                <a16:creationId xmlns:a16="http://schemas.microsoft.com/office/drawing/2014/main" id="{F1F4DA95-6928-5D3F-00D9-D2D132253C70}"/>
              </a:ext>
            </a:extLst>
          </p:cNvPr>
          <p:cNvSpPr>
            <a:spLocks noGrp="1"/>
          </p:cNvSpPr>
          <p:nvPr>
            <p:ph idx="1"/>
          </p:nvPr>
        </p:nvSpPr>
        <p:spPr>
          <a:xfrm>
            <a:off x="827183" y="1825625"/>
            <a:ext cx="10515600" cy="4351338"/>
          </a:xfrm>
        </p:spPr>
        <p:txBody>
          <a:bodyPr>
            <a:normAutofit fontScale="92500" lnSpcReduction="20000"/>
          </a:bodyPr>
          <a:lstStyle/>
          <a:p>
            <a:pPr marL="514350" indent="-514350">
              <a:buFont typeface="+mj-lt"/>
              <a:buAutoNum type="arabicPeriod"/>
            </a:pPr>
            <a:r>
              <a:rPr lang="en-US" dirty="0"/>
              <a:t>Inclusion of accessibility requirements into IT solicitations</a:t>
            </a:r>
          </a:p>
          <a:p>
            <a:pPr marL="514350" indent="-514350">
              <a:buFont typeface="+mj-lt"/>
              <a:buAutoNum type="arabicPeriod"/>
            </a:pPr>
            <a:r>
              <a:rPr lang="en-US" dirty="0"/>
              <a:t>Inclusion of accessibility processes into the procurement phases and contract lifecycle</a:t>
            </a:r>
          </a:p>
          <a:p>
            <a:pPr marL="514350" indent="-514350">
              <a:buFont typeface="+mj-lt"/>
              <a:buAutoNum type="arabicPeriod"/>
            </a:pPr>
            <a:r>
              <a:rPr lang="en-US" dirty="0"/>
              <a:t>Accessibility requirements defined and included in all IT contracts</a:t>
            </a:r>
          </a:p>
          <a:p>
            <a:pPr marL="514350" indent="-514350">
              <a:buFont typeface="+mj-lt"/>
              <a:buAutoNum type="arabicPeriod"/>
            </a:pPr>
            <a:r>
              <a:rPr lang="en-US" dirty="0"/>
              <a:t>Escalation process for procurement accessibility issues, complaints and breaches is created, adopted and reviewed</a:t>
            </a:r>
          </a:p>
          <a:p>
            <a:pPr marL="514350" indent="-514350">
              <a:buFont typeface="+mj-lt"/>
              <a:buAutoNum type="arabicPeriod"/>
            </a:pPr>
            <a:r>
              <a:rPr lang="en-US" dirty="0"/>
              <a:t>Contracts include a process for receiving compliance validation prior to deliverable handoff</a:t>
            </a:r>
          </a:p>
          <a:p>
            <a:pPr marL="514350" indent="-514350">
              <a:buFont typeface="+mj-lt"/>
              <a:buAutoNum type="arabicPeriod"/>
            </a:pPr>
            <a:r>
              <a:rPr lang="en-US" dirty="0"/>
              <a:t>Vendor compliance claims are validated through testing</a:t>
            </a:r>
          </a:p>
          <a:p>
            <a:pPr marL="514350" indent="-514350">
              <a:buFont typeface="+mj-lt"/>
              <a:buAutoNum type="arabicPeriod"/>
            </a:pPr>
            <a:r>
              <a:rPr lang="en-US" dirty="0"/>
              <a:t>Vendor scoring system created and in place</a:t>
            </a:r>
          </a:p>
          <a:p>
            <a:pPr marL="514350" indent="-514350">
              <a:buFont typeface="+mj-lt"/>
              <a:buAutoNum type="arabicPeriod"/>
            </a:pPr>
            <a:r>
              <a:rPr lang="en-US" dirty="0"/>
              <a:t>Procurement penalties are in place for vendor noncompliance </a:t>
            </a:r>
          </a:p>
        </p:txBody>
      </p:sp>
    </p:spTree>
    <p:extLst>
      <p:ext uri="{BB962C8B-B14F-4D97-AF65-F5344CB8AC3E}">
        <p14:creationId xmlns:p14="http://schemas.microsoft.com/office/powerpoint/2010/main" val="62526274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36F138-656E-72DD-8628-2B5ECBE0F79A}"/>
              </a:ext>
            </a:extLst>
          </p:cNvPr>
          <p:cNvSpPr>
            <a:spLocks noGrp="1"/>
          </p:cNvSpPr>
          <p:nvPr>
            <p:ph type="title"/>
          </p:nvPr>
        </p:nvSpPr>
        <p:spPr/>
        <p:txBody>
          <a:bodyPr/>
          <a:lstStyle/>
          <a:p>
            <a:pPr algn="ctr"/>
            <a:r>
              <a:rPr lang="en-US" dirty="0"/>
              <a:t>Dimension 4: IT Lifecycle Activities</a:t>
            </a:r>
          </a:p>
        </p:txBody>
      </p:sp>
      <p:sp>
        <p:nvSpPr>
          <p:cNvPr id="3" name="Content Placeholder 2">
            <a:extLst>
              <a:ext uri="{FF2B5EF4-FFF2-40B4-BE49-F238E27FC236}">
                <a16:creationId xmlns:a16="http://schemas.microsoft.com/office/drawing/2014/main" id="{C26BA127-B179-1876-D4C1-D79E4CB11239}"/>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Project management awareness of accessibility requirements</a:t>
            </a:r>
          </a:p>
          <a:p>
            <a:pPr marL="514350" indent="-514350">
              <a:buFont typeface="+mj-lt"/>
              <a:buAutoNum type="arabicPeriod"/>
            </a:pPr>
            <a:r>
              <a:rPr lang="en-US" dirty="0"/>
              <a:t>Project resources for accessibility are allocated</a:t>
            </a:r>
          </a:p>
          <a:p>
            <a:pPr marL="514350" indent="-514350">
              <a:buFont typeface="+mj-lt"/>
              <a:buAutoNum type="arabicPeriod"/>
            </a:pPr>
            <a:r>
              <a:rPr lang="en-US" dirty="0"/>
              <a:t>Accessibility requirements are documented for all software development stages with signoff</a:t>
            </a:r>
          </a:p>
          <a:p>
            <a:pPr marL="514350" indent="-514350">
              <a:buFont typeface="+mj-lt"/>
              <a:buAutoNum type="arabicPeriod"/>
            </a:pPr>
            <a:r>
              <a:rPr lang="en-US" dirty="0"/>
              <a:t>Accessibility testing is performed during all stages of development</a:t>
            </a:r>
          </a:p>
          <a:p>
            <a:pPr marL="514350" indent="-514350">
              <a:buFont typeface="+mj-lt"/>
              <a:buAutoNum type="arabicPeriod"/>
            </a:pPr>
            <a:r>
              <a:rPr lang="en-US" dirty="0"/>
              <a:t>Test plan for constituent involvement is created and adopted</a:t>
            </a:r>
          </a:p>
          <a:p>
            <a:pPr marL="514350" indent="-514350">
              <a:buFont typeface="+mj-lt"/>
              <a:buAutoNum type="arabicPeriod"/>
            </a:pPr>
            <a:r>
              <a:rPr lang="en-US" dirty="0"/>
              <a:t>Knowledge transfer concerning accessibility requirements is in place</a:t>
            </a:r>
          </a:p>
          <a:p>
            <a:pPr marL="514350" indent="-514350">
              <a:buFont typeface="+mj-lt"/>
              <a:buAutoNum type="arabicPeriod"/>
            </a:pPr>
            <a:r>
              <a:rPr lang="en-US" dirty="0"/>
              <a:t>Accessibility monitoring plan is created and adopted</a:t>
            </a:r>
          </a:p>
          <a:p>
            <a:pPr marL="514350" indent="-514350">
              <a:buFont typeface="+mj-lt"/>
              <a:buAutoNum type="arabicPeriod"/>
            </a:pPr>
            <a:r>
              <a:rPr lang="en-US" dirty="0"/>
              <a:t>Projects include user feedback loops for accessibility</a:t>
            </a:r>
          </a:p>
          <a:p>
            <a:pPr marL="514350" indent="-514350">
              <a:buFont typeface="+mj-lt"/>
              <a:buAutoNum type="arabicPeriod"/>
            </a:pPr>
            <a:r>
              <a:rPr lang="en-US" dirty="0"/>
              <a:t>Legacy and COTS software is accessible/has remediation plan</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12654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9AA49D-87C4-5247-6372-B89AAC0D038D}"/>
              </a:ext>
            </a:extLst>
          </p:cNvPr>
          <p:cNvSpPr>
            <a:spLocks noGrp="1"/>
          </p:cNvSpPr>
          <p:nvPr>
            <p:ph type="title"/>
          </p:nvPr>
        </p:nvSpPr>
        <p:spPr/>
        <p:txBody>
          <a:bodyPr/>
          <a:lstStyle/>
          <a:p>
            <a:pPr algn="ctr"/>
            <a:r>
              <a:rPr lang="en-US" dirty="0"/>
              <a:t>Dimension 5: Testing and Validation</a:t>
            </a:r>
          </a:p>
        </p:txBody>
      </p:sp>
      <p:sp>
        <p:nvSpPr>
          <p:cNvPr id="3" name="Content Placeholder 2">
            <a:extLst>
              <a:ext uri="{FF2B5EF4-FFF2-40B4-BE49-F238E27FC236}">
                <a16:creationId xmlns:a16="http://schemas.microsoft.com/office/drawing/2014/main" id="{48F43E79-AD65-4A17-BD50-08F185DE7A64}"/>
              </a:ext>
            </a:extLst>
          </p:cNvPr>
          <p:cNvSpPr>
            <a:spLocks noGrp="1"/>
          </p:cNvSpPr>
          <p:nvPr>
            <p:ph idx="1"/>
          </p:nvPr>
        </p:nvSpPr>
        <p:spPr/>
        <p:txBody>
          <a:bodyPr>
            <a:normAutofit/>
          </a:bodyPr>
          <a:lstStyle/>
          <a:p>
            <a:pPr marL="514350" indent="-514350">
              <a:buFont typeface="+mj-lt"/>
              <a:buAutoNum type="arabicPeriod"/>
            </a:pPr>
            <a:r>
              <a:rPr lang="en-US" dirty="0"/>
              <a:t>Testing plans and processes are created and adopted</a:t>
            </a:r>
          </a:p>
          <a:p>
            <a:pPr marL="514350" indent="-514350">
              <a:buFont typeface="+mj-lt"/>
              <a:buAutoNum type="arabicPeriod"/>
            </a:pPr>
            <a:r>
              <a:rPr lang="en-US" dirty="0"/>
              <a:t>All IT projects include accessibility testing and remediation/validation</a:t>
            </a:r>
          </a:p>
          <a:p>
            <a:pPr marL="514350" indent="-514350">
              <a:buFont typeface="+mj-lt"/>
              <a:buAutoNum type="arabicPeriod"/>
            </a:pPr>
            <a:r>
              <a:rPr lang="en-US" dirty="0"/>
              <a:t>Software testing includes technical and functional testing requirements</a:t>
            </a:r>
          </a:p>
          <a:p>
            <a:pPr marL="514350" indent="-514350">
              <a:buFont typeface="+mj-lt"/>
              <a:buAutoNum type="arabicPeriod"/>
            </a:pPr>
            <a:r>
              <a:rPr lang="en-US" dirty="0"/>
              <a:t>Testing roles and responsibilities are defined</a:t>
            </a:r>
          </a:p>
          <a:p>
            <a:pPr marL="514350" indent="-514350">
              <a:buFont typeface="+mj-lt"/>
              <a:buAutoNum type="arabicPeriod"/>
            </a:pPr>
            <a:r>
              <a:rPr lang="en-US" dirty="0"/>
              <a:t>IT projects are tested for accessibility and usability</a:t>
            </a:r>
          </a:p>
          <a:p>
            <a:pPr marL="514350" indent="-514350">
              <a:buFont typeface="+mj-lt"/>
              <a:buAutoNum type="arabicPeriod"/>
            </a:pPr>
            <a:r>
              <a:rPr lang="en-US" dirty="0"/>
              <a:t>Testing tools are reviewed and updated and maintained</a:t>
            </a:r>
          </a:p>
          <a:p>
            <a:pPr marL="514350" indent="-514350">
              <a:buFont typeface="+mj-lt"/>
              <a:buAutoNum type="arabicPeriod"/>
            </a:pPr>
            <a:r>
              <a:rPr lang="en-US" dirty="0"/>
              <a:t>Testing protocols are reviewed and updated</a:t>
            </a:r>
          </a:p>
          <a:p>
            <a:pPr marL="0" indent="0">
              <a:buNone/>
            </a:pPr>
            <a:endParaRPr lang="en-US" dirty="0"/>
          </a:p>
        </p:txBody>
      </p:sp>
    </p:spTree>
    <p:extLst>
      <p:ext uri="{BB962C8B-B14F-4D97-AF65-F5344CB8AC3E}">
        <p14:creationId xmlns:p14="http://schemas.microsoft.com/office/powerpoint/2010/main" val="6113496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96210-E43C-1F07-5B1C-5BA08ADB7B73}"/>
              </a:ext>
            </a:extLst>
          </p:cNvPr>
          <p:cNvSpPr>
            <a:spLocks noGrp="1"/>
          </p:cNvSpPr>
          <p:nvPr>
            <p:ph type="title"/>
          </p:nvPr>
        </p:nvSpPr>
        <p:spPr/>
        <p:txBody>
          <a:bodyPr/>
          <a:lstStyle/>
          <a:p>
            <a:pPr algn="ctr"/>
            <a:r>
              <a:rPr lang="en-US" dirty="0"/>
              <a:t>Dimension 6: Communications</a:t>
            </a:r>
          </a:p>
        </p:txBody>
      </p:sp>
      <p:sp>
        <p:nvSpPr>
          <p:cNvPr id="3" name="Content Placeholder 2">
            <a:extLst>
              <a:ext uri="{FF2B5EF4-FFF2-40B4-BE49-F238E27FC236}">
                <a16:creationId xmlns:a16="http://schemas.microsoft.com/office/drawing/2014/main" id="{80100684-3C86-FAA9-E18E-CF0DDA524B16}"/>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Program office can speak authoritatively about accessibility and requirements and answer questions/respond to complaints</a:t>
            </a:r>
          </a:p>
          <a:p>
            <a:pPr marL="514350" indent="-514350">
              <a:buFont typeface="+mj-lt"/>
              <a:buAutoNum type="arabicPeriod"/>
            </a:pPr>
            <a:r>
              <a:rPr lang="en-US" dirty="0"/>
              <a:t>Organization-wide accessibility communication channels are created and reviewed for impact with metrics</a:t>
            </a:r>
          </a:p>
          <a:p>
            <a:pPr marL="514350" indent="-514350">
              <a:buFont typeface="+mj-lt"/>
              <a:buAutoNum type="arabicPeriod"/>
            </a:pPr>
            <a:r>
              <a:rPr lang="en-US" dirty="0"/>
              <a:t>Internal communications staff is aware of accessibility and associated requirements and creates accessible materials</a:t>
            </a:r>
          </a:p>
          <a:p>
            <a:pPr marL="514350" indent="-514350">
              <a:buFont typeface="+mj-lt"/>
              <a:buAutoNum type="arabicPeriod"/>
            </a:pPr>
            <a:r>
              <a:rPr lang="en-US" dirty="0"/>
              <a:t>Accessibility complaints processes are created and adopted and reviewed for tracking</a:t>
            </a:r>
          </a:p>
          <a:p>
            <a:pPr marL="514350" indent="-514350">
              <a:buFont typeface="+mj-lt"/>
              <a:buAutoNum type="arabicPeriod"/>
            </a:pPr>
            <a:r>
              <a:rPr lang="en-US" dirty="0"/>
              <a:t>Accessibility statement is included in sites and apps</a:t>
            </a:r>
          </a:p>
          <a:p>
            <a:pPr marL="514350" indent="-514350">
              <a:buFont typeface="+mj-lt"/>
              <a:buAutoNum type="arabicPeriod"/>
            </a:pPr>
            <a:r>
              <a:rPr lang="en-US" dirty="0"/>
              <a:t>Senior leadership communications/materials are accessible</a:t>
            </a:r>
          </a:p>
          <a:p>
            <a:pPr marL="514350" indent="-514350">
              <a:buFont typeface="+mj-lt"/>
              <a:buAutoNum type="arabicPeriod"/>
            </a:pPr>
            <a:r>
              <a:rPr lang="en-US" dirty="0"/>
              <a:t>Partner agency engagement</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9438260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BC04B1-2DF8-7734-1826-EE4F67063204}"/>
              </a:ext>
            </a:extLst>
          </p:cNvPr>
          <p:cNvSpPr>
            <a:spLocks noGrp="1"/>
          </p:cNvSpPr>
          <p:nvPr>
            <p:ph type="title"/>
          </p:nvPr>
        </p:nvSpPr>
        <p:spPr/>
        <p:txBody>
          <a:bodyPr/>
          <a:lstStyle/>
          <a:p>
            <a:pPr algn="ctr"/>
            <a:r>
              <a:rPr lang="en-US" dirty="0"/>
              <a:t>Dimension 7: Document Accessibility</a:t>
            </a:r>
          </a:p>
        </p:txBody>
      </p:sp>
      <p:sp>
        <p:nvSpPr>
          <p:cNvPr id="3" name="Content Placeholder 2">
            <a:extLst>
              <a:ext uri="{FF2B5EF4-FFF2-40B4-BE49-F238E27FC236}">
                <a16:creationId xmlns:a16="http://schemas.microsoft.com/office/drawing/2014/main" id="{C8C2F41E-5D6A-964D-80CD-75C0CE309642}"/>
              </a:ext>
            </a:extLst>
          </p:cNvPr>
          <p:cNvSpPr>
            <a:spLocks noGrp="1"/>
          </p:cNvSpPr>
          <p:nvPr>
            <p:ph idx="1"/>
          </p:nvPr>
        </p:nvSpPr>
        <p:spPr/>
        <p:txBody>
          <a:bodyPr>
            <a:normAutofit fontScale="92500" lnSpcReduction="10000"/>
          </a:bodyPr>
          <a:lstStyle/>
          <a:p>
            <a:pPr marL="514350" indent="-514350">
              <a:buFont typeface="+mj-lt"/>
              <a:buAutoNum type="arabicPeriod"/>
            </a:pPr>
            <a:r>
              <a:rPr lang="en-US" dirty="0"/>
              <a:t>Processes for creating accessible documents are created, adopted and reviewed</a:t>
            </a:r>
          </a:p>
          <a:p>
            <a:pPr marL="514350" indent="-514350">
              <a:buFont typeface="+mj-lt"/>
              <a:buAutoNum type="arabicPeriod"/>
            </a:pPr>
            <a:r>
              <a:rPr lang="en-US" dirty="0"/>
              <a:t>Tooling and templates for creating accessible documents is created and used</a:t>
            </a:r>
          </a:p>
          <a:p>
            <a:pPr marL="514350" indent="-514350">
              <a:buFont typeface="+mj-lt"/>
              <a:buAutoNum type="arabicPeriod"/>
            </a:pPr>
            <a:r>
              <a:rPr lang="en-US" dirty="0"/>
              <a:t>Accessibility validation checkpoints are created and included in document creation process</a:t>
            </a:r>
          </a:p>
          <a:p>
            <a:pPr marL="514350" indent="-514350">
              <a:buFont typeface="+mj-lt"/>
              <a:buAutoNum type="arabicPeriod"/>
            </a:pPr>
            <a:r>
              <a:rPr lang="en-US" dirty="0"/>
              <a:t>Resources are available to create accessible documents with staff</a:t>
            </a:r>
          </a:p>
          <a:p>
            <a:pPr marL="514350" indent="-514350">
              <a:buFont typeface="+mj-lt"/>
              <a:buAutoNum type="arabicPeriod"/>
            </a:pPr>
            <a:r>
              <a:rPr lang="en-US" dirty="0"/>
              <a:t>Accessible document training is provided to staff</a:t>
            </a:r>
          </a:p>
          <a:p>
            <a:pPr marL="514350" indent="-514350">
              <a:buFont typeface="+mj-lt"/>
              <a:buAutoNum type="arabicPeriod"/>
            </a:pPr>
            <a:r>
              <a:rPr lang="en-US" dirty="0"/>
              <a:t>Document accessibility is inventoried and tracked</a:t>
            </a:r>
          </a:p>
          <a:p>
            <a:pPr marL="514350" indent="-514350">
              <a:buFont typeface="+mj-lt"/>
              <a:buAutoNum type="arabicPeriod"/>
            </a:pPr>
            <a:r>
              <a:rPr lang="en-US" dirty="0"/>
              <a:t>Feedback loops are created for document accessibility awareness</a:t>
            </a:r>
          </a:p>
          <a:p>
            <a:pPr marL="0" indent="0">
              <a:buNone/>
            </a:pPr>
            <a:endParaRPr lang="en-US" dirty="0"/>
          </a:p>
          <a:p>
            <a:pPr marL="0" indent="0">
              <a:buNone/>
            </a:pPr>
            <a:endParaRPr lang="en-US" dirty="0"/>
          </a:p>
        </p:txBody>
      </p:sp>
    </p:spTree>
    <p:extLst>
      <p:ext uri="{BB962C8B-B14F-4D97-AF65-F5344CB8AC3E}">
        <p14:creationId xmlns:p14="http://schemas.microsoft.com/office/powerpoint/2010/main" val="23827152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B491-8168-356D-13D6-D30267166B9B}"/>
              </a:ext>
            </a:extLst>
          </p:cNvPr>
          <p:cNvSpPr>
            <a:spLocks noGrp="1"/>
          </p:cNvSpPr>
          <p:nvPr>
            <p:ph type="title"/>
          </p:nvPr>
        </p:nvSpPr>
        <p:spPr/>
        <p:txBody>
          <a:bodyPr/>
          <a:lstStyle/>
          <a:p>
            <a:pPr algn="ctr"/>
            <a:r>
              <a:rPr lang="en-US" dirty="0"/>
              <a:t>Dimension 8: Training</a:t>
            </a:r>
          </a:p>
        </p:txBody>
      </p:sp>
      <p:sp>
        <p:nvSpPr>
          <p:cNvPr id="3" name="Content Placeholder 2">
            <a:extLst>
              <a:ext uri="{FF2B5EF4-FFF2-40B4-BE49-F238E27FC236}">
                <a16:creationId xmlns:a16="http://schemas.microsoft.com/office/drawing/2014/main" id="{0DF7DA1D-A49E-EDDA-5DE7-2EB8EC92032A}"/>
              </a:ext>
            </a:extLst>
          </p:cNvPr>
          <p:cNvSpPr>
            <a:spLocks noGrp="1"/>
          </p:cNvSpPr>
          <p:nvPr>
            <p:ph idx="1"/>
          </p:nvPr>
        </p:nvSpPr>
        <p:spPr/>
        <p:txBody>
          <a:bodyPr>
            <a:normAutofit fontScale="92500"/>
          </a:bodyPr>
          <a:lstStyle/>
          <a:p>
            <a:pPr marL="514350" indent="-514350">
              <a:buFont typeface="+mj-lt"/>
              <a:buAutoNum type="arabicPeriod"/>
            </a:pPr>
            <a:r>
              <a:rPr lang="en-US" dirty="0"/>
              <a:t>Accessibility training is provided to staff and tracked and updated</a:t>
            </a:r>
          </a:p>
          <a:p>
            <a:pPr marL="514350" indent="-514350">
              <a:buFont typeface="+mj-lt"/>
              <a:buAutoNum type="arabicPeriod"/>
            </a:pPr>
            <a:r>
              <a:rPr lang="en-US" dirty="0"/>
              <a:t>Accessibility training curriculum is created for specific roles</a:t>
            </a:r>
          </a:p>
          <a:p>
            <a:pPr marL="514350" indent="-514350">
              <a:buFont typeface="+mj-lt"/>
              <a:buAutoNum type="arabicPeriod"/>
            </a:pPr>
            <a:r>
              <a:rPr lang="en-US" dirty="0"/>
              <a:t>Resources are available to develop, procure and implement accessibility training</a:t>
            </a:r>
          </a:p>
          <a:p>
            <a:pPr marL="514350" indent="-514350">
              <a:buFont typeface="+mj-lt"/>
              <a:buAutoNum type="arabicPeriod"/>
            </a:pPr>
            <a:r>
              <a:rPr lang="en-US" dirty="0"/>
              <a:t>IT accessibility training is created, required and completed by all staff</a:t>
            </a:r>
          </a:p>
          <a:p>
            <a:pPr marL="514350" indent="-514350">
              <a:buFont typeface="+mj-lt"/>
              <a:buAutoNum type="arabicPeriod"/>
            </a:pPr>
            <a:r>
              <a:rPr lang="en-US" dirty="0"/>
              <a:t>Completion tracking records plan is created and adopted</a:t>
            </a:r>
          </a:p>
          <a:p>
            <a:pPr marL="514350" indent="-514350">
              <a:buFont typeface="+mj-lt"/>
              <a:buAutoNum type="arabicPeriod"/>
            </a:pPr>
            <a:r>
              <a:rPr lang="en-US" dirty="0"/>
              <a:t>Accessibility is included in professional development skills and goals</a:t>
            </a:r>
          </a:p>
          <a:p>
            <a:pPr marL="514350" indent="-514350">
              <a:buFont typeface="+mj-lt"/>
              <a:buAutoNum type="arabicPeriod"/>
            </a:pPr>
            <a:r>
              <a:rPr lang="en-US" dirty="0"/>
              <a:t>Additional trainings are identified based on metrics and gaps</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338340544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BB491-8168-356D-13D6-D30267166B9B}"/>
              </a:ext>
            </a:extLst>
          </p:cNvPr>
          <p:cNvSpPr>
            <a:spLocks noGrp="1"/>
          </p:cNvSpPr>
          <p:nvPr>
            <p:ph type="title"/>
          </p:nvPr>
        </p:nvSpPr>
        <p:spPr/>
        <p:txBody>
          <a:bodyPr/>
          <a:lstStyle/>
          <a:p>
            <a:pPr algn="ctr"/>
            <a:r>
              <a:rPr lang="en-US" dirty="0"/>
              <a:t>Dimension 9: Culture &amp; Leadership</a:t>
            </a:r>
          </a:p>
        </p:txBody>
      </p:sp>
      <p:sp>
        <p:nvSpPr>
          <p:cNvPr id="3" name="Content Placeholder 2">
            <a:extLst>
              <a:ext uri="{FF2B5EF4-FFF2-40B4-BE49-F238E27FC236}">
                <a16:creationId xmlns:a16="http://schemas.microsoft.com/office/drawing/2014/main" id="{0DF7DA1D-A49E-EDDA-5DE7-2EB8EC92032A}"/>
              </a:ext>
            </a:extLst>
          </p:cNvPr>
          <p:cNvSpPr>
            <a:spLocks noGrp="1"/>
          </p:cNvSpPr>
          <p:nvPr>
            <p:ph idx="1"/>
          </p:nvPr>
        </p:nvSpPr>
        <p:spPr/>
        <p:txBody>
          <a:bodyPr>
            <a:normAutofit fontScale="85000" lnSpcReduction="20000"/>
          </a:bodyPr>
          <a:lstStyle/>
          <a:p>
            <a:pPr marL="514350" indent="-514350">
              <a:buFont typeface="+mj-lt"/>
              <a:buAutoNum type="arabicPeriod"/>
            </a:pPr>
            <a:r>
              <a:rPr lang="en-US" dirty="0"/>
              <a:t>Senior leadership is aware and communicates importance of and accessibility requirements and commitment</a:t>
            </a:r>
          </a:p>
          <a:p>
            <a:pPr marL="514350" indent="-514350">
              <a:buFont typeface="+mj-lt"/>
              <a:buAutoNum type="arabicPeriod"/>
            </a:pPr>
            <a:r>
              <a:rPr lang="en-US" dirty="0"/>
              <a:t>Accessibility requirements is understood and implemented by management </a:t>
            </a:r>
          </a:p>
          <a:p>
            <a:pPr marL="514350" indent="-514350">
              <a:buFont typeface="+mj-lt"/>
              <a:buAutoNum type="arabicPeriod"/>
            </a:pPr>
            <a:r>
              <a:rPr lang="en-US" dirty="0"/>
              <a:t>Affinity groups for disability are created and include accessibility</a:t>
            </a:r>
          </a:p>
          <a:p>
            <a:pPr marL="514350" indent="-514350">
              <a:buFont typeface="+mj-lt"/>
              <a:buAutoNum type="arabicPeriod"/>
            </a:pPr>
            <a:r>
              <a:rPr lang="en-US" dirty="0"/>
              <a:t>IT accessibility awareness plan is created and implemented</a:t>
            </a:r>
          </a:p>
          <a:p>
            <a:pPr marL="514350" indent="-514350">
              <a:buFont typeface="+mj-lt"/>
              <a:buAutoNum type="arabicPeriod"/>
            </a:pPr>
            <a:r>
              <a:rPr lang="en-US" dirty="0"/>
              <a:t>Accessibility strategy is created and implemented with signoff</a:t>
            </a:r>
          </a:p>
          <a:p>
            <a:pPr marL="514350" indent="-514350">
              <a:buFont typeface="+mj-lt"/>
              <a:buAutoNum type="arabicPeriod"/>
            </a:pPr>
            <a:r>
              <a:rPr lang="en-US" dirty="0"/>
              <a:t>Constituent engagement</a:t>
            </a:r>
          </a:p>
          <a:p>
            <a:pPr marL="514350" indent="-514350">
              <a:buFont typeface="+mj-lt"/>
              <a:buAutoNum type="arabicPeriod"/>
            </a:pPr>
            <a:r>
              <a:rPr lang="en-US" dirty="0"/>
              <a:t>Accessibility executive sponsor/committee for accountability and advocacy</a:t>
            </a:r>
          </a:p>
          <a:p>
            <a:pPr marL="514350" indent="-514350">
              <a:buFont typeface="+mj-lt"/>
              <a:buAutoNum type="arabicPeriod"/>
            </a:pPr>
            <a:r>
              <a:rPr lang="en-US" dirty="0"/>
              <a:t> Accessibility requirements are included in manager performance goals</a:t>
            </a:r>
          </a:p>
          <a:p>
            <a:pPr marL="514350" indent="-514350">
              <a:buFont typeface="+mj-lt"/>
              <a:buAutoNum type="arabicPeriod"/>
            </a:pPr>
            <a:r>
              <a:rPr lang="en-US" dirty="0"/>
              <a:t>Program milestones and successes are shared with partners</a:t>
            </a:r>
          </a:p>
          <a:p>
            <a:pPr marL="0" indent="0">
              <a:buNone/>
            </a:pPr>
            <a:endParaRPr lang="en-US" dirty="0"/>
          </a:p>
        </p:txBody>
      </p:sp>
    </p:spTree>
    <p:extLst>
      <p:ext uri="{BB962C8B-B14F-4D97-AF65-F5344CB8AC3E}">
        <p14:creationId xmlns:p14="http://schemas.microsoft.com/office/powerpoint/2010/main" val="19206098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22B9C2-BEE0-3CA6-15FE-969D7F44DA8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AEE038-897D-D290-7242-5158689CB692}"/>
              </a:ext>
            </a:extLst>
          </p:cNvPr>
          <p:cNvSpPr>
            <a:spLocks noGrp="1"/>
          </p:cNvSpPr>
          <p:nvPr>
            <p:ph type="title"/>
          </p:nvPr>
        </p:nvSpPr>
        <p:spPr/>
        <p:txBody>
          <a:bodyPr/>
          <a:lstStyle/>
          <a:p>
            <a:pPr algn="ctr"/>
            <a:r>
              <a:rPr lang="en-US" dirty="0"/>
              <a:t>Dimension 10: Collaboration </a:t>
            </a:r>
          </a:p>
        </p:txBody>
      </p:sp>
      <p:sp>
        <p:nvSpPr>
          <p:cNvPr id="3" name="Content Placeholder 2">
            <a:extLst>
              <a:ext uri="{FF2B5EF4-FFF2-40B4-BE49-F238E27FC236}">
                <a16:creationId xmlns:a16="http://schemas.microsoft.com/office/drawing/2014/main" id="{C3145F3C-1FDC-F95E-F764-3A3DC92242DF}"/>
              </a:ext>
            </a:extLst>
          </p:cNvPr>
          <p:cNvSpPr>
            <a:spLocks noGrp="1"/>
          </p:cNvSpPr>
          <p:nvPr>
            <p:ph idx="1"/>
          </p:nvPr>
        </p:nvSpPr>
        <p:spPr/>
        <p:txBody>
          <a:bodyPr>
            <a:normAutofit/>
          </a:bodyPr>
          <a:lstStyle/>
          <a:p>
            <a:pPr marL="514350" indent="-514350">
              <a:buFont typeface="+mj-lt"/>
              <a:buAutoNum type="arabicPeriod"/>
            </a:pPr>
            <a:r>
              <a:rPr lang="en-US" dirty="0"/>
              <a:t>Partner engagement and knowledge sharing</a:t>
            </a:r>
          </a:p>
          <a:p>
            <a:pPr marL="514350" indent="-514350">
              <a:buFont typeface="+mj-lt"/>
              <a:buAutoNum type="arabicPeriod"/>
            </a:pPr>
            <a:r>
              <a:rPr lang="en-US" dirty="0"/>
              <a:t>Participation in accessibility groups and forums</a:t>
            </a:r>
          </a:p>
          <a:p>
            <a:pPr marL="514350" indent="-514350">
              <a:buFont typeface="+mj-lt"/>
              <a:buAutoNum type="arabicPeriod"/>
            </a:pPr>
            <a:r>
              <a:rPr lang="en-US" dirty="0"/>
              <a:t>Program office engagement with affinity groups</a:t>
            </a:r>
          </a:p>
          <a:p>
            <a:pPr marL="514350" indent="-514350">
              <a:buFont typeface="+mj-lt"/>
              <a:buAutoNum type="arabicPeriod"/>
            </a:pPr>
            <a:r>
              <a:rPr lang="en-US" dirty="0"/>
              <a:t>External engagement opportunities</a:t>
            </a:r>
          </a:p>
        </p:txBody>
      </p:sp>
    </p:spTree>
    <p:extLst>
      <p:ext uri="{BB962C8B-B14F-4D97-AF65-F5344CB8AC3E}">
        <p14:creationId xmlns:p14="http://schemas.microsoft.com/office/powerpoint/2010/main" val="25866806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963F9F-DF46-6B09-C33E-3F7355B11914}"/>
              </a:ext>
            </a:extLst>
          </p:cNvPr>
          <p:cNvSpPr>
            <a:spLocks noGrp="1"/>
          </p:cNvSpPr>
          <p:nvPr>
            <p:ph type="title"/>
          </p:nvPr>
        </p:nvSpPr>
        <p:spPr/>
        <p:txBody>
          <a:bodyPr/>
          <a:lstStyle/>
          <a:p>
            <a:pPr algn="ctr"/>
            <a:r>
              <a:rPr lang="en-US" dirty="0"/>
              <a:t>Meeting Agenda</a:t>
            </a:r>
          </a:p>
        </p:txBody>
      </p:sp>
      <p:sp>
        <p:nvSpPr>
          <p:cNvPr id="3" name="Content Placeholder 2">
            <a:extLst>
              <a:ext uri="{FF2B5EF4-FFF2-40B4-BE49-F238E27FC236}">
                <a16:creationId xmlns:a16="http://schemas.microsoft.com/office/drawing/2014/main" id="{044C0BF8-ACE0-1642-E7A4-63B54E626902}"/>
              </a:ext>
            </a:extLst>
          </p:cNvPr>
          <p:cNvSpPr>
            <a:spLocks noGrp="1"/>
          </p:cNvSpPr>
          <p:nvPr>
            <p:ph idx="1"/>
          </p:nvPr>
        </p:nvSpPr>
        <p:spPr/>
        <p:txBody>
          <a:bodyPr vert="horz" lIns="91440" tIns="45720" rIns="91440" bIns="45720" rtlCol="0" anchor="t">
            <a:normAutofit/>
          </a:bodyPr>
          <a:lstStyle/>
          <a:p>
            <a:pPr marL="514350" indent="-514350">
              <a:buFont typeface="+mj-lt"/>
              <a:buAutoNum type="arabicPeriod"/>
            </a:pPr>
            <a:r>
              <a:rPr lang="en-US" dirty="0"/>
              <a:t>Welcome and Roll Call</a:t>
            </a:r>
          </a:p>
          <a:p>
            <a:pPr marL="514350" indent="-514350">
              <a:buFont typeface="+mj-lt"/>
              <a:buAutoNum type="arabicPeriod"/>
            </a:pPr>
            <a:r>
              <a:rPr lang="en-US" dirty="0"/>
              <a:t>Federal Intelligence Community Maturity Model Tracker Overview</a:t>
            </a:r>
          </a:p>
          <a:p>
            <a:pPr marL="514350" indent="-514350">
              <a:buFont typeface="+mj-lt"/>
              <a:buAutoNum type="arabicPeriod"/>
            </a:pPr>
            <a:r>
              <a:rPr lang="en-US" dirty="0"/>
              <a:t>Confirm 3 Dimensions for Dashboard Inclusion</a:t>
            </a:r>
          </a:p>
          <a:p>
            <a:pPr marL="514350" indent="-514350">
              <a:buFont typeface="+mj-lt"/>
              <a:buAutoNum type="arabicPeriod"/>
            </a:pPr>
            <a:r>
              <a:rPr lang="en-US" dirty="0"/>
              <a:t>Discuss Reporting Requirements</a:t>
            </a:r>
          </a:p>
          <a:p>
            <a:pPr marL="514350" indent="-514350">
              <a:buFont typeface="+mj-lt"/>
              <a:buAutoNum type="arabicPeriod"/>
            </a:pPr>
            <a:r>
              <a:rPr lang="en-US" dirty="0"/>
              <a:t>Working Group Next Steps</a:t>
            </a:r>
          </a:p>
          <a:p>
            <a:pPr marL="514350" indent="-514350">
              <a:buFont typeface="+mj-lt"/>
              <a:buAutoNum type="arabicPeriod"/>
            </a:pPr>
            <a:r>
              <a:rPr lang="en-US" dirty="0"/>
              <a:t>Working Group Remarks</a:t>
            </a:r>
          </a:p>
          <a:p>
            <a:pPr marL="514350" indent="-514350">
              <a:buFont typeface="+mj-lt"/>
              <a:buAutoNum type="arabicPeriod"/>
            </a:pPr>
            <a:r>
              <a:rPr lang="en-US" dirty="0"/>
              <a:t>Public Remarks</a:t>
            </a:r>
          </a:p>
        </p:txBody>
      </p:sp>
    </p:spTree>
    <p:extLst>
      <p:ext uri="{BB962C8B-B14F-4D97-AF65-F5344CB8AC3E}">
        <p14:creationId xmlns:p14="http://schemas.microsoft.com/office/powerpoint/2010/main" val="9076415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B849B55E-7D9D-627C-C784-522914097085}"/>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B8BCD88-996C-B862-2524-C389DBDF88E8}"/>
              </a:ext>
            </a:extLst>
          </p:cNvPr>
          <p:cNvSpPr>
            <a:spLocks noGrp="1"/>
          </p:cNvSpPr>
          <p:nvPr>
            <p:ph type="ctrTitle"/>
          </p:nvPr>
        </p:nvSpPr>
        <p:spPr/>
        <p:txBody>
          <a:bodyPr>
            <a:normAutofit fontScale="90000"/>
          </a:bodyPr>
          <a:lstStyle/>
          <a:p>
            <a:r>
              <a:rPr lang="en-US" dirty="0">
                <a:solidFill>
                  <a:schemeClr val="bg2"/>
                </a:solidFill>
              </a:rPr>
              <a:t>Next Steps </a:t>
            </a:r>
            <a:br>
              <a:rPr lang="en-US" dirty="0">
                <a:solidFill>
                  <a:schemeClr val="bg2"/>
                </a:solidFill>
              </a:rPr>
            </a:br>
            <a:r>
              <a:rPr lang="en-US" dirty="0">
                <a:solidFill>
                  <a:schemeClr val="bg2"/>
                </a:solidFill>
              </a:rPr>
              <a:t>for Public Reporting Working Group</a:t>
            </a:r>
          </a:p>
        </p:txBody>
      </p:sp>
      <p:sp>
        <p:nvSpPr>
          <p:cNvPr id="6" name="Subtitle 5">
            <a:extLst>
              <a:ext uri="{FF2B5EF4-FFF2-40B4-BE49-F238E27FC236}">
                <a16:creationId xmlns:a16="http://schemas.microsoft.com/office/drawing/2014/main" id="{459E2FB8-0713-6F67-F150-0BD14A5E2EA9}"/>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39555413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BC224-3E84-716D-8D23-88E192793268}"/>
              </a:ext>
            </a:extLst>
          </p:cNvPr>
          <p:cNvSpPr>
            <a:spLocks noGrp="1"/>
          </p:cNvSpPr>
          <p:nvPr>
            <p:ph type="title"/>
          </p:nvPr>
        </p:nvSpPr>
        <p:spPr/>
        <p:txBody>
          <a:bodyPr/>
          <a:lstStyle/>
          <a:p>
            <a:pPr algn="ctr"/>
            <a:r>
              <a:rPr lang="en-US" dirty="0"/>
              <a:t>What is Next for This Working Group</a:t>
            </a:r>
          </a:p>
        </p:txBody>
      </p:sp>
      <p:sp>
        <p:nvSpPr>
          <p:cNvPr id="3" name="Content Placeholder 2">
            <a:extLst>
              <a:ext uri="{FF2B5EF4-FFF2-40B4-BE49-F238E27FC236}">
                <a16:creationId xmlns:a16="http://schemas.microsoft.com/office/drawing/2014/main" id="{4DBBF46A-1C58-3DFA-BEE3-38876A216B60}"/>
              </a:ext>
            </a:extLst>
          </p:cNvPr>
          <p:cNvSpPr>
            <a:spLocks noGrp="1"/>
          </p:cNvSpPr>
          <p:nvPr>
            <p:ph idx="1"/>
          </p:nvPr>
        </p:nvSpPr>
        <p:spPr>
          <a:xfrm>
            <a:off x="838200" y="1871330"/>
            <a:ext cx="10515600" cy="4837814"/>
          </a:xfrm>
        </p:spPr>
        <p:txBody>
          <a:bodyPr vert="horz" lIns="91440" tIns="45720" rIns="91440" bIns="45720" rtlCol="0" anchor="t">
            <a:normAutofit/>
          </a:bodyPr>
          <a:lstStyle/>
          <a:p>
            <a:pPr marL="0" indent="0">
              <a:buNone/>
            </a:pPr>
            <a:r>
              <a:rPr lang="en-US" dirty="0"/>
              <a:t>Coming up for this working group</a:t>
            </a:r>
          </a:p>
          <a:p>
            <a:pPr marL="0" indent="0">
              <a:buNone/>
            </a:pPr>
            <a:endParaRPr lang="en-US" dirty="0"/>
          </a:p>
          <a:p>
            <a:pPr marL="514350" indent="-514350">
              <a:buFont typeface="+mj-lt"/>
              <a:buAutoNum type="arabicPeriod"/>
            </a:pPr>
            <a:r>
              <a:rPr lang="en-US" dirty="0"/>
              <a:t>Continue conversation and deciding on when, who, what and how for data and reporting requirements for selected dimensions</a:t>
            </a:r>
          </a:p>
          <a:p>
            <a:pPr marL="514350" indent="-514350">
              <a:buFont typeface="+mj-lt"/>
              <a:buAutoNum type="arabicPeriod"/>
            </a:pPr>
            <a:r>
              <a:rPr lang="en-US" dirty="0"/>
              <a:t>Create timeline for dashboard review and updates with additional dimensions </a:t>
            </a:r>
          </a:p>
          <a:p>
            <a:pPr marL="514350" indent="-514350">
              <a:buFont typeface="+mj-lt"/>
              <a:buAutoNum type="arabicPeriod"/>
            </a:pPr>
            <a:r>
              <a:rPr lang="en-US"/>
              <a:t>Review </a:t>
            </a:r>
            <a:r>
              <a:rPr lang="en-US" dirty="0"/>
              <a:t>and selection of dashboard tool</a:t>
            </a:r>
          </a:p>
          <a:p>
            <a:pPr marL="514350" indent="-514350">
              <a:buFont typeface="+mj-lt"/>
              <a:buAutoNum type="arabicPeriod"/>
            </a:pPr>
            <a:r>
              <a:rPr lang="en-US" dirty="0"/>
              <a:t>Constituency engagement discussion for feedback for first version of dashboard</a:t>
            </a:r>
          </a:p>
        </p:txBody>
      </p:sp>
    </p:spTree>
    <p:extLst>
      <p:ext uri="{BB962C8B-B14F-4D97-AF65-F5344CB8AC3E}">
        <p14:creationId xmlns:p14="http://schemas.microsoft.com/office/powerpoint/2010/main" val="28906220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A6813C-6E89-1EE2-AC63-6B853BC1137D}"/>
              </a:ext>
            </a:extLst>
          </p:cNvPr>
          <p:cNvSpPr>
            <a:spLocks noGrp="1"/>
          </p:cNvSpPr>
          <p:nvPr>
            <p:ph type="ctrTitle"/>
          </p:nvPr>
        </p:nvSpPr>
        <p:spPr/>
        <p:txBody>
          <a:bodyPr/>
          <a:lstStyle/>
          <a:p>
            <a:r>
              <a:rPr lang="en-US" dirty="0">
                <a:solidFill>
                  <a:schemeClr val="bg2"/>
                </a:solidFill>
              </a:rPr>
              <a:t>Working Group Member Remarks</a:t>
            </a:r>
          </a:p>
        </p:txBody>
      </p:sp>
      <p:sp>
        <p:nvSpPr>
          <p:cNvPr id="5" name="Subtitle 4">
            <a:extLst>
              <a:ext uri="{FF2B5EF4-FFF2-40B4-BE49-F238E27FC236}">
                <a16:creationId xmlns:a16="http://schemas.microsoft.com/office/drawing/2014/main" id="{BC3E53A5-789C-3144-B44A-2E90BF8CF61B}"/>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1530825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C97FB7-B290-1CEE-5386-BFD7E91F9F04}"/>
              </a:ext>
            </a:extLst>
          </p:cNvPr>
          <p:cNvSpPr>
            <a:spLocks noGrp="1"/>
          </p:cNvSpPr>
          <p:nvPr>
            <p:ph type="ctrTitle"/>
          </p:nvPr>
        </p:nvSpPr>
        <p:spPr/>
        <p:txBody>
          <a:bodyPr/>
          <a:lstStyle/>
          <a:p>
            <a:r>
              <a:rPr lang="en-US" dirty="0">
                <a:solidFill>
                  <a:schemeClr val="bg2"/>
                </a:solidFill>
              </a:rPr>
              <a:t>Public Remarks</a:t>
            </a:r>
          </a:p>
        </p:txBody>
      </p:sp>
      <p:sp>
        <p:nvSpPr>
          <p:cNvPr id="5" name="Subtitle 4">
            <a:extLst>
              <a:ext uri="{FF2B5EF4-FFF2-40B4-BE49-F238E27FC236}">
                <a16:creationId xmlns:a16="http://schemas.microsoft.com/office/drawing/2014/main" id="{45BD7953-CE80-490A-A859-65590FA370C2}"/>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7499624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668443-73C3-3D2B-53F2-3821D0DCBC91}"/>
              </a:ext>
            </a:extLst>
          </p:cNvPr>
          <p:cNvSpPr>
            <a:spLocks noGrp="1"/>
          </p:cNvSpPr>
          <p:nvPr>
            <p:ph type="title"/>
          </p:nvPr>
        </p:nvSpPr>
        <p:spPr/>
        <p:txBody>
          <a:bodyPr/>
          <a:lstStyle/>
          <a:p>
            <a:pPr algn="ctr"/>
            <a:r>
              <a:rPr lang="en-US" dirty="0"/>
              <a:t>Guidelines for Public Remarks</a:t>
            </a:r>
          </a:p>
        </p:txBody>
      </p:sp>
      <p:sp>
        <p:nvSpPr>
          <p:cNvPr id="3" name="Content Placeholder 2">
            <a:extLst>
              <a:ext uri="{FF2B5EF4-FFF2-40B4-BE49-F238E27FC236}">
                <a16:creationId xmlns:a16="http://schemas.microsoft.com/office/drawing/2014/main" id="{9B81CBB8-6783-3D3A-8FBF-39106B8B5523}"/>
              </a:ext>
            </a:extLst>
          </p:cNvPr>
          <p:cNvSpPr>
            <a:spLocks noGrp="1"/>
          </p:cNvSpPr>
          <p:nvPr>
            <p:ph idx="1"/>
          </p:nvPr>
        </p:nvSpPr>
        <p:spPr/>
        <p:txBody>
          <a:bodyPr>
            <a:normAutofit fontScale="77500" lnSpcReduction="20000"/>
          </a:bodyPr>
          <a:lstStyle/>
          <a:p>
            <a:pPr marL="0" indent="0">
              <a:lnSpc>
                <a:spcPct val="114000"/>
              </a:lnSpc>
              <a:spcAft>
                <a:spcPts val="1200"/>
              </a:spcAft>
              <a:buNone/>
            </a:pPr>
            <a:r>
              <a:rPr lang="en-US" sz="2800" dirty="0"/>
              <a:t>Time permitting, members of the public are welcomed to provide comments and feedback. </a:t>
            </a:r>
          </a:p>
          <a:p>
            <a:pPr marL="0" indent="0">
              <a:lnSpc>
                <a:spcPct val="114000"/>
              </a:lnSpc>
              <a:spcAft>
                <a:spcPts val="1200"/>
              </a:spcAft>
              <a:buNone/>
            </a:pPr>
            <a:r>
              <a:rPr lang="en-US" sz="2800" dirty="0"/>
              <a:t>If you would like to speak:</a:t>
            </a:r>
          </a:p>
          <a:p>
            <a:pPr marL="431800" indent="-285750">
              <a:lnSpc>
                <a:spcPct val="114000"/>
              </a:lnSpc>
              <a:spcAft>
                <a:spcPts val="1200"/>
              </a:spcAft>
              <a:buFont typeface="Wingdings" panose="05000000000000000000" pitchFamily="2" charset="2"/>
              <a:buChar char="§"/>
            </a:pPr>
            <a:r>
              <a:rPr lang="en-US" sz="2800" dirty="0"/>
              <a:t>Indicate your desire to provide public comments by using the “raise hand” feature or by commenting in the meeting chat.</a:t>
            </a:r>
          </a:p>
          <a:p>
            <a:pPr marL="431800" indent="-285750">
              <a:lnSpc>
                <a:spcPct val="114000"/>
              </a:lnSpc>
              <a:spcAft>
                <a:spcPts val="1200"/>
              </a:spcAft>
              <a:buFont typeface="Wingdings" panose="05000000000000000000" pitchFamily="2" charset="2"/>
              <a:buChar char="§"/>
            </a:pPr>
            <a:r>
              <a:rPr lang="en-US" sz="2800" dirty="0"/>
              <a:t>K</a:t>
            </a:r>
            <a:r>
              <a:rPr lang="en-US" sz="2800" dirty="0">
                <a:latin typeface="Noto Sans" panose="020B0502040504020204" pitchFamily="34" charset="0"/>
                <a:ea typeface="Noto Sans" panose="020B0502040504020204" pitchFamily="34" charset="0"/>
                <a:cs typeface="Noto Sans" panose="020B0502040504020204" pitchFamily="34" charset="0"/>
              </a:rPr>
              <a:t>eep remarks to 3 minutes</a:t>
            </a:r>
          </a:p>
          <a:p>
            <a:pPr marL="431800" indent="-285750">
              <a:lnSpc>
                <a:spcPct val="114000"/>
              </a:lnSpc>
              <a:spcAft>
                <a:spcPts val="1200"/>
              </a:spcAft>
              <a:buFont typeface="Wingdings" panose="05000000000000000000" pitchFamily="2" charset="2"/>
              <a:buChar char="§"/>
            </a:pPr>
            <a:r>
              <a:rPr lang="en-US" sz="2800" dirty="0"/>
              <a:t>S</a:t>
            </a:r>
            <a:r>
              <a:rPr lang="en-US" sz="2800" dirty="0">
                <a:latin typeface="Noto Sans" panose="020B0502040504020204" pitchFamily="34" charset="0"/>
                <a:ea typeface="Noto Sans" panose="020B0502040504020204" pitchFamily="34" charset="0"/>
                <a:cs typeface="Noto Sans" panose="020B0502040504020204" pitchFamily="34" charset="0"/>
              </a:rPr>
              <a:t>tate your name clearly and any organization you represent</a:t>
            </a:r>
          </a:p>
          <a:p>
            <a:pPr marL="0" indent="0">
              <a:lnSpc>
                <a:spcPct val="114000"/>
              </a:lnSpc>
              <a:spcAft>
                <a:spcPts val="1200"/>
              </a:spcAft>
              <a:buNone/>
            </a:pPr>
            <a:r>
              <a:rPr lang="en-US" sz="2800" dirty="0"/>
              <a:t>You may also send a comment in the chat (include your name) and the comment will be read out loud on your behalf.</a:t>
            </a:r>
          </a:p>
        </p:txBody>
      </p:sp>
    </p:spTree>
    <p:extLst>
      <p:ext uri="{BB962C8B-B14F-4D97-AF65-F5344CB8AC3E}">
        <p14:creationId xmlns:p14="http://schemas.microsoft.com/office/powerpoint/2010/main" val="14090022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87CDE48-60C5-49D5-683E-B41FBA949713}"/>
              </a:ext>
            </a:extLst>
          </p:cNvPr>
          <p:cNvSpPr>
            <a:spLocks noGrp="1"/>
          </p:cNvSpPr>
          <p:nvPr>
            <p:ph type="ctrTitle"/>
          </p:nvPr>
        </p:nvSpPr>
        <p:spPr/>
        <p:txBody>
          <a:bodyPr/>
          <a:lstStyle/>
          <a:p>
            <a:r>
              <a:rPr lang="en-US" dirty="0">
                <a:solidFill>
                  <a:schemeClr val="bg2"/>
                </a:solidFill>
              </a:rPr>
              <a:t>Thank You</a:t>
            </a:r>
          </a:p>
        </p:txBody>
      </p:sp>
      <p:sp>
        <p:nvSpPr>
          <p:cNvPr id="5" name="Subtitle 4">
            <a:extLst>
              <a:ext uri="{FF2B5EF4-FFF2-40B4-BE49-F238E27FC236}">
                <a16:creationId xmlns:a16="http://schemas.microsoft.com/office/drawing/2014/main" id="{C013A583-8731-560D-F34E-65B9CB494DF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33694024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7FC3462-5C38-484B-3D71-AD84862000FE}"/>
              </a:ext>
            </a:extLst>
          </p:cNvPr>
          <p:cNvSpPr>
            <a:spLocks noGrp="1"/>
          </p:cNvSpPr>
          <p:nvPr>
            <p:ph type="ctrTitle"/>
          </p:nvPr>
        </p:nvSpPr>
        <p:spPr/>
        <p:txBody>
          <a:bodyPr/>
          <a:lstStyle/>
          <a:p>
            <a:r>
              <a:rPr lang="en-US" dirty="0">
                <a:solidFill>
                  <a:schemeClr val="bg2">
                    <a:lumMod val="90000"/>
                  </a:schemeClr>
                </a:solidFill>
              </a:rPr>
              <a:t>Welcome and Roll Call</a:t>
            </a:r>
          </a:p>
        </p:txBody>
      </p:sp>
      <p:sp>
        <p:nvSpPr>
          <p:cNvPr id="5" name="Subtitle 4">
            <a:extLst>
              <a:ext uri="{FF2B5EF4-FFF2-40B4-BE49-F238E27FC236}">
                <a16:creationId xmlns:a16="http://schemas.microsoft.com/office/drawing/2014/main" id="{5A65178F-16A7-D9D2-1A6F-346C7012AD8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5192598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013B6-22C5-C5C2-3703-5A033EC84952}"/>
              </a:ext>
            </a:extLst>
          </p:cNvPr>
          <p:cNvSpPr>
            <a:spLocks noGrp="1"/>
          </p:cNvSpPr>
          <p:nvPr>
            <p:ph type="title"/>
          </p:nvPr>
        </p:nvSpPr>
        <p:spPr/>
        <p:txBody>
          <a:bodyPr/>
          <a:lstStyle/>
          <a:p>
            <a:pPr algn="ctr"/>
            <a:r>
              <a:rPr lang="en-US" dirty="0"/>
              <a:t>Working Group Member Roll Call</a:t>
            </a:r>
          </a:p>
        </p:txBody>
      </p:sp>
      <p:sp>
        <p:nvSpPr>
          <p:cNvPr id="3" name="Content Placeholder 2">
            <a:extLst>
              <a:ext uri="{FF2B5EF4-FFF2-40B4-BE49-F238E27FC236}">
                <a16:creationId xmlns:a16="http://schemas.microsoft.com/office/drawing/2014/main" id="{81D5494F-5A5D-A52F-E47A-0CC0583B1BDA}"/>
              </a:ext>
            </a:extLst>
          </p:cNvPr>
          <p:cNvSpPr>
            <a:spLocks noGrp="1"/>
          </p:cNvSpPr>
          <p:nvPr>
            <p:ph idx="1"/>
          </p:nvPr>
        </p:nvSpPr>
        <p:spPr>
          <a:xfrm>
            <a:off x="838199" y="1825625"/>
            <a:ext cx="10722429" cy="4351338"/>
          </a:xfrm>
        </p:spPr>
        <p:txBody>
          <a:bodyPr>
            <a:normAutofit fontScale="85000" lnSpcReduction="20000"/>
          </a:bodyPr>
          <a:lstStyle/>
          <a:p>
            <a:pPr marL="609600" indent="-457200">
              <a:lnSpc>
                <a:spcPct val="110000"/>
              </a:lnSpc>
            </a:pPr>
            <a:r>
              <a:rPr lang="en-US" b="1" dirty="0"/>
              <a:t>Jason Snyder</a:t>
            </a:r>
            <a:r>
              <a:rPr lang="en-US" dirty="0"/>
              <a:t>, </a:t>
            </a:r>
            <a:r>
              <a:rPr lang="en-US" dirty="0">
                <a:ea typeface="Noto Sans Light" panose="020B0402040504020204" pitchFamily="34" charset="0"/>
                <a:cs typeface="Noto Sans Light" panose="020B0402040504020204" pitchFamily="34" charset="0"/>
              </a:rPr>
              <a:t>Secretary, Executive Office of Technology Services and Security</a:t>
            </a:r>
          </a:p>
          <a:p>
            <a:pPr marL="609600" indent="-457200">
              <a:lnSpc>
                <a:spcPct val="110000"/>
              </a:lnSpc>
            </a:pPr>
            <a:r>
              <a:rPr lang="en-US" b="1" dirty="0"/>
              <a:t>Ashley Bloom</a:t>
            </a:r>
            <a:r>
              <a:rPr lang="en-US" dirty="0"/>
              <a:t>, CIAO, Executive Office of Technology Services and Security</a:t>
            </a:r>
          </a:p>
          <a:p>
            <a:pPr marL="609600" indent="-457200">
              <a:lnSpc>
                <a:spcPct val="110000"/>
              </a:lnSpc>
            </a:pPr>
            <a:r>
              <a:rPr lang="en-US" b="1" dirty="0"/>
              <a:t>Mark Fine</a:t>
            </a:r>
            <a:r>
              <a:rPr lang="en-US" dirty="0"/>
              <a:t>,</a:t>
            </a:r>
            <a:r>
              <a:rPr lang="en-US" dirty="0">
                <a:ea typeface="Noto Sans Light" panose="020B0402040504020204" pitchFamily="34" charset="0"/>
                <a:cs typeface="Noto Sans Light" panose="020B0402040504020204" pitchFamily="34" charset="0"/>
              </a:rPr>
              <a:t> Assistant Secretary for Administration, Executive Office of Administration and Finance</a:t>
            </a:r>
          </a:p>
          <a:p>
            <a:pPr marL="609600" indent="-457200">
              <a:lnSpc>
                <a:spcPct val="110000"/>
              </a:lnSpc>
            </a:pPr>
            <a:r>
              <a:rPr lang="en-US" b="1" dirty="0">
                <a:ea typeface="Noto Sans Light" panose="020B0402040504020204" pitchFamily="34" charset="0"/>
                <a:cs typeface="Noto Sans Light" panose="020B0402040504020204" pitchFamily="34" charset="0"/>
              </a:rPr>
              <a:t>Brian Chase, </a:t>
            </a:r>
            <a:r>
              <a:rPr lang="en-US" dirty="0">
                <a:ea typeface="Noto Sans Light" panose="020B0402040504020204" pitchFamily="34" charset="0"/>
                <a:cs typeface="Noto Sans Light" panose="020B0402040504020204" pitchFamily="34" charset="0"/>
              </a:rPr>
              <a:t>Secretariat IT Accessibility Officer, Executive Office of Health and Human Services</a:t>
            </a:r>
          </a:p>
          <a:p>
            <a:pPr marL="609600" indent="-457200">
              <a:lnSpc>
                <a:spcPct val="110000"/>
              </a:lnSpc>
            </a:pPr>
            <a:r>
              <a:rPr lang="en-US" b="1" dirty="0"/>
              <a:t>Dan Sionkiewicz</a:t>
            </a:r>
            <a:r>
              <a:rPr lang="en-US" dirty="0"/>
              <a:t>, Secretariat CIO</a:t>
            </a:r>
            <a:r>
              <a:rPr lang="en-US" dirty="0">
                <a:ea typeface="Noto Sans Light" panose="020B0402040504020204" pitchFamily="34" charset="0"/>
                <a:cs typeface="Noto Sans Light" panose="020B0402040504020204" pitchFamily="34" charset="0"/>
              </a:rPr>
              <a:t>, Executive Office of Housing and Livable Communities</a:t>
            </a:r>
          </a:p>
          <a:p>
            <a:pPr marL="609600" indent="-457200">
              <a:lnSpc>
                <a:spcPct val="110000"/>
              </a:lnSpc>
            </a:pPr>
            <a:r>
              <a:rPr lang="en-US" b="1" dirty="0"/>
              <a:t>Paul Franzese</a:t>
            </a:r>
            <a:r>
              <a:rPr lang="en-US" dirty="0"/>
              <a:t>, </a:t>
            </a:r>
            <a:r>
              <a:rPr lang="en-US" dirty="0">
                <a:ea typeface="Noto Sans Light" panose="020B0402040504020204" pitchFamily="34" charset="0"/>
                <a:cs typeface="Noto Sans Light" panose="020B0402040504020204" pitchFamily="34" charset="0"/>
              </a:rPr>
              <a:t>COO, Executive Office of Labor and Workforce Development</a:t>
            </a:r>
          </a:p>
          <a:p>
            <a:pPr marL="152400" indent="0">
              <a:buNone/>
            </a:pPr>
            <a:endParaRPr lang="en-US" dirty="0"/>
          </a:p>
        </p:txBody>
      </p:sp>
    </p:spTree>
    <p:extLst>
      <p:ext uri="{BB962C8B-B14F-4D97-AF65-F5344CB8AC3E}">
        <p14:creationId xmlns:p14="http://schemas.microsoft.com/office/powerpoint/2010/main" val="36460403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2A78A-348B-EFF7-AAF3-FF451F3BBCA2}"/>
              </a:ext>
            </a:extLst>
          </p:cNvPr>
          <p:cNvSpPr>
            <a:spLocks noGrp="1"/>
          </p:cNvSpPr>
          <p:nvPr>
            <p:ph type="title"/>
          </p:nvPr>
        </p:nvSpPr>
        <p:spPr/>
        <p:txBody>
          <a:bodyPr/>
          <a:lstStyle/>
          <a:p>
            <a:pPr algn="ctr"/>
            <a:r>
              <a:rPr lang="en-US" dirty="0"/>
              <a:t>Working Group Member Roll Call Continued</a:t>
            </a:r>
          </a:p>
        </p:txBody>
      </p:sp>
      <p:sp>
        <p:nvSpPr>
          <p:cNvPr id="3" name="Content Placeholder 2">
            <a:extLst>
              <a:ext uri="{FF2B5EF4-FFF2-40B4-BE49-F238E27FC236}">
                <a16:creationId xmlns:a16="http://schemas.microsoft.com/office/drawing/2014/main" id="{ACE5A2A7-6F50-01E1-579D-3DC5A48D8C7D}"/>
              </a:ext>
            </a:extLst>
          </p:cNvPr>
          <p:cNvSpPr>
            <a:spLocks noGrp="1"/>
          </p:cNvSpPr>
          <p:nvPr>
            <p:ph idx="1"/>
          </p:nvPr>
        </p:nvSpPr>
        <p:spPr/>
        <p:txBody>
          <a:bodyPr/>
          <a:lstStyle/>
          <a:p>
            <a:r>
              <a:rPr lang="en-US" b="1" dirty="0"/>
              <a:t>Maria Michalski</a:t>
            </a:r>
            <a:r>
              <a:rPr lang="en-US" dirty="0"/>
              <a:t>, Secretariat </a:t>
            </a:r>
            <a:r>
              <a:rPr lang="en-US" dirty="0">
                <a:ea typeface="Noto Sans Light" panose="020B0402040504020204" pitchFamily="34" charset="0"/>
                <a:cs typeface="Noto Sans Light" panose="020B0402040504020204" pitchFamily="34" charset="0"/>
              </a:rPr>
              <a:t>CIO, Executive Office of Public Safety and Security</a:t>
            </a:r>
          </a:p>
          <a:p>
            <a:r>
              <a:rPr lang="en-US" b="1" dirty="0"/>
              <a:t>Dave Bedard</a:t>
            </a:r>
            <a:r>
              <a:rPr lang="en-US" dirty="0"/>
              <a:t>, </a:t>
            </a:r>
            <a:r>
              <a:rPr lang="en-US" dirty="0">
                <a:ea typeface="Noto Sans Light" panose="020B0402040504020204" pitchFamily="34" charset="0"/>
                <a:cs typeface="Noto Sans Light" panose="020B0402040504020204" pitchFamily="34" charset="0"/>
              </a:rPr>
              <a:t>Secretariat CIO, Massachusetts Department </a:t>
            </a:r>
            <a:r>
              <a:rPr lang="en-US">
                <a:ea typeface="Noto Sans Light" panose="020B0402040504020204" pitchFamily="34" charset="0"/>
                <a:cs typeface="Noto Sans Light" panose="020B0402040504020204" pitchFamily="34" charset="0"/>
              </a:rPr>
              <a:t>of Transportation</a:t>
            </a:r>
            <a:endParaRPr lang="en-US" b="1" dirty="0"/>
          </a:p>
          <a:p>
            <a:pPr marL="0" indent="0">
              <a:buNone/>
            </a:pPr>
            <a:endParaRPr lang="en-US" dirty="0"/>
          </a:p>
        </p:txBody>
      </p:sp>
    </p:spTree>
    <p:extLst>
      <p:ext uri="{BB962C8B-B14F-4D97-AF65-F5344CB8AC3E}">
        <p14:creationId xmlns:p14="http://schemas.microsoft.com/office/powerpoint/2010/main" val="25624010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CAAB8-B132-3A81-DBAE-46A8248008CB}"/>
              </a:ext>
            </a:extLst>
          </p:cNvPr>
          <p:cNvSpPr>
            <a:spLocks noGrp="1"/>
          </p:cNvSpPr>
          <p:nvPr>
            <p:ph type="title"/>
          </p:nvPr>
        </p:nvSpPr>
        <p:spPr>
          <a:xfrm>
            <a:off x="598713" y="365125"/>
            <a:ext cx="11168743" cy="1325563"/>
          </a:xfrm>
        </p:spPr>
        <p:txBody>
          <a:bodyPr/>
          <a:lstStyle/>
          <a:p>
            <a:pPr algn="ctr"/>
            <a:r>
              <a:rPr lang="en-US" dirty="0"/>
              <a:t>Public Reporting Objective</a:t>
            </a:r>
          </a:p>
        </p:txBody>
      </p:sp>
      <p:sp>
        <p:nvSpPr>
          <p:cNvPr id="3" name="Content Placeholder 2">
            <a:extLst>
              <a:ext uri="{FF2B5EF4-FFF2-40B4-BE49-F238E27FC236}">
                <a16:creationId xmlns:a16="http://schemas.microsoft.com/office/drawing/2014/main" id="{333CE3B7-3719-182B-AB68-E73D8C9E816F}"/>
              </a:ext>
            </a:extLst>
          </p:cNvPr>
          <p:cNvSpPr>
            <a:spLocks noGrp="1"/>
          </p:cNvSpPr>
          <p:nvPr>
            <p:ph idx="1"/>
          </p:nvPr>
        </p:nvSpPr>
        <p:spPr>
          <a:xfrm>
            <a:off x="838200" y="1690688"/>
            <a:ext cx="10515600" cy="4602889"/>
          </a:xfrm>
        </p:spPr>
        <p:txBody>
          <a:bodyPr>
            <a:normAutofit/>
          </a:bodyPr>
          <a:lstStyle/>
          <a:p>
            <a:pPr marL="0" indent="0">
              <a:lnSpc>
                <a:spcPct val="100000"/>
              </a:lnSpc>
              <a:buNone/>
            </a:pPr>
            <a:r>
              <a:rPr lang="en-US" dirty="0"/>
              <a:t>Increase accountability and transparency through the use of public reporting to identify trends, gaps, opportunities for improvement and demonstrate maturity.</a:t>
            </a:r>
          </a:p>
          <a:p>
            <a:pPr marL="0" indent="0">
              <a:buNone/>
            </a:pPr>
            <a:endParaRPr lang="en-US" dirty="0"/>
          </a:p>
        </p:txBody>
      </p:sp>
    </p:spTree>
    <p:extLst>
      <p:ext uri="{BB962C8B-B14F-4D97-AF65-F5344CB8AC3E}">
        <p14:creationId xmlns:p14="http://schemas.microsoft.com/office/powerpoint/2010/main" val="2689717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3D192-92C4-1F78-A085-4A7B2467A933}"/>
              </a:ext>
            </a:extLst>
          </p:cNvPr>
          <p:cNvSpPr>
            <a:spLocks noGrp="1"/>
          </p:cNvSpPr>
          <p:nvPr>
            <p:ph type="title"/>
          </p:nvPr>
        </p:nvSpPr>
        <p:spPr/>
        <p:txBody>
          <a:bodyPr/>
          <a:lstStyle/>
          <a:p>
            <a:pPr algn="ctr"/>
            <a:r>
              <a:rPr lang="en-US" dirty="0"/>
              <a:t>Executive Order 614 Reporting Requirements</a:t>
            </a:r>
          </a:p>
        </p:txBody>
      </p:sp>
      <p:sp>
        <p:nvSpPr>
          <p:cNvPr id="3" name="Content Placeholder 2">
            <a:extLst>
              <a:ext uri="{FF2B5EF4-FFF2-40B4-BE49-F238E27FC236}">
                <a16:creationId xmlns:a16="http://schemas.microsoft.com/office/drawing/2014/main" id="{A9A8F773-C5BC-AAC0-FC45-A20603E799AE}"/>
              </a:ext>
            </a:extLst>
          </p:cNvPr>
          <p:cNvSpPr>
            <a:spLocks noGrp="1"/>
          </p:cNvSpPr>
          <p:nvPr>
            <p:ph idx="1"/>
          </p:nvPr>
        </p:nvSpPr>
        <p:spPr>
          <a:xfrm>
            <a:off x="838200" y="1825625"/>
            <a:ext cx="10515600" cy="4496347"/>
          </a:xfrm>
        </p:spPr>
        <p:txBody>
          <a:bodyPr>
            <a:normAutofit lnSpcReduction="10000"/>
          </a:bodyPr>
          <a:lstStyle/>
          <a:p>
            <a:pPr marL="0" indent="0">
              <a:buNone/>
            </a:pPr>
            <a:r>
              <a:rPr lang="en-US" dirty="0"/>
              <a:t>Executive Order 614 states the following for public reporting:</a:t>
            </a:r>
          </a:p>
          <a:p>
            <a:pPr marL="0" indent="0">
              <a:buNone/>
            </a:pPr>
            <a:endParaRPr lang="en-US" dirty="0"/>
          </a:p>
          <a:p>
            <a:pPr marL="0" indent="0">
              <a:buNone/>
            </a:pPr>
            <a:r>
              <a:rPr lang="en-US" dirty="0"/>
              <a:t>The CIAO, in conjunction with the Board, shall design and implement a mechanism to track and report digital accessibility and equity metrics for Commonwealth agencies. The metrics shall be displayed on a public facing dashboard, developed by EOTSS to encourage accountability and transparency regarding digital accessibility and equity. The SIAOs, at the direction of the CIAO, shall be responsible for tracking, maintaining, and reporting digital accessibility and equity metrics from their respective Secretariats, as determined by the CIAO. </a:t>
            </a:r>
          </a:p>
          <a:p>
            <a:pPr marL="0" indent="0">
              <a:buNone/>
            </a:pPr>
            <a:endParaRPr lang="en-US" dirty="0"/>
          </a:p>
        </p:txBody>
      </p:sp>
    </p:spTree>
    <p:extLst>
      <p:ext uri="{BB962C8B-B14F-4D97-AF65-F5344CB8AC3E}">
        <p14:creationId xmlns:p14="http://schemas.microsoft.com/office/powerpoint/2010/main" val="29969918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D62AA073-EEE5-17C7-9C76-5ED45613061E}"/>
              </a:ext>
            </a:extLst>
          </p:cNvPr>
          <p:cNvSpPr>
            <a:spLocks noGrp="1"/>
          </p:cNvSpPr>
          <p:nvPr>
            <p:ph type="ctrTitle"/>
          </p:nvPr>
        </p:nvSpPr>
        <p:spPr/>
        <p:txBody>
          <a:bodyPr>
            <a:normAutofit fontScale="90000"/>
          </a:bodyPr>
          <a:lstStyle/>
          <a:p>
            <a:r>
              <a:rPr lang="en-US" dirty="0">
                <a:solidFill>
                  <a:schemeClr val="bg2"/>
                </a:solidFill>
              </a:rPr>
              <a:t>Federal Intelligence Community Maturity Model Tracker Overview</a:t>
            </a:r>
          </a:p>
        </p:txBody>
      </p:sp>
      <p:sp>
        <p:nvSpPr>
          <p:cNvPr id="5" name="Subtitle 4">
            <a:extLst>
              <a:ext uri="{FF2B5EF4-FFF2-40B4-BE49-F238E27FC236}">
                <a16:creationId xmlns:a16="http://schemas.microsoft.com/office/drawing/2014/main" id="{1A882438-0202-AD37-2403-E958878C21A8}"/>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451364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bg>
      <p:bgPr>
        <a:solidFill>
          <a:srgbClr val="002060"/>
        </a:solidFill>
        <a:effectLst/>
      </p:bgPr>
    </p:bg>
    <p:spTree>
      <p:nvGrpSpPr>
        <p:cNvPr id="1" name="">
          <a:extLst>
            <a:ext uri="{FF2B5EF4-FFF2-40B4-BE49-F238E27FC236}">
              <a16:creationId xmlns:a16="http://schemas.microsoft.com/office/drawing/2014/main" id="{3BD2AD69-CB83-6B4B-EEA5-B3BE3622F08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A7C3CE7-1586-76A4-9042-4C88849B00AC}"/>
              </a:ext>
            </a:extLst>
          </p:cNvPr>
          <p:cNvSpPr>
            <a:spLocks noGrp="1"/>
          </p:cNvSpPr>
          <p:nvPr>
            <p:ph type="ctrTitle"/>
          </p:nvPr>
        </p:nvSpPr>
        <p:spPr/>
        <p:txBody>
          <a:bodyPr>
            <a:normAutofit/>
          </a:bodyPr>
          <a:lstStyle/>
          <a:p>
            <a:r>
              <a:rPr lang="en-US" dirty="0">
                <a:solidFill>
                  <a:schemeClr val="bg2"/>
                </a:solidFill>
              </a:rPr>
              <a:t>Confirm 3 Dimensions for Dashboard Inclusion</a:t>
            </a:r>
          </a:p>
        </p:txBody>
      </p:sp>
      <p:sp>
        <p:nvSpPr>
          <p:cNvPr id="3" name="Content Placeholder 2">
            <a:extLst>
              <a:ext uri="{FF2B5EF4-FFF2-40B4-BE49-F238E27FC236}">
                <a16:creationId xmlns:a16="http://schemas.microsoft.com/office/drawing/2014/main" id="{CFF227F3-6F6C-C4E1-F0A2-83A8C23E154B}"/>
              </a:ext>
            </a:extLst>
          </p:cNvPr>
          <p:cNvSpPr>
            <a:spLocks noGrp="1"/>
          </p:cNvSpPr>
          <p:nvPr>
            <p:ph type="subTitle" idx="1"/>
          </p:nvPr>
        </p:nvSpPr>
        <p:spPr/>
        <p:txBody>
          <a:bodyPr/>
          <a:lstStyle/>
          <a:p>
            <a:pPr marL="0" indent="0">
              <a:buNone/>
            </a:pPr>
            <a:endParaRPr lang="en-US" dirty="0"/>
          </a:p>
        </p:txBody>
      </p:sp>
    </p:spTree>
    <p:extLst>
      <p:ext uri="{BB962C8B-B14F-4D97-AF65-F5344CB8AC3E}">
        <p14:creationId xmlns:p14="http://schemas.microsoft.com/office/powerpoint/2010/main" val="162268046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AEB0132D6C36148A79FBDFBA8F89EE9" ma:contentTypeVersion="22" ma:contentTypeDescription="Create a new document." ma:contentTypeScope="" ma:versionID="7d46e8fdc322f6bb84e57261dc700421">
  <xsd:schema xmlns:xsd="http://www.w3.org/2001/XMLSchema" xmlns:xs="http://www.w3.org/2001/XMLSchema" xmlns:p="http://schemas.microsoft.com/office/2006/metadata/properties" xmlns:ns1="http://schemas.microsoft.com/sharepoint/v3" xmlns:ns2="09a0a711-4b0f-4fc4-96a2-145169229931" xmlns:ns3="925d310d-53cb-4c77-be22-c5fffb1d936d" xmlns:ns4="0df21c9d-47b1-4fd6-87c3-022582b370a5" targetNamespace="http://schemas.microsoft.com/office/2006/metadata/properties" ma:root="true" ma:fieldsID="a52f3fd8f7f0ac67af8ba3235db2ef0f" ns1:_="" ns2:_="" ns3:_="" ns4:_="">
    <xsd:import namespace="http://schemas.microsoft.com/sharepoint/v3"/>
    <xsd:import namespace="09a0a711-4b0f-4fc4-96a2-145169229931"/>
    <xsd:import namespace="925d310d-53cb-4c77-be22-c5fffb1d936d"/>
    <xsd:import namespace="0df21c9d-47b1-4fd6-87c3-022582b370a5"/>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OCR" minOccurs="0"/>
                <xsd:element ref="ns3:MediaServiceDateTaken" minOccurs="0"/>
                <xsd:element ref="ns3:MediaServiceEventHashCode" minOccurs="0"/>
                <xsd:element ref="ns3:MediaServiceGenerationTime" minOccurs="0"/>
                <xsd:element ref="ns3:MediaServiceLocation" minOccurs="0"/>
                <xsd:element ref="ns3:test" minOccurs="0"/>
                <xsd:element ref="ns1:_ip_UnifiedCompliancePolicyProperties" minOccurs="0"/>
                <xsd:element ref="ns1:_ip_UnifiedCompliancePolicyUIAction" minOccurs="0"/>
                <xsd:element ref="ns3:_x0073_su5" minOccurs="0"/>
                <xsd:element ref="ns3:MediaServiceAutoKeyPoints" minOccurs="0"/>
                <xsd:element ref="ns3:MediaServiceKeyPoints"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9" nillable="true" ma:displayName="Unified Compliance Policy Properties" ma:hidden="true" ma:internalName="_ip_UnifiedCompliancePolicyProperties">
      <xsd:simpleType>
        <xsd:restriction base="dms:Note"/>
      </xsd:simpleType>
    </xsd:element>
    <xsd:element name="_ip_UnifiedCompliancePolicyUIAction" ma:index="20"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09a0a711-4b0f-4fc4-96a2-14516922993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25d310d-53cb-4c77-be22-c5fffb1d936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Tags" ma:index="12" nillable="true" ma:displayName="MediaServiceAutoTags" ma:internalName="MediaServiceAutoTags" ma:readOnly="true">
      <xsd:simpleType>
        <xsd:restriction base="dms:Text"/>
      </xsd:simpleType>
    </xsd:element>
    <xsd:element name="MediaServiceOCR" ma:index="13" nillable="true" ma:displayName="MediaServiceOCR"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test" ma:index="18" nillable="true" ma:displayName="test" ma:default="1" ma:format="Dropdown" ma:internalName="test">
      <xsd:simpleType>
        <xsd:restriction base="dms:Boolean"/>
      </xsd:simpleType>
    </xsd:element>
    <xsd:element name="_x0073_su5" ma:index="21" nillable="true" ma:displayName="Text" ma:internalName="_x0073_su5">
      <xsd:simpleType>
        <xsd:restriction base="dms:Text"/>
      </xsd:simpleType>
    </xsd:element>
    <xsd:element name="MediaServiceAutoKeyPoints" ma:index="22" nillable="true" ma:displayName="MediaServiceAutoKeyPoints" ma:hidden="true" ma:internalName="MediaServiceAutoKeyPoints" ma:readOnly="true">
      <xsd:simpleType>
        <xsd:restriction base="dms:Note"/>
      </xsd:simpleType>
    </xsd:element>
    <xsd:element name="MediaServiceKeyPoints" ma:index="23" nillable="true" ma:displayName="KeyPoints" ma:internalName="MediaServiceKeyPoints" ma:readOnly="true">
      <xsd:simpleType>
        <xsd:restriction base="dms:Note">
          <xsd:maxLength value="255"/>
        </xsd:restriction>
      </xsd:simpleType>
    </xsd:element>
    <xsd:element name="MediaLengthInSeconds" ma:index="24" nillable="true" ma:displayName="MediaLengthInSeconds" ma:hidden="true" ma:internalName="MediaLengthInSeconds" ma:readOnly="true">
      <xsd:simpleType>
        <xsd:restriction base="dms:Unknown"/>
      </xsd:simpleType>
    </xsd:element>
    <xsd:element name="lcf76f155ced4ddcb4097134ff3c332f" ma:index="26"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8"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9"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df21c9d-47b1-4fd6-87c3-022582b370a5" elementFormDefault="qualified">
    <xsd:import namespace="http://schemas.microsoft.com/office/2006/documentManagement/types"/>
    <xsd:import namespace="http://schemas.microsoft.com/office/infopath/2007/PartnerControls"/>
    <xsd:element name="TaxCatchAll" ma:index="27" nillable="true" ma:displayName="Taxonomy Catch All Column" ma:hidden="true" ma:list="{19CA51A5-FC6B-418D-BD38-4D70BDAEB1B0}" ma:internalName="TaxCatchAll" ma:showField="CatchAllData" ma:web="{09a0a711-4b0f-4fc4-96a2-14516922993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24E3F6D-E5D6-4FC5-8B0C-1393D9298C98}">
  <ds:schemaRefs>
    <ds:schemaRef ds:uri="http://schemas.microsoft.com/sharepoint/v3/contenttype/forms"/>
  </ds:schemaRefs>
</ds:datastoreItem>
</file>

<file path=customXml/itemProps2.xml><?xml version="1.0" encoding="utf-8"?>
<ds:datastoreItem xmlns:ds="http://schemas.openxmlformats.org/officeDocument/2006/customXml" ds:itemID="{9A43E715-9717-4AD2-95C5-3126680A42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09a0a711-4b0f-4fc4-96a2-145169229931"/>
    <ds:schemaRef ds:uri="925d310d-53cb-4c77-be22-c5fffb1d936d"/>
    <ds:schemaRef ds:uri="0df21c9d-47b1-4fd6-87c3-022582b370a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8910</TotalTime>
  <Words>1113</Words>
  <Application>Microsoft Office PowerPoint</Application>
  <PresentationFormat>Widescreen</PresentationFormat>
  <Paragraphs>135</Paragraphs>
  <Slides>25</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25</vt:i4>
      </vt:variant>
    </vt:vector>
  </HeadingPairs>
  <TitlesOfParts>
    <vt:vector size="32" baseType="lpstr">
      <vt:lpstr>Noto Sans Light</vt:lpstr>
      <vt:lpstr>Aptos</vt:lpstr>
      <vt:lpstr>Aptos Display</vt:lpstr>
      <vt:lpstr>Arial</vt:lpstr>
      <vt:lpstr>Noto Sans</vt:lpstr>
      <vt:lpstr>Wingdings</vt:lpstr>
      <vt:lpstr>Office Theme</vt:lpstr>
      <vt:lpstr>Digital Accessibility and Equity Governance Board Public Reporting Working Group Meeting</vt:lpstr>
      <vt:lpstr>Meeting Agenda</vt:lpstr>
      <vt:lpstr>Welcome and Roll Call</vt:lpstr>
      <vt:lpstr>Working Group Member Roll Call</vt:lpstr>
      <vt:lpstr>Working Group Member Roll Call Continued</vt:lpstr>
      <vt:lpstr>Public Reporting Objective</vt:lpstr>
      <vt:lpstr>Executive Order 614 Reporting Requirements</vt:lpstr>
      <vt:lpstr>Federal Intelligence Community Maturity Model Tracker Overview</vt:lpstr>
      <vt:lpstr>Confirm 3 Dimensions for Dashboard Inclusion</vt:lpstr>
      <vt:lpstr>Dimension 1: Accessibility Program Office</vt:lpstr>
      <vt:lpstr>Dimension 2: Policies, Procedures &amp; Standards</vt:lpstr>
      <vt:lpstr>Dimension 3: Acquisition and Procurement</vt:lpstr>
      <vt:lpstr>Dimension 4: IT Lifecycle Activities</vt:lpstr>
      <vt:lpstr>Dimension 5: Testing and Validation</vt:lpstr>
      <vt:lpstr>Dimension 6: Communications</vt:lpstr>
      <vt:lpstr>Dimension 7: Document Accessibility</vt:lpstr>
      <vt:lpstr>Dimension 8: Training</vt:lpstr>
      <vt:lpstr>Dimension 9: Culture &amp; Leadership</vt:lpstr>
      <vt:lpstr>Dimension 10: Collaboration </vt:lpstr>
      <vt:lpstr>Next Steps  for Public Reporting Working Group</vt:lpstr>
      <vt:lpstr>What is Next for This Working Group</vt:lpstr>
      <vt:lpstr>Working Group Member Remarks</vt:lpstr>
      <vt:lpstr>Public Remarks</vt:lpstr>
      <vt:lpstr>Guidelines for Public Remarks</vt:lpstr>
      <vt:lpstr>Thank You</vt:lpstr>
    </vt:vector>
  </TitlesOfParts>
  <Company>Commonwealth of Massachusetts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Digital Accessibility and Equity Governance board Meeting</dc:title>
  <dc:creator>Bloom, Ashley (EOTSS)</dc:creator>
  <cp:lastModifiedBy>Gannett, Yukiko (EOTSS)</cp:lastModifiedBy>
  <cp:revision>33</cp:revision>
  <dcterms:created xsi:type="dcterms:W3CDTF">2024-03-08T14:56:14Z</dcterms:created>
  <dcterms:modified xsi:type="dcterms:W3CDTF">2025-02-25T22:57:04Z</dcterms:modified>
</cp:coreProperties>
</file>