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50" r:id="rId5"/>
    <p:sldId id="340" r:id="rId6"/>
    <p:sldId id="258" r:id="rId7"/>
    <p:sldId id="259" r:id="rId8"/>
    <p:sldId id="351" r:id="rId9"/>
    <p:sldId id="356" r:id="rId10"/>
    <p:sldId id="352" r:id="rId11"/>
    <p:sldId id="357" r:id="rId12"/>
    <p:sldId id="354" r:id="rId13"/>
    <p:sldId id="360" r:id="rId14"/>
    <p:sldId id="359" r:id="rId15"/>
    <p:sldId id="361" r:id="rId16"/>
    <p:sldId id="362" r:id="rId17"/>
    <p:sldId id="355" r:id="rId18"/>
    <p:sldId id="275" r:id="rId19"/>
    <p:sldId id="343" r:id="rId20"/>
    <p:sldId id="341" r:id="rId21"/>
    <p:sldId id="269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nett, Yukiko (EOTSS)" userId="1a375f8e-71eb-464a-9d86-65c78107010f" providerId="ADAL" clId="{C0E5121F-C83A-49BF-9C1E-E5E46F230944}"/>
    <pc:docChg chg="delSld">
      <pc:chgData name="Gannett, Yukiko (EOTSS)" userId="1a375f8e-71eb-464a-9d86-65c78107010f" providerId="ADAL" clId="{C0E5121F-C83A-49BF-9C1E-E5E46F230944}" dt="2025-02-27T19:30:16.427" v="0" actId="2696"/>
      <pc:docMkLst>
        <pc:docMk/>
      </pc:docMkLst>
      <pc:sldChg chg="del">
        <pc:chgData name="Gannett, Yukiko (EOTSS)" userId="1a375f8e-71eb-464a-9d86-65c78107010f" providerId="ADAL" clId="{C0E5121F-C83A-49BF-9C1E-E5E46F230944}" dt="2025-02-27T19:30:16.427" v="0" actId="2696"/>
        <pc:sldMkLst>
          <pc:docMk/>
          <pc:sldMk cId="4274120308" sldId="256"/>
        </pc:sldMkLst>
      </pc:sldChg>
    </pc:docChg>
  </pc:docChgLst>
  <pc:docChgLst>
    <pc:chgData name="Villaman, Yarlennys (GOV)" userId="0dbdf720-f4bd-4509-a670-e989f0971829" providerId="ADAL" clId="{99730C88-3AA3-4472-B0A4-1F0A7B80A2E3}"/>
    <pc:docChg chg="undo custSel addSld delSld modSld sldOrd">
      <pc:chgData name="Villaman, Yarlennys (GOV)" userId="0dbdf720-f4bd-4509-a670-e989f0971829" providerId="ADAL" clId="{99730C88-3AA3-4472-B0A4-1F0A7B80A2E3}" dt="2025-02-25T21:02:13.437" v="3470" actId="20577"/>
      <pc:docMkLst>
        <pc:docMk/>
      </pc:docMkLst>
      <pc:sldChg chg="addSp delSp modSp mod">
        <pc:chgData name="Villaman, Yarlennys (GOV)" userId="0dbdf720-f4bd-4509-a670-e989f0971829" providerId="ADAL" clId="{99730C88-3AA3-4472-B0A4-1F0A7B80A2E3}" dt="2025-02-24T19:45:56.841" v="2899" actId="20577"/>
        <pc:sldMkLst>
          <pc:docMk/>
          <pc:sldMk cId="4274120308" sldId="256"/>
        </pc:sldMkLst>
      </pc:sldChg>
      <pc:sldChg chg="modSp mod">
        <pc:chgData name="Villaman, Yarlennys (GOV)" userId="0dbdf720-f4bd-4509-a670-e989f0971829" providerId="ADAL" clId="{99730C88-3AA3-4472-B0A4-1F0A7B80A2E3}" dt="2025-02-19T14:41:57.961" v="384" actId="14100"/>
        <pc:sldMkLst>
          <pc:docMk/>
          <pc:sldMk cId="3646040335" sldId="259"/>
        </pc:sldMkLst>
        <pc:spChg chg="mod">
          <ac:chgData name="Villaman, Yarlennys (GOV)" userId="0dbdf720-f4bd-4509-a670-e989f0971829" providerId="ADAL" clId="{99730C88-3AA3-4472-B0A4-1F0A7B80A2E3}" dt="2025-02-19T14:41:57.961" v="384" actId="14100"/>
          <ac:spMkLst>
            <pc:docMk/>
            <pc:sldMk cId="3646040335" sldId="259"/>
            <ac:spMk id="3" creationId="{81D5494F-5A5D-A52F-E47A-0CC0583B1BDA}"/>
          </ac:spMkLst>
        </pc:spChg>
      </pc:sldChg>
      <pc:sldChg chg="modSp mod">
        <pc:chgData name="Villaman, Yarlennys (GOV)" userId="0dbdf720-f4bd-4509-a670-e989f0971829" providerId="ADAL" clId="{99730C88-3AA3-4472-B0A4-1F0A7B80A2E3}" dt="2025-02-24T19:44:41.069" v="2812" actId="20577"/>
        <pc:sldMkLst>
          <pc:docMk/>
          <pc:sldMk cId="2890622037" sldId="275"/>
        </pc:sldMkLst>
        <pc:spChg chg="mod">
          <ac:chgData name="Villaman, Yarlennys (GOV)" userId="0dbdf720-f4bd-4509-a670-e989f0971829" providerId="ADAL" clId="{99730C88-3AA3-4472-B0A4-1F0A7B80A2E3}" dt="2025-02-19T14:45:25.045" v="628" actId="20577"/>
          <ac:spMkLst>
            <pc:docMk/>
            <pc:sldMk cId="2890622037" sldId="275"/>
            <ac:spMk id="2" creationId="{12EBC224-3E84-716D-8D23-88E192793268}"/>
          </ac:spMkLst>
        </pc:spChg>
        <pc:spChg chg="mod">
          <ac:chgData name="Villaman, Yarlennys (GOV)" userId="0dbdf720-f4bd-4509-a670-e989f0971829" providerId="ADAL" clId="{99730C88-3AA3-4472-B0A4-1F0A7B80A2E3}" dt="2025-02-24T19:44:41.069" v="2812" actId="20577"/>
          <ac:spMkLst>
            <pc:docMk/>
            <pc:sldMk cId="2890622037" sldId="275"/>
            <ac:spMk id="4" creationId="{BF99E59C-C604-04E8-E705-775F1A482835}"/>
          </ac:spMkLst>
        </pc:spChg>
      </pc:sldChg>
      <pc:sldChg chg="modSp mod">
        <pc:chgData name="Villaman, Yarlennys (GOV)" userId="0dbdf720-f4bd-4509-a670-e989f0971829" providerId="ADAL" clId="{99730C88-3AA3-4472-B0A4-1F0A7B80A2E3}" dt="2025-02-24T19:42:07.501" v="2589" actId="20577"/>
        <pc:sldMkLst>
          <pc:docMk/>
          <pc:sldMk cId="1369560854" sldId="340"/>
        </pc:sldMkLst>
        <pc:spChg chg="mod">
          <ac:chgData name="Villaman, Yarlennys (GOV)" userId="0dbdf720-f4bd-4509-a670-e989f0971829" providerId="ADAL" clId="{99730C88-3AA3-4472-B0A4-1F0A7B80A2E3}" dt="2025-02-24T19:42:07.501" v="2589" actId="20577"/>
          <ac:spMkLst>
            <pc:docMk/>
            <pc:sldMk cId="1369560854" sldId="340"/>
            <ac:spMk id="3" creationId="{044C0BF8-ACE0-1642-E7A4-63B54E626902}"/>
          </ac:spMkLst>
        </pc:spChg>
      </pc:sldChg>
      <pc:sldChg chg="del">
        <pc:chgData name="Villaman, Yarlennys (GOV)" userId="0dbdf720-f4bd-4509-a670-e989f0971829" providerId="ADAL" clId="{99730C88-3AA3-4472-B0A4-1F0A7B80A2E3}" dt="2025-02-19T14:46:30.625" v="941" actId="47"/>
        <pc:sldMkLst>
          <pc:docMk/>
          <pc:sldMk cId="3627635788" sldId="345"/>
        </pc:sldMkLst>
      </pc:sldChg>
      <pc:sldChg chg="modSp add del mod">
        <pc:chgData name="Villaman, Yarlennys (GOV)" userId="0dbdf720-f4bd-4509-a670-e989f0971829" providerId="ADAL" clId="{99730C88-3AA3-4472-B0A4-1F0A7B80A2E3}" dt="2025-02-24T19:33:50.813" v="2278" actId="47"/>
        <pc:sldMkLst>
          <pc:docMk/>
          <pc:sldMk cId="353958465" sldId="346"/>
        </pc:sldMkLst>
      </pc:sldChg>
      <pc:sldChg chg="del">
        <pc:chgData name="Villaman, Yarlennys (GOV)" userId="0dbdf720-f4bd-4509-a670-e989f0971829" providerId="ADAL" clId="{99730C88-3AA3-4472-B0A4-1F0A7B80A2E3}" dt="2025-02-19T14:46:35.540" v="942" actId="47"/>
        <pc:sldMkLst>
          <pc:docMk/>
          <pc:sldMk cId="23648205" sldId="347"/>
        </pc:sldMkLst>
      </pc:sldChg>
      <pc:sldChg chg="delSp modSp add mod setBg delDesignElem">
        <pc:chgData name="Villaman, Yarlennys (GOV)" userId="0dbdf720-f4bd-4509-a670-e989f0971829" providerId="ADAL" clId="{99730C88-3AA3-4472-B0A4-1F0A7B80A2E3}" dt="2025-02-24T19:51:41.849" v="2975" actId="20577"/>
        <pc:sldMkLst>
          <pc:docMk/>
          <pc:sldMk cId="725384939" sldId="350"/>
        </pc:sldMkLst>
        <pc:spChg chg="mod">
          <ac:chgData name="Villaman, Yarlennys (GOV)" userId="0dbdf720-f4bd-4509-a670-e989f0971829" providerId="ADAL" clId="{99730C88-3AA3-4472-B0A4-1F0A7B80A2E3}" dt="2025-02-24T19:51:41.849" v="2975" actId="20577"/>
          <ac:spMkLst>
            <pc:docMk/>
            <pc:sldMk cId="725384939" sldId="350"/>
            <ac:spMk id="3" creationId="{E9A97964-2C05-580A-65EB-A105CC40CC20}"/>
          </ac:spMkLst>
        </pc:spChg>
      </pc:sldChg>
      <pc:sldChg chg="delSp modSp add mod setBg delDesignElem">
        <pc:chgData name="Villaman, Yarlennys (GOV)" userId="0dbdf720-f4bd-4509-a670-e989f0971829" providerId="ADAL" clId="{99730C88-3AA3-4472-B0A4-1F0A7B80A2E3}" dt="2025-02-19T14:43:32.732" v="421" actId="20577"/>
        <pc:sldMkLst>
          <pc:docMk/>
          <pc:sldMk cId="2629455090" sldId="351"/>
        </pc:sldMkLst>
        <pc:spChg chg="mod">
          <ac:chgData name="Villaman, Yarlennys (GOV)" userId="0dbdf720-f4bd-4509-a670-e989f0971829" providerId="ADAL" clId="{99730C88-3AA3-4472-B0A4-1F0A7B80A2E3}" dt="2025-02-19T14:43:32.732" v="421" actId="20577"/>
          <ac:spMkLst>
            <pc:docMk/>
            <pc:sldMk cId="2629455090" sldId="351"/>
            <ac:spMk id="4" creationId="{37A59D1A-CA42-62DE-AC95-C7F74FCC4D3D}"/>
          </ac:spMkLst>
        </pc:spChg>
      </pc:sldChg>
      <pc:sldChg chg="modSp add mod">
        <pc:chgData name="Villaman, Yarlennys (GOV)" userId="0dbdf720-f4bd-4509-a670-e989f0971829" providerId="ADAL" clId="{99730C88-3AA3-4472-B0A4-1F0A7B80A2E3}" dt="2025-02-19T14:44:12.405" v="481" actId="20577"/>
        <pc:sldMkLst>
          <pc:docMk/>
          <pc:sldMk cId="611151828" sldId="352"/>
        </pc:sldMkLst>
        <pc:spChg chg="mod">
          <ac:chgData name="Villaman, Yarlennys (GOV)" userId="0dbdf720-f4bd-4509-a670-e989f0971829" providerId="ADAL" clId="{99730C88-3AA3-4472-B0A4-1F0A7B80A2E3}" dt="2025-02-19T14:44:12.405" v="481" actId="20577"/>
          <ac:spMkLst>
            <pc:docMk/>
            <pc:sldMk cId="611151828" sldId="352"/>
            <ac:spMk id="4" creationId="{D384041F-285E-824D-A9AF-41A90A481F04}"/>
          </ac:spMkLst>
        </pc:spChg>
      </pc:sldChg>
      <pc:sldChg chg="modSp add del mod ord">
        <pc:chgData name="Villaman, Yarlennys (GOV)" userId="0dbdf720-f4bd-4509-a670-e989f0971829" providerId="ADAL" clId="{99730C88-3AA3-4472-B0A4-1F0A7B80A2E3}" dt="2025-02-24T19:40:33.503" v="2511" actId="47"/>
        <pc:sldMkLst>
          <pc:docMk/>
          <pc:sldMk cId="2589558933" sldId="353"/>
        </pc:sldMkLst>
      </pc:sldChg>
      <pc:sldChg chg="modSp add mod ord">
        <pc:chgData name="Villaman, Yarlennys (GOV)" userId="0dbdf720-f4bd-4509-a670-e989f0971829" providerId="ADAL" clId="{99730C88-3AA3-4472-B0A4-1F0A7B80A2E3}" dt="2025-02-24T19:38:53.190" v="2462" actId="20577"/>
        <pc:sldMkLst>
          <pc:docMk/>
          <pc:sldMk cId="3984403899" sldId="354"/>
        </pc:sldMkLst>
        <pc:spChg chg="mod">
          <ac:chgData name="Villaman, Yarlennys (GOV)" userId="0dbdf720-f4bd-4509-a670-e989f0971829" providerId="ADAL" clId="{99730C88-3AA3-4472-B0A4-1F0A7B80A2E3}" dt="2025-02-24T19:38:53.190" v="2462" actId="20577"/>
          <ac:spMkLst>
            <pc:docMk/>
            <pc:sldMk cId="3984403899" sldId="354"/>
            <ac:spMk id="4" creationId="{C2D53F21-2C8D-352D-B047-7FF232BBEF8D}"/>
          </ac:spMkLst>
        </pc:spChg>
      </pc:sldChg>
      <pc:sldChg chg="modSp add mod">
        <pc:chgData name="Villaman, Yarlennys (GOV)" userId="0dbdf720-f4bd-4509-a670-e989f0971829" providerId="ADAL" clId="{99730C88-3AA3-4472-B0A4-1F0A7B80A2E3}" dt="2025-02-19T14:45:09.207" v="607" actId="20577"/>
        <pc:sldMkLst>
          <pc:docMk/>
          <pc:sldMk cId="3623691489" sldId="355"/>
        </pc:sldMkLst>
        <pc:spChg chg="mod">
          <ac:chgData name="Villaman, Yarlennys (GOV)" userId="0dbdf720-f4bd-4509-a670-e989f0971829" providerId="ADAL" clId="{99730C88-3AA3-4472-B0A4-1F0A7B80A2E3}" dt="2025-02-19T14:45:09.207" v="607" actId="20577"/>
          <ac:spMkLst>
            <pc:docMk/>
            <pc:sldMk cId="3623691489" sldId="355"/>
            <ac:spMk id="4" creationId="{EE2E78EE-DFC6-4F8B-A699-94B835BBAB2B}"/>
          </ac:spMkLst>
        </pc:spChg>
      </pc:sldChg>
      <pc:sldChg chg="addSp delSp modSp add mod setBg delDesignElem">
        <pc:chgData name="Villaman, Yarlennys (GOV)" userId="0dbdf720-f4bd-4509-a670-e989f0971829" providerId="ADAL" clId="{99730C88-3AA3-4472-B0A4-1F0A7B80A2E3}" dt="2025-02-24T18:22:13.641" v="2033" actId="14100"/>
        <pc:sldMkLst>
          <pc:docMk/>
          <pc:sldMk cId="1092153720" sldId="356"/>
        </pc:sldMkLst>
        <pc:spChg chg="mod">
          <ac:chgData name="Villaman, Yarlennys (GOV)" userId="0dbdf720-f4bd-4509-a670-e989f0971829" providerId="ADAL" clId="{99730C88-3AA3-4472-B0A4-1F0A7B80A2E3}" dt="2025-02-19T14:47:07.580" v="959" actId="20577"/>
          <ac:spMkLst>
            <pc:docMk/>
            <pc:sldMk cId="1092153720" sldId="356"/>
            <ac:spMk id="2" creationId="{19E1839C-1D8E-C61C-E512-0DE847AF7512}"/>
          </ac:spMkLst>
        </pc:spChg>
        <pc:spChg chg="mod">
          <ac:chgData name="Villaman, Yarlennys (GOV)" userId="0dbdf720-f4bd-4509-a670-e989f0971829" providerId="ADAL" clId="{99730C88-3AA3-4472-B0A4-1F0A7B80A2E3}" dt="2025-02-19T14:52:58.627" v="1639" actId="20577"/>
          <ac:spMkLst>
            <pc:docMk/>
            <pc:sldMk cId="1092153720" sldId="356"/>
            <ac:spMk id="4" creationId="{AB164D0F-F264-125F-4E48-8AA12C0591B2}"/>
          </ac:spMkLst>
        </pc:spChg>
        <pc:picChg chg="add mod">
          <ac:chgData name="Villaman, Yarlennys (GOV)" userId="0dbdf720-f4bd-4509-a670-e989f0971829" providerId="ADAL" clId="{99730C88-3AA3-4472-B0A4-1F0A7B80A2E3}" dt="2025-02-24T18:22:13.641" v="2033" actId="14100"/>
          <ac:picMkLst>
            <pc:docMk/>
            <pc:sldMk cId="1092153720" sldId="356"/>
            <ac:picMk id="5" creationId="{1CFDB449-40B9-4D9D-E658-5C0E94EB3128}"/>
          </ac:picMkLst>
        </pc:picChg>
      </pc:sldChg>
      <pc:sldChg chg="modSp add mod">
        <pc:chgData name="Villaman, Yarlennys (GOV)" userId="0dbdf720-f4bd-4509-a670-e989f0971829" providerId="ADAL" clId="{99730C88-3AA3-4472-B0A4-1F0A7B80A2E3}" dt="2025-02-25T21:02:13.437" v="3470" actId="20577"/>
        <pc:sldMkLst>
          <pc:docMk/>
          <pc:sldMk cId="3140484135" sldId="357"/>
        </pc:sldMkLst>
        <pc:spChg chg="mod">
          <ac:chgData name="Villaman, Yarlennys (GOV)" userId="0dbdf720-f4bd-4509-a670-e989f0971829" providerId="ADAL" clId="{99730C88-3AA3-4472-B0A4-1F0A7B80A2E3}" dt="2025-02-19T14:47:49.349" v="1009" actId="20577"/>
          <ac:spMkLst>
            <pc:docMk/>
            <pc:sldMk cId="3140484135" sldId="357"/>
            <ac:spMk id="2" creationId="{8E18F66D-D198-EEED-105E-1064FB36CC1B}"/>
          </ac:spMkLst>
        </pc:spChg>
        <pc:spChg chg="mod">
          <ac:chgData name="Villaman, Yarlennys (GOV)" userId="0dbdf720-f4bd-4509-a670-e989f0971829" providerId="ADAL" clId="{99730C88-3AA3-4472-B0A4-1F0A7B80A2E3}" dt="2025-02-25T21:02:13.437" v="3470" actId="20577"/>
          <ac:spMkLst>
            <pc:docMk/>
            <pc:sldMk cId="3140484135" sldId="357"/>
            <ac:spMk id="4" creationId="{DF5E8D90-D5BF-FC8F-A789-D5495E5B731A}"/>
          </ac:spMkLst>
        </pc:spChg>
      </pc:sldChg>
      <pc:sldChg chg="modSp add del mod">
        <pc:chgData name="Villaman, Yarlennys (GOV)" userId="0dbdf720-f4bd-4509-a670-e989f0971829" providerId="ADAL" clId="{99730C88-3AA3-4472-B0A4-1F0A7B80A2E3}" dt="2025-02-24T19:40:46.030" v="2512" actId="47"/>
        <pc:sldMkLst>
          <pc:docMk/>
          <pc:sldMk cId="3051554883" sldId="358"/>
        </pc:sldMkLst>
      </pc:sldChg>
      <pc:sldChg chg="addSp modSp add mod ord">
        <pc:chgData name="Villaman, Yarlennys (GOV)" userId="0dbdf720-f4bd-4509-a670-e989f0971829" providerId="ADAL" clId="{99730C88-3AA3-4472-B0A4-1F0A7B80A2E3}" dt="2025-02-25T20:46:02.781" v="3437" actId="1076"/>
        <pc:sldMkLst>
          <pc:docMk/>
          <pc:sldMk cId="3931410075" sldId="359"/>
        </pc:sldMkLst>
        <pc:spChg chg="mod">
          <ac:chgData name="Villaman, Yarlennys (GOV)" userId="0dbdf720-f4bd-4509-a670-e989f0971829" providerId="ADAL" clId="{99730C88-3AA3-4472-B0A4-1F0A7B80A2E3}" dt="2025-02-24T19:39:20.847" v="2486" actId="20577"/>
          <ac:spMkLst>
            <pc:docMk/>
            <pc:sldMk cId="3931410075" sldId="359"/>
            <ac:spMk id="2" creationId="{8BE0569D-9D92-67B7-6B12-DDDAF320E2AB}"/>
          </ac:spMkLst>
        </pc:spChg>
        <pc:spChg chg="mod">
          <ac:chgData name="Villaman, Yarlennys (GOV)" userId="0dbdf720-f4bd-4509-a670-e989f0971829" providerId="ADAL" clId="{99730C88-3AA3-4472-B0A4-1F0A7B80A2E3}" dt="2025-02-25T20:45:44.146" v="3435" actId="20577"/>
          <ac:spMkLst>
            <pc:docMk/>
            <pc:sldMk cId="3931410075" sldId="359"/>
            <ac:spMk id="4" creationId="{C9A213DB-E911-9BC5-E0E4-6AC0CC46C068}"/>
          </ac:spMkLst>
        </pc:spChg>
        <pc:picChg chg="add mod">
          <ac:chgData name="Villaman, Yarlennys (GOV)" userId="0dbdf720-f4bd-4509-a670-e989f0971829" providerId="ADAL" clId="{99730C88-3AA3-4472-B0A4-1F0A7B80A2E3}" dt="2025-02-25T20:46:02.781" v="3437" actId="1076"/>
          <ac:picMkLst>
            <pc:docMk/>
            <pc:sldMk cId="3931410075" sldId="359"/>
            <ac:picMk id="1026" creationId="{2ADD5038-78E0-52F7-FD15-5EF7B799743D}"/>
          </ac:picMkLst>
        </pc:picChg>
      </pc:sldChg>
      <pc:sldChg chg="modSp add mod">
        <pc:chgData name="Villaman, Yarlennys (GOV)" userId="0dbdf720-f4bd-4509-a670-e989f0971829" providerId="ADAL" clId="{99730C88-3AA3-4472-B0A4-1F0A7B80A2E3}" dt="2025-02-24T19:39:07.517" v="2471" actId="20577"/>
        <pc:sldMkLst>
          <pc:docMk/>
          <pc:sldMk cId="91694995" sldId="360"/>
        </pc:sldMkLst>
        <pc:spChg chg="mod">
          <ac:chgData name="Villaman, Yarlennys (GOV)" userId="0dbdf720-f4bd-4509-a670-e989f0971829" providerId="ADAL" clId="{99730C88-3AA3-4472-B0A4-1F0A7B80A2E3}" dt="2025-02-24T19:39:07.517" v="2471" actId="20577"/>
          <ac:spMkLst>
            <pc:docMk/>
            <pc:sldMk cId="91694995" sldId="360"/>
            <ac:spMk id="4" creationId="{C4CE20BC-3EB0-7F27-0953-BF762F7B2567}"/>
          </ac:spMkLst>
        </pc:spChg>
      </pc:sldChg>
      <pc:sldChg chg="modSp add mod">
        <pc:chgData name="Villaman, Yarlennys (GOV)" userId="0dbdf720-f4bd-4509-a670-e989f0971829" providerId="ADAL" clId="{99730C88-3AA3-4472-B0A4-1F0A7B80A2E3}" dt="2025-02-24T19:42:43.343" v="2626" actId="20577"/>
        <pc:sldMkLst>
          <pc:docMk/>
          <pc:sldMk cId="3505938239" sldId="361"/>
        </pc:sldMkLst>
        <pc:spChg chg="mod">
          <ac:chgData name="Villaman, Yarlennys (GOV)" userId="0dbdf720-f4bd-4509-a670-e989f0971829" providerId="ADAL" clId="{99730C88-3AA3-4472-B0A4-1F0A7B80A2E3}" dt="2025-02-24T19:42:43.343" v="2626" actId="20577"/>
          <ac:spMkLst>
            <pc:docMk/>
            <pc:sldMk cId="3505938239" sldId="361"/>
            <ac:spMk id="4" creationId="{033C0E71-E3DB-E22C-62DC-0697EA85ADA1}"/>
          </ac:spMkLst>
        </pc:spChg>
      </pc:sldChg>
      <pc:sldChg chg="modSp add mod">
        <pc:chgData name="Villaman, Yarlennys (GOV)" userId="0dbdf720-f4bd-4509-a670-e989f0971829" providerId="ADAL" clId="{99730C88-3AA3-4472-B0A4-1F0A7B80A2E3}" dt="2025-02-24T19:47:53.011" v="2909" actId="20577"/>
        <pc:sldMkLst>
          <pc:docMk/>
          <pc:sldMk cId="1953291755" sldId="362"/>
        </pc:sldMkLst>
        <pc:spChg chg="mod">
          <ac:chgData name="Villaman, Yarlennys (GOV)" userId="0dbdf720-f4bd-4509-a670-e989f0971829" providerId="ADAL" clId="{99730C88-3AA3-4472-B0A4-1F0A7B80A2E3}" dt="2025-02-24T19:47:53.011" v="2909" actId="20577"/>
          <ac:spMkLst>
            <pc:docMk/>
            <pc:sldMk cId="1953291755" sldId="362"/>
            <ac:spMk id="2" creationId="{C1164429-6A0D-4CC7-61FF-490F429ED9C6}"/>
          </ac:spMkLst>
        </pc:spChg>
        <pc:spChg chg="mod">
          <ac:chgData name="Villaman, Yarlennys (GOV)" userId="0dbdf720-f4bd-4509-a670-e989f0971829" providerId="ADAL" clId="{99730C88-3AA3-4472-B0A4-1F0A7B80A2E3}" dt="2025-02-24T19:45:24.620" v="2896" actId="20577"/>
          <ac:spMkLst>
            <pc:docMk/>
            <pc:sldMk cId="1953291755" sldId="362"/>
            <ac:spMk id="4" creationId="{154AD0DC-8C7B-476E-C547-64629578C5DA}"/>
          </ac:spMkLst>
        </pc:spChg>
      </pc:sldChg>
    </pc:docChg>
  </pc:docChgLst>
  <pc:docChgLst>
    <pc:chgData name="Young, Catherine (GOV)" userId="S::catherine.young@mass.gov::c8475c23-fcc9-45f2-8a9e-9e99a55d6d19" providerId="AD" clId="Web-{2529AD3C-E29D-0781-11AA-2D3EFDE444E3}"/>
    <pc:docChg chg="modSld">
      <pc:chgData name="Young, Catherine (GOV)" userId="S::catherine.young@mass.gov::c8475c23-fcc9-45f2-8a9e-9e99a55d6d19" providerId="AD" clId="Web-{2529AD3C-E29D-0781-11AA-2D3EFDE444E3}" dt="2025-02-25T20:47:00.038" v="2" actId="20577"/>
      <pc:docMkLst>
        <pc:docMk/>
      </pc:docMkLst>
      <pc:sldChg chg="modSp">
        <pc:chgData name="Young, Catherine (GOV)" userId="S::catherine.young@mass.gov::c8475c23-fcc9-45f2-8a9e-9e99a55d6d19" providerId="AD" clId="Web-{2529AD3C-E29D-0781-11AA-2D3EFDE444E3}" dt="2025-02-25T20:47:00.038" v="2" actId="20577"/>
        <pc:sldMkLst>
          <pc:docMk/>
          <pc:sldMk cId="3931410075" sldId="359"/>
        </pc:sldMkLst>
        <pc:spChg chg="mod">
          <ac:chgData name="Young, Catherine (GOV)" userId="S::catherine.young@mass.gov::c8475c23-fcc9-45f2-8a9e-9e99a55d6d19" providerId="AD" clId="Web-{2529AD3C-E29D-0781-11AA-2D3EFDE444E3}" dt="2025-02-25T20:47:00.038" v="2" actId="20577"/>
          <ac:spMkLst>
            <pc:docMk/>
            <pc:sldMk cId="3931410075" sldId="359"/>
            <ac:spMk id="4" creationId="{C9A213DB-E911-9BC5-E0E4-6AC0CC46C0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22FF-63DD-A8DA-B159-5A41ACE6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361C-DB96-A41B-7905-43A04BF67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/>
              <a:t>Digital Accessibility and Equity Governance Board </a:t>
            </a:r>
            <a:br>
              <a:rPr lang="en-US" sz="4400" b="1"/>
            </a:br>
            <a:r>
              <a:rPr lang="en-US" sz="4400" b="1"/>
              <a:t>Community Outreach </a:t>
            </a:r>
            <a:br>
              <a:rPr lang="en-US" sz="4400" b="1"/>
            </a:br>
            <a:r>
              <a:rPr lang="en-US" sz="4400" b="1"/>
              <a:t>Working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97964-2C05-580A-65EB-A105CC40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512393"/>
            <a:ext cx="4620584" cy="7754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/>
              <a:t>February 27</a:t>
            </a:r>
            <a:r>
              <a:rPr lang="en-US" b="1" baseline="30000"/>
              <a:t>th</a:t>
            </a:r>
            <a:r>
              <a:rPr lang="en-US" b="1"/>
              <a:t>, 2025  </a:t>
            </a:r>
          </a:p>
          <a:p>
            <a:pPr algn="l"/>
            <a:r>
              <a:rPr lang="en-US" b="1"/>
              <a:t>Presenters: Yarlennys Villaman, Minh Ha, Ashley Bloom and Yukiko Gannett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01415-D961-ADD8-39E9-568F058F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B6AF2-8220-B061-846A-1C6B277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CE20BC-3EB0-7F27-0953-BF762F7B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/>
              <a:t>Feedback Survey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4E324A3-59F8-B4BA-18DB-5FAE34E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8FA25-4581-F860-8741-B7344ED0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569D-9D92-67B7-6B12-DDDAF320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Feedback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213DB-E911-9BC5-E0E4-6AC0CC46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4659217" cy="30512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600"/>
              <a:t>Met on 2/25/25 with EOTSS </a:t>
            </a:r>
            <a:r>
              <a:rPr lang="en-US" sz="2600">
                <a:effectLst/>
                <a:ea typeface="Aptos" panose="020B0004020202020204" pitchFamily="34" charset="0"/>
              </a:rPr>
              <a:t>Principal Experience Research Team to discuss </a:t>
            </a:r>
            <a:r>
              <a:rPr lang="en-US" sz="2600">
                <a:ea typeface="Aptos" panose="020B0004020202020204" pitchFamily="34" charset="0"/>
              </a:rPr>
              <a:t>the development of a feedback survey. </a:t>
            </a:r>
          </a:p>
          <a:p>
            <a:r>
              <a:rPr lang="en-US" sz="2600"/>
              <a:t>A SharePoint doc will be created to add questions. </a:t>
            </a:r>
          </a:p>
          <a:p>
            <a:r>
              <a:rPr lang="en-US" sz="2600"/>
              <a:t>A second meeting will be scheduled in March to discuss the potential questions for the survey</a:t>
            </a:r>
            <a:r>
              <a:rPr lang="en-US" sz="2400"/>
              <a:t>.</a:t>
            </a:r>
          </a:p>
          <a:p>
            <a:r>
              <a:rPr lang="en-US" sz="2400"/>
              <a:t>Plan to have the survey online easy for constituents to access it.  </a:t>
            </a:r>
          </a:p>
          <a:p>
            <a:endParaRPr lang="en-US" sz="2400"/>
          </a:p>
        </p:txBody>
      </p:sp>
      <p:pic>
        <p:nvPicPr>
          <p:cNvPr id="1026" name="Picture 2" descr="Online Survey, Checklist, Questionnaire Graphic by DG-Studio · Creative ...">
            <a:extLst>
              <a:ext uri="{FF2B5EF4-FFF2-40B4-BE49-F238E27FC236}">
                <a16:creationId xmlns:a16="http://schemas.microsoft.com/office/drawing/2014/main" id="{2ADD5038-78E0-52F7-FD15-5EF7B799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85" y="1819374"/>
            <a:ext cx="4556289" cy="35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C27DC-8706-8C2D-A36C-8859085B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3C0E71-E3DB-E22C-62DC-0697EA85A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/>
              <a:t>Pilot Feedback Session Discussion 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EF9876F5-18F3-22DB-8A18-591AAD64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0F211-0968-E444-5DE6-AA7D980DC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4429-6A0D-4CC7-61FF-490F429E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Feedback Session Plans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AD0DC-8C7B-476E-C547-64629578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4659217" cy="3051241"/>
          </a:xfrm>
        </p:spPr>
        <p:txBody>
          <a:bodyPr/>
          <a:lstStyle/>
          <a:p>
            <a:r>
              <a:rPr lang="en-US" sz="2400"/>
              <a:t>Platform -Online via ZOOM</a:t>
            </a:r>
          </a:p>
          <a:p>
            <a:r>
              <a:rPr lang="en-US" sz="2400"/>
              <a:t>Duration </a:t>
            </a:r>
          </a:p>
          <a:p>
            <a:r>
              <a:rPr lang="en-US" sz="2400"/>
              <a:t>Information Collection </a:t>
            </a:r>
          </a:p>
          <a:p>
            <a:r>
              <a:rPr lang="en-US" sz="2400"/>
              <a:t>Blurb Messaging</a:t>
            </a:r>
          </a:p>
          <a:p>
            <a:r>
              <a:rPr lang="en-US" sz="2400"/>
              <a:t>Other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5329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A6B17-FB13-6532-1194-DD14CBB2E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E78EE-DFC6-4F8B-A699-94B835BB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/>
              <a:t>Next Steps 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F0C14F3B-3CA6-7914-F76A-D9A15A01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BC224-3E84-716D-8D23-88E1927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Next Steps 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9E59C-C604-04E8-E705-775F1A48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b="1" i="1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/>
              <a:t>        Finalize Flyer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/>
              <a:t>        Finalize Employee Feedback Session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/>
              <a:t>        Finalize 1</a:t>
            </a:r>
            <a:r>
              <a:rPr lang="en-US" sz="2400" baseline="30000"/>
              <a:t>st</a:t>
            </a:r>
            <a:r>
              <a:rPr lang="en-US" sz="2400"/>
              <a:t> Survey Draft  </a:t>
            </a:r>
          </a:p>
        </p:txBody>
      </p:sp>
    </p:spTree>
    <p:extLst>
      <p:ext uri="{BB962C8B-B14F-4D97-AF65-F5344CB8AC3E}">
        <p14:creationId xmlns:p14="http://schemas.microsoft.com/office/powerpoint/2010/main" val="289062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Working Group Remarks 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Public </a:t>
            </a:r>
            <a:r>
              <a:rPr lang="en-US" sz="4400" b="1"/>
              <a:t>Remarks </a:t>
            </a:r>
            <a:r>
              <a:rPr lang="en-US" sz="4400" b="1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A9FAF-8E9C-B4FE-C2B4-D0060538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Guidelines for Public Remarks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271B8-5B51-1849-CC7A-2E5565F2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041753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endParaRPr lang="en-US" sz="2400"/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 b="1"/>
              <a:t>Time permitting, members of the public are welcomed to provide comments and feedback</a:t>
            </a:r>
            <a:r>
              <a:rPr lang="en-US" sz="2400"/>
              <a:t>. 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/>
              <a:t>K</a:t>
            </a:r>
            <a:r>
              <a:rPr lang="en-US" sz="2400">
                <a:ea typeface="Noto Sans" panose="020B0502040504020204" pitchFamily="34" charset="0"/>
                <a:cs typeface="Noto Sans" panose="020B0502040504020204" pitchFamily="34" charset="0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/>
              <a:t>S</a:t>
            </a:r>
            <a:r>
              <a:rPr lang="en-US" sz="2400">
                <a:ea typeface="Noto Sans" panose="020B0502040504020204" pitchFamily="34" charset="0"/>
                <a:cs typeface="Noto Sans" panose="020B0502040504020204" pitchFamily="34" charset="0"/>
              </a:rPr>
              <a:t>tate your name clearly and any organization you represent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400"/>
              <a:t>You may also send a comment in the chat (include your name) and the comment will be read out loud on your behalf.</a:t>
            </a:r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>
                <a:latin typeface="+mj-lt"/>
                <a:ea typeface="+mj-ea"/>
                <a:cs typeface="+mj-cs"/>
              </a:rPr>
              <a:t>Meetin</a:t>
            </a:r>
            <a:r>
              <a:rPr lang="en-US" sz="4400" b="1"/>
              <a:t>g Adjourn.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32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/>
              <a:t>Welcome and Roll Call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2</a:t>
            </a:r>
            <a:r>
              <a:rPr lang="en-US" sz="2000" b="1" baseline="30000"/>
              <a:t>nd</a:t>
            </a:r>
            <a:r>
              <a:rPr lang="en-US" sz="2000" b="1"/>
              <a:t> Draft - Feedback Session Flyer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Internal Feedback Group Updates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External List- Updates from Ashley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Feedback Survey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Pilot Feedback Session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Next Steps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Working Group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Public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/>
              <a:t>Meeting Adjourn.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5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US" sz="4400" b="1"/>
              <a:t>Welcome &amp; Roll Call</a:t>
            </a:r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D336C49D-EEC7-0FE5-769C-E19822F8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Working Group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6" y="1961002"/>
            <a:ext cx="10025349" cy="4155921"/>
          </a:xfrm>
        </p:spPr>
        <p:txBody>
          <a:bodyPr anchor="ctr">
            <a:noAutofit/>
          </a:bodyPr>
          <a:lstStyle/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Jason Snyder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Ashley Bloom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CIAO, Executive Office of Technology Services and Security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Antoine Harrison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, Secretariat CIO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Education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CIO, Executive Office of Energy and Environmental Affairs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Yarlennys Villaman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Senior  Director of Community Affairs, Governor’s Office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John Oliveira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Commissioner, Massachusetts Commission for the Blind</a:t>
            </a:r>
          </a:p>
          <a:p>
            <a:pPr marL="609600" indent="-457200"/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Minh Ha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Noto Sans Light" panose="020B0402040504020204" pitchFamily="34" charset="0"/>
                <a:cs typeface="Noto Sans Light" panose="020B0402040504020204" pitchFamily="34" charset="0"/>
              </a:rPr>
              <a:t>, Public Member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AD68-0899-D89D-AD5F-02B128EB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A59D1A-CA42-62DE-AC95-C7F74FCC4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/>
              <a:t>2</a:t>
            </a:r>
            <a:r>
              <a:rPr lang="en-US" sz="4400" b="1" baseline="30000"/>
              <a:t>nd</a:t>
            </a:r>
            <a:r>
              <a:rPr lang="en-US" sz="4400" b="1"/>
              <a:t> Draft - Feedback Session Flyer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C9F5BE33-A4D7-F64A-B8AF-8F73727F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844BF-A2DE-C31A-1D06-BC002DBE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839C-1D8E-C61C-E512-0DE847AF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Updated Flyer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64D0F-F264-125F-4E48-8AA12C05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7361"/>
            <a:ext cx="4659217" cy="3051241"/>
          </a:xfrm>
        </p:spPr>
        <p:txBody>
          <a:bodyPr/>
          <a:lstStyle/>
          <a:p>
            <a:r>
              <a:rPr lang="en-US" sz="2100" b="1"/>
              <a:t>New Flyer Headline: </a:t>
            </a:r>
            <a:r>
              <a:rPr lang="en-US" sz="2100">
                <a:effectLst/>
                <a:ea typeface="Aptos" panose="020B0004020202020204" pitchFamily="34" charset="0"/>
                <a:cs typeface="Aptos" panose="020B0004020202020204" pitchFamily="34" charset="0"/>
              </a:rPr>
              <a:t>Share Your Story, Shape Digital Accessibility in the Commonwealth!</a:t>
            </a:r>
            <a:br>
              <a:rPr lang="en-US" sz="210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2100">
                <a:effectLst/>
                <a:ea typeface="Aptos" panose="020B0004020202020204" pitchFamily="34" charset="0"/>
                <a:cs typeface="Aptos" panose="020B0004020202020204" pitchFamily="34" charset="0"/>
              </a:rPr>
              <a:t>Your experience as a person with a disability or an assistive technology user can make a difference. </a:t>
            </a:r>
          </a:p>
          <a:p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DB449-40B9-4D9D-E658-5C0E94EB3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44" y="0"/>
            <a:ext cx="6358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5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4609-676C-216B-BB7B-EA9BE8E8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84041F-285E-824D-A9AF-41A90A48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8" y="2424286"/>
            <a:ext cx="4790110" cy="279516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400" b="1"/>
              <a:t>Internal Feedback Group 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773DB314-E298-58D2-C67C-9B8A3BD1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4AB5E-357A-FAA7-B433-F092B925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F66D-D198-EEED-105E-1064FB36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/>
              <a:t>Updates on RSVP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E8D90-D5BF-FC8F-A789-D5495E5B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834"/>
            <a:ext cx="10244769" cy="4671151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17</a:t>
            </a:r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have signed up</a:t>
            </a:r>
          </a:p>
          <a:p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Goal of 25 </a:t>
            </a:r>
          </a:p>
          <a:p>
            <a:pPr marL="0" indent="0">
              <a:buNone/>
            </a:pPr>
            <a:r>
              <a:rPr lang="en-US" sz="2100" b="1" u="sng" dirty="0">
                <a:latin typeface="Aptos" panose="020B0004020202020204" pitchFamily="34" charset="0"/>
              </a:rPr>
              <a:t>Some of the Agencies Represented: 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b="0" i="0" dirty="0">
                <a:solidFill>
                  <a:srgbClr val="292A2E"/>
                </a:solidFill>
                <a:effectLst/>
              </a:rPr>
              <a:t>Executive Office of Education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b="0" i="0" dirty="0">
                <a:solidFill>
                  <a:srgbClr val="292A2E"/>
                </a:solidFill>
                <a:effectLst/>
              </a:rPr>
              <a:t>Executive Office of Health and Human Services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b="0" i="0" dirty="0">
                <a:solidFill>
                  <a:srgbClr val="292A2E"/>
                </a:solidFill>
                <a:effectLst/>
              </a:rPr>
              <a:t>Executive Office of Labor and Workforce Development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b="0" i="0" dirty="0">
                <a:solidFill>
                  <a:srgbClr val="292A2E"/>
                </a:solidFill>
                <a:effectLst/>
              </a:rPr>
              <a:t>Executive Office of Public Safety and Security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b="0" i="0" dirty="0">
                <a:solidFill>
                  <a:srgbClr val="292A2E"/>
                </a:solidFill>
                <a:effectLst/>
              </a:rPr>
              <a:t>Executive Office of Technology Services and Security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Commission for the Blind</a:t>
            </a:r>
            <a:endParaRPr lang="en-US" sz="2100" dirty="0">
              <a:effectLst/>
              <a:latin typeface="Aptos" panose="020B0004020202020204" pitchFamily="34" charset="0"/>
              <a:ea typeface="Yu Gothic" panose="020B0400000000000000" pitchFamily="34" charset="-128"/>
              <a:cs typeface="Aptos" panose="020B0004020202020204" pitchFamily="34" charset="0"/>
            </a:endParaRPr>
          </a:p>
          <a:p>
            <a:pPr marL="0" marR="0" lvl="0" indent="0">
              <a:buNone/>
            </a:pPr>
            <a:endParaRPr lang="en-US" sz="21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>
              <a:buNone/>
            </a:pPr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 Deadline</a:t>
            </a:r>
            <a:r>
              <a:rPr lang="en-US" sz="21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- March</a:t>
            </a:r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28</a:t>
            </a:r>
            <a:r>
              <a:rPr lang="en-US" sz="2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48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47C20-2FC2-DD18-746A-63F991A1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53F21-2C8D-352D-B047-7FF232BBE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67" y="2271860"/>
            <a:ext cx="4820435" cy="294758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400" b="1"/>
              <a:t>External List – Updates from Ashley </a:t>
            </a:r>
            <a:br>
              <a:rPr lang="en-US" sz="4400" b="1"/>
            </a:br>
            <a:br>
              <a:rPr lang="en-US" sz="4400" b="1"/>
            </a:br>
            <a:endParaRPr lang="en-US" sz="4400" b="1"/>
          </a:p>
        </p:txBody>
      </p:sp>
      <p:pic>
        <p:nvPicPr>
          <p:cNvPr id="2" name="Picture 1" descr="A blue and green circular logo&#10;&#10;Description automatically generated">
            <a:extLst>
              <a:ext uri="{FF2B5EF4-FFF2-40B4-BE49-F238E27FC236}">
                <a16:creationId xmlns:a16="http://schemas.microsoft.com/office/drawing/2014/main" id="{88CE9613-58FD-EE08-41DB-1653A59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BADF4AFC01646AFAF8D960EF394B8" ma:contentTypeVersion="14" ma:contentTypeDescription="Create a new document." ma:contentTypeScope="" ma:versionID="4ddb1733bac1ae297e8c064319bc2fa3">
  <xsd:schema xmlns:xsd="http://www.w3.org/2001/XMLSchema" xmlns:xs="http://www.w3.org/2001/XMLSchema" xmlns:p="http://schemas.microsoft.com/office/2006/metadata/properties" xmlns:ns3="537c21cf-a901-4330-a404-4d13aa255467" xmlns:ns4="d9043c29-df20-4c2a-bf5e-f4d02ede6652" targetNamespace="http://schemas.microsoft.com/office/2006/metadata/properties" ma:root="true" ma:fieldsID="7de165203e99f5a3bf49bdc2bdc4c28c" ns3:_="" ns4:_="">
    <xsd:import namespace="537c21cf-a901-4330-a404-4d13aa255467"/>
    <xsd:import namespace="d9043c29-df20-4c2a-bf5e-f4d02ede6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21cf-a901-4330-a404-4d13aa2554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43c29-df20-4c2a-bf5e-f4d02ede6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7c21cf-a901-4330-a404-4d13aa255467" xsi:nil="true"/>
  </documentManagement>
</p:properties>
</file>

<file path=customXml/itemProps1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118F4-5485-468C-B310-212F0967BC77}">
  <ds:schemaRefs>
    <ds:schemaRef ds:uri="537c21cf-a901-4330-a404-4d13aa255467"/>
    <ds:schemaRef ds:uri="d9043c29-df20-4c2a-bf5e-f4d02ede6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B8C304-4744-4CBD-85A0-CE6728CB5F71}">
  <ds:schemaRefs>
    <ds:schemaRef ds:uri="537c21cf-a901-4330-a404-4d13aa255467"/>
    <ds:schemaRef ds:uri="d9043c29-df20-4c2a-bf5e-f4d02ede66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Noto Sans Light</vt:lpstr>
      <vt:lpstr>Aptos</vt:lpstr>
      <vt:lpstr>Aptos Display</vt:lpstr>
      <vt:lpstr>Arial</vt:lpstr>
      <vt:lpstr>Noto Sans</vt:lpstr>
      <vt:lpstr>Symbol</vt:lpstr>
      <vt:lpstr>Wingdings</vt:lpstr>
      <vt:lpstr>Office Theme</vt:lpstr>
      <vt:lpstr>Digital Accessibility and Equity Governance Board  Community Outreach  Working Group Meeting</vt:lpstr>
      <vt:lpstr>Meeting Agenda</vt:lpstr>
      <vt:lpstr>Welcome &amp; Roll Call</vt:lpstr>
      <vt:lpstr>Working Group Member Roll Call</vt:lpstr>
      <vt:lpstr>2nd Draft - Feedback Session Flyer  </vt:lpstr>
      <vt:lpstr>Updated Flyer </vt:lpstr>
      <vt:lpstr>Internal Feedback Group   </vt:lpstr>
      <vt:lpstr>Updates on RSVP</vt:lpstr>
      <vt:lpstr>External List – Updates from Ashley   </vt:lpstr>
      <vt:lpstr>Feedback Survey  </vt:lpstr>
      <vt:lpstr>Feedback Survey</vt:lpstr>
      <vt:lpstr>Pilot Feedback Session Discussion   </vt:lpstr>
      <vt:lpstr>Feedback Session Plans </vt:lpstr>
      <vt:lpstr>Next Steps   </vt:lpstr>
      <vt:lpstr>Next Steps   </vt:lpstr>
      <vt:lpstr>Working Group Remarks </vt:lpstr>
      <vt:lpstr>Public Remarks  </vt:lpstr>
      <vt:lpstr>Guidelines for Public Remarks</vt:lpstr>
      <vt:lpstr>Meeting Adjourn. 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Gannett, Yukiko (EOTSS)</cp:lastModifiedBy>
  <cp:revision>2</cp:revision>
  <dcterms:created xsi:type="dcterms:W3CDTF">2024-03-08T14:56:14Z</dcterms:created>
  <dcterms:modified xsi:type="dcterms:W3CDTF">2025-02-27T19:30:21Z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0x010100A7BBADF4AFC01646AFAF8D960EF394B8</vt:lpwstr>
  </property>
</Properties>
</file>