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5"/>
  </p:notesMasterIdLst>
  <p:sldIdLst>
    <p:sldId id="256" r:id="rId4"/>
    <p:sldId id="257" r:id="rId5"/>
    <p:sldId id="258" r:id="rId6"/>
    <p:sldId id="259" r:id="rId7"/>
    <p:sldId id="337" r:id="rId8"/>
    <p:sldId id="311" r:id="rId9"/>
    <p:sldId id="326" r:id="rId10"/>
    <p:sldId id="345" r:id="rId11"/>
    <p:sldId id="338" r:id="rId12"/>
    <p:sldId id="336" r:id="rId13"/>
    <p:sldId id="343" r:id="rId14"/>
    <p:sldId id="339" r:id="rId15"/>
    <p:sldId id="340" r:id="rId16"/>
    <p:sldId id="341" r:id="rId17"/>
    <p:sldId id="329" r:id="rId18"/>
    <p:sldId id="333" r:id="rId19"/>
    <p:sldId id="275" r:id="rId20"/>
    <p:sldId id="266" r:id="rId21"/>
    <p:sldId id="267" r:id="rId22"/>
    <p:sldId id="269" r:id="rId23"/>
    <p:sldId id="27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DAC01F-CB58-4CEB-AB3E-5902CF7BDEB7}" v="10" dt="2025-01-29T16:30:16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6173" autoAdjust="0"/>
  </p:normalViewPr>
  <p:slideViewPr>
    <p:cSldViewPr snapToGrid="0">
      <p:cViewPr varScale="1">
        <p:scale>
          <a:sx n="61" d="100"/>
          <a:sy n="61" d="100"/>
        </p:scale>
        <p:origin x="9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97DAC01F-CB58-4CEB-AB3E-5902CF7BDEB7}"/>
    <pc:docChg chg="undo custSel addSld delSld modSld sldOrd">
      <pc:chgData name="Gannett, Yukiko (EOTSS)" userId="1a375f8e-71eb-464a-9d86-65c78107010f" providerId="ADAL" clId="{97DAC01F-CB58-4CEB-AB3E-5902CF7BDEB7}" dt="2025-02-06T21:28:07.301" v="5316" actId="2696"/>
      <pc:docMkLst>
        <pc:docMk/>
      </pc:docMkLst>
      <pc:sldChg chg="modSp mod setBg">
        <pc:chgData name="Gannett, Yukiko (EOTSS)" userId="1a375f8e-71eb-464a-9d86-65c78107010f" providerId="ADAL" clId="{97DAC01F-CB58-4CEB-AB3E-5902CF7BDEB7}" dt="2025-01-29T16:30:06.928" v="5315"/>
        <pc:sldMkLst>
          <pc:docMk/>
          <pc:sldMk cId="4274120308" sldId="256"/>
        </pc:sldMkLst>
        <pc:spChg chg="mod">
          <ac:chgData name="Gannett, Yukiko (EOTSS)" userId="1a375f8e-71eb-464a-9d86-65c78107010f" providerId="ADAL" clId="{97DAC01F-CB58-4CEB-AB3E-5902CF7BDEB7}" dt="2025-01-23T15:57:07.149" v="15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Gannett, Yukiko (EOTSS)" userId="1a375f8e-71eb-464a-9d86-65c78107010f" providerId="ADAL" clId="{97DAC01F-CB58-4CEB-AB3E-5902CF7BDEB7}" dt="2025-01-24T18:43:17.533" v="3725" actId="20577"/>
        <pc:sldMkLst>
          <pc:docMk/>
          <pc:sldMk cId="907641570" sldId="257"/>
        </pc:sldMkLst>
        <pc:spChg chg="mod">
          <ac:chgData name="Gannett, Yukiko (EOTSS)" userId="1a375f8e-71eb-464a-9d86-65c78107010f" providerId="ADAL" clId="{97DAC01F-CB58-4CEB-AB3E-5902CF7BDEB7}" dt="2025-01-24T18:43:17.533" v="3725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Gannett, Yukiko (EOTSS)" userId="1a375f8e-71eb-464a-9d86-65c78107010f" providerId="ADAL" clId="{97DAC01F-CB58-4CEB-AB3E-5902CF7BDEB7}" dt="2025-01-28T18:03:10.861" v="5285" actId="20577"/>
        <pc:sldMkLst>
          <pc:docMk/>
          <pc:sldMk cId="3646040335" sldId="259"/>
        </pc:sldMkLst>
        <pc:spChg chg="mod">
          <ac:chgData name="Gannett, Yukiko (EOTSS)" userId="1a375f8e-71eb-464a-9d86-65c78107010f" providerId="ADAL" clId="{97DAC01F-CB58-4CEB-AB3E-5902CF7BDEB7}" dt="2025-01-28T18:03:10.861" v="5285" actId="20577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Gannett, Yukiko (EOTSS)" userId="1a375f8e-71eb-464a-9d86-65c78107010f" providerId="ADAL" clId="{97DAC01F-CB58-4CEB-AB3E-5902CF7BDEB7}" dt="2025-01-28T16:05:46.865" v="5267" actId="20577"/>
        <pc:sldMkLst>
          <pc:docMk/>
          <pc:sldMk cId="2890622037" sldId="275"/>
        </pc:sldMkLst>
        <pc:spChg chg="mod">
          <ac:chgData name="Gannett, Yukiko (EOTSS)" userId="1a375f8e-71eb-464a-9d86-65c78107010f" providerId="ADAL" clId="{97DAC01F-CB58-4CEB-AB3E-5902CF7BDEB7}" dt="2025-01-28T16:05:46.865" v="5267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Gannett, Yukiko (EOTSS)" userId="1a375f8e-71eb-464a-9d86-65c78107010f" providerId="ADAL" clId="{97DAC01F-CB58-4CEB-AB3E-5902CF7BDEB7}" dt="2025-01-23T22:37:20.708" v="2224" actId="20577"/>
        <pc:sldMkLst>
          <pc:docMk/>
          <pc:sldMk cId="2354202818" sldId="311"/>
        </pc:sldMkLst>
        <pc:spChg chg="mod">
          <ac:chgData name="Gannett, Yukiko (EOTSS)" userId="1a375f8e-71eb-464a-9d86-65c78107010f" providerId="ADAL" clId="{97DAC01F-CB58-4CEB-AB3E-5902CF7BDEB7}" dt="2025-01-23T22:37:20.708" v="2224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del">
        <pc:chgData name="Gannett, Yukiko (EOTSS)" userId="1a375f8e-71eb-464a-9d86-65c78107010f" providerId="ADAL" clId="{97DAC01F-CB58-4CEB-AB3E-5902CF7BDEB7}" dt="2025-01-23T15:57:45.606" v="16" actId="2696"/>
        <pc:sldMkLst>
          <pc:docMk/>
          <pc:sldMk cId="2694205135" sldId="318"/>
        </pc:sldMkLst>
      </pc:sldChg>
      <pc:sldChg chg="del">
        <pc:chgData name="Gannett, Yukiko (EOTSS)" userId="1a375f8e-71eb-464a-9d86-65c78107010f" providerId="ADAL" clId="{97DAC01F-CB58-4CEB-AB3E-5902CF7BDEB7}" dt="2025-01-23T15:57:45.606" v="16" actId="2696"/>
        <pc:sldMkLst>
          <pc:docMk/>
          <pc:sldMk cId="518607733" sldId="321"/>
        </pc:sldMkLst>
      </pc:sldChg>
      <pc:sldChg chg="del">
        <pc:chgData name="Gannett, Yukiko (EOTSS)" userId="1a375f8e-71eb-464a-9d86-65c78107010f" providerId="ADAL" clId="{97DAC01F-CB58-4CEB-AB3E-5902CF7BDEB7}" dt="2025-01-23T21:49:13.140" v="273" actId="2696"/>
        <pc:sldMkLst>
          <pc:docMk/>
          <pc:sldMk cId="4166084435" sldId="325"/>
        </pc:sldMkLst>
      </pc:sldChg>
      <pc:sldChg chg="addSp modSp mod modNotesTx">
        <pc:chgData name="Gannett, Yukiko (EOTSS)" userId="1a375f8e-71eb-464a-9d86-65c78107010f" providerId="ADAL" clId="{97DAC01F-CB58-4CEB-AB3E-5902CF7BDEB7}" dt="2025-01-28T16:19:21.561" v="5269" actId="12"/>
        <pc:sldMkLst>
          <pc:docMk/>
          <pc:sldMk cId="3925676025" sldId="326"/>
        </pc:sldMkLst>
        <pc:spChg chg="mod">
          <ac:chgData name="Gannett, Yukiko (EOTSS)" userId="1a375f8e-71eb-464a-9d86-65c78107010f" providerId="ADAL" clId="{97DAC01F-CB58-4CEB-AB3E-5902CF7BDEB7}" dt="2025-01-24T19:17:26.796" v="3796" actId="20577"/>
          <ac:spMkLst>
            <pc:docMk/>
            <pc:sldMk cId="3925676025" sldId="326"/>
            <ac:spMk id="2" creationId="{28AC6D93-6BF3-4A7E-4F1D-6789F56F10EE}"/>
          </ac:spMkLst>
        </pc:spChg>
        <pc:spChg chg="mod">
          <ac:chgData name="Gannett, Yukiko (EOTSS)" userId="1a375f8e-71eb-464a-9d86-65c78107010f" providerId="ADAL" clId="{97DAC01F-CB58-4CEB-AB3E-5902CF7BDEB7}" dt="2025-01-28T16:19:21.561" v="5269" actId="12"/>
          <ac:spMkLst>
            <pc:docMk/>
            <pc:sldMk cId="3925676025" sldId="326"/>
            <ac:spMk id="3" creationId="{FE019644-3B0C-9F1E-BA5E-92235938967F}"/>
          </ac:spMkLst>
        </pc:spChg>
        <pc:picChg chg="add mod">
          <ac:chgData name="Gannett, Yukiko (EOTSS)" userId="1a375f8e-71eb-464a-9d86-65c78107010f" providerId="ADAL" clId="{97DAC01F-CB58-4CEB-AB3E-5902CF7BDEB7}" dt="2025-01-23T22:28:51.856" v="1978" actId="962"/>
          <ac:picMkLst>
            <pc:docMk/>
            <pc:sldMk cId="3925676025" sldId="326"/>
            <ac:picMk id="5" creationId="{69952A5A-A469-6C20-0D76-7D1402664714}"/>
          </ac:picMkLst>
        </pc:picChg>
      </pc:sldChg>
      <pc:sldChg chg="add del">
        <pc:chgData name="Gannett, Yukiko (EOTSS)" userId="1a375f8e-71eb-464a-9d86-65c78107010f" providerId="ADAL" clId="{97DAC01F-CB58-4CEB-AB3E-5902CF7BDEB7}" dt="2025-01-23T21:48:09.754" v="270" actId="2696"/>
        <pc:sldMkLst>
          <pc:docMk/>
          <pc:sldMk cId="2689717624" sldId="327"/>
        </pc:sldMkLst>
      </pc:sldChg>
      <pc:sldChg chg="modSp mod">
        <pc:chgData name="Gannett, Yukiko (EOTSS)" userId="1a375f8e-71eb-464a-9d86-65c78107010f" providerId="ADAL" clId="{97DAC01F-CB58-4CEB-AB3E-5902CF7BDEB7}" dt="2025-01-28T14:47:39.207" v="5101" actId="20577"/>
        <pc:sldMkLst>
          <pc:docMk/>
          <pc:sldMk cId="4168508011" sldId="329"/>
        </pc:sldMkLst>
        <pc:spChg chg="mod">
          <ac:chgData name="Gannett, Yukiko (EOTSS)" userId="1a375f8e-71eb-464a-9d86-65c78107010f" providerId="ADAL" clId="{97DAC01F-CB58-4CEB-AB3E-5902CF7BDEB7}" dt="2025-01-28T14:40:12.188" v="4950" actId="20577"/>
          <ac:spMkLst>
            <pc:docMk/>
            <pc:sldMk cId="4168508011" sldId="329"/>
            <ac:spMk id="2" creationId="{3EED9C9A-C35C-77ED-F019-23F078F1E458}"/>
          </ac:spMkLst>
        </pc:spChg>
        <pc:spChg chg="mod">
          <ac:chgData name="Gannett, Yukiko (EOTSS)" userId="1a375f8e-71eb-464a-9d86-65c78107010f" providerId="ADAL" clId="{97DAC01F-CB58-4CEB-AB3E-5902CF7BDEB7}" dt="2025-01-28T14:47:39.207" v="5101" actId="20577"/>
          <ac:spMkLst>
            <pc:docMk/>
            <pc:sldMk cId="4168508011" sldId="329"/>
            <ac:spMk id="3" creationId="{485C7A04-2827-D017-9772-5806F532C466}"/>
          </ac:spMkLst>
        </pc:spChg>
      </pc:sldChg>
      <pc:sldChg chg="modSp mod">
        <pc:chgData name="Gannett, Yukiko (EOTSS)" userId="1a375f8e-71eb-464a-9d86-65c78107010f" providerId="ADAL" clId="{97DAC01F-CB58-4CEB-AB3E-5902CF7BDEB7}" dt="2025-01-23T21:52:03.627" v="295" actId="20577"/>
        <pc:sldMkLst>
          <pc:docMk/>
          <pc:sldMk cId="2047830750" sldId="333"/>
        </pc:sldMkLst>
        <pc:spChg chg="mod">
          <ac:chgData name="Gannett, Yukiko (EOTSS)" userId="1a375f8e-71eb-464a-9d86-65c78107010f" providerId="ADAL" clId="{97DAC01F-CB58-4CEB-AB3E-5902CF7BDEB7}" dt="2025-01-23T21:52:03.627" v="295" actId="20577"/>
          <ac:spMkLst>
            <pc:docMk/>
            <pc:sldMk cId="2047830750" sldId="333"/>
            <ac:spMk id="5" creationId="{287D025C-3BFB-7356-B452-63A3CAE75A33}"/>
          </ac:spMkLst>
        </pc:spChg>
      </pc:sldChg>
      <pc:sldChg chg="del ord">
        <pc:chgData name="Gannett, Yukiko (EOTSS)" userId="1a375f8e-71eb-464a-9d86-65c78107010f" providerId="ADAL" clId="{97DAC01F-CB58-4CEB-AB3E-5902CF7BDEB7}" dt="2025-01-23T21:49:37.236" v="274" actId="2696"/>
        <pc:sldMkLst>
          <pc:docMk/>
          <pc:sldMk cId="3200332787" sldId="335"/>
        </pc:sldMkLst>
      </pc:sldChg>
      <pc:sldChg chg="modSp mod ord">
        <pc:chgData name="Gannett, Yukiko (EOTSS)" userId="1a375f8e-71eb-464a-9d86-65c78107010f" providerId="ADAL" clId="{97DAC01F-CB58-4CEB-AB3E-5902CF7BDEB7}" dt="2025-01-23T22:44:07.883" v="2452" actId="20577"/>
        <pc:sldMkLst>
          <pc:docMk/>
          <pc:sldMk cId="3220738584" sldId="336"/>
        </pc:sldMkLst>
        <pc:spChg chg="mod">
          <ac:chgData name="Gannett, Yukiko (EOTSS)" userId="1a375f8e-71eb-464a-9d86-65c78107010f" providerId="ADAL" clId="{97DAC01F-CB58-4CEB-AB3E-5902CF7BDEB7}" dt="2025-01-23T22:44:07.883" v="2452" actId="20577"/>
          <ac:spMkLst>
            <pc:docMk/>
            <pc:sldMk cId="3220738584" sldId="336"/>
            <ac:spMk id="4" creationId="{C9D00528-9751-C23D-7535-8C07BA7B18A3}"/>
          </ac:spMkLst>
        </pc:spChg>
      </pc:sldChg>
      <pc:sldChg chg="modSp mod">
        <pc:chgData name="Gannett, Yukiko (EOTSS)" userId="1a375f8e-71eb-464a-9d86-65c78107010f" providerId="ADAL" clId="{97DAC01F-CB58-4CEB-AB3E-5902CF7BDEB7}" dt="2025-01-28T14:49:56.785" v="5102" actId="2710"/>
        <pc:sldMkLst>
          <pc:docMk/>
          <pc:sldMk cId="866759795" sldId="337"/>
        </pc:sldMkLst>
        <pc:spChg chg="mod">
          <ac:chgData name="Gannett, Yukiko (EOTSS)" userId="1a375f8e-71eb-464a-9d86-65c78107010f" providerId="ADAL" clId="{97DAC01F-CB58-4CEB-AB3E-5902CF7BDEB7}" dt="2025-01-24T14:28:50.900" v="3282" actId="1076"/>
          <ac:spMkLst>
            <pc:docMk/>
            <pc:sldMk cId="866759795" sldId="337"/>
            <ac:spMk id="2" creationId="{E3FD2AB4-10EA-55F6-4D6F-559E838ED645}"/>
          </ac:spMkLst>
        </pc:spChg>
        <pc:spChg chg="mod">
          <ac:chgData name="Gannett, Yukiko (EOTSS)" userId="1a375f8e-71eb-464a-9d86-65c78107010f" providerId="ADAL" clId="{97DAC01F-CB58-4CEB-AB3E-5902CF7BDEB7}" dt="2025-01-28T14:49:56.785" v="5102" actId="2710"/>
          <ac:spMkLst>
            <pc:docMk/>
            <pc:sldMk cId="866759795" sldId="337"/>
            <ac:spMk id="3" creationId="{71DBD2FB-B91B-969E-92B9-2DEDC11B5068}"/>
          </ac:spMkLst>
        </pc:spChg>
      </pc:sldChg>
      <pc:sldChg chg="add del">
        <pc:chgData name="Gannett, Yukiko (EOTSS)" userId="1a375f8e-71eb-464a-9d86-65c78107010f" providerId="ADAL" clId="{97DAC01F-CB58-4CEB-AB3E-5902CF7BDEB7}" dt="2025-01-23T21:47:34.338" v="269" actId="2696"/>
        <pc:sldMkLst>
          <pc:docMk/>
          <pc:sldMk cId="2996991804" sldId="338"/>
        </pc:sldMkLst>
      </pc:sldChg>
      <pc:sldChg chg="delSp modSp add mod ord modNotesTx">
        <pc:chgData name="Gannett, Yukiko (EOTSS)" userId="1a375f8e-71eb-464a-9d86-65c78107010f" providerId="ADAL" clId="{97DAC01F-CB58-4CEB-AB3E-5902CF7BDEB7}" dt="2025-01-28T15:01:16.868" v="5265" actId="20577"/>
        <pc:sldMkLst>
          <pc:docMk/>
          <pc:sldMk cId="3269310135" sldId="338"/>
        </pc:sldMkLst>
        <pc:spChg chg="mod">
          <ac:chgData name="Gannett, Yukiko (EOTSS)" userId="1a375f8e-71eb-464a-9d86-65c78107010f" providerId="ADAL" clId="{97DAC01F-CB58-4CEB-AB3E-5902CF7BDEB7}" dt="2025-01-28T15:00:25.532" v="5257" actId="20577"/>
          <ac:spMkLst>
            <pc:docMk/>
            <pc:sldMk cId="3269310135" sldId="338"/>
            <ac:spMk id="2" creationId="{E125A472-CE16-6877-DD79-DA8E76F34BFD}"/>
          </ac:spMkLst>
        </pc:spChg>
        <pc:spChg chg="mod">
          <ac:chgData name="Gannett, Yukiko (EOTSS)" userId="1a375f8e-71eb-464a-9d86-65c78107010f" providerId="ADAL" clId="{97DAC01F-CB58-4CEB-AB3E-5902CF7BDEB7}" dt="2025-01-28T15:01:16.868" v="5265" actId="20577"/>
          <ac:spMkLst>
            <pc:docMk/>
            <pc:sldMk cId="3269310135" sldId="338"/>
            <ac:spMk id="3" creationId="{28D24E32-8B76-FCFB-4F7B-F7B5A086AA47}"/>
          </ac:spMkLst>
        </pc:spChg>
      </pc:sldChg>
      <pc:sldChg chg="addSp modSp add del mod modNotesTx">
        <pc:chgData name="Gannett, Yukiko (EOTSS)" userId="1a375f8e-71eb-464a-9d86-65c78107010f" providerId="ADAL" clId="{97DAC01F-CB58-4CEB-AB3E-5902CF7BDEB7}" dt="2025-01-28T16:20:06.001" v="5273" actId="20577"/>
        <pc:sldMkLst>
          <pc:docMk/>
          <pc:sldMk cId="4027503095" sldId="339"/>
        </pc:sldMkLst>
        <pc:spChg chg="mod">
          <ac:chgData name="Gannett, Yukiko (EOTSS)" userId="1a375f8e-71eb-464a-9d86-65c78107010f" providerId="ADAL" clId="{97DAC01F-CB58-4CEB-AB3E-5902CF7BDEB7}" dt="2025-01-23T22:44:44.899" v="2473" actId="20577"/>
          <ac:spMkLst>
            <pc:docMk/>
            <pc:sldMk cId="4027503095" sldId="339"/>
            <ac:spMk id="2" creationId="{E48C7585-4D3C-0BF2-8242-8B5F7227C733}"/>
          </ac:spMkLst>
        </pc:spChg>
        <pc:spChg chg="mod">
          <ac:chgData name="Gannett, Yukiko (EOTSS)" userId="1a375f8e-71eb-464a-9d86-65c78107010f" providerId="ADAL" clId="{97DAC01F-CB58-4CEB-AB3E-5902CF7BDEB7}" dt="2025-01-28T16:20:06.001" v="5273" actId="20577"/>
          <ac:spMkLst>
            <pc:docMk/>
            <pc:sldMk cId="4027503095" sldId="339"/>
            <ac:spMk id="3" creationId="{EF8DEF7B-761E-CD81-48FC-F1C83059FE72}"/>
          </ac:spMkLst>
        </pc:spChg>
        <pc:picChg chg="add mod">
          <ac:chgData name="Gannett, Yukiko (EOTSS)" userId="1a375f8e-71eb-464a-9d86-65c78107010f" providerId="ADAL" clId="{97DAC01F-CB58-4CEB-AB3E-5902CF7BDEB7}" dt="2025-01-28T14:36:06.548" v="4860" actId="962"/>
          <ac:picMkLst>
            <pc:docMk/>
            <pc:sldMk cId="4027503095" sldId="339"/>
            <ac:picMk id="5" creationId="{95FBE397-9C71-3CBC-6385-FA69776B7DB7}"/>
          </ac:picMkLst>
        </pc:picChg>
      </pc:sldChg>
      <pc:sldChg chg="modSp add mod modNotesTx">
        <pc:chgData name="Gannett, Yukiko (EOTSS)" userId="1a375f8e-71eb-464a-9d86-65c78107010f" providerId="ADAL" clId="{97DAC01F-CB58-4CEB-AB3E-5902CF7BDEB7}" dt="2025-01-23T22:49:25.325" v="2552" actId="20577"/>
        <pc:sldMkLst>
          <pc:docMk/>
          <pc:sldMk cId="3641747785" sldId="340"/>
        </pc:sldMkLst>
        <pc:spChg chg="mod">
          <ac:chgData name="Gannett, Yukiko (EOTSS)" userId="1a375f8e-71eb-464a-9d86-65c78107010f" providerId="ADAL" clId="{97DAC01F-CB58-4CEB-AB3E-5902CF7BDEB7}" dt="2025-01-23T22:46:48.248" v="2506" actId="20577"/>
          <ac:spMkLst>
            <pc:docMk/>
            <pc:sldMk cId="3641747785" sldId="340"/>
            <ac:spMk id="2" creationId="{C8B4B45E-04EC-16D3-4055-FC30B1A6538F}"/>
          </ac:spMkLst>
        </pc:spChg>
        <pc:spChg chg="mod">
          <ac:chgData name="Gannett, Yukiko (EOTSS)" userId="1a375f8e-71eb-464a-9d86-65c78107010f" providerId="ADAL" clId="{97DAC01F-CB58-4CEB-AB3E-5902CF7BDEB7}" dt="2025-01-23T22:49:00.169" v="2551" actId="27636"/>
          <ac:spMkLst>
            <pc:docMk/>
            <pc:sldMk cId="3641747785" sldId="340"/>
            <ac:spMk id="3" creationId="{C215E555-FF97-4840-1A6A-2BA54DC546DB}"/>
          </ac:spMkLst>
        </pc:spChg>
      </pc:sldChg>
      <pc:sldChg chg="modSp add mod ord">
        <pc:chgData name="Gannett, Yukiko (EOTSS)" userId="1a375f8e-71eb-464a-9d86-65c78107010f" providerId="ADAL" clId="{97DAC01F-CB58-4CEB-AB3E-5902CF7BDEB7}" dt="2025-01-24T14:21:31.456" v="3201" actId="20577"/>
        <pc:sldMkLst>
          <pc:docMk/>
          <pc:sldMk cId="1045430502" sldId="341"/>
        </pc:sldMkLst>
        <pc:spChg chg="mod">
          <ac:chgData name="Gannett, Yukiko (EOTSS)" userId="1a375f8e-71eb-464a-9d86-65c78107010f" providerId="ADAL" clId="{97DAC01F-CB58-4CEB-AB3E-5902CF7BDEB7}" dt="2025-01-24T14:21:31.456" v="3201" actId="20577"/>
          <ac:spMkLst>
            <pc:docMk/>
            <pc:sldMk cId="1045430502" sldId="341"/>
            <ac:spMk id="4" creationId="{19658643-2964-588F-29E1-0ACE99B4B362}"/>
          </ac:spMkLst>
        </pc:spChg>
      </pc:sldChg>
      <pc:sldChg chg="add del">
        <pc:chgData name="Gannett, Yukiko (EOTSS)" userId="1a375f8e-71eb-464a-9d86-65c78107010f" providerId="ADAL" clId="{97DAC01F-CB58-4CEB-AB3E-5902CF7BDEB7}" dt="2025-01-24T19:13:27.338" v="3726" actId="2696"/>
        <pc:sldMkLst>
          <pc:docMk/>
          <pc:sldMk cId="3249653779" sldId="342"/>
        </pc:sldMkLst>
      </pc:sldChg>
      <pc:sldChg chg="modSp new mod ord">
        <pc:chgData name="Gannett, Yukiko (EOTSS)" userId="1a375f8e-71eb-464a-9d86-65c78107010f" providerId="ADAL" clId="{97DAC01F-CB58-4CEB-AB3E-5902CF7BDEB7}" dt="2025-01-27T22:09:07.024" v="4604" actId="14100"/>
        <pc:sldMkLst>
          <pc:docMk/>
          <pc:sldMk cId="997503676" sldId="343"/>
        </pc:sldMkLst>
        <pc:spChg chg="mod">
          <ac:chgData name="Gannett, Yukiko (EOTSS)" userId="1a375f8e-71eb-464a-9d86-65c78107010f" providerId="ADAL" clId="{97DAC01F-CB58-4CEB-AB3E-5902CF7BDEB7}" dt="2025-01-24T18:37:52.766" v="3625" actId="122"/>
          <ac:spMkLst>
            <pc:docMk/>
            <pc:sldMk cId="997503676" sldId="343"/>
            <ac:spMk id="2" creationId="{B2D61084-C295-D1CA-F9F8-5C3D7BDA7786}"/>
          </ac:spMkLst>
        </pc:spChg>
        <pc:spChg chg="mod">
          <ac:chgData name="Gannett, Yukiko (EOTSS)" userId="1a375f8e-71eb-464a-9d86-65c78107010f" providerId="ADAL" clId="{97DAC01F-CB58-4CEB-AB3E-5902CF7BDEB7}" dt="2025-01-27T22:09:07.024" v="4604" actId="14100"/>
          <ac:spMkLst>
            <pc:docMk/>
            <pc:sldMk cId="997503676" sldId="343"/>
            <ac:spMk id="3" creationId="{976CF7AA-0743-241F-EAD0-1CA1CDF43908}"/>
          </ac:spMkLst>
        </pc:spChg>
      </pc:sldChg>
      <pc:sldChg chg="addSp delSp modSp new del mod">
        <pc:chgData name="Gannett, Yukiko (EOTSS)" userId="1a375f8e-71eb-464a-9d86-65c78107010f" providerId="ADAL" clId="{97DAC01F-CB58-4CEB-AB3E-5902CF7BDEB7}" dt="2025-01-27T14:48:26.758" v="4344" actId="2696"/>
        <pc:sldMkLst>
          <pc:docMk/>
          <pc:sldMk cId="2563812627" sldId="344"/>
        </pc:sldMkLst>
      </pc:sldChg>
      <pc:sldChg chg="addSp modSp add mod ord modNotesTx">
        <pc:chgData name="Gannett, Yukiko (EOTSS)" userId="1a375f8e-71eb-464a-9d86-65c78107010f" providerId="ADAL" clId="{97DAC01F-CB58-4CEB-AB3E-5902CF7BDEB7}" dt="2025-01-28T14:53:10.689" v="5137" actId="1076"/>
        <pc:sldMkLst>
          <pc:docMk/>
          <pc:sldMk cId="2846926755" sldId="345"/>
        </pc:sldMkLst>
        <pc:spChg chg="mod">
          <ac:chgData name="Gannett, Yukiko (EOTSS)" userId="1a375f8e-71eb-464a-9d86-65c78107010f" providerId="ADAL" clId="{97DAC01F-CB58-4CEB-AB3E-5902CF7BDEB7}" dt="2025-01-28T14:53:07.759" v="5136" actId="1076"/>
          <ac:spMkLst>
            <pc:docMk/>
            <pc:sldMk cId="2846926755" sldId="345"/>
            <ac:spMk id="2" creationId="{8AB80A7E-33E8-7B17-C5D2-BA0786550F81}"/>
          </ac:spMkLst>
        </pc:spChg>
        <pc:spChg chg="mod">
          <ac:chgData name="Gannett, Yukiko (EOTSS)" userId="1a375f8e-71eb-464a-9d86-65c78107010f" providerId="ADAL" clId="{97DAC01F-CB58-4CEB-AB3E-5902CF7BDEB7}" dt="2025-01-28T14:53:10.689" v="5137" actId="1076"/>
          <ac:spMkLst>
            <pc:docMk/>
            <pc:sldMk cId="2846926755" sldId="345"/>
            <ac:spMk id="3" creationId="{69A34EEE-5712-C554-874E-88908554E8DB}"/>
          </ac:spMkLst>
        </pc:spChg>
        <pc:picChg chg="add mod">
          <ac:chgData name="Gannett, Yukiko (EOTSS)" userId="1a375f8e-71eb-464a-9d86-65c78107010f" providerId="ADAL" clId="{97DAC01F-CB58-4CEB-AB3E-5902CF7BDEB7}" dt="2025-01-28T14:37:17.951" v="4920" actId="962"/>
          <ac:picMkLst>
            <pc:docMk/>
            <pc:sldMk cId="2846926755" sldId="345"/>
            <ac:picMk id="4" creationId="{58F51FD4-6AD8-EC75-0DF9-5AB4802D20B5}"/>
          </ac:picMkLst>
        </pc:picChg>
        <pc:picChg chg="add mod">
          <ac:chgData name="Gannett, Yukiko (EOTSS)" userId="1a375f8e-71eb-464a-9d86-65c78107010f" providerId="ADAL" clId="{97DAC01F-CB58-4CEB-AB3E-5902CF7BDEB7}" dt="2025-01-28T14:37:27.867" v="4924" actId="962"/>
          <ac:picMkLst>
            <pc:docMk/>
            <pc:sldMk cId="2846926755" sldId="345"/>
            <ac:picMk id="5" creationId="{C24293E6-69B8-06AE-10E1-65BACC34AA44}"/>
          </ac:picMkLst>
        </pc:picChg>
      </pc:sldChg>
      <pc:sldChg chg="delSp modSp new del mod ord">
        <pc:chgData name="Gannett, Yukiko (EOTSS)" userId="1a375f8e-71eb-464a-9d86-65c78107010f" providerId="ADAL" clId="{97DAC01F-CB58-4CEB-AB3E-5902CF7BDEB7}" dt="2025-02-06T21:28:07.301" v="5316" actId="2696"/>
        <pc:sldMkLst>
          <pc:docMk/>
          <pc:sldMk cId="353958465" sldId="34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720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608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19B87-64E8-CE01-867B-591C42AB1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F0A5CC-17E8-09D0-20CE-56F13FF4F2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6B4B4E-99CB-5B05-359A-863143DFC6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6B92C5-7035-E44D-F461-BA9CE0BA24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381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79C3A-C157-1270-2704-F3B444EC7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7E69AE-24D2-8E35-90D6-4FDD9F9623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D19F50-0324-AAE3-B9B4-636A83560C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0693F8-1C9F-A5B5-9265-1CC9A4E042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7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B732B-86E7-465C-98B4-F4B66408E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4EA430-1BED-B3C0-DA99-7F75C8E8F2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93ED32-A378-B491-90D8-D2287DFAE0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7DA0B-8084-8231-8E9C-B8D708838D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68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F6A2F-3399-2AFF-73C4-BB752DE93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C2B77C-19BD-D168-D66C-BEE68BF68C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CEDBA7-EC4A-F977-900B-5144CBA776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13DF39-2214-F842-4436-8DD4CFF480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449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768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Fh2GPrdIDkqYBowE2Bt7Ko5fNxrrcUpGnYZlx4EHAQ9UQzU0QU45RlBGMFYxV043TTBIMUpHTUJCVi4u&amp;route=shortur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12374"/>
            <a:ext cx="9144000" cy="320516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Community Outreach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48200"/>
            <a:ext cx="9144000" cy="1317175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February 6, 2025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D00528-9751-C23D-7535-8C07BA7B18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Feedback Session Flyer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AA94BBB-B9CC-C70B-C37E-DFA5A3F85A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38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61084-C295-D1CA-F9F8-5C3D7BDA7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Use of the Flyer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CF7AA-0743-241F-EAD0-1CA1CDF43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8778" y="1825625"/>
            <a:ext cx="10295021" cy="46672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Notice upcoming feedback sessions:</a:t>
            </a:r>
          </a:p>
          <a:p>
            <a:pPr marL="806450" lvl="1" indent="-3492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800" dirty="0"/>
              <a:t>Date</a:t>
            </a:r>
          </a:p>
          <a:p>
            <a:pPr marL="806450" lvl="1" indent="-3492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800" dirty="0"/>
              <a:t>URL</a:t>
            </a:r>
          </a:p>
          <a:p>
            <a:pPr marL="806450" lvl="1" indent="-3492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800" dirty="0"/>
              <a:t>Contact info. for questions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Distributed as PDF</a:t>
            </a:r>
            <a:br>
              <a:rPr lang="en-US" sz="3200" dirty="0"/>
            </a:br>
            <a:endParaRPr lang="en-US" sz="3200" dirty="0"/>
          </a:p>
          <a:p>
            <a:pPr>
              <a:lnSpc>
                <a:spcPct val="100000"/>
              </a:lnSpc>
            </a:pPr>
            <a:r>
              <a:rPr lang="en-US" sz="3200" dirty="0"/>
              <a:t>Template to serve both internal and external feedback session notices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503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EC6F0-9F69-0C6E-8EEE-62A6363D2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7585-4D3C-0BF2-8242-8B5F7227C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Review the 1</a:t>
            </a:r>
            <a:r>
              <a:rPr lang="en-US" baseline="30000" dirty="0"/>
              <a:t>st</a:t>
            </a:r>
            <a:r>
              <a:rPr lang="en-US" dirty="0"/>
              <a:t> Draft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DEF7B-761E-CD81-48FC-F1C83059F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6585284" cy="440673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This version intends to define the necessary text information and its layout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More graphic treatment will be done at the next </a:t>
            </a:r>
            <a:r>
              <a:rPr lang="en-US" sz="3200"/>
              <a:t>iteration.</a:t>
            </a:r>
            <a:endParaRPr lang="en-US" sz="3200" dirty="0"/>
          </a:p>
        </p:txBody>
      </p:sp>
      <p:pic>
        <p:nvPicPr>
          <p:cNvPr id="5" name="Picture 4" descr="Flyer draft screenshot">
            <a:extLst>
              <a:ext uri="{FF2B5EF4-FFF2-40B4-BE49-F238E27FC236}">
                <a16:creationId xmlns:a16="http://schemas.microsoft.com/office/drawing/2014/main" id="{95FBE397-9C71-3CBC-6385-FA69776B7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017" y="1455821"/>
            <a:ext cx="3799938" cy="494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03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05B1B-1FB2-3451-0DA7-FA3793B4C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4B45E-04EC-16D3-4055-FC30B1A6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Review and Decide the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5E555-FF97-4840-1A6A-2BA54DC54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Headline options: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Make your voice heard: Tell us your experiences with digital accessibility in the Commonwealth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We need your voice! </a:t>
            </a:r>
            <a:br>
              <a:rPr lang="en-US" dirty="0"/>
            </a:br>
            <a:r>
              <a:rPr lang="en-US" dirty="0"/>
              <a:t>Help us improve digital accessibility at the Commonwealth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Help us improve digital accessibility at the Commonwealth!</a:t>
            </a:r>
            <a:br>
              <a:rPr lang="en-US" dirty="0"/>
            </a:br>
            <a:r>
              <a:rPr lang="en-US" dirty="0"/>
              <a:t>Share your experience with the Commonwealth digital services as a person with a disability or an assistive technology user.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Tell us about your digital experience with the Commonwealth.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We’d love to hear your stories as a person with a disability or an assistive technology user.</a:t>
            </a:r>
          </a:p>
        </p:txBody>
      </p:sp>
    </p:spTree>
    <p:extLst>
      <p:ext uri="{BB962C8B-B14F-4D97-AF65-F5344CB8AC3E}">
        <p14:creationId xmlns:p14="http://schemas.microsoft.com/office/powerpoint/2010/main" val="3641747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417425-1445-37A4-F4F7-42152FF2D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658643-2964-588F-29E1-0ACE99B4B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569116" cy="2387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Feedback Survey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076914C-0891-35E9-2398-C8455F0B7D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43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D9C9A-C35C-77ED-F019-23F078F1E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364685" cy="1325563"/>
          </a:xfrm>
        </p:spPr>
        <p:txBody>
          <a:bodyPr/>
          <a:lstStyle/>
          <a:p>
            <a:pPr algn="ctr"/>
            <a:r>
              <a:rPr lang="en-US" dirty="0"/>
              <a:t>Survey Development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C7A04-2827-D017-9772-5806F532C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6194"/>
            <a:ext cx="10515600" cy="4884822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Meet with the experience-research specialist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Identify survey questions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Select a survey platform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Identify where the survey will live on mass.gov for findability and completion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Identify administration and maintenance tasks and personnel for them</a:t>
            </a:r>
          </a:p>
        </p:txBody>
      </p:sp>
    </p:spTree>
    <p:extLst>
      <p:ext uri="{BB962C8B-B14F-4D97-AF65-F5344CB8AC3E}">
        <p14:creationId xmlns:p14="http://schemas.microsoft.com/office/powerpoint/2010/main" val="4168508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Next Steps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for Community Outreach Working Group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/>
              <a:t>Coming up for the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200" dirty="0"/>
              <a:t>Review the 2nd draft of the flyer (Possibly finalize it)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200" dirty="0"/>
              <a:t>Continue working on the feedback survey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200" dirty="0"/>
              <a:t>Discuss the logistics to schedule and organize employee and constituent feedback sessions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200" dirty="0"/>
              <a:t>Discuss feedback collection and </a:t>
            </a:r>
            <a:r>
              <a:rPr lang="en-US" sz="3200"/>
              <a:t>usage process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Internal Feedback Group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Feedback Session Flyer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Feedback Survey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609600" indent="-457200"/>
            <a:r>
              <a:rPr lang="en-US" b="1" dirty="0"/>
              <a:t>Jason Snyder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/>
            <a:r>
              <a:rPr lang="en-US" b="1" dirty="0"/>
              <a:t>Antoine Harrison</a:t>
            </a:r>
            <a:r>
              <a:rPr lang="en-US" dirty="0"/>
              <a:t>, Secretariat CIO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Education</a:t>
            </a:r>
          </a:p>
          <a:p>
            <a:pPr marL="609600" indent="-457200"/>
            <a:r>
              <a:rPr lang="en-US" b="1" dirty="0"/>
              <a:t>Greg Martin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CIO, Executive Office of Energy and Environmental Affairs</a:t>
            </a:r>
          </a:p>
          <a:p>
            <a:pPr marL="609600" indent="-457200"/>
            <a:r>
              <a:rPr lang="en-US" b="1" dirty="0"/>
              <a:t>Yarlennys Villaman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Director of Community Affairs, Governor’s Office</a:t>
            </a:r>
          </a:p>
          <a:p>
            <a:pPr marL="609600" indent="-457200"/>
            <a:r>
              <a:rPr lang="en-US" b="1" dirty="0"/>
              <a:t>John Oliveira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Commissioner, Massachusetts Commission for the Blind</a:t>
            </a:r>
          </a:p>
          <a:p>
            <a:pPr marL="609600" indent="-457200"/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Minh Ha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Public Member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D2AB4-10EA-55F6-4D6F-559E838ED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Community Outreach Working Group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BD2FB-B91B-969E-92B9-2DEDC11B5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6632"/>
            <a:ext cx="10515600" cy="365033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0" i="0" dirty="0">
                <a:solidFill>
                  <a:srgbClr val="141414"/>
                </a:solidFill>
                <a:effectLst/>
                <a:latin typeface="Noto Sans VF"/>
              </a:rPr>
              <a:t>Engage community stakeholders to collect feedback to enhance accessibility across digital channels.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759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Internal Feedback Group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C6D93-6BF3-4A7E-4F1D-6789F56F1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Feedback Group Information </a:t>
            </a:r>
            <a:br>
              <a:rPr lang="en-US" dirty="0"/>
            </a:br>
            <a:r>
              <a:rPr lang="en-US" dirty="0"/>
              <a:t>Has Been Released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19644-3B0C-9F1E-BA5E-922359389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January Commonwealth Connection posted information about the internal feedback group member signup.</a:t>
            </a:r>
          </a:p>
          <a:p>
            <a:endParaRPr lang="en-US" dirty="0"/>
          </a:p>
        </p:txBody>
      </p:sp>
      <p:pic>
        <p:nvPicPr>
          <p:cNvPr id="5" name="Picture 4" descr="Screenshot of the feedback group information on the January Commonwealth Connection">
            <a:extLst>
              <a:ext uri="{FF2B5EF4-FFF2-40B4-BE49-F238E27FC236}">
                <a16:creationId xmlns:a16="http://schemas.microsoft.com/office/drawing/2014/main" id="{69952A5A-A469-6C20-0D76-7D14026647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416" y="2830128"/>
            <a:ext cx="6334306" cy="3481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676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85266-2C3A-F23B-F2E1-1F5738059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80A7E-33E8-7B17-C5D2-BA0786550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322"/>
            <a:ext cx="8871284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Signup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34EEE-5712-C554-874E-88908554E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658" y="1395664"/>
            <a:ext cx="7678521" cy="549843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survey is open until </a:t>
            </a:r>
            <a:r>
              <a:rPr lang="en-US" b="1" dirty="0"/>
              <a:t>February 28</a:t>
            </a:r>
            <a:r>
              <a:rPr lang="en-US" dirty="0"/>
              <a:t>.</a:t>
            </a:r>
          </a:p>
          <a:p>
            <a:r>
              <a:rPr lang="en-US" dirty="0"/>
              <a:t>Survey questions: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100" dirty="0"/>
              <a:t>Full name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100" dirty="0"/>
              <a:t>Preferred email address to reach you (work or personal)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100" dirty="0"/>
              <a:t>What agency do you represent? 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100" dirty="0"/>
              <a:t>(Optional) Your location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100" dirty="0"/>
              <a:t>Do you have a disability?  [Yes/No]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100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(For “Yes” to Q5) Do you use assistive technology such as keyboard, screen reader, eye tracker, mouse or keyboard emulator, enlarged browser font, color schemes, other? </a:t>
            </a:r>
            <a:r>
              <a:rPr lang="en-US" sz="2100" dirty="0"/>
              <a:t>[Yes/No]</a:t>
            </a:r>
            <a:endParaRPr lang="en-US" sz="2100" b="1" i="0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100" dirty="0"/>
              <a:t>I am interested in participating in the Digital Accessibility and Equity Governance Board internal employee feedback group. [Checkbox]</a:t>
            </a:r>
          </a:p>
          <a:p>
            <a:endParaRPr lang="en-US" dirty="0"/>
          </a:p>
        </p:txBody>
      </p:sp>
      <p:pic>
        <p:nvPicPr>
          <p:cNvPr id="4" name="Content Placeholder 4" descr="Signup survey screenshot 1">
            <a:hlinkClick r:id="rId3"/>
            <a:extLst>
              <a:ext uri="{FF2B5EF4-FFF2-40B4-BE49-F238E27FC236}">
                <a16:creationId xmlns:a16="http://schemas.microsoft.com/office/drawing/2014/main" id="{58F51FD4-6AD8-EC75-0DF9-5AB4802D20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180" y="721890"/>
            <a:ext cx="3391903" cy="3798009"/>
          </a:xfrm>
          <a:prstGeom prst="rect">
            <a:avLst/>
          </a:prstGeom>
        </p:spPr>
      </p:pic>
      <p:pic>
        <p:nvPicPr>
          <p:cNvPr id="5" name="Picture 4" descr="Signup survey screenshot 2">
            <a:extLst>
              <a:ext uri="{FF2B5EF4-FFF2-40B4-BE49-F238E27FC236}">
                <a16:creationId xmlns:a16="http://schemas.microsoft.com/office/drawing/2014/main" id="{C24293E6-69B8-06AE-10E1-65BACC34AA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449" y="3747685"/>
            <a:ext cx="3404635" cy="274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926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82B59-BF4C-AFD2-293A-F3B2FD69A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5A472-CE16-6877-DD79-DA8E76F34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Participant Member Pools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24E32-8B76-FCFB-4F7B-F7B5A086A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Some signups to the group – need more members</a:t>
            </a:r>
          </a:p>
          <a:p>
            <a:r>
              <a:rPr lang="en-US" dirty="0"/>
              <a:t>Any suggestions to promote the group?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Reach out to ADA coordinators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Internal newsletters at secretariats and/or agencies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Any proper channels on Teams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310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15221</TotalTime>
  <Words>666</Words>
  <Application>Microsoft Office PowerPoint</Application>
  <PresentationFormat>Widescreen</PresentationFormat>
  <Paragraphs>90</Paragraphs>
  <Slides>21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Noto Sans Light</vt:lpstr>
      <vt:lpstr>Noto Sans VF</vt:lpstr>
      <vt:lpstr>Aptos</vt:lpstr>
      <vt:lpstr>Aptos Display</vt:lpstr>
      <vt:lpstr>Arial</vt:lpstr>
      <vt:lpstr>Courier New</vt:lpstr>
      <vt:lpstr>Noto Sans</vt:lpstr>
      <vt:lpstr>Segoe UI</vt:lpstr>
      <vt:lpstr>Wingdings</vt:lpstr>
      <vt:lpstr>Office Theme</vt:lpstr>
      <vt:lpstr>Digital Accessibility and Equity Governance Board  Community Outreach  Working Group Meeting</vt:lpstr>
      <vt:lpstr>Meeting Agenda</vt:lpstr>
      <vt:lpstr>Introduction and Roll Call</vt:lpstr>
      <vt:lpstr>Working Group Member Roll Call</vt:lpstr>
      <vt:lpstr>Community Outreach Working Group Objective</vt:lpstr>
      <vt:lpstr>Internal Feedback Group</vt:lpstr>
      <vt:lpstr>Feedback Group Information  Has Been Released</vt:lpstr>
      <vt:lpstr>Signup Survey</vt:lpstr>
      <vt:lpstr>Participant Member Pools</vt:lpstr>
      <vt:lpstr>Feedback Session Flyer</vt:lpstr>
      <vt:lpstr>Use of the Flyer</vt:lpstr>
      <vt:lpstr>Review the 1st Draft</vt:lpstr>
      <vt:lpstr>Review and Decide the Headline</vt:lpstr>
      <vt:lpstr>Feedback Survey</vt:lpstr>
      <vt:lpstr>Survey Development Steps</vt:lpstr>
      <vt:lpstr>Next Steps  for Community Outreach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31</cp:revision>
  <dcterms:created xsi:type="dcterms:W3CDTF">2024-03-08T14:56:14Z</dcterms:created>
  <dcterms:modified xsi:type="dcterms:W3CDTF">2025-02-06T21:28:17Z</dcterms:modified>
</cp:coreProperties>
</file>