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25"/>
  </p:notesMasterIdLst>
  <p:sldIdLst>
    <p:sldId id="256" r:id="rId4"/>
    <p:sldId id="257" r:id="rId5"/>
    <p:sldId id="258" r:id="rId6"/>
    <p:sldId id="259" r:id="rId7"/>
    <p:sldId id="337" r:id="rId8"/>
    <p:sldId id="311" r:id="rId9"/>
    <p:sldId id="326" r:id="rId10"/>
    <p:sldId id="345" r:id="rId11"/>
    <p:sldId id="338" r:id="rId12"/>
    <p:sldId id="336" r:id="rId13"/>
    <p:sldId id="343" r:id="rId14"/>
    <p:sldId id="339" r:id="rId15"/>
    <p:sldId id="340" r:id="rId16"/>
    <p:sldId id="341" r:id="rId17"/>
    <p:sldId id="329" r:id="rId18"/>
    <p:sldId id="333" r:id="rId19"/>
    <p:sldId id="275" r:id="rId20"/>
    <p:sldId id="266" r:id="rId21"/>
    <p:sldId id="267" r:id="rId22"/>
    <p:sldId id="269" r:id="rId23"/>
    <p:sldId id="271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0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7DAC01F-CB58-4CEB-AB3E-5902CF7BDEB7}" v="10" dt="2025-01-29T16:30:16.95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84" autoAdjust="0"/>
    <p:restoredTop sz="86173" autoAdjust="0"/>
  </p:normalViewPr>
  <p:slideViewPr>
    <p:cSldViewPr snapToGrid="0">
      <p:cViewPr varScale="1">
        <p:scale>
          <a:sx n="61" d="100"/>
          <a:sy n="61" d="100"/>
        </p:scale>
        <p:origin x="90" y="5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microsoft.com/office/2015/10/relationships/revisionInfo" Target="revisionInfo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annett, Yukiko (EOTSS)" userId="1a375f8e-71eb-464a-9d86-65c78107010f" providerId="ADAL" clId="{97DAC01F-CB58-4CEB-AB3E-5902CF7BDEB7}"/>
    <pc:docChg chg="undo custSel addSld delSld modSld sldOrd">
      <pc:chgData name="Gannett, Yukiko (EOTSS)" userId="1a375f8e-71eb-464a-9d86-65c78107010f" providerId="ADAL" clId="{97DAC01F-CB58-4CEB-AB3E-5902CF7BDEB7}" dt="2025-02-06T21:28:07.301" v="5316" actId="2696"/>
      <pc:docMkLst>
        <pc:docMk/>
      </pc:docMkLst>
      <pc:sldChg chg="modSp mod setBg">
        <pc:chgData name="Gannett, Yukiko (EOTSS)" userId="1a375f8e-71eb-464a-9d86-65c78107010f" providerId="ADAL" clId="{97DAC01F-CB58-4CEB-AB3E-5902CF7BDEB7}" dt="2025-01-29T16:30:06.928" v="5315"/>
        <pc:sldMkLst>
          <pc:docMk/>
          <pc:sldMk cId="4274120308" sldId="256"/>
        </pc:sldMkLst>
        <pc:spChg chg="mod">
          <ac:chgData name="Gannett, Yukiko (EOTSS)" userId="1a375f8e-71eb-464a-9d86-65c78107010f" providerId="ADAL" clId="{97DAC01F-CB58-4CEB-AB3E-5902CF7BDEB7}" dt="2025-01-23T15:57:07.149" v="15" actId="20577"/>
          <ac:spMkLst>
            <pc:docMk/>
            <pc:sldMk cId="4274120308" sldId="256"/>
            <ac:spMk id="3" creationId="{73DF786E-4EF4-B345-0F01-3F2D068BD41E}"/>
          </ac:spMkLst>
        </pc:spChg>
      </pc:sldChg>
      <pc:sldChg chg="modSp mod">
        <pc:chgData name="Gannett, Yukiko (EOTSS)" userId="1a375f8e-71eb-464a-9d86-65c78107010f" providerId="ADAL" clId="{97DAC01F-CB58-4CEB-AB3E-5902CF7BDEB7}" dt="2025-01-24T18:43:17.533" v="3725" actId="20577"/>
        <pc:sldMkLst>
          <pc:docMk/>
          <pc:sldMk cId="907641570" sldId="257"/>
        </pc:sldMkLst>
        <pc:spChg chg="mod">
          <ac:chgData name="Gannett, Yukiko (EOTSS)" userId="1a375f8e-71eb-464a-9d86-65c78107010f" providerId="ADAL" clId="{97DAC01F-CB58-4CEB-AB3E-5902CF7BDEB7}" dt="2025-01-24T18:43:17.533" v="3725" actId="20577"/>
          <ac:spMkLst>
            <pc:docMk/>
            <pc:sldMk cId="907641570" sldId="257"/>
            <ac:spMk id="3" creationId="{044C0BF8-ACE0-1642-E7A4-63B54E626902}"/>
          </ac:spMkLst>
        </pc:spChg>
      </pc:sldChg>
      <pc:sldChg chg="modSp mod">
        <pc:chgData name="Gannett, Yukiko (EOTSS)" userId="1a375f8e-71eb-464a-9d86-65c78107010f" providerId="ADAL" clId="{97DAC01F-CB58-4CEB-AB3E-5902CF7BDEB7}" dt="2025-01-28T18:03:10.861" v="5285" actId="20577"/>
        <pc:sldMkLst>
          <pc:docMk/>
          <pc:sldMk cId="3646040335" sldId="259"/>
        </pc:sldMkLst>
        <pc:spChg chg="mod">
          <ac:chgData name="Gannett, Yukiko (EOTSS)" userId="1a375f8e-71eb-464a-9d86-65c78107010f" providerId="ADAL" clId="{97DAC01F-CB58-4CEB-AB3E-5902CF7BDEB7}" dt="2025-01-28T18:03:10.861" v="5285" actId="20577"/>
          <ac:spMkLst>
            <pc:docMk/>
            <pc:sldMk cId="3646040335" sldId="259"/>
            <ac:spMk id="3" creationId="{81D5494F-5A5D-A52F-E47A-0CC0583B1BDA}"/>
          </ac:spMkLst>
        </pc:spChg>
      </pc:sldChg>
      <pc:sldChg chg="modSp mod">
        <pc:chgData name="Gannett, Yukiko (EOTSS)" userId="1a375f8e-71eb-464a-9d86-65c78107010f" providerId="ADAL" clId="{97DAC01F-CB58-4CEB-AB3E-5902CF7BDEB7}" dt="2025-01-28T16:05:46.865" v="5267" actId="20577"/>
        <pc:sldMkLst>
          <pc:docMk/>
          <pc:sldMk cId="2890622037" sldId="275"/>
        </pc:sldMkLst>
        <pc:spChg chg="mod">
          <ac:chgData name="Gannett, Yukiko (EOTSS)" userId="1a375f8e-71eb-464a-9d86-65c78107010f" providerId="ADAL" clId="{97DAC01F-CB58-4CEB-AB3E-5902CF7BDEB7}" dt="2025-01-28T16:05:46.865" v="5267" actId="20577"/>
          <ac:spMkLst>
            <pc:docMk/>
            <pc:sldMk cId="2890622037" sldId="275"/>
            <ac:spMk id="3" creationId="{4DBBF46A-1C58-3DFA-BEE3-38876A216B60}"/>
          </ac:spMkLst>
        </pc:spChg>
      </pc:sldChg>
      <pc:sldChg chg="modSp mod">
        <pc:chgData name="Gannett, Yukiko (EOTSS)" userId="1a375f8e-71eb-464a-9d86-65c78107010f" providerId="ADAL" clId="{97DAC01F-CB58-4CEB-AB3E-5902CF7BDEB7}" dt="2025-01-23T22:37:20.708" v="2224" actId="20577"/>
        <pc:sldMkLst>
          <pc:docMk/>
          <pc:sldMk cId="2354202818" sldId="311"/>
        </pc:sldMkLst>
        <pc:spChg chg="mod">
          <ac:chgData name="Gannett, Yukiko (EOTSS)" userId="1a375f8e-71eb-464a-9d86-65c78107010f" providerId="ADAL" clId="{97DAC01F-CB58-4CEB-AB3E-5902CF7BDEB7}" dt="2025-01-23T22:37:20.708" v="2224" actId="20577"/>
          <ac:spMkLst>
            <pc:docMk/>
            <pc:sldMk cId="2354202818" sldId="311"/>
            <ac:spMk id="4" creationId="{FD10731A-A3C1-9E72-06BF-8198567D139F}"/>
          </ac:spMkLst>
        </pc:spChg>
      </pc:sldChg>
      <pc:sldChg chg="del">
        <pc:chgData name="Gannett, Yukiko (EOTSS)" userId="1a375f8e-71eb-464a-9d86-65c78107010f" providerId="ADAL" clId="{97DAC01F-CB58-4CEB-AB3E-5902CF7BDEB7}" dt="2025-01-23T15:57:45.606" v="16" actId="2696"/>
        <pc:sldMkLst>
          <pc:docMk/>
          <pc:sldMk cId="2694205135" sldId="318"/>
        </pc:sldMkLst>
      </pc:sldChg>
      <pc:sldChg chg="del">
        <pc:chgData name="Gannett, Yukiko (EOTSS)" userId="1a375f8e-71eb-464a-9d86-65c78107010f" providerId="ADAL" clId="{97DAC01F-CB58-4CEB-AB3E-5902CF7BDEB7}" dt="2025-01-23T15:57:45.606" v="16" actId="2696"/>
        <pc:sldMkLst>
          <pc:docMk/>
          <pc:sldMk cId="518607733" sldId="321"/>
        </pc:sldMkLst>
      </pc:sldChg>
      <pc:sldChg chg="del">
        <pc:chgData name="Gannett, Yukiko (EOTSS)" userId="1a375f8e-71eb-464a-9d86-65c78107010f" providerId="ADAL" clId="{97DAC01F-CB58-4CEB-AB3E-5902CF7BDEB7}" dt="2025-01-23T21:49:13.140" v="273" actId="2696"/>
        <pc:sldMkLst>
          <pc:docMk/>
          <pc:sldMk cId="4166084435" sldId="325"/>
        </pc:sldMkLst>
      </pc:sldChg>
      <pc:sldChg chg="addSp modSp mod modNotesTx">
        <pc:chgData name="Gannett, Yukiko (EOTSS)" userId="1a375f8e-71eb-464a-9d86-65c78107010f" providerId="ADAL" clId="{97DAC01F-CB58-4CEB-AB3E-5902CF7BDEB7}" dt="2025-01-28T16:19:21.561" v="5269" actId="12"/>
        <pc:sldMkLst>
          <pc:docMk/>
          <pc:sldMk cId="3925676025" sldId="326"/>
        </pc:sldMkLst>
        <pc:spChg chg="mod">
          <ac:chgData name="Gannett, Yukiko (EOTSS)" userId="1a375f8e-71eb-464a-9d86-65c78107010f" providerId="ADAL" clId="{97DAC01F-CB58-4CEB-AB3E-5902CF7BDEB7}" dt="2025-01-24T19:17:26.796" v="3796" actId="20577"/>
          <ac:spMkLst>
            <pc:docMk/>
            <pc:sldMk cId="3925676025" sldId="326"/>
            <ac:spMk id="2" creationId="{28AC6D93-6BF3-4A7E-4F1D-6789F56F10EE}"/>
          </ac:spMkLst>
        </pc:spChg>
        <pc:spChg chg="mod">
          <ac:chgData name="Gannett, Yukiko (EOTSS)" userId="1a375f8e-71eb-464a-9d86-65c78107010f" providerId="ADAL" clId="{97DAC01F-CB58-4CEB-AB3E-5902CF7BDEB7}" dt="2025-01-28T16:19:21.561" v="5269" actId="12"/>
          <ac:spMkLst>
            <pc:docMk/>
            <pc:sldMk cId="3925676025" sldId="326"/>
            <ac:spMk id="3" creationId="{FE019644-3B0C-9F1E-BA5E-92235938967F}"/>
          </ac:spMkLst>
        </pc:spChg>
        <pc:picChg chg="add mod">
          <ac:chgData name="Gannett, Yukiko (EOTSS)" userId="1a375f8e-71eb-464a-9d86-65c78107010f" providerId="ADAL" clId="{97DAC01F-CB58-4CEB-AB3E-5902CF7BDEB7}" dt="2025-01-23T22:28:51.856" v="1978" actId="962"/>
          <ac:picMkLst>
            <pc:docMk/>
            <pc:sldMk cId="3925676025" sldId="326"/>
            <ac:picMk id="5" creationId="{69952A5A-A469-6C20-0D76-7D1402664714}"/>
          </ac:picMkLst>
        </pc:picChg>
      </pc:sldChg>
      <pc:sldChg chg="add del">
        <pc:chgData name="Gannett, Yukiko (EOTSS)" userId="1a375f8e-71eb-464a-9d86-65c78107010f" providerId="ADAL" clId="{97DAC01F-CB58-4CEB-AB3E-5902CF7BDEB7}" dt="2025-01-23T21:48:09.754" v="270" actId="2696"/>
        <pc:sldMkLst>
          <pc:docMk/>
          <pc:sldMk cId="2689717624" sldId="327"/>
        </pc:sldMkLst>
      </pc:sldChg>
      <pc:sldChg chg="modSp mod">
        <pc:chgData name="Gannett, Yukiko (EOTSS)" userId="1a375f8e-71eb-464a-9d86-65c78107010f" providerId="ADAL" clId="{97DAC01F-CB58-4CEB-AB3E-5902CF7BDEB7}" dt="2025-01-28T14:47:39.207" v="5101" actId="20577"/>
        <pc:sldMkLst>
          <pc:docMk/>
          <pc:sldMk cId="4168508011" sldId="329"/>
        </pc:sldMkLst>
        <pc:spChg chg="mod">
          <ac:chgData name="Gannett, Yukiko (EOTSS)" userId="1a375f8e-71eb-464a-9d86-65c78107010f" providerId="ADAL" clId="{97DAC01F-CB58-4CEB-AB3E-5902CF7BDEB7}" dt="2025-01-28T14:40:12.188" v="4950" actId="20577"/>
          <ac:spMkLst>
            <pc:docMk/>
            <pc:sldMk cId="4168508011" sldId="329"/>
            <ac:spMk id="2" creationId="{3EED9C9A-C35C-77ED-F019-23F078F1E458}"/>
          </ac:spMkLst>
        </pc:spChg>
        <pc:spChg chg="mod">
          <ac:chgData name="Gannett, Yukiko (EOTSS)" userId="1a375f8e-71eb-464a-9d86-65c78107010f" providerId="ADAL" clId="{97DAC01F-CB58-4CEB-AB3E-5902CF7BDEB7}" dt="2025-01-28T14:47:39.207" v="5101" actId="20577"/>
          <ac:spMkLst>
            <pc:docMk/>
            <pc:sldMk cId="4168508011" sldId="329"/>
            <ac:spMk id="3" creationId="{485C7A04-2827-D017-9772-5806F532C466}"/>
          </ac:spMkLst>
        </pc:spChg>
      </pc:sldChg>
      <pc:sldChg chg="modSp mod">
        <pc:chgData name="Gannett, Yukiko (EOTSS)" userId="1a375f8e-71eb-464a-9d86-65c78107010f" providerId="ADAL" clId="{97DAC01F-CB58-4CEB-AB3E-5902CF7BDEB7}" dt="2025-01-23T21:52:03.627" v="295" actId="20577"/>
        <pc:sldMkLst>
          <pc:docMk/>
          <pc:sldMk cId="2047830750" sldId="333"/>
        </pc:sldMkLst>
        <pc:spChg chg="mod">
          <ac:chgData name="Gannett, Yukiko (EOTSS)" userId="1a375f8e-71eb-464a-9d86-65c78107010f" providerId="ADAL" clId="{97DAC01F-CB58-4CEB-AB3E-5902CF7BDEB7}" dt="2025-01-23T21:52:03.627" v="295" actId="20577"/>
          <ac:spMkLst>
            <pc:docMk/>
            <pc:sldMk cId="2047830750" sldId="333"/>
            <ac:spMk id="5" creationId="{287D025C-3BFB-7356-B452-63A3CAE75A33}"/>
          </ac:spMkLst>
        </pc:spChg>
      </pc:sldChg>
      <pc:sldChg chg="del ord">
        <pc:chgData name="Gannett, Yukiko (EOTSS)" userId="1a375f8e-71eb-464a-9d86-65c78107010f" providerId="ADAL" clId="{97DAC01F-CB58-4CEB-AB3E-5902CF7BDEB7}" dt="2025-01-23T21:49:37.236" v="274" actId="2696"/>
        <pc:sldMkLst>
          <pc:docMk/>
          <pc:sldMk cId="3200332787" sldId="335"/>
        </pc:sldMkLst>
      </pc:sldChg>
      <pc:sldChg chg="modSp mod ord">
        <pc:chgData name="Gannett, Yukiko (EOTSS)" userId="1a375f8e-71eb-464a-9d86-65c78107010f" providerId="ADAL" clId="{97DAC01F-CB58-4CEB-AB3E-5902CF7BDEB7}" dt="2025-01-23T22:44:07.883" v="2452" actId="20577"/>
        <pc:sldMkLst>
          <pc:docMk/>
          <pc:sldMk cId="3220738584" sldId="336"/>
        </pc:sldMkLst>
        <pc:spChg chg="mod">
          <ac:chgData name="Gannett, Yukiko (EOTSS)" userId="1a375f8e-71eb-464a-9d86-65c78107010f" providerId="ADAL" clId="{97DAC01F-CB58-4CEB-AB3E-5902CF7BDEB7}" dt="2025-01-23T22:44:07.883" v="2452" actId="20577"/>
          <ac:spMkLst>
            <pc:docMk/>
            <pc:sldMk cId="3220738584" sldId="336"/>
            <ac:spMk id="4" creationId="{C9D00528-9751-C23D-7535-8C07BA7B18A3}"/>
          </ac:spMkLst>
        </pc:spChg>
      </pc:sldChg>
      <pc:sldChg chg="modSp mod">
        <pc:chgData name="Gannett, Yukiko (EOTSS)" userId="1a375f8e-71eb-464a-9d86-65c78107010f" providerId="ADAL" clId="{97DAC01F-CB58-4CEB-AB3E-5902CF7BDEB7}" dt="2025-01-28T14:49:56.785" v="5102" actId="2710"/>
        <pc:sldMkLst>
          <pc:docMk/>
          <pc:sldMk cId="866759795" sldId="337"/>
        </pc:sldMkLst>
        <pc:spChg chg="mod">
          <ac:chgData name="Gannett, Yukiko (EOTSS)" userId="1a375f8e-71eb-464a-9d86-65c78107010f" providerId="ADAL" clId="{97DAC01F-CB58-4CEB-AB3E-5902CF7BDEB7}" dt="2025-01-24T14:28:50.900" v="3282" actId="1076"/>
          <ac:spMkLst>
            <pc:docMk/>
            <pc:sldMk cId="866759795" sldId="337"/>
            <ac:spMk id="2" creationId="{E3FD2AB4-10EA-55F6-4D6F-559E838ED645}"/>
          </ac:spMkLst>
        </pc:spChg>
        <pc:spChg chg="mod">
          <ac:chgData name="Gannett, Yukiko (EOTSS)" userId="1a375f8e-71eb-464a-9d86-65c78107010f" providerId="ADAL" clId="{97DAC01F-CB58-4CEB-AB3E-5902CF7BDEB7}" dt="2025-01-28T14:49:56.785" v="5102" actId="2710"/>
          <ac:spMkLst>
            <pc:docMk/>
            <pc:sldMk cId="866759795" sldId="337"/>
            <ac:spMk id="3" creationId="{71DBD2FB-B91B-969E-92B9-2DEDC11B5068}"/>
          </ac:spMkLst>
        </pc:spChg>
      </pc:sldChg>
      <pc:sldChg chg="add del">
        <pc:chgData name="Gannett, Yukiko (EOTSS)" userId="1a375f8e-71eb-464a-9d86-65c78107010f" providerId="ADAL" clId="{97DAC01F-CB58-4CEB-AB3E-5902CF7BDEB7}" dt="2025-01-23T21:47:34.338" v="269" actId="2696"/>
        <pc:sldMkLst>
          <pc:docMk/>
          <pc:sldMk cId="2996991804" sldId="338"/>
        </pc:sldMkLst>
      </pc:sldChg>
      <pc:sldChg chg="delSp modSp add mod ord modNotesTx">
        <pc:chgData name="Gannett, Yukiko (EOTSS)" userId="1a375f8e-71eb-464a-9d86-65c78107010f" providerId="ADAL" clId="{97DAC01F-CB58-4CEB-AB3E-5902CF7BDEB7}" dt="2025-01-28T15:01:16.868" v="5265" actId="20577"/>
        <pc:sldMkLst>
          <pc:docMk/>
          <pc:sldMk cId="3269310135" sldId="338"/>
        </pc:sldMkLst>
        <pc:spChg chg="mod">
          <ac:chgData name="Gannett, Yukiko (EOTSS)" userId="1a375f8e-71eb-464a-9d86-65c78107010f" providerId="ADAL" clId="{97DAC01F-CB58-4CEB-AB3E-5902CF7BDEB7}" dt="2025-01-28T15:00:25.532" v="5257" actId="20577"/>
          <ac:spMkLst>
            <pc:docMk/>
            <pc:sldMk cId="3269310135" sldId="338"/>
            <ac:spMk id="2" creationId="{E125A472-CE16-6877-DD79-DA8E76F34BFD}"/>
          </ac:spMkLst>
        </pc:spChg>
        <pc:spChg chg="mod">
          <ac:chgData name="Gannett, Yukiko (EOTSS)" userId="1a375f8e-71eb-464a-9d86-65c78107010f" providerId="ADAL" clId="{97DAC01F-CB58-4CEB-AB3E-5902CF7BDEB7}" dt="2025-01-28T15:01:16.868" v="5265" actId="20577"/>
          <ac:spMkLst>
            <pc:docMk/>
            <pc:sldMk cId="3269310135" sldId="338"/>
            <ac:spMk id="3" creationId="{28D24E32-8B76-FCFB-4F7B-F7B5A086AA47}"/>
          </ac:spMkLst>
        </pc:spChg>
      </pc:sldChg>
      <pc:sldChg chg="addSp modSp add del mod modNotesTx">
        <pc:chgData name="Gannett, Yukiko (EOTSS)" userId="1a375f8e-71eb-464a-9d86-65c78107010f" providerId="ADAL" clId="{97DAC01F-CB58-4CEB-AB3E-5902CF7BDEB7}" dt="2025-01-28T16:20:06.001" v="5273" actId="20577"/>
        <pc:sldMkLst>
          <pc:docMk/>
          <pc:sldMk cId="4027503095" sldId="339"/>
        </pc:sldMkLst>
        <pc:spChg chg="mod">
          <ac:chgData name="Gannett, Yukiko (EOTSS)" userId="1a375f8e-71eb-464a-9d86-65c78107010f" providerId="ADAL" clId="{97DAC01F-CB58-4CEB-AB3E-5902CF7BDEB7}" dt="2025-01-23T22:44:44.899" v="2473" actId="20577"/>
          <ac:spMkLst>
            <pc:docMk/>
            <pc:sldMk cId="4027503095" sldId="339"/>
            <ac:spMk id="2" creationId="{E48C7585-4D3C-0BF2-8242-8B5F7227C733}"/>
          </ac:spMkLst>
        </pc:spChg>
        <pc:spChg chg="mod">
          <ac:chgData name="Gannett, Yukiko (EOTSS)" userId="1a375f8e-71eb-464a-9d86-65c78107010f" providerId="ADAL" clId="{97DAC01F-CB58-4CEB-AB3E-5902CF7BDEB7}" dt="2025-01-28T16:20:06.001" v="5273" actId="20577"/>
          <ac:spMkLst>
            <pc:docMk/>
            <pc:sldMk cId="4027503095" sldId="339"/>
            <ac:spMk id="3" creationId="{EF8DEF7B-761E-CD81-48FC-F1C83059FE72}"/>
          </ac:spMkLst>
        </pc:spChg>
        <pc:picChg chg="add mod">
          <ac:chgData name="Gannett, Yukiko (EOTSS)" userId="1a375f8e-71eb-464a-9d86-65c78107010f" providerId="ADAL" clId="{97DAC01F-CB58-4CEB-AB3E-5902CF7BDEB7}" dt="2025-01-28T14:36:06.548" v="4860" actId="962"/>
          <ac:picMkLst>
            <pc:docMk/>
            <pc:sldMk cId="4027503095" sldId="339"/>
            <ac:picMk id="5" creationId="{95FBE397-9C71-3CBC-6385-FA69776B7DB7}"/>
          </ac:picMkLst>
        </pc:picChg>
      </pc:sldChg>
      <pc:sldChg chg="modSp add mod modNotesTx">
        <pc:chgData name="Gannett, Yukiko (EOTSS)" userId="1a375f8e-71eb-464a-9d86-65c78107010f" providerId="ADAL" clId="{97DAC01F-CB58-4CEB-AB3E-5902CF7BDEB7}" dt="2025-01-23T22:49:25.325" v="2552" actId="20577"/>
        <pc:sldMkLst>
          <pc:docMk/>
          <pc:sldMk cId="3641747785" sldId="340"/>
        </pc:sldMkLst>
        <pc:spChg chg="mod">
          <ac:chgData name="Gannett, Yukiko (EOTSS)" userId="1a375f8e-71eb-464a-9d86-65c78107010f" providerId="ADAL" clId="{97DAC01F-CB58-4CEB-AB3E-5902CF7BDEB7}" dt="2025-01-23T22:46:48.248" v="2506" actId="20577"/>
          <ac:spMkLst>
            <pc:docMk/>
            <pc:sldMk cId="3641747785" sldId="340"/>
            <ac:spMk id="2" creationId="{C8B4B45E-04EC-16D3-4055-FC30B1A6538F}"/>
          </ac:spMkLst>
        </pc:spChg>
        <pc:spChg chg="mod">
          <ac:chgData name="Gannett, Yukiko (EOTSS)" userId="1a375f8e-71eb-464a-9d86-65c78107010f" providerId="ADAL" clId="{97DAC01F-CB58-4CEB-AB3E-5902CF7BDEB7}" dt="2025-01-23T22:49:00.169" v="2551" actId="27636"/>
          <ac:spMkLst>
            <pc:docMk/>
            <pc:sldMk cId="3641747785" sldId="340"/>
            <ac:spMk id="3" creationId="{C215E555-FF97-4840-1A6A-2BA54DC546DB}"/>
          </ac:spMkLst>
        </pc:spChg>
      </pc:sldChg>
      <pc:sldChg chg="modSp add mod ord">
        <pc:chgData name="Gannett, Yukiko (EOTSS)" userId="1a375f8e-71eb-464a-9d86-65c78107010f" providerId="ADAL" clId="{97DAC01F-CB58-4CEB-AB3E-5902CF7BDEB7}" dt="2025-01-24T14:21:31.456" v="3201" actId="20577"/>
        <pc:sldMkLst>
          <pc:docMk/>
          <pc:sldMk cId="1045430502" sldId="341"/>
        </pc:sldMkLst>
        <pc:spChg chg="mod">
          <ac:chgData name="Gannett, Yukiko (EOTSS)" userId="1a375f8e-71eb-464a-9d86-65c78107010f" providerId="ADAL" clId="{97DAC01F-CB58-4CEB-AB3E-5902CF7BDEB7}" dt="2025-01-24T14:21:31.456" v="3201" actId="20577"/>
          <ac:spMkLst>
            <pc:docMk/>
            <pc:sldMk cId="1045430502" sldId="341"/>
            <ac:spMk id="4" creationId="{19658643-2964-588F-29E1-0ACE99B4B362}"/>
          </ac:spMkLst>
        </pc:spChg>
      </pc:sldChg>
      <pc:sldChg chg="add del">
        <pc:chgData name="Gannett, Yukiko (EOTSS)" userId="1a375f8e-71eb-464a-9d86-65c78107010f" providerId="ADAL" clId="{97DAC01F-CB58-4CEB-AB3E-5902CF7BDEB7}" dt="2025-01-24T19:13:27.338" v="3726" actId="2696"/>
        <pc:sldMkLst>
          <pc:docMk/>
          <pc:sldMk cId="3249653779" sldId="342"/>
        </pc:sldMkLst>
      </pc:sldChg>
      <pc:sldChg chg="modSp new mod ord">
        <pc:chgData name="Gannett, Yukiko (EOTSS)" userId="1a375f8e-71eb-464a-9d86-65c78107010f" providerId="ADAL" clId="{97DAC01F-CB58-4CEB-AB3E-5902CF7BDEB7}" dt="2025-01-27T22:09:07.024" v="4604" actId="14100"/>
        <pc:sldMkLst>
          <pc:docMk/>
          <pc:sldMk cId="997503676" sldId="343"/>
        </pc:sldMkLst>
        <pc:spChg chg="mod">
          <ac:chgData name="Gannett, Yukiko (EOTSS)" userId="1a375f8e-71eb-464a-9d86-65c78107010f" providerId="ADAL" clId="{97DAC01F-CB58-4CEB-AB3E-5902CF7BDEB7}" dt="2025-01-24T18:37:52.766" v="3625" actId="122"/>
          <ac:spMkLst>
            <pc:docMk/>
            <pc:sldMk cId="997503676" sldId="343"/>
            <ac:spMk id="2" creationId="{B2D61084-C295-D1CA-F9F8-5C3D7BDA7786}"/>
          </ac:spMkLst>
        </pc:spChg>
        <pc:spChg chg="mod">
          <ac:chgData name="Gannett, Yukiko (EOTSS)" userId="1a375f8e-71eb-464a-9d86-65c78107010f" providerId="ADAL" clId="{97DAC01F-CB58-4CEB-AB3E-5902CF7BDEB7}" dt="2025-01-27T22:09:07.024" v="4604" actId="14100"/>
          <ac:spMkLst>
            <pc:docMk/>
            <pc:sldMk cId="997503676" sldId="343"/>
            <ac:spMk id="3" creationId="{976CF7AA-0743-241F-EAD0-1CA1CDF43908}"/>
          </ac:spMkLst>
        </pc:spChg>
      </pc:sldChg>
      <pc:sldChg chg="addSp delSp modSp new del mod">
        <pc:chgData name="Gannett, Yukiko (EOTSS)" userId="1a375f8e-71eb-464a-9d86-65c78107010f" providerId="ADAL" clId="{97DAC01F-CB58-4CEB-AB3E-5902CF7BDEB7}" dt="2025-01-27T14:48:26.758" v="4344" actId="2696"/>
        <pc:sldMkLst>
          <pc:docMk/>
          <pc:sldMk cId="2563812627" sldId="344"/>
        </pc:sldMkLst>
      </pc:sldChg>
      <pc:sldChg chg="addSp modSp add mod ord modNotesTx">
        <pc:chgData name="Gannett, Yukiko (EOTSS)" userId="1a375f8e-71eb-464a-9d86-65c78107010f" providerId="ADAL" clId="{97DAC01F-CB58-4CEB-AB3E-5902CF7BDEB7}" dt="2025-01-28T14:53:10.689" v="5137" actId="1076"/>
        <pc:sldMkLst>
          <pc:docMk/>
          <pc:sldMk cId="2846926755" sldId="345"/>
        </pc:sldMkLst>
        <pc:spChg chg="mod">
          <ac:chgData name="Gannett, Yukiko (EOTSS)" userId="1a375f8e-71eb-464a-9d86-65c78107010f" providerId="ADAL" clId="{97DAC01F-CB58-4CEB-AB3E-5902CF7BDEB7}" dt="2025-01-28T14:53:07.759" v="5136" actId="1076"/>
          <ac:spMkLst>
            <pc:docMk/>
            <pc:sldMk cId="2846926755" sldId="345"/>
            <ac:spMk id="2" creationId="{8AB80A7E-33E8-7B17-C5D2-BA0786550F81}"/>
          </ac:spMkLst>
        </pc:spChg>
        <pc:spChg chg="mod">
          <ac:chgData name="Gannett, Yukiko (EOTSS)" userId="1a375f8e-71eb-464a-9d86-65c78107010f" providerId="ADAL" clId="{97DAC01F-CB58-4CEB-AB3E-5902CF7BDEB7}" dt="2025-01-28T14:53:10.689" v="5137" actId="1076"/>
          <ac:spMkLst>
            <pc:docMk/>
            <pc:sldMk cId="2846926755" sldId="345"/>
            <ac:spMk id="3" creationId="{69A34EEE-5712-C554-874E-88908554E8DB}"/>
          </ac:spMkLst>
        </pc:spChg>
        <pc:picChg chg="add mod">
          <ac:chgData name="Gannett, Yukiko (EOTSS)" userId="1a375f8e-71eb-464a-9d86-65c78107010f" providerId="ADAL" clId="{97DAC01F-CB58-4CEB-AB3E-5902CF7BDEB7}" dt="2025-01-28T14:37:17.951" v="4920" actId="962"/>
          <ac:picMkLst>
            <pc:docMk/>
            <pc:sldMk cId="2846926755" sldId="345"/>
            <ac:picMk id="4" creationId="{58F51FD4-6AD8-EC75-0DF9-5AB4802D20B5}"/>
          </ac:picMkLst>
        </pc:picChg>
        <pc:picChg chg="add mod">
          <ac:chgData name="Gannett, Yukiko (EOTSS)" userId="1a375f8e-71eb-464a-9d86-65c78107010f" providerId="ADAL" clId="{97DAC01F-CB58-4CEB-AB3E-5902CF7BDEB7}" dt="2025-01-28T14:37:27.867" v="4924" actId="962"/>
          <ac:picMkLst>
            <pc:docMk/>
            <pc:sldMk cId="2846926755" sldId="345"/>
            <ac:picMk id="5" creationId="{C24293E6-69B8-06AE-10E1-65BACC34AA44}"/>
          </ac:picMkLst>
        </pc:picChg>
      </pc:sldChg>
      <pc:sldChg chg="delSp modSp new del mod ord">
        <pc:chgData name="Gannett, Yukiko (EOTSS)" userId="1a375f8e-71eb-464a-9d86-65c78107010f" providerId="ADAL" clId="{97DAC01F-CB58-4CEB-AB3E-5902CF7BDEB7}" dt="2025-02-06T21:28:07.301" v="5316" actId="2696"/>
        <pc:sldMkLst>
          <pc:docMk/>
          <pc:sldMk cId="353958465" sldId="346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BA59A4-CFB1-4D06-8925-EC3924A511DC}" type="datetimeFigureOut">
              <a:rPr lang="en-US" smtClean="0"/>
              <a:t>2/6/2025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E3370E-3DCD-4A56-9665-5CD0A0C5A0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38191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E3370E-3DCD-4A56-9665-5CD0A0C5A0C8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67209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E3370E-3DCD-4A56-9665-5CD0A0C5A0C8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26087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E719B87-64E8-CE01-867B-591C42AB194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E2F0A5CC-17E8-09D0-20CE-56F13FF4F25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FD6B4B4E-99CB-5B05-359A-863143DFC6A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6B92C5-7035-E44D-F461-BA9CE0BA249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E3370E-3DCD-4A56-9665-5CD0A0C5A0C8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93815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EA79C3A-C157-1270-2704-F3B444EC7A3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C17E69AE-24D2-8E35-90D6-4FDD9F96236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76D19F50-0324-AAE3-B9B4-636A83560CB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0693F8-1C9F-A5B5-9265-1CC9A4E042E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E3370E-3DCD-4A56-9665-5CD0A0C5A0C8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8672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B8B732B-86E7-465C-98B4-F4B66408E5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B64EA430-1BED-B3C0-DA99-7F75C8E8F2B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F793ED32-A378-B491-90D8-D2287DFAE02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47DA0B-8084-8231-8E9C-B8D708838DD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E3370E-3DCD-4A56-9665-5CD0A0C5A0C8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683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0DF6A2F-3399-2AFF-73C4-BB752DE93CE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7DC2B77C-19BD-D168-D66C-BEE68BF68CE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92CEDBA7-EC4A-F977-900B-5144CBA776F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13DF39-2214-F842-4436-8DD4CFF4809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E3370E-3DCD-4A56-9665-5CD0A0C5A0C8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14497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E3370E-3DCD-4A56-9665-5CD0A0C5A0C8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77689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D16CD3-E3F8-65FF-D157-8B9D7FCF98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596A5CD-045D-2873-692A-7BA52738F5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33DB61-D7FD-F04B-D86C-02E79E7DBE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CF2B4-1349-4757-8F5F-6188E69E31F7}" type="datetimeFigureOut">
              <a:rPr lang="en-US" smtClean="0"/>
              <a:t>2/6/2025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0834E9-A8E2-9BD6-4F03-4F109C3B06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0D6593-6B78-3691-CA63-918F7D68BE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E0AFD-6F61-4058-90B7-0F2294BED59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7103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4606F8-9682-A0AE-CF43-0BB8DAF65A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4DA7CB-C508-2362-B80B-D99171B05C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EAD474-20A6-3028-12C2-A950110A99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CF2B4-1349-4757-8F5F-6188E69E31F7}" type="datetimeFigureOut">
              <a:rPr lang="en-US" smtClean="0"/>
              <a:t>2/6/2025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640357-D3D4-A5CF-09BF-8D5805401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3CCCA4-E0E8-D74B-34A7-0289DA3410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E0AFD-6F61-4058-90B7-0F2294BED59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3356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01E342D-8F58-5396-C2CA-B9CFC17A8ED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84CF945-525E-98CE-ADE7-6B5F390B98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BA1449-BEEA-2C1F-BA27-64BE6A77DC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CF2B4-1349-4757-8F5F-6188E69E31F7}" type="datetimeFigureOut">
              <a:rPr lang="en-US" smtClean="0"/>
              <a:t>2/6/2025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0E24E2-82C8-B0A7-EF2F-8A0A1BAB95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FCBBF6-EA44-13C4-0918-C500762A8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E0AFD-6F61-4058-90B7-0F2294BED59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4552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copy, 1c">
  <p:cSld name="Title, copy, 1c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  <p:sp>
        <p:nvSpPr>
          <p:cNvPr id="69" name="Google Shape;69;p11"/>
          <p:cNvSpPr/>
          <p:nvPr/>
        </p:nvSpPr>
        <p:spPr>
          <a:xfrm>
            <a:off x="594367" y="763767"/>
            <a:ext cx="731739" cy="83924"/>
          </a:xfrm>
          <a:custGeom>
            <a:avLst/>
            <a:gdLst/>
            <a:ahLst/>
            <a:cxnLst/>
            <a:rect l="l" t="t" r="r" b="b"/>
            <a:pathLst>
              <a:path w="162729" h="19234" extrusionOk="0">
                <a:moveTo>
                  <a:pt x="305" y="0"/>
                </a:moveTo>
                <a:lnTo>
                  <a:pt x="162729" y="0"/>
                </a:lnTo>
                <a:lnTo>
                  <a:pt x="147464" y="19234"/>
                </a:lnTo>
                <a:lnTo>
                  <a:pt x="0" y="19234"/>
                </a:lnTo>
                <a:close/>
              </a:path>
            </a:pathLst>
          </a:custGeom>
          <a:solidFill>
            <a:srgbClr val="43956F"/>
          </a:solidFill>
          <a:ln>
            <a:noFill/>
          </a:ln>
        </p:spPr>
      </p:sp>
      <p:sp>
        <p:nvSpPr>
          <p:cNvPr id="70" name="Google Shape;70;p11"/>
          <p:cNvSpPr txBox="1">
            <a:spLocks noGrp="1"/>
          </p:cNvSpPr>
          <p:nvPr>
            <p:ph type="title"/>
          </p:nvPr>
        </p:nvSpPr>
        <p:spPr>
          <a:xfrm>
            <a:off x="594367" y="847700"/>
            <a:ext cx="10988000" cy="52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00"/>
              <a:buNone/>
              <a:defRPr>
                <a:solidFill>
                  <a:srgbClr val="666666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/>
          <p:nvPr/>
        </p:nvSpPr>
        <p:spPr>
          <a:xfrm>
            <a:off x="0" y="0"/>
            <a:ext cx="12192000" cy="524800"/>
          </a:xfrm>
          <a:prstGeom prst="rect">
            <a:avLst/>
          </a:prstGeom>
          <a:solidFill>
            <a:srgbClr val="EEEEEE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/>
          </a:p>
        </p:txBody>
      </p:sp>
      <p:sp>
        <p:nvSpPr>
          <p:cNvPr id="72" name="Google Shape;72;p11"/>
          <p:cNvSpPr>
            <a:spLocks noGrp="1"/>
          </p:cNvSpPr>
          <p:nvPr>
            <p:ph type="pic" idx="2"/>
          </p:nvPr>
        </p:nvSpPr>
        <p:spPr>
          <a:xfrm>
            <a:off x="8077025" y="1524000"/>
            <a:ext cx="3505200" cy="4570400"/>
          </a:xfrm>
          <a:prstGeom prst="rect">
            <a:avLst/>
          </a:prstGeom>
          <a:noFill/>
          <a:ln>
            <a:noFill/>
          </a:ln>
        </p:spPr>
      </p:sp>
      <p:sp>
        <p:nvSpPr>
          <p:cNvPr id="73" name="Google Shape;73;p11"/>
          <p:cNvSpPr txBox="1">
            <a:spLocks noGrp="1"/>
          </p:cNvSpPr>
          <p:nvPr>
            <p:ph type="body" idx="1"/>
          </p:nvPr>
        </p:nvSpPr>
        <p:spPr>
          <a:xfrm>
            <a:off x="609600" y="1524000"/>
            <a:ext cx="7246800" cy="457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06390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1pPr>
            <a:lvl2pPr marL="1219170" lvl="1" indent="-406390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305054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">
          <p15:clr>
            <a:srgbClr val="FA7B17"/>
          </p15:clr>
        </p15:guide>
        <p15:guide id="2" pos="2048">
          <p15:clr>
            <a:srgbClr val="FA7B17"/>
          </p15:clr>
        </p15:guide>
        <p15:guide id="3" orient="horz" pos="2952">
          <p15:clr>
            <a:srgbClr val="FA7B17"/>
          </p15:clr>
        </p15:guide>
        <p15:guide id="4" orient="horz" pos="361">
          <p15:clr>
            <a:srgbClr val="FA7B17"/>
          </p15:clr>
        </p15:guide>
        <p15:guide id="5" orient="horz" pos="2879">
          <p15:clr>
            <a:srgbClr val="FA7B17"/>
          </p15:clr>
        </p15:guide>
        <p15:guide id="6" orient="horz" pos="648">
          <p15:clr>
            <a:srgbClr val="FA7B17"/>
          </p15:clr>
        </p15:guide>
        <p15:guide id="7" orient="horz" pos="720">
          <p15:clr>
            <a:srgbClr val="FA7B17"/>
          </p15:clr>
        </p15:guide>
        <p15:guide id="8" pos="3712">
          <p15:clr>
            <a:srgbClr val="FA7B17"/>
          </p15:clr>
        </p15:guide>
        <p15:guide id="9" pos="5472">
          <p15:clr>
            <a:srgbClr val="FA7B17"/>
          </p15:clr>
        </p15:guide>
        <p15:guide id="10" pos="288">
          <p15:clr>
            <a:srgbClr val="FA7B17"/>
          </p15:clr>
        </p15:guide>
        <p15:guide id="11" pos="1944">
          <p15:clr>
            <a:srgbClr val="FA7B17"/>
          </p15:clr>
        </p15:guide>
        <p15:guide id="12" pos="3816">
          <p15:clr>
            <a:srgbClr val="FA7B17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1ABB31-44E9-9CFF-8654-752C24BC64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242D67-B94A-38F0-651C-7CCC2E8754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4C2729-6239-A731-E746-3CF5D9575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CF2B4-1349-4757-8F5F-6188E69E31F7}" type="datetimeFigureOut">
              <a:rPr lang="en-US" smtClean="0"/>
              <a:t>2/6/2025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D7C237-8FF2-7A31-DEAD-40723FBCEC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234098-D748-40D9-E23C-1589F5CC2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E0AFD-6F61-4058-90B7-0F2294BED59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8634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E75F6E-6598-6429-C068-BCF84D8AF3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E53C6E-C0CF-EDB7-4D50-9C4E6BE290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46935C-9378-8E3E-8E33-BA942178A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CF2B4-1349-4757-8F5F-6188E69E31F7}" type="datetimeFigureOut">
              <a:rPr lang="en-US" smtClean="0"/>
              <a:t>2/6/2025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0FDEE4-67BF-3A8C-9105-CBAE70248F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2CCC85-D3D0-57D6-5D23-F638773DA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E0AFD-6F61-4058-90B7-0F2294BED59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6976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3477ED-6505-51AA-808C-DD8D7A04E9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3CBC13-45A3-9AD7-4FB0-F1B604B2C1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0E6A47-0777-21F2-0CE2-86BD3D5A9B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D6B289-D712-EEDF-63B8-A422790798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CF2B4-1349-4757-8F5F-6188E69E31F7}" type="datetimeFigureOut">
              <a:rPr lang="en-US" smtClean="0"/>
              <a:t>2/6/2025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664FFA-DBE8-A256-1903-1ABCD5D50A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570608-DF96-540D-04AA-5E7C023033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E0AFD-6F61-4058-90B7-0F2294BED59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906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30081-C479-1023-2DB5-25EA191162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31CB3D-F768-A9F4-1960-213034D640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1774AE-4207-6D44-B471-0AB9145887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8F353F-295C-D9FD-2ED3-7B73233F77E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BA6F19C-EFC6-E5D5-1812-FBCA5E4D98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9DC3060-A6EF-510E-8AB5-0C9D75E90D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CF2B4-1349-4757-8F5F-6188E69E31F7}" type="datetimeFigureOut">
              <a:rPr lang="en-US" smtClean="0"/>
              <a:t>2/6/2025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5C91ECF-4C69-C510-400C-D91035C628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C4CC3A4-1AB9-0CC7-EBE7-E32D772452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E0AFD-6F61-4058-90B7-0F2294BED59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3203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FDC9A1-08EB-282A-A916-CFC3E9B3E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53B006D-8437-1DA1-5B2B-AC78260B7D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CF2B4-1349-4757-8F5F-6188E69E31F7}" type="datetimeFigureOut">
              <a:rPr lang="en-US" smtClean="0"/>
              <a:t>2/6/2025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9154CDF-E821-BAEF-48A7-098F3164BE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7940F1-7CE4-C7A4-3D99-B0E27D7B49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E0AFD-6F61-4058-90B7-0F2294BED59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2876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94BACEF-2F50-EA22-6C4F-18039AF28E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CF2B4-1349-4757-8F5F-6188E69E31F7}" type="datetimeFigureOut">
              <a:rPr lang="en-US" smtClean="0"/>
              <a:t>2/6/2025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582C514-4569-3945-8ED6-46C9783A9C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4D7AAC-DB7F-B53A-E845-368AD323C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E0AFD-6F61-4058-90B7-0F2294BED59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7823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E4201D-3C20-08A2-1A00-BB35A2C81C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BCC649-78C2-440E-288E-AD182EB7F6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7A293A-BD92-F92A-2FB5-60171094A2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653482-A118-DE70-728C-B7881B8B9F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CF2B4-1349-4757-8F5F-6188E69E31F7}" type="datetimeFigureOut">
              <a:rPr lang="en-US" smtClean="0"/>
              <a:t>2/6/2025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BCC79B-4F40-5B84-6179-B7B704021B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3B295F-D339-27FB-B83D-77C8DC7DEC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E0AFD-6F61-4058-90B7-0F2294BED59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1505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C37AEC-1759-2D55-981E-685B58E3EB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72AB652-DF4D-4B97-498F-D61510548F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74531E-F73B-B054-6FFA-F3178FAA25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A0A044-E9EB-8740-E05D-F33FFE73AF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CF2B4-1349-4757-8F5F-6188E69E31F7}" type="datetimeFigureOut">
              <a:rPr lang="en-US" smtClean="0"/>
              <a:t>2/6/2025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74EF77-5084-4696-08FD-C3CF2ED434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C74D91-A9A4-D327-CC76-423883CDBF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E0AFD-6F61-4058-90B7-0F2294BED59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4777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E52C21-55AD-7802-F193-5BA63E1CDA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A74C75-AEB6-4584-F94E-530AD4C2E4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DA5DB0-C1BD-DCE8-93AA-39D37CC3C2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91CF2B4-1349-4757-8F5F-6188E69E31F7}" type="datetimeFigureOut">
              <a:rPr lang="en-US" smtClean="0"/>
              <a:t>2/6/2025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CC0291-F365-C302-7660-17A8604B8E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1FE432-992F-558C-8D40-3AD218D1A7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BAE0AFD-6F61-4058-90B7-0F2294BED59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6011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forms.office.com/pages/responsepage.aspx?id=Fh2GPrdIDkqYBowE2Bt7Ko5fNxrrcUpGnYZlx4EHAQ9UQzU0QU45RlBGMFYxV043TTBIMUpHTUJCVi4u&amp;route=shortur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88927A-E7A3-ED63-CCF9-F733A80C60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12374"/>
            <a:ext cx="9144000" cy="3205165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2"/>
                </a:solidFill>
              </a:rPr>
              <a:t>Digital Accessibility and Equity Governance Board </a:t>
            </a:r>
            <a:br>
              <a:rPr lang="en-US" dirty="0">
                <a:solidFill>
                  <a:schemeClr val="bg2"/>
                </a:solidFill>
              </a:rPr>
            </a:br>
            <a:r>
              <a:rPr lang="en-US" dirty="0">
                <a:solidFill>
                  <a:schemeClr val="bg2"/>
                </a:solidFill>
              </a:rPr>
              <a:t>Community Outreach </a:t>
            </a:r>
            <a:br>
              <a:rPr lang="en-US" dirty="0">
                <a:solidFill>
                  <a:schemeClr val="bg2"/>
                </a:solidFill>
              </a:rPr>
            </a:br>
            <a:r>
              <a:rPr lang="en-US" dirty="0">
                <a:solidFill>
                  <a:schemeClr val="bg2"/>
                </a:solidFill>
              </a:rPr>
              <a:t>Working Group Meeting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3DF786E-4EF4-B345-0F01-3F2D068BD4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48200"/>
            <a:ext cx="9144000" cy="1317175"/>
          </a:xfrm>
        </p:spPr>
        <p:txBody>
          <a:bodyPr/>
          <a:lstStyle/>
          <a:p>
            <a:r>
              <a:rPr lang="en-US" dirty="0">
                <a:solidFill>
                  <a:schemeClr val="bg2"/>
                </a:solidFill>
              </a:rPr>
              <a:t>February 6, 2025</a:t>
            </a:r>
          </a:p>
        </p:txBody>
      </p:sp>
    </p:spTree>
    <p:extLst>
      <p:ext uri="{BB962C8B-B14F-4D97-AF65-F5344CB8AC3E}">
        <p14:creationId xmlns:p14="http://schemas.microsoft.com/office/powerpoint/2010/main" val="42741203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9D00528-9751-C23D-7535-8C07BA7B18A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bg2"/>
                </a:solidFill>
              </a:rPr>
              <a:t>Feedback Session Flyer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3AA94BBB-B9CC-C70B-C37E-DFA5A3F85AC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7385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D61084-C295-D1CA-F9F8-5C3D7BDA77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Use of the Flyer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6CF7AA-0743-241F-EAD0-1CA1CDF439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8778" y="1825625"/>
            <a:ext cx="10295021" cy="466725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3200" dirty="0"/>
              <a:t>Notice upcoming feedback sessions:</a:t>
            </a:r>
          </a:p>
          <a:p>
            <a:pPr marL="806450" lvl="1" indent="-349250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US" sz="2800" dirty="0"/>
              <a:t>Date</a:t>
            </a:r>
          </a:p>
          <a:p>
            <a:pPr marL="806450" lvl="1" indent="-349250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US" sz="2800" dirty="0"/>
              <a:t>URL</a:t>
            </a:r>
          </a:p>
          <a:p>
            <a:pPr marL="806450" lvl="1" indent="-349250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US" sz="2800" dirty="0"/>
              <a:t>Contact info. for questions</a:t>
            </a:r>
          </a:p>
          <a:p>
            <a:pPr>
              <a:lnSpc>
                <a:spcPct val="100000"/>
              </a:lnSpc>
            </a:pPr>
            <a:r>
              <a:rPr lang="en-US" sz="3200" dirty="0"/>
              <a:t>Distributed as PDF</a:t>
            </a:r>
            <a:br>
              <a:rPr lang="en-US" sz="3200" dirty="0"/>
            </a:br>
            <a:endParaRPr lang="en-US" sz="3200" dirty="0"/>
          </a:p>
          <a:p>
            <a:pPr>
              <a:lnSpc>
                <a:spcPct val="100000"/>
              </a:lnSpc>
            </a:pPr>
            <a:r>
              <a:rPr lang="en-US" sz="3200" dirty="0"/>
              <a:t>Template to serve both internal and external feedback session notices</a:t>
            </a:r>
          </a:p>
          <a:p>
            <a:pPr marL="0" indent="0">
              <a:lnSpc>
                <a:spcPct val="100000"/>
              </a:lnSpc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75036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3CEC6F0-9F69-0C6E-8EEE-62A6363D2B6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8C7585-4D3C-0BF2-8242-8B5F7227C7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Review the 1</a:t>
            </a:r>
            <a:r>
              <a:rPr lang="en-US" baseline="30000" dirty="0"/>
              <a:t>st</a:t>
            </a:r>
            <a:r>
              <a:rPr lang="en-US" dirty="0"/>
              <a:t> Draft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8DEF7B-761E-CD81-48FC-F1C83059FE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825624"/>
            <a:ext cx="6585284" cy="440673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200" dirty="0"/>
              <a:t>This version intends to define the necessary text information and its layout</a:t>
            </a:r>
          </a:p>
          <a:p>
            <a:pPr>
              <a:lnSpc>
                <a:spcPct val="100000"/>
              </a:lnSpc>
            </a:pPr>
            <a:r>
              <a:rPr lang="en-US" sz="3200" dirty="0"/>
              <a:t>More graphic treatment will be done at the next </a:t>
            </a:r>
            <a:r>
              <a:rPr lang="en-US" sz="3200"/>
              <a:t>iteration.</a:t>
            </a:r>
            <a:endParaRPr lang="en-US" sz="3200" dirty="0"/>
          </a:p>
        </p:txBody>
      </p:sp>
      <p:pic>
        <p:nvPicPr>
          <p:cNvPr id="5" name="Picture 4" descr="Flyer draft screenshot">
            <a:extLst>
              <a:ext uri="{FF2B5EF4-FFF2-40B4-BE49-F238E27FC236}">
                <a16:creationId xmlns:a16="http://schemas.microsoft.com/office/drawing/2014/main" id="{95FBE397-9C71-3CBC-6385-FA69776B7DB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4017" y="1455821"/>
            <a:ext cx="3799938" cy="4941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75030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4105B1B-1FB2-3451-0DA7-FA3793B4CFE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B4B45E-04EC-16D3-4055-FC30B1A653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Review and Decide the Headline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15E555-FF97-4840-1A6A-2BA54DC546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Headline options: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US" dirty="0"/>
              <a:t>Make your voice heard: Tell us your experiences with digital accessibility in the Commonwealth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US" dirty="0"/>
              <a:t>We need your voice! </a:t>
            </a:r>
            <a:br>
              <a:rPr lang="en-US" dirty="0"/>
            </a:br>
            <a:r>
              <a:rPr lang="en-US" dirty="0"/>
              <a:t>Help us improve digital accessibility at the Commonwealth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US" dirty="0"/>
              <a:t>Help us improve digital accessibility at the Commonwealth!</a:t>
            </a:r>
            <a:br>
              <a:rPr lang="en-US" dirty="0"/>
            </a:br>
            <a:r>
              <a:rPr lang="en-US" dirty="0"/>
              <a:t>Share your experience with the Commonwealth digital services as a person with a disability or an assistive technology user.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US" dirty="0"/>
              <a:t>Tell us about your digital experience with the Commonwealth.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US" dirty="0"/>
              <a:t>We’d love to hear your stories as a person with a disability or an assistive technology user.</a:t>
            </a:r>
          </a:p>
        </p:txBody>
      </p:sp>
    </p:spTree>
    <p:extLst>
      <p:ext uri="{BB962C8B-B14F-4D97-AF65-F5344CB8AC3E}">
        <p14:creationId xmlns:p14="http://schemas.microsoft.com/office/powerpoint/2010/main" val="36417477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2060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66417425-1445-37A4-F4F7-42152FF2D93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9658643-2964-588F-29E1-0ACE99B4B3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569116" cy="23876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2"/>
                </a:solidFill>
              </a:rPr>
              <a:t>Feedback Survey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7076914C-0891-35E9-2398-C8455F0B7DB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54305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ED9C9A-C35C-77ED-F019-23F078F1E4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5171" y="365125"/>
            <a:ext cx="11364685" cy="1325563"/>
          </a:xfrm>
        </p:spPr>
        <p:txBody>
          <a:bodyPr/>
          <a:lstStyle/>
          <a:p>
            <a:pPr algn="ctr"/>
            <a:r>
              <a:rPr lang="en-US" dirty="0"/>
              <a:t>Survey Development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5C7A04-2827-D017-9772-5806F532C4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66194"/>
            <a:ext cx="10515600" cy="4884822"/>
          </a:xfrm>
        </p:spPr>
        <p:txBody>
          <a:bodyPr>
            <a:normAutofit lnSpcReduction="10000"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Meet with the experience-research specialist 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Identify survey questions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Select a survey platform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Identify where the survey will live on mass.gov for findability and completion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Identify administration and maintenance tasks and personnel for them</a:t>
            </a:r>
          </a:p>
        </p:txBody>
      </p:sp>
    </p:spTree>
    <p:extLst>
      <p:ext uri="{BB962C8B-B14F-4D97-AF65-F5344CB8AC3E}">
        <p14:creationId xmlns:p14="http://schemas.microsoft.com/office/powerpoint/2010/main" val="41685080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287D025C-3BFB-7356-B452-63A3CAE75A3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2"/>
                </a:solidFill>
              </a:rPr>
              <a:t>Next Steps </a:t>
            </a:r>
            <a:br>
              <a:rPr lang="en-US" dirty="0">
                <a:solidFill>
                  <a:schemeClr val="bg2"/>
                </a:solidFill>
              </a:rPr>
            </a:br>
            <a:r>
              <a:rPr lang="en-US" dirty="0">
                <a:solidFill>
                  <a:schemeClr val="bg2"/>
                </a:solidFill>
              </a:rPr>
              <a:t>for Community Outreach Working Group</a:t>
            </a: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5736484A-E4EC-40C9-FDA6-61675BB6765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78307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BC224-3E84-716D-8D23-88E1927932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 is Next for This Working Group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BBF46A-1C58-3DFA-BEE3-38876A216B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3200" dirty="0"/>
              <a:t>Coming up for the group: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en-US" sz="3200" dirty="0"/>
              <a:t>Review the 2nd draft of the flyer (Possibly finalize it)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en-US" sz="3200" dirty="0"/>
              <a:t>Continue working on the feedback survey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en-US" sz="3200" dirty="0"/>
              <a:t>Discuss the logistics to schedule and organize employee and constituent feedback sessions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en-US" sz="3200" dirty="0"/>
              <a:t>Discuss feedback collection and </a:t>
            </a:r>
            <a:r>
              <a:rPr lang="en-US" sz="3200"/>
              <a:t>usage process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06220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5A6813C-6E89-1EE2-AC63-6B853BC1137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bg2"/>
                </a:solidFill>
              </a:rPr>
              <a:t>Working Group Member Remarks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BC3E53A5-789C-3144-B44A-2E90BF8CF61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30825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0C97FB7-B290-1CEE-5386-BFD7E91F9F0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bg2"/>
                </a:solidFill>
              </a:rPr>
              <a:t>Public Remarks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45BD7953-CE80-490A-A859-65590FA370C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99624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963F9F-DF46-6B09-C33E-3F7355B119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Meeting 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4C0BF8-ACE0-1642-E7A4-63B54E6269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Introduction and Roll Call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Internal Feedback Group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Feedback Session Flyer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Feedback Survey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Working Group Next Steps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Working Group Remarks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Public Remarks</a:t>
            </a:r>
          </a:p>
        </p:txBody>
      </p:sp>
    </p:spTree>
    <p:extLst>
      <p:ext uri="{BB962C8B-B14F-4D97-AF65-F5344CB8AC3E}">
        <p14:creationId xmlns:p14="http://schemas.microsoft.com/office/powerpoint/2010/main" val="9076415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668443-73C3-3D2B-53F2-3821D0DCB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Guidelines for Public Remarks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81CBB8-6783-3D3A-8FBF-39106B8B55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lnSpc>
                <a:spcPct val="114000"/>
              </a:lnSpc>
              <a:spcAft>
                <a:spcPts val="1200"/>
              </a:spcAft>
              <a:buNone/>
            </a:pPr>
            <a:r>
              <a:rPr lang="en-US" sz="2800" dirty="0"/>
              <a:t>Time permitting, members of the public are welcomed to provide comments and feedback. </a:t>
            </a:r>
          </a:p>
          <a:p>
            <a:pPr marL="0" indent="0">
              <a:lnSpc>
                <a:spcPct val="114000"/>
              </a:lnSpc>
              <a:spcAft>
                <a:spcPts val="1200"/>
              </a:spcAft>
              <a:buNone/>
            </a:pPr>
            <a:r>
              <a:rPr lang="en-US" sz="2800" dirty="0"/>
              <a:t>If you would like to speak:</a:t>
            </a:r>
          </a:p>
          <a:p>
            <a:pPr marL="431800" indent="-285750">
              <a:lnSpc>
                <a:spcPct val="1140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800" dirty="0"/>
              <a:t>Indicate your desire to provide public comments by using the “raise hand” feature or by commenting in the meeting chat.</a:t>
            </a:r>
          </a:p>
          <a:p>
            <a:pPr marL="431800" indent="-285750">
              <a:lnSpc>
                <a:spcPct val="1140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800" dirty="0"/>
              <a:t>K</a:t>
            </a:r>
            <a:r>
              <a:rPr lang="en-US" sz="2800" dirty="0"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eep remarks to 3 minutes</a:t>
            </a:r>
          </a:p>
          <a:p>
            <a:pPr marL="431800" indent="-285750">
              <a:lnSpc>
                <a:spcPct val="1140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800" dirty="0"/>
              <a:t>S</a:t>
            </a:r>
            <a:r>
              <a:rPr lang="en-US" sz="2800" dirty="0"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tate your name clearly and any organization you represent</a:t>
            </a:r>
          </a:p>
          <a:p>
            <a:pPr marL="0" indent="0">
              <a:lnSpc>
                <a:spcPct val="114000"/>
              </a:lnSpc>
              <a:spcAft>
                <a:spcPts val="1200"/>
              </a:spcAft>
              <a:buNone/>
            </a:pPr>
            <a:r>
              <a:rPr lang="en-US" sz="2800" dirty="0"/>
              <a:t>You may also send a comment in the chat (include your name) and the comment will be read out loud on your behalf.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90022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87CDE48-60C5-49D5-683E-B41FBA94971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bg2"/>
                </a:solidFill>
              </a:rPr>
              <a:t>Thank You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013A583-8731-560D-F34E-65B9CB494DF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9402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7FC3462-5C38-484B-3D71-AD84862000F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bg2">
                    <a:lumMod val="90000"/>
                  </a:schemeClr>
                </a:solidFill>
              </a:rPr>
              <a:t>Introduction and Roll Call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5A65178F-16A7-D9D2-1A6F-346C7012AD8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9259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6013B6-22C5-C5C2-3703-5A033EC849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Working Group Member Roll Call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D5494F-5A5D-A52F-E47A-0CC0583B1B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marL="609600" indent="-457200"/>
            <a:r>
              <a:rPr lang="en-US" b="1" dirty="0"/>
              <a:t>Jason Snyder</a:t>
            </a:r>
            <a:r>
              <a:rPr lang="en-US" dirty="0"/>
              <a:t>, </a:t>
            </a:r>
            <a:r>
              <a:rPr lang="en-US" dirty="0">
                <a:ea typeface="Noto Sans Light" panose="020B0402040504020204" pitchFamily="34" charset="0"/>
                <a:cs typeface="Noto Sans Light" panose="020B0402040504020204" pitchFamily="34" charset="0"/>
              </a:rPr>
              <a:t>Secretary, Executive Office of Technology Services and Security</a:t>
            </a:r>
          </a:p>
          <a:p>
            <a:pPr marL="609600" indent="-457200"/>
            <a:r>
              <a:rPr lang="en-US" b="1" dirty="0"/>
              <a:t>Ashley Bloom</a:t>
            </a:r>
            <a:r>
              <a:rPr lang="en-US" dirty="0"/>
              <a:t>, CIAO, Executive Office of Technology Services and Security</a:t>
            </a:r>
          </a:p>
          <a:p>
            <a:pPr marL="609600" indent="-457200"/>
            <a:r>
              <a:rPr lang="en-US" b="1" dirty="0"/>
              <a:t>Antoine Harrison</a:t>
            </a:r>
            <a:r>
              <a:rPr lang="en-US" dirty="0"/>
              <a:t>, Secretariat CIO</a:t>
            </a:r>
            <a:r>
              <a:rPr lang="en-US" dirty="0">
                <a:ea typeface="Noto Sans Light" panose="020B0402040504020204" pitchFamily="34" charset="0"/>
                <a:cs typeface="Noto Sans Light" panose="020B0402040504020204" pitchFamily="34" charset="0"/>
              </a:rPr>
              <a:t>, Executive Office of Education</a:t>
            </a:r>
          </a:p>
          <a:p>
            <a:pPr marL="609600" indent="-457200"/>
            <a:r>
              <a:rPr lang="en-US" b="1" dirty="0"/>
              <a:t>Greg Martin</a:t>
            </a:r>
            <a:r>
              <a:rPr lang="en-US" dirty="0">
                <a:ea typeface="Noto Sans Light" panose="020B0402040504020204" pitchFamily="34" charset="0"/>
                <a:cs typeface="Noto Sans Light" panose="020B0402040504020204" pitchFamily="34" charset="0"/>
              </a:rPr>
              <a:t>, CIO, Executive Office of Energy and Environmental Affairs</a:t>
            </a:r>
          </a:p>
          <a:p>
            <a:pPr marL="609600" indent="-457200"/>
            <a:r>
              <a:rPr lang="en-US" b="1" dirty="0"/>
              <a:t>Yarlennys Villaman</a:t>
            </a:r>
            <a:r>
              <a:rPr lang="en-US" dirty="0">
                <a:ea typeface="Noto Sans Light" panose="020B0402040504020204" pitchFamily="34" charset="0"/>
                <a:cs typeface="Noto Sans Light" panose="020B0402040504020204" pitchFamily="34" charset="0"/>
              </a:rPr>
              <a:t>, Director of Community Affairs, Governor’s Office</a:t>
            </a:r>
          </a:p>
          <a:p>
            <a:pPr marL="609600" indent="-457200"/>
            <a:r>
              <a:rPr lang="en-US" b="1" dirty="0"/>
              <a:t>John Oliveira</a:t>
            </a:r>
            <a:r>
              <a:rPr lang="en-US" dirty="0">
                <a:ea typeface="Noto Sans Light" panose="020B0402040504020204" pitchFamily="34" charset="0"/>
                <a:cs typeface="Noto Sans Light" panose="020B0402040504020204" pitchFamily="34" charset="0"/>
              </a:rPr>
              <a:t>, Commissioner, Massachusetts Commission for the Blind</a:t>
            </a:r>
          </a:p>
          <a:p>
            <a:pPr marL="609600" indent="-457200"/>
            <a:r>
              <a:rPr lang="en-US" b="1" dirty="0">
                <a:ea typeface="Noto Sans Light" panose="020B0402040504020204" pitchFamily="34" charset="0"/>
                <a:cs typeface="Noto Sans Light" panose="020B0402040504020204" pitchFamily="34" charset="0"/>
              </a:rPr>
              <a:t>Minh Ha</a:t>
            </a:r>
            <a:r>
              <a:rPr lang="en-US" dirty="0">
                <a:ea typeface="Noto Sans Light" panose="020B0402040504020204" pitchFamily="34" charset="0"/>
                <a:cs typeface="Noto Sans Light" panose="020B0402040504020204" pitchFamily="34" charset="0"/>
              </a:rPr>
              <a:t>, Public Member</a:t>
            </a:r>
          </a:p>
        </p:txBody>
      </p:sp>
    </p:spTree>
    <p:extLst>
      <p:ext uri="{BB962C8B-B14F-4D97-AF65-F5344CB8AC3E}">
        <p14:creationId xmlns:p14="http://schemas.microsoft.com/office/powerpoint/2010/main" val="36460403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FD2AB4-10EA-55F6-4D6F-559E838ED6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Community Outreach Working Group Objective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DBD2FB-B91B-969E-92B9-2DEDC11B50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26632"/>
            <a:ext cx="10515600" cy="3650331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sz="3200" b="0" i="0" dirty="0">
                <a:solidFill>
                  <a:srgbClr val="141414"/>
                </a:solidFill>
                <a:effectLst/>
                <a:latin typeface="Noto Sans VF"/>
              </a:rPr>
              <a:t>Engage community stakeholders to collect feedback to enhance accessibility across digital channels.</a:t>
            </a:r>
            <a:endParaRPr lang="en-US" sz="32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67597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D10731A-A3C1-9E72-06BF-8198567D139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bg2"/>
                </a:solidFill>
              </a:rPr>
              <a:t>Internal Feedback Group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DECC07A5-56E5-E9FA-45EB-CBC7C8B7E00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42028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AC6D93-6BF3-4A7E-4F1D-6789F56F10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Feedback Group Information </a:t>
            </a:r>
            <a:br>
              <a:rPr lang="en-US" dirty="0"/>
            </a:br>
            <a:r>
              <a:rPr lang="en-US" dirty="0"/>
              <a:t>Has Been Released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019644-3B0C-9F1E-BA5E-9223593896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/>
              <a:t>The January Commonwealth Connection posted information about the internal feedback group member signup.</a:t>
            </a:r>
          </a:p>
          <a:p>
            <a:endParaRPr lang="en-US" dirty="0"/>
          </a:p>
        </p:txBody>
      </p:sp>
      <p:pic>
        <p:nvPicPr>
          <p:cNvPr id="5" name="Picture 4" descr="Screenshot of the feedback group information on the January Commonwealth Connection">
            <a:extLst>
              <a:ext uri="{FF2B5EF4-FFF2-40B4-BE49-F238E27FC236}">
                <a16:creationId xmlns:a16="http://schemas.microsoft.com/office/drawing/2014/main" id="{69952A5A-A469-6C20-0D76-7D140266471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8416" y="2830128"/>
            <a:ext cx="6334306" cy="3481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56760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F085266-2C3A-F23B-F2E1-1F57380590E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B80A7E-33E8-7B17-C5D2-BA0786550F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4322"/>
            <a:ext cx="8871284" cy="1325563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Signup Survey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A34EEE-5712-C554-874E-88908554E8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6658" y="1395664"/>
            <a:ext cx="7678521" cy="5498432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The survey is open until </a:t>
            </a:r>
            <a:r>
              <a:rPr lang="en-US" b="1" dirty="0"/>
              <a:t>February 28</a:t>
            </a:r>
            <a:r>
              <a:rPr lang="en-US" dirty="0"/>
              <a:t>.</a:t>
            </a:r>
          </a:p>
          <a:p>
            <a:r>
              <a:rPr lang="en-US" dirty="0"/>
              <a:t>Survey questions:</a:t>
            </a:r>
          </a:p>
          <a:p>
            <a:pPr marL="914400" lvl="1" indent="-457200">
              <a:lnSpc>
                <a:spcPct val="120000"/>
              </a:lnSpc>
              <a:buFont typeface="+mj-lt"/>
              <a:buAutoNum type="arabicPeriod"/>
            </a:pPr>
            <a:r>
              <a:rPr lang="en-US" sz="2100" dirty="0"/>
              <a:t>Full name</a:t>
            </a:r>
          </a:p>
          <a:p>
            <a:pPr marL="914400" lvl="1" indent="-457200">
              <a:lnSpc>
                <a:spcPct val="120000"/>
              </a:lnSpc>
              <a:buFont typeface="+mj-lt"/>
              <a:buAutoNum type="arabicPeriod"/>
            </a:pPr>
            <a:r>
              <a:rPr lang="en-US" sz="2100" dirty="0"/>
              <a:t>Preferred email address to reach you (work or personal)</a:t>
            </a:r>
          </a:p>
          <a:p>
            <a:pPr marL="914400" lvl="1" indent="-457200">
              <a:lnSpc>
                <a:spcPct val="120000"/>
              </a:lnSpc>
              <a:buFont typeface="+mj-lt"/>
              <a:buAutoNum type="arabicPeriod"/>
            </a:pPr>
            <a:r>
              <a:rPr lang="en-US" sz="2100" dirty="0"/>
              <a:t>What agency do you represent? </a:t>
            </a:r>
          </a:p>
          <a:p>
            <a:pPr marL="914400" lvl="1" indent="-457200">
              <a:lnSpc>
                <a:spcPct val="120000"/>
              </a:lnSpc>
              <a:buFont typeface="+mj-lt"/>
              <a:buAutoNum type="arabicPeriod"/>
            </a:pPr>
            <a:r>
              <a:rPr lang="en-US" sz="2100" dirty="0"/>
              <a:t>(Optional) Your location</a:t>
            </a:r>
          </a:p>
          <a:p>
            <a:pPr marL="914400" lvl="1" indent="-457200">
              <a:lnSpc>
                <a:spcPct val="120000"/>
              </a:lnSpc>
              <a:buFont typeface="+mj-lt"/>
              <a:buAutoNum type="arabicPeriod"/>
            </a:pPr>
            <a:r>
              <a:rPr lang="en-US" sz="2100" dirty="0"/>
              <a:t>Do you have a disability?  [Yes/No]</a:t>
            </a:r>
          </a:p>
          <a:p>
            <a:pPr marL="914400" lvl="1" indent="-457200">
              <a:lnSpc>
                <a:spcPct val="120000"/>
              </a:lnSpc>
              <a:buFont typeface="+mj-lt"/>
              <a:buAutoNum type="arabicPeriod"/>
            </a:pPr>
            <a:r>
              <a:rPr lang="en-US" sz="2100" b="0" i="0" dirty="0">
                <a:solidFill>
                  <a:srgbClr val="242424"/>
                </a:solidFill>
                <a:effectLst/>
                <a:latin typeface="Segoe UI" panose="020B0502040204020203" pitchFamily="34" charset="0"/>
              </a:rPr>
              <a:t>(For “Yes” to Q5) Do you use assistive technology such as keyboard, screen reader, eye tracker, mouse or keyboard emulator, enlarged browser font, color schemes, other? </a:t>
            </a:r>
            <a:r>
              <a:rPr lang="en-US" sz="2100" dirty="0"/>
              <a:t>[Yes/No]</a:t>
            </a:r>
            <a:endParaRPr lang="en-US" sz="2100" b="1" i="0" dirty="0">
              <a:solidFill>
                <a:srgbClr val="242424"/>
              </a:solidFill>
              <a:effectLst/>
              <a:latin typeface="Segoe UI" panose="020B0502040204020203" pitchFamily="34" charset="0"/>
            </a:endParaRPr>
          </a:p>
          <a:p>
            <a:pPr marL="914400" lvl="1" indent="-457200">
              <a:lnSpc>
                <a:spcPct val="120000"/>
              </a:lnSpc>
              <a:buFont typeface="+mj-lt"/>
              <a:buAutoNum type="arabicPeriod"/>
            </a:pPr>
            <a:r>
              <a:rPr lang="en-US" sz="2100" dirty="0"/>
              <a:t>I am interested in participating in the Digital Accessibility and Equity Governance Board internal employee feedback group. [Checkbox]</a:t>
            </a:r>
          </a:p>
          <a:p>
            <a:endParaRPr lang="en-US" dirty="0"/>
          </a:p>
        </p:txBody>
      </p:sp>
      <p:pic>
        <p:nvPicPr>
          <p:cNvPr id="4" name="Content Placeholder 4" descr="Signup survey screenshot 1">
            <a:hlinkClick r:id="rId3"/>
            <a:extLst>
              <a:ext uri="{FF2B5EF4-FFF2-40B4-BE49-F238E27FC236}">
                <a16:creationId xmlns:a16="http://schemas.microsoft.com/office/drawing/2014/main" id="{58F51FD4-6AD8-EC75-0DF9-5AB4802D20B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5180" y="721890"/>
            <a:ext cx="3391903" cy="3798009"/>
          </a:xfrm>
          <a:prstGeom prst="rect">
            <a:avLst/>
          </a:prstGeom>
        </p:spPr>
      </p:pic>
      <p:pic>
        <p:nvPicPr>
          <p:cNvPr id="5" name="Picture 4" descr="Signup survey screenshot 2">
            <a:extLst>
              <a:ext uri="{FF2B5EF4-FFF2-40B4-BE49-F238E27FC236}">
                <a16:creationId xmlns:a16="http://schemas.microsoft.com/office/drawing/2014/main" id="{C24293E6-69B8-06AE-10E1-65BACC34AA4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2449" y="3747685"/>
            <a:ext cx="3404635" cy="2749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69267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F682B59-BF4C-AFD2-293A-F3B2FD69A8A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25A472-CE16-6877-DD79-DA8E76F34B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Participant Member Pools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D24E32-8B76-FCFB-4F7B-F7B5A086AA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/>
              <a:t>Some signups to the group – need more members</a:t>
            </a:r>
          </a:p>
          <a:p>
            <a:r>
              <a:rPr lang="en-US" dirty="0"/>
              <a:t>Any suggestions to promote the group?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Reach out to ADA coordinators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Internal newsletters at secretariats and/or agencies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Any proper channels on Teams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93101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AEB0132D6C36148A79FBDFBA8F89EE9" ma:contentTypeVersion="22" ma:contentTypeDescription="Create a new document." ma:contentTypeScope="" ma:versionID="7d46e8fdc322f6bb84e57261dc700421">
  <xsd:schema xmlns:xsd="http://www.w3.org/2001/XMLSchema" xmlns:xs="http://www.w3.org/2001/XMLSchema" xmlns:p="http://schemas.microsoft.com/office/2006/metadata/properties" xmlns:ns1="http://schemas.microsoft.com/sharepoint/v3" xmlns:ns2="09a0a711-4b0f-4fc4-96a2-145169229931" xmlns:ns3="925d310d-53cb-4c77-be22-c5fffb1d936d" xmlns:ns4="0df21c9d-47b1-4fd6-87c3-022582b370a5" targetNamespace="http://schemas.microsoft.com/office/2006/metadata/properties" ma:root="true" ma:fieldsID="a52f3fd8f7f0ac67af8ba3235db2ef0f" ns1:_="" ns2:_="" ns3:_="" ns4:_="">
    <xsd:import namespace="http://schemas.microsoft.com/sharepoint/v3"/>
    <xsd:import namespace="09a0a711-4b0f-4fc4-96a2-145169229931"/>
    <xsd:import namespace="925d310d-53cb-4c77-be22-c5fffb1d936d"/>
    <xsd:import namespace="0df21c9d-47b1-4fd6-87c3-022582b370a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EventHashCode" minOccurs="0"/>
                <xsd:element ref="ns3:MediaServiceGenerationTime" minOccurs="0"/>
                <xsd:element ref="ns3:MediaServiceLocation" minOccurs="0"/>
                <xsd:element ref="ns3:test" minOccurs="0"/>
                <xsd:element ref="ns1:_ip_UnifiedCompliancePolicyProperties" minOccurs="0"/>
                <xsd:element ref="ns1:_ip_UnifiedCompliancePolicyUIAction" minOccurs="0"/>
                <xsd:element ref="ns3:_x0073_su5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4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9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0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a0a711-4b0f-4fc4-96a2-14516922993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25d310d-53cb-4c77-be22-c5fffb1d936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test" ma:index="18" nillable="true" ma:displayName="test" ma:default="1" ma:format="Dropdown" ma:internalName="test">
      <xsd:simpleType>
        <xsd:restriction base="dms:Boolean"/>
      </xsd:simpleType>
    </xsd:element>
    <xsd:element name="_x0073_su5" ma:index="21" nillable="true" ma:displayName="Text" ma:internalName="_x0073_su5">
      <xsd:simpleType>
        <xsd:restriction base="dms:Text"/>
      </xsd:simpleType>
    </xsd:element>
    <xsd:element name="MediaServiceAutoKeyPoints" ma:index="2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4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6" nillable="true" ma:taxonomy="true" ma:internalName="lcf76f155ced4ddcb4097134ff3c332f" ma:taxonomyFieldName="MediaServiceImageTags" ma:displayName="Image Tags" ma:readOnly="false" ma:fieldId="{5cf76f15-5ced-4ddc-b409-7134ff3c332f}" ma:taxonomyMulti="true" ma:sspId="9f123c60-6d59-4beb-a46f-4c7d903a1f2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8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df21c9d-47b1-4fd6-87c3-022582b370a5" elementFormDefault="qualified">
    <xsd:import namespace="http://schemas.microsoft.com/office/2006/documentManagement/types"/>
    <xsd:import namespace="http://schemas.microsoft.com/office/infopath/2007/PartnerControls"/>
    <xsd:element name="TaxCatchAll" ma:index="27" nillable="true" ma:displayName="Taxonomy Catch All Column" ma:hidden="true" ma:list="{19CA51A5-FC6B-418D-BD38-4D70BDAEB1B0}" ma:internalName="TaxCatchAll" ma:showField="CatchAllData" ma:web="{09a0a711-4b0f-4fc4-96a2-145169229931}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24E3F6D-E5D6-4FC5-8B0C-1393D9298C9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A43E715-9717-4AD2-95C5-3126680A421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09a0a711-4b0f-4fc4-96a2-145169229931"/>
    <ds:schemaRef ds:uri="925d310d-53cb-4c77-be22-c5fffb1d936d"/>
    <ds:schemaRef ds:uri="0df21c9d-47b1-4fd6-87c3-022582b370a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3e861d16-48b7-4a0e-9806-8c04d81b7b2a}" enabled="0" method="" siteId="{3e861d16-48b7-4a0e-9806-8c04d81b7b2a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15221</TotalTime>
  <Words>666</Words>
  <Application>Microsoft Office PowerPoint</Application>
  <PresentationFormat>Widescreen</PresentationFormat>
  <Paragraphs>90</Paragraphs>
  <Slides>21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1" baseType="lpstr">
      <vt:lpstr>Noto Sans Light</vt:lpstr>
      <vt:lpstr>Noto Sans VF</vt:lpstr>
      <vt:lpstr>Aptos</vt:lpstr>
      <vt:lpstr>Aptos Display</vt:lpstr>
      <vt:lpstr>Arial</vt:lpstr>
      <vt:lpstr>Courier New</vt:lpstr>
      <vt:lpstr>Noto Sans</vt:lpstr>
      <vt:lpstr>Segoe UI</vt:lpstr>
      <vt:lpstr>Wingdings</vt:lpstr>
      <vt:lpstr>Office Theme</vt:lpstr>
      <vt:lpstr>Digital Accessibility and Equity Governance Board  Community Outreach  Working Group Meeting</vt:lpstr>
      <vt:lpstr>Meeting Agenda</vt:lpstr>
      <vt:lpstr>Introduction and Roll Call</vt:lpstr>
      <vt:lpstr>Working Group Member Roll Call</vt:lpstr>
      <vt:lpstr>Community Outreach Working Group Objective</vt:lpstr>
      <vt:lpstr>Internal Feedback Group</vt:lpstr>
      <vt:lpstr>Feedback Group Information  Has Been Released</vt:lpstr>
      <vt:lpstr>Signup Survey</vt:lpstr>
      <vt:lpstr>Participant Member Pools</vt:lpstr>
      <vt:lpstr>Feedback Session Flyer</vt:lpstr>
      <vt:lpstr>Use of the Flyer</vt:lpstr>
      <vt:lpstr>Review the 1st Draft</vt:lpstr>
      <vt:lpstr>Review and Decide the Headline</vt:lpstr>
      <vt:lpstr>Feedback Survey</vt:lpstr>
      <vt:lpstr>Survey Development Steps</vt:lpstr>
      <vt:lpstr>Next Steps  for Community Outreach Working Group</vt:lpstr>
      <vt:lpstr>What is Next for This Working Group</vt:lpstr>
      <vt:lpstr>Working Group Member Remarks</vt:lpstr>
      <vt:lpstr>Public Remarks</vt:lpstr>
      <vt:lpstr>Guidelines for Public Remarks</vt:lpstr>
      <vt:lpstr>Thank You</vt:lpstr>
    </vt:vector>
  </TitlesOfParts>
  <Company>Commonwealth of Massachusetts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 Accessibility and Equity Governance board Meeting</dc:title>
  <dc:creator>Bloom, Ashley (EOTSS)</dc:creator>
  <cp:lastModifiedBy>Gannett, Yukiko (EOTSS)</cp:lastModifiedBy>
  <cp:revision>31</cp:revision>
  <dcterms:created xsi:type="dcterms:W3CDTF">2024-03-08T14:56:14Z</dcterms:created>
  <dcterms:modified xsi:type="dcterms:W3CDTF">2025-02-06T21:28:17Z</dcterms:modified>
</cp:coreProperties>
</file>