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852" r:id="rId6"/>
    <p:sldMasterId id="2147483933" r:id="rId7"/>
    <p:sldMasterId id="2147483935" r:id="rId8"/>
    <p:sldMasterId id="2147483945" r:id="rId9"/>
    <p:sldMasterId id="2147483993" r:id="rId10"/>
    <p:sldMasterId id="2147484005" r:id="rId11"/>
    <p:sldMasterId id="2147484025" r:id="rId12"/>
    <p:sldMasterId id="2147484036" r:id="rId13"/>
  </p:sldMasterIdLst>
  <p:notesMasterIdLst>
    <p:notesMasterId r:id="rId67"/>
  </p:notesMasterIdLst>
  <p:sldIdLst>
    <p:sldId id="256" r:id="rId14"/>
    <p:sldId id="2147483513" r:id="rId15"/>
    <p:sldId id="276" r:id="rId16"/>
    <p:sldId id="2147481238" r:id="rId17"/>
    <p:sldId id="2147481286" r:id="rId18"/>
    <p:sldId id="2147481257" r:id="rId19"/>
    <p:sldId id="2147481550" r:id="rId20"/>
    <p:sldId id="2147483469" r:id="rId21"/>
    <p:sldId id="2147481538" r:id="rId22"/>
    <p:sldId id="2147481539" r:id="rId23"/>
    <p:sldId id="2147481540" r:id="rId24"/>
    <p:sldId id="2147483470" r:id="rId25"/>
    <p:sldId id="2147483478" r:id="rId26"/>
    <p:sldId id="2147483472" r:id="rId27"/>
    <p:sldId id="2147481527" r:id="rId28"/>
    <p:sldId id="2147483487" r:id="rId29"/>
    <p:sldId id="2147481526" r:id="rId30"/>
    <p:sldId id="2147483514" r:id="rId31"/>
    <p:sldId id="258" r:id="rId32"/>
    <p:sldId id="2147483515" r:id="rId33"/>
    <p:sldId id="2147483516" r:id="rId34"/>
    <p:sldId id="280" r:id="rId35"/>
    <p:sldId id="289" r:id="rId36"/>
    <p:sldId id="264" r:id="rId37"/>
    <p:sldId id="273" r:id="rId38"/>
    <p:sldId id="2147483519" r:id="rId39"/>
    <p:sldId id="261" r:id="rId40"/>
    <p:sldId id="303" r:id="rId41"/>
    <p:sldId id="274" r:id="rId42"/>
    <p:sldId id="300" r:id="rId43"/>
    <p:sldId id="290" r:id="rId44"/>
    <p:sldId id="302" r:id="rId45"/>
    <p:sldId id="2147483520" r:id="rId46"/>
    <p:sldId id="275" r:id="rId47"/>
    <p:sldId id="299" r:id="rId48"/>
    <p:sldId id="296" r:id="rId49"/>
    <p:sldId id="304" r:id="rId50"/>
    <p:sldId id="270" r:id="rId51"/>
    <p:sldId id="257" r:id="rId52"/>
    <p:sldId id="2147483518" r:id="rId53"/>
    <p:sldId id="271" r:id="rId54"/>
    <p:sldId id="279" r:id="rId55"/>
    <p:sldId id="2147483511" r:id="rId56"/>
    <p:sldId id="267" r:id="rId57"/>
    <p:sldId id="2147483497" r:id="rId58"/>
    <p:sldId id="2147483498" r:id="rId59"/>
    <p:sldId id="2147483521" r:id="rId60"/>
    <p:sldId id="2147483500" r:id="rId61"/>
    <p:sldId id="2147481542" r:id="rId62"/>
    <p:sldId id="2147481541" r:id="rId63"/>
    <p:sldId id="2147481531" r:id="rId64"/>
    <p:sldId id="2147481244" r:id="rId65"/>
    <p:sldId id="2147483486" r:id="rId6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45310D-103A-C38E-CE73-98EB707DF029}" name="Fritz, Samuel B. (ANF)" initials="" userId="S::Samuel.B.Fritz@mass.gov::0242f317-a9c7-40e6-a6e6-ebbdcde2729e" providerId="AD"/>
  <p188:author id="{3D04CF19-AC54-76AE-AE61-8DF9EA8EBB23}" name="Krevat, Derek (DOT)" initials="" userId="S::Derek.Krevat@dot.state.ma.us::66a34c06-e09c-4490-ae2d-9dc29eb4126b" providerId="AD"/>
  <p188:author id="{3CD06C1D-5D6D-0472-D810-473C14D02249}" name="Leonarte Paredes, Micaela (A&amp;F)" initials="" userId="S::Micaela.LeonarteParedes@mass.gov::9dd405bc-2413-4d02-bb30-9534b8884de8" providerId="AD"/>
  <p188:author id="{31AF9229-7526-E3F3-C778-732880ACED27}" name="Groustra, Ben (A&amp;F)" initials="G(" userId="S::ben.groustra@mass.gov::93c7cb06-fbde-4e9d-91a2-8dc2b77985d2" providerId="AD"/>
  <p188:author id="{3CB4B92D-0F62-D102-04B8-E54BD6F9742D}" name="Aggarwal, Pragun" initials="AP" userId="S::pragun_aggarwal@hks.harvard.edu::d17f6441-8b0a-45af-b7d1-a84c3adc9f6d" providerId="AD"/>
  <p188:author id="{82211E40-2100-E4DA-2CB3-D23B2F7B289F}" name="Strain, Mallory (A&amp;F)" initials="S(" userId="S::mallory.strain@mass.gov::7f2f9c2c-98ee-44e6-afe8-8ea6a9111392" providerId="AD"/>
  <p188:author id="{BBE3C455-D72E-693F-EA90-7BFD500C4AAB}" name="Eynatian, Amy (GOV)" initials="EA" userId="S::amy.eynatian@mass.gov::fc93f6e2-70b1-42a6-a830-05a1d5b7bda0" providerId="AD"/>
  <p188:author id="{BDD5D365-E27C-FDFC-CB05-1A816150EECC}" name="Shim, Bran" initials="SB" userId="S::branshim@hks.harvard.edu::9f47106e-5dd4-4556-a313-7df4dfbbd886" providerId="AD"/>
  <p188:author id="{7F5F6D71-F7AA-90A2-B567-5D2417BF3D77}" name="Jauhar, Mehar (A&amp;F)" initials="JM" userId="S::mehar.jauhar@mass.gov::6b184fc0-f80d-46ab-a4ba-4a5755ad07a6" providerId="AD"/>
  <p188:author id="{3830AA89-7192-CE43-C124-A5DF848E6D3E}" name="Martin, Grace" initials="GM" userId="S::gracemartin@hks.harvard.edu::72351cea-41f8-4762-86f4-19e58f629fce" providerId="AD"/>
  <p188:author id="{9DD590AF-D77F-DF04-A9DF-ADAF05034B24}" name="Strain, Mallory (A&amp;F)" initials="MS" userId="S::Mallory.Strain@mass.gov::7f2f9c2c-98ee-44e6-afe8-8ea6a9111392" providerId="AD"/>
  <p188:author id="{6FD793B5-7AB6-D932-9082-DFCC3A7B966E}" name="Leonarte Paredes, Micaela (A&amp;F)" initials="L(" userId="S::micaela.leonarteparedes@mass.gov::9dd405bc-2413-4d02-bb30-9534b8884de8" providerId="AD"/>
  <p188:author id="{6D2E8CCE-0F6D-799C-B695-F7F81E3984A1}" name="Silalahi, Nathania" initials="SN" userId="S::nathania_silalahi@hks.harvard.edu::44c0052f-2c1f-4c11-8fa3-ef0aa4c7ce8e" providerId="AD"/>
  <p188:author id="{BF9473CF-C86E-5964-FF22-5A02877A5513}" name="Ben Groustra" initials="BG" userId="S::Ben.Groustra@mass.gov::93c7cb06-fbde-4e9d-91a2-8dc2b77985d2" providerId="AD"/>
  <p188:author id="{51A36AD0-C9C7-A60A-B190-66937E27C47A}" name="Fritz, Samuel B. (ANF)" initials="F(" userId="S::samuel.b.fritz@mass.gov::0242f317-a9c7-40e6-a6e6-ebbdcde2729e" providerId="AD"/>
  <p188:author id="{FFA027D5-5C5D-CA49-E4AD-C8603A2DF3FC}" name="LaRocca, Robert E. (A&amp;F)" initials="" userId="S::Robert.E.LaRocca@mass.gov::ceee8bfd-19b9-4b75-a601-a6435830a151" providerId="AD"/>
  <p188:author id="{8C23C4E1-5A5B-B24F-9C4F-9EC9608C1A99}" name="Jauhar, Mehar (A&amp;F)" initials="" userId="S::Mehar.Jauhar@mass.gov::6b184fc0-f80d-46ab-a4ba-4a5755ad07a6" providerId="AD"/>
  <p188:author id="{34B14DF6-F737-30E6-0A2A-A30C85CE4E22}" name="LaRocca, Robert E. (A&amp;F)" initials="L(" userId="S::robert.e.larocca@mass.gov::ceee8bfd-19b9-4b75-a601-a6435830a151" providerId="AD"/>
  <p188:author id="{7B3844F7-7C9B-8860-3263-73F8DC1D4507}" name="mehar jauhar" initials="mj" userId="70c90a97f9be067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DE4"/>
    <a:srgbClr val="0055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AD343-EDC1-4BFB-B0C3-CF75CA2B9E5E}" v="312" dt="2025-03-31T16:04:03.29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ain, Mallory (A&amp;F)" userId="S::mallory.strain@mass.gov::7f2f9c2c-98ee-44e6-afe8-8ea6a9111392" providerId="AD" clId="Web-{623EE168-A318-62FD-1D45-6C1330BE4B91}"/>
    <pc:docChg chg="modSld">
      <pc:chgData name="Strain, Mallory (A&amp;F)" userId="S::mallory.strain@mass.gov::7f2f9c2c-98ee-44e6-afe8-8ea6a9111392" providerId="AD" clId="Web-{623EE168-A318-62FD-1D45-6C1330BE4B91}" dt="2025-03-03T21:13:55.279" v="26" actId="1076"/>
      <pc:docMkLst>
        <pc:docMk/>
      </pc:docMkLst>
      <pc:sldChg chg="modSp">
        <pc:chgData name="Strain, Mallory (A&amp;F)" userId="S::mallory.strain@mass.gov::7f2f9c2c-98ee-44e6-afe8-8ea6a9111392" providerId="AD" clId="Web-{623EE168-A318-62FD-1D45-6C1330BE4B91}" dt="2025-03-03T21:13:55.279" v="26" actId="1076"/>
        <pc:sldMkLst>
          <pc:docMk/>
          <pc:sldMk cId="1741467460" sldId="2147483486"/>
        </pc:sldMkLst>
        <pc:spChg chg="mod">
          <ac:chgData name="Strain, Mallory (A&amp;F)" userId="S::mallory.strain@mass.gov::7f2f9c2c-98ee-44e6-afe8-8ea6a9111392" providerId="AD" clId="Web-{623EE168-A318-62FD-1D45-6C1330BE4B91}" dt="2025-03-03T21:13:55.279" v="26" actId="1076"/>
          <ac:spMkLst>
            <pc:docMk/>
            <pc:sldMk cId="1741467460" sldId="2147483486"/>
            <ac:spMk id="12" creationId="{D985F677-A1F9-8F44-9A05-DCDFD636795C}"/>
          </ac:spMkLst>
        </pc:spChg>
      </pc:sldChg>
    </pc:docChg>
  </pc:docChgLst>
  <pc:docChgLst>
    <pc:chgData name="Strain, Mallory (A&amp;F)" userId="S::mallory.strain@mass.gov::7f2f9c2c-98ee-44e6-afe8-8ea6a9111392" providerId="AD" clId="Web-{BE9AF50B-4865-ED20-B213-093C7D2FAA55}"/>
    <pc:docChg chg="delSld modSld">
      <pc:chgData name="Strain, Mallory (A&amp;F)" userId="S::mallory.strain@mass.gov::7f2f9c2c-98ee-44e6-afe8-8ea6a9111392" providerId="AD" clId="Web-{BE9AF50B-4865-ED20-B213-093C7D2FAA55}" dt="2025-02-11T18:05:23.687" v="62"/>
      <pc:docMkLst>
        <pc:docMk/>
      </pc:docMkLst>
      <pc:sldChg chg="modSp modCm">
        <pc:chgData name="Strain, Mallory (A&amp;F)" userId="S::mallory.strain@mass.gov::7f2f9c2c-98ee-44e6-afe8-8ea6a9111392" providerId="AD" clId="Web-{BE9AF50B-4865-ED20-B213-093C7D2FAA55}" dt="2025-02-10T21:05:39.405" v="58" actId="20577"/>
        <pc:sldMkLst>
          <pc:docMk/>
          <pc:sldMk cId="1561720608" sldId="2147481257"/>
        </pc:sldMkLst>
        <pc:spChg chg="mod">
          <ac:chgData name="Strain, Mallory (A&amp;F)" userId="S::mallory.strain@mass.gov::7f2f9c2c-98ee-44e6-afe8-8ea6a9111392" providerId="AD" clId="Web-{BE9AF50B-4865-ED20-B213-093C7D2FAA55}" dt="2025-02-10T21:05:39.405" v="58" actId="20577"/>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S::mallory.strain@mass.gov::7f2f9c2c-98ee-44e6-afe8-8ea6a9111392" providerId="AD" clId="Web-{BE9AF50B-4865-ED20-B213-093C7D2FAA55}" dt="2025-02-10T21:05:38.092" v="57" actId="20577"/>
              <pc2:cmMkLst xmlns:pc2="http://schemas.microsoft.com/office/powerpoint/2019/9/main/command">
                <pc:docMk/>
                <pc:sldMk cId="1561720608" sldId="2147481257"/>
                <pc2:cmMk id="{A9C47818-4319-1843-81A9-FB19AAE260BA}"/>
              </pc2:cmMkLst>
            </pc226:cmChg>
          </p:ext>
        </pc:extLst>
      </pc:sldChg>
      <pc:sldChg chg="del">
        <pc:chgData name="Strain, Mallory (A&amp;F)" userId="S::mallory.strain@mass.gov::7f2f9c2c-98ee-44e6-afe8-8ea6a9111392" providerId="AD" clId="Web-{BE9AF50B-4865-ED20-B213-093C7D2FAA55}" dt="2025-02-11T18:05:19.827" v="61"/>
        <pc:sldMkLst>
          <pc:docMk/>
          <pc:sldMk cId="4205499045" sldId="2147483484"/>
        </pc:sldMkLst>
      </pc:sldChg>
      <pc:sldChg chg="del">
        <pc:chgData name="Strain, Mallory (A&amp;F)" userId="S::mallory.strain@mass.gov::7f2f9c2c-98ee-44e6-afe8-8ea6a9111392" providerId="AD" clId="Web-{BE9AF50B-4865-ED20-B213-093C7D2FAA55}" dt="2025-02-11T18:05:23.687" v="62"/>
        <pc:sldMkLst>
          <pc:docMk/>
          <pc:sldMk cId="1192983217" sldId="2147483485"/>
        </pc:sldMkLst>
      </pc:sldChg>
      <pc:sldChg chg="modSp modCm">
        <pc:chgData name="Strain, Mallory (A&amp;F)" userId="S::mallory.strain@mass.gov::7f2f9c2c-98ee-44e6-afe8-8ea6a9111392" providerId="AD" clId="Web-{BE9AF50B-4865-ED20-B213-093C7D2FAA55}" dt="2025-02-11T17:25:57.112" v="60" actId="20577"/>
        <pc:sldMkLst>
          <pc:docMk/>
          <pc:sldMk cId="1741467460" sldId="2147483486"/>
        </pc:sldMkLst>
        <pc:spChg chg="mod">
          <ac:chgData name="Strain, Mallory (A&amp;F)" userId="S::mallory.strain@mass.gov::7f2f9c2c-98ee-44e6-afe8-8ea6a9111392" providerId="AD" clId="Web-{BE9AF50B-4865-ED20-B213-093C7D2FAA55}" dt="2025-02-11T17:25:57.112" v="60" actId="20577"/>
          <ac:spMkLst>
            <pc:docMk/>
            <pc:sldMk cId="1741467460" sldId="2147483486"/>
            <ac:spMk id="6" creationId="{9F3788A7-E47C-B5CE-4257-1F649836DE48}"/>
          </ac:spMkLst>
        </pc:spChg>
        <pc:extLst>
          <p:ext xmlns:p="http://schemas.openxmlformats.org/presentationml/2006/main" uri="{D6D511B9-2390-475A-947B-AFAB55BFBCF1}">
            <pc226:cmChg xmlns:pc226="http://schemas.microsoft.com/office/powerpoint/2022/06/main/command" chg="mod">
              <pc226:chgData name="Strain, Mallory (A&amp;F)" userId="S::mallory.strain@mass.gov::7f2f9c2c-98ee-44e6-afe8-8ea6a9111392" providerId="AD" clId="Web-{BE9AF50B-4865-ED20-B213-093C7D2FAA55}" dt="2025-02-11T17:25:28.440" v="59" actId="20577"/>
              <pc2:cmMkLst xmlns:pc2="http://schemas.microsoft.com/office/powerpoint/2019/9/main/command">
                <pc:docMk/>
                <pc:sldMk cId="1741467460" sldId="2147483486"/>
                <pc2:cmMk id="{B53EFA4F-E9B3-3946-AFC0-E05CEFB9288B}"/>
              </pc2:cmMkLst>
            </pc226:cmChg>
          </p:ext>
        </pc:extLst>
      </pc:sldChg>
    </pc:docChg>
  </pc:docChgLst>
  <pc:docChgLst>
    <pc:chgData name="Strain, Mallory (A&amp;F)" userId="7f2f9c2c-98ee-44e6-afe8-8ea6a9111392" providerId="ADAL" clId="{0BB04384-81D1-4B41-9B86-C6A52C40B2CD}"/>
    <pc:docChg chg="custSel addSld delSld modSld sldOrd">
      <pc:chgData name="Strain, Mallory (A&amp;F)" userId="7f2f9c2c-98ee-44e6-afe8-8ea6a9111392" providerId="ADAL" clId="{0BB04384-81D1-4B41-9B86-C6A52C40B2CD}" dt="2025-03-05T11:42:45.555" v="64" actId="20577"/>
      <pc:docMkLst>
        <pc:docMk/>
      </pc:docMkLst>
      <pc:sldChg chg="del">
        <pc:chgData name="Strain, Mallory (A&amp;F)" userId="7f2f9c2c-98ee-44e6-afe8-8ea6a9111392" providerId="ADAL" clId="{0BB04384-81D1-4B41-9B86-C6A52C40B2CD}" dt="2025-03-05T11:41:12.180" v="10" actId="2696"/>
        <pc:sldMkLst>
          <pc:docMk/>
          <pc:sldMk cId="1645729307" sldId="275"/>
        </pc:sldMkLst>
      </pc:sldChg>
      <pc:sldChg chg="add">
        <pc:chgData name="Strain, Mallory (A&amp;F)" userId="7f2f9c2c-98ee-44e6-afe8-8ea6a9111392" providerId="ADAL" clId="{0BB04384-81D1-4B41-9B86-C6A52C40B2CD}" dt="2025-03-05T11:35:07.416" v="0"/>
        <pc:sldMkLst>
          <pc:docMk/>
          <pc:sldMk cId="622504770" sldId="301"/>
        </pc:sldMkLst>
      </pc:sldChg>
      <pc:sldChg chg="add">
        <pc:chgData name="Strain, Mallory (A&amp;F)" userId="7f2f9c2c-98ee-44e6-afe8-8ea6a9111392" providerId="ADAL" clId="{0BB04384-81D1-4B41-9B86-C6A52C40B2CD}" dt="2025-03-05T11:35:27.015" v="2"/>
        <pc:sldMkLst>
          <pc:docMk/>
          <pc:sldMk cId="2493315587" sldId="4325"/>
        </pc:sldMkLst>
      </pc:sldChg>
      <pc:sldChg chg="add">
        <pc:chgData name="Strain, Mallory (A&amp;F)" userId="7f2f9c2c-98ee-44e6-afe8-8ea6a9111392" providerId="ADAL" clId="{0BB04384-81D1-4B41-9B86-C6A52C40B2CD}" dt="2025-03-05T11:35:25.846" v="1"/>
        <pc:sldMkLst>
          <pc:docMk/>
          <pc:sldMk cId="3276779293" sldId="4327"/>
        </pc:sldMkLst>
      </pc:sldChg>
      <pc:sldChg chg="add">
        <pc:chgData name="Strain, Mallory (A&amp;F)" userId="7f2f9c2c-98ee-44e6-afe8-8ea6a9111392" providerId="ADAL" clId="{0BB04384-81D1-4B41-9B86-C6A52C40B2CD}" dt="2025-03-05T11:35:30.988" v="4"/>
        <pc:sldMkLst>
          <pc:docMk/>
          <pc:sldMk cId="3159138890" sldId="4354"/>
        </pc:sldMkLst>
      </pc:sldChg>
      <pc:sldChg chg="add">
        <pc:chgData name="Strain, Mallory (A&amp;F)" userId="7f2f9c2c-98ee-44e6-afe8-8ea6a9111392" providerId="ADAL" clId="{0BB04384-81D1-4B41-9B86-C6A52C40B2CD}" dt="2025-03-05T11:35:33.021" v="5"/>
        <pc:sldMkLst>
          <pc:docMk/>
          <pc:sldMk cId="2110329904" sldId="4355"/>
        </pc:sldMkLst>
      </pc:sldChg>
      <pc:sldChg chg="add">
        <pc:chgData name="Strain, Mallory (A&amp;F)" userId="7f2f9c2c-98ee-44e6-afe8-8ea6a9111392" providerId="ADAL" clId="{0BB04384-81D1-4B41-9B86-C6A52C40B2CD}" dt="2025-03-05T11:35:29.074" v="3"/>
        <pc:sldMkLst>
          <pc:docMk/>
          <pc:sldMk cId="3451034618" sldId="4357"/>
        </pc:sldMkLst>
      </pc:sldChg>
      <pc:sldChg chg="add">
        <pc:chgData name="Strain, Mallory (A&amp;F)" userId="7f2f9c2c-98ee-44e6-afe8-8ea6a9111392" providerId="ADAL" clId="{0BB04384-81D1-4B41-9B86-C6A52C40B2CD}" dt="2025-03-05T11:35:34.439" v="6"/>
        <pc:sldMkLst>
          <pc:docMk/>
          <pc:sldMk cId="1036064627" sldId="4359"/>
        </pc:sldMkLst>
      </pc:sldChg>
      <pc:sldChg chg="modSp add mod">
        <pc:chgData name="Strain, Mallory (A&amp;F)" userId="7f2f9c2c-98ee-44e6-afe8-8ea6a9111392" providerId="ADAL" clId="{0BB04384-81D1-4B41-9B86-C6A52C40B2CD}" dt="2025-03-05T11:35:36.787" v="8" actId="27636"/>
        <pc:sldMkLst>
          <pc:docMk/>
          <pc:sldMk cId="2021130791" sldId="4360"/>
        </pc:sldMkLst>
        <pc:spChg chg="mod">
          <ac:chgData name="Strain, Mallory (A&amp;F)" userId="7f2f9c2c-98ee-44e6-afe8-8ea6a9111392" providerId="ADAL" clId="{0BB04384-81D1-4B41-9B86-C6A52C40B2CD}" dt="2025-03-05T11:35:36.787" v="8" actId="27636"/>
          <ac:spMkLst>
            <pc:docMk/>
            <pc:sldMk cId="2021130791" sldId="4360"/>
            <ac:spMk id="5" creationId="{9C9B21BB-F828-661D-1D5D-387986943BE5}"/>
          </ac:spMkLst>
        </pc:spChg>
      </pc:sldChg>
      <pc:sldChg chg="modSp mod">
        <pc:chgData name="Strain, Mallory (A&amp;F)" userId="7f2f9c2c-98ee-44e6-afe8-8ea6a9111392" providerId="ADAL" clId="{0BB04384-81D1-4B41-9B86-C6A52C40B2CD}" dt="2025-03-05T11:42:45.555" v="64" actId="20577"/>
        <pc:sldMkLst>
          <pc:docMk/>
          <pc:sldMk cId="2934033854" sldId="2147481531"/>
        </pc:sldMkLst>
        <pc:spChg chg="mod">
          <ac:chgData name="Strain, Mallory (A&amp;F)" userId="7f2f9c2c-98ee-44e6-afe8-8ea6a9111392" providerId="ADAL" clId="{0BB04384-81D1-4B41-9B86-C6A52C40B2CD}" dt="2025-03-05T11:42:25.480" v="60" actId="20577"/>
          <ac:spMkLst>
            <pc:docMk/>
            <pc:sldMk cId="2934033854" sldId="2147481531"/>
            <ac:spMk id="2" creationId="{64205487-8A0D-96A9-56C4-56A210D08DB5}"/>
          </ac:spMkLst>
        </pc:spChg>
        <pc:spChg chg="mod">
          <ac:chgData name="Strain, Mallory (A&amp;F)" userId="7f2f9c2c-98ee-44e6-afe8-8ea6a9111392" providerId="ADAL" clId="{0BB04384-81D1-4B41-9B86-C6A52C40B2CD}" dt="2025-03-05T11:42:45.555" v="64" actId="20577"/>
          <ac:spMkLst>
            <pc:docMk/>
            <pc:sldMk cId="2934033854" sldId="2147481531"/>
            <ac:spMk id="4" creationId="{B5CFEDE8-2F1D-DC67-361A-BB38DBDA43FE}"/>
          </ac:spMkLst>
        </pc:spChg>
      </pc:sldChg>
      <pc:sldChg chg="ord">
        <pc:chgData name="Strain, Mallory (A&amp;F)" userId="7f2f9c2c-98ee-44e6-afe8-8ea6a9111392" providerId="ADAL" clId="{0BB04384-81D1-4B41-9B86-C6A52C40B2CD}" dt="2025-03-05T11:41:56.734" v="12"/>
        <pc:sldMkLst>
          <pc:docMk/>
          <pc:sldMk cId="719758237" sldId="2147481542"/>
        </pc:sldMkLst>
      </pc:sldChg>
      <pc:sldChg chg="del">
        <pc:chgData name="Strain, Mallory (A&amp;F)" userId="7f2f9c2c-98ee-44e6-afe8-8ea6a9111392" providerId="ADAL" clId="{0BB04384-81D1-4B41-9B86-C6A52C40B2CD}" dt="2025-03-05T11:35:46.749" v="9" actId="47"/>
        <pc:sldMkLst>
          <pc:docMk/>
          <pc:sldMk cId="3479559200" sldId="2147483501"/>
        </pc:sldMkLst>
      </pc:sldChg>
    </pc:docChg>
  </pc:docChgLst>
  <pc:docChgLst>
    <pc:chgData name="Jauhar, Mehar (A&amp;F)" userId="6b184fc0-f80d-46ab-a4ba-4a5755ad07a6" providerId="ADAL" clId="{CE9DF3BE-AD49-244D-87B1-9AA101D9BA70}"/>
    <pc:docChg chg="undo custSel addSld delSld modSld delMainMaster">
      <pc:chgData name="Jauhar, Mehar (A&amp;F)" userId="6b184fc0-f80d-46ab-a4ba-4a5755ad07a6" providerId="ADAL" clId="{CE9DF3BE-AD49-244D-87B1-9AA101D9BA70}" dt="2025-03-24T18:53:44.679" v="777"/>
      <pc:docMkLst>
        <pc:docMk/>
      </pc:docMkLst>
      <pc:sldChg chg="modSp mod">
        <pc:chgData name="Jauhar, Mehar (A&amp;F)" userId="6b184fc0-f80d-46ab-a4ba-4a5755ad07a6" providerId="ADAL" clId="{CE9DF3BE-AD49-244D-87B1-9AA101D9BA70}" dt="2025-03-23T23:58:35.074" v="24" actId="20577"/>
        <pc:sldMkLst>
          <pc:docMk/>
          <pc:sldMk cId="1706473524" sldId="256"/>
        </pc:sldMkLst>
        <pc:spChg chg="mod">
          <ac:chgData name="Jauhar, Mehar (A&amp;F)" userId="6b184fc0-f80d-46ab-a4ba-4a5755ad07a6" providerId="ADAL" clId="{CE9DF3BE-AD49-244D-87B1-9AA101D9BA70}" dt="2025-03-23T23:58:35.074" v="24" actId="20577"/>
          <ac:spMkLst>
            <pc:docMk/>
            <pc:sldMk cId="1706473524" sldId="256"/>
            <ac:spMk id="3" creationId="{6BF96C16-BDB2-15EE-4778-FA5D2DB3A873}"/>
          </ac:spMkLst>
        </pc:spChg>
      </pc:sldChg>
      <pc:sldChg chg="modSp mod addCm modCm">
        <pc:chgData name="Jauhar, Mehar (A&amp;F)" userId="6b184fc0-f80d-46ab-a4ba-4a5755ad07a6" providerId="ADAL" clId="{CE9DF3BE-AD49-244D-87B1-9AA101D9BA70}" dt="2025-03-24T18:28:28.695" v="566"/>
        <pc:sldMkLst>
          <pc:docMk/>
          <pc:sldMk cId="1124631863" sldId="257"/>
        </pc:sldMkLst>
        <pc:spChg chg="mod">
          <ac:chgData name="Jauhar, Mehar (A&amp;F)" userId="6b184fc0-f80d-46ab-a4ba-4a5755ad07a6" providerId="ADAL" clId="{CE9DF3BE-AD49-244D-87B1-9AA101D9BA70}" dt="2025-03-24T00:15:55.031" v="360" actId="1076"/>
          <ac:spMkLst>
            <pc:docMk/>
            <pc:sldMk cId="1124631863" sldId="257"/>
            <ac:spMk id="2" creationId="{9144BE3F-9739-C679-2557-3A0C290E6469}"/>
          </ac:spMkLst>
        </pc:spChg>
        <pc:spChg chg="mod">
          <ac:chgData name="Jauhar, Mehar (A&amp;F)" userId="6b184fc0-f80d-46ab-a4ba-4a5755ad07a6" providerId="ADAL" clId="{CE9DF3BE-AD49-244D-87B1-9AA101D9BA70}" dt="2025-03-24T00:14:48.696" v="295" actId="20577"/>
          <ac:spMkLst>
            <pc:docMk/>
            <pc:sldMk cId="1124631863" sldId="257"/>
            <ac:spMk id="6" creationId="{EC30FD57-F6FE-49E8-314C-73BEAE96FB21}"/>
          </ac:spMkLst>
        </pc:spChg>
        <pc:extLst>
          <p:ext xmlns:p="http://schemas.openxmlformats.org/presentationml/2006/main" uri="{D6D511B9-2390-475A-947B-AFAB55BFBCF1}">
            <pc226:cmChg xmlns:pc226="http://schemas.microsoft.com/office/powerpoint/2022/06/main/command" chg="add mod">
              <pc226:chgData name="Jauhar, Mehar (A&amp;F)" userId="6b184fc0-f80d-46ab-a4ba-4a5755ad07a6" providerId="ADAL" clId="{CE9DF3BE-AD49-244D-87B1-9AA101D9BA70}" dt="2025-03-24T18:28:28.695" v="566"/>
              <pc2:cmMkLst xmlns:pc2="http://schemas.microsoft.com/office/powerpoint/2019/9/main/command">
                <pc:docMk/>
                <pc:sldMk cId="1124631863" sldId="257"/>
                <pc2:cmMk id="{EF34107B-E9EB-7B4F-8D7F-7749E34C0471}"/>
              </pc2:cmMkLst>
            </pc226:cmChg>
          </p:ext>
        </pc:extLst>
      </pc:sldChg>
      <pc:sldChg chg="add">
        <pc:chgData name="Jauhar, Mehar (A&amp;F)" userId="6b184fc0-f80d-46ab-a4ba-4a5755ad07a6" providerId="ADAL" clId="{CE9DF3BE-AD49-244D-87B1-9AA101D9BA70}" dt="2025-03-24T00:14:18.201" v="281"/>
        <pc:sldMkLst>
          <pc:docMk/>
          <pc:sldMk cId="1603070670" sldId="258"/>
        </pc:sldMkLst>
      </pc:sldChg>
      <pc:sldChg chg="del">
        <pc:chgData name="Jauhar, Mehar (A&amp;F)" userId="6b184fc0-f80d-46ab-a4ba-4a5755ad07a6" providerId="ADAL" clId="{CE9DF3BE-AD49-244D-87B1-9AA101D9BA70}" dt="2025-03-24T00:14:01.194" v="256" actId="2696"/>
        <pc:sldMkLst>
          <pc:docMk/>
          <pc:sldMk cId="3184265668" sldId="258"/>
        </pc:sldMkLst>
      </pc:sldChg>
      <pc:sldChg chg="del">
        <pc:chgData name="Jauhar, Mehar (A&amp;F)" userId="6b184fc0-f80d-46ab-a4ba-4a5755ad07a6" providerId="ADAL" clId="{CE9DF3BE-AD49-244D-87B1-9AA101D9BA70}" dt="2025-03-24T00:14:01.196" v="257" actId="2696"/>
        <pc:sldMkLst>
          <pc:docMk/>
          <pc:sldMk cId="3428010857" sldId="263"/>
        </pc:sldMkLst>
      </pc:sldChg>
      <pc:sldChg chg="del">
        <pc:chgData name="Jauhar, Mehar (A&amp;F)" userId="6b184fc0-f80d-46ab-a4ba-4a5755ad07a6" providerId="ADAL" clId="{CE9DF3BE-AD49-244D-87B1-9AA101D9BA70}" dt="2025-03-24T00:14:01.239" v="270" actId="2696"/>
        <pc:sldMkLst>
          <pc:docMk/>
          <pc:sldMk cId="3962432548" sldId="264"/>
        </pc:sldMkLst>
      </pc:sldChg>
      <pc:sldChg chg="add">
        <pc:chgData name="Jauhar, Mehar (A&amp;F)" userId="6b184fc0-f80d-46ab-a4ba-4a5755ad07a6" providerId="ADAL" clId="{CE9DF3BE-AD49-244D-87B1-9AA101D9BA70}" dt="2025-03-24T00:14:18.201" v="281"/>
        <pc:sldMkLst>
          <pc:docMk/>
          <pc:sldMk cId="4026100562" sldId="264"/>
        </pc:sldMkLst>
      </pc:sldChg>
      <pc:sldChg chg="del">
        <pc:chgData name="Jauhar, Mehar (A&amp;F)" userId="6b184fc0-f80d-46ab-a4ba-4a5755ad07a6" providerId="ADAL" clId="{CE9DF3BE-AD49-244D-87B1-9AA101D9BA70}" dt="2025-03-24T00:14:01.220" v="266" actId="2696"/>
        <pc:sldMkLst>
          <pc:docMk/>
          <pc:sldMk cId="1779510330" sldId="266"/>
        </pc:sldMkLst>
      </pc:sldChg>
      <pc:sldChg chg="del">
        <pc:chgData name="Jauhar, Mehar (A&amp;F)" userId="6b184fc0-f80d-46ab-a4ba-4a5755ad07a6" providerId="ADAL" clId="{CE9DF3BE-AD49-244D-87B1-9AA101D9BA70}" dt="2025-03-24T00:14:01.210" v="262" actId="2696"/>
        <pc:sldMkLst>
          <pc:docMk/>
          <pc:sldMk cId="555550246" sldId="273"/>
        </pc:sldMkLst>
      </pc:sldChg>
      <pc:sldChg chg="add">
        <pc:chgData name="Jauhar, Mehar (A&amp;F)" userId="6b184fc0-f80d-46ab-a4ba-4a5755ad07a6" providerId="ADAL" clId="{CE9DF3BE-AD49-244D-87B1-9AA101D9BA70}" dt="2025-03-24T00:14:18.201" v="281"/>
        <pc:sldMkLst>
          <pc:docMk/>
          <pc:sldMk cId="2905261175" sldId="273"/>
        </pc:sldMkLst>
      </pc:sldChg>
      <pc:sldChg chg="modSp mod addCm delCm modCm">
        <pc:chgData name="Jauhar, Mehar (A&amp;F)" userId="6b184fc0-f80d-46ab-a4ba-4a5755ad07a6" providerId="ADAL" clId="{CE9DF3BE-AD49-244D-87B1-9AA101D9BA70}" dt="2025-03-24T18:49:24.366" v="593"/>
        <pc:sldMkLst>
          <pc:docMk/>
          <pc:sldMk cId="2568010536" sldId="276"/>
        </pc:sldMkLst>
        <pc:graphicFrameChg chg="mod modGraphic">
          <ac:chgData name="Jauhar, Mehar (A&amp;F)" userId="6b184fc0-f80d-46ab-a4ba-4a5755ad07a6" providerId="ADAL" clId="{CE9DF3BE-AD49-244D-87B1-9AA101D9BA70}" dt="2025-03-24T18:26:29.597" v="560" actId="108"/>
          <ac:graphicFrameMkLst>
            <pc:docMk/>
            <pc:sldMk cId="2568010536" sldId="276"/>
            <ac:graphicFrameMk id="3" creationId="{049C94AF-0C06-CB3D-9E4E-9BB946594321}"/>
          </ac:graphicFrameMkLst>
        </pc:graphicFrameChg>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49:24.366" v="593"/>
              <pc2:cmMkLst xmlns:pc2="http://schemas.microsoft.com/office/powerpoint/2019/9/main/command">
                <pc:docMk/>
                <pc:sldMk cId="2568010536" sldId="276"/>
                <pc2:cmMk id="{0D321946-6FC3-CB44-B273-9D68E8AF4124}"/>
              </pc2:cmMkLst>
            </pc226:cmChg>
          </p:ext>
        </pc:extLst>
      </pc:sldChg>
      <pc:sldChg chg="add">
        <pc:chgData name="Jauhar, Mehar (A&amp;F)" userId="6b184fc0-f80d-46ab-a4ba-4a5755ad07a6" providerId="ADAL" clId="{CE9DF3BE-AD49-244D-87B1-9AA101D9BA70}" dt="2025-03-24T00:14:18.201" v="281"/>
        <pc:sldMkLst>
          <pc:docMk/>
          <pc:sldMk cId="81840332" sldId="280"/>
        </pc:sldMkLst>
      </pc:sldChg>
      <pc:sldChg chg="del">
        <pc:chgData name="Jauhar, Mehar (A&amp;F)" userId="6b184fc0-f80d-46ab-a4ba-4a5755ad07a6" providerId="ADAL" clId="{CE9DF3BE-AD49-244D-87B1-9AA101D9BA70}" dt="2025-03-24T00:14:01.199" v="260" actId="2696"/>
        <pc:sldMkLst>
          <pc:docMk/>
          <pc:sldMk cId="2476568155" sldId="280"/>
        </pc:sldMkLst>
      </pc:sldChg>
      <pc:sldChg chg="del">
        <pc:chgData name="Jauhar, Mehar (A&amp;F)" userId="6b184fc0-f80d-46ab-a4ba-4a5755ad07a6" providerId="ADAL" clId="{CE9DF3BE-AD49-244D-87B1-9AA101D9BA70}" dt="2025-03-24T00:14:01.222" v="268" actId="2696"/>
        <pc:sldMkLst>
          <pc:docMk/>
          <pc:sldMk cId="774693888" sldId="282"/>
        </pc:sldMkLst>
      </pc:sldChg>
      <pc:sldChg chg="del">
        <pc:chgData name="Jauhar, Mehar (A&amp;F)" userId="6b184fc0-f80d-46ab-a4ba-4a5755ad07a6" providerId="ADAL" clId="{CE9DF3BE-AD49-244D-87B1-9AA101D9BA70}" dt="2025-03-24T00:14:01.179" v="254" actId="2696"/>
        <pc:sldMkLst>
          <pc:docMk/>
          <pc:sldMk cId="3068258870" sldId="283"/>
        </pc:sldMkLst>
      </pc:sldChg>
      <pc:sldChg chg="del">
        <pc:chgData name="Jauhar, Mehar (A&amp;F)" userId="6b184fc0-f80d-46ab-a4ba-4a5755ad07a6" providerId="ADAL" clId="{CE9DF3BE-AD49-244D-87B1-9AA101D9BA70}" dt="2025-03-24T00:14:01.177" v="253" actId="2696"/>
        <pc:sldMkLst>
          <pc:docMk/>
          <pc:sldMk cId="2613441173" sldId="284"/>
        </pc:sldMkLst>
      </pc:sldChg>
      <pc:sldChg chg="del">
        <pc:chgData name="Jauhar, Mehar (A&amp;F)" userId="6b184fc0-f80d-46ab-a4ba-4a5755ad07a6" providerId="ADAL" clId="{CE9DF3BE-AD49-244D-87B1-9AA101D9BA70}" dt="2025-03-24T00:14:01.198" v="259" actId="2696"/>
        <pc:sldMkLst>
          <pc:docMk/>
          <pc:sldMk cId="2086959325" sldId="289"/>
        </pc:sldMkLst>
      </pc:sldChg>
      <pc:sldChg chg="add">
        <pc:chgData name="Jauhar, Mehar (A&amp;F)" userId="6b184fc0-f80d-46ab-a4ba-4a5755ad07a6" providerId="ADAL" clId="{CE9DF3BE-AD49-244D-87B1-9AA101D9BA70}" dt="2025-03-24T00:14:18.201" v="281"/>
        <pc:sldMkLst>
          <pc:docMk/>
          <pc:sldMk cId="3941707896" sldId="289"/>
        </pc:sldMkLst>
      </pc:sldChg>
      <pc:sldChg chg="del">
        <pc:chgData name="Jauhar, Mehar (A&amp;F)" userId="6b184fc0-f80d-46ab-a4ba-4a5755ad07a6" providerId="ADAL" clId="{CE9DF3BE-AD49-244D-87B1-9AA101D9BA70}" dt="2025-03-24T00:14:01.181" v="255" actId="2696"/>
        <pc:sldMkLst>
          <pc:docMk/>
          <pc:sldMk cId="3266884010" sldId="290"/>
        </pc:sldMkLst>
      </pc:sldChg>
      <pc:sldChg chg="del">
        <pc:chgData name="Jauhar, Mehar (A&amp;F)" userId="6b184fc0-f80d-46ab-a4ba-4a5755ad07a6" providerId="ADAL" clId="{CE9DF3BE-AD49-244D-87B1-9AA101D9BA70}" dt="2025-03-24T00:14:40.818" v="282" actId="2696"/>
        <pc:sldMkLst>
          <pc:docMk/>
          <pc:sldMk cId="622504770" sldId="301"/>
        </pc:sldMkLst>
      </pc:sldChg>
      <pc:sldChg chg="del">
        <pc:chgData name="Jauhar, Mehar (A&amp;F)" userId="6b184fc0-f80d-46ab-a4ba-4a5755ad07a6" providerId="ADAL" clId="{CE9DF3BE-AD49-244D-87B1-9AA101D9BA70}" dt="2025-03-24T00:14:41.814" v="285" actId="2696"/>
        <pc:sldMkLst>
          <pc:docMk/>
          <pc:sldMk cId="2493315587" sldId="4325"/>
        </pc:sldMkLst>
      </pc:sldChg>
      <pc:sldChg chg="del">
        <pc:chgData name="Jauhar, Mehar (A&amp;F)" userId="6b184fc0-f80d-46ab-a4ba-4a5755ad07a6" providerId="ADAL" clId="{CE9DF3BE-AD49-244D-87B1-9AA101D9BA70}" dt="2025-03-24T00:14:41.332" v="284" actId="2696"/>
        <pc:sldMkLst>
          <pc:docMk/>
          <pc:sldMk cId="3276779293" sldId="4327"/>
        </pc:sldMkLst>
      </pc:sldChg>
      <pc:sldChg chg="del">
        <pc:chgData name="Jauhar, Mehar (A&amp;F)" userId="6b184fc0-f80d-46ab-a4ba-4a5755ad07a6" providerId="ADAL" clId="{CE9DF3BE-AD49-244D-87B1-9AA101D9BA70}" dt="2025-03-24T00:14:42.978" v="288" actId="2696"/>
        <pc:sldMkLst>
          <pc:docMk/>
          <pc:sldMk cId="3159138890" sldId="4354"/>
        </pc:sldMkLst>
      </pc:sldChg>
      <pc:sldChg chg="del">
        <pc:chgData name="Jauhar, Mehar (A&amp;F)" userId="6b184fc0-f80d-46ab-a4ba-4a5755ad07a6" providerId="ADAL" clId="{CE9DF3BE-AD49-244D-87B1-9AA101D9BA70}" dt="2025-03-24T00:14:43.471" v="289" actId="2696"/>
        <pc:sldMkLst>
          <pc:docMk/>
          <pc:sldMk cId="2110329904" sldId="4355"/>
        </pc:sldMkLst>
      </pc:sldChg>
      <pc:sldChg chg="del">
        <pc:chgData name="Jauhar, Mehar (A&amp;F)" userId="6b184fc0-f80d-46ab-a4ba-4a5755ad07a6" providerId="ADAL" clId="{CE9DF3BE-AD49-244D-87B1-9AA101D9BA70}" dt="2025-03-24T00:14:42.298" v="287" actId="2696"/>
        <pc:sldMkLst>
          <pc:docMk/>
          <pc:sldMk cId="3451034618" sldId="4357"/>
        </pc:sldMkLst>
      </pc:sldChg>
      <pc:sldChg chg="del">
        <pc:chgData name="Jauhar, Mehar (A&amp;F)" userId="6b184fc0-f80d-46ab-a4ba-4a5755ad07a6" providerId="ADAL" clId="{CE9DF3BE-AD49-244D-87B1-9AA101D9BA70}" dt="2025-03-24T00:14:44.206" v="290" actId="2696"/>
        <pc:sldMkLst>
          <pc:docMk/>
          <pc:sldMk cId="1036064627" sldId="4359"/>
        </pc:sldMkLst>
      </pc:sldChg>
      <pc:sldChg chg="del">
        <pc:chgData name="Jauhar, Mehar (A&amp;F)" userId="6b184fc0-f80d-46ab-a4ba-4a5755ad07a6" providerId="ADAL" clId="{CE9DF3BE-AD49-244D-87B1-9AA101D9BA70}" dt="2025-03-24T00:14:44.885" v="292" actId="2696"/>
        <pc:sldMkLst>
          <pc:docMk/>
          <pc:sldMk cId="2021130791" sldId="4360"/>
        </pc:sldMkLst>
      </pc:sldChg>
      <pc:sldChg chg="modSp mod addCm">
        <pc:chgData name="Jauhar, Mehar (A&amp;F)" userId="6b184fc0-f80d-46ab-a4ba-4a5755ad07a6" providerId="ADAL" clId="{CE9DF3BE-AD49-244D-87B1-9AA101D9BA70}" dt="2025-03-24T00:02:13.256" v="70"/>
        <pc:sldMkLst>
          <pc:docMk/>
          <pc:sldMk cId="1561720608" sldId="2147481257"/>
        </pc:sldMkLst>
        <pc:spChg chg="mod">
          <ac:chgData name="Jauhar, Mehar (A&amp;F)" userId="6b184fc0-f80d-46ab-a4ba-4a5755ad07a6" providerId="ADAL" clId="{CE9DF3BE-AD49-244D-87B1-9AA101D9BA70}" dt="2025-03-24T00:01:36.230" v="69" actId="20577"/>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add">
              <pc226:chgData name="Jauhar, Mehar (A&amp;F)" userId="6b184fc0-f80d-46ab-a4ba-4a5755ad07a6" providerId="ADAL" clId="{CE9DF3BE-AD49-244D-87B1-9AA101D9BA70}" dt="2025-03-24T00:02:13.256" v="70"/>
              <pc2:cmMkLst xmlns:pc2="http://schemas.microsoft.com/office/powerpoint/2019/9/main/command">
                <pc:docMk/>
                <pc:sldMk cId="1561720608" sldId="2147481257"/>
                <pc2:cmMk id="{936FA0B9-567C-EA4E-80F8-6D3B1903E9D6}"/>
              </pc2:cmMkLst>
            </pc226:cmChg>
          </p:ext>
        </pc:extLst>
      </pc:sldChg>
      <pc:sldChg chg="addCm delCm modCm">
        <pc:chgData name="Jauhar, Mehar (A&amp;F)" userId="6b184fc0-f80d-46ab-a4ba-4a5755ad07a6" providerId="ADAL" clId="{CE9DF3BE-AD49-244D-87B1-9AA101D9BA70}" dt="2025-03-24T18:53:24.273" v="773"/>
        <pc:sldMkLst>
          <pc:docMk/>
          <pc:sldMk cId="1721034712" sldId="2147481527"/>
        </pc:sldMkLst>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53:24.273" v="773"/>
              <pc2:cmMkLst xmlns:pc2="http://schemas.microsoft.com/office/powerpoint/2019/9/main/command">
                <pc:docMk/>
                <pc:sldMk cId="1721034712" sldId="2147481527"/>
                <pc2:cmMk id="{7FA132E7-3ADC-1746-9DFA-0AFFE3835EE3}"/>
              </pc2:cmMkLst>
            </pc226:cmChg>
          </p:ext>
        </pc:extLst>
      </pc:sldChg>
      <pc:sldChg chg="addSp delSp modSp mod">
        <pc:chgData name="Jauhar, Mehar (A&amp;F)" userId="6b184fc0-f80d-46ab-a4ba-4a5755ad07a6" providerId="ADAL" clId="{CE9DF3BE-AD49-244D-87B1-9AA101D9BA70}" dt="2025-03-24T16:18:47.258" v="557" actId="13926"/>
        <pc:sldMkLst>
          <pc:docMk/>
          <pc:sldMk cId="2733478352" sldId="2147481541"/>
        </pc:sldMkLst>
        <pc:spChg chg="add del mod">
          <ac:chgData name="Jauhar, Mehar (A&amp;F)" userId="6b184fc0-f80d-46ab-a4ba-4a5755ad07a6" providerId="ADAL" clId="{CE9DF3BE-AD49-244D-87B1-9AA101D9BA70}" dt="2025-03-24T16:18:04.633" v="548" actId="478"/>
          <ac:spMkLst>
            <pc:docMk/>
            <pc:sldMk cId="2733478352" sldId="2147481541"/>
            <ac:spMk id="3" creationId="{B634188E-1F74-A40E-FF4D-1D8A4F9083D6}"/>
          </ac:spMkLst>
        </pc:spChg>
        <pc:spChg chg="del">
          <ac:chgData name="Jauhar, Mehar (A&amp;F)" userId="6b184fc0-f80d-46ab-a4ba-4a5755ad07a6" providerId="ADAL" clId="{CE9DF3BE-AD49-244D-87B1-9AA101D9BA70}" dt="2025-03-24T16:17:51.457" v="545" actId="478"/>
          <ac:spMkLst>
            <pc:docMk/>
            <pc:sldMk cId="2733478352" sldId="2147481541"/>
            <ac:spMk id="5" creationId="{36FFE42E-330D-7AFC-0C9C-989DBDAD12CE}"/>
          </ac:spMkLst>
        </pc:spChg>
        <pc:spChg chg="add mod">
          <ac:chgData name="Jauhar, Mehar (A&amp;F)" userId="6b184fc0-f80d-46ab-a4ba-4a5755ad07a6" providerId="ADAL" clId="{CE9DF3BE-AD49-244D-87B1-9AA101D9BA70}" dt="2025-03-24T16:18:32.058" v="555" actId="13926"/>
          <ac:spMkLst>
            <pc:docMk/>
            <pc:sldMk cId="2733478352" sldId="2147481541"/>
            <ac:spMk id="7" creationId="{D6DD23FF-4484-4223-CEF2-8D5E7E176F34}"/>
          </ac:spMkLst>
        </pc:spChg>
        <pc:spChg chg="mod">
          <ac:chgData name="Jauhar, Mehar (A&amp;F)" userId="6b184fc0-f80d-46ab-a4ba-4a5755ad07a6" providerId="ADAL" clId="{CE9DF3BE-AD49-244D-87B1-9AA101D9BA70}" dt="2025-03-24T16:18:47.258" v="557" actId="13926"/>
          <ac:spMkLst>
            <pc:docMk/>
            <pc:sldMk cId="2733478352" sldId="2147481541"/>
            <ac:spMk id="17" creationId="{B5C9FE1D-3B80-18A6-EDAE-AF424C50E0C5}"/>
          </ac:spMkLst>
        </pc:spChg>
        <pc:spChg chg="mod">
          <ac:chgData name="Jauhar, Mehar (A&amp;F)" userId="6b184fc0-f80d-46ab-a4ba-4a5755ad07a6" providerId="ADAL" clId="{CE9DF3BE-AD49-244D-87B1-9AA101D9BA70}" dt="2025-03-24T16:18:35.107" v="556" actId="13926"/>
          <ac:spMkLst>
            <pc:docMk/>
            <pc:sldMk cId="2733478352" sldId="2147481541"/>
            <ac:spMk id="19" creationId="{4173B900-C776-D277-79B5-E13B07BF94A8}"/>
          </ac:spMkLst>
        </pc:spChg>
        <pc:picChg chg="del">
          <ac:chgData name="Jauhar, Mehar (A&amp;F)" userId="6b184fc0-f80d-46ab-a4ba-4a5755ad07a6" providerId="ADAL" clId="{CE9DF3BE-AD49-244D-87B1-9AA101D9BA70}" dt="2025-03-24T16:17:49.184" v="544" actId="478"/>
          <ac:picMkLst>
            <pc:docMk/>
            <pc:sldMk cId="2733478352" sldId="2147481541"/>
            <ac:picMk id="4" creationId="{AF79A92C-B2BA-F953-2247-9DC861D6B3CE}"/>
          </ac:picMkLst>
        </pc:picChg>
        <pc:picChg chg="add mod">
          <ac:chgData name="Jauhar, Mehar (A&amp;F)" userId="6b184fc0-f80d-46ab-a4ba-4a5755ad07a6" providerId="ADAL" clId="{CE9DF3BE-AD49-244D-87B1-9AA101D9BA70}" dt="2025-03-24T16:18:02.285" v="547" actId="1076"/>
          <ac:picMkLst>
            <pc:docMk/>
            <pc:sldMk cId="2733478352" sldId="2147481541"/>
            <ac:picMk id="6" creationId="{F0F047DD-22E4-2D4D-6AE9-1BF4E0E69DE3}"/>
          </ac:picMkLst>
        </pc:picChg>
      </pc:sldChg>
      <pc:sldChg chg="addSp delSp modSp mod">
        <pc:chgData name="Jauhar, Mehar (A&amp;F)" userId="6b184fc0-f80d-46ab-a4ba-4a5755ad07a6" providerId="ADAL" clId="{CE9DF3BE-AD49-244D-87B1-9AA101D9BA70}" dt="2025-03-24T16:18:28.929" v="554" actId="13926"/>
        <pc:sldMkLst>
          <pc:docMk/>
          <pc:sldMk cId="719758237" sldId="2147481542"/>
        </pc:sldMkLst>
        <pc:spChg chg="mod">
          <ac:chgData name="Jauhar, Mehar (A&amp;F)" userId="6b184fc0-f80d-46ab-a4ba-4a5755ad07a6" providerId="ADAL" clId="{CE9DF3BE-AD49-244D-87B1-9AA101D9BA70}" dt="2025-03-24T16:18:26.077" v="553" actId="13926"/>
          <ac:spMkLst>
            <pc:docMk/>
            <pc:sldMk cId="719758237" sldId="2147481542"/>
            <ac:spMk id="3" creationId="{5B7E331D-BBF4-F72B-9860-23E6633FC11C}"/>
          </ac:spMkLst>
        </pc:spChg>
        <pc:spChg chg="add mod">
          <ac:chgData name="Jauhar, Mehar (A&amp;F)" userId="6b184fc0-f80d-46ab-a4ba-4a5755ad07a6" providerId="ADAL" clId="{CE9DF3BE-AD49-244D-87B1-9AA101D9BA70}" dt="2025-03-24T16:18:23.594" v="552" actId="13926"/>
          <ac:spMkLst>
            <pc:docMk/>
            <pc:sldMk cId="719758237" sldId="2147481542"/>
            <ac:spMk id="5" creationId="{E7613295-94E2-BB92-BCFA-94E05EEAD996}"/>
          </ac:spMkLst>
        </pc:spChg>
        <pc:spChg chg="del">
          <ac:chgData name="Jauhar, Mehar (A&amp;F)" userId="6b184fc0-f80d-46ab-a4ba-4a5755ad07a6" providerId="ADAL" clId="{CE9DF3BE-AD49-244D-87B1-9AA101D9BA70}" dt="2025-03-24T16:17:14.383" v="533" actId="478"/>
          <ac:spMkLst>
            <pc:docMk/>
            <pc:sldMk cId="719758237" sldId="2147481542"/>
            <ac:spMk id="7" creationId="{4DF1DEAD-6C9A-CD29-BC57-BF657AD2CE1B}"/>
          </ac:spMkLst>
        </pc:spChg>
        <pc:spChg chg="mod">
          <ac:chgData name="Jauhar, Mehar (A&amp;F)" userId="6b184fc0-f80d-46ab-a4ba-4a5755ad07a6" providerId="ADAL" clId="{CE9DF3BE-AD49-244D-87B1-9AA101D9BA70}" dt="2025-03-24T16:18:28.929" v="554" actId="13926"/>
          <ac:spMkLst>
            <pc:docMk/>
            <pc:sldMk cId="719758237" sldId="2147481542"/>
            <ac:spMk id="20" creationId="{BB986B14-B969-27A4-1D66-72EF5F11999D}"/>
          </ac:spMkLst>
        </pc:spChg>
        <pc:picChg chg="add mod">
          <ac:chgData name="Jauhar, Mehar (A&amp;F)" userId="6b184fc0-f80d-46ab-a4ba-4a5755ad07a6" providerId="ADAL" clId="{CE9DF3BE-AD49-244D-87B1-9AA101D9BA70}" dt="2025-03-24T16:16:59.891" v="532" actId="1076"/>
          <ac:picMkLst>
            <pc:docMk/>
            <pc:sldMk cId="719758237" sldId="2147481542"/>
            <ac:picMk id="4" creationId="{0A2FE876-64CB-09D6-FB45-C5E74412EB8A}"/>
          </ac:picMkLst>
        </pc:picChg>
        <pc:picChg chg="del">
          <ac:chgData name="Jauhar, Mehar (A&amp;F)" userId="6b184fc0-f80d-46ab-a4ba-4a5755ad07a6" providerId="ADAL" clId="{CE9DF3BE-AD49-244D-87B1-9AA101D9BA70}" dt="2025-03-24T16:16:55.487" v="530" actId="478"/>
          <ac:picMkLst>
            <pc:docMk/>
            <pc:sldMk cId="719758237" sldId="2147481542"/>
            <ac:picMk id="6" creationId="{8B12B6C2-2B77-1713-D1F7-3362FF8E1F77}"/>
          </ac:picMkLst>
        </pc:picChg>
      </pc:sldChg>
      <pc:sldChg chg="delSp modSp del mod">
        <pc:chgData name="Jauhar, Mehar (A&amp;F)" userId="6b184fc0-f80d-46ab-a4ba-4a5755ad07a6" providerId="ADAL" clId="{CE9DF3BE-AD49-244D-87B1-9AA101D9BA70}" dt="2025-03-24T16:18:18.638" v="551" actId="2696"/>
        <pc:sldMkLst>
          <pc:docMk/>
          <pc:sldMk cId="3279986888" sldId="2147481543"/>
        </pc:sldMkLst>
        <pc:spChg chg="del mod">
          <ac:chgData name="Jauhar, Mehar (A&amp;F)" userId="6b184fc0-f80d-46ab-a4ba-4a5755ad07a6" providerId="ADAL" clId="{CE9DF3BE-AD49-244D-87B1-9AA101D9BA70}" dt="2025-03-24T16:17:26.453" v="537" actId="478"/>
          <ac:spMkLst>
            <pc:docMk/>
            <pc:sldMk cId="3279986888" sldId="2147481543"/>
            <ac:spMk id="2" creationId="{A74CE9B9-71E6-76DA-1C6B-F831378A90A5}"/>
          </ac:spMkLst>
        </pc:spChg>
        <pc:spChg chg="mod">
          <ac:chgData name="Jauhar, Mehar (A&amp;F)" userId="6b184fc0-f80d-46ab-a4ba-4a5755ad07a6" providerId="ADAL" clId="{CE9DF3BE-AD49-244D-87B1-9AA101D9BA70}" dt="2025-03-24T16:16:05.579" v="527" actId="13926"/>
          <ac:spMkLst>
            <pc:docMk/>
            <pc:sldMk cId="3279986888" sldId="2147481543"/>
            <ac:spMk id="5" creationId="{2C680A8E-4897-DC09-EC54-7C078510D538}"/>
          </ac:spMkLst>
        </pc:spChg>
        <pc:picChg chg="del">
          <ac:chgData name="Jauhar, Mehar (A&amp;F)" userId="6b184fc0-f80d-46ab-a4ba-4a5755ad07a6" providerId="ADAL" clId="{CE9DF3BE-AD49-244D-87B1-9AA101D9BA70}" dt="2025-03-24T16:17:27.056" v="538" actId="478"/>
          <ac:picMkLst>
            <pc:docMk/>
            <pc:sldMk cId="3279986888" sldId="2147481543"/>
            <ac:picMk id="4" creationId="{3228DA9E-B8A3-DEDC-CE19-E1A95C12AEF4}"/>
          </ac:picMkLst>
        </pc:picChg>
      </pc:sldChg>
      <pc:sldChg chg="modSp del mod addCm modCm">
        <pc:chgData name="Jauhar, Mehar (A&amp;F)" userId="6b184fc0-f80d-46ab-a4ba-4a5755ad07a6" providerId="ADAL" clId="{CE9DF3BE-AD49-244D-87B1-9AA101D9BA70}" dt="2025-03-24T16:13:07.033" v="523" actId="2696"/>
        <pc:sldMkLst>
          <pc:docMk/>
          <pc:sldMk cId="1703071084" sldId="2147481544"/>
        </pc:sldMkLst>
        <pc:spChg chg="mod">
          <ac:chgData name="Jauhar, Mehar (A&amp;F)" userId="6b184fc0-f80d-46ab-a4ba-4a5755ad07a6" providerId="ADAL" clId="{CE9DF3BE-AD49-244D-87B1-9AA101D9BA70}" dt="2025-03-24T00:18:39.666" v="480" actId="13926"/>
          <ac:spMkLst>
            <pc:docMk/>
            <pc:sldMk cId="1703071084" sldId="2147481544"/>
            <ac:spMk id="2" creationId="{DC334729-BDD8-9905-8A3B-03B7465C55AD}"/>
          </ac:spMkLst>
        </pc:spChg>
        <pc:spChg chg="mod">
          <ac:chgData name="Jauhar, Mehar (A&amp;F)" userId="6b184fc0-f80d-46ab-a4ba-4a5755ad07a6" providerId="ADAL" clId="{CE9DF3BE-AD49-244D-87B1-9AA101D9BA70}" dt="2025-03-24T00:18:42.190" v="481" actId="13926"/>
          <ac:spMkLst>
            <pc:docMk/>
            <pc:sldMk cId="1703071084" sldId="2147481544"/>
            <ac:spMk id="4" creationId="{C86F876B-8CA5-ED01-6900-767CA9D91559}"/>
          </ac:spMkLst>
        </pc:spChg>
        <pc:spChg chg="mod">
          <ac:chgData name="Jauhar, Mehar (A&amp;F)" userId="6b184fc0-f80d-46ab-a4ba-4a5755ad07a6" providerId="ADAL" clId="{CE9DF3BE-AD49-244D-87B1-9AA101D9BA70}" dt="2025-03-24T00:18:44.745" v="482" actId="13926"/>
          <ac:spMkLst>
            <pc:docMk/>
            <pc:sldMk cId="1703071084" sldId="2147481544"/>
            <ac:spMk id="5" creationId="{3A83D5BC-405A-E484-FA4F-B4230CA407AB}"/>
          </ac:spMkLst>
        </pc:spChg>
        <pc:spChg chg="mod">
          <ac:chgData name="Jauhar, Mehar (A&amp;F)" userId="6b184fc0-f80d-46ab-a4ba-4a5755ad07a6" providerId="ADAL" clId="{CE9DF3BE-AD49-244D-87B1-9AA101D9BA70}" dt="2025-03-24T16:12:24.040" v="522" actId="20577"/>
          <ac:spMkLst>
            <pc:docMk/>
            <pc:sldMk cId="1703071084" sldId="2147481544"/>
            <ac:spMk id="9" creationId="{C9DF48A7-0091-E824-9FFD-D85FEB8BA038}"/>
          </ac:spMkLst>
        </pc:spChg>
        <pc:extLst>
          <p:ext xmlns:p="http://schemas.openxmlformats.org/presentationml/2006/main" uri="{D6D511B9-2390-475A-947B-AFAB55BFBCF1}">
            <pc226:cmChg xmlns:pc226="http://schemas.microsoft.com/office/powerpoint/2022/06/main/command" chg="add mod">
              <pc226:chgData name="Jauhar, Mehar (A&amp;F)" userId="6b184fc0-f80d-46ab-a4ba-4a5755ad07a6" providerId="ADAL" clId="{CE9DF3BE-AD49-244D-87B1-9AA101D9BA70}" dt="2025-03-24T16:12:24.040" v="522" actId="20577"/>
              <pc2:cmMkLst xmlns:pc2="http://schemas.microsoft.com/office/powerpoint/2019/9/main/command">
                <pc:docMk/>
                <pc:sldMk cId="1703071084" sldId="2147481544"/>
                <pc2:cmMk id="{BA7317EB-A518-0B45-BD8B-A00BF3A71508}"/>
              </pc2:cmMkLst>
            </pc226:cmChg>
          </p:ext>
        </pc:extLst>
      </pc:sldChg>
      <pc:sldChg chg="modSp mod addCm">
        <pc:chgData name="Jauhar, Mehar (A&amp;F)" userId="6b184fc0-f80d-46ab-a4ba-4a5755ad07a6" providerId="ADAL" clId="{CE9DF3BE-AD49-244D-87B1-9AA101D9BA70}" dt="2025-03-24T00:03:22.760" v="96"/>
        <pc:sldMkLst>
          <pc:docMk/>
          <pc:sldMk cId="2126720455" sldId="2147481550"/>
        </pc:sldMkLst>
        <pc:spChg chg="mod">
          <ac:chgData name="Jauhar, Mehar (A&amp;F)" userId="6b184fc0-f80d-46ab-a4ba-4a5755ad07a6" providerId="ADAL" clId="{CE9DF3BE-AD49-244D-87B1-9AA101D9BA70}" dt="2025-03-24T00:03:07.756" v="95" actId="20577"/>
          <ac:spMkLst>
            <pc:docMk/>
            <pc:sldMk cId="2126720455" sldId="2147481550"/>
            <ac:spMk id="11" creationId="{C99D162D-B2EC-B50A-919C-1363298DF8EA}"/>
          </ac:spMkLst>
        </pc:spChg>
        <pc:extLst>
          <p:ext xmlns:p="http://schemas.openxmlformats.org/presentationml/2006/main" uri="{D6D511B9-2390-475A-947B-AFAB55BFBCF1}">
            <pc226:cmChg xmlns:pc226="http://schemas.microsoft.com/office/powerpoint/2022/06/main/command" chg="add">
              <pc226:chgData name="Jauhar, Mehar (A&amp;F)" userId="6b184fc0-f80d-46ab-a4ba-4a5755ad07a6" providerId="ADAL" clId="{CE9DF3BE-AD49-244D-87B1-9AA101D9BA70}" dt="2025-03-24T00:03:22.760" v="96"/>
              <pc2:cmMkLst xmlns:pc2="http://schemas.microsoft.com/office/powerpoint/2019/9/main/command">
                <pc:docMk/>
                <pc:sldMk cId="2126720455" sldId="2147481550"/>
                <pc2:cmMk id="{2DE230B2-5893-AB4D-81B1-266EF1E192F9}"/>
              </pc2:cmMkLst>
            </pc226:cmChg>
          </p:ext>
        </pc:extLst>
      </pc:sldChg>
      <pc:sldChg chg="addSp delSp modSp mod">
        <pc:chgData name="Jauhar, Mehar (A&amp;F)" userId="6b184fc0-f80d-46ab-a4ba-4a5755ad07a6" providerId="ADAL" clId="{CE9DF3BE-AD49-244D-87B1-9AA101D9BA70}" dt="2025-03-24T00:40:11.455" v="513"/>
        <pc:sldMkLst>
          <pc:docMk/>
          <pc:sldMk cId="2936321618" sldId="2147483469"/>
        </pc:sldMkLst>
        <pc:spChg chg="del">
          <ac:chgData name="Jauhar, Mehar (A&amp;F)" userId="6b184fc0-f80d-46ab-a4ba-4a5755ad07a6" providerId="ADAL" clId="{CE9DF3BE-AD49-244D-87B1-9AA101D9BA70}" dt="2025-03-24T00:39:47.383" v="508" actId="478"/>
          <ac:spMkLst>
            <pc:docMk/>
            <pc:sldMk cId="2936321618" sldId="2147483469"/>
            <ac:spMk id="2" creationId="{1EE78FE8-B876-CE00-D5DB-6AD40F304CA2}"/>
          </ac:spMkLst>
        </pc:spChg>
        <pc:spChg chg="del mod">
          <ac:chgData name="Jauhar, Mehar (A&amp;F)" userId="6b184fc0-f80d-46ab-a4ba-4a5755ad07a6" providerId="ADAL" clId="{CE9DF3BE-AD49-244D-87B1-9AA101D9BA70}" dt="2025-03-24T00:39:47.383" v="508" actId="478"/>
          <ac:spMkLst>
            <pc:docMk/>
            <pc:sldMk cId="2936321618" sldId="2147483469"/>
            <ac:spMk id="6" creationId="{06D332D6-3005-62B4-3E2B-5D3095A6EA87}"/>
          </ac:spMkLst>
        </pc:spChg>
        <pc:spChg chg="add del mod">
          <ac:chgData name="Jauhar, Mehar (A&amp;F)" userId="6b184fc0-f80d-46ab-a4ba-4a5755ad07a6" providerId="ADAL" clId="{CE9DF3BE-AD49-244D-87B1-9AA101D9BA70}" dt="2025-03-24T00:39:49.362" v="509" actId="478"/>
          <ac:spMkLst>
            <pc:docMk/>
            <pc:sldMk cId="2936321618" sldId="2147483469"/>
            <ac:spMk id="12" creationId="{87E71114-9BB9-8BD9-2478-437AC45F6807}"/>
          </ac:spMkLst>
        </pc:spChg>
        <pc:spChg chg="add del mod">
          <ac:chgData name="Jauhar, Mehar (A&amp;F)" userId="6b184fc0-f80d-46ab-a4ba-4a5755ad07a6" providerId="ADAL" clId="{CE9DF3BE-AD49-244D-87B1-9AA101D9BA70}" dt="2025-03-24T00:39:44.412" v="507"/>
          <ac:spMkLst>
            <pc:docMk/>
            <pc:sldMk cId="2936321618" sldId="2147483469"/>
            <ac:spMk id="14" creationId="{6DA34F72-E389-E363-C2D7-44A04340E7EA}"/>
          </ac:spMkLst>
        </pc:spChg>
        <pc:spChg chg="add mod">
          <ac:chgData name="Jauhar, Mehar (A&amp;F)" userId="6b184fc0-f80d-46ab-a4ba-4a5755ad07a6" providerId="ADAL" clId="{CE9DF3BE-AD49-244D-87B1-9AA101D9BA70}" dt="2025-03-24T00:39:59.886" v="511"/>
          <ac:spMkLst>
            <pc:docMk/>
            <pc:sldMk cId="2936321618" sldId="2147483469"/>
            <ac:spMk id="18" creationId="{948B3901-F227-88C5-1D1A-F1E84F6CA2CA}"/>
          </ac:spMkLst>
        </pc:spChg>
        <pc:spChg chg="add mod">
          <ac:chgData name="Jauhar, Mehar (A&amp;F)" userId="6b184fc0-f80d-46ab-a4ba-4a5755ad07a6" providerId="ADAL" clId="{CE9DF3BE-AD49-244D-87B1-9AA101D9BA70}" dt="2025-03-24T00:39:59.886" v="511"/>
          <ac:spMkLst>
            <pc:docMk/>
            <pc:sldMk cId="2936321618" sldId="2147483469"/>
            <ac:spMk id="20" creationId="{DEC32FC3-55A4-E3AA-754B-93D636BDA57C}"/>
          </ac:spMkLst>
        </pc:spChg>
        <pc:spChg chg="del">
          <ac:chgData name="Jauhar, Mehar (A&amp;F)" userId="6b184fc0-f80d-46ab-a4ba-4a5755ad07a6" providerId="ADAL" clId="{CE9DF3BE-AD49-244D-87B1-9AA101D9BA70}" dt="2025-03-24T00:39:50.548" v="510" actId="478"/>
          <ac:spMkLst>
            <pc:docMk/>
            <pc:sldMk cId="2936321618" sldId="2147483469"/>
            <ac:spMk id="23" creationId="{AF2F4956-5D22-ED36-D905-E8C5ECB4D4DE}"/>
          </ac:spMkLst>
        </pc:spChg>
        <pc:spChg chg="del mod">
          <ac:chgData name="Jauhar, Mehar (A&amp;F)" userId="6b184fc0-f80d-46ab-a4ba-4a5755ad07a6" providerId="ADAL" clId="{CE9DF3BE-AD49-244D-87B1-9AA101D9BA70}" dt="2025-03-24T00:39:47.383" v="508" actId="478"/>
          <ac:spMkLst>
            <pc:docMk/>
            <pc:sldMk cId="2936321618" sldId="2147483469"/>
            <ac:spMk id="24" creationId="{FA786B07-8104-7E7E-D887-2D66B6E2CBB4}"/>
          </ac:spMkLst>
        </pc:spChg>
        <pc:spChg chg="del mod">
          <ac:chgData name="Jauhar, Mehar (A&amp;F)" userId="6b184fc0-f80d-46ab-a4ba-4a5755ad07a6" providerId="ADAL" clId="{CE9DF3BE-AD49-244D-87B1-9AA101D9BA70}" dt="2025-03-24T00:39:47.383" v="508" actId="478"/>
          <ac:spMkLst>
            <pc:docMk/>
            <pc:sldMk cId="2936321618" sldId="2147483469"/>
            <ac:spMk id="25" creationId="{19D9B04D-0733-DDD5-D33C-D69DB3D5AFD8}"/>
          </ac:spMkLst>
        </pc:spChg>
        <pc:spChg chg="add mod">
          <ac:chgData name="Jauhar, Mehar (A&amp;F)" userId="6b184fc0-f80d-46ab-a4ba-4a5755ad07a6" providerId="ADAL" clId="{CE9DF3BE-AD49-244D-87B1-9AA101D9BA70}" dt="2025-03-24T00:40:06.227" v="512" actId="20577"/>
          <ac:spMkLst>
            <pc:docMk/>
            <pc:sldMk cId="2936321618" sldId="2147483469"/>
            <ac:spMk id="31" creationId="{34D20D0F-6FCF-BDE8-9715-EA5D7DCB6742}"/>
          </ac:spMkLst>
        </pc:spChg>
        <pc:spChg chg="add mod">
          <ac:chgData name="Jauhar, Mehar (A&amp;F)" userId="6b184fc0-f80d-46ab-a4ba-4a5755ad07a6" providerId="ADAL" clId="{CE9DF3BE-AD49-244D-87B1-9AA101D9BA70}" dt="2025-03-24T00:39:59.886" v="511"/>
          <ac:spMkLst>
            <pc:docMk/>
            <pc:sldMk cId="2936321618" sldId="2147483469"/>
            <ac:spMk id="35" creationId="{45408371-3851-6DEC-FF02-1841D0A4600B}"/>
          </ac:spMkLst>
        </pc:spChg>
        <pc:spChg chg="add mod">
          <ac:chgData name="Jauhar, Mehar (A&amp;F)" userId="6b184fc0-f80d-46ab-a4ba-4a5755ad07a6" providerId="ADAL" clId="{CE9DF3BE-AD49-244D-87B1-9AA101D9BA70}" dt="2025-03-24T00:40:11.455" v="513"/>
          <ac:spMkLst>
            <pc:docMk/>
            <pc:sldMk cId="2936321618" sldId="2147483469"/>
            <ac:spMk id="36" creationId="{AA7FEAEA-740E-6548-30B4-6E689E767ED4}"/>
          </ac:spMkLst>
        </pc:spChg>
        <pc:picChg chg="mod">
          <ac:chgData name="Jauhar, Mehar (A&amp;F)" userId="6b184fc0-f80d-46ab-a4ba-4a5755ad07a6" providerId="ADAL" clId="{CE9DF3BE-AD49-244D-87B1-9AA101D9BA70}" dt="2025-03-24T00:10:50.385" v="247" actId="14826"/>
          <ac:picMkLst>
            <pc:docMk/>
            <pc:sldMk cId="2936321618" sldId="2147483469"/>
            <ac:picMk id="4" creationId="{B4E2242C-82E8-D3DC-02DB-C1379B48FAB6}"/>
          </ac:picMkLst>
        </pc:picChg>
        <pc:picChg chg="del mod">
          <ac:chgData name="Jauhar, Mehar (A&amp;F)" userId="6b184fc0-f80d-46ab-a4ba-4a5755ad07a6" providerId="ADAL" clId="{CE9DF3BE-AD49-244D-87B1-9AA101D9BA70}" dt="2025-03-24T00:39:47.383" v="508" actId="478"/>
          <ac:picMkLst>
            <pc:docMk/>
            <pc:sldMk cId="2936321618" sldId="2147483469"/>
            <ac:picMk id="5" creationId="{1EAF1A5F-91F6-BF9A-FAA1-3AEB3611CA04}"/>
          </ac:picMkLst>
        </pc:picChg>
        <pc:picChg chg="del mod">
          <ac:chgData name="Jauhar, Mehar (A&amp;F)" userId="6b184fc0-f80d-46ab-a4ba-4a5755ad07a6" providerId="ADAL" clId="{CE9DF3BE-AD49-244D-87B1-9AA101D9BA70}" dt="2025-03-24T00:39:47.383" v="508" actId="478"/>
          <ac:picMkLst>
            <pc:docMk/>
            <pc:sldMk cId="2936321618" sldId="2147483469"/>
            <ac:picMk id="7" creationId="{D7EADC92-572C-F604-4E94-77BAF1288641}"/>
          </ac:picMkLst>
        </pc:picChg>
        <pc:picChg chg="del mod">
          <ac:chgData name="Jauhar, Mehar (A&amp;F)" userId="6b184fc0-f80d-46ab-a4ba-4a5755ad07a6" providerId="ADAL" clId="{CE9DF3BE-AD49-244D-87B1-9AA101D9BA70}" dt="2025-03-24T00:39:47.383" v="508" actId="478"/>
          <ac:picMkLst>
            <pc:docMk/>
            <pc:sldMk cId="2936321618" sldId="2147483469"/>
            <ac:picMk id="8" creationId="{FF5A8D6E-A7C9-5E7E-1C01-C74E352069FB}"/>
          </ac:picMkLst>
        </pc:picChg>
        <pc:picChg chg="add del mod">
          <ac:chgData name="Jauhar, Mehar (A&amp;F)" userId="6b184fc0-f80d-46ab-a4ba-4a5755ad07a6" providerId="ADAL" clId="{CE9DF3BE-AD49-244D-87B1-9AA101D9BA70}" dt="2025-03-24T00:39:47.383" v="508" actId="478"/>
          <ac:picMkLst>
            <pc:docMk/>
            <pc:sldMk cId="2936321618" sldId="2147483469"/>
            <ac:picMk id="10" creationId="{CF549284-9C95-C1D0-341B-43F7CA7386D6}"/>
          </ac:picMkLst>
        </pc:picChg>
        <pc:picChg chg="del">
          <ac:chgData name="Jauhar, Mehar (A&amp;F)" userId="6b184fc0-f80d-46ab-a4ba-4a5755ad07a6" providerId="ADAL" clId="{CE9DF3BE-AD49-244D-87B1-9AA101D9BA70}" dt="2025-03-24T00:39:47.383" v="508" actId="478"/>
          <ac:picMkLst>
            <pc:docMk/>
            <pc:sldMk cId="2936321618" sldId="2147483469"/>
            <ac:picMk id="11" creationId="{91CAA491-7D69-A9D3-F301-A3F07D442B7B}"/>
          </ac:picMkLst>
        </pc:picChg>
        <pc:picChg chg="add mod">
          <ac:chgData name="Jauhar, Mehar (A&amp;F)" userId="6b184fc0-f80d-46ab-a4ba-4a5755ad07a6" providerId="ADAL" clId="{CE9DF3BE-AD49-244D-87B1-9AA101D9BA70}" dt="2025-03-24T00:39:59.886" v="511"/>
          <ac:picMkLst>
            <pc:docMk/>
            <pc:sldMk cId="2936321618" sldId="2147483469"/>
            <ac:picMk id="15" creationId="{D6F6D2DC-A141-97FA-86B7-BC9C355ACC1E}"/>
          </ac:picMkLst>
        </pc:picChg>
        <pc:picChg chg="add mod">
          <ac:chgData name="Jauhar, Mehar (A&amp;F)" userId="6b184fc0-f80d-46ab-a4ba-4a5755ad07a6" providerId="ADAL" clId="{CE9DF3BE-AD49-244D-87B1-9AA101D9BA70}" dt="2025-03-24T00:39:59.886" v="511"/>
          <ac:picMkLst>
            <pc:docMk/>
            <pc:sldMk cId="2936321618" sldId="2147483469"/>
            <ac:picMk id="30" creationId="{6E51326A-F30E-E61E-943B-9BD6E2A05CE8}"/>
          </ac:picMkLst>
        </pc:picChg>
        <pc:picChg chg="add mod">
          <ac:chgData name="Jauhar, Mehar (A&amp;F)" userId="6b184fc0-f80d-46ab-a4ba-4a5755ad07a6" providerId="ADAL" clId="{CE9DF3BE-AD49-244D-87B1-9AA101D9BA70}" dt="2025-03-24T00:39:59.886" v="511"/>
          <ac:picMkLst>
            <pc:docMk/>
            <pc:sldMk cId="2936321618" sldId="2147483469"/>
            <ac:picMk id="32" creationId="{461E03C6-3418-4142-F0BE-8319D9A8FC81}"/>
          </ac:picMkLst>
        </pc:picChg>
        <pc:picChg chg="add mod">
          <ac:chgData name="Jauhar, Mehar (A&amp;F)" userId="6b184fc0-f80d-46ab-a4ba-4a5755ad07a6" providerId="ADAL" clId="{CE9DF3BE-AD49-244D-87B1-9AA101D9BA70}" dt="2025-03-24T00:39:59.886" v="511"/>
          <ac:picMkLst>
            <pc:docMk/>
            <pc:sldMk cId="2936321618" sldId="2147483469"/>
            <ac:picMk id="33" creationId="{7A8BCF02-3215-3FF9-1768-74F3EAB5D1BD}"/>
          </ac:picMkLst>
        </pc:picChg>
        <pc:picChg chg="add mod">
          <ac:chgData name="Jauhar, Mehar (A&amp;F)" userId="6b184fc0-f80d-46ab-a4ba-4a5755ad07a6" providerId="ADAL" clId="{CE9DF3BE-AD49-244D-87B1-9AA101D9BA70}" dt="2025-03-24T00:39:59.886" v="511"/>
          <ac:picMkLst>
            <pc:docMk/>
            <pc:sldMk cId="2936321618" sldId="2147483469"/>
            <ac:picMk id="34" creationId="{BD3586F9-80B9-C433-BABC-82FB4705D8A3}"/>
          </ac:picMkLst>
        </pc:picChg>
        <pc:cxnChg chg="add mod">
          <ac:chgData name="Jauhar, Mehar (A&amp;F)" userId="6b184fc0-f80d-46ab-a4ba-4a5755ad07a6" providerId="ADAL" clId="{CE9DF3BE-AD49-244D-87B1-9AA101D9BA70}" dt="2025-03-24T00:39:59.886" v="511"/>
          <ac:cxnSpMkLst>
            <pc:docMk/>
            <pc:sldMk cId="2936321618" sldId="2147483469"/>
            <ac:cxnSpMk id="16" creationId="{598D7587-8673-9E9A-8327-9A0EA590F182}"/>
          </ac:cxnSpMkLst>
        </pc:cxnChg>
        <pc:cxnChg chg="add mod">
          <ac:chgData name="Jauhar, Mehar (A&amp;F)" userId="6b184fc0-f80d-46ab-a4ba-4a5755ad07a6" providerId="ADAL" clId="{CE9DF3BE-AD49-244D-87B1-9AA101D9BA70}" dt="2025-03-24T00:39:59.886" v="511"/>
          <ac:cxnSpMkLst>
            <pc:docMk/>
            <pc:sldMk cId="2936321618" sldId="2147483469"/>
            <ac:cxnSpMk id="17" creationId="{6C61E914-8ED6-75FB-7E05-D33B707D9243}"/>
          </ac:cxnSpMkLst>
        </pc:cxnChg>
        <pc:cxnChg chg="del">
          <ac:chgData name="Jauhar, Mehar (A&amp;F)" userId="6b184fc0-f80d-46ab-a4ba-4a5755ad07a6" providerId="ADAL" clId="{CE9DF3BE-AD49-244D-87B1-9AA101D9BA70}" dt="2025-03-24T00:39:47.383" v="508" actId="478"/>
          <ac:cxnSpMkLst>
            <pc:docMk/>
            <pc:sldMk cId="2936321618" sldId="2147483469"/>
            <ac:cxnSpMk id="19" creationId="{98C48B63-FEDF-2AB3-CE43-EB2BF800B3DE}"/>
          </ac:cxnSpMkLst>
        </pc:cxnChg>
        <pc:cxnChg chg="del mod">
          <ac:chgData name="Jauhar, Mehar (A&amp;F)" userId="6b184fc0-f80d-46ab-a4ba-4a5755ad07a6" providerId="ADAL" clId="{CE9DF3BE-AD49-244D-87B1-9AA101D9BA70}" dt="2025-03-24T00:39:47.383" v="508" actId="478"/>
          <ac:cxnSpMkLst>
            <pc:docMk/>
            <pc:sldMk cId="2936321618" sldId="2147483469"/>
            <ac:cxnSpMk id="21" creationId="{78C0B469-E5C4-1690-3F62-C8EC807ADE7B}"/>
          </ac:cxnSpMkLst>
        </pc:cxnChg>
        <pc:cxnChg chg="add mod">
          <ac:chgData name="Jauhar, Mehar (A&amp;F)" userId="6b184fc0-f80d-46ab-a4ba-4a5755ad07a6" providerId="ADAL" clId="{CE9DF3BE-AD49-244D-87B1-9AA101D9BA70}" dt="2025-03-24T00:39:59.886" v="511"/>
          <ac:cxnSpMkLst>
            <pc:docMk/>
            <pc:sldMk cId="2936321618" sldId="2147483469"/>
            <ac:cxnSpMk id="22" creationId="{16809AB9-1DB2-B4BD-C8E3-541BE5DE6DAB}"/>
          </ac:cxnSpMkLst>
        </pc:cxnChg>
        <pc:cxnChg chg="add mod">
          <ac:chgData name="Jauhar, Mehar (A&amp;F)" userId="6b184fc0-f80d-46ab-a4ba-4a5755ad07a6" providerId="ADAL" clId="{CE9DF3BE-AD49-244D-87B1-9AA101D9BA70}" dt="2025-03-24T00:39:59.886" v="511"/>
          <ac:cxnSpMkLst>
            <pc:docMk/>
            <pc:sldMk cId="2936321618" sldId="2147483469"/>
            <ac:cxnSpMk id="26" creationId="{9F98E5EC-484A-62A9-5DE6-CE7D504A60E8}"/>
          </ac:cxnSpMkLst>
        </pc:cxnChg>
        <pc:cxnChg chg="del">
          <ac:chgData name="Jauhar, Mehar (A&amp;F)" userId="6b184fc0-f80d-46ab-a4ba-4a5755ad07a6" providerId="ADAL" clId="{CE9DF3BE-AD49-244D-87B1-9AA101D9BA70}" dt="2025-03-24T00:39:47.383" v="508" actId="478"/>
          <ac:cxnSpMkLst>
            <pc:docMk/>
            <pc:sldMk cId="2936321618" sldId="2147483469"/>
            <ac:cxnSpMk id="27" creationId="{F54418F6-FB45-A76A-DE81-462CED8CCE0B}"/>
          </ac:cxnSpMkLst>
        </pc:cxnChg>
        <pc:cxnChg chg="add mod">
          <ac:chgData name="Jauhar, Mehar (A&amp;F)" userId="6b184fc0-f80d-46ab-a4ba-4a5755ad07a6" providerId="ADAL" clId="{CE9DF3BE-AD49-244D-87B1-9AA101D9BA70}" dt="2025-03-24T00:39:59.886" v="511"/>
          <ac:cxnSpMkLst>
            <pc:docMk/>
            <pc:sldMk cId="2936321618" sldId="2147483469"/>
            <ac:cxnSpMk id="28" creationId="{8DF9F752-057A-E7CF-1039-AE6C1C6BADAB}"/>
          </ac:cxnSpMkLst>
        </pc:cxnChg>
        <pc:cxnChg chg="del">
          <ac:chgData name="Jauhar, Mehar (A&amp;F)" userId="6b184fc0-f80d-46ab-a4ba-4a5755ad07a6" providerId="ADAL" clId="{CE9DF3BE-AD49-244D-87B1-9AA101D9BA70}" dt="2025-03-24T00:39:47.383" v="508" actId="478"/>
          <ac:cxnSpMkLst>
            <pc:docMk/>
            <pc:sldMk cId="2936321618" sldId="2147483469"/>
            <ac:cxnSpMk id="29" creationId="{506AE431-B2AF-7055-7030-CC0FC3C60483}"/>
          </ac:cxnSpMkLst>
        </pc:cxnChg>
      </pc:sldChg>
      <pc:sldChg chg="modSp mod delCm modCm">
        <pc:chgData name="Jauhar, Mehar (A&amp;F)" userId="6b184fc0-f80d-46ab-a4ba-4a5755ad07a6" providerId="ADAL" clId="{CE9DF3BE-AD49-244D-87B1-9AA101D9BA70}" dt="2025-03-24T18:53:44.679" v="777"/>
        <pc:sldMkLst>
          <pc:docMk/>
          <pc:sldMk cId="866654257" sldId="2147483472"/>
        </pc:sldMkLst>
        <pc:graphicFrameChg chg="modGraphic">
          <ac:chgData name="Jauhar, Mehar (A&amp;F)" userId="6b184fc0-f80d-46ab-a4ba-4a5755ad07a6" providerId="ADAL" clId="{CE9DF3BE-AD49-244D-87B1-9AA101D9BA70}" dt="2025-03-24T18:52:11.246" v="771" actId="20577"/>
          <ac:graphicFrameMkLst>
            <pc:docMk/>
            <pc:sldMk cId="866654257" sldId="2147483472"/>
            <ac:graphicFrameMk id="6" creationId="{368F81D1-7524-C303-1F6B-2A267DC09799}"/>
          </ac:graphicFrameMkLst>
        </pc:graphicFrameChg>
        <pc:extLst>
          <p:ext xmlns:p="http://schemas.openxmlformats.org/presentationml/2006/main" uri="{D6D511B9-2390-475A-947B-AFAB55BFBCF1}">
            <pc226:cmChg xmlns:pc226="http://schemas.microsoft.com/office/powerpoint/2022/06/main/command" chg="del mod">
              <pc226:chgData name="Jauhar, Mehar (A&amp;F)" userId="6b184fc0-f80d-46ab-a4ba-4a5755ad07a6" providerId="ADAL" clId="{CE9DF3BE-AD49-244D-87B1-9AA101D9BA70}" dt="2025-03-24T18:53:44.679" v="777"/>
              <pc2:cmMkLst xmlns:pc2="http://schemas.microsoft.com/office/powerpoint/2019/9/main/command">
                <pc:docMk/>
                <pc:sldMk cId="866654257" sldId="2147483472"/>
                <pc2:cmMk id="{4A27CBE3-712D-48E6-8BB0-436DD53E7B7B}"/>
              </pc2:cmMkLst>
              <pc226:cmRplyChg chg="add">
                <pc226:chgData name="Jauhar, Mehar (A&amp;F)" userId="6b184fc0-f80d-46ab-a4ba-4a5755ad07a6" providerId="ADAL" clId="{CE9DF3BE-AD49-244D-87B1-9AA101D9BA70}" dt="2025-03-24T18:53:03.090" v="772"/>
                <pc2:cmRplyMkLst xmlns:pc2="http://schemas.microsoft.com/office/powerpoint/2019/9/main/command">
                  <pc:docMk/>
                  <pc:sldMk cId="866654257" sldId="2147483472"/>
                  <pc2:cmMk id="{4A27CBE3-712D-48E6-8BB0-436DD53E7B7B}"/>
                  <pc2:cmRplyMk id="{633BB0CE-C4A7-A740-923B-63DC7F3080E5}"/>
                </pc2:cmRplyMkLst>
              </pc226:cmRplyChg>
            </pc226:cmChg>
          </p:ext>
        </pc:extLst>
      </pc:sldChg>
      <pc:sldChg chg="addSp delSp modSp mod addCm delCm modCm">
        <pc:chgData name="Jauhar, Mehar (A&amp;F)" userId="6b184fc0-f80d-46ab-a4ba-4a5755ad07a6" providerId="ADAL" clId="{CE9DF3BE-AD49-244D-87B1-9AA101D9BA70}" dt="2025-03-24T18:30:03.771" v="590" actId="478"/>
        <pc:sldMkLst>
          <pc:docMk/>
          <pc:sldMk cId="1741467460" sldId="2147483486"/>
        </pc:sldMkLst>
        <pc:spChg chg="mod">
          <ac:chgData name="Jauhar, Mehar (A&amp;F)" userId="6b184fc0-f80d-46ab-a4ba-4a5755ad07a6" providerId="ADAL" clId="{CE9DF3BE-AD49-244D-87B1-9AA101D9BA70}" dt="2025-03-24T18:29:26.481" v="586" actId="1076"/>
          <ac:spMkLst>
            <pc:docMk/>
            <pc:sldMk cId="1741467460" sldId="2147483486"/>
            <ac:spMk id="12" creationId="{D985F677-A1F9-8F44-9A05-DCDFD636795C}"/>
          </ac:spMkLst>
        </pc:spChg>
        <pc:picChg chg="add del mod">
          <ac:chgData name="Jauhar, Mehar (A&amp;F)" userId="6b184fc0-f80d-46ab-a4ba-4a5755ad07a6" providerId="ADAL" clId="{CE9DF3BE-AD49-244D-87B1-9AA101D9BA70}" dt="2025-03-24T18:30:03.771" v="590" actId="478"/>
          <ac:picMkLst>
            <pc:docMk/>
            <pc:sldMk cId="1741467460" sldId="2147483486"/>
            <ac:picMk id="3" creationId="{AB2DFD66-7B9D-487E-8037-441ADADB0D4E}"/>
          </ac:picMkLst>
        </pc:picChg>
        <pc:picChg chg="del">
          <ac:chgData name="Jauhar, Mehar (A&amp;F)" userId="6b184fc0-f80d-46ab-a4ba-4a5755ad07a6" providerId="ADAL" clId="{CE9DF3BE-AD49-244D-87B1-9AA101D9BA70}" dt="2025-03-24T00:19:04.215" v="497" actId="478"/>
          <ac:picMkLst>
            <pc:docMk/>
            <pc:sldMk cId="1741467460" sldId="2147483486"/>
            <ac:picMk id="5" creationId="{535F38CF-9028-CEF8-AFEB-DCF9DD2C99AB}"/>
          </ac:picMkLst>
        </pc:picChg>
        <pc:picChg chg="mod">
          <ac:chgData name="Jauhar, Mehar (A&amp;F)" userId="6b184fc0-f80d-46ab-a4ba-4a5755ad07a6" providerId="ADAL" clId="{CE9DF3BE-AD49-244D-87B1-9AA101D9BA70}" dt="2025-03-24T00:19:57.387" v="501" actId="207"/>
          <ac:picMkLst>
            <pc:docMk/>
            <pc:sldMk cId="1741467460" sldId="2147483486"/>
            <ac:picMk id="26" creationId="{A5C7F27F-8EF8-15BC-BBCB-A51046B07BD4}"/>
          </ac:picMkLst>
        </pc:picChg>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29:30.823" v="587"/>
              <pc2:cmMkLst xmlns:pc2="http://schemas.microsoft.com/office/powerpoint/2019/9/main/command">
                <pc:docMk/>
                <pc:sldMk cId="1741467460" sldId="2147483486"/>
                <pc2:cmMk id="{C0EA50BB-706F-1F49-9B13-3F438BDF2EDD}"/>
              </pc2:cmMkLst>
            </pc226:cmChg>
          </p:ext>
        </pc:extLst>
      </pc:sldChg>
      <pc:sldChg chg="addCm delCm modCm">
        <pc:chgData name="Jauhar, Mehar (A&amp;F)" userId="6b184fc0-f80d-46ab-a4ba-4a5755ad07a6" providerId="ADAL" clId="{CE9DF3BE-AD49-244D-87B1-9AA101D9BA70}" dt="2025-03-24T18:53:28.684" v="774"/>
        <pc:sldMkLst>
          <pc:docMk/>
          <pc:sldMk cId="3830842327" sldId="2147483487"/>
        </pc:sldMkLst>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53:28.684" v="774"/>
              <pc2:cmMkLst xmlns:pc2="http://schemas.microsoft.com/office/powerpoint/2019/9/main/command">
                <pc:docMk/>
                <pc:sldMk cId="3830842327" sldId="2147483487"/>
                <pc2:cmMk id="{C38BFBE2-05A7-A644-A132-09335AC22215}"/>
              </pc2:cmMkLst>
            </pc226:cmChg>
          </p:ext>
        </pc:extLst>
      </pc:sldChg>
      <pc:sldChg chg="del">
        <pc:chgData name="Jauhar, Mehar (A&amp;F)" userId="6b184fc0-f80d-46ab-a4ba-4a5755ad07a6" providerId="ADAL" clId="{CE9DF3BE-AD49-244D-87B1-9AA101D9BA70}" dt="2025-03-24T00:14:01.173" v="251" actId="2696"/>
        <pc:sldMkLst>
          <pc:docMk/>
          <pc:sldMk cId="1154839399" sldId="2147483504"/>
        </pc:sldMkLst>
      </pc:sldChg>
      <pc:sldChg chg="del">
        <pc:chgData name="Jauhar, Mehar (A&amp;F)" userId="6b184fc0-f80d-46ab-a4ba-4a5755ad07a6" providerId="ADAL" clId="{CE9DF3BE-AD49-244D-87B1-9AA101D9BA70}" dt="2025-03-24T00:14:01.217" v="263" actId="2696"/>
        <pc:sldMkLst>
          <pc:docMk/>
          <pc:sldMk cId="3411955083" sldId="2147483505"/>
        </pc:sldMkLst>
      </pc:sldChg>
      <pc:sldChg chg="del">
        <pc:chgData name="Jauhar, Mehar (A&amp;F)" userId="6b184fc0-f80d-46ab-a4ba-4a5755ad07a6" providerId="ADAL" clId="{CE9DF3BE-AD49-244D-87B1-9AA101D9BA70}" dt="2025-03-24T00:14:01.232" v="269" actId="2696"/>
        <pc:sldMkLst>
          <pc:docMk/>
          <pc:sldMk cId="1606168665" sldId="2147483506"/>
        </pc:sldMkLst>
      </pc:sldChg>
      <pc:sldChg chg="del">
        <pc:chgData name="Jauhar, Mehar (A&amp;F)" userId="6b184fc0-f80d-46ab-a4ba-4a5755ad07a6" providerId="ADAL" clId="{CE9DF3BE-AD49-244D-87B1-9AA101D9BA70}" dt="2025-03-24T00:14:01.218" v="264" actId="2696"/>
        <pc:sldMkLst>
          <pc:docMk/>
          <pc:sldMk cId="3958664746" sldId="2147483507"/>
        </pc:sldMkLst>
      </pc:sldChg>
      <pc:sldChg chg="addCm delCm modCm">
        <pc:chgData name="Jauhar, Mehar (A&amp;F)" userId="6b184fc0-f80d-46ab-a4ba-4a5755ad07a6" providerId="ADAL" clId="{CE9DF3BE-AD49-244D-87B1-9AA101D9BA70}" dt="2025-03-24T18:53:31.314" v="775"/>
        <pc:sldMkLst>
          <pc:docMk/>
          <pc:sldMk cId="2318375095" sldId="2147483508"/>
        </pc:sldMkLst>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53:31.314" v="775"/>
              <pc2:cmMkLst xmlns:pc2="http://schemas.microsoft.com/office/powerpoint/2019/9/main/command">
                <pc:docMk/>
                <pc:sldMk cId="2318375095" sldId="2147483508"/>
                <pc2:cmMk id="{4FDCE2BD-B8E6-3649-AD76-92DBDB6030F5}"/>
              </pc2:cmMkLst>
            </pc226:cmChg>
          </p:ext>
        </pc:extLst>
      </pc:sldChg>
      <pc:sldChg chg="add addCm delCm modCm">
        <pc:chgData name="Jauhar, Mehar (A&amp;F)" userId="6b184fc0-f80d-46ab-a4ba-4a5755ad07a6" providerId="ADAL" clId="{CE9DF3BE-AD49-244D-87B1-9AA101D9BA70}" dt="2025-03-24T18:49:21.504" v="592"/>
        <pc:sldMkLst>
          <pc:docMk/>
          <pc:sldMk cId="94522476" sldId="2147483513"/>
        </pc:sldMkLst>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CE9DF3BE-AD49-244D-87B1-9AA101D9BA70}" dt="2025-03-24T18:49:21.504" v="592"/>
              <pc2:cmMkLst xmlns:pc2="http://schemas.microsoft.com/office/powerpoint/2019/9/main/command">
                <pc:docMk/>
                <pc:sldMk cId="94522476" sldId="2147483513"/>
                <pc2:cmMk id="{09F5826E-E5E1-6349-8534-724438EEDB15}"/>
              </pc2:cmMkLst>
            </pc226:cmChg>
          </p:ext>
        </pc:extLst>
      </pc:sldChg>
      <pc:sldChg chg="add">
        <pc:chgData name="Jauhar, Mehar (A&amp;F)" userId="6b184fc0-f80d-46ab-a4ba-4a5755ad07a6" providerId="ADAL" clId="{CE9DF3BE-AD49-244D-87B1-9AA101D9BA70}" dt="2025-03-24T00:14:18.201" v="281"/>
        <pc:sldMkLst>
          <pc:docMk/>
          <pc:sldMk cId="0" sldId="2147483514"/>
        </pc:sldMkLst>
      </pc:sldChg>
      <pc:sldChg chg="add">
        <pc:chgData name="Jauhar, Mehar (A&amp;F)" userId="6b184fc0-f80d-46ab-a4ba-4a5755ad07a6" providerId="ADAL" clId="{CE9DF3BE-AD49-244D-87B1-9AA101D9BA70}" dt="2025-03-24T00:14:18.201" v="281"/>
        <pc:sldMkLst>
          <pc:docMk/>
          <pc:sldMk cId="1887881709" sldId="2147483515"/>
        </pc:sldMkLst>
      </pc:sldChg>
      <pc:sldChg chg="add">
        <pc:chgData name="Jauhar, Mehar (A&amp;F)" userId="6b184fc0-f80d-46ab-a4ba-4a5755ad07a6" providerId="ADAL" clId="{CE9DF3BE-AD49-244D-87B1-9AA101D9BA70}" dt="2025-03-24T00:14:18.201" v="281"/>
        <pc:sldMkLst>
          <pc:docMk/>
          <pc:sldMk cId="2976025070" sldId="2147483516"/>
        </pc:sldMkLst>
      </pc:sldChg>
      <pc:sldChg chg="modSp new mod addCm">
        <pc:chgData name="Jauhar, Mehar (A&amp;F)" userId="6b184fc0-f80d-46ab-a4ba-4a5755ad07a6" providerId="ADAL" clId="{CE9DF3BE-AD49-244D-87B1-9AA101D9BA70}" dt="2025-03-24T00:16:42.286" v="406"/>
        <pc:sldMkLst>
          <pc:docMk/>
          <pc:sldMk cId="4193757848" sldId="2147483517"/>
        </pc:sldMkLst>
        <pc:spChg chg="mod">
          <ac:chgData name="Jauhar, Mehar (A&amp;F)" userId="6b184fc0-f80d-46ab-a4ba-4a5755ad07a6" providerId="ADAL" clId="{CE9DF3BE-AD49-244D-87B1-9AA101D9BA70}" dt="2025-03-24T00:16:22.105" v="405" actId="13926"/>
          <ac:spMkLst>
            <pc:docMk/>
            <pc:sldMk cId="4193757848" sldId="2147483517"/>
            <ac:spMk id="2" creationId="{AA43D822-9EE2-FA37-19DA-06DD6EC3B420}"/>
          </ac:spMkLst>
        </pc:spChg>
        <pc:extLst>
          <p:ext xmlns:p="http://schemas.openxmlformats.org/presentationml/2006/main" uri="{D6D511B9-2390-475A-947B-AFAB55BFBCF1}">
            <pc226:cmChg xmlns:pc226="http://schemas.microsoft.com/office/powerpoint/2022/06/main/command" chg="add">
              <pc226:chgData name="Jauhar, Mehar (A&amp;F)" userId="6b184fc0-f80d-46ab-a4ba-4a5755ad07a6" providerId="ADAL" clId="{CE9DF3BE-AD49-244D-87B1-9AA101D9BA70}" dt="2025-03-24T00:16:42.286" v="406"/>
              <pc2:cmMkLst xmlns:pc2="http://schemas.microsoft.com/office/powerpoint/2019/9/main/command">
                <pc:docMk/>
                <pc:sldMk cId="4193757848" sldId="2147483517"/>
                <pc2:cmMk id="{1490865B-9141-9A48-9ADB-B5FCD112976E}"/>
              </pc2:cmMkLst>
            </pc226:cmChg>
          </p:ext>
        </pc:extLst>
      </pc:sldChg>
      <pc:sldChg chg="modSp mod">
        <pc:chgData name="Jauhar, Mehar (A&amp;F)" userId="6b184fc0-f80d-46ab-a4ba-4a5755ad07a6" providerId="ADAL" clId="{CE9DF3BE-AD49-244D-87B1-9AA101D9BA70}" dt="2025-03-24T14:29:11.089" v="514" actId="27636"/>
        <pc:sldMkLst>
          <pc:docMk/>
          <pc:sldMk cId="2776105033" sldId="2147483518"/>
        </pc:sldMkLst>
        <pc:spChg chg="mod">
          <ac:chgData name="Jauhar, Mehar (A&amp;F)" userId="6b184fc0-f80d-46ab-a4ba-4a5755ad07a6" providerId="ADAL" clId="{CE9DF3BE-AD49-244D-87B1-9AA101D9BA70}" dt="2025-03-24T14:29:11.089" v="514" actId="27636"/>
          <ac:spMkLst>
            <pc:docMk/>
            <pc:sldMk cId="2776105033" sldId="2147483518"/>
            <ac:spMk id="17" creationId="{FF263B81-AE0C-F979-F8C5-BEB915E536E8}"/>
          </ac:spMkLst>
        </pc:spChg>
      </pc:sldChg>
      <pc:sldMasterChg chg="del delSldLayout">
        <pc:chgData name="Jauhar, Mehar (A&amp;F)" userId="6b184fc0-f80d-46ab-a4ba-4a5755ad07a6" providerId="ADAL" clId="{CE9DF3BE-AD49-244D-87B1-9AA101D9BA70}" dt="2025-03-24T00:14:01.246" v="280" actId="2696"/>
        <pc:sldMasterMkLst>
          <pc:docMk/>
          <pc:sldMasterMk cId="3350085427" sldId="2147483978"/>
        </pc:sldMasterMkLst>
        <pc:sldLayoutChg chg="del">
          <pc:chgData name="Jauhar, Mehar (A&amp;F)" userId="6b184fc0-f80d-46ab-a4ba-4a5755ad07a6" providerId="ADAL" clId="{CE9DF3BE-AD49-244D-87B1-9AA101D9BA70}" dt="2025-03-24T00:14:01.240" v="271" actId="2696"/>
          <pc:sldLayoutMkLst>
            <pc:docMk/>
            <pc:sldMasterMk cId="3350085427" sldId="2147483978"/>
            <pc:sldLayoutMk cId="1156236838" sldId="2147483979"/>
          </pc:sldLayoutMkLst>
        </pc:sldLayoutChg>
        <pc:sldLayoutChg chg="del">
          <pc:chgData name="Jauhar, Mehar (A&amp;F)" userId="6b184fc0-f80d-46ab-a4ba-4a5755ad07a6" providerId="ADAL" clId="{CE9DF3BE-AD49-244D-87B1-9AA101D9BA70}" dt="2025-03-24T00:14:01.241" v="272" actId="2696"/>
          <pc:sldLayoutMkLst>
            <pc:docMk/>
            <pc:sldMasterMk cId="3350085427" sldId="2147483978"/>
            <pc:sldLayoutMk cId="2262721064" sldId="2147483980"/>
          </pc:sldLayoutMkLst>
        </pc:sldLayoutChg>
        <pc:sldLayoutChg chg="del">
          <pc:chgData name="Jauhar, Mehar (A&amp;F)" userId="6b184fc0-f80d-46ab-a4ba-4a5755ad07a6" providerId="ADAL" clId="{CE9DF3BE-AD49-244D-87B1-9AA101D9BA70}" dt="2025-03-24T00:14:01.241" v="273" actId="2696"/>
          <pc:sldLayoutMkLst>
            <pc:docMk/>
            <pc:sldMasterMk cId="3350085427" sldId="2147483978"/>
            <pc:sldLayoutMk cId="2062088724" sldId="2147483981"/>
          </pc:sldLayoutMkLst>
        </pc:sldLayoutChg>
        <pc:sldLayoutChg chg="del">
          <pc:chgData name="Jauhar, Mehar (A&amp;F)" userId="6b184fc0-f80d-46ab-a4ba-4a5755ad07a6" providerId="ADAL" clId="{CE9DF3BE-AD49-244D-87B1-9AA101D9BA70}" dt="2025-03-24T00:14:01.242" v="274" actId="2696"/>
          <pc:sldLayoutMkLst>
            <pc:docMk/>
            <pc:sldMasterMk cId="3350085427" sldId="2147483978"/>
            <pc:sldLayoutMk cId="3679648948" sldId="2147483982"/>
          </pc:sldLayoutMkLst>
        </pc:sldLayoutChg>
        <pc:sldLayoutChg chg="del">
          <pc:chgData name="Jauhar, Mehar (A&amp;F)" userId="6b184fc0-f80d-46ab-a4ba-4a5755ad07a6" providerId="ADAL" clId="{CE9DF3BE-AD49-244D-87B1-9AA101D9BA70}" dt="2025-03-24T00:14:01.242" v="275" actId="2696"/>
          <pc:sldLayoutMkLst>
            <pc:docMk/>
            <pc:sldMasterMk cId="3350085427" sldId="2147483978"/>
            <pc:sldLayoutMk cId="259992681" sldId="2147483983"/>
          </pc:sldLayoutMkLst>
        </pc:sldLayoutChg>
        <pc:sldLayoutChg chg="del">
          <pc:chgData name="Jauhar, Mehar (A&amp;F)" userId="6b184fc0-f80d-46ab-a4ba-4a5755ad07a6" providerId="ADAL" clId="{CE9DF3BE-AD49-244D-87B1-9AA101D9BA70}" dt="2025-03-24T00:14:01.243" v="276" actId="2696"/>
          <pc:sldLayoutMkLst>
            <pc:docMk/>
            <pc:sldMasterMk cId="3350085427" sldId="2147483978"/>
            <pc:sldLayoutMk cId="4163032381" sldId="2147483984"/>
          </pc:sldLayoutMkLst>
        </pc:sldLayoutChg>
        <pc:sldLayoutChg chg="del">
          <pc:chgData name="Jauhar, Mehar (A&amp;F)" userId="6b184fc0-f80d-46ab-a4ba-4a5755ad07a6" providerId="ADAL" clId="{CE9DF3BE-AD49-244D-87B1-9AA101D9BA70}" dt="2025-03-24T00:14:01.244" v="277" actId="2696"/>
          <pc:sldLayoutMkLst>
            <pc:docMk/>
            <pc:sldMasterMk cId="3350085427" sldId="2147483978"/>
            <pc:sldLayoutMk cId="921831111" sldId="2147483985"/>
          </pc:sldLayoutMkLst>
        </pc:sldLayoutChg>
        <pc:sldLayoutChg chg="del">
          <pc:chgData name="Jauhar, Mehar (A&amp;F)" userId="6b184fc0-f80d-46ab-a4ba-4a5755ad07a6" providerId="ADAL" clId="{CE9DF3BE-AD49-244D-87B1-9AA101D9BA70}" dt="2025-03-24T00:14:01.244" v="278" actId="2696"/>
          <pc:sldLayoutMkLst>
            <pc:docMk/>
            <pc:sldMasterMk cId="3350085427" sldId="2147483978"/>
            <pc:sldLayoutMk cId="1719478332" sldId="2147483986"/>
          </pc:sldLayoutMkLst>
        </pc:sldLayoutChg>
        <pc:sldLayoutChg chg="del">
          <pc:chgData name="Jauhar, Mehar (A&amp;F)" userId="6b184fc0-f80d-46ab-a4ba-4a5755ad07a6" providerId="ADAL" clId="{CE9DF3BE-AD49-244D-87B1-9AA101D9BA70}" dt="2025-03-24T00:14:01.175" v="252" actId="2696"/>
          <pc:sldLayoutMkLst>
            <pc:docMk/>
            <pc:sldMasterMk cId="3350085427" sldId="2147483978"/>
            <pc:sldLayoutMk cId="2355827841" sldId="2147483987"/>
          </pc:sldLayoutMkLst>
        </pc:sldLayoutChg>
        <pc:sldLayoutChg chg="del">
          <pc:chgData name="Jauhar, Mehar (A&amp;F)" userId="6b184fc0-f80d-46ab-a4ba-4a5755ad07a6" providerId="ADAL" clId="{CE9DF3BE-AD49-244D-87B1-9AA101D9BA70}" dt="2025-03-24T00:14:01.200" v="261" actId="2696"/>
          <pc:sldLayoutMkLst>
            <pc:docMk/>
            <pc:sldMasterMk cId="3350085427" sldId="2147483978"/>
            <pc:sldLayoutMk cId="843834175" sldId="2147483988"/>
          </pc:sldLayoutMkLst>
        </pc:sldLayoutChg>
        <pc:sldLayoutChg chg="del">
          <pc:chgData name="Jauhar, Mehar (A&amp;F)" userId="6b184fc0-f80d-46ab-a4ba-4a5755ad07a6" providerId="ADAL" clId="{CE9DF3BE-AD49-244D-87B1-9AA101D9BA70}" dt="2025-03-24T00:14:01.245" v="279" actId="2696"/>
          <pc:sldLayoutMkLst>
            <pc:docMk/>
            <pc:sldMasterMk cId="3350085427" sldId="2147483978"/>
            <pc:sldLayoutMk cId="40761200" sldId="2147483989"/>
          </pc:sldLayoutMkLst>
        </pc:sldLayoutChg>
        <pc:sldLayoutChg chg="del">
          <pc:chgData name="Jauhar, Mehar (A&amp;F)" userId="6b184fc0-f80d-46ab-a4ba-4a5755ad07a6" providerId="ADAL" clId="{CE9DF3BE-AD49-244D-87B1-9AA101D9BA70}" dt="2025-03-24T00:14:01.196" v="258" actId="2696"/>
          <pc:sldLayoutMkLst>
            <pc:docMk/>
            <pc:sldMasterMk cId="3350085427" sldId="2147483978"/>
            <pc:sldLayoutMk cId="2259414926" sldId="2147483990"/>
          </pc:sldLayoutMkLst>
        </pc:sldLayoutChg>
        <pc:sldLayoutChg chg="del">
          <pc:chgData name="Jauhar, Mehar (A&amp;F)" userId="6b184fc0-f80d-46ab-a4ba-4a5755ad07a6" providerId="ADAL" clId="{CE9DF3BE-AD49-244D-87B1-9AA101D9BA70}" dt="2025-03-24T00:14:01.219" v="265" actId="2696"/>
          <pc:sldLayoutMkLst>
            <pc:docMk/>
            <pc:sldMasterMk cId="3350085427" sldId="2147483978"/>
            <pc:sldLayoutMk cId="1714961260" sldId="2147483991"/>
          </pc:sldLayoutMkLst>
        </pc:sldLayoutChg>
        <pc:sldLayoutChg chg="del">
          <pc:chgData name="Jauhar, Mehar (A&amp;F)" userId="6b184fc0-f80d-46ab-a4ba-4a5755ad07a6" providerId="ADAL" clId="{CE9DF3BE-AD49-244D-87B1-9AA101D9BA70}" dt="2025-03-24T00:14:01.221" v="267" actId="2696"/>
          <pc:sldLayoutMkLst>
            <pc:docMk/>
            <pc:sldMasterMk cId="3350085427" sldId="2147483978"/>
            <pc:sldLayoutMk cId="4278939923" sldId="2147483992"/>
          </pc:sldLayoutMkLst>
        </pc:sldLayoutChg>
      </pc:sldMasterChg>
      <pc:sldMasterChg chg="delSldLayout">
        <pc:chgData name="Jauhar, Mehar (A&amp;F)" userId="6b184fc0-f80d-46ab-a4ba-4a5755ad07a6" providerId="ADAL" clId="{CE9DF3BE-AD49-244D-87B1-9AA101D9BA70}" dt="2025-03-24T00:14:40.820" v="283" actId="2696"/>
        <pc:sldMasterMkLst>
          <pc:docMk/>
          <pc:sldMasterMk cId="436886680" sldId="2147484005"/>
        </pc:sldMasterMkLst>
        <pc:sldLayoutChg chg="del">
          <pc:chgData name="Jauhar, Mehar (A&amp;F)" userId="6b184fc0-f80d-46ab-a4ba-4a5755ad07a6" providerId="ADAL" clId="{CE9DF3BE-AD49-244D-87B1-9AA101D9BA70}" dt="2025-03-24T00:14:40.820" v="283" actId="2696"/>
          <pc:sldLayoutMkLst>
            <pc:docMk/>
            <pc:sldMasterMk cId="436886680" sldId="2147484005"/>
            <pc:sldLayoutMk cId="655670422" sldId="2147484020"/>
          </pc:sldLayoutMkLst>
        </pc:sldLayoutChg>
      </pc:sldMasterChg>
      <pc:sldMasterChg chg="del delSldLayout">
        <pc:chgData name="Jauhar, Mehar (A&amp;F)" userId="6b184fc0-f80d-46ab-a4ba-4a5755ad07a6" providerId="ADAL" clId="{CE9DF3BE-AD49-244D-87B1-9AA101D9BA70}" dt="2025-03-24T00:14:44.888" v="294" actId="2696"/>
        <pc:sldMasterMkLst>
          <pc:docMk/>
          <pc:sldMasterMk cId="639909419" sldId="2147484021"/>
        </pc:sldMasterMkLst>
        <pc:sldLayoutChg chg="del">
          <pc:chgData name="Jauhar, Mehar (A&amp;F)" userId="6b184fc0-f80d-46ab-a4ba-4a5755ad07a6" providerId="ADAL" clId="{CE9DF3BE-AD49-244D-87B1-9AA101D9BA70}" dt="2025-03-24T00:14:44.887" v="293" actId="2696"/>
          <pc:sldLayoutMkLst>
            <pc:docMk/>
            <pc:sldMasterMk cId="639909419" sldId="2147484021"/>
            <pc:sldLayoutMk cId="4175004884" sldId="2147484022"/>
          </pc:sldLayoutMkLst>
        </pc:sldLayoutChg>
        <pc:sldLayoutChg chg="del">
          <pc:chgData name="Jauhar, Mehar (A&amp;F)" userId="6b184fc0-f80d-46ab-a4ba-4a5755ad07a6" providerId="ADAL" clId="{CE9DF3BE-AD49-244D-87B1-9AA101D9BA70}" dt="2025-03-24T00:14:41.816" v="286" actId="2696"/>
          <pc:sldLayoutMkLst>
            <pc:docMk/>
            <pc:sldMasterMk cId="639909419" sldId="2147484021"/>
            <pc:sldLayoutMk cId="668908855" sldId="2147484023"/>
          </pc:sldLayoutMkLst>
        </pc:sldLayoutChg>
        <pc:sldLayoutChg chg="del">
          <pc:chgData name="Jauhar, Mehar (A&amp;F)" userId="6b184fc0-f80d-46ab-a4ba-4a5755ad07a6" providerId="ADAL" clId="{CE9DF3BE-AD49-244D-87B1-9AA101D9BA70}" dt="2025-03-24T00:14:44.208" v="291" actId="2696"/>
          <pc:sldLayoutMkLst>
            <pc:docMk/>
            <pc:sldMasterMk cId="639909419" sldId="2147484021"/>
            <pc:sldLayoutMk cId="579999686" sldId="2147484024"/>
          </pc:sldLayoutMkLst>
        </pc:sldLayoutChg>
      </pc:sldMasterChg>
    </pc:docChg>
  </pc:docChgLst>
  <pc:docChgLst>
    <pc:chgData name="Strain, Mallory (A&amp;F)" userId="S::mallory.strain@mass.gov::7f2f9c2c-98ee-44e6-afe8-8ea6a9111392" providerId="AD" clId="Web-{1DBA4242-053C-AD3F-7D19-3EB2595FF007}"/>
    <pc:docChg chg="modSld">
      <pc:chgData name="Strain, Mallory (A&amp;F)" userId="S::mallory.strain@mass.gov::7f2f9c2c-98ee-44e6-afe8-8ea6a9111392" providerId="AD" clId="Web-{1DBA4242-053C-AD3F-7D19-3EB2595FF007}" dt="2025-03-25T14:33:08.419" v="8"/>
      <pc:docMkLst>
        <pc:docMk/>
      </pc:docMkLst>
      <pc:sldChg chg="modSp">
        <pc:chgData name="Strain, Mallory (A&amp;F)" userId="S::mallory.strain@mass.gov::7f2f9c2c-98ee-44e6-afe8-8ea6a9111392" providerId="AD" clId="Web-{1DBA4242-053C-AD3F-7D19-3EB2595FF007}" dt="2025-03-25T14:18:08.672" v="7"/>
        <pc:sldMkLst>
          <pc:docMk/>
          <pc:sldMk cId="1721034712" sldId="2147481527"/>
        </pc:sldMkLst>
        <pc:graphicFrameChg chg="mod modGraphic">
          <ac:chgData name="Strain, Mallory (A&amp;F)" userId="S::mallory.strain@mass.gov::7f2f9c2c-98ee-44e6-afe8-8ea6a9111392" providerId="AD" clId="Web-{1DBA4242-053C-AD3F-7D19-3EB2595FF007}" dt="2025-03-25T14:18:08.672" v="7"/>
          <ac:graphicFrameMkLst>
            <pc:docMk/>
            <pc:sldMk cId="1721034712" sldId="2147481527"/>
            <ac:graphicFrameMk id="6" creationId="{368F81D1-7524-C303-1F6B-2A267DC09799}"/>
          </ac:graphicFrameMkLst>
        </pc:graphicFrameChg>
      </pc:sldChg>
      <pc:sldChg chg="mod modShow">
        <pc:chgData name="Strain, Mallory (A&amp;F)" userId="S::mallory.strain@mass.gov::7f2f9c2c-98ee-44e6-afe8-8ea6a9111392" providerId="AD" clId="Web-{1DBA4242-053C-AD3F-7D19-3EB2595FF007}" dt="2025-03-25T14:33:08.419" v="8"/>
        <pc:sldMkLst>
          <pc:docMk/>
          <pc:sldMk cId="2318375095" sldId="2147483508"/>
        </pc:sldMkLst>
      </pc:sldChg>
    </pc:docChg>
  </pc:docChgLst>
  <pc:docChgLst>
    <pc:chgData name="Strain, Mallory (A&amp;F)" userId="S::mallory.strain@mass.gov::7f2f9c2c-98ee-44e6-afe8-8ea6a9111392" providerId="AD" clId="Web-{D052A62C-9515-8E1F-CF40-A81A5739C128}"/>
    <pc:docChg chg="modSld">
      <pc:chgData name="Strain, Mallory (A&amp;F)" userId="S::mallory.strain@mass.gov::7f2f9c2c-98ee-44e6-afe8-8ea6a9111392" providerId="AD" clId="Web-{D052A62C-9515-8E1F-CF40-A81A5739C128}" dt="2025-03-04T17:01:35.315" v="93" actId="20577"/>
      <pc:docMkLst>
        <pc:docMk/>
      </pc:docMkLst>
      <pc:sldChg chg="modSp modCm">
        <pc:chgData name="Strain, Mallory (A&amp;F)" userId="S::mallory.strain@mass.gov::7f2f9c2c-98ee-44e6-afe8-8ea6a9111392" providerId="AD" clId="Web-{D052A62C-9515-8E1F-CF40-A81A5739C128}" dt="2025-03-04T17:01:35.315" v="93" actId="20577"/>
        <pc:sldMkLst>
          <pc:docMk/>
          <pc:sldMk cId="1561720608" sldId="2147481257"/>
        </pc:sldMkLst>
        <pc:spChg chg="mod">
          <ac:chgData name="Strain, Mallory (A&amp;F)" userId="S::mallory.strain@mass.gov::7f2f9c2c-98ee-44e6-afe8-8ea6a9111392" providerId="AD" clId="Web-{D052A62C-9515-8E1F-CF40-A81A5739C128}" dt="2025-03-04T17:01:35.315" v="93" actId="20577"/>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S::mallory.strain@mass.gov::7f2f9c2c-98ee-44e6-afe8-8ea6a9111392" providerId="AD" clId="Web-{D052A62C-9515-8E1F-CF40-A81A5739C128}" dt="2025-03-04T16:47:53.869" v="92" actId="20577"/>
              <pc2:cmMkLst xmlns:pc2="http://schemas.microsoft.com/office/powerpoint/2019/9/main/command">
                <pc:docMk/>
                <pc:sldMk cId="1561720608" sldId="2147481257"/>
                <pc2:cmMk id="{92A8A05D-C1E1-E24E-B1EF-382D77CBF9BB}"/>
              </pc2:cmMkLst>
            </pc226:cmChg>
          </p:ext>
        </pc:extLst>
      </pc:sldChg>
    </pc:docChg>
  </pc:docChgLst>
  <pc:docChgLst>
    <pc:chgData name="Jauhar, Mehar (A&amp;F)" userId="6b184fc0-f80d-46ab-a4ba-4a5755ad07a6" providerId="ADAL" clId="{B81E14FF-A61D-9B44-917F-5B3F9427202F}"/>
    <pc:docChg chg="undo redo custSel addSld delSld modSld sldOrd">
      <pc:chgData name="Jauhar, Mehar (A&amp;F)" userId="6b184fc0-f80d-46ab-a4ba-4a5755ad07a6" providerId="ADAL" clId="{B81E14FF-A61D-9B44-917F-5B3F9427202F}" dt="2025-02-11T17:03:29.977" v="3300" actId="1076"/>
      <pc:docMkLst>
        <pc:docMk/>
      </pc:docMkLst>
      <pc:sldChg chg="modSp mod">
        <pc:chgData name="Jauhar, Mehar (A&amp;F)" userId="6b184fc0-f80d-46ab-a4ba-4a5755ad07a6" providerId="ADAL" clId="{B81E14FF-A61D-9B44-917F-5B3F9427202F}" dt="2025-02-06T23:10:00.612" v="53"/>
        <pc:sldMkLst>
          <pc:docMk/>
          <pc:sldMk cId="1706473524" sldId="256"/>
        </pc:sldMkLst>
        <pc:spChg chg="mod">
          <ac:chgData name="Jauhar, Mehar (A&amp;F)" userId="6b184fc0-f80d-46ab-a4ba-4a5755ad07a6" providerId="ADAL" clId="{B81E14FF-A61D-9B44-917F-5B3F9427202F}" dt="2025-02-06T23:10:00.612" v="53"/>
          <ac:spMkLst>
            <pc:docMk/>
            <pc:sldMk cId="1706473524" sldId="256"/>
            <ac:spMk id="3" creationId="{6BF96C16-BDB2-15EE-4778-FA5D2DB3A873}"/>
          </ac:spMkLst>
        </pc:spChg>
      </pc:sldChg>
      <pc:sldChg chg="add del">
        <pc:chgData name="Jauhar, Mehar (A&amp;F)" userId="6b184fc0-f80d-46ab-a4ba-4a5755ad07a6" providerId="ADAL" clId="{B81E14FF-A61D-9B44-917F-5B3F9427202F}" dt="2025-02-11T00:36:12.528" v="3276"/>
        <pc:sldMkLst>
          <pc:docMk/>
          <pc:sldMk cId="1603070670" sldId="258"/>
        </pc:sldMkLst>
      </pc:sldChg>
      <pc:sldChg chg="add del">
        <pc:chgData name="Jauhar, Mehar (A&amp;F)" userId="6b184fc0-f80d-46ab-a4ba-4a5755ad07a6" providerId="ADAL" clId="{B81E14FF-A61D-9B44-917F-5B3F9427202F}" dt="2025-02-11T00:36:12.528" v="3276"/>
        <pc:sldMkLst>
          <pc:docMk/>
          <pc:sldMk cId="1319316017" sldId="263"/>
        </pc:sldMkLst>
      </pc:sldChg>
      <pc:sldChg chg="add del">
        <pc:chgData name="Jauhar, Mehar (A&amp;F)" userId="6b184fc0-f80d-46ab-a4ba-4a5755ad07a6" providerId="ADAL" clId="{B81E14FF-A61D-9B44-917F-5B3F9427202F}" dt="2025-02-11T00:36:12.528" v="3276"/>
        <pc:sldMkLst>
          <pc:docMk/>
          <pc:sldMk cId="4026100562" sldId="264"/>
        </pc:sldMkLst>
      </pc:sldChg>
      <pc:sldChg chg="add del">
        <pc:chgData name="Jauhar, Mehar (A&amp;F)" userId="6b184fc0-f80d-46ab-a4ba-4a5755ad07a6" providerId="ADAL" clId="{B81E14FF-A61D-9B44-917F-5B3F9427202F}" dt="2025-02-11T00:36:12.528" v="3276"/>
        <pc:sldMkLst>
          <pc:docMk/>
          <pc:sldMk cId="708320190" sldId="266"/>
        </pc:sldMkLst>
      </pc:sldChg>
      <pc:sldChg chg="add del">
        <pc:chgData name="Jauhar, Mehar (A&amp;F)" userId="6b184fc0-f80d-46ab-a4ba-4a5755ad07a6" providerId="ADAL" clId="{B81E14FF-A61D-9B44-917F-5B3F9427202F}" dt="2025-02-11T00:36:12.528" v="3276"/>
        <pc:sldMkLst>
          <pc:docMk/>
          <pc:sldMk cId="2905261175" sldId="273"/>
        </pc:sldMkLst>
      </pc:sldChg>
      <pc:sldChg chg="modSp">
        <pc:chgData name="Jauhar, Mehar (A&amp;F)" userId="6b184fc0-f80d-46ab-a4ba-4a5755ad07a6" providerId="ADAL" clId="{B81E14FF-A61D-9B44-917F-5B3F9427202F}" dt="2025-02-06T23:15:19.352" v="158" actId="20577"/>
        <pc:sldMkLst>
          <pc:docMk/>
          <pc:sldMk cId="2568010536" sldId="276"/>
        </pc:sldMkLst>
        <pc:graphicFrameChg chg="mod">
          <ac:chgData name="Jauhar, Mehar (A&amp;F)" userId="6b184fc0-f80d-46ab-a4ba-4a5755ad07a6" providerId="ADAL" clId="{B81E14FF-A61D-9B44-917F-5B3F9427202F}" dt="2025-02-06T23:15:19.352" v="158" actId="20577"/>
          <ac:graphicFrameMkLst>
            <pc:docMk/>
            <pc:sldMk cId="2568010536" sldId="276"/>
            <ac:graphicFrameMk id="3" creationId="{049C94AF-0C06-CB3D-9E4E-9BB946594321}"/>
          </ac:graphicFrameMkLst>
        </pc:graphicFrameChg>
      </pc:sldChg>
      <pc:sldChg chg="add del">
        <pc:chgData name="Jauhar, Mehar (A&amp;F)" userId="6b184fc0-f80d-46ab-a4ba-4a5755ad07a6" providerId="ADAL" clId="{B81E14FF-A61D-9B44-917F-5B3F9427202F}" dt="2025-02-11T00:36:12.528" v="3276"/>
        <pc:sldMkLst>
          <pc:docMk/>
          <pc:sldMk cId="1331652569" sldId="277"/>
        </pc:sldMkLst>
      </pc:sldChg>
      <pc:sldChg chg="add del">
        <pc:chgData name="Jauhar, Mehar (A&amp;F)" userId="6b184fc0-f80d-46ab-a4ba-4a5755ad07a6" providerId="ADAL" clId="{B81E14FF-A61D-9B44-917F-5B3F9427202F}" dt="2025-02-11T00:36:12.528" v="3276"/>
        <pc:sldMkLst>
          <pc:docMk/>
          <pc:sldMk cId="81840332" sldId="280"/>
        </pc:sldMkLst>
      </pc:sldChg>
      <pc:sldChg chg="add del">
        <pc:chgData name="Jauhar, Mehar (A&amp;F)" userId="6b184fc0-f80d-46ab-a4ba-4a5755ad07a6" providerId="ADAL" clId="{B81E14FF-A61D-9B44-917F-5B3F9427202F}" dt="2025-02-11T00:36:12.528" v="3276"/>
        <pc:sldMkLst>
          <pc:docMk/>
          <pc:sldMk cId="2061762888" sldId="282"/>
        </pc:sldMkLst>
      </pc:sldChg>
      <pc:sldChg chg="add del">
        <pc:chgData name="Jauhar, Mehar (A&amp;F)" userId="6b184fc0-f80d-46ab-a4ba-4a5755ad07a6" providerId="ADAL" clId="{B81E14FF-A61D-9B44-917F-5B3F9427202F}" dt="2025-02-11T00:36:12.528" v="3276"/>
        <pc:sldMkLst>
          <pc:docMk/>
          <pc:sldMk cId="1293007105" sldId="283"/>
        </pc:sldMkLst>
      </pc:sldChg>
      <pc:sldChg chg="add del">
        <pc:chgData name="Jauhar, Mehar (A&amp;F)" userId="6b184fc0-f80d-46ab-a4ba-4a5755ad07a6" providerId="ADAL" clId="{B81E14FF-A61D-9B44-917F-5B3F9427202F}" dt="2025-02-11T00:36:12.528" v="3276"/>
        <pc:sldMkLst>
          <pc:docMk/>
          <pc:sldMk cId="481167386" sldId="284"/>
        </pc:sldMkLst>
      </pc:sldChg>
      <pc:sldChg chg="add del">
        <pc:chgData name="Jauhar, Mehar (A&amp;F)" userId="6b184fc0-f80d-46ab-a4ba-4a5755ad07a6" providerId="ADAL" clId="{B81E14FF-A61D-9B44-917F-5B3F9427202F}" dt="2025-02-11T00:36:12.528" v="3276"/>
        <pc:sldMkLst>
          <pc:docMk/>
          <pc:sldMk cId="3941707896" sldId="289"/>
        </pc:sldMkLst>
      </pc:sldChg>
      <pc:sldChg chg="add del">
        <pc:chgData name="Jauhar, Mehar (A&amp;F)" userId="6b184fc0-f80d-46ab-a4ba-4a5755ad07a6" providerId="ADAL" clId="{B81E14FF-A61D-9B44-917F-5B3F9427202F}" dt="2025-02-11T00:36:12.528" v="3276"/>
        <pc:sldMkLst>
          <pc:docMk/>
          <pc:sldMk cId="3739978763" sldId="290"/>
        </pc:sldMkLst>
      </pc:sldChg>
      <pc:sldChg chg="addSp delSp modSp mod ord addCm modCm">
        <pc:chgData name="Jauhar, Mehar (A&amp;F)" userId="6b184fc0-f80d-46ab-a4ba-4a5755ad07a6" providerId="ADAL" clId="{B81E14FF-A61D-9B44-917F-5B3F9427202F}" dt="2025-02-11T00:39:24.075" v="3279"/>
        <pc:sldMkLst>
          <pc:docMk/>
          <pc:sldMk cId="1561720608" sldId="2147481257"/>
        </pc:sldMkLst>
        <pc:spChg chg="add del mod">
          <ac:chgData name="Jauhar, Mehar (A&amp;F)" userId="6b184fc0-f80d-46ab-a4ba-4a5755ad07a6" providerId="ADAL" clId="{B81E14FF-A61D-9B44-917F-5B3F9427202F}" dt="2025-02-07T17:09:48.577" v="766" actId="1076"/>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add mod">
              <pc226:chgData name="Jauhar, Mehar (A&amp;F)" userId="6b184fc0-f80d-46ab-a4ba-4a5755ad07a6" providerId="ADAL" clId="{B81E14FF-A61D-9B44-917F-5B3F9427202F}" dt="2025-02-11T00:39:24.075" v="3279"/>
              <pc2:cmMkLst xmlns:pc2="http://schemas.microsoft.com/office/powerpoint/2019/9/main/command">
                <pc:docMk/>
                <pc:sldMk cId="1561720608" sldId="2147481257"/>
                <pc2:cmMk id="{A9C47818-4319-1843-81A9-FB19AAE260BA}"/>
              </pc2:cmMkLst>
              <pc226:cmRplyChg chg="add">
                <pc226:chgData name="Jauhar, Mehar (A&amp;F)" userId="6b184fc0-f80d-46ab-a4ba-4a5755ad07a6" providerId="ADAL" clId="{B81E14FF-A61D-9B44-917F-5B3F9427202F}" dt="2025-02-11T00:39:20.142" v="3278"/>
                <pc2:cmRplyMkLst xmlns:pc2="http://schemas.microsoft.com/office/powerpoint/2019/9/main/command">
                  <pc:docMk/>
                  <pc:sldMk cId="1561720608" sldId="2147481257"/>
                  <pc2:cmMk id="{A9C47818-4319-1843-81A9-FB19AAE260BA}"/>
                  <pc2:cmRplyMk id="{8DE80ABD-1F18-D748-9CE9-CE9E63E97437}"/>
                </pc2:cmRplyMkLst>
              </pc226:cmRplyChg>
            </pc226:cmChg>
          </p:ext>
        </pc:extLst>
      </pc:sldChg>
      <pc:sldChg chg="modSp del mod">
        <pc:chgData name="Jauhar, Mehar (A&amp;F)" userId="6b184fc0-f80d-46ab-a4ba-4a5755ad07a6" providerId="ADAL" clId="{B81E14FF-A61D-9B44-917F-5B3F9427202F}" dt="2025-02-07T17:28:07.768" v="1267" actId="2696"/>
        <pc:sldMkLst>
          <pc:docMk/>
          <pc:sldMk cId="2945711600" sldId="2147481260"/>
        </pc:sldMkLst>
      </pc:sldChg>
      <pc:sldChg chg="add del">
        <pc:chgData name="Jauhar, Mehar (A&amp;F)" userId="6b184fc0-f80d-46ab-a4ba-4a5755ad07a6" providerId="ADAL" clId="{B81E14FF-A61D-9B44-917F-5B3F9427202F}" dt="2025-02-07T17:44:05.668" v="1294" actId="2696"/>
        <pc:sldMkLst>
          <pc:docMk/>
          <pc:sldMk cId="738039773" sldId="2147481266"/>
        </pc:sldMkLst>
      </pc:sldChg>
      <pc:sldChg chg="del">
        <pc:chgData name="Jauhar, Mehar (A&amp;F)" userId="6b184fc0-f80d-46ab-a4ba-4a5755ad07a6" providerId="ADAL" clId="{B81E14FF-A61D-9B44-917F-5B3F9427202F}" dt="2025-02-07T17:28:05.434" v="1265" actId="2696"/>
        <pc:sldMkLst>
          <pc:docMk/>
          <pc:sldMk cId="1097958594" sldId="2147481280"/>
        </pc:sldMkLst>
      </pc:sldChg>
      <pc:sldChg chg="ord">
        <pc:chgData name="Jauhar, Mehar (A&amp;F)" userId="6b184fc0-f80d-46ab-a4ba-4a5755ad07a6" providerId="ADAL" clId="{B81E14FF-A61D-9B44-917F-5B3F9427202F}" dt="2025-02-06T23:13:04.721" v="76" actId="20578"/>
        <pc:sldMkLst>
          <pc:docMk/>
          <pc:sldMk cId="3090884649" sldId="2147481286"/>
        </pc:sldMkLst>
      </pc:sldChg>
      <pc:sldChg chg="del">
        <pc:chgData name="Jauhar, Mehar (A&amp;F)" userId="6b184fc0-f80d-46ab-a4ba-4a5755ad07a6" providerId="ADAL" clId="{B81E14FF-A61D-9B44-917F-5B3F9427202F}" dt="2025-02-06T23:17:09.216" v="262" actId="2696"/>
        <pc:sldMkLst>
          <pc:docMk/>
          <pc:sldMk cId="320107703" sldId="2147481328"/>
        </pc:sldMkLst>
      </pc:sldChg>
      <pc:sldChg chg="del">
        <pc:chgData name="Jauhar, Mehar (A&amp;F)" userId="6b184fc0-f80d-46ab-a4ba-4a5755ad07a6" providerId="ADAL" clId="{B81E14FF-A61D-9B44-917F-5B3F9427202F}" dt="2025-02-06T23:17:10.062" v="264" actId="2696"/>
        <pc:sldMkLst>
          <pc:docMk/>
          <pc:sldMk cId="4251929413" sldId="2147481401"/>
        </pc:sldMkLst>
      </pc:sldChg>
      <pc:sldChg chg="modSp del mod ord modNotesTx">
        <pc:chgData name="Jauhar, Mehar (A&amp;F)" userId="6b184fc0-f80d-46ab-a4ba-4a5755ad07a6" providerId="ADAL" clId="{B81E14FF-A61D-9B44-917F-5B3F9427202F}" dt="2025-02-07T17:22:23.729" v="1178" actId="2696"/>
        <pc:sldMkLst>
          <pc:docMk/>
          <pc:sldMk cId="1513769258" sldId="2147481409"/>
        </pc:sldMkLst>
      </pc:sldChg>
      <pc:sldChg chg="del">
        <pc:chgData name="Jauhar, Mehar (A&amp;F)" userId="6b184fc0-f80d-46ab-a4ba-4a5755ad07a6" providerId="ADAL" clId="{B81E14FF-A61D-9B44-917F-5B3F9427202F}" dt="2025-02-06T23:13:51.024" v="86" actId="2696"/>
        <pc:sldMkLst>
          <pc:docMk/>
          <pc:sldMk cId="23261542" sldId="2147481510"/>
        </pc:sldMkLst>
      </pc:sldChg>
      <pc:sldChg chg="del">
        <pc:chgData name="Jauhar, Mehar (A&amp;F)" userId="6b184fc0-f80d-46ab-a4ba-4a5755ad07a6" providerId="ADAL" clId="{B81E14FF-A61D-9B44-917F-5B3F9427202F}" dt="2025-02-07T17:27:45.238" v="1261" actId="2696"/>
        <pc:sldMkLst>
          <pc:docMk/>
          <pc:sldMk cId="172535155" sldId="2147481513"/>
        </pc:sldMkLst>
      </pc:sldChg>
      <pc:sldChg chg="del">
        <pc:chgData name="Jauhar, Mehar (A&amp;F)" userId="6b184fc0-f80d-46ab-a4ba-4a5755ad07a6" providerId="ADAL" clId="{B81E14FF-A61D-9B44-917F-5B3F9427202F}" dt="2025-02-06T23:13:51.580" v="87" actId="2696"/>
        <pc:sldMkLst>
          <pc:docMk/>
          <pc:sldMk cId="1310640484" sldId="2147481514"/>
        </pc:sldMkLst>
      </pc:sldChg>
      <pc:sldChg chg="del">
        <pc:chgData name="Jauhar, Mehar (A&amp;F)" userId="6b184fc0-f80d-46ab-a4ba-4a5755ad07a6" providerId="ADAL" clId="{B81E14FF-A61D-9B44-917F-5B3F9427202F}" dt="2025-02-07T17:26:48.026" v="1254" actId="2696"/>
        <pc:sldMkLst>
          <pc:docMk/>
          <pc:sldMk cId="1927698087" sldId="2147481515"/>
        </pc:sldMkLst>
      </pc:sldChg>
      <pc:sldChg chg="add mod ord modShow">
        <pc:chgData name="Jauhar, Mehar (A&amp;F)" userId="6b184fc0-f80d-46ab-a4ba-4a5755ad07a6" providerId="ADAL" clId="{B81E14FF-A61D-9B44-917F-5B3F9427202F}" dt="2025-02-07T17:48:48.888" v="1340" actId="729"/>
        <pc:sldMkLst>
          <pc:docMk/>
          <pc:sldMk cId="2520700039" sldId="2147481515"/>
        </pc:sldMkLst>
      </pc:sldChg>
      <pc:sldChg chg="del">
        <pc:chgData name="Jauhar, Mehar (A&amp;F)" userId="6b184fc0-f80d-46ab-a4ba-4a5755ad07a6" providerId="ADAL" clId="{B81E14FF-A61D-9B44-917F-5B3F9427202F}" dt="2025-02-07T17:27:47.766" v="1262" actId="2696"/>
        <pc:sldMkLst>
          <pc:docMk/>
          <pc:sldMk cId="1873434868" sldId="2147481521"/>
        </pc:sldMkLst>
      </pc:sldChg>
      <pc:sldChg chg="add addCm modCm">
        <pc:chgData name="Jauhar, Mehar (A&amp;F)" userId="6b184fc0-f80d-46ab-a4ba-4a5755ad07a6" providerId="ADAL" clId="{B81E14FF-A61D-9B44-917F-5B3F9427202F}" dt="2025-02-07T17:49:19.946" v="1344"/>
        <pc:sldMkLst>
          <pc:docMk/>
          <pc:sldMk cId="746616314" sldId="2147481523"/>
        </pc:sldMkLst>
        <pc:extLst>
          <p:ext xmlns:p="http://schemas.openxmlformats.org/presentationml/2006/main" uri="{D6D511B9-2390-475A-947B-AFAB55BFBCF1}">
            <pc226:cmChg xmlns:pc226="http://schemas.microsoft.com/office/powerpoint/2022/06/main/command" chg="add mod">
              <pc226:chgData name="Jauhar, Mehar (A&amp;F)" userId="6b184fc0-f80d-46ab-a4ba-4a5755ad07a6" providerId="ADAL" clId="{B81E14FF-A61D-9B44-917F-5B3F9427202F}" dt="2025-02-07T17:49:19.946" v="1344"/>
              <pc2:cmMkLst xmlns:pc2="http://schemas.microsoft.com/office/powerpoint/2019/9/main/command">
                <pc:docMk/>
                <pc:sldMk cId="746616314" sldId="2147481523"/>
                <pc2:cmMk id="{F54EDDA4-D70B-AE4C-82B3-753A8E49F652}"/>
              </pc2:cmMkLst>
              <pc226:cmRplyChg chg="add">
                <pc226:chgData name="Jauhar, Mehar (A&amp;F)" userId="6b184fc0-f80d-46ab-a4ba-4a5755ad07a6" providerId="ADAL" clId="{B81E14FF-A61D-9B44-917F-5B3F9427202F}" dt="2025-02-07T17:49:19.946" v="1344"/>
                <pc2:cmRplyMkLst xmlns:pc2="http://schemas.microsoft.com/office/powerpoint/2019/9/main/command">
                  <pc:docMk/>
                  <pc:sldMk cId="746616314" sldId="2147481523"/>
                  <pc2:cmMk id="{F54EDDA4-D70B-AE4C-82B3-753A8E49F652}"/>
                  <pc2:cmRplyMk id="{6A054CDD-6152-F34E-AB52-676FBF89CB7C}"/>
                </pc2:cmRplyMkLst>
              </pc226:cmRplyChg>
            </pc226:cmChg>
          </p:ext>
        </pc:extLst>
      </pc:sldChg>
      <pc:sldChg chg="del">
        <pc:chgData name="Jauhar, Mehar (A&amp;F)" userId="6b184fc0-f80d-46ab-a4ba-4a5755ad07a6" providerId="ADAL" clId="{B81E14FF-A61D-9B44-917F-5B3F9427202F}" dt="2025-02-07T17:27:27.300" v="1256" actId="2696"/>
        <pc:sldMkLst>
          <pc:docMk/>
          <pc:sldMk cId="3607985382" sldId="2147481523"/>
        </pc:sldMkLst>
      </pc:sldChg>
      <pc:sldChg chg="del">
        <pc:chgData name="Jauhar, Mehar (A&amp;F)" userId="6b184fc0-f80d-46ab-a4ba-4a5755ad07a6" providerId="ADAL" clId="{B81E14FF-A61D-9B44-917F-5B3F9427202F}" dt="2025-02-07T17:27:49.530" v="1263" actId="2696"/>
        <pc:sldMkLst>
          <pc:docMk/>
          <pc:sldMk cId="455469344" sldId="2147481524"/>
        </pc:sldMkLst>
      </pc:sldChg>
      <pc:sldChg chg="del">
        <pc:chgData name="Jauhar, Mehar (A&amp;F)" userId="6b184fc0-f80d-46ab-a4ba-4a5755ad07a6" providerId="ADAL" clId="{B81E14FF-A61D-9B44-917F-5B3F9427202F}" dt="2025-02-06T23:17:10.537" v="265" actId="2696"/>
        <pc:sldMkLst>
          <pc:docMk/>
          <pc:sldMk cId="2793068530" sldId="2147481525"/>
        </pc:sldMkLst>
      </pc:sldChg>
      <pc:sldChg chg="del">
        <pc:chgData name="Jauhar, Mehar (A&amp;F)" userId="6b184fc0-f80d-46ab-a4ba-4a5755ad07a6" providerId="ADAL" clId="{B81E14FF-A61D-9B44-917F-5B3F9427202F}" dt="2025-02-06T23:13:50.283" v="85" actId="2696"/>
        <pc:sldMkLst>
          <pc:docMk/>
          <pc:sldMk cId="700935998" sldId="2147481526"/>
        </pc:sldMkLst>
      </pc:sldChg>
      <pc:sldChg chg="add del">
        <pc:chgData name="Jauhar, Mehar (A&amp;F)" userId="6b184fc0-f80d-46ab-a4ba-4a5755ad07a6" providerId="ADAL" clId="{B81E14FF-A61D-9B44-917F-5B3F9427202F}" dt="2025-02-07T17:25:12.391" v="1243"/>
        <pc:sldMkLst>
          <pc:docMk/>
          <pc:sldMk cId="23705109" sldId="2147481527"/>
        </pc:sldMkLst>
      </pc:sldChg>
      <pc:sldChg chg="add del setBg">
        <pc:chgData name="Jauhar, Mehar (A&amp;F)" userId="6b184fc0-f80d-46ab-a4ba-4a5755ad07a6" providerId="ADAL" clId="{B81E14FF-A61D-9B44-917F-5B3F9427202F}" dt="2025-02-07T17:25:03.977" v="1241"/>
        <pc:sldMkLst>
          <pc:docMk/>
          <pc:sldMk cId="1057958741" sldId="2147481527"/>
        </pc:sldMkLst>
      </pc:sldChg>
      <pc:sldChg chg="modSp add mod">
        <pc:chgData name="Jauhar, Mehar (A&amp;F)" userId="6b184fc0-f80d-46ab-a4ba-4a5755ad07a6" providerId="ADAL" clId="{B81E14FF-A61D-9B44-917F-5B3F9427202F}" dt="2025-02-07T21:12:28.176" v="2697" actId="20577"/>
        <pc:sldMkLst>
          <pc:docMk/>
          <pc:sldMk cId="1721034712" sldId="2147481527"/>
        </pc:sldMkLst>
        <pc:graphicFrameChg chg="mod modGraphic">
          <ac:chgData name="Jauhar, Mehar (A&amp;F)" userId="6b184fc0-f80d-46ab-a4ba-4a5755ad07a6" providerId="ADAL" clId="{B81E14FF-A61D-9B44-917F-5B3F9427202F}" dt="2025-02-07T21:12:28.176" v="2697" actId="20577"/>
          <ac:graphicFrameMkLst>
            <pc:docMk/>
            <pc:sldMk cId="1721034712" sldId="2147481527"/>
            <ac:graphicFrameMk id="6" creationId="{368F81D1-7524-C303-1F6B-2A267DC09799}"/>
          </ac:graphicFrameMkLst>
        </pc:graphicFrameChg>
      </pc:sldChg>
      <pc:sldChg chg="add del">
        <pc:chgData name="Jauhar, Mehar (A&amp;F)" userId="6b184fc0-f80d-46ab-a4ba-4a5755ad07a6" providerId="ADAL" clId="{B81E14FF-A61D-9B44-917F-5B3F9427202F}" dt="2025-02-07T17:25:21.931" v="1245"/>
        <pc:sldMkLst>
          <pc:docMk/>
          <pc:sldMk cId="3097718036" sldId="2147481527"/>
        </pc:sldMkLst>
      </pc:sldChg>
      <pc:sldChg chg="del">
        <pc:chgData name="Jauhar, Mehar (A&amp;F)" userId="6b184fc0-f80d-46ab-a4ba-4a5755ad07a6" providerId="ADAL" clId="{B81E14FF-A61D-9B44-917F-5B3F9427202F}" dt="2025-02-07T17:28:01.138" v="1264" actId="2696"/>
        <pc:sldMkLst>
          <pc:docMk/>
          <pc:sldMk cId="4059754975" sldId="2147481528"/>
        </pc:sldMkLst>
      </pc:sldChg>
      <pc:sldChg chg="add del">
        <pc:chgData name="Jauhar, Mehar (A&amp;F)" userId="6b184fc0-f80d-46ab-a4ba-4a5755ad07a6" providerId="ADAL" clId="{B81E14FF-A61D-9B44-917F-5B3F9427202F}" dt="2025-02-07T17:27:41.286" v="1259" actId="2696"/>
        <pc:sldMkLst>
          <pc:docMk/>
          <pc:sldMk cId="412005679" sldId="2147481529"/>
        </pc:sldMkLst>
      </pc:sldChg>
      <pc:sldChg chg="del">
        <pc:chgData name="Jauhar, Mehar (A&amp;F)" userId="6b184fc0-f80d-46ab-a4ba-4a5755ad07a6" providerId="ADAL" clId="{B81E14FF-A61D-9B44-917F-5B3F9427202F}" dt="2025-02-06T23:17:09.647" v="263" actId="2696"/>
        <pc:sldMkLst>
          <pc:docMk/>
          <pc:sldMk cId="3703931231" sldId="2147481530"/>
        </pc:sldMkLst>
      </pc:sldChg>
      <pc:sldChg chg="addSp delSp modSp mod">
        <pc:chgData name="Jauhar, Mehar (A&amp;F)" userId="6b184fc0-f80d-46ab-a4ba-4a5755ad07a6" providerId="ADAL" clId="{B81E14FF-A61D-9B44-917F-5B3F9427202F}" dt="2025-02-11T17:03:29.977" v="3300" actId="1076"/>
        <pc:sldMkLst>
          <pc:docMk/>
          <pc:sldMk cId="2934033854" sldId="2147481531"/>
        </pc:sldMkLst>
        <pc:spChg chg="mod">
          <ac:chgData name="Jauhar, Mehar (A&amp;F)" userId="6b184fc0-f80d-46ab-a4ba-4a5755ad07a6" providerId="ADAL" clId="{B81E14FF-A61D-9B44-917F-5B3F9427202F}" dt="2025-02-11T17:03:27.468" v="3299" actId="14100"/>
          <ac:spMkLst>
            <pc:docMk/>
            <pc:sldMk cId="2934033854" sldId="2147481531"/>
            <ac:spMk id="9" creationId="{3F5EDDBA-8D94-FEFE-2099-EC25227C992A}"/>
          </ac:spMkLst>
        </pc:spChg>
        <pc:picChg chg="add mod">
          <ac:chgData name="Jauhar, Mehar (A&amp;F)" userId="6b184fc0-f80d-46ab-a4ba-4a5755ad07a6" providerId="ADAL" clId="{B81E14FF-A61D-9B44-917F-5B3F9427202F}" dt="2025-02-11T17:03:29.977" v="3300" actId="1076"/>
          <ac:picMkLst>
            <pc:docMk/>
            <pc:sldMk cId="2934033854" sldId="2147481531"/>
            <ac:picMk id="6" creationId="{582481FE-B35C-47F1-BD27-496FB57B0C78}"/>
          </ac:picMkLst>
        </pc:picChg>
      </pc:sldChg>
      <pc:sldChg chg="del">
        <pc:chgData name="Jauhar, Mehar (A&amp;F)" userId="6b184fc0-f80d-46ab-a4ba-4a5755ad07a6" providerId="ADAL" clId="{B81E14FF-A61D-9B44-917F-5B3F9427202F}" dt="2025-02-07T17:27:43.730" v="1260" actId="2696"/>
        <pc:sldMkLst>
          <pc:docMk/>
          <pc:sldMk cId="2743765809" sldId="2147481532"/>
        </pc:sldMkLst>
      </pc:sldChg>
      <pc:sldChg chg="del">
        <pc:chgData name="Jauhar, Mehar (A&amp;F)" userId="6b184fc0-f80d-46ab-a4ba-4a5755ad07a6" providerId="ADAL" clId="{B81E14FF-A61D-9B44-917F-5B3F9427202F}" dt="2025-02-07T17:28:06.095" v="1266" actId="2696"/>
        <pc:sldMkLst>
          <pc:docMk/>
          <pc:sldMk cId="2769691452" sldId="2147481533"/>
        </pc:sldMkLst>
      </pc:sldChg>
      <pc:sldChg chg="del">
        <pc:chgData name="Jauhar, Mehar (A&amp;F)" userId="6b184fc0-f80d-46ab-a4ba-4a5755ad07a6" providerId="ADAL" clId="{B81E14FF-A61D-9B44-917F-5B3F9427202F}" dt="2025-02-07T17:27:37.496" v="1258" actId="2696"/>
        <pc:sldMkLst>
          <pc:docMk/>
          <pc:sldMk cId="3413798818" sldId="2147481534"/>
        </pc:sldMkLst>
      </pc:sldChg>
      <pc:sldChg chg="del">
        <pc:chgData name="Jauhar, Mehar (A&amp;F)" userId="6b184fc0-f80d-46ab-a4ba-4a5755ad07a6" providerId="ADAL" clId="{B81E14FF-A61D-9B44-917F-5B3F9427202F}" dt="2025-02-06T23:13:52.198" v="88" actId="2696"/>
        <pc:sldMkLst>
          <pc:docMk/>
          <pc:sldMk cId="570825826" sldId="2147481535"/>
        </pc:sldMkLst>
      </pc:sldChg>
      <pc:sldChg chg="addSp delSp add del mod ord setBg delDesignElem modShow">
        <pc:chgData name="Jauhar, Mehar (A&amp;F)" userId="6b184fc0-f80d-46ab-a4ba-4a5755ad07a6" providerId="ADAL" clId="{B81E14FF-A61D-9B44-917F-5B3F9427202F}" dt="2025-02-07T17:50:37.262" v="1353" actId="729"/>
        <pc:sldMkLst>
          <pc:docMk/>
          <pc:sldMk cId="1499155871" sldId="2147481536"/>
        </pc:sldMkLst>
      </pc:sldChg>
      <pc:sldChg chg="add">
        <pc:chgData name="Jauhar, Mehar (A&amp;F)" userId="6b184fc0-f80d-46ab-a4ba-4a5755ad07a6" providerId="ADAL" clId="{B81E14FF-A61D-9B44-917F-5B3F9427202F}" dt="2025-02-06T23:13:39.575" v="84"/>
        <pc:sldMkLst>
          <pc:docMk/>
          <pc:sldMk cId="1693578734" sldId="2147481538"/>
        </pc:sldMkLst>
      </pc:sldChg>
      <pc:sldChg chg="addSp delSp add del setBg delDesignElem">
        <pc:chgData name="Jauhar, Mehar (A&amp;F)" userId="6b184fc0-f80d-46ab-a4ba-4a5755ad07a6" providerId="ADAL" clId="{B81E14FF-A61D-9B44-917F-5B3F9427202F}" dt="2025-02-06T23:13:37.397" v="83"/>
        <pc:sldMkLst>
          <pc:docMk/>
          <pc:sldMk cId="3513646351" sldId="2147481538"/>
        </pc:sldMkLst>
      </pc:sldChg>
      <pc:sldChg chg="add">
        <pc:chgData name="Jauhar, Mehar (A&amp;F)" userId="6b184fc0-f80d-46ab-a4ba-4a5755ad07a6" providerId="ADAL" clId="{B81E14FF-A61D-9B44-917F-5B3F9427202F}" dt="2025-02-06T23:13:39.575" v="84"/>
        <pc:sldMkLst>
          <pc:docMk/>
          <pc:sldMk cId="1423385475" sldId="2147481539"/>
        </pc:sldMkLst>
      </pc:sldChg>
      <pc:sldChg chg="addSp delSp add del setBg delDesignElem">
        <pc:chgData name="Jauhar, Mehar (A&amp;F)" userId="6b184fc0-f80d-46ab-a4ba-4a5755ad07a6" providerId="ADAL" clId="{B81E14FF-A61D-9B44-917F-5B3F9427202F}" dt="2025-02-06T23:13:37.397" v="83"/>
        <pc:sldMkLst>
          <pc:docMk/>
          <pc:sldMk cId="3117682038" sldId="2147481539"/>
        </pc:sldMkLst>
      </pc:sldChg>
      <pc:sldChg chg="modSp add mod">
        <pc:chgData name="Jauhar, Mehar (A&amp;F)" userId="6b184fc0-f80d-46ab-a4ba-4a5755ad07a6" providerId="ADAL" clId="{B81E14FF-A61D-9B44-917F-5B3F9427202F}" dt="2025-02-06T23:21:38.806" v="426" actId="20577"/>
        <pc:sldMkLst>
          <pc:docMk/>
          <pc:sldMk cId="1363718648" sldId="2147481540"/>
        </pc:sldMkLst>
        <pc:spChg chg="mod">
          <ac:chgData name="Jauhar, Mehar (A&amp;F)" userId="6b184fc0-f80d-46ab-a4ba-4a5755ad07a6" providerId="ADAL" clId="{B81E14FF-A61D-9B44-917F-5B3F9427202F}" dt="2025-02-06T23:21:38.806" v="426" actId="20577"/>
          <ac:spMkLst>
            <pc:docMk/>
            <pc:sldMk cId="1363718648" sldId="2147481540"/>
            <ac:spMk id="9" creationId="{61B7AD68-2546-FA2F-A2F2-6C54E2284F2F}"/>
          </ac:spMkLst>
        </pc:spChg>
      </pc:sldChg>
      <pc:sldChg chg="addSp delSp add del setBg delDesignElem">
        <pc:chgData name="Jauhar, Mehar (A&amp;F)" userId="6b184fc0-f80d-46ab-a4ba-4a5755ad07a6" providerId="ADAL" clId="{B81E14FF-A61D-9B44-917F-5B3F9427202F}" dt="2025-02-06T23:13:37.397" v="83"/>
        <pc:sldMkLst>
          <pc:docMk/>
          <pc:sldMk cId="3732374620" sldId="2147481540"/>
        </pc:sldMkLst>
      </pc:sldChg>
      <pc:sldChg chg="modSp add del mod ord modNotesTx">
        <pc:chgData name="Jauhar, Mehar (A&amp;F)" userId="6b184fc0-f80d-46ab-a4ba-4a5755ad07a6" providerId="ADAL" clId="{B81E14FF-A61D-9B44-917F-5B3F9427202F}" dt="2025-02-07T16:47:20.474" v="647" actId="20578"/>
        <pc:sldMkLst>
          <pc:docMk/>
          <pc:sldMk cId="2733478352" sldId="2147481541"/>
        </pc:sldMkLst>
        <pc:spChg chg="mod">
          <ac:chgData name="Jauhar, Mehar (A&amp;F)" userId="6b184fc0-f80d-46ab-a4ba-4a5755ad07a6" providerId="ADAL" clId="{B81E14FF-A61D-9B44-917F-5B3F9427202F}" dt="2025-02-07T16:46:38.208" v="635" actId="13926"/>
          <ac:spMkLst>
            <pc:docMk/>
            <pc:sldMk cId="2733478352" sldId="2147481541"/>
            <ac:spMk id="9" creationId="{61B7AD68-2546-FA2F-A2F2-6C54E2284F2F}"/>
          </ac:spMkLst>
        </pc:spChg>
      </pc:sldChg>
      <pc:sldChg chg="modSp add mod ord">
        <pc:chgData name="Jauhar, Mehar (A&amp;F)" userId="6b184fc0-f80d-46ab-a4ba-4a5755ad07a6" providerId="ADAL" clId="{B81E14FF-A61D-9B44-917F-5B3F9427202F}" dt="2025-02-07T16:49:08.107" v="688" actId="13926"/>
        <pc:sldMkLst>
          <pc:docMk/>
          <pc:sldMk cId="719758237" sldId="2147481542"/>
        </pc:sldMkLst>
        <pc:spChg chg="mod">
          <ac:chgData name="Jauhar, Mehar (A&amp;F)" userId="6b184fc0-f80d-46ab-a4ba-4a5755ad07a6" providerId="ADAL" clId="{B81E14FF-A61D-9B44-917F-5B3F9427202F}" dt="2025-02-07T16:49:08.107" v="688" actId="13926"/>
          <ac:spMkLst>
            <pc:docMk/>
            <pc:sldMk cId="719758237" sldId="2147481542"/>
            <ac:spMk id="9" creationId="{C9DF48A7-0091-E824-9FFD-D85FEB8BA038}"/>
          </ac:spMkLst>
        </pc:spChg>
      </pc:sldChg>
      <pc:sldChg chg="modSp add mod ord modCm">
        <pc:chgData name="Jauhar, Mehar (A&amp;F)" userId="6b184fc0-f80d-46ab-a4ba-4a5755ad07a6" providerId="ADAL" clId="{B81E14FF-A61D-9B44-917F-5B3F9427202F}" dt="2025-02-11T00:40:44.155" v="3280"/>
        <pc:sldMkLst>
          <pc:docMk/>
          <pc:sldMk cId="3279986888" sldId="2147481543"/>
        </pc:sldMkLst>
        <pc:spChg chg="mod">
          <ac:chgData name="Jauhar, Mehar (A&amp;F)" userId="6b184fc0-f80d-46ab-a4ba-4a5755ad07a6" providerId="ADAL" clId="{B81E14FF-A61D-9B44-917F-5B3F9427202F}" dt="2025-02-07T16:49:15.755" v="689" actId="13926"/>
          <ac:spMkLst>
            <pc:docMk/>
            <pc:sldMk cId="3279986888" sldId="2147481543"/>
            <ac:spMk id="9" creationId="{61B7AD68-2546-FA2F-A2F2-6C54E2284F2F}"/>
          </ac:spMkLst>
        </pc:spChg>
        <pc:extLst>
          <p:ext xmlns:p="http://schemas.openxmlformats.org/presentationml/2006/main" uri="{D6D511B9-2390-475A-947B-AFAB55BFBCF1}">
            <pc226:cmChg xmlns:pc226="http://schemas.microsoft.com/office/powerpoint/2022/06/main/command" chg="">
              <pc226:chgData name="Jauhar, Mehar (A&amp;F)" userId="6b184fc0-f80d-46ab-a4ba-4a5755ad07a6" providerId="ADAL" clId="{B81E14FF-A61D-9B44-917F-5B3F9427202F}" dt="2025-02-11T00:40:44.155" v="3280"/>
              <pc2:cmMkLst xmlns:pc2="http://schemas.microsoft.com/office/powerpoint/2019/9/main/command">
                <pc:docMk/>
                <pc:sldMk cId="3279986888" sldId="2147481543"/>
                <pc2:cmMk id="{DE2F2DBB-9619-44ED-8960-EE2B5EBB28EB}"/>
              </pc2:cmMkLst>
              <pc226:cmRplyChg chg="add">
                <pc226:chgData name="Jauhar, Mehar (A&amp;F)" userId="6b184fc0-f80d-46ab-a4ba-4a5755ad07a6" providerId="ADAL" clId="{B81E14FF-A61D-9B44-917F-5B3F9427202F}" dt="2025-02-11T00:40:44.155" v="3280"/>
                <pc2:cmRplyMkLst xmlns:pc2="http://schemas.microsoft.com/office/powerpoint/2019/9/main/command">
                  <pc:docMk/>
                  <pc:sldMk cId="3279986888" sldId="2147481543"/>
                  <pc2:cmMk id="{DE2F2DBB-9619-44ED-8960-EE2B5EBB28EB}"/>
                  <pc2:cmRplyMk id="{8AE9D8DA-EBC0-B14B-9676-845D443A69AE}"/>
                </pc2:cmRplyMkLst>
              </pc226:cmRplyChg>
            </pc226:cmChg>
          </p:ext>
        </pc:extLst>
      </pc:sldChg>
      <pc:sldChg chg="addSp delSp modSp add mod">
        <pc:chgData name="Jauhar, Mehar (A&amp;F)" userId="6b184fc0-f80d-46ab-a4ba-4a5755ad07a6" providerId="ADAL" clId="{B81E14FF-A61D-9B44-917F-5B3F9427202F}" dt="2025-02-07T21:53:40.096" v="3163" actId="1076"/>
        <pc:sldMkLst>
          <pc:docMk/>
          <pc:sldMk cId="1703071084" sldId="2147481544"/>
        </pc:sldMkLst>
        <pc:spChg chg="mod">
          <ac:chgData name="Jauhar, Mehar (A&amp;F)" userId="6b184fc0-f80d-46ab-a4ba-4a5755ad07a6" providerId="ADAL" clId="{B81E14FF-A61D-9B44-917F-5B3F9427202F}" dt="2025-02-07T21:50:49.469" v="3138" actId="14100"/>
          <ac:spMkLst>
            <pc:docMk/>
            <pc:sldMk cId="1703071084" sldId="2147481544"/>
            <ac:spMk id="2" creationId="{DC334729-BDD8-9905-8A3B-03B7465C55AD}"/>
          </ac:spMkLst>
        </pc:spChg>
        <pc:spChg chg="mod">
          <ac:chgData name="Jauhar, Mehar (A&amp;F)" userId="6b184fc0-f80d-46ab-a4ba-4a5755ad07a6" providerId="ADAL" clId="{B81E14FF-A61D-9B44-917F-5B3F9427202F}" dt="2025-02-07T21:50:28.235" v="3130" actId="1076"/>
          <ac:spMkLst>
            <pc:docMk/>
            <pc:sldMk cId="1703071084" sldId="2147481544"/>
            <ac:spMk id="4" creationId="{C86F876B-8CA5-ED01-6900-767CA9D91559}"/>
          </ac:spMkLst>
        </pc:spChg>
        <pc:spChg chg="mod">
          <ac:chgData name="Jauhar, Mehar (A&amp;F)" userId="6b184fc0-f80d-46ab-a4ba-4a5755ad07a6" providerId="ADAL" clId="{B81E14FF-A61D-9B44-917F-5B3F9427202F}" dt="2025-02-07T21:53:29.269" v="3162" actId="14100"/>
          <ac:spMkLst>
            <pc:docMk/>
            <pc:sldMk cId="1703071084" sldId="2147481544"/>
            <ac:spMk id="5" creationId="{3A83D5BC-405A-E484-FA4F-B4230CA407AB}"/>
          </ac:spMkLst>
        </pc:spChg>
        <pc:spChg chg="mod">
          <ac:chgData name="Jauhar, Mehar (A&amp;F)" userId="6b184fc0-f80d-46ab-a4ba-4a5755ad07a6" providerId="ADAL" clId="{B81E14FF-A61D-9B44-917F-5B3F9427202F}" dt="2025-02-07T21:20:02.776" v="2856" actId="313"/>
          <ac:spMkLst>
            <pc:docMk/>
            <pc:sldMk cId="1703071084" sldId="2147481544"/>
            <ac:spMk id="9" creationId="{C9DF48A7-0091-E824-9FFD-D85FEB8BA038}"/>
          </ac:spMkLst>
        </pc:spChg>
        <pc:picChg chg="mod">
          <ac:chgData name="Jauhar, Mehar (A&amp;F)" userId="6b184fc0-f80d-46ab-a4ba-4a5755ad07a6" providerId="ADAL" clId="{B81E14FF-A61D-9B44-917F-5B3F9427202F}" dt="2025-02-07T21:50:21.503" v="3129" actId="1076"/>
          <ac:picMkLst>
            <pc:docMk/>
            <pc:sldMk cId="1703071084" sldId="2147481544"/>
            <ac:picMk id="1028" creationId="{D49AE86F-A034-E50E-7D89-303267FAD582}"/>
          </ac:picMkLst>
        </pc:picChg>
      </pc:sldChg>
      <pc:sldChg chg="modSp add del mod">
        <pc:chgData name="Jauhar, Mehar (A&amp;F)" userId="6b184fc0-f80d-46ab-a4ba-4a5755ad07a6" providerId="ADAL" clId="{B81E14FF-A61D-9B44-917F-5B3F9427202F}" dt="2025-02-11T00:36:18.900" v="3277" actId="2696"/>
        <pc:sldMkLst>
          <pc:docMk/>
          <pc:sldMk cId="46369682" sldId="2147481545"/>
        </pc:sldMkLst>
      </pc:sldChg>
      <pc:sldChg chg="addSp delSp modSp add del mod setBg">
        <pc:chgData name="Jauhar, Mehar (A&amp;F)" userId="6b184fc0-f80d-46ab-a4ba-4a5755ad07a6" providerId="ADAL" clId="{B81E14FF-A61D-9B44-917F-5B3F9427202F}" dt="2025-02-07T18:10:16.354" v="2208" actId="2696"/>
        <pc:sldMkLst>
          <pc:docMk/>
          <pc:sldMk cId="2946511549" sldId="2147481546"/>
        </pc:sldMkLst>
      </pc:sldChg>
      <pc:sldChg chg="modSp add del mod">
        <pc:chgData name="Jauhar, Mehar (A&amp;F)" userId="6b184fc0-f80d-46ab-a4ba-4a5755ad07a6" providerId="ADAL" clId="{B81E14FF-A61D-9B44-917F-5B3F9427202F}" dt="2025-02-11T16:55:17.540" v="3289" actId="2696"/>
        <pc:sldMkLst>
          <pc:docMk/>
          <pc:sldMk cId="274479942" sldId="2147481547"/>
        </pc:sldMkLst>
      </pc:sldChg>
      <pc:sldChg chg="add del">
        <pc:chgData name="Jauhar, Mehar (A&amp;F)" userId="6b184fc0-f80d-46ab-a4ba-4a5755ad07a6" providerId="ADAL" clId="{B81E14FF-A61D-9B44-917F-5B3F9427202F}" dt="2025-02-06T23:21:44.894" v="428"/>
        <pc:sldMkLst>
          <pc:docMk/>
          <pc:sldMk cId="2261579265" sldId="2147481548"/>
        </pc:sldMkLst>
      </pc:sldChg>
      <pc:sldChg chg="addSp delSp modSp add del mod">
        <pc:chgData name="Jauhar, Mehar (A&amp;F)" userId="6b184fc0-f80d-46ab-a4ba-4a5755ad07a6" providerId="ADAL" clId="{B81E14FF-A61D-9B44-917F-5B3F9427202F}" dt="2025-02-07T17:24:27.676" v="1236" actId="2696"/>
        <pc:sldMkLst>
          <pc:docMk/>
          <pc:sldMk cId="2518039734" sldId="2147481548"/>
        </pc:sldMkLst>
      </pc:sldChg>
      <pc:sldChg chg="modSp add del mod">
        <pc:chgData name="Jauhar, Mehar (A&amp;F)" userId="6b184fc0-f80d-46ab-a4ba-4a5755ad07a6" providerId="ADAL" clId="{B81E14FF-A61D-9B44-917F-5B3F9427202F}" dt="2025-02-07T17:10:52.693" v="769" actId="2696"/>
        <pc:sldMkLst>
          <pc:docMk/>
          <pc:sldMk cId="1226949783" sldId="2147481549"/>
        </pc:sldMkLst>
      </pc:sldChg>
      <pc:sldChg chg="addSp delSp modSp add mod delCm modCm">
        <pc:chgData name="Jauhar, Mehar (A&amp;F)" userId="6b184fc0-f80d-46ab-a4ba-4a5755ad07a6" providerId="ADAL" clId="{B81E14FF-A61D-9B44-917F-5B3F9427202F}" dt="2025-02-11T15:51:22.300" v="3287" actId="20577"/>
        <pc:sldMkLst>
          <pc:docMk/>
          <pc:sldMk cId="2126720455" sldId="2147481550"/>
        </pc:sldMkLst>
        <pc:spChg chg="mod">
          <ac:chgData name="Jauhar, Mehar (A&amp;F)" userId="6b184fc0-f80d-46ab-a4ba-4a5755ad07a6" providerId="ADAL" clId="{B81E14FF-A61D-9B44-917F-5B3F9427202F}" dt="2025-02-07T17:14:42.676" v="945"/>
          <ac:spMkLst>
            <pc:docMk/>
            <pc:sldMk cId="2126720455" sldId="2147481550"/>
            <ac:spMk id="9" creationId="{61B7AD68-2546-FA2F-A2F2-6C54E2284F2F}"/>
          </ac:spMkLst>
        </pc:spChg>
        <pc:spChg chg="mod">
          <ac:chgData name="Jauhar, Mehar (A&amp;F)" userId="6b184fc0-f80d-46ab-a4ba-4a5755ad07a6" providerId="ADAL" clId="{B81E14FF-A61D-9B44-917F-5B3F9427202F}" dt="2025-02-11T15:51:22.300" v="3287" actId="20577"/>
          <ac:spMkLst>
            <pc:docMk/>
            <pc:sldMk cId="2126720455" sldId="2147481550"/>
            <ac:spMk id="11" creationId="{C99D162D-B2EC-B50A-919C-1363298DF8EA}"/>
          </ac:spMkLst>
        </pc:spChg>
        <pc:extLst>
          <p:ext xmlns:p="http://schemas.openxmlformats.org/presentationml/2006/main" uri="{D6D511B9-2390-475A-947B-AFAB55BFBCF1}">
            <pc226:cmChg xmlns:pc226="http://schemas.microsoft.com/office/powerpoint/2022/06/main/command" chg="del mod">
              <pc226:chgData name="Jauhar, Mehar (A&amp;F)" userId="6b184fc0-f80d-46ab-a4ba-4a5755ad07a6" providerId="ADAL" clId="{B81E14FF-A61D-9B44-917F-5B3F9427202F}" dt="2025-02-07T17:15:07.690" v="952"/>
              <pc2:cmMkLst xmlns:pc2="http://schemas.microsoft.com/office/powerpoint/2019/9/main/command">
                <pc:docMk/>
                <pc:sldMk cId="2126720455" sldId="2147481550"/>
                <pc2:cmMk id="{4AA04CBB-910B-E54C-B623-D725F7B24A91}"/>
              </pc2:cmMkLst>
            </pc226:cmChg>
          </p:ext>
        </pc:extLst>
      </pc:sldChg>
      <pc:sldChg chg="addSp delSp modSp add del mod">
        <pc:chgData name="Jauhar, Mehar (A&amp;F)" userId="6b184fc0-f80d-46ab-a4ba-4a5755ad07a6" providerId="ADAL" clId="{B81E14FF-A61D-9B44-917F-5B3F9427202F}" dt="2025-02-07T16:49:23.552" v="690" actId="2696"/>
        <pc:sldMkLst>
          <pc:docMk/>
          <pc:sldMk cId="941841388" sldId="2147483466"/>
        </pc:sldMkLst>
      </pc:sldChg>
      <pc:sldChg chg="addSp delSp modSp add del mod">
        <pc:chgData name="Jauhar, Mehar (A&amp;F)" userId="6b184fc0-f80d-46ab-a4ba-4a5755ad07a6" providerId="ADAL" clId="{B81E14FF-A61D-9B44-917F-5B3F9427202F}" dt="2025-02-07T16:49:25.022" v="691" actId="2696"/>
        <pc:sldMkLst>
          <pc:docMk/>
          <pc:sldMk cId="1718335038" sldId="2147483467"/>
        </pc:sldMkLst>
      </pc:sldChg>
      <pc:sldChg chg="addSp modSp add mod">
        <pc:chgData name="Jauhar, Mehar (A&amp;F)" userId="6b184fc0-f80d-46ab-a4ba-4a5755ad07a6" providerId="ADAL" clId="{B81E14FF-A61D-9B44-917F-5B3F9427202F}" dt="2025-02-07T17:45:23.024" v="1324" actId="1076"/>
        <pc:sldMkLst>
          <pc:docMk/>
          <pc:sldMk cId="2353380868" sldId="2147483468"/>
        </pc:sldMkLst>
      </pc:sldChg>
      <pc:sldChg chg="addSp delSp modSp add del mod">
        <pc:chgData name="Jauhar, Mehar (A&amp;F)" userId="6b184fc0-f80d-46ab-a4ba-4a5755ad07a6" providerId="ADAL" clId="{B81E14FF-A61D-9B44-917F-5B3F9427202F}" dt="2025-02-07T16:49:26.616" v="692" actId="2696"/>
        <pc:sldMkLst>
          <pc:docMk/>
          <pc:sldMk cId="2632304950" sldId="2147483468"/>
        </pc:sldMkLst>
      </pc:sldChg>
      <pc:sldChg chg="add">
        <pc:chgData name="Jauhar, Mehar (A&amp;F)" userId="6b184fc0-f80d-46ab-a4ba-4a5755ad07a6" providerId="ADAL" clId="{B81E14FF-A61D-9B44-917F-5B3F9427202F}" dt="2025-02-07T17:22:20.459" v="1177"/>
        <pc:sldMkLst>
          <pc:docMk/>
          <pc:sldMk cId="2936321618" sldId="2147483469"/>
        </pc:sldMkLst>
      </pc:sldChg>
      <pc:sldChg chg="addSp delSp add del setBg delDesignElem">
        <pc:chgData name="Jauhar, Mehar (A&amp;F)" userId="6b184fc0-f80d-46ab-a4ba-4a5755ad07a6" providerId="ADAL" clId="{B81E14FF-A61D-9B44-917F-5B3F9427202F}" dt="2025-02-07T17:24:05.405" v="1235"/>
        <pc:sldMkLst>
          <pc:docMk/>
          <pc:sldMk cId="1751393933" sldId="2147483470"/>
        </pc:sldMkLst>
        <pc:spChg chg="add del">
          <ac:chgData name="Jauhar, Mehar (A&amp;F)" userId="6b184fc0-f80d-46ab-a4ba-4a5755ad07a6" providerId="ADAL" clId="{B81E14FF-A61D-9B44-917F-5B3F9427202F}" dt="2025-02-07T17:24:02.770" v="1234"/>
          <ac:spMkLst>
            <pc:docMk/>
            <pc:sldMk cId="1751393933" sldId="2147483470"/>
            <ac:spMk id="8" creationId="{CE95D99A-3234-9FAF-1BAD-C731E6C2BE29}"/>
          </ac:spMkLst>
        </pc:spChg>
        <pc:spChg chg="add del">
          <ac:chgData name="Jauhar, Mehar (A&amp;F)" userId="6b184fc0-f80d-46ab-a4ba-4a5755ad07a6" providerId="ADAL" clId="{B81E14FF-A61D-9B44-917F-5B3F9427202F}" dt="2025-02-07T17:24:02.770" v="1234"/>
          <ac:spMkLst>
            <pc:docMk/>
            <pc:sldMk cId="1751393933" sldId="2147483470"/>
            <ac:spMk id="10" creationId="{1E4327BE-8FF2-8C61-9172-6C2A3A35C4D1}"/>
          </ac:spMkLst>
        </pc:spChg>
      </pc:sldChg>
      <pc:sldChg chg="add del">
        <pc:chgData name="Jauhar, Mehar (A&amp;F)" userId="6b184fc0-f80d-46ab-a4ba-4a5755ad07a6" providerId="ADAL" clId="{B81E14FF-A61D-9B44-917F-5B3F9427202F}" dt="2025-02-07T17:25:12.391" v="1243"/>
        <pc:sldMkLst>
          <pc:docMk/>
          <pc:sldMk cId="702503550" sldId="2147483471"/>
        </pc:sldMkLst>
      </pc:sldChg>
      <pc:sldChg chg="addSp delSp add del setBg delDesignElem">
        <pc:chgData name="Jauhar, Mehar (A&amp;F)" userId="6b184fc0-f80d-46ab-a4ba-4a5755ad07a6" providerId="ADAL" clId="{B81E14FF-A61D-9B44-917F-5B3F9427202F}" dt="2025-02-07T17:25:03.977" v="1241"/>
        <pc:sldMkLst>
          <pc:docMk/>
          <pc:sldMk cId="1057068823" sldId="2147483471"/>
        </pc:sldMkLst>
      </pc:sldChg>
      <pc:sldChg chg="add del">
        <pc:chgData name="Jauhar, Mehar (A&amp;F)" userId="6b184fc0-f80d-46ab-a4ba-4a5755ad07a6" providerId="ADAL" clId="{B81E14FF-A61D-9B44-917F-5B3F9427202F}" dt="2025-02-07T17:25:21.931" v="1245"/>
        <pc:sldMkLst>
          <pc:docMk/>
          <pc:sldMk cId="1320583230" sldId="2147483471"/>
        </pc:sldMkLst>
      </pc:sldChg>
      <pc:sldChg chg="add del">
        <pc:chgData name="Jauhar, Mehar (A&amp;F)" userId="6b184fc0-f80d-46ab-a4ba-4a5755ad07a6" providerId="ADAL" clId="{B81E14FF-A61D-9B44-917F-5B3F9427202F}" dt="2025-02-07T17:25:34.317" v="1248" actId="2696"/>
        <pc:sldMkLst>
          <pc:docMk/>
          <pc:sldMk cId="1576051517" sldId="2147483471"/>
        </pc:sldMkLst>
      </pc:sldChg>
      <pc:sldChg chg="add mod modShow">
        <pc:chgData name="Jauhar, Mehar (A&amp;F)" userId="6b184fc0-f80d-46ab-a4ba-4a5755ad07a6" providerId="ADAL" clId="{B81E14FF-A61D-9B44-917F-5B3F9427202F}" dt="2025-02-07T17:48:57.704" v="1343" actId="729"/>
        <pc:sldMkLst>
          <pc:docMk/>
          <pc:sldMk cId="2321386079" sldId="2147483471"/>
        </pc:sldMkLst>
      </pc:sldChg>
      <pc:sldChg chg="add del">
        <pc:chgData name="Jauhar, Mehar (A&amp;F)" userId="6b184fc0-f80d-46ab-a4ba-4a5755ad07a6" providerId="ADAL" clId="{B81E14FF-A61D-9B44-917F-5B3F9427202F}" dt="2025-02-07T17:25:01.049" v="1238"/>
        <pc:sldMkLst>
          <pc:docMk/>
          <pc:sldMk cId="3831898522" sldId="2147483471"/>
        </pc:sldMkLst>
      </pc:sldChg>
      <pc:sldChg chg="modSp add mod">
        <pc:chgData name="Jauhar, Mehar (A&amp;F)" userId="6b184fc0-f80d-46ab-a4ba-4a5755ad07a6" providerId="ADAL" clId="{B81E14FF-A61D-9B44-917F-5B3F9427202F}" dt="2025-02-07T21:11:47.985" v="2685" actId="20577"/>
        <pc:sldMkLst>
          <pc:docMk/>
          <pc:sldMk cId="866654257" sldId="2147483472"/>
        </pc:sldMkLst>
        <pc:graphicFrameChg chg="modGraphic">
          <ac:chgData name="Jauhar, Mehar (A&amp;F)" userId="6b184fc0-f80d-46ab-a4ba-4a5755ad07a6" providerId="ADAL" clId="{B81E14FF-A61D-9B44-917F-5B3F9427202F}" dt="2025-02-07T21:11:47.985" v="2685" actId="20577"/>
          <ac:graphicFrameMkLst>
            <pc:docMk/>
            <pc:sldMk cId="866654257" sldId="2147483472"/>
            <ac:graphicFrameMk id="6" creationId="{368F81D1-7524-C303-1F6B-2A267DC09799}"/>
          </ac:graphicFrameMkLst>
        </pc:graphicFrameChg>
      </pc:sldChg>
      <pc:sldChg chg="add del">
        <pc:chgData name="Jauhar, Mehar (A&amp;F)" userId="6b184fc0-f80d-46ab-a4ba-4a5755ad07a6" providerId="ADAL" clId="{B81E14FF-A61D-9B44-917F-5B3F9427202F}" dt="2025-02-07T17:25:21.931" v="1245"/>
        <pc:sldMkLst>
          <pc:docMk/>
          <pc:sldMk cId="2528246415" sldId="2147483472"/>
        </pc:sldMkLst>
      </pc:sldChg>
      <pc:sldChg chg="add del setBg">
        <pc:chgData name="Jauhar, Mehar (A&amp;F)" userId="6b184fc0-f80d-46ab-a4ba-4a5755ad07a6" providerId="ADAL" clId="{B81E14FF-A61D-9B44-917F-5B3F9427202F}" dt="2025-02-07T17:25:03.977" v="1241"/>
        <pc:sldMkLst>
          <pc:docMk/>
          <pc:sldMk cId="2675215970" sldId="2147483472"/>
        </pc:sldMkLst>
      </pc:sldChg>
      <pc:sldChg chg="add del">
        <pc:chgData name="Jauhar, Mehar (A&amp;F)" userId="6b184fc0-f80d-46ab-a4ba-4a5755ad07a6" providerId="ADAL" clId="{B81E14FF-A61D-9B44-917F-5B3F9427202F}" dt="2025-02-07T17:25:12.391" v="1243"/>
        <pc:sldMkLst>
          <pc:docMk/>
          <pc:sldMk cId="3102759306" sldId="2147483472"/>
        </pc:sldMkLst>
      </pc:sldChg>
      <pc:sldChg chg="add del">
        <pc:chgData name="Jauhar, Mehar (A&amp;F)" userId="6b184fc0-f80d-46ab-a4ba-4a5755ad07a6" providerId="ADAL" clId="{B81E14FF-A61D-9B44-917F-5B3F9427202F}" dt="2025-02-07T17:25:01.049" v="1238"/>
        <pc:sldMkLst>
          <pc:docMk/>
          <pc:sldMk cId="3310871067" sldId="2147483472"/>
        </pc:sldMkLst>
      </pc:sldChg>
      <pc:sldChg chg="add del setBg">
        <pc:chgData name="Jauhar, Mehar (A&amp;F)" userId="6b184fc0-f80d-46ab-a4ba-4a5755ad07a6" providerId="ADAL" clId="{B81E14FF-A61D-9B44-917F-5B3F9427202F}" dt="2025-02-07T17:25:03.977" v="1241"/>
        <pc:sldMkLst>
          <pc:docMk/>
          <pc:sldMk cId="2596761292" sldId="2147483477"/>
        </pc:sldMkLst>
      </pc:sldChg>
      <pc:sldChg chg="add del">
        <pc:chgData name="Jauhar, Mehar (A&amp;F)" userId="6b184fc0-f80d-46ab-a4ba-4a5755ad07a6" providerId="ADAL" clId="{B81E14FF-A61D-9B44-917F-5B3F9427202F}" dt="2025-02-07T17:25:12.391" v="1243"/>
        <pc:sldMkLst>
          <pc:docMk/>
          <pc:sldMk cId="3371768604" sldId="2147483477"/>
        </pc:sldMkLst>
      </pc:sldChg>
      <pc:sldChg chg="addSp delSp modSp add mod modCm">
        <pc:chgData name="Jauhar, Mehar (A&amp;F)" userId="6b184fc0-f80d-46ab-a4ba-4a5755ad07a6" providerId="ADAL" clId="{B81E14FF-A61D-9B44-917F-5B3F9427202F}" dt="2025-02-07T21:17:07.326" v="2853"/>
        <pc:sldMkLst>
          <pc:docMk/>
          <pc:sldMk cId="3379675862" sldId="2147483477"/>
        </pc:sldMkLst>
        <pc:graphicFrameChg chg="mod modGraphic">
          <ac:chgData name="Jauhar, Mehar (A&amp;F)" userId="6b184fc0-f80d-46ab-a4ba-4a5755ad07a6" providerId="ADAL" clId="{B81E14FF-A61D-9B44-917F-5B3F9427202F}" dt="2025-02-07T21:12:05.983" v="2689" actId="20577"/>
          <ac:graphicFrameMkLst>
            <pc:docMk/>
            <pc:sldMk cId="3379675862" sldId="2147483477"/>
            <ac:graphicFrameMk id="6" creationId="{2AE3BF01-A016-BEC2-5A64-E30D1EBA1320}"/>
          </ac:graphicFrameMkLst>
        </pc:graphicFrameChg>
        <pc:extLst>
          <p:ext xmlns:p="http://schemas.openxmlformats.org/presentationml/2006/main" uri="{D6D511B9-2390-475A-947B-AFAB55BFBCF1}">
            <pc226:cmChg xmlns:pc226="http://schemas.microsoft.com/office/powerpoint/2022/06/main/command" chg="">
              <pc226:chgData name="Jauhar, Mehar (A&amp;F)" userId="6b184fc0-f80d-46ab-a4ba-4a5755ad07a6" providerId="ADAL" clId="{B81E14FF-A61D-9B44-917F-5B3F9427202F}" dt="2025-02-07T21:17:07.326" v="2853"/>
              <pc2:cmMkLst xmlns:pc2="http://schemas.microsoft.com/office/powerpoint/2019/9/main/command">
                <pc:docMk/>
                <pc:sldMk cId="3379675862" sldId="2147483477"/>
                <pc2:cmMk id="{DE0172FE-A3B1-4C32-9947-A5082A6C358C}"/>
              </pc2:cmMkLst>
              <pc226:cmRplyChg chg="add">
                <pc226:chgData name="Jauhar, Mehar (A&amp;F)" userId="6b184fc0-f80d-46ab-a4ba-4a5755ad07a6" providerId="ADAL" clId="{B81E14FF-A61D-9B44-917F-5B3F9427202F}" dt="2025-02-07T21:17:07.326" v="2853"/>
                <pc2:cmRplyMkLst xmlns:pc2="http://schemas.microsoft.com/office/powerpoint/2019/9/main/command">
                  <pc:docMk/>
                  <pc:sldMk cId="3379675862" sldId="2147483477"/>
                  <pc2:cmMk id="{DE0172FE-A3B1-4C32-9947-A5082A6C358C}"/>
                  <pc2:cmRplyMk id="{3484CED7-64BB-CE4B-87A8-32B24428E1F9}"/>
                </pc2:cmRplyMkLst>
              </pc226:cmRplyChg>
            </pc226:cmChg>
          </p:ext>
        </pc:extLst>
      </pc:sldChg>
      <pc:sldChg chg="add del">
        <pc:chgData name="Jauhar, Mehar (A&amp;F)" userId="6b184fc0-f80d-46ab-a4ba-4a5755ad07a6" providerId="ADAL" clId="{B81E14FF-A61D-9B44-917F-5B3F9427202F}" dt="2025-02-07T17:25:21.931" v="1245"/>
        <pc:sldMkLst>
          <pc:docMk/>
          <pc:sldMk cId="3542442027" sldId="2147483477"/>
        </pc:sldMkLst>
      </pc:sldChg>
      <pc:sldChg chg="modSp add mod">
        <pc:chgData name="Jauhar, Mehar (A&amp;F)" userId="6b184fc0-f80d-46ab-a4ba-4a5755ad07a6" providerId="ADAL" clId="{B81E14FF-A61D-9B44-917F-5B3F9427202F}" dt="2025-02-07T17:25:39.131" v="1249" actId="13926"/>
        <pc:sldMkLst>
          <pc:docMk/>
          <pc:sldMk cId="2732401005" sldId="2147483478"/>
        </pc:sldMkLst>
        <pc:spChg chg="mod">
          <ac:chgData name="Jauhar, Mehar (A&amp;F)" userId="6b184fc0-f80d-46ab-a4ba-4a5755ad07a6" providerId="ADAL" clId="{B81E14FF-A61D-9B44-917F-5B3F9427202F}" dt="2025-02-07T17:25:39.131" v="1249" actId="13926"/>
          <ac:spMkLst>
            <pc:docMk/>
            <pc:sldMk cId="2732401005" sldId="2147483478"/>
            <ac:spMk id="2" creationId="{CCEFB9A7-C8DD-7F1A-F23E-02E2D28F5C0B}"/>
          </ac:spMkLst>
        </pc:spChg>
      </pc:sldChg>
      <pc:sldChg chg="add mod ord modShow">
        <pc:chgData name="Jauhar, Mehar (A&amp;F)" userId="6b184fc0-f80d-46ab-a4ba-4a5755ad07a6" providerId="ADAL" clId="{B81E14FF-A61D-9B44-917F-5B3F9427202F}" dt="2025-02-07T17:48:45.399" v="1339" actId="729"/>
        <pc:sldMkLst>
          <pc:docMk/>
          <pc:sldMk cId="1721683067" sldId="2147483479"/>
        </pc:sldMkLst>
      </pc:sldChg>
      <pc:sldChg chg="add del">
        <pc:chgData name="Jauhar, Mehar (A&amp;F)" userId="6b184fc0-f80d-46ab-a4ba-4a5755ad07a6" providerId="ADAL" clId="{B81E14FF-A61D-9B44-917F-5B3F9427202F}" dt="2025-02-07T17:26:40.149" v="1253"/>
        <pc:sldMkLst>
          <pc:docMk/>
          <pc:sldMk cId="2280511021" sldId="2147483479"/>
        </pc:sldMkLst>
      </pc:sldChg>
      <pc:sldChg chg="add mod modShow">
        <pc:chgData name="Jauhar, Mehar (A&amp;F)" userId="6b184fc0-f80d-46ab-a4ba-4a5755ad07a6" providerId="ADAL" clId="{B81E14FF-A61D-9B44-917F-5B3F9427202F}" dt="2025-02-07T17:48:37.555" v="1337" actId="729"/>
        <pc:sldMkLst>
          <pc:docMk/>
          <pc:sldMk cId="976800554" sldId="2147483480"/>
        </pc:sldMkLst>
      </pc:sldChg>
      <pc:sldChg chg="add mod modShow">
        <pc:chgData name="Jauhar, Mehar (A&amp;F)" userId="6b184fc0-f80d-46ab-a4ba-4a5755ad07a6" providerId="ADAL" clId="{B81E14FF-A61D-9B44-917F-5B3F9427202F}" dt="2025-02-07T17:48:55.353" v="1342" actId="729"/>
        <pc:sldMkLst>
          <pc:docMk/>
          <pc:sldMk cId="1962231768" sldId="2147483481"/>
        </pc:sldMkLst>
      </pc:sldChg>
      <pc:sldChg chg="add mod ord modShow">
        <pc:chgData name="Jauhar, Mehar (A&amp;F)" userId="6b184fc0-f80d-46ab-a4ba-4a5755ad07a6" providerId="ADAL" clId="{B81E14FF-A61D-9B44-917F-5B3F9427202F}" dt="2025-02-07T17:48:42.133" v="1338" actId="729"/>
        <pc:sldMkLst>
          <pc:docMk/>
          <pc:sldMk cId="2185845481" sldId="2147483482"/>
        </pc:sldMkLst>
      </pc:sldChg>
      <pc:sldChg chg="add mod modShow">
        <pc:chgData name="Jauhar, Mehar (A&amp;F)" userId="6b184fc0-f80d-46ab-a4ba-4a5755ad07a6" providerId="ADAL" clId="{B81E14FF-A61D-9B44-917F-5B3F9427202F}" dt="2025-02-07T17:48:51.937" v="1341" actId="729"/>
        <pc:sldMkLst>
          <pc:docMk/>
          <pc:sldMk cId="2801004244" sldId="2147483483"/>
        </pc:sldMkLst>
      </pc:sldChg>
      <pc:sldChg chg="add mod modShow">
        <pc:chgData name="Jauhar, Mehar (A&amp;F)" userId="6b184fc0-f80d-46ab-a4ba-4a5755ad07a6" providerId="ADAL" clId="{B81E14FF-A61D-9B44-917F-5B3F9427202F}" dt="2025-02-07T17:51:27.231" v="1356" actId="729"/>
        <pc:sldMkLst>
          <pc:docMk/>
          <pc:sldMk cId="4205499045" sldId="2147483484"/>
        </pc:sldMkLst>
      </pc:sldChg>
      <pc:sldChg chg="add mod modShow">
        <pc:chgData name="Jauhar, Mehar (A&amp;F)" userId="6b184fc0-f80d-46ab-a4ba-4a5755ad07a6" providerId="ADAL" clId="{B81E14FF-A61D-9B44-917F-5B3F9427202F}" dt="2025-02-07T17:51:29.616" v="1357" actId="729"/>
        <pc:sldMkLst>
          <pc:docMk/>
          <pc:sldMk cId="1192983217" sldId="2147483485"/>
        </pc:sldMkLst>
      </pc:sldChg>
      <pc:sldChg chg="addSp delSp modSp new mod addCm modCm">
        <pc:chgData name="Jauhar, Mehar (A&amp;F)" userId="6b184fc0-f80d-46ab-a4ba-4a5755ad07a6" providerId="ADAL" clId="{B81E14FF-A61D-9B44-917F-5B3F9427202F}" dt="2025-02-10T20:34:50.101" v="3271" actId="20577"/>
        <pc:sldMkLst>
          <pc:docMk/>
          <pc:sldMk cId="1741467460" sldId="2147483486"/>
        </pc:sldMkLst>
        <pc:spChg chg="add mod">
          <ac:chgData name="Jauhar, Mehar (A&amp;F)" userId="6b184fc0-f80d-46ab-a4ba-4a5755ad07a6" providerId="ADAL" clId="{B81E14FF-A61D-9B44-917F-5B3F9427202F}" dt="2025-02-10T20:34:50.101" v="3271" actId="20577"/>
          <ac:spMkLst>
            <pc:docMk/>
            <pc:sldMk cId="1741467460" sldId="2147483486"/>
            <ac:spMk id="6" creationId="{9F3788A7-E47C-B5CE-4257-1F649836DE48}"/>
          </ac:spMkLst>
        </pc:spChg>
        <pc:spChg chg="add mod">
          <ac:chgData name="Jauhar, Mehar (A&amp;F)" userId="6b184fc0-f80d-46ab-a4ba-4a5755ad07a6" providerId="ADAL" clId="{B81E14FF-A61D-9B44-917F-5B3F9427202F}" dt="2025-02-07T18:15:53.524" v="2307" actId="207"/>
          <ac:spMkLst>
            <pc:docMk/>
            <pc:sldMk cId="1741467460" sldId="2147483486"/>
            <ac:spMk id="7" creationId="{134FC3F4-DAD6-738E-34C0-657016163671}"/>
          </ac:spMkLst>
        </pc:spChg>
        <pc:spChg chg="add mod">
          <ac:chgData name="Jauhar, Mehar (A&amp;F)" userId="6b184fc0-f80d-46ab-a4ba-4a5755ad07a6" providerId="ADAL" clId="{B81E14FF-A61D-9B44-917F-5B3F9427202F}" dt="2025-02-07T18:15:47.303" v="2306" actId="207"/>
          <ac:spMkLst>
            <pc:docMk/>
            <pc:sldMk cId="1741467460" sldId="2147483486"/>
            <ac:spMk id="12" creationId="{D985F677-A1F9-8F44-9A05-DCDFD636795C}"/>
          </ac:spMkLst>
        </pc:spChg>
        <pc:spChg chg="add mod">
          <ac:chgData name="Jauhar, Mehar (A&amp;F)" userId="6b184fc0-f80d-46ab-a4ba-4a5755ad07a6" providerId="ADAL" clId="{B81E14FF-A61D-9B44-917F-5B3F9427202F}" dt="2025-02-07T18:15:47.303" v="2306" actId="207"/>
          <ac:spMkLst>
            <pc:docMk/>
            <pc:sldMk cId="1741467460" sldId="2147483486"/>
            <ac:spMk id="23" creationId="{CE3408A6-3D3D-C3C8-66DB-717F76F266B6}"/>
          </ac:spMkLst>
        </pc:spChg>
        <pc:spChg chg="add mod">
          <ac:chgData name="Jauhar, Mehar (A&amp;F)" userId="6b184fc0-f80d-46ab-a4ba-4a5755ad07a6" providerId="ADAL" clId="{B81E14FF-A61D-9B44-917F-5B3F9427202F}" dt="2025-02-07T18:15:47.303" v="2306" actId="207"/>
          <ac:spMkLst>
            <pc:docMk/>
            <pc:sldMk cId="1741467460" sldId="2147483486"/>
            <ac:spMk id="25" creationId="{DA8E3E83-0A13-9A08-9C7A-0BF7CF41FAD1}"/>
          </ac:spMkLst>
        </pc:spChg>
        <pc:spChg chg="add mod">
          <ac:chgData name="Jauhar, Mehar (A&amp;F)" userId="6b184fc0-f80d-46ab-a4ba-4a5755ad07a6" providerId="ADAL" clId="{B81E14FF-A61D-9B44-917F-5B3F9427202F}" dt="2025-02-07T18:15:47.303" v="2306" actId="207"/>
          <ac:spMkLst>
            <pc:docMk/>
            <pc:sldMk cId="1741467460" sldId="2147483486"/>
            <ac:spMk id="27" creationId="{898DE8B0-12D1-D134-F268-16B7F60CA029}"/>
          </ac:spMkLst>
        </pc:spChg>
        <pc:spChg chg="add mod">
          <ac:chgData name="Jauhar, Mehar (A&amp;F)" userId="6b184fc0-f80d-46ab-a4ba-4a5755ad07a6" providerId="ADAL" clId="{B81E14FF-A61D-9B44-917F-5B3F9427202F}" dt="2025-02-07T18:15:47.303" v="2306" actId="207"/>
          <ac:spMkLst>
            <pc:docMk/>
            <pc:sldMk cId="1741467460" sldId="2147483486"/>
            <ac:spMk id="32" creationId="{2DFFF345-756C-4593-9810-3C232BD81C18}"/>
          </ac:spMkLst>
        </pc:spChg>
        <pc:picChg chg="add del mod">
          <ac:chgData name="Jauhar, Mehar (A&amp;F)" userId="6b184fc0-f80d-46ab-a4ba-4a5755ad07a6" providerId="ADAL" clId="{B81E14FF-A61D-9B44-917F-5B3F9427202F}" dt="2025-02-07T18:14:10.600" v="2303" actId="1038"/>
          <ac:picMkLst>
            <pc:docMk/>
            <pc:sldMk cId="1741467460" sldId="2147483486"/>
            <ac:picMk id="8" creationId="{CCCCF25A-2A8A-9F0F-E7CE-C6B19E671366}"/>
          </ac:picMkLst>
        </pc:picChg>
        <pc:picChg chg="add mod">
          <ac:chgData name="Jauhar, Mehar (A&amp;F)" userId="6b184fc0-f80d-46ab-a4ba-4a5755ad07a6" providerId="ADAL" clId="{B81E14FF-A61D-9B44-917F-5B3F9427202F}" dt="2025-02-07T18:13:58.768" v="2292" actId="1037"/>
          <ac:picMkLst>
            <pc:docMk/>
            <pc:sldMk cId="1741467460" sldId="2147483486"/>
            <ac:picMk id="24" creationId="{0E40C948-516B-5A96-CB45-4B1E514CCCBC}"/>
          </ac:picMkLst>
        </pc:picChg>
        <pc:picChg chg="add mod">
          <ac:chgData name="Jauhar, Mehar (A&amp;F)" userId="6b184fc0-f80d-46ab-a4ba-4a5755ad07a6" providerId="ADAL" clId="{B81E14FF-A61D-9B44-917F-5B3F9427202F}" dt="2025-02-07T18:13:58.768" v="2292" actId="1037"/>
          <ac:picMkLst>
            <pc:docMk/>
            <pc:sldMk cId="1741467460" sldId="2147483486"/>
            <ac:picMk id="26" creationId="{A5C7F27F-8EF8-15BC-BBCB-A51046B07BD4}"/>
          </ac:picMkLst>
        </pc:picChg>
        <pc:picChg chg="add mod">
          <ac:chgData name="Jauhar, Mehar (A&amp;F)" userId="6b184fc0-f80d-46ab-a4ba-4a5755ad07a6" providerId="ADAL" clId="{B81E14FF-A61D-9B44-917F-5B3F9427202F}" dt="2025-02-07T18:13:58.768" v="2292" actId="1037"/>
          <ac:picMkLst>
            <pc:docMk/>
            <pc:sldMk cId="1741467460" sldId="2147483486"/>
            <ac:picMk id="31" creationId="{10C83EFA-B11F-A834-4FB7-1ECFBA9C5ED2}"/>
          </ac:picMkLst>
        </pc:picChg>
        <pc:picChg chg="add mod">
          <ac:chgData name="Jauhar, Mehar (A&amp;F)" userId="6b184fc0-f80d-46ab-a4ba-4a5755ad07a6" providerId="ADAL" clId="{B81E14FF-A61D-9B44-917F-5B3F9427202F}" dt="2025-02-07T18:13:58.768" v="2292" actId="1037"/>
          <ac:picMkLst>
            <pc:docMk/>
            <pc:sldMk cId="1741467460" sldId="2147483486"/>
            <ac:picMk id="34" creationId="{C1EC7EFC-965B-494A-88A8-0DE8164968DC}"/>
          </ac:picMkLst>
        </pc:picChg>
        <pc:extLst>
          <p:ext xmlns:p="http://schemas.openxmlformats.org/presentationml/2006/main" uri="{D6D511B9-2390-475A-947B-AFAB55BFBCF1}">
            <pc226:cmChg xmlns:pc226="http://schemas.microsoft.com/office/powerpoint/2022/06/main/command" chg="add">
              <pc226:chgData name="Jauhar, Mehar (A&amp;F)" userId="6b184fc0-f80d-46ab-a4ba-4a5755ad07a6" providerId="ADAL" clId="{B81E14FF-A61D-9B44-917F-5B3F9427202F}" dt="2025-02-07T18:18:46.454" v="2309"/>
              <pc2:cmMkLst xmlns:pc2="http://schemas.microsoft.com/office/powerpoint/2019/9/main/command">
                <pc:docMk/>
                <pc:sldMk cId="1741467460" sldId="2147483486"/>
                <pc2:cmMk id="{8EE5D94C-8537-6C4D-84C3-FCC854C67B53}"/>
              </pc2:cmMkLst>
            </pc226:cmChg>
            <pc226:cmChg xmlns:pc226="http://schemas.microsoft.com/office/powerpoint/2022/06/main/command" chg="add mod">
              <pc226:chgData name="Jauhar, Mehar (A&amp;F)" userId="6b184fc0-f80d-46ab-a4ba-4a5755ad07a6" providerId="ADAL" clId="{B81E14FF-A61D-9B44-917F-5B3F9427202F}" dt="2025-02-10T20:34:50.101" v="3271" actId="20577"/>
              <pc2:cmMkLst xmlns:pc2="http://schemas.microsoft.com/office/powerpoint/2019/9/main/command">
                <pc:docMk/>
                <pc:sldMk cId="1741467460" sldId="2147483486"/>
                <pc2:cmMk id="{B53EFA4F-E9B3-3946-AFC0-E05CEFB9288B}"/>
              </pc2:cmMkLst>
              <pc226:cmRplyChg chg="add">
                <pc226:chgData name="Jauhar, Mehar (A&amp;F)" userId="6b184fc0-f80d-46ab-a4ba-4a5755ad07a6" providerId="ADAL" clId="{B81E14FF-A61D-9B44-917F-5B3F9427202F}" dt="2025-02-07T18:15:39.473" v="2305"/>
                <pc2:cmRplyMkLst xmlns:pc2="http://schemas.microsoft.com/office/powerpoint/2019/9/main/command">
                  <pc:docMk/>
                  <pc:sldMk cId="1741467460" sldId="2147483486"/>
                  <pc2:cmMk id="{B53EFA4F-E9B3-3946-AFC0-E05CEFB9288B}"/>
                  <pc2:cmRplyMk id="{FEE178E5-3822-9743-824A-97FB59062D13}"/>
                </pc2:cmRplyMkLst>
              </pc226:cmRplyChg>
            </pc226:cmChg>
          </p:ext>
        </pc:extLst>
      </pc:sldChg>
      <pc:sldChg chg="modSp add mod modCm">
        <pc:chgData name="Jauhar, Mehar (A&amp;F)" userId="6b184fc0-f80d-46ab-a4ba-4a5755ad07a6" providerId="ADAL" clId="{B81E14FF-A61D-9B44-917F-5B3F9427202F}" dt="2025-02-07T21:17:17.794" v="2854"/>
        <pc:sldMkLst>
          <pc:docMk/>
          <pc:sldMk cId="3830842327" sldId="2147483487"/>
        </pc:sldMkLst>
        <pc:graphicFrameChg chg="mod modGraphic">
          <ac:chgData name="Jauhar, Mehar (A&amp;F)" userId="6b184fc0-f80d-46ab-a4ba-4a5755ad07a6" providerId="ADAL" clId="{B81E14FF-A61D-9B44-917F-5B3F9427202F}" dt="2025-02-07T21:16:20.980" v="2852" actId="20577"/>
          <ac:graphicFrameMkLst>
            <pc:docMk/>
            <pc:sldMk cId="3830842327" sldId="2147483487"/>
            <ac:graphicFrameMk id="6" creationId="{2AE3BF01-A016-BEC2-5A64-E30D1EBA1320}"/>
          </ac:graphicFrameMkLst>
        </pc:graphicFrameChg>
        <pc:extLst>
          <p:ext xmlns:p="http://schemas.openxmlformats.org/presentationml/2006/main" uri="{D6D511B9-2390-475A-947B-AFAB55BFBCF1}">
            <pc226:cmChg xmlns:pc226="http://schemas.microsoft.com/office/powerpoint/2022/06/main/command" chg="">
              <pc226:chgData name="Jauhar, Mehar (A&amp;F)" userId="6b184fc0-f80d-46ab-a4ba-4a5755ad07a6" providerId="ADAL" clId="{B81E14FF-A61D-9B44-917F-5B3F9427202F}" dt="2025-02-07T21:17:17.794" v="2854"/>
              <pc2:cmMkLst xmlns:pc2="http://schemas.microsoft.com/office/powerpoint/2019/9/main/command">
                <pc:docMk/>
                <pc:sldMk cId="3830842327" sldId="2147483487"/>
                <pc2:cmMk id="{D1136DEC-394B-E74E-ADF8-2FB113583835}"/>
              </pc2:cmMkLst>
              <pc226:cmRplyChg chg="add">
                <pc226:chgData name="Jauhar, Mehar (A&amp;F)" userId="6b184fc0-f80d-46ab-a4ba-4a5755ad07a6" providerId="ADAL" clId="{B81E14FF-A61D-9B44-917F-5B3F9427202F}" dt="2025-02-07T21:17:17.794" v="2854"/>
                <pc2:cmRplyMkLst xmlns:pc2="http://schemas.microsoft.com/office/powerpoint/2019/9/main/command">
                  <pc:docMk/>
                  <pc:sldMk cId="3830842327" sldId="2147483487"/>
                  <pc2:cmMk id="{D1136DEC-394B-E74E-ADF8-2FB113583835}"/>
                  <pc2:cmRplyMk id="{77EF9789-0CB0-C840-82B0-7AD76F208FAD}"/>
                </pc2:cmRplyMkLst>
              </pc226:cmRplyChg>
            </pc226:cmChg>
          </p:ext>
        </pc:extLst>
      </pc:sldChg>
      <pc:sldChg chg="add del">
        <pc:chgData name="Jauhar, Mehar (A&amp;F)" userId="6b184fc0-f80d-46ab-a4ba-4a5755ad07a6" providerId="ADAL" clId="{B81E14FF-A61D-9B44-917F-5B3F9427202F}" dt="2025-02-11T00:36:12.528" v="3276"/>
        <pc:sldMkLst>
          <pc:docMk/>
          <pc:sldMk cId="3781811713" sldId="2147483488"/>
        </pc:sldMkLst>
      </pc:sldChg>
      <pc:sldChg chg="add del">
        <pc:chgData name="Jauhar, Mehar (A&amp;F)" userId="6b184fc0-f80d-46ab-a4ba-4a5755ad07a6" providerId="ADAL" clId="{B81E14FF-A61D-9B44-917F-5B3F9427202F}" dt="2025-02-11T00:36:12.528" v="3276"/>
        <pc:sldMkLst>
          <pc:docMk/>
          <pc:sldMk cId="1887881709" sldId="2147483489"/>
        </pc:sldMkLst>
      </pc:sldChg>
      <pc:sldChg chg="add del">
        <pc:chgData name="Jauhar, Mehar (A&amp;F)" userId="6b184fc0-f80d-46ab-a4ba-4a5755ad07a6" providerId="ADAL" clId="{B81E14FF-A61D-9B44-917F-5B3F9427202F}" dt="2025-02-11T00:36:12.528" v="3276"/>
        <pc:sldMkLst>
          <pc:docMk/>
          <pc:sldMk cId="143442826" sldId="2147483490"/>
        </pc:sldMkLst>
      </pc:sldChg>
      <pc:sldChg chg="add del">
        <pc:chgData name="Jauhar, Mehar (A&amp;F)" userId="6b184fc0-f80d-46ab-a4ba-4a5755ad07a6" providerId="ADAL" clId="{B81E14FF-A61D-9B44-917F-5B3F9427202F}" dt="2025-02-11T00:36:12.528" v="3276"/>
        <pc:sldMkLst>
          <pc:docMk/>
          <pc:sldMk cId="0" sldId="2147483491"/>
        </pc:sldMkLst>
      </pc:sldChg>
      <pc:sldChg chg="add del">
        <pc:chgData name="Jauhar, Mehar (A&amp;F)" userId="6b184fc0-f80d-46ab-a4ba-4a5755ad07a6" providerId="ADAL" clId="{B81E14FF-A61D-9B44-917F-5B3F9427202F}" dt="2025-02-11T00:36:12.528" v="3276"/>
        <pc:sldMkLst>
          <pc:docMk/>
          <pc:sldMk cId="2976025070" sldId="2147483492"/>
        </pc:sldMkLst>
      </pc:sldChg>
      <pc:sldChg chg="add del">
        <pc:chgData name="Jauhar, Mehar (A&amp;F)" userId="6b184fc0-f80d-46ab-a4ba-4a5755ad07a6" providerId="ADAL" clId="{B81E14FF-A61D-9B44-917F-5B3F9427202F}" dt="2025-02-11T00:36:12.528" v="3276"/>
        <pc:sldMkLst>
          <pc:docMk/>
          <pc:sldMk cId="1822034790" sldId="2147483493"/>
        </pc:sldMkLst>
      </pc:sldChg>
      <pc:sldChg chg="add del">
        <pc:chgData name="Jauhar, Mehar (A&amp;F)" userId="6b184fc0-f80d-46ab-a4ba-4a5755ad07a6" providerId="ADAL" clId="{B81E14FF-A61D-9B44-917F-5B3F9427202F}" dt="2025-02-11T00:36:12.528" v="3276"/>
        <pc:sldMkLst>
          <pc:docMk/>
          <pc:sldMk cId="4047586213" sldId="2147483494"/>
        </pc:sldMkLst>
      </pc:sldChg>
      <pc:sldChg chg="add">
        <pc:chgData name="Jauhar, Mehar (A&amp;F)" userId="6b184fc0-f80d-46ab-a4ba-4a5755ad07a6" providerId="ADAL" clId="{B81E14FF-A61D-9B44-917F-5B3F9427202F}" dt="2025-02-11T16:55:15.236" v="3288"/>
        <pc:sldMkLst>
          <pc:docMk/>
          <pc:sldMk cId="3239282385" sldId="2147483497"/>
        </pc:sldMkLst>
      </pc:sldChg>
      <pc:sldChg chg="add">
        <pc:chgData name="Jauhar, Mehar (A&amp;F)" userId="6b184fc0-f80d-46ab-a4ba-4a5755ad07a6" providerId="ADAL" clId="{B81E14FF-A61D-9B44-917F-5B3F9427202F}" dt="2025-02-11T16:55:15.236" v="3288"/>
        <pc:sldMkLst>
          <pc:docMk/>
          <pc:sldMk cId="1704429902" sldId="2147483498"/>
        </pc:sldMkLst>
      </pc:sldChg>
      <pc:sldChg chg="add">
        <pc:chgData name="Jauhar, Mehar (A&amp;F)" userId="6b184fc0-f80d-46ab-a4ba-4a5755ad07a6" providerId="ADAL" clId="{B81E14FF-A61D-9B44-917F-5B3F9427202F}" dt="2025-02-11T16:55:15.236" v="3288"/>
        <pc:sldMkLst>
          <pc:docMk/>
          <pc:sldMk cId="4264695963" sldId="2147483499"/>
        </pc:sldMkLst>
      </pc:sldChg>
      <pc:sldChg chg="add">
        <pc:chgData name="Jauhar, Mehar (A&amp;F)" userId="6b184fc0-f80d-46ab-a4ba-4a5755ad07a6" providerId="ADAL" clId="{B81E14FF-A61D-9B44-917F-5B3F9427202F}" dt="2025-02-11T16:55:15.236" v="3288"/>
        <pc:sldMkLst>
          <pc:docMk/>
          <pc:sldMk cId="3262372940" sldId="2147483500"/>
        </pc:sldMkLst>
      </pc:sldChg>
    </pc:docChg>
  </pc:docChgLst>
  <pc:docChgLst>
    <pc:chgData name="Leonarte Paredes, Micaela (A&amp;F)" userId="9dd405bc-2413-4d02-bb30-9534b8884de8" providerId="ADAL" clId="{39DC0315-7601-4E24-895F-292A204AACAB}"/>
    <pc:docChg chg="undo custSel addSld modSld">
      <pc:chgData name="Leonarte Paredes, Micaela (A&amp;F)" userId="9dd405bc-2413-4d02-bb30-9534b8884de8" providerId="ADAL" clId="{39DC0315-7601-4E24-895F-292A204AACAB}" dt="2025-03-25T16:11:09.938" v="4"/>
      <pc:docMkLst>
        <pc:docMk/>
      </pc:docMkLst>
      <pc:sldChg chg="addSp modSp mod">
        <pc:chgData name="Leonarte Paredes, Micaela (A&amp;F)" userId="9dd405bc-2413-4d02-bb30-9534b8884de8" providerId="ADAL" clId="{39DC0315-7601-4E24-895F-292A204AACAB}" dt="2025-03-24T20:28:48.416" v="3" actId="2164"/>
        <pc:sldMkLst>
          <pc:docMk/>
          <pc:sldMk cId="3379675862" sldId="2147483477"/>
        </pc:sldMkLst>
        <pc:graphicFrameChg chg="add mod modGraphic">
          <ac:chgData name="Leonarte Paredes, Micaela (A&amp;F)" userId="9dd405bc-2413-4d02-bb30-9534b8884de8" providerId="ADAL" clId="{39DC0315-7601-4E24-895F-292A204AACAB}" dt="2025-03-24T20:28:48.416" v="3" actId="2164"/>
          <ac:graphicFrameMkLst>
            <pc:docMk/>
            <pc:sldMk cId="3379675862" sldId="2147483477"/>
            <ac:graphicFrameMk id="2" creationId="{D0268E5C-711A-34D4-ACB3-12DBED845B58}"/>
          </ac:graphicFrameMkLst>
        </pc:graphicFrameChg>
      </pc:sldChg>
      <pc:sldChg chg="add">
        <pc:chgData name="Leonarte Paredes, Micaela (A&amp;F)" userId="9dd405bc-2413-4d02-bb30-9534b8884de8" providerId="ADAL" clId="{39DC0315-7601-4E24-895F-292A204AACAB}" dt="2025-03-25T16:11:09.938" v="4"/>
        <pc:sldMkLst>
          <pc:docMk/>
          <pc:sldMk cId="0" sldId="2147483521"/>
        </pc:sldMkLst>
      </pc:sldChg>
    </pc:docChg>
  </pc:docChgLst>
  <pc:docChgLst>
    <pc:chgData name="Strain, Mallory (A&amp;F)" userId="S::mallory.strain@mass.gov::7f2f9c2c-98ee-44e6-afe8-8ea6a9111392" providerId="AD" clId="Web-{100DD5B0-47C1-9938-3862-F1F9470727D8}"/>
    <pc:docChg chg="delSld">
      <pc:chgData name="Strain, Mallory (A&amp;F)" userId="S::mallory.strain@mass.gov::7f2f9c2c-98ee-44e6-afe8-8ea6a9111392" providerId="AD" clId="Web-{100DD5B0-47C1-9938-3862-F1F9470727D8}" dt="2025-03-06T17:02:05.681" v="0"/>
      <pc:docMkLst>
        <pc:docMk/>
      </pc:docMkLst>
      <pc:sldChg chg="del">
        <pc:chgData name="Strain, Mallory (A&amp;F)" userId="S::mallory.strain@mass.gov::7f2f9c2c-98ee-44e6-afe8-8ea6a9111392" providerId="AD" clId="Web-{100DD5B0-47C1-9938-3862-F1F9470727D8}" dt="2025-03-06T17:02:05.681" v="0"/>
        <pc:sldMkLst>
          <pc:docMk/>
          <pc:sldMk cId="4264695963" sldId="2147483499"/>
        </pc:sldMkLst>
      </pc:sldChg>
    </pc:docChg>
  </pc:docChgLst>
  <pc:docChgLst>
    <pc:chgData name="Jauhar, Mehar (A&amp;F)" userId="6b184fc0-f80d-46ab-a4ba-4a5755ad07a6" providerId="ADAL" clId="{D0691B5D-B3A4-4051-A639-60B025059FB9}"/>
    <pc:docChg chg="undo custSel addSld delSld modSld delMainMaster">
      <pc:chgData name="Jauhar, Mehar (A&amp;F)" userId="6b184fc0-f80d-46ab-a4ba-4a5755ad07a6" providerId="ADAL" clId="{D0691B5D-B3A4-4051-A639-60B025059FB9}" dt="2025-03-04T22:25:14.039" v="647" actId="1076"/>
      <pc:docMkLst>
        <pc:docMk/>
      </pc:docMkLst>
      <pc:sldChg chg="add del">
        <pc:chgData name="Jauhar, Mehar (A&amp;F)" userId="6b184fc0-f80d-46ab-a4ba-4a5755ad07a6" providerId="ADAL" clId="{D0691B5D-B3A4-4051-A639-60B025059FB9}" dt="2025-03-04T17:59:01.309" v="12" actId="2696"/>
        <pc:sldMkLst>
          <pc:docMk/>
          <pc:sldMk cId="1603070670" sldId="258"/>
        </pc:sldMkLst>
      </pc:sldChg>
      <pc:sldChg chg="add">
        <pc:chgData name="Jauhar, Mehar (A&amp;F)" userId="6b184fc0-f80d-46ab-a4ba-4a5755ad07a6" providerId="ADAL" clId="{D0691B5D-B3A4-4051-A639-60B025059FB9}" dt="2025-03-04T17:59:20.420" v="24"/>
        <pc:sldMkLst>
          <pc:docMk/>
          <pc:sldMk cId="3184265668" sldId="258"/>
        </pc:sldMkLst>
      </pc:sldChg>
      <pc:sldChg chg="modSp add del mod">
        <pc:chgData name="Jauhar, Mehar (A&amp;F)" userId="6b184fc0-f80d-46ab-a4ba-4a5755ad07a6" providerId="ADAL" clId="{D0691B5D-B3A4-4051-A639-60B025059FB9}" dt="2025-03-04T17:59:16.593" v="23"/>
        <pc:sldMkLst>
          <pc:docMk/>
          <pc:sldMk cId="3463737882" sldId="258"/>
        </pc:sldMkLst>
      </pc:sldChg>
      <pc:sldChg chg="modSp add del mod">
        <pc:chgData name="Jauhar, Mehar (A&amp;F)" userId="6b184fc0-f80d-46ab-a4ba-4a5755ad07a6" providerId="ADAL" clId="{D0691B5D-B3A4-4051-A639-60B025059FB9}" dt="2025-03-04T17:59:16.593" v="23"/>
        <pc:sldMkLst>
          <pc:docMk/>
          <pc:sldMk cId="827913667" sldId="263"/>
        </pc:sldMkLst>
      </pc:sldChg>
      <pc:sldChg chg="add del">
        <pc:chgData name="Jauhar, Mehar (A&amp;F)" userId="6b184fc0-f80d-46ab-a4ba-4a5755ad07a6" providerId="ADAL" clId="{D0691B5D-B3A4-4051-A639-60B025059FB9}" dt="2025-03-04T17:59:01.309" v="12" actId="2696"/>
        <pc:sldMkLst>
          <pc:docMk/>
          <pc:sldMk cId="1319316017" sldId="263"/>
        </pc:sldMkLst>
      </pc:sldChg>
      <pc:sldChg chg="add">
        <pc:chgData name="Jauhar, Mehar (A&amp;F)" userId="6b184fc0-f80d-46ab-a4ba-4a5755ad07a6" providerId="ADAL" clId="{D0691B5D-B3A4-4051-A639-60B025059FB9}" dt="2025-03-04T17:59:20.420" v="24"/>
        <pc:sldMkLst>
          <pc:docMk/>
          <pc:sldMk cId="3428010857" sldId="263"/>
        </pc:sldMkLst>
      </pc:sldChg>
      <pc:sldChg chg="modSp add del mod">
        <pc:chgData name="Jauhar, Mehar (A&amp;F)" userId="6b184fc0-f80d-46ab-a4ba-4a5755ad07a6" providerId="ADAL" clId="{D0691B5D-B3A4-4051-A639-60B025059FB9}" dt="2025-03-04T17:59:16.593" v="23"/>
        <pc:sldMkLst>
          <pc:docMk/>
          <pc:sldMk cId="3177820762" sldId="264"/>
        </pc:sldMkLst>
      </pc:sldChg>
      <pc:sldChg chg="add">
        <pc:chgData name="Jauhar, Mehar (A&amp;F)" userId="6b184fc0-f80d-46ab-a4ba-4a5755ad07a6" providerId="ADAL" clId="{D0691B5D-B3A4-4051-A639-60B025059FB9}" dt="2025-03-04T17:59:20.420" v="24"/>
        <pc:sldMkLst>
          <pc:docMk/>
          <pc:sldMk cId="3962432548" sldId="264"/>
        </pc:sldMkLst>
      </pc:sldChg>
      <pc:sldChg chg="add del">
        <pc:chgData name="Jauhar, Mehar (A&amp;F)" userId="6b184fc0-f80d-46ab-a4ba-4a5755ad07a6" providerId="ADAL" clId="{D0691B5D-B3A4-4051-A639-60B025059FB9}" dt="2025-03-04T17:59:01.309" v="12" actId="2696"/>
        <pc:sldMkLst>
          <pc:docMk/>
          <pc:sldMk cId="4026100562" sldId="264"/>
        </pc:sldMkLst>
      </pc:sldChg>
      <pc:sldChg chg="add del">
        <pc:chgData name="Jauhar, Mehar (A&amp;F)" userId="6b184fc0-f80d-46ab-a4ba-4a5755ad07a6" providerId="ADAL" clId="{D0691B5D-B3A4-4051-A639-60B025059FB9}" dt="2025-03-04T17:59:01.309" v="12" actId="2696"/>
        <pc:sldMkLst>
          <pc:docMk/>
          <pc:sldMk cId="708320190" sldId="266"/>
        </pc:sldMkLst>
      </pc:sldChg>
      <pc:sldChg chg="add">
        <pc:chgData name="Jauhar, Mehar (A&amp;F)" userId="6b184fc0-f80d-46ab-a4ba-4a5755ad07a6" providerId="ADAL" clId="{D0691B5D-B3A4-4051-A639-60B025059FB9}" dt="2025-03-04T17:59:20.420" v="24"/>
        <pc:sldMkLst>
          <pc:docMk/>
          <pc:sldMk cId="1779510330" sldId="266"/>
        </pc:sldMkLst>
      </pc:sldChg>
      <pc:sldChg chg="modSp add del mod">
        <pc:chgData name="Jauhar, Mehar (A&amp;F)" userId="6b184fc0-f80d-46ab-a4ba-4a5755ad07a6" providerId="ADAL" clId="{D0691B5D-B3A4-4051-A639-60B025059FB9}" dt="2025-03-04T17:59:16.593" v="23"/>
        <pc:sldMkLst>
          <pc:docMk/>
          <pc:sldMk cId="3080058655" sldId="266"/>
        </pc:sldMkLst>
      </pc:sldChg>
      <pc:sldChg chg="add">
        <pc:chgData name="Jauhar, Mehar (A&amp;F)" userId="6b184fc0-f80d-46ab-a4ba-4a5755ad07a6" providerId="ADAL" clId="{D0691B5D-B3A4-4051-A639-60B025059FB9}" dt="2025-03-04T17:59:20.420" v="24"/>
        <pc:sldMkLst>
          <pc:docMk/>
          <pc:sldMk cId="555550246" sldId="273"/>
        </pc:sldMkLst>
      </pc:sldChg>
      <pc:sldChg chg="modSp add del mod">
        <pc:chgData name="Jauhar, Mehar (A&amp;F)" userId="6b184fc0-f80d-46ab-a4ba-4a5755ad07a6" providerId="ADAL" clId="{D0691B5D-B3A4-4051-A639-60B025059FB9}" dt="2025-03-04T17:59:16.593" v="23"/>
        <pc:sldMkLst>
          <pc:docMk/>
          <pc:sldMk cId="1147042437" sldId="273"/>
        </pc:sldMkLst>
      </pc:sldChg>
      <pc:sldChg chg="add del">
        <pc:chgData name="Jauhar, Mehar (A&amp;F)" userId="6b184fc0-f80d-46ab-a4ba-4a5755ad07a6" providerId="ADAL" clId="{D0691B5D-B3A4-4051-A639-60B025059FB9}" dt="2025-03-04T17:59:01.309" v="12" actId="2696"/>
        <pc:sldMkLst>
          <pc:docMk/>
          <pc:sldMk cId="2905261175" sldId="273"/>
        </pc:sldMkLst>
      </pc:sldChg>
      <pc:sldChg chg="modSp mod">
        <pc:chgData name="Jauhar, Mehar (A&amp;F)" userId="6b184fc0-f80d-46ab-a4ba-4a5755ad07a6" providerId="ADAL" clId="{D0691B5D-B3A4-4051-A639-60B025059FB9}" dt="2025-03-04T18:01:04.132" v="46" actId="255"/>
        <pc:sldMkLst>
          <pc:docMk/>
          <pc:sldMk cId="2568010536" sldId="276"/>
        </pc:sldMkLst>
        <pc:graphicFrameChg chg="mod modGraphic">
          <ac:chgData name="Jauhar, Mehar (A&amp;F)" userId="6b184fc0-f80d-46ab-a4ba-4a5755ad07a6" providerId="ADAL" clId="{D0691B5D-B3A4-4051-A639-60B025059FB9}" dt="2025-03-04T18:01:04.132" v="46" actId="255"/>
          <ac:graphicFrameMkLst>
            <pc:docMk/>
            <pc:sldMk cId="2568010536" sldId="276"/>
            <ac:graphicFrameMk id="3" creationId="{049C94AF-0C06-CB3D-9E4E-9BB946594321}"/>
          </ac:graphicFrameMkLst>
        </pc:graphicFrameChg>
      </pc:sldChg>
      <pc:sldChg chg="del">
        <pc:chgData name="Jauhar, Mehar (A&amp;F)" userId="6b184fc0-f80d-46ab-a4ba-4a5755ad07a6" providerId="ADAL" clId="{D0691B5D-B3A4-4051-A639-60B025059FB9}" dt="2025-03-04T17:04:05.417" v="0" actId="47"/>
        <pc:sldMkLst>
          <pc:docMk/>
          <pc:sldMk cId="1331652569" sldId="277"/>
        </pc:sldMkLst>
      </pc:sldChg>
      <pc:sldChg chg="add del">
        <pc:chgData name="Jauhar, Mehar (A&amp;F)" userId="6b184fc0-f80d-46ab-a4ba-4a5755ad07a6" providerId="ADAL" clId="{D0691B5D-B3A4-4051-A639-60B025059FB9}" dt="2025-03-04T17:59:01.309" v="12" actId="2696"/>
        <pc:sldMkLst>
          <pc:docMk/>
          <pc:sldMk cId="81840332" sldId="280"/>
        </pc:sldMkLst>
      </pc:sldChg>
      <pc:sldChg chg="modSp add del mod">
        <pc:chgData name="Jauhar, Mehar (A&amp;F)" userId="6b184fc0-f80d-46ab-a4ba-4a5755ad07a6" providerId="ADAL" clId="{D0691B5D-B3A4-4051-A639-60B025059FB9}" dt="2025-03-04T17:59:16.593" v="23"/>
        <pc:sldMkLst>
          <pc:docMk/>
          <pc:sldMk cId="956037585" sldId="280"/>
        </pc:sldMkLst>
      </pc:sldChg>
      <pc:sldChg chg="add">
        <pc:chgData name="Jauhar, Mehar (A&amp;F)" userId="6b184fc0-f80d-46ab-a4ba-4a5755ad07a6" providerId="ADAL" clId="{D0691B5D-B3A4-4051-A639-60B025059FB9}" dt="2025-03-04T17:59:20.420" v="24"/>
        <pc:sldMkLst>
          <pc:docMk/>
          <pc:sldMk cId="2476568155" sldId="280"/>
        </pc:sldMkLst>
      </pc:sldChg>
      <pc:sldChg chg="add">
        <pc:chgData name="Jauhar, Mehar (A&amp;F)" userId="6b184fc0-f80d-46ab-a4ba-4a5755ad07a6" providerId="ADAL" clId="{D0691B5D-B3A4-4051-A639-60B025059FB9}" dt="2025-03-04T17:59:20.420" v="24"/>
        <pc:sldMkLst>
          <pc:docMk/>
          <pc:sldMk cId="774693888" sldId="282"/>
        </pc:sldMkLst>
      </pc:sldChg>
      <pc:sldChg chg="add del">
        <pc:chgData name="Jauhar, Mehar (A&amp;F)" userId="6b184fc0-f80d-46ab-a4ba-4a5755ad07a6" providerId="ADAL" clId="{D0691B5D-B3A4-4051-A639-60B025059FB9}" dt="2025-03-04T17:59:01.309" v="12" actId="2696"/>
        <pc:sldMkLst>
          <pc:docMk/>
          <pc:sldMk cId="2061762888" sldId="282"/>
        </pc:sldMkLst>
      </pc:sldChg>
      <pc:sldChg chg="add del">
        <pc:chgData name="Jauhar, Mehar (A&amp;F)" userId="6b184fc0-f80d-46ab-a4ba-4a5755ad07a6" providerId="ADAL" clId="{D0691B5D-B3A4-4051-A639-60B025059FB9}" dt="2025-03-04T17:59:16.593" v="23"/>
        <pc:sldMkLst>
          <pc:docMk/>
          <pc:sldMk cId="2294096728" sldId="282"/>
        </pc:sldMkLst>
      </pc:sldChg>
      <pc:sldChg chg="add del">
        <pc:chgData name="Jauhar, Mehar (A&amp;F)" userId="6b184fc0-f80d-46ab-a4ba-4a5755ad07a6" providerId="ADAL" clId="{D0691B5D-B3A4-4051-A639-60B025059FB9}" dt="2025-03-04T17:59:01.309" v="12" actId="2696"/>
        <pc:sldMkLst>
          <pc:docMk/>
          <pc:sldMk cId="1293007105" sldId="283"/>
        </pc:sldMkLst>
      </pc:sldChg>
      <pc:sldChg chg="add del">
        <pc:chgData name="Jauhar, Mehar (A&amp;F)" userId="6b184fc0-f80d-46ab-a4ba-4a5755ad07a6" providerId="ADAL" clId="{D0691B5D-B3A4-4051-A639-60B025059FB9}" dt="2025-03-04T17:59:16.593" v="23"/>
        <pc:sldMkLst>
          <pc:docMk/>
          <pc:sldMk cId="2207065203" sldId="283"/>
        </pc:sldMkLst>
      </pc:sldChg>
      <pc:sldChg chg="add">
        <pc:chgData name="Jauhar, Mehar (A&amp;F)" userId="6b184fc0-f80d-46ab-a4ba-4a5755ad07a6" providerId="ADAL" clId="{D0691B5D-B3A4-4051-A639-60B025059FB9}" dt="2025-03-04T17:59:20.420" v="24"/>
        <pc:sldMkLst>
          <pc:docMk/>
          <pc:sldMk cId="3068258870" sldId="283"/>
        </pc:sldMkLst>
      </pc:sldChg>
      <pc:sldChg chg="add del">
        <pc:chgData name="Jauhar, Mehar (A&amp;F)" userId="6b184fc0-f80d-46ab-a4ba-4a5755ad07a6" providerId="ADAL" clId="{D0691B5D-B3A4-4051-A639-60B025059FB9}" dt="2025-03-04T17:59:01.309" v="12" actId="2696"/>
        <pc:sldMkLst>
          <pc:docMk/>
          <pc:sldMk cId="481167386" sldId="284"/>
        </pc:sldMkLst>
      </pc:sldChg>
      <pc:sldChg chg="add">
        <pc:chgData name="Jauhar, Mehar (A&amp;F)" userId="6b184fc0-f80d-46ab-a4ba-4a5755ad07a6" providerId="ADAL" clId="{D0691B5D-B3A4-4051-A639-60B025059FB9}" dt="2025-03-04T17:59:20.420" v="24"/>
        <pc:sldMkLst>
          <pc:docMk/>
          <pc:sldMk cId="2613441173" sldId="284"/>
        </pc:sldMkLst>
      </pc:sldChg>
      <pc:sldChg chg="add del">
        <pc:chgData name="Jauhar, Mehar (A&amp;F)" userId="6b184fc0-f80d-46ab-a4ba-4a5755ad07a6" providerId="ADAL" clId="{D0691B5D-B3A4-4051-A639-60B025059FB9}" dt="2025-03-04T17:59:16.593" v="23"/>
        <pc:sldMkLst>
          <pc:docMk/>
          <pc:sldMk cId="2800018724" sldId="284"/>
        </pc:sldMkLst>
      </pc:sldChg>
      <pc:sldChg chg="add del">
        <pc:chgData name="Jauhar, Mehar (A&amp;F)" userId="6b184fc0-f80d-46ab-a4ba-4a5755ad07a6" providerId="ADAL" clId="{D0691B5D-B3A4-4051-A639-60B025059FB9}" dt="2025-03-04T17:59:16.593" v="23"/>
        <pc:sldMkLst>
          <pc:docMk/>
          <pc:sldMk cId="1621018865" sldId="289"/>
        </pc:sldMkLst>
      </pc:sldChg>
      <pc:sldChg chg="add">
        <pc:chgData name="Jauhar, Mehar (A&amp;F)" userId="6b184fc0-f80d-46ab-a4ba-4a5755ad07a6" providerId="ADAL" clId="{D0691B5D-B3A4-4051-A639-60B025059FB9}" dt="2025-03-04T17:59:20.420" v="24"/>
        <pc:sldMkLst>
          <pc:docMk/>
          <pc:sldMk cId="2086959325" sldId="289"/>
        </pc:sldMkLst>
      </pc:sldChg>
      <pc:sldChg chg="add del">
        <pc:chgData name="Jauhar, Mehar (A&amp;F)" userId="6b184fc0-f80d-46ab-a4ba-4a5755ad07a6" providerId="ADAL" clId="{D0691B5D-B3A4-4051-A639-60B025059FB9}" dt="2025-03-04T17:59:01.309" v="12" actId="2696"/>
        <pc:sldMkLst>
          <pc:docMk/>
          <pc:sldMk cId="3941707896" sldId="289"/>
        </pc:sldMkLst>
      </pc:sldChg>
      <pc:sldChg chg="add del">
        <pc:chgData name="Jauhar, Mehar (A&amp;F)" userId="6b184fc0-f80d-46ab-a4ba-4a5755ad07a6" providerId="ADAL" clId="{D0691B5D-B3A4-4051-A639-60B025059FB9}" dt="2025-03-04T17:59:16.593" v="23"/>
        <pc:sldMkLst>
          <pc:docMk/>
          <pc:sldMk cId="929081520" sldId="290"/>
        </pc:sldMkLst>
      </pc:sldChg>
      <pc:sldChg chg="add">
        <pc:chgData name="Jauhar, Mehar (A&amp;F)" userId="6b184fc0-f80d-46ab-a4ba-4a5755ad07a6" providerId="ADAL" clId="{D0691B5D-B3A4-4051-A639-60B025059FB9}" dt="2025-03-04T17:59:20.420" v="24"/>
        <pc:sldMkLst>
          <pc:docMk/>
          <pc:sldMk cId="3266884010" sldId="290"/>
        </pc:sldMkLst>
      </pc:sldChg>
      <pc:sldChg chg="add del">
        <pc:chgData name="Jauhar, Mehar (A&amp;F)" userId="6b184fc0-f80d-46ab-a4ba-4a5755ad07a6" providerId="ADAL" clId="{D0691B5D-B3A4-4051-A639-60B025059FB9}" dt="2025-03-04T17:59:01.309" v="12" actId="2696"/>
        <pc:sldMkLst>
          <pc:docMk/>
          <pc:sldMk cId="3739978763" sldId="290"/>
        </pc:sldMkLst>
      </pc:sldChg>
      <pc:sldChg chg="modSp mod modCm">
        <pc:chgData name="Jauhar, Mehar (A&amp;F)" userId="6b184fc0-f80d-46ab-a4ba-4a5755ad07a6" providerId="ADAL" clId="{D0691B5D-B3A4-4051-A639-60B025059FB9}" dt="2025-03-04T19:58:24.954" v="400" actId="20577"/>
        <pc:sldMkLst>
          <pc:docMk/>
          <pc:sldMk cId="1721034712" sldId="2147481527"/>
        </pc:sldMkLst>
        <pc:graphicFrameChg chg="modGraphic">
          <ac:chgData name="Jauhar, Mehar (A&amp;F)" userId="6b184fc0-f80d-46ab-a4ba-4a5755ad07a6" providerId="ADAL" clId="{D0691B5D-B3A4-4051-A639-60B025059FB9}" dt="2025-03-04T19:58:24.954" v="400" actId="20577"/>
          <ac:graphicFrameMkLst>
            <pc:docMk/>
            <pc:sldMk cId="1721034712" sldId="2147481527"/>
            <ac:graphicFrameMk id="6" creationId="{368F81D1-7524-C303-1F6B-2A267DC09799}"/>
          </ac:graphicFrameMkLst>
        </pc:graphicFrameChg>
        <pc:extLst>
          <p:ext xmlns:p="http://schemas.openxmlformats.org/presentationml/2006/main" uri="{D6D511B9-2390-475A-947B-AFAB55BFBCF1}">
            <pc226:cmChg xmlns:pc226="http://schemas.microsoft.com/office/powerpoint/2022/06/main/command" chg="mod">
              <pc226:chgData name="Jauhar, Mehar (A&amp;F)" userId="6b184fc0-f80d-46ab-a4ba-4a5755ad07a6" providerId="ADAL" clId="{D0691B5D-B3A4-4051-A639-60B025059FB9}" dt="2025-03-04T18:20:03.246" v="180" actId="20577"/>
              <pc2:cmMkLst xmlns:pc2="http://schemas.microsoft.com/office/powerpoint/2019/9/main/command">
                <pc:docMk/>
                <pc:sldMk cId="1721034712" sldId="2147481527"/>
                <pc2:cmMk id="{8A942E62-0CBA-44B6-BFB2-C7E6E8F54B43}"/>
              </pc2:cmMkLst>
            </pc226:cmChg>
          </p:ext>
        </pc:extLst>
      </pc:sldChg>
      <pc:sldChg chg="addSp delSp modSp mod">
        <pc:chgData name="Jauhar, Mehar (A&amp;F)" userId="6b184fc0-f80d-46ab-a4ba-4a5755ad07a6" providerId="ADAL" clId="{D0691B5D-B3A4-4051-A639-60B025059FB9}" dt="2025-03-04T22:25:14.039" v="647" actId="1076"/>
        <pc:sldMkLst>
          <pc:docMk/>
          <pc:sldMk cId="1703071084" sldId="2147481544"/>
        </pc:sldMkLst>
        <pc:spChg chg="mod">
          <ac:chgData name="Jauhar, Mehar (A&amp;F)" userId="6b184fc0-f80d-46ab-a4ba-4a5755ad07a6" providerId="ADAL" clId="{D0691B5D-B3A4-4051-A639-60B025059FB9}" dt="2025-03-04T22:25:14.039" v="647" actId="1076"/>
          <ac:spMkLst>
            <pc:docMk/>
            <pc:sldMk cId="1703071084" sldId="2147481544"/>
            <ac:spMk id="2" creationId="{DC334729-BDD8-9905-8A3B-03B7465C55AD}"/>
          </ac:spMkLst>
        </pc:spChg>
        <pc:spChg chg="mod">
          <ac:chgData name="Jauhar, Mehar (A&amp;F)" userId="6b184fc0-f80d-46ab-a4ba-4a5755ad07a6" providerId="ADAL" clId="{D0691B5D-B3A4-4051-A639-60B025059FB9}" dt="2025-03-04T21:53:04.280" v="469" actId="13926"/>
          <ac:spMkLst>
            <pc:docMk/>
            <pc:sldMk cId="1703071084" sldId="2147481544"/>
            <ac:spMk id="4" creationId="{C86F876B-8CA5-ED01-6900-767CA9D91559}"/>
          </ac:spMkLst>
        </pc:spChg>
        <pc:spChg chg="mod">
          <ac:chgData name="Jauhar, Mehar (A&amp;F)" userId="6b184fc0-f80d-46ab-a4ba-4a5755ad07a6" providerId="ADAL" clId="{D0691B5D-B3A4-4051-A639-60B025059FB9}" dt="2025-03-04T22:23:48.634" v="637" actId="13926"/>
          <ac:spMkLst>
            <pc:docMk/>
            <pc:sldMk cId="1703071084" sldId="2147481544"/>
            <ac:spMk id="5" creationId="{3A83D5BC-405A-E484-FA4F-B4230CA407AB}"/>
          </ac:spMkLst>
        </pc:spChg>
        <pc:picChg chg="add mod">
          <ac:chgData name="Jauhar, Mehar (A&amp;F)" userId="6b184fc0-f80d-46ab-a4ba-4a5755ad07a6" providerId="ADAL" clId="{D0691B5D-B3A4-4051-A639-60B025059FB9}" dt="2025-03-04T22:25:06.650" v="645" actId="1076"/>
          <ac:picMkLst>
            <pc:docMk/>
            <pc:sldMk cId="1703071084" sldId="2147481544"/>
            <ac:picMk id="6" creationId="{F6BC8CEF-8338-307A-7258-0C37A8DD50F5}"/>
          </ac:picMkLst>
        </pc:picChg>
        <pc:picChg chg="add mod">
          <ac:chgData name="Jauhar, Mehar (A&amp;F)" userId="6b184fc0-f80d-46ab-a4ba-4a5755ad07a6" providerId="ADAL" clId="{D0691B5D-B3A4-4051-A639-60B025059FB9}" dt="2025-03-04T22:25:02.728" v="644" actId="1076"/>
          <ac:picMkLst>
            <pc:docMk/>
            <pc:sldMk cId="1703071084" sldId="2147481544"/>
            <ac:picMk id="7" creationId="{2B1EF8A1-4445-46DF-0E92-FF083E0F0388}"/>
          </ac:picMkLst>
        </pc:picChg>
      </pc:sldChg>
      <pc:sldChg chg="modSp mod modCm">
        <pc:chgData name="Jauhar, Mehar (A&amp;F)" userId="6b184fc0-f80d-46ab-a4ba-4a5755ad07a6" providerId="ADAL" clId="{D0691B5D-B3A4-4051-A639-60B025059FB9}" dt="2025-03-04T19:54:13.044" v="389" actId="2062"/>
        <pc:sldMkLst>
          <pc:docMk/>
          <pc:sldMk cId="866654257" sldId="2147483472"/>
        </pc:sldMkLst>
        <pc:graphicFrameChg chg="mod modGraphic">
          <ac:chgData name="Jauhar, Mehar (A&amp;F)" userId="6b184fc0-f80d-46ab-a4ba-4a5755ad07a6" providerId="ADAL" clId="{D0691B5D-B3A4-4051-A639-60B025059FB9}" dt="2025-03-04T19:54:13.044" v="389" actId="2062"/>
          <ac:graphicFrameMkLst>
            <pc:docMk/>
            <pc:sldMk cId="866654257" sldId="2147483472"/>
            <ac:graphicFrameMk id="6" creationId="{368F81D1-7524-C303-1F6B-2A267DC09799}"/>
          </ac:graphicFrameMkLst>
        </pc:graphicFrameChg>
        <pc:extLst>
          <p:ext xmlns:p="http://schemas.openxmlformats.org/presentationml/2006/main" uri="{D6D511B9-2390-475A-947B-AFAB55BFBCF1}">
            <pc226:cmChg xmlns:pc226="http://schemas.microsoft.com/office/powerpoint/2022/06/main/command" chg="mod">
              <pc226:chgData name="Jauhar, Mehar (A&amp;F)" userId="6b184fc0-f80d-46ab-a4ba-4a5755ad07a6" providerId="ADAL" clId="{D0691B5D-B3A4-4051-A639-60B025059FB9}" dt="2025-03-04T18:04:42.089" v="91" actId="20577"/>
              <pc2:cmMkLst xmlns:pc2="http://schemas.microsoft.com/office/powerpoint/2019/9/main/command">
                <pc:docMk/>
                <pc:sldMk cId="866654257" sldId="2147483472"/>
                <pc2:cmMk id="{8866983E-4EF8-4FEE-BCA5-FA1CEF3C2C4A}"/>
              </pc2:cmMkLst>
            </pc226:cmChg>
          </p:ext>
        </pc:extLst>
      </pc:sldChg>
      <pc:sldChg chg="modSp mod">
        <pc:chgData name="Jauhar, Mehar (A&amp;F)" userId="6b184fc0-f80d-46ab-a4ba-4a5755ad07a6" providerId="ADAL" clId="{D0691B5D-B3A4-4051-A639-60B025059FB9}" dt="2025-03-04T21:45:15.149" v="442" actId="313"/>
        <pc:sldMkLst>
          <pc:docMk/>
          <pc:sldMk cId="3379675862" sldId="2147483477"/>
        </pc:sldMkLst>
        <pc:spChg chg="mod">
          <ac:chgData name="Jauhar, Mehar (A&amp;F)" userId="6b184fc0-f80d-46ab-a4ba-4a5755ad07a6" providerId="ADAL" clId="{D0691B5D-B3A4-4051-A639-60B025059FB9}" dt="2025-03-04T21:45:15.149" v="442" actId="313"/>
          <ac:spMkLst>
            <pc:docMk/>
            <pc:sldMk cId="3379675862" sldId="2147483477"/>
            <ac:spMk id="9" creationId="{AC9D6611-F99A-592A-B024-0EDBE80EB6D1}"/>
          </ac:spMkLst>
        </pc:spChg>
        <pc:graphicFrameChg chg="modGraphic">
          <ac:chgData name="Jauhar, Mehar (A&amp;F)" userId="6b184fc0-f80d-46ab-a4ba-4a5755ad07a6" providerId="ADAL" clId="{D0691B5D-B3A4-4051-A639-60B025059FB9}" dt="2025-03-04T19:57:45.455" v="395" actId="2062"/>
          <ac:graphicFrameMkLst>
            <pc:docMk/>
            <pc:sldMk cId="3379675862" sldId="2147483477"/>
            <ac:graphicFrameMk id="6" creationId="{2AE3BF01-A016-BEC2-5A64-E30D1EBA1320}"/>
          </ac:graphicFrameMkLst>
        </pc:graphicFrameChg>
      </pc:sldChg>
      <pc:sldChg chg="modSp mod">
        <pc:chgData name="Jauhar, Mehar (A&amp;F)" userId="6b184fc0-f80d-46ab-a4ba-4a5755ad07a6" providerId="ADAL" clId="{D0691B5D-B3A4-4051-A639-60B025059FB9}" dt="2025-03-04T18:04:19.545" v="49" actId="13926"/>
        <pc:sldMkLst>
          <pc:docMk/>
          <pc:sldMk cId="2732401005" sldId="2147483478"/>
        </pc:sldMkLst>
        <pc:spChg chg="mod">
          <ac:chgData name="Jauhar, Mehar (A&amp;F)" userId="6b184fc0-f80d-46ab-a4ba-4a5755ad07a6" providerId="ADAL" clId="{D0691B5D-B3A4-4051-A639-60B025059FB9}" dt="2025-03-04T18:04:19.545" v="49" actId="13926"/>
          <ac:spMkLst>
            <pc:docMk/>
            <pc:sldMk cId="2732401005" sldId="2147483478"/>
            <ac:spMk id="2" creationId="{CCEFB9A7-C8DD-7F1A-F23E-02E2D28F5C0B}"/>
          </ac:spMkLst>
        </pc:spChg>
      </pc:sldChg>
      <pc:sldChg chg="modSp mod">
        <pc:chgData name="Jauhar, Mehar (A&amp;F)" userId="6b184fc0-f80d-46ab-a4ba-4a5755ad07a6" providerId="ADAL" clId="{D0691B5D-B3A4-4051-A639-60B025059FB9}" dt="2025-03-04T19:58:09.306" v="398" actId="20577"/>
        <pc:sldMkLst>
          <pc:docMk/>
          <pc:sldMk cId="3830842327" sldId="2147483487"/>
        </pc:sldMkLst>
        <pc:graphicFrameChg chg="modGraphic">
          <ac:chgData name="Jauhar, Mehar (A&amp;F)" userId="6b184fc0-f80d-46ab-a4ba-4a5755ad07a6" providerId="ADAL" clId="{D0691B5D-B3A4-4051-A639-60B025059FB9}" dt="2025-03-04T19:58:09.306" v="398" actId="20577"/>
          <ac:graphicFrameMkLst>
            <pc:docMk/>
            <pc:sldMk cId="3830842327" sldId="2147483487"/>
            <ac:graphicFrameMk id="6" creationId="{2AE3BF01-A016-BEC2-5A64-E30D1EBA1320}"/>
          </ac:graphicFrameMkLst>
        </pc:graphicFrameChg>
      </pc:sldChg>
      <pc:sldChg chg="del">
        <pc:chgData name="Jauhar, Mehar (A&amp;F)" userId="6b184fc0-f80d-46ab-a4ba-4a5755ad07a6" providerId="ADAL" clId="{D0691B5D-B3A4-4051-A639-60B025059FB9}" dt="2025-03-04T17:04:05.417" v="0" actId="47"/>
        <pc:sldMkLst>
          <pc:docMk/>
          <pc:sldMk cId="143442826" sldId="2147483490"/>
        </pc:sldMkLst>
      </pc:sldChg>
      <pc:sldChg chg="del">
        <pc:chgData name="Jauhar, Mehar (A&amp;F)" userId="6b184fc0-f80d-46ab-a4ba-4a5755ad07a6" providerId="ADAL" clId="{D0691B5D-B3A4-4051-A639-60B025059FB9}" dt="2025-03-04T17:04:14.539" v="1" actId="47"/>
        <pc:sldMkLst>
          <pc:docMk/>
          <pc:sldMk cId="0" sldId="2147483491"/>
        </pc:sldMkLst>
      </pc:sldChg>
      <pc:sldChg chg="del">
        <pc:chgData name="Jauhar, Mehar (A&amp;F)" userId="6b184fc0-f80d-46ab-a4ba-4a5755ad07a6" providerId="ADAL" clId="{D0691B5D-B3A4-4051-A639-60B025059FB9}" dt="2025-03-04T17:04:14.539" v="1" actId="47"/>
        <pc:sldMkLst>
          <pc:docMk/>
          <pc:sldMk cId="2976025070" sldId="2147483492"/>
        </pc:sldMkLst>
      </pc:sldChg>
      <pc:sldChg chg="del">
        <pc:chgData name="Jauhar, Mehar (A&amp;F)" userId="6b184fc0-f80d-46ab-a4ba-4a5755ad07a6" providerId="ADAL" clId="{D0691B5D-B3A4-4051-A639-60B025059FB9}" dt="2025-03-04T17:04:14.539" v="1" actId="47"/>
        <pc:sldMkLst>
          <pc:docMk/>
          <pc:sldMk cId="1822034790" sldId="2147483493"/>
        </pc:sldMkLst>
      </pc:sldChg>
      <pc:sldChg chg="del">
        <pc:chgData name="Jauhar, Mehar (A&amp;F)" userId="6b184fc0-f80d-46ab-a4ba-4a5755ad07a6" providerId="ADAL" clId="{D0691B5D-B3A4-4051-A639-60B025059FB9}" dt="2025-03-04T17:04:14.539" v="1" actId="47"/>
        <pc:sldMkLst>
          <pc:docMk/>
          <pc:sldMk cId="4047586213" sldId="2147483494"/>
        </pc:sldMkLst>
      </pc:sldChg>
      <pc:sldChg chg="del">
        <pc:chgData name="Jauhar, Mehar (A&amp;F)" userId="6b184fc0-f80d-46ab-a4ba-4a5755ad07a6" providerId="ADAL" clId="{D0691B5D-B3A4-4051-A639-60B025059FB9}" dt="2025-03-04T17:04:05.417" v="0" actId="47"/>
        <pc:sldMkLst>
          <pc:docMk/>
          <pc:sldMk cId="0" sldId="2147483495"/>
        </pc:sldMkLst>
      </pc:sldChg>
      <pc:sldChg chg="del">
        <pc:chgData name="Jauhar, Mehar (A&amp;F)" userId="6b184fc0-f80d-46ab-a4ba-4a5755ad07a6" providerId="ADAL" clId="{D0691B5D-B3A4-4051-A639-60B025059FB9}" dt="2025-03-04T17:04:05.417" v="0" actId="47"/>
        <pc:sldMkLst>
          <pc:docMk/>
          <pc:sldMk cId="1887881709" sldId="2147483496"/>
        </pc:sldMkLst>
      </pc:sldChg>
      <pc:sldChg chg="add">
        <pc:chgData name="Jauhar, Mehar (A&amp;F)" userId="6b184fc0-f80d-46ab-a4ba-4a5755ad07a6" providerId="ADAL" clId="{D0691B5D-B3A4-4051-A639-60B025059FB9}" dt="2025-03-04T18:02:50.312" v="48"/>
        <pc:sldMkLst>
          <pc:docMk/>
          <pc:sldMk cId="3239282385" sldId="2147483497"/>
        </pc:sldMkLst>
      </pc:sldChg>
      <pc:sldChg chg="del">
        <pc:chgData name="Jauhar, Mehar (A&amp;F)" userId="6b184fc0-f80d-46ab-a4ba-4a5755ad07a6" providerId="ADAL" clId="{D0691B5D-B3A4-4051-A639-60B025059FB9}" dt="2025-03-04T18:02:40.340" v="47" actId="2696"/>
        <pc:sldMkLst>
          <pc:docMk/>
          <pc:sldMk cId="1704429902" sldId="2147483498"/>
        </pc:sldMkLst>
      </pc:sldChg>
      <pc:sldChg chg="del">
        <pc:chgData name="Jauhar, Mehar (A&amp;F)" userId="6b184fc0-f80d-46ab-a4ba-4a5755ad07a6" providerId="ADAL" clId="{D0691B5D-B3A4-4051-A639-60B025059FB9}" dt="2025-03-04T18:02:40.340" v="47" actId="2696"/>
        <pc:sldMkLst>
          <pc:docMk/>
          <pc:sldMk cId="4264695963" sldId="2147483499"/>
        </pc:sldMkLst>
      </pc:sldChg>
      <pc:sldChg chg="del">
        <pc:chgData name="Jauhar, Mehar (A&amp;F)" userId="6b184fc0-f80d-46ab-a4ba-4a5755ad07a6" providerId="ADAL" clId="{D0691B5D-B3A4-4051-A639-60B025059FB9}" dt="2025-03-04T18:02:40.340" v="47" actId="2696"/>
        <pc:sldMkLst>
          <pc:docMk/>
          <pc:sldMk cId="3262372940" sldId="2147483500"/>
        </pc:sldMkLst>
      </pc:sldChg>
      <pc:sldChg chg="del">
        <pc:chgData name="Jauhar, Mehar (A&amp;F)" userId="6b184fc0-f80d-46ab-a4ba-4a5755ad07a6" providerId="ADAL" clId="{D0691B5D-B3A4-4051-A639-60B025059FB9}" dt="2025-03-04T17:59:44.227" v="27" actId="2696"/>
        <pc:sldMkLst>
          <pc:docMk/>
          <pc:sldMk cId="2169864082" sldId="2147483501"/>
        </pc:sldMkLst>
      </pc:sldChg>
      <pc:sldChg chg="add">
        <pc:chgData name="Jauhar, Mehar (A&amp;F)" userId="6b184fc0-f80d-46ab-a4ba-4a5755ad07a6" providerId="ADAL" clId="{D0691B5D-B3A4-4051-A639-60B025059FB9}" dt="2025-03-04T17:59:53.471" v="28"/>
        <pc:sldMkLst>
          <pc:docMk/>
          <pc:sldMk cId="3479559200" sldId="2147483501"/>
        </pc:sldMkLst>
      </pc:sldChg>
      <pc:sldChg chg="del">
        <pc:chgData name="Jauhar, Mehar (A&amp;F)" userId="6b184fc0-f80d-46ab-a4ba-4a5755ad07a6" providerId="ADAL" clId="{D0691B5D-B3A4-4051-A639-60B025059FB9}" dt="2025-03-04T17:59:34.811" v="26" actId="47"/>
        <pc:sldMkLst>
          <pc:docMk/>
          <pc:sldMk cId="1751452576" sldId="2147483502"/>
        </pc:sldMkLst>
      </pc:sldChg>
      <pc:sldChg chg="del">
        <pc:chgData name="Jauhar, Mehar (A&amp;F)" userId="6b184fc0-f80d-46ab-a4ba-4a5755ad07a6" providerId="ADAL" clId="{D0691B5D-B3A4-4051-A639-60B025059FB9}" dt="2025-03-04T17:59:55.426" v="29" actId="47"/>
        <pc:sldMkLst>
          <pc:docMk/>
          <pc:sldMk cId="2022370527" sldId="2147483503"/>
        </pc:sldMkLst>
      </pc:sldChg>
      <pc:sldChg chg="modSp add del mod">
        <pc:chgData name="Jauhar, Mehar (A&amp;F)" userId="6b184fc0-f80d-46ab-a4ba-4a5755ad07a6" providerId="ADAL" clId="{D0691B5D-B3A4-4051-A639-60B025059FB9}" dt="2025-03-04T17:59:16.593" v="23"/>
        <pc:sldMkLst>
          <pc:docMk/>
          <pc:sldMk cId="865910496" sldId="2147483504"/>
        </pc:sldMkLst>
      </pc:sldChg>
      <pc:sldChg chg="add del">
        <pc:chgData name="Jauhar, Mehar (A&amp;F)" userId="6b184fc0-f80d-46ab-a4ba-4a5755ad07a6" providerId="ADAL" clId="{D0691B5D-B3A4-4051-A639-60B025059FB9}" dt="2025-03-04T17:59:01.309" v="12" actId="2696"/>
        <pc:sldMkLst>
          <pc:docMk/>
          <pc:sldMk cId="1154839399" sldId="2147483504"/>
        </pc:sldMkLst>
      </pc:sldChg>
      <pc:sldChg chg="add del">
        <pc:chgData name="Jauhar, Mehar (A&amp;F)" userId="6b184fc0-f80d-46ab-a4ba-4a5755ad07a6" providerId="ADAL" clId="{D0691B5D-B3A4-4051-A639-60B025059FB9}" dt="2025-03-04T17:59:16.593" v="23"/>
        <pc:sldMkLst>
          <pc:docMk/>
          <pc:sldMk cId="1410004068" sldId="2147483505"/>
        </pc:sldMkLst>
      </pc:sldChg>
      <pc:sldChg chg="add del">
        <pc:chgData name="Jauhar, Mehar (A&amp;F)" userId="6b184fc0-f80d-46ab-a4ba-4a5755ad07a6" providerId="ADAL" clId="{D0691B5D-B3A4-4051-A639-60B025059FB9}" dt="2025-03-04T17:59:01.309" v="12" actId="2696"/>
        <pc:sldMkLst>
          <pc:docMk/>
          <pc:sldMk cId="2976025070" sldId="2147483505"/>
        </pc:sldMkLst>
      </pc:sldChg>
      <pc:sldChg chg="add">
        <pc:chgData name="Jauhar, Mehar (A&amp;F)" userId="6b184fc0-f80d-46ab-a4ba-4a5755ad07a6" providerId="ADAL" clId="{D0691B5D-B3A4-4051-A639-60B025059FB9}" dt="2025-03-04T17:59:20.420" v="24"/>
        <pc:sldMkLst>
          <pc:docMk/>
          <pc:sldMk cId="3411955083" sldId="2147483505"/>
        </pc:sldMkLst>
      </pc:sldChg>
      <pc:sldChg chg="add">
        <pc:chgData name="Jauhar, Mehar (A&amp;F)" userId="6b184fc0-f80d-46ab-a4ba-4a5755ad07a6" providerId="ADAL" clId="{D0691B5D-B3A4-4051-A639-60B025059FB9}" dt="2025-03-04T17:59:20.420" v="24"/>
        <pc:sldMkLst>
          <pc:docMk/>
          <pc:sldMk cId="1606168665" sldId="2147483506"/>
        </pc:sldMkLst>
      </pc:sldChg>
      <pc:sldChg chg="add del">
        <pc:chgData name="Jauhar, Mehar (A&amp;F)" userId="6b184fc0-f80d-46ab-a4ba-4a5755ad07a6" providerId="ADAL" clId="{D0691B5D-B3A4-4051-A639-60B025059FB9}" dt="2025-03-04T17:59:01.309" v="12" actId="2696"/>
        <pc:sldMkLst>
          <pc:docMk/>
          <pc:sldMk cId="1822034790" sldId="2147483506"/>
        </pc:sldMkLst>
      </pc:sldChg>
      <pc:sldChg chg="add del">
        <pc:chgData name="Jauhar, Mehar (A&amp;F)" userId="6b184fc0-f80d-46ab-a4ba-4a5755ad07a6" providerId="ADAL" clId="{D0691B5D-B3A4-4051-A639-60B025059FB9}" dt="2025-03-04T17:59:16.593" v="23"/>
        <pc:sldMkLst>
          <pc:docMk/>
          <pc:sldMk cId="3121090648" sldId="2147483506"/>
        </pc:sldMkLst>
      </pc:sldChg>
      <pc:sldChg chg="modSp add del mod">
        <pc:chgData name="Jauhar, Mehar (A&amp;F)" userId="6b184fc0-f80d-46ab-a4ba-4a5755ad07a6" providerId="ADAL" clId="{D0691B5D-B3A4-4051-A639-60B025059FB9}" dt="2025-03-04T17:59:16.593" v="23"/>
        <pc:sldMkLst>
          <pc:docMk/>
          <pc:sldMk cId="3764995494" sldId="2147483507"/>
        </pc:sldMkLst>
      </pc:sldChg>
      <pc:sldChg chg="modSp add mod">
        <pc:chgData name="Jauhar, Mehar (A&amp;F)" userId="6b184fc0-f80d-46ab-a4ba-4a5755ad07a6" providerId="ADAL" clId="{D0691B5D-B3A4-4051-A639-60B025059FB9}" dt="2025-03-04T17:59:20.502" v="25" actId="27636"/>
        <pc:sldMkLst>
          <pc:docMk/>
          <pc:sldMk cId="3958664746" sldId="2147483507"/>
        </pc:sldMkLst>
        <pc:spChg chg="mod">
          <ac:chgData name="Jauhar, Mehar (A&amp;F)" userId="6b184fc0-f80d-46ab-a4ba-4a5755ad07a6" providerId="ADAL" clId="{D0691B5D-B3A4-4051-A639-60B025059FB9}" dt="2025-03-04T17:59:20.502" v="25" actId="27636"/>
          <ac:spMkLst>
            <pc:docMk/>
            <pc:sldMk cId="3958664746" sldId="2147483507"/>
            <ac:spMk id="6" creationId="{473830C9-9A6D-A8F9-CA35-9CE399D36D89}"/>
          </ac:spMkLst>
        </pc:spChg>
      </pc:sldChg>
      <pc:sldChg chg="modSp add del mod">
        <pc:chgData name="Jauhar, Mehar (A&amp;F)" userId="6b184fc0-f80d-46ab-a4ba-4a5755ad07a6" providerId="ADAL" clId="{D0691B5D-B3A4-4051-A639-60B025059FB9}" dt="2025-03-04T17:59:01.309" v="12" actId="2696"/>
        <pc:sldMkLst>
          <pc:docMk/>
          <pc:sldMk cId="4047586213" sldId="2147483507"/>
        </pc:sldMkLst>
      </pc:sldChg>
      <pc:sldChg chg="modSp mod">
        <pc:chgData name="Jauhar, Mehar (A&amp;F)" userId="6b184fc0-f80d-46ab-a4ba-4a5755ad07a6" providerId="ADAL" clId="{D0691B5D-B3A4-4051-A639-60B025059FB9}" dt="2025-03-04T21:44:01.820" v="441" actId="20577"/>
        <pc:sldMkLst>
          <pc:docMk/>
          <pc:sldMk cId="2318375095" sldId="2147483508"/>
        </pc:sldMkLst>
        <pc:graphicFrameChg chg="mod modGraphic">
          <ac:chgData name="Jauhar, Mehar (A&amp;F)" userId="6b184fc0-f80d-46ab-a4ba-4a5755ad07a6" providerId="ADAL" clId="{D0691B5D-B3A4-4051-A639-60B025059FB9}" dt="2025-03-04T21:44:01.820" v="441" actId="20577"/>
          <ac:graphicFrameMkLst>
            <pc:docMk/>
            <pc:sldMk cId="2318375095" sldId="2147483508"/>
            <ac:graphicFrameMk id="6" creationId="{F7ADB955-74DA-755F-237E-45291345909A}"/>
          </ac:graphicFrameMkLst>
        </pc:graphicFrameChg>
      </pc:sldChg>
      <pc:sldChg chg="modSp add mod modCm">
        <pc:chgData name="Jauhar, Mehar (A&amp;F)" userId="6b184fc0-f80d-46ab-a4ba-4a5755ad07a6" providerId="ADAL" clId="{D0691B5D-B3A4-4051-A639-60B025059FB9}" dt="2025-03-04T19:54:07.411" v="388" actId="14734"/>
        <pc:sldMkLst>
          <pc:docMk/>
          <pc:sldMk cId="202134423" sldId="2147483509"/>
        </pc:sldMkLst>
        <pc:graphicFrameChg chg="mod modGraphic">
          <ac:chgData name="Jauhar, Mehar (A&amp;F)" userId="6b184fc0-f80d-46ab-a4ba-4a5755ad07a6" providerId="ADAL" clId="{D0691B5D-B3A4-4051-A639-60B025059FB9}" dt="2025-03-04T19:54:07.411" v="388" actId="14734"/>
          <ac:graphicFrameMkLst>
            <pc:docMk/>
            <pc:sldMk cId="202134423" sldId="2147483509"/>
            <ac:graphicFrameMk id="6" creationId="{00368919-4210-D3CF-F90F-A7A53ABD7A5C}"/>
          </ac:graphicFrameMkLst>
        </pc:graphicFrameChg>
        <pc:extLst>
          <p:ext xmlns:p="http://schemas.openxmlformats.org/presentationml/2006/main" uri="{D6D511B9-2390-475A-947B-AFAB55BFBCF1}">
            <pc226:cmChg xmlns:pc226="http://schemas.microsoft.com/office/powerpoint/2022/06/main/command" chg="mod">
              <pc226:chgData name="Jauhar, Mehar (A&amp;F)" userId="6b184fc0-f80d-46ab-a4ba-4a5755ad07a6" providerId="ADAL" clId="{D0691B5D-B3A4-4051-A639-60B025059FB9}" dt="2025-03-04T18:33:22.650" v="348" actId="20577"/>
              <pc2:cmMkLst xmlns:pc2="http://schemas.microsoft.com/office/powerpoint/2019/9/main/command">
                <pc:docMk/>
                <pc:sldMk cId="202134423" sldId="2147483509"/>
                <pc2:cmMk id="{81827298-54D0-46F3-976F-69EBAD7F5398}"/>
              </pc2:cmMkLst>
            </pc226:cmChg>
          </p:ext>
        </pc:extLst>
      </pc:sldChg>
      <pc:sldMasterChg chg="del delSldLayout">
        <pc:chgData name="Jauhar, Mehar (A&amp;F)" userId="6b184fc0-f80d-46ab-a4ba-4a5755ad07a6" providerId="ADAL" clId="{D0691B5D-B3A4-4051-A639-60B025059FB9}" dt="2025-03-04T17:04:14.539" v="1" actId="47"/>
        <pc:sldMasterMkLst>
          <pc:docMk/>
          <pc:sldMasterMk cId="2416757173" sldId="2147483951"/>
        </pc:sldMasterMkLst>
        <pc:sldLayoutChg chg="del">
          <pc:chgData name="Jauhar, Mehar (A&amp;F)" userId="6b184fc0-f80d-46ab-a4ba-4a5755ad07a6" providerId="ADAL" clId="{D0691B5D-B3A4-4051-A639-60B025059FB9}" dt="2025-03-04T17:04:14.539" v="1" actId="47"/>
          <pc:sldLayoutMkLst>
            <pc:docMk/>
            <pc:sldMasterMk cId="2416757173" sldId="2147483951"/>
            <pc:sldLayoutMk cId="1000333641" sldId="2147483952"/>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338850970" sldId="2147483953"/>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2706009303" sldId="2147483954"/>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3494169445" sldId="2147483955"/>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1946292182" sldId="2147483956"/>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3633361666" sldId="2147483957"/>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2389406583" sldId="2147483958"/>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3757600085" sldId="2147483959"/>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2093373228" sldId="2147483960"/>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3497602543" sldId="2147483961"/>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4200699477" sldId="2147483962"/>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1826180283" sldId="2147483963"/>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2378053328" sldId="2147483964"/>
          </pc:sldLayoutMkLst>
        </pc:sldLayoutChg>
        <pc:sldLayoutChg chg="del">
          <pc:chgData name="Jauhar, Mehar (A&amp;F)" userId="6b184fc0-f80d-46ab-a4ba-4a5755ad07a6" providerId="ADAL" clId="{D0691B5D-B3A4-4051-A639-60B025059FB9}" dt="2025-03-04T17:04:14.539" v="1" actId="47"/>
          <pc:sldLayoutMkLst>
            <pc:docMk/>
            <pc:sldMasterMk cId="2416757173" sldId="2147483951"/>
            <pc:sldLayoutMk cId="4169755373" sldId="2147483965"/>
          </pc:sldLayoutMkLst>
        </pc:sldLayoutChg>
      </pc:sldMasterChg>
      <pc:sldMasterChg chg="del delSldLayout">
        <pc:chgData name="Jauhar, Mehar (A&amp;F)" userId="6b184fc0-f80d-46ab-a4ba-4a5755ad07a6" providerId="ADAL" clId="{D0691B5D-B3A4-4051-A639-60B025059FB9}" dt="2025-03-04T18:02:40.340" v="47" actId="2696"/>
        <pc:sldMasterMkLst>
          <pc:docMk/>
          <pc:sldMasterMk cId="2240319431" sldId="2147483966"/>
        </pc:sldMasterMkLst>
        <pc:sldLayoutChg chg="del">
          <pc:chgData name="Jauhar, Mehar (A&amp;F)" userId="6b184fc0-f80d-46ab-a4ba-4a5755ad07a6" providerId="ADAL" clId="{D0691B5D-B3A4-4051-A639-60B025059FB9}" dt="2025-03-04T18:02:40.340" v="47" actId="2696"/>
          <pc:sldLayoutMkLst>
            <pc:docMk/>
            <pc:sldMasterMk cId="2240319431" sldId="2147483966"/>
            <pc:sldLayoutMk cId="1277181123" sldId="2147483967"/>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2765773076" sldId="2147483968"/>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1547909604" sldId="2147483969"/>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1372498655" sldId="2147483970"/>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706258079" sldId="2147483971"/>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255884297" sldId="2147483972"/>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994575904" sldId="2147483973"/>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619456708" sldId="2147483974"/>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4184349238" sldId="2147483975"/>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3712016902" sldId="2147483976"/>
          </pc:sldLayoutMkLst>
        </pc:sldLayoutChg>
        <pc:sldLayoutChg chg="del">
          <pc:chgData name="Jauhar, Mehar (A&amp;F)" userId="6b184fc0-f80d-46ab-a4ba-4a5755ad07a6" providerId="ADAL" clId="{D0691B5D-B3A4-4051-A639-60B025059FB9}" dt="2025-03-04T18:02:40.340" v="47" actId="2696"/>
          <pc:sldLayoutMkLst>
            <pc:docMk/>
            <pc:sldMasterMk cId="2240319431" sldId="2147483966"/>
            <pc:sldLayoutMk cId="131699727" sldId="2147483977"/>
          </pc:sldLayoutMkLst>
        </pc:sldLayoutChg>
      </pc:sldMasterChg>
      <pc:sldMasterChg chg="del delSldLayout">
        <pc:chgData name="Jauhar, Mehar (A&amp;F)" userId="6b184fc0-f80d-46ab-a4ba-4a5755ad07a6" providerId="ADAL" clId="{D0691B5D-B3A4-4051-A639-60B025059FB9}" dt="2025-03-04T17:59:01.309" v="12" actId="2696"/>
        <pc:sldMasterMkLst>
          <pc:docMk/>
          <pc:sldMasterMk cId="84464577" sldId="2147483978"/>
        </pc:sldMasterMkLst>
        <pc:sldLayoutChg chg="del">
          <pc:chgData name="Jauhar, Mehar (A&amp;F)" userId="6b184fc0-f80d-46ab-a4ba-4a5755ad07a6" providerId="ADAL" clId="{D0691B5D-B3A4-4051-A639-60B025059FB9}" dt="2025-03-04T17:59:01.309" v="12" actId="2696"/>
          <pc:sldLayoutMkLst>
            <pc:docMk/>
            <pc:sldMasterMk cId="84464577" sldId="2147483978"/>
            <pc:sldLayoutMk cId="3439233083" sldId="2147483979"/>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1474194079" sldId="2147483980"/>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3782553167" sldId="2147483981"/>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3027656185" sldId="2147483982"/>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450637118" sldId="2147483983"/>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2352980835" sldId="2147483984"/>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551972382" sldId="2147483985"/>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175783073" sldId="2147483986"/>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1312730434" sldId="2147483987"/>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1831050696" sldId="2147483988"/>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547306320" sldId="2147483989"/>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3946425869" sldId="2147483990"/>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257097436" sldId="2147483991"/>
          </pc:sldLayoutMkLst>
        </pc:sldLayoutChg>
        <pc:sldLayoutChg chg="del">
          <pc:chgData name="Jauhar, Mehar (A&amp;F)" userId="6b184fc0-f80d-46ab-a4ba-4a5755ad07a6" providerId="ADAL" clId="{D0691B5D-B3A4-4051-A639-60B025059FB9}" dt="2025-03-04T17:59:01.309" v="12" actId="2696"/>
          <pc:sldLayoutMkLst>
            <pc:docMk/>
            <pc:sldMasterMk cId="84464577" sldId="2147483978"/>
            <pc:sldLayoutMk cId="3051565894" sldId="2147483992"/>
          </pc:sldLayoutMkLst>
        </pc:sldLayoutChg>
      </pc:sldMasterChg>
    </pc:docChg>
  </pc:docChgLst>
  <pc:docChgLst>
    <pc:chgData name="Leonarte Paredes, Micaela (A&amp;F)" userId="S::micaela.leonarteparedes@mass.gov::9dd405bc-2413-4d02-bb30-9534b8884de8" providerId="AD" clId="Web-{B4375B20-60DC-A80C-646D-57DF05776825}"/>
    <pc:docChg chg="addSld modSld">
      <pc:chgData name="Leonarte Paredes, Micaela (A&amp;F)" userId="S::micaela.leonarteparedes@mass.gov::9dd405bc-2413-4d02-bb30-9534b8884de8" providerId="AD" clId="Web-{B4375B20-60DC-A80C-646D-57DF05776825}" dt="2025-03-04T17:57:04.556" v="125"/>
      <pc:docMkLst>
        <pc:docMk/>
      </pc:docMkLst>
      <pc:sldChg chg="modSp">
        <pc:chgData name="Leonarte Paredes, Micaela (A&amp;F)" userId="S::micaela.leonarteparedes@mass.gov::9dd405bc-2413-4d02-bb30-9534b8884de8" providerId="AD" clId="Web-{B4375B20-60DC-A80C-646D-57DF05776825}" dt="2025-03-04T16:46:43.559" v="0"/>
        <pc:sldMkLst>
          <pc:docMk/>
          <pc:sldMk cId="1721034712" sldId="2147481527"/>
        </pc:sldMkLst>
        <pc:graphicFrameChg chg="modGraphic">
          <ac:chgData name="Leonarte Paredes, Micaela (A&amp;F)" userId="S::micaela.leonarteparedes@mass.gov::9dd405bc-2413-4d02-bb30-9534b8884de8" providerId="AD" clId="Web-{B4375B20-60DC-A80C-646D-57DF05776825}" dt="2025-03-04T16:46:43.559" v="0"/>
          <ac:graphicFrameMkLst>
            <pc:docMk/>
            <pc:sldMk cId="1721034712" sldId="2147481527"/>
            <ac:graphicFrameMk id="6" creationId="{368F81D1-7524-C303-1F6B-2A267DC09799}"/>
          </ac:graphicFrameMkLst>
        </pc:graphicFrameChg>
      </pc:sldChg>
      <pc:sldChg chg="modSp">
        <pc:chgData name="Leonarte Paredes, Micaela (A&amp;F)" userId="S::micaela.leonarteparedes@mass.gov::9dd405bc-2413-4d02-bb30-9534b8884de8" providerId="AD" clId="Web-{B4375B20-60DC-A80C-646D-57DF05776825}" dt="2025-03-04T16:50:12.511" v="1"/>
        <pc:sldMkLst>
          <pc:docMk/>
          <pc:sldMk cId="866654257" sldId="2147483472"/>
        </pc:sldMkLst>
        <pc:graphicFrameChg chg="modGraphic">
          <ac:chgData name="Leonarte Paredes, Micaela (A&amp;F)" userId="S::micaela.leonarteparedes@mass.gov::9dd405bc-2413-4d02-bb30-9534b8884de8" providerId="AD" clId="Web-{B4375B20-60DC-A80C-646D-57DF05776825}" dt="2025-03-04T16:50:12.511" v="1"/>
          <ac:graphicFrameMkLst>
            <pc:docMk/>
            <pc:sldMk cId="866654257" sldId="2147483472"/>
            <ac:graphicFrameMk id="6" creationId="{368F81D1-7524-C303-1F6B-2A267DC09799}"/>
          </ac:graphicFrameMkLst>
        </pc:graphicFrameChg>
      </pc:sldChg>
      <pc:sldChg chg="modSp">
        <pc:chgData name="Leonarte Paredes, Micaela (A&amp;F)" userId="S::micaela.leonarteparedes@mass.gov::9dd405bc-2413-4d02-bb30-9534b8884de8" providerId="AD" clId="Web-{B4375B20-60DC-A80C-646D-57DF05776825}" dt="2025-03-04T17:31:28.504" v="55"/>
        <pc:sldMkLst>
          <pc:docMk/>
          <pc:sldMk cId="3379675862" sldId="2147483477"/>
        </pc:sldMkLst>
        <pc:graphicFrameChg chg="modGraphic">
          <ac:chgData name="Leonarte Paredes, Micaela (A&amp;F)" userId="S::micaela.leonarteparedes@mass.gov::9dd405bc-2413-4d02-bb30-9534b8884de8" providerId="AD" clId="Web-{B4375B20-60DC-A80C-646D-57DF05776825}" dt="2025-03-04T17:31:28.504" v="55"/>
          <ac:graphicFrameMkLst>
            <pc:docMk/>
            <pc:sldMk cId="3379675862" sldId="2147483477"/>
            <ac:graphicFrameMk id="6" creationId="{2AE3BF01-A016-BEC2-5A64-E30D1EBA1320}"/>
          </ac:graphicFrameMkLst>
        </pc:graphicFrameChg>
      </pc:sldChg>
      <pc:sldChg chg="addSp delSp modSp">
        <pc:chgData name="Leonarte Paredes, Micaela (A&amp;F)" userId="S::micaela.leonarteparedes@mass.gov::9dd405bc-2413-4d02-bb30-9534b8884de8" providerId="AD" clId="Web-{B4375B20-60DC-A80C-646D-57DF05776825}" dt="2025-03-04T17:57:04.556" v="125"/>
        <pc:sldMkLst>
          <pc:docMk/>
          <pc:sldMk cId="3830842327" sldId="2147483487"/>
        </pc:sldMkLst>
        <pc:graphicFrameChg chg="mod modGraphic">
          <ac:chgData name="Leonarte Paredes, Micaela (A&amp;F)" userId="S::micaela.leonarteparedes@mass.gov::9dd405bc-2413-4d02-bb30-9534b8884de8" providerId="AD" clId="Web-{B4375B20-60DC-A80C-646D-57DF05776825}" dt="2025-03-04T17:57:04.556" v="125"/>
          <ac:graphicFrameMkLst>
            <pc:docMk/>
            <pc:sldMk cId="3830842327" sldId="2147483487"/>
            <ac:graphicFrameMk id="6" creationId="{2AE3BF01-A016-BEC2-5A64-E30D1EBA1320}"/>
          </ac:graphicFrameMkLst>
        </pc:graphicFrameChg>
      </pc:sldChg>
      <pc:sldChg chg="modSp add replId">
        <pc:chgData name="Leonarte Paredes, Micaela (A&amp;F)" userId="S::micaela.leonarteparedes@mass.gov::9dd405bc-2413-4d02-bb30-9534b8884de8" providerId="AD" clId="Web-{B4375B20-60DC-A80C-646D-57DF05776825}" dt="2025-03-04T17:32:18.457" v="117"/>
        <pc:sldMkLst>
          <pc:docMk/>
          <pc:sldMk cId="2318375095" sldId="2147483508"/>
        </pc:sldMkLst>
        <pc:spChg chg="mod">
          <ac:chgData name="Leonarte Paredes, Micaela (A&amp;F)" userId="S::micaela.leonarteparedes@mass.gov::9dd405bc-2413-4d02-bb30-9534b8884de8" providerId="AD" clId="Web-{B4375B20-60DC-A80C-646D-57DF05776825}" dt="2025-03-04T17:31:09.144" v="38" actId="20577"/>
          <ac:spMkLst>
            <pc:docMk/>
            <pc:sldMk cId="2318375095" sldId="2147483508"/>
            <ac:spMk id="9" creationId="{0E4CC648-158A-84F6-E6A9-8828AB6A4087}"/>
          </ac:spMkLst>
        </pc:spChg>
        <pc:graphicFrameChg chg="mod modGraphic">
          <ac:chgData name="Leonarte Paredes, Micaela (A&amp;F)" userId="S::micaela.leonarteparedes@mass.gov::9dd405bc-2413-4d02-bb30-9534b8884de8" providerId="AD" clId="Web-{B4375B20-60DC-A80C-646D-57DF05776825}" dt="2025-03-04T17:32:18.457" v="117"/>
          <ac:graphicFrameMkLst>
            <pc:docMk/>
            <pc:sldMk cId="2318375095" sldId="2147483508"/>
            <ac:graphicFrameMk id="6" creationId="{F7ADB955-74DA-755F-237E-45291345909A}"/>
          </ac:graphicFrameMkLst>
        </pc:graphicFrameChg>
      </pc:sldChg>
    </pc:docChg>
  </pc:docChgLst>
  <pc:docChgLst>
    <pc:chgData name="Jauhar, Mehar (A&amp;F)" userId="S::mehar.jauhar@mass.gov::6b184fc0-f80d-46ab-a4ba-4a5755ad07a6" providerId="AD" clId="Web-{D9D7D3B8-1A2A-4A60-BB29-C6F869D8ED2D}"/>
    <pc:docChg chg="modSld">
      <pc:chgData name="Jauhar, Mehar (A&amp;F)" userId="S::mehar.jauhar@mass.gov::6b184fc0-f80d-46ab-a4ba-4a5755ad07a6" providerId="AD" clId="Web-{D9D7D3B8-1A2A-4A60-BB29-C6F869D8ED2D}" dt="2025-03-04T15:30:26.277" v="3" actId="20577"/>
      <pc:docMkLst>
        <pc:docMk/>
      </pc:docMkLst>
      <pc:sldChg chg="modSp modCm">
        <pc:chgData name="Jauhar, Mehar (A&amp;F)" userId="S::mehar.jauhar@mass.gov::6b184fc0-f80d-46ab-a4ba-4a5755ad07a6" providerId="AD" clId="Web-{D9D7D3B8-1A2A-4A60-BB29-C6F869D8ED2D}" dt="2025-03-04T15:30:26.277" v="3" actId="20577"/>
        <pc:sldMkLst>
          <pc:docMk/>
          <pc:sldMk cId="2126720455" sldId="2147481550"/>
        </pc:sldMkLst>
        <pc:spChg chg="mod">
          <ac:chgData name="Jauhar, Mehar (A&amp;F)" userId="S::mehar.jauhar@mass.gov::6b184fc0-f80d-46ab-a4ba-4a5755ad07a6" providerId="AD" clId="Web-{D9D7D3B8-1A2A-4A60-BB29-C6F869D8ED2D}" dt="2025-03-04T15:30:26.277" v="3" actId="20577"/>
          <ac:spMkLst>
            <pc:docMk/>
            <pc:sldMk cId="2126720455" sldId="2147481550"/>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Jauhar, Mehar (A&amp;F)" userId="S::mehar.jauhar@mass.gov::6b184fc0-f80d-46ab-a4ba-4a5755ad07a6" providerId="AD" clId="Web-{D9D7D3B8-1A2A-4A60-BB29-C6F869D8ED2D}" dt="2025-03-04T15:30:25.496" v="2" actId="20577"/>
              <pc2:cmMkLst xmlns:pc2="http://schemas.microsoft.com/office/powerpoint/2019/9/main/command">
                <pc:docMk/>
                <pc:sldMk cId="2126720455" sldId="2147481550"/>
                <pc2:cmMk id="{EF6F63FD-6706-1A4A-A718-73B309EE340B}"/>
              </pc2:cmMkLst>
            </pc226:cmChg>
          </p:ext>
        </pc:extLst>
      </pc:sldChg>
    </pc:docChg>
  </pc:docChgLst>
  <pc:docChgLst>
    <pc:chgData name="LaRocca, Robert E. (A&amp;F)" userId="S::robert.e.larocca@mass.gov::ceee8bfd-19b9-4b75-a601-a6435830a151" providerId="AD" clId="Web-{35081B51-B3E2-C519-3277-7896B60A694A}"/>
    <pc:docChg chg="addSld delSld modSld">
      <pc:chgData name="LaRocca, Robert E. (A&amp;F)" userId="S::robert.e.larocca@mass.gov::ceee8bfd-19b9-4b75-a601-a6435830a151" providerId="AD" clId="Web-{35081B51-B3E2-C519-3277-7896B60A694A}" dt="2025-03-24T14:11:27.174" v="9"/>
      <pc:docMkLst>
        <pc:docMk/>
      </pc:docMkLst>
      <pc:sldChg chg="modSp">
        <pc:chgData name="LaRocca, Robert E. (A&amp;F)" userId="S::robert.e.larocca@mass.gov::ceee8bfd-19b9-4b75-a601-a6435830a151" providerId="AD" clId="Web-{35081B51-B3E2-C519-3277-7896B60A694A}" dt="2025-03-24T14:09:42.752" v="1" actId="20577"/>
        <pc:sldMkLst>
          <pc:docMk/>
          <pc:sldMk cId="1124631863" sldId="257"/>
        </pc:sldMkLst>
        <pc:spChg chg="mod">
          <ac:chgData name="LaRocca, Robert E. (A&amp;F)" userId="S::robert.e.larocca@mass.gov::ceee8bfd-19b9-4b75-a601-a6435830a151" providerId="AD" clId="Web-{35081B51-B3E2-C519-3277-7896B60A694A}" dt="2025-03-24T14:09:42.752" v="1" actId="20577"/>
          <ac:spMkLst>
            <pc:docMk/>
            <pc:sldMk cId="1124631863" sldId="257"/>
            <ac:spMk id="2" creationId="{9144BE3F-9739-C679-2557-3A0C290E6469}"/>
          </ac:spMkLst>
        </pc:spChg>
      </pc:sldChg>
      <pc:sldChg chg="del">
        <pc:chgData name="LaRocca, Robert E. (A&amp;F)" userId="S::robert.e.larocca@mass.gov::ceee8bfd-19b9-4b75-a601-a6435830a151" providerId="AD" clId="Web-{35081B51-B3E2-C519-3277-7896B60A694A}" dt="2025-03-24T14:10:17.518" v="2"/>
        <pc:sldMkLst>
          <pc:docMk/>
          <pc:sldMk cId="933443941" sldId="259"/>
        </pc:sldMkLst>
      </pc:sldChg>
      <pc:sldChg chg="del">
        <pc:chgData name="LaRocca, Robert E. (A&amp;F)" userId="S::robert.e.larocca@mass.gov::ceee8bfd-19b9-4b75-a601-a6435830a151" providerId="AD" clId="Web-{35081B51-B3E2-C519-3277-7896B60A694A}" dt="2025-03-24T14:10:18.549" v="3"/>
        <pc:sldMkLst>
          <pc:docMk/>
          <pc:sldMk cId="2776105033" sldId="261"/>
        </pc:sldMkLst>
      </pc:sldChg>
      <pc:sldChg chg="del">
        <pc:chgData name="LaRocca, Robert E. (A&amp;F)" userId="S::robert.e.larocca@mass.gov::ceee8bfd-19b9-4b75-a601-a6435830a151" providerId="AD" clId="Web-{35081B51-B3E2-C519-3277-7896B60A694A}" dt="2025-03-24T14:10:22.924" v="5"/>
        <pc:sldMkLst>
          <pc:docMk/>
          <pc:sldMk cId="304504819" sldId="268"/>
        </pc:sldMkLst>
      </pc:sldChg>
      <pc:sldChg chg="del">
        <pc:chgData name="LaRocca, Robert E. (A&amp;F)" userId="S::robert.e.larocca@mass.gov::ceee8bfd-19b9-4b75-a601-a6435830a151" providerId="AD" clId="Web-{35081B51-B3E2-C519-3277-7896B60A694A}" dt="2025-03-24T14:10:25.346" v="6"/>
        <pc:sldMkLst>
          <pc:docMk/>
          <pc:sldMk cId="2527672757" sldId="278"/>
        </pc:sldMkLst>
      </pc:sldChg>
      <pc:sldChg chg="del">
        <pc:chgData name="LaRocca, Robert E. (A&amp;F)" userId="S::robert.e.larocca@mass.gov::ceee8bfd-19b9-4b75-a601-a6435830a151" providerId="AD" clId="Web-{35081B51-B3E2-C519-3277-7896B60A694A}" dt="2025-03-24T14:11:27.174" v="9"/>
        <pc:sldMkLst>
          <pc:docMk/>
          <pc:sldMk cId="500652064" sldId="281"/>
        </pc:sldMkLst>
      </pc:sldChg>
      <pc:sldChg chg="del">
        <pc:chgData name="LaRocca, Robert E. (A&amp;F)" userId="S::robert.e.larocca@mass.gov::ceee8bfd-19b9-4b75-a601-a6435830a151" providerId="AD" clId="Web-{35081B51-B3E2-C519-3277-7896B60A694A}" dt="2025-03-24T14:10:21.205" v="4"/>
        <pc:sldMkLst>
          <pc:docMk/>
          <pc:sldMk cId="2194321398" sldId="2147483510"/>
        </pc:sldMkLst>
      </pc:sldChg>
      <pc:sldChg chg="del">
        <pc:chgData name="LaRocca, Robert E. (A&amp;F)" userId="S::robert.e.larocca@mass.gov::ceee8bfd-19b9-4b75-a601-a6435830a151" providerId="AD" clId="Web-{35081B51-B3E2-C519-3277-7896B60A694A}" dt="2025-03-24T14:11:25.049" v="8"/>
        <pc:sldMkLst>
          <pc:docMk/>
          <pc:sldMk cId="2000886891" sldId="2147483512"/>
        </pc:sldMkLst>
      </pc:sldChg>
      <pc:sldChg chg="add">
        <pc:chgData name="LaRocca, Robert E. (A&amp;F)" userId="S::robert.e.larocca@mass.gov::ceee8bfd-19b9-4b75-a601-a6435830a151" providerId="AD" clId="Web-{35081B51-B3E2-C519-3277-7896B60A694A}" dt="2025-03-24T14:11:20.330" v="7"/>
        <pc:sldMkLst>
          <pc:docMk/>
          <pc:sldMk cId="2776105033" sldId="2147483518"/>
        </pc:sldMkLst>
      </pc:sldChg>
    </pc:docChg>
  </pc:docChgLst>
  <pc:docChgLst>
    <pc:chgData name="Strain, Mallory (A&amp;F)" userId="S::mallory.strain@mass.gov::7f2f9c2c-98ee-44e6-afe8-8ea6a9111392" providerId="AD" clId="Web-{08EFEE83-350D-65F5-F014-619A07DF7C51}"/>
    <pc:docChg chg="addSld modSld">
      <pc:chgData name="Strain, Mallory (A&amp;F)" userId="S::mallory.strain@mass.gov::7f2f9c2c-98ee-44e6-afe8-8ea6a9111392" providerId="AD" clId="Web-{08EFEE83-350D-65F5-F014-619A07DF7C51}" dt="2025-03-04T16:27:59.527" v="4"/>
      <pc:docMkLst>
        <pc:docMk/>
      </pc:docMkLst>
      <pc:sldChg chg="modSp new">
        <pc:chgData name="Strain, Mallory (A&amp;F)" userId="S::mallory.strain@mass.gov::7f2f9c2c-98ee-44e6-afe8-8ea6a9111392" providerId="AD" clId="Web-{08EFEE83-350D-65F5-F014-619A07DF7C51}" dt="2025-03-04T16:27:56.793" v="3" actId="20577"/>
        <pc:sldMkLst>
          <pc:docMk/>
          <pc:sldMk cId="1751452576" sldId="2147483502"/>
        </pc:sldMkLst>
      </pc:sldChg>
      <pc:sldChg chg="new">
        <pc:chgData name="Strain, Mallory (A&amp;F)" userId="S::mallory.strain@mass.gov::7f2f9c2c-98ee-44e6-afe8-8ea6a9111392" providerId="AD" clId="Web-{08EFEE83-350D-65F5-F014-619A07DF7C51}" dt="2025-03-04T16:27:59.527" v="4"/>
        <pc:sldMkLst>
          <pc:docMk/>
          <pc:sldMk cId="2022370527" sldId="2147483503"/>
        </pc:sldMkLst>
      </pc:sldChg>
    </pc:docChg>
  </pc:docChgLst>
  <pc:docChgLst>
    <pc:chgData name="LaRocca, Robert E. (A&amp;F)" userId="S::robert.e.larocca@mass.gov::ceee8bfd-19b9-4b75-a601-a6435830a151" providerId="AD" clId="Web-{3956A604-6107-5E08-CDE6-F8D220DBED93}"/>
    <pc:docChg chg="addSld delSld modSld sldOrd">
      <pc:chgData name="LaRocca, Robert E. (A&amp;F)" userId="S::robert.e.larocca@mass.gov::ceee8bfd-19b9-4b75-a601-a6435830a151" providerId="AD" clId="Web-{3956A604-6107-5E08-CDE6-F8D220DBED93}" dt="2025-02-11T00:31:04.320" v="27"/>
      <pc:docMkLst>
        <pc:docMk/>
      </pc:docMkLst>
      <pc:sldChg chg="modSp">
        <pc:chgData name="LaRocca, Robert E. (A&amp;F)" userId="S::robert.e.larocca@mass.gov::ceee8bfd-19b9-4b75-a601-a6435830a151" providerId="AD" clId="Web-{3956A604-6107-5E08-CDE6-F8D220DBED93}" dt="2025-02-10T19:26:46.093" v="14" actId="20577"/>
        <pc:sldMkLst>
          <pc:docMk/>
          <pc:sldMk cId="1026363083" sldId="259"/>
        </pc:sldMkLst>
      </pc:sldChg>
      <pc:sldChg chg="del">
        <pc:chgData name="LaRocca, Robert E. (A&amp;F)" userId="S::robert.e.larocca@mass.gov::ceee8bfd-19b9-4b75-a601-a6435830a151" providerId="AD" clId="Web-{3956A604-6107-5E08-CDE6-F8D220DBED93}" dt="2025-02-10T19:26:21.609" v="0"/>
        <pc:sldMkLst>
          <pc:docMk/>
          <pc:sldMk cId="1689641411" sldId="268"/>
        </pc:sldMkLst>
      </pc:sldChg>
      <pc:sldChg chg="modSp ord">
        <pc:chgData name="LaRocca, Robert E. (A&amp;F)" userId="S::robert.e.larocca@mass.gov::ceee8bfd-19b9-4b75-a601-a6435830a151" providerId="AD" clId="Web-{3956A604-6107-5E08-CDE6-F8D220DBED93}" dt="2025-02-11T00:31:04.320" v="27"/>
        <pc:sldMkLst>
          <pc:docMk/>
          <pc:sldMk cId="2588308686" sldId="2147481537"/>
        </pc:sldMkLst>
      </pc:sldChg>
      <pc:sldChg chg="add">
        <pc:chgData name="LaRocca, Robert E. (A&amp;F)" userId="S::robert.e.larocca@mass.gov::ceee8bfd-19b9-4b75-a601-a6435830a151" providerId="AD" clId="Web-{3956A604-6107-5E08-CDE6-F8D220DBED93}" dt="2025-02-11T00:30:19.868" v="25"/>
        <pc:sldMkLst>
          <pc:docMk/>
          <pc:sldMk cId="3781811713" sldId="2147483488"/>
        </pc:sldMkLst>
      </pc:sldChg>
      <pc:sldChg chg="add">
        <pc:chgData name="LaRocca, Robert E. (A&amp;F)" userId="S::robert.e.larocca@mass.gov::ceee8bfd-19b9-4b75-a601-a6435830a151" providerId="AD" clId="Web-{3956A604-6107-5E08-CDE6-F8D220DBED93}" dt="2025-02-11T00:30:45.024" v="26"/>
        <pc:sldMkLst>
          <pc:docMk/>
          <pc:sldMk cId="812206341" sldId="2147483489"/>
        </pc:sldMkLst>
      </pc:sldChg>
    </pc:docChg>
  </pc:docChgLst>
  <pc:docChgLst>
    <pc:chgData name="Eynatian, Amy (GOV)" userId="S::amy.eynatian@mass.gov::fc93f6e2-70b1-42a6-a830-05a1d5b7bda0" providerId="AD" clId="Web-{D3F5FBC3-E60B-D008-DEFB-09902BE5B594}"/>
    <pc:docChg chg="mod modSld">
      <pc:chgData name="Eynatian, Amy (GOV)" userId="S::amy.eynatian@mass.gov::fc93f6e2-70b1-42a6-a830-05a1d5b7bda0" providerId="AD" clId="Web-{D3F5FBC3-E60B-D008-DEFB-09902BE5B594}" dt="2025-03-04T16:58:07.430" v="32"/>
      <pc:docMkLst>
        <pc:docMk/>
      </pc:docMkLst>
      <pc:sldChg chg="modSp modCm">
        <pc:chgData name="Eynatian, Amy (GOV)" userId="S::amy.eynatian@mass.gov::fc93f6e2-70b1-42a6-a830-05a1d5b7bda0" providerId="AD" clId="Web-{D3F5FBC3-E60B-D008-DEFB-09902BE5B594}" dt="2025-03-04T16:57:09.227" v="31"/>
        <pc:sldMkLst>
          <pc:docMk/>
          <pc:sldMk cId="1721034712" sldId="2147481527"/>
        </pc:sldMkLst>
        <pc:graphicFrameChg chg="mod modGraphic">
          <ac:chgData name="Eynatian, Amy (GOV)" userId="S::amy.eynatian@mass.gov::fc93f6e2-70b1-42a6-a830-05a1d5b7bda0" providerId="AD" clId="Web-{D3F5FBC3-E60B-D008-DEFB-09902BE5B594}" dt="2025-03-04T16:57:09.227" v="31"/>
          <ac:graphicFrameMkLst>
            <pc:docMk/>
            <pc:sldMk cId="1721034712" sldId="2147481527"/>
            <ac:graphicFrameMk id="6" creationId="{368F81D1-7524-C303-1F6B-2A267DC09799}"/>
          </ac:graphicFrameMkLst>
        </pc:graphicFrameChg>
        <pc:extLst>
          <p:ext xmlns:p="http://schemas.openxmlformats.org/presentationml/2006/main" uri="{D6D511B9-2390-475A-947B-AFAB55BFBCF1}">
            <pc226:cmChg xmlns:pc226="http://schemas.microsoft.com/office/powerpoint/2022/06/main/command" chg="mod">
              <pc226:chgData name="Eynatian, Amy (GOV)" userId="S::amy.eynatian@mass.gov::fc93f6e2-70b1-42a6-a830-05a1d5b7bda0" providerId="AD" clId="Web-{D3F5FBC3-E60B-D008-DEFB-09902BE5B594}" dt="2025-03-04T16:57:09.211" v="30"/>
              <pc2:cmMkLst xmlns:pc2="http://schemas.microsoft.com/office/powerpoint/2019/9/main/command">
                <pc:docMk/>
                <pc:sldMk cId="1721034712" sldId="2147481527"/>
                <pc2:cmMk id="{0E59D12D-2B91-4083-8423-2793A9B1304D}"/>
              </pc2:cmMkLst>
            </pc226:cmChg>
          </p:ext>
        </pc:extLst>
      </pc:sldChg>
    </pc:docChg>
  </pc:docChgLst>
  <pc:docChgLst>
    <pc:chgData name="Strain, Mallory (A&amp;F)" userId="S::mallory.strain@mass.gov::7f2f9c2c-98ee-44e6-afe8-8ea6a9111392" providerId="AD" clId="Web-{51C6AF3D-59A6-F672-68B9-BC55D11675C6}"/>
    <pc:docChg chg="delSld sldOrd">
      <pc:chgData name="Strain, Mallory (A&amp;F)" userId="S::mallory.strain@mass.gov::7f2f9c2c-98ee-44e6-afe8-8ea6a9111392" providerId="AD" clId="Web-{51C6AF3D-59A6-F672-68B9-BC55D11675C6}" dt="2025-02-10T19:02:52.722" v="6"/>
      <pc:docMkLst>
        <pc:docMk/>
      </pc:docMkLst>
      <pc:sldChg chg="ord">
        <pc:chgData name="Strain, Mallory (A&amp;F)" userId="S::mallory.strain@mass.gov::7f2f9c2c-98ee-44e6-afe8-8ea6a9111392" providerId="AD" clId="Web-{51C6AF3D-59A6-F672-68B9-BC55D11675C6}" dt="2025-02-10T16:13:52.822" v="2"/>
        <pc:sldMkLst>
          <pc:docMk/>
          <pc:sldMk cId="719758237" sldId="2147481542"/>
        </pc:sldMkLst>
      </pc:sldChg>
      <pc:sldChg chg="ord">
        <pc:chgData name="Strain, Mallory (A&amp;F)" userId="S::mallory.strain@mass.gov::7f2f9c2c-98ee-44e6-afe8-8ea6a9111392" providerId="AD" clId="Web-{51C6AF3D-59A6-F672-68B9-BC55D11675C6}" dt="2025-02-10T18:56:54.505" v="3"/>
        <pc:sldMkLst>
          <pc:docMk/>
          <pc:sldMk cId="3279986888" sldId="2147481543"/>
        </pc:sldMkLst>
      </pc:sldChg>
      <pc:sldChg chg="ord">
        <pc:chgData name="Strain, Mallory (A&amp;F)" userId="S::mallory.strain@mass.gov::7f2f9c2c-98ee-44e6-afe8-8ea6a9111392" providerId="AD" clId="Web-{51C6AF3D-59A6-F672-68B9-BC55D11675C6}" dt="2025-02-10T18:59:00.317" v="5"/>
        <pc:sldMkLst>
          <pc:docMk/>
          <pc:sldMk cId="1703071084" sldId="2147481544"/>
        </pc:sldMkLst>
      </pc:sldChg>
      <pc:sldChg chg="del">
        <pc:chgData name="Strain, Mallory (A&amp;F)" userId="S::mallory.strain@mass.gov::7f2f9c2c-98ee-44e6-afe8-8ea6a9111392" providerId="AD" clId="Web-{51C6AF3D-59A6-F672-68B9-BC55D11675C6}" dt="2025-02-10T19:02:52.722" v="6"/>
        <pc:sldMkLst>
          <pc:docMk/>
          <pc:sldMk cId="2353380868" sldId="2147483468"/>
        </pc:sldMkLst>
      </pc:sldChg>
    </pc:docChg>
  </pc:docChgLst>
  <pc:docChgLst>
    <pc:chgData name="Strain, Mallory (A&amp;F)" userId="7f2f9c2c-98ee-44e6-afe8-8ea6a9111392" providerId="ADAL" clId="{D8EAD343-EDC1-4BFB-B0C3-CF75CA2B9E5E}"/>
    <pc:docChg chg="undo custSel addSld delSld modSld sldOrd">
      <pc:chgData name="Strain, Mallory (A&amp;F)" userId="7f2f9c2c-98ee-44e6-afe8-8ea6a9111392" providerId="ADAL" clId="{D8EAD343-EDC1-4BFB-B0C3-CF75CA2B9E5E}" dt="2025-03-31T16:04:03.297" v="309"/>
      <pc:docMkLst>
        <pc:docMk/>
      </pc:docMkLst>
      <pc:sldChg chg="add">
        <pc:chgData name="Strain, Mallory (A&amp;F)" userId="7f2f9c2c-98ee-44e6-afe8-8ea6a9111392" providerId="ADAL" clId="{D8EAD343-EDC1-4BFB-B0C3-CF75CA2B9E5E}" dt="2025-03-24T18:59:23.958" v="45"/>
        <pc:sldMkLst>
          <pc:docMk/>
          <pc:sldMk cId="585180634" sldId="261"/>
        </pc:sldMkLst>
      </pc:sldChg>
      <pc:sldChg chg="add">
        <pc:chgData name="Strain, Mallory (A&amp;F)" userId="7f2f9c2c-98ee-44e6-afe8-8ea6a9111392" providerId="ADAL" clId="{D8EAD343-EDC1-4BFB-B0C3-CF75CA2B9E5E}" dt="2025-03-24T18:59:29.819" v="56"/>
        <pc:sldMkLst>
          <pc:docMk/>
          <pc:sldMk cId="1715288806" sldId="270"/>
        </pc:sldMkLst>
      </pc:sldChg>
      <pc:sldChg chg="add">
        <pc:chgData name="Strain, Mallory (A&amp;F)" userId="7f2f9c2c-98ee-44e6-afe8-8ea6a9111392" providerId="ADAL" clId="{D8EAD343-EDC1-4BFB-B0C3-CF75CA2B9E5E}" dt="2025-03-24T18:59:24.666" v="47"/>
        <pc:sldMkLst>
          <pc:docMk/>
          <pc:sldMk cId="1280680524" sldId="274"/>
        </pc:sldMkLst>
      </pc:sldChg>
      <pc:sldChg chg="add">
        <pc:chgData name="Strain, Mallory (A&amp;F)" userId="7f2f9c2c-98ee-44e6-afe8-8ea6a9111392" providerId="ADAL" clId="{D8EAD343-EDC1-4BFB-B0C3-CF75CA2B9E5E}" dt="2025-03-24T18:59:27.224" v="52"/>
        <pc:sldMkLst>
          <pc:docMk/>
          <pc:sldMk cId="135847137" sldId="275"/>
        </pc:sldMkLst>
      </pc:sldChg>
      <pc:sldChg chg="add">
        <pc:chgData name="Strain, Mallory (A&amp;F)" userId="7f2f9c2c-98ee-44e6-afe8-8ea6a9111392" providerId="ADAL" clId="{D8EAD343-EDC1-4BFB-B0C3-CF75CA2B9E5E}" dt="2025-03-24T18:59:25.897" v="49"/>
        <pc:sldMkLst>
          <pc:docMk/>
          <pc:sldMk cId="51668868" sldId="290"/>
        </pc:sldMkLst>
      </pc:sldChg>
      <pc:sldChg chg="add">
        <pc:chgData name="Strain, Mallory (A&amp;F)" userId="7f2f9c2c-98ee-44e6-afe8-8ea6a9111392" providerId="ADAL" clId="{D8EAD343-EDC1-4BFB-B0C3-CF75CA2B9E5E}" dt="2025-03-24T18:59:28.867" v="54"/>
        <pc:sldMkLst>
          <pc:docMk/>
          <pc:sldMk cId="1212700954" sldId="296"/>
        </pc:sldMkLst>
      </pc:sldChg>
      <pc:sldChg chg="add">
        <pc:chgData name="Strain, Mallory (A&amp;F)" userId="7f2f9c2c-98ee-44e6-afe8-8ea6a9111392" providerId="ADAL" clId="{D8EAD343-EDC1-4BFB-B0C3-CF75CA2B9E5E}" dt="2025-03-24T18:59:27.662" v="53"/>
        <pc:sldMkLst>
          <pc:docMk/>
          <pc:sldMk cId="2358205091" sldId="299"/>
        </pc:sldMkLst>
      </pc:sldChg>
      <pc:sldChg chg="add">
        <pc:chgData name="Strain, Mallory (A&amp;F)" userId="7f2f9c2c-98ee-44e6-afe8-8ea6a9111392" providerId="ADAL" clId="{D8EAD343-EDC1-4BFB-B0C3-CF75CA2B9E5E}" dt="2025-03-24T18:59:25.120" v="48"/>
        <pc:sldMkLst>
          <pc:docMk/>
          <pc:sldMk cId="3597693600" sldId="300"/>
        </pc:sldMkLst>
      </pc:sldChg>
      <pc:sldChg chg="add">
        <pc:chgData name="Strain, Mallory (A&amp;F)" userId="7f2f9c2c-98ee-44e6-afe8-8ea6a9111392" providerId="ADAL" clId="{D8EAD343-EDC1-4BFB-B0C3-CF75CA2B9E5E}" dt="2025-03-24T18:59:26.233" v="50"/>
        <pc:sldMkLst>
          <pc:docMk/>
          <pc:sldMk cId="2512860034" sldId="302"/>
        </pc:sldMkLst>
      </pc:sldChg>
      <pc:sldChg chg="add">
        <pc:chgData name="Strain, Mallory (A&amp;F)" userId="7f2f9c2c-98ee-44e6-afe8-8ea6a9111392" providerId="ADAL" clId="{D8EAD343-EDC1-4BFB-B0C3-CF75CA2B9E5E}" dt="2025-03-24T18:59:24.295" v="46"/>
        <pc:sldMkLst>
          <pc:docMk/>
          <pc:sldMk cId="2076977232" sldId="303"/>
        </pc:sldMkLst>
      </pc:sldChg>
      <pc:sldChg chg="add">
        <pc:chgData name="Strain, Mallory (A&amp;F)" userId="7f2f9c2c-98ee-44e6-afe8-8ea6a9111392" providerId="ADAL" clId="{D8EAD343-EDC1-4BFB-B0C3-CF75CA2B9E5E}" dt="2025-03-24T18:59:29.334" v="55"/>
        <pc:sldMkLst>
          <pc:docMk/>
          <pc:sldMk cId="3656620768" sldId="304"/>
        </pc:sldMkLst>
      </pc:sldChg>
      <pc:sldChg chg="modSp mod modCm">
        <pc:chgData name="Strain, Mallory (A&amp;F)" userId="7f2f9c2c-98ee-44e6-afe8-8ea6a9111392" providerId="ADAL" clId="{D8EAD343-EDC1-4BFB-B0C3-CF75CA2B9E5E}" dt="2025-03-24T20:12:34.266" v="304" actId="1076"/>
        <pc:sldMkLst>
          <pc:docMk/>
          <pc:sldMk cId="1561720608" sldId="2147481257"/>
        </pc:sldMkLst>
        <pc:spChg chg="mod">
          <ac:chgData name="Strain, Mallory (A&amp;F)" userId="7f2f9c2c-98ee-44e6-afe8-8ea6a9111392" providerId="ADAL" clId="{D8EAD343-EDC1-4BFB-B0C3-CF75CA2B9E5E}" dt="2025-03-24T20:12:34.266" v="304" actId="1076"/>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7f2f9c2c-98ee-44e6-afe8-8ea6a9111392" providerId="ADAL" clId="{D8EAD343-EDC1-4BFB-B0C3-CF75CA2B9E5E}" dt="2025-03-24T20:12:25.226" v="303" actId="20577"/>
              <pc2:cmMkLst xmlns:pc2="http://schemas.microsoft.com/office/powerpoint/2019/9/main/command">
                <pc:docMk/>
                <pc:sldMk cId="1561720608" sldId="2147481257"/>
                <pc2:cmMk id="{936FA0B9-567C-EA4E-80F8-6D3B1903E9D6}"/>
              </pc2:cmMkLst>
            </pc226:cmChg>
          </p:ext>
        </pc:extLst>
      </pc:sldChg>
      <pc:sldChg chg="modSp mod modCm">
        <pc:chgData name="Strain, Mallory (A&amp;F)" userId="7f2f9c2c-98ee-44e6-afe8-8ea6a9111392" providerId="ADAL" clId="{D8EAD343-EDC1-4BFB-B0C3-CF75CA2B9E5E}" dt="2025-03-24T20:04:28.390" v="95" actId="20577"/>
        <pc:sldMkLst>
          <pc:docMk/>
          <pc:sldMk cId="2126720455" sldId="2147481550"/>
        </pc:sldMkLst>
        <pc:spChg chg="mod">
          <ac:chgData name="Strain, Mallory (A&amp;F)" userId="7f2f9c2c-98ee-44e6-afe8-8ea6a9111392" providerId="ADAL" clId="{D8EAD343-EDC1-4BFB-B0C3-CF75CA2B9E5E}" dt="2025-03-24T20:04:28.390" v="95" actId="20577"/>
          <ac:spMkLst>
            <pc:docMk/>
            <pc:sldMk cId="2126720455" sldId="2147481550"/>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7f2f9c2c-98ee-44e6-afe8-8ea6a9111392" providerId="ADAL" clId="{D8EAD343-EDC1-4BFB-B0C3-CF75CA2B9E5E}" dt="2025-03-24T20:04:28.390" v="95" actId="20577"/>
              <pc2:cmMkLst xmlns:pc2="http://schemas.microsoft.com/office/powerpoint/2019/9/main/command">
                <pc:docMk/>
                <pc:sldMk cId="2126720455" sldId="2147481550"/>
                <pc2:cmMk id="{2DE230B2-5893-AB4D-81B1-266EF1E192F9}"/>
              </pc2:cmMkLst>
            </pc226:cmChg>
          </p:ext>
        </pc:extLst>
      </pc:sldChg>
      <pc:sldChg chg="del">
        <pc:chgData name="Strain, Mallory (A&amp;F)" userId="7f2f9c2c-98ee-44e6-afe8-8ea6a9111392" providerId="ADAL" clId="{D8EAD343-EDC1-4BFB-B0C3-CF75CA2B9E5E}" dt="2025-03-31T16:03:17.149" v="306" actId="2696"/>
        <pc:sldMkLst>
          <pc:docMk/>
          <pc:sldMk cId="3379675862" sldId="2147483477"/>
        </pc:sldMkLst>
      </pc:sldChg>
      <pc:sldChg chg="modSp mod modCm">
        <pc:chgData name="Strain, Mallory (A&amp;F)" userId="7f2f9c2c-98ee-44e6-afe8-8ea6a9111392" providerId="ADAL" clId="{D8EAD343-EDC1-4BFB-B0C3-CF75CA2B9E5E}" dt="2025-03-24T18:29:19.174" v="43" actId="20577"/>
        <pc:sldMkLst>
          <pc:docMk/>
          <pc:sldMk cId="1741467460" sldId="2147483486"/>
        </pc:sldMkLst>
        <pc:spChg chg="mod">
          <ac:chgData name="Strain, Mallory (A&amp;F)" userId="7f2f9c2c-98ee-44e6-afe8-8ea6a9111392" providerId="ADAL" clId="{D8EAD343-EDC1-4BFB-B0C3-CF75CA2B9E5E}" dt="2025-03-24T18:29:19.174" v="43" actId="20577"/>
          <ac:spMkLst>
            <pc:docMk/>
            <pc:sldMk cId="1741467460" sldId="2147483486"/>
            <ac:spMk id="12" creationId="{D985F677-A1F9-8F44-9A05-DCDFD636795C}"/>
          </ac:spMkLst>
        </pc:spChg>
        <pc:extLst>
          <p:ext xmlns:p="http://schemas.openxmlformats.org/presentationml/2006/main" uri="{D6D511B9-2390-475A-947B-AFAB55BFBCF1}">
            <pc226:cmChg xmlns:pc226="http://schemas.microsoft.com/office/powerpoint/2022/06/main/command" chg="mod">
              <pc226:chgData name="Strain, Mallory (A&amp;F)" userId="7f2f9c2c-98ee-44e6-afe8-8ea6a9111392" providerId="ADAL" clId="{D8EAD343-EDC1-4BFB-B0C3-CF75CA2B9E5E}" dt="2025-03-24T18:29:19.174" v="43" actId="20577"/>
              <pc2:cmMkLst xmlns:pc2="http://schemas.microsoft.com/office/powerpoint/2019/9/main/command">
                <pc:docMk/>
                <pc:sldMk cId="1741467460" sldId="2147483486"/>
                <pc2:cmMk id="{C0EA50BB-706F-1F49-9B13-3F438BDF2EDD}"/>
              </pc2:cmMkLst>
            </pc226:cmChg>
          </p:ext>
        </pc:extLst>
      </pc:sldChg>
      <pc:sldChg chg="del">
        <pc:chgData name="Strain, Mallory (A&amp;F)" userId="7f2f9c2c-98ee-44e6-afe8-8ea6a9111392" providerId="ADAL" clId="{D8EAD343-EDC1-4BFB-B0C3-CF75CA2B9E5E}" dt="2025-03-31T16:03:19.296" v="307" actId="2696"/>
        <pc:sldMkLst>
          <pc:docMk/>
          <pc:sldMk cId="2318375095" sldId="2147483508"/>
        </pc:sldMkLst>
      </pc:sldChg>
      <pc:sldChg chg="del">
        <pc:chgData name="Strain, Mallory (A&amp;F)" userId="7f2f9c2c-98ee-44e6-afe8-8ea6a9111392" providerId="ADAL" clId="{D8EAD343-EDC1-4BFB-B0C3-CF75CA2B9E5E}" dt="2025-03-31T16:03:14.377" v="305" actId="2696"/>
        <pc:sldMkLst>
          <pc:docMk/>
          <pc:sldMk cId="202134423" sldId="2147483509"/>
        </pc:sldMkLst>
      </pc:sldChg>
      <pc:sldChg chg="del">
        <pc:chgData name="Strain, Mallory (A&amp;F)" userId="7f2f9c2c-98ee-44e6-afe8-8ea6a9111392" providerId="ADAL" clId="{D8EAD343-EDC1-4BFB-B0C3-CF75CA2B9E5E}" dt="2025-03-24T19:00:33.745" v="57" actId="2696"/>
        <pc:sldMkLst>
          <pc:docMk/>
          <pc:sldMk cId="4193757848" sldId="2147483517"/>
        </pc:sldMkLst>
      </pc:sldChg>
      <pc:sldChg chg="add">
        <pc:chgData name="Strain, Mallory (A&amp;F)" userId="7f2f9c2c-98ee-44e6-afe8-8ea6a9111392" providerId="ADAL" clId="{D8EAD343-EDC1-4BFB-B0C3-CF75CA2B9E5E}" dt="2025-03-24T18:59:23.346" v="44"/>
        <pc:sldMkLst>
          <pc:docMk/>
          <pc:sldMk cId="975129723" sldId="2147483519"/>
        </pc:sldMkLst>
      </pc:sldChg>
      <pc:sldChg chg="add">
        <pc:chgData name="Strain, Mallory (A&amp;F)" userId="7f2f9c2c-98ee-44e6-afe8-8ea6a9111392" providerId="ADAL" clId="{D8EAD343-EDC1-4BFB-B0C3-CF75CA2B9E5E}" dt="2025-03-24T18:59:26.703" v="51"/>
        <pc:sldMkLst>
          <pc:docMk/>
          <pc:sldMk cId="2478454308" sldId="2147483520"/>
        </pc:sldMkLst>
      </pc:sldChg>
      <pc:sldChg chg="ord modNotes">
        <pc:chgData name="Strain, Mallory (A&amp;F)" userId="7f2f9c2c-98ee-44e6-afe8-8ea6a9111392" providerId="ADAL" clId="{D8EAD343-EDC1-4BFB-B0C3-CF75CA2B9E5E}" dt="2025-03-31T16:04:03.297" v="309"/>
        <pc:sldMkLst>
          <pc:docMk/>
          <pc:sldMk cId="0" sldId="2147483521"/>
        </pc:sldMkLst>
      </pc:sldChg>
    </pc:docChg>
  </pc:docChgLst>
  <pc:docChgLst>
    <pc:chgData name="Leonarte Paredes, Micaela (A&amp;F)" userId="9dd405bc-2413-4d02-bb30-9534b8884de8" providerId="ADAL" clId="{9EBDD695-6D63-49A3-9B04-63BA82DCEBD1}"/>
    <pc:docChg chg="undo custSel modSld">
      <pc:chgData name="Leonarte Paredes, Micaela (A&amp;F)" userId="9dd405bc-2413-4d02-bb30-9534b8884de8" providerId="ADAL" clId="{9EBDD695-6D63-49A3-9B04-63BA82DCEBD1}" dt="2025-02-26T17:24:33.901" v="10" actId="313"/>
      <pc:docMkLst>
        <pc:docMk/>
      </pc:docMkLst>
      <pc:sldChg chg="mod modShow">
        <pc:chgData name="Leonarte Paredes, Micaela (A&amp;F)" userId="9dd405bc-2413-4d02-bb30-9534b8884de8" providerId="ADAL" clId="{9EBDD695-6D63-49A3-9B04-63BA82DCEBD1}" dt="2025-02-07T18:19:36.781" v="0" actId="729"/>
        <pc:sldMkLst>
          <pc:docMk/>
          <pc:sldMk cId="746616314" sldId="2147481523"/>
        </pc:sldMkLst>
      </pc:sldChg>
      <pc:sldChg chg="modSp mod">
        <pc:chgData name="Leonarte Paredes, Micaela (A&amp;F)" userId="9dd405bc-2413-4d02-bb30-9534b8884de8" providerId="ADAL" clId="{9EBDD695-6D63-49A3-9B04-63BA82DCEBD1}" dt="2025-02-26T17:24:33.901" v="10" actId="313"/>
        <pc:sldMkLst>
          <pc:docMk/>
          <pc:sldMk cId="3379675862" sldId="2147483477"/>
        </pc:sldMkLst>
        <pc:spChg chg="mod">
          <ac:chgData name="Leonarte Paredes, Micaela (A&amp;F)" userId="9dd405bc-2413-4d02-bb30-9534b8884de8" providerId="ADAL" clId="{9EBDD695-6D63-49A3-9B04-63BA82DCEBD1}" dt="2025-02-26T17:24:33.901" v="10" actId="313"/>
          <ac:spMkLst>
            <pc:docMk/>
            <pc:sldMk cId="3379675862" sldId="2147483477"/>
            <ac:spMk id="9" creationId="{AC9D6611-F99A-592A-B024-0EDBE80EB6D1}"/>
          </ac:spMkLst>
        </pc:spChg>
        <pc:graphicFrameChg chg="mod modGraphic">
          <ac:chgData name="Leonarte Paredes, Micaela (A&amp;F)" userId="9dd405bc-2413-4d02-bb30-9534b8884de8" providerId="ADAL" clId="{9EBDD695-6D63-49A3-9B04-63BA82DCEBD1}" dt="2025-02-11T21:34:35.313" v="4" actId="21"/>
          <ac:graphicFrameMkLst>
            <pc:docMk/>
            <pc:sldMk cId="3379675862" sldId="2147483477"/>
            <ac:graphicFrameMk id="6" creationId="{2AE3BF01-A016-BEC2-5A64-E30D1EBA1320}"/>
          </ac:graphicFrameMkLst>
        </pc:graphicFrameChg>
      </pc:sldChg>
      <pc:sldChg chg="modSp mod">
        <pc:chgData name="Leonarte Paredes, Micaela (A&amp;F)" userId="9dd405bc-2413-4d02-bb30-9534b8884de8" providerId="ADAL" clId="{9EBDD695-6D63-49A3-9B04-63BA82DCEBD1}" dt="2025-02-11T21:35:07.823" v="8" actId="2164"/>
        <pc:sldMkLst>
          <pc:docMk/>
          <pc:sldMk cId="3830842327" sldId="2147483487"/>
        </pc:sldMkLst>
        <pc:graphicFrameChg chg="mod modGraphic">
          <ac:chgData name="Leonarte Paredes, Micaela (A&amp;F)" userId="9dd405bc-2413-4d02-bb30-9534b8884de8" providerId="ADAL" clId="{9EBDD695-6D63-49A3-9B04-63BA82DCEBD1}" dt="2025-02-11T21:35:07.823" v="8" actId="2164"/>
          <ac:graphicFrameMkLst>
            <pc:docMk/>
            <pc:sldMk cId="3830842327" sldId="2147483487"/>
            <ac:graphicFrameMk id="6" creationId="{2AE3BF01-A016-BEC2-5A64-E30D1EBA1320}"/>
          </ac:graphicFrameMkLst>
        </pc:graphicFrameChg>
      </pc:sldChg>
    </pc:docChg>
  </pc:docChgLst>
  <pc:docChgLst>
    <pc:chgData name="Strain, Mallory (A&amp;F)" userId="S::mallory.strain@mass.gov::7f2f9c2c-98ee-44e6-afe8-8ea6a9111392" providerId="AD" clId="Web-{5D035CC1-F689-67E1-1043-68DF2D3F80E3}"/>
    <pc:docChg chg="modSld">
      <pc:chgData name="Strain, Mallory (A&amp;F)" userId="S::mallory.strain@mass.gov::7f2f9c2c-98ee-44e6-afe8-8ea6a9111392" providerId="AD" clId="Web-{5D035CC1-F689-67E1-1043-68DF2D3F80E3}" dt="2025-02-11T19:08:19.760" v="65" actId="20577"/>
      <pc:docMkLst>
        <pc:docMk/>
      </pc:docMkLst>
      <pc:sldChg chg="modSp">
        <pc:chgData name="Strain, Mallory (A&amp;F)" userId="S::mallory.strain@mass.gov::7f2f9c2c-98ee-44e6-afe8-8ea6a9111392" providerId="AD" clId="Web-{5D035CC1-F689-67E1-1043-68DF2D3F80E3}" dt="2025-02-11T19:08:19.760" v="65" actId="20577"/>
        <pc:sldMkLst>
          <pc:docMk/>
          <pc:sldMk cId="3379675862" sldId="2147483477"/>
        </pc:sldMkLst>
        <pc:spChg chg="mod">
          <ac:chgData name="Strain, Mallory (A&amp;F)" userId="S::mallory.strain@mass.gov::7f2f9c2c-98ee-44e6-afe8-8ea6a9111392" providerId="AD" clId="Web-{5D035CC1-F689-67E1-1043-68DF2D3F80E3}" dt="2025-02-11T19:08:19.760" v="65" actId="20577"/>
          <ac:spMkLst>
            <pc:docMk/>
            <pc:sldMk cId="3379675862" sldId="2147483477"/>
            <ac:spMk id="9" creationId="{AC9D6611-F99A-592A-B024-0EDBE80EB6D1}"/>
          </ac:spMkLst>
        </pc:spChg>
      </pc:sldChg>
      <pc:sldChg chg="modSp">
        <pc:chgData name="Strain, Mallory (A&amp;F)" userId="S::mallory.strain@mass.gov::7f2f9c2c-98ee-44e6-afe8-8ea6a9111392" providerId="AD" clId="Web-{5D035CC1-F689-67E1-1043-68DF2D3F80E3}" dt="2025-02-11T19:05:31.307" v="30" actId="20577"/>
        <pc:sldMkLst>
          <pc:docMk/>
          <pc:sldMk cId="3830842327" sldId="2147483487"/>
        </pc:sldMkLst>
        <pc:spChg chg="mod">
          <ac:chgData name="Strain, Mallory (A&amp;F)" userId="S::mallory.strain@mass.gov::7f2f9c2c-98ee-44e6-afe8-8ea6a9111392" providerId="AD" clId="Web-{5D035CC1-F689-67E1-1043-68DF2D3F80E3}" dt="2025-02-11T19:05:31.307" v="30" actId="20577"/>
          <ac:spMkLst>
            <pc:docMk/>
            <pc:sldMk cId="3830842327" sldId="2147483487"/>
            <ac:spMk id="9" creationId="{AC9D6611-F99A-592A-B024-0EDBE80EB6D1}"/>
          </ac:spMkLst>
        </pc:spChg>
      </pc:sldChg>
    </pc:docChg>
  </pc:docChgLst>
  <pc:docChgLst>
    <pc:chgData name="Jauhar, Mehar (A&amp;F)" userId="S::mehar.jauhar@mass.gov::6b184fc0-f80d-46ab-a4ba-4a5755ad07a6" providerId="AD" clId="Web-{0BF3E6C0-1D51-008A-9EE9-64782BF8B7F7}"/>
    <pc:docChg chg="mod">
      <pc:chgData name="Jauhar, Mehar (A&amp;F)" userId="S::mehar.jauhar@mass.gov::6b184fc0-f80d-46ab-a4ba-4a5755ad07a6" providerId="AD" clId="Web-{0BF3E6C0-1D51-008A-9EE9-64782BF8B7F7}" dt="2025-02-11T00:34:28.423" v="0"/>
      <pc:docMkLst>
        <pc:docMk/>
      </pc:docMkLst>
    </pc:docChg>
  </pc:docChgLst>
  <pc:docChgLst>
    <pc:chgData name="Strain, Mallory (A&amp;F)" userId="7f2f9c2c-98ee-44e6-afe8-8ea6a9111392" providerId="ADAL" clId="{7122794A-29E6-4A05-AEB3-68EB6471BD27}"/>
    <pc:docChg chg="delSld modSld sldOrd">
      <pc:chgData name="Strain, Mallory (A&amp;F)" userId="7f2f9c2c-98ee-44e6-afe8-8ea6a9111392" providerId="ADAL" clId="{7122794A-29E6-4A05-AEB3-68EB6471BD27}" dt="2025-02-11T17:59:22.598" v="72" actId="2696"/>
      <pc:docMkLst>
        <pc:docMk/>
      </pc:docMkLst>
      <pc:sldChg chg="ord">
        <pc:chgData name="Strain, Mallory (A&amp;F)" userId="7f2f9c2c-98ee-44e6-afe8-8ea6a9111392" providerId="ADAL" clId="{7122794A-29E6-4A05-AEB3-68EB6471BD27}" dt="2025-02-10T17:23:01.388" v="15"/>
        <pc:sldMkLst>
          <pc:docMk/>
          <pc:sldMk cId="1706473524" sldId="256"/>
        </pc:sldMkLst>
      </pc:sldChg>
      <pc:sldChg chg="ord">
        <pc:chgData name="Strain, Mallory (A&amp;F)" userId="7f2f9c2c-98ee-44e6-afe8-8ea6a9111392" providerId="ADAL" clId="{7122794A-29E6-4A05-AEB3-68EB6471BD27}" dt="2025-02-10T20:42:23.983" v="60"/>
        <pc:sldMkLst>
          <pc:docMk/>
          <pc:sldMk cId="2134816594" sldId="2147481244"/>
        </pc:sldMkLst>
      </pc:sldChg>
      <pc:sldChg chg="modSp mod ord modCm">
        <pc:chgData name="Strain, Mallory (A&amp;F)" userId="7f2f9c2c-98ee-44e6-afe8-8ea6a9111392" providerId="ADAL" clId="{7122794A-29E6-4A05-AEB3-68EB6471BD27}" dt="2025-02-10T19:09:30.222" v="58" actId="20577"/>
        <pc:sldMkLst>
          <pc:docMk/>
          <pc:sldMk cId="1561720608" sldId="2147481257"/>
        </pc:sldMkLst>
        <pc:spChg chg="mod">
          <ac:chgData name="Strain, Mallory (A&amp;F)" userId="7f2f9c2c-98ee-44e6-afe8-8ea6a9111392" providerId="ADAL" clId="{7122794A-29E6-4A05-AEB3-68EB6471BD27}" dt="2025-02-10T19:09:30.222" v="58" actId="20577"/>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mod">
              <pc226:chgData name="Strain, Mallory (A&amp;F)" userId="7f2f9c2c-98ee-44e6-afe8-8ea6a9111392" providerId="ADAL" clId="{7122794A-29E6-4A05-AEB3-68EB6471BD27}" dt="2025-02-10T19:09:30.222" v="58" actId="20577"/>
              <pc2:cmMkLst xmlns:pc2="http://schemas.microsoft.com/office/powerpoint/2019/9/main/command">
                <pc:docMk/>
                <pc:sldMk cId="1561720608" sldId="2147481257"/>
                <pc2:cmMk id="{A9C47818-4319-1843-81A9-FB19AAE260BA}"/>
              </pc2:cmMkLst>
            </pc226:cmChg>
          </p:ext>
        </pc:extLst>
      </pc:sldChg>
      <pc:sldChg chg="ord">
        <pc:chgData name="Strain, Mallory (A&amp;F)" userId="7f2f9c2c-98ee-44e6-afe8-8ea6a9111392" providerId="ADAL" clId="{7122794A-29E6-4A05-AEB3-68EB6471BD27}" dt="2025-02-09T23:57:34.766" v="2"/>
        <pc:sldMkLst>
          <pc:docMk/>
          <pc:sldMk cId="3090884649" sldId="2147481286"/>
        </pc:sldMkLst>
      </pc:sldChg>
      <pc:sldChg chg="del">
        <pc:chgData name="Strain, Mallory (A&amp;F)" userId="7f2f9c2c-98ee-44e6-afe8-8ea6a9111392" providerId="ADAL" clId="{7122794A-29E6-4A05-AEB3-68EB6471BD27}" dt="2025-02-11T17:59:14.973" v="69" actId="2696"/>
        <pc:sldMkLst>
          <pc:docMk/>
          <pc:sldMk cId="2520700039" sldId="2147481515"/>
        </pc:sldMkLst>
      </pc:sldChg>
      <pc:sldChg chg="del">
        <pc:chgData name="Strain, Mallory (A&amp;F)" userId="7f2f9c2c-98ee-44e6-afe8-8ea6a9111392" providerId="ADAL" clId="{7122794A-29E6-4A05-AEB3-68EB6471BD27}" dt="2025-02-11T17:58:56.353" v="64" actId="2696"/>
        <pc:sldMkLst>
          <pc:docMk/>
          <pc:sldMk cId="746616314" sldId="2147481523"/>
        </pc:sldMkLst>
      </pc:sldChg>
      <pc:sldChg chg="ord">
        <pc:chgData name="Strain, Mallory (A&amp;F)" userId="7f2f9c2c-98ee-44e6-afe8-8ea6a9111392" providerId="ADAL" clId="{7122794A-29E6-4A05-AEB3-68EB6471BD27}" dt="2025-02-10T20:42:26.805" v="62"/>
        <pc:sldMkLst>
          <pc:docMk/>
          <pc:sldMk cId="2934033854" sldId="2147481531"/>
        </pc:sldMkLst>
      </pc:sldChg>
      <pc:sldChg chg="del">
        <pc:chgData name="Strain, Mallory (A&amp;F)" userId="7f2f9c2c-98ee-44e6-afe8-8ea6a9111392" providerId="ADAL" clId="{7122794A-29E6-4A05-AEB3-68EB6471BD27}" dt="2025-02-11T17:59:02.469" v="65" actId="2696"/>
        <pc:sldMkLst>
          <pc:docMk/>
          <pc:sldMk cId="1499155871" sldId="2147481536"/>
        </pc:sldMkLst>
      </pc:sldChg>
      <pc:sldChg chg="ord">
        <pc:chgData name="Strain, Mallory (A&amp;F)" userId="7f2f9c2c-98ee-44e6-afe8-8ea6a9111392" providerId="ADAL" clId="{7122794A-29E6-4A05-AEB3-68EB6471BD27}" dt="2025-02-10T19:08:44.090" v="19"/>
        <pc:sldMkLst>
          <pc:docMk/>
          <pc:sldMk cId="2733478352" sldId="2147481541"/>
        </pc:sldMkLst>
      </pc:sldChg>
      <pc:sldChg chg="ord">
        <pc:chgData name="Strain, Mallory (A&amp;F)" userId="7f2f9c2c-98ee-44e6-afe8-8ea6a9111392" providerId="ADAL" clId="{7122794A-29E6-4A05-AEB3-68EB6471BD27}" dt="2025-02-09T23:59:30.709" v="13"/>
        <pc:sldMkLst>
          <pc:docMk/>
          <pc:sldMk cId="719758237" sldId="2147481542"/>
        </pc:sldMkLst>
      </pc:sldChg>
      <pc:sldChg chg="ord">
        <pc:chgData name="Strain, Mallory (A&amp;F)" userId="7f2f9c2c-98ee-44e6-afe8-8ea6a9111392" providerId="ADAL" clId="{7122794A-29E6-4A05-AEB3-68EB6471BD27}" dt="2025-02-09T23:58:33.713" v="9"/>
        <pc:sldMkLst>
          <pc:docMk/>
          <pc:sldMk cId="2126720455" sldId="2147481550"/>
        </pc:sldMkLst>
      </pc:sldChg>
      <pc:sldChg chg="mod modShow">
        <pc:chgData name="Strain, Mallory (A&amp;F)" userId="7f2f9c2c-98ee-44e6-afe8-8ea6a9111392" providerId="ADAL" clId="{7122794A-29E6-4A05-AEB3-68EB6471BD27}" dt="2025-02-09T23:56:40.959" v="0" actId="729"/>
        <pc:sldMkLst>
          <pc:docMk/>
          <pc:sldMk cId="2353380868" sldId="2147483468"/>
        </pc:sldMkLst>
      </pc:sldChg>
      <pc:sldChg chg="mod modShow">
        <pc:chgData name="Strain, Mallory (A&amp;F)" userId="7f2f9c2c-98ee-44e6-afe8-8ea6a9111392" providerId="ADAL" clId="{7122794A-29E6-4A05-AEB3-68EB6471BD27}" dt="2025-02-11T17:55:23.278" v="63" actId="729"/>
        <pc:sldMkLst>
          <pc:docMk/>
          <pc:sldMk cId="2936321618" sldId="2147483469"/>
        </pc:sldMkLst>
      </pc:sldChg>
      <pc:sldChg chg="del">
        <pc:chgData name="Strain, Mallory (A&amp;F)" userId="7f2f9c2c-98ee-44e6-afe8-8ea6a9111392" providerId="ADAL" clId="{7122794A-29E6-4A05-AEB3-68EB6471BD27}" dt="2025-02-11T17:59:22.598" v="72" actId="2696"/>
        <pc:sldMkLst>
          <pc:docMk/>
          <pc:sldMk cId="2321386079" sldId="2147483471"/>
        </pc:sldMkLst>
      </pc:sldChg>
      <pc:sldChg chg="del">
        <pc:chgData name="Strain, Mallory (A&amp;F)" userId="7f2f9c2c-98ee-44e6-afe8-8ea6a9111392" providerId="ADAL" clId="{7122794A-29E6-4A05-AEB3-68EB6471BD27}" dt="2025-02-11T17:59:11.932" v="68" actId="2696"/>
        <pc:sldMkLst>
          <pc:docMk/>
          <pc:sldMk cId="1721683067" sldId="2147483479"/>
        </pc:sldMkLst>
      </pc:sldChg>
      <pc:sldChg chg="del">
        <pc:chgData name="Strain, Mallory (A&amp;F)" userId="7f2f9c2c-98ee-44e6-afe8-8ea6a9111392" providerId="ADAL" clId="{7122794A-29E6-4A05-AEB3-68EB6471BD27}" dt="2025-02-11T17:59:07.308" v="66" actId="2696"/>
        <pc:sldMkLst>
          <pc:docMk/>
          <pc:sldMk cId="976800554" sldId="2147483480"/>
        </pc:sldMkLst>
      </pc:sldChg>
      <pc:sldChg chg="del">
        <pc:chgData name="Strain, Mallory (A&amp;F)" userId="7f2f9c2c-98ee-44e6-afe8-8ea6a9111392" providerId="ADAL" clId="{7122794A-29E6-4A05-AEB3-68EB6471BD27}" dt="2025-02-11T17:59:20.358" v="71" actId="2696"/>
        <pc:sldMkLst>
          <pc:docMk/>
          <pc:sldMk cId="1962231768" sldId="2147483481"/>
        </pc:sldMkLst>
      </pc:sldChg>
      <pc:sldChg chg="del">
        <pc:chgData name="Strain, Mallory (A&amp;F)" userId="7f2f9c2c-98ee-44e6-afe8-8ea6a9111392" providerId="ADAL" clId="{7122794A-29E6-4A05-AEB3-68EB6471BD27}" dt="2025-02-11T17:59:09.924" v="67" actId="2696"/>
        <pc:sldMkLst>
          <pc:docMk/>
          <pc:sldMk cId="2185845481" sldId="2147483482"/>
        </pc:sldMkLst>
      </pc:sldChg>
      <pc:sldChg chg="del">
        <pc:chgData name="Strain, Mallory (A&amp;F)" userId="7f2f9c2c-98ee-44e6-afe8-8ea6a9111392" providerId="ADAL" clId="{7122794A-29E6-4A05-AEB3-68EB6471BD27}" dt="2025-02-11T17:59:18.094" v="70" actId="2696"/>
        <pc:sldMkLst>
          <pc:docMk/>
          <pc:sldMk cId="2801004244" sldId="2147483483"/>
        </pc:sldMkLst>
      </pc:sldChg>
    </pc:docChg>
  </pc:docChgLst>
  <pc:docChgLst>
    <pc:chgData name="Jauhar, Mehar (A&amp;F)" userId="6b184fc0-f80d-46ab-a4ba-4a5755ad07a6" providerId="ADAL" clId="{85CB0F5C-5498-0540-83D6-8656FAA94CBB}"/>
    <pc:docChg chg="undo custSel addSld delSld modSld delMainMaster">
      <pc:chgData name="Jauhar, Mehar (A&amp;F)" userId="6b184fc0-f80d-46ab-a4ba-4a5755ad07a6" providerId="ADAL" clId="{85CB0F5C-5498-0540-83D6-8656FAA94CBB}" dt="2025-03-05T10:21:14.153" v="300"/>
      <pc:docMkLst>
        <pc:docMk/>
      </pc:docMkLst>
      <pc:sldChg chg="modSp mod">
        <pc:chgData name="Jauhar, Mehar (A&amp;F)" userId="6b184fc0-f80d-46ab-a4ba-4a5755ad07a6" providerId="ADAL" clId="{85CB0F5C-5498-0540-83D6-8656FAA94CBB}" dt="2025-03-03T17:56:27.386" v="193" actId="20577"/>
        <pc:sldMkLst>
          <pc:docMk/>
          <pc:sldMk cId="1706473524" sldId="256"/>
        </pc:sldMkLst>
        <pc:spChg chg="mod">
          <ac:chgData name="Jauhar, Mehar (A&amp;F)" userId="6b184fc0-f80d-46ab-a4ba-4a5755ad07a6" providerId="ADAL" clId="{85CB0F5C-5498-0540-83D6-8656FAA94CBB}" dt="2025-03-03T17:56:27.386" v="193" actId="20577"/>
          <ac:spMkLst>
            <pc:docMk/>
            <pc:sldMk cId="1706473524" sldId="256"/>
            <ac:spMk id="3" creationId="{6BF96C16-BDB2-15EE-4778-FA5D2DB3A873}"/>
          </ac:spMkLst>
        </pc:spChg>
      </pc:sldChg>
      <pc:sldChg chg="add">
        <pc:chgData name="Jauhar, Mehar (A&amp;F)" userId="6b184fc0-f80d-46ab-a4ba-4a5755ad07a6" providerId="ADAL" clId="{85CB0F5C-5498-0540-83D6-8656FAA94CBB}" dt="2025-03-05T10:18:55.806" v="288"/>
        <pc:sldMkLst>
          <pc:docMk/>
          <pc:sldMk cId="1124631863" sldId="257"/>
        </pc:sldMkLst>
      </pc:sldChg>
      <pc:sldChg chg="del">
        <pc:chgData name="Jauhar, Mehar (A&amp;F)" userId="6b184fc0-f80d-46ab-a4ba-4a5755ad07a6" providerId="ADAL" clId="{85CB0F5C-5498-0540-83D6-8656FAA94CBB}" dt="2025-03-05T10:18:43.890" v="273" actId="2696"/>
        <pc:sldMkLst>
          <pc:docMk/>
          <pc:sldMk cId="2266968594" sldId="257"/>
        </pc:sldMkLst>
      </pc:sldChg>
      <pc:sldChg chg="add del">
        <pc:chgData name="Jauhar, Mehar (A&amp;F)" userId="6b184fc0-f80d-46ab-a4ba-4a5755ad07a6" providerId="ADAL" clId="{85CB0F5C-5498-0540-83D6-8656FAA94CBB}" dt="2025-03-03T21:10:07.019" v="201" actId="2696"/>
        <pc:sldMkLst>
          <pc:docMk/>
          <pc:sldMk cId="1603070670" sldId="258"/>
        </pc:sldMkLst>
      </pc:sldChg>
      <pc:sldChg chg="add">
        <pc:chgData name="Jauhar, Mehar (A&amp;F)" userId="6b184fc0-f80d-46ab-a4ba-4a5755ad07a6" providerId="ADAL" clId="{85CB0F5C-5498-0540-83D6-8656FAA94CBB}" dt="2025-03-05T10:18:55.806" v="288"/>
        <pc:sldMkLst>
          <pc:docMk/>
          <pc:sldMk cId="933443941" sldId="259"/>
        </pc:sldMkLst>
      </pc:sldChg>
      <pc:sldChg chg="del">
        <pc:chgData name="Jauhar, Mehar (A&amp;F)" userId="6b184fc0-f80d-46ab-a4ba-4a5755ad07a6" providerId="ADAL" clId="{85CB0F5C-5498-0540-83D6-8656FAA94CBB}" dt="2025-03-05T10:18:43.911" v="283" actId="2696"/>
        <pc:sldMkLst>
          <pc:docMk/>
          <pc:sldMk cId="1026363083" sldId="259"/>
        </pc:sldMkLst>
      </pc:sldChg>
      <pc:sldChg chg="del">
        <pc:chgData name="Jauhar, Mehar (A&amp;F)" userId="6b184fc0-f80d-46ab-a4ba-4a5755ad07a6" providerId="ADAL" clId="{85CB0F5C-5498-0540-83D6-8656FAA94CBB}" dt="2025-03-05T10:18:43.919" v="285" actId="2696"/>
        <pc:sldMkLst>
          <pc:docMk/>
          <pc:sldMk cId="615861470" sldId="261"/>
        </pc:sldMkLst>
      </pc:sldChg>
      <pc:sldChg chg="add">
        <pc:chgData name="Jauhar, Mehar (A&amp;F)" userId="6b184fc0-f80d-46ab-a4ba-4a5755ad07a6" providerId="ADAL" clId="{85CB0F5C-5498-0540-83D6-8656FAA94CBB}" dt="2025-03-05T10:18:55.806" v="288"/>
        <pc:sldMkLst>
          <pc:docMk/>
          <pc:sldMk cId="2776105033" sldId="261"/>
        </pc:sldMkLst>
      </pc:sldChg>
      <pc:sldChg chg="del">
        <pc:chgData name="Jauhar, Mehar (A&amp;F)" userId="6b184fc0-f80d-46ab-a4ba-4a5755ad07a6" providerId="ADAL" clId="{85CB0F5C-5498-0540-83D6-8656FAA94CBB}" dt="2025-03-05T10:18:43.906" v="280" actId="2696"/>
        <pc:sldMkLst>
          <pc:docMk/>
          <pc:sldMk cId="407334923" sldId="267"/>
        </pc:sldMkLst>
      </pc:sldChg>
      <pc:sldChg chg="add">
        <pc:chgData name="Jauhar, Mehar (A&amp;F)" userId="6b184fc0-f80d-46ab-a4ba-4a5755ad07a6" providerId="ADAL" clId="{85CB0F5C-5498-0540-83D6-8656FAA94CBB}" dt="2025-03-05T10:18:55.806" v="288"/>
        <pc:sldMkLst>
          <pc:docMk/>
          <pc:sldMk cId="1554202229" sldId="267"/>
        </pc:sldMkLst>
      </pc:sldChg>
      <pc:sldChg chg="add">
        <pc:chgData name="Jauhar, Mehar (A&amp;F)" userId="6b184fc0-f80d-46ab-a4ba-4a5755ad07a6" providerId="ADAL" clId="{85CB0F5C-5498-0540-83D6-8656FAA94CBB}" dt="2025-03-05T10:18:55.806" v="288"/>
        <pc:sldMkLst>
          <pc:docMk/>
          <pc:sldMk cId="304504819" sldId="268"/>
        </pc:sldMkLst>
      </pc:sldChg>
      <pc:sldChg chg="add">
        <pc:chgData name="Jauhar, Mehar (A&amp;F)" userId="6b184fc0-f80d-46ab-a4ba-4a5755ad07a6" providerId="ADAL" clId="{85CB0F5C-5498-0540-83D6-8656FAA94CBB}" dt="2025-03-05T10:18:55.806" v="288"/>
        <pc:sldMkLst>
          <pc:docMk/>
          <pc:sldMk cId="1365690984" sldId="271"/>
        </pc:sldMkLst>
      </pc:sldChg>
      <pc:sldChg chg="del">
        <pc:chgData name="Jauhar, Mehar (A&amp;F)" userId="6b184fc0-f80d-46ab-a4ba-4a5755ad07a6" providerId="ADAL" clId="{85CB0F5C-5498-0540-83D6-8656FAA94CBB}" dt="2025-03-05T10:18:43.906" v="281" actId="2696"/>
        <pc:sldMkLst>
          <pc:docMk/>
          <pc:sldMk cId="3067832565" sldId="271"/>
        </pc:sldMkLst>
      </pc:sldChg>
      <pc:sldChg chg="add">
        <pc:chgData name="Jauhar, Mehar (A&amp;F)" userId="6b184fc0-f80d-46ab-a4ba-4a5755ad07a6" providerId="ADAL" clId="{85CB0F5C-5498-0540-83D6-8656FAA94CBB}" dt="2025-03-05T10:18:55.806" v="288"/>
        <pc:sldMkLst>
          <pc:docMk/>
          <pc:sldMk cId="1645729307" sldId="275"/>
        </pc:sldMkLst>
      </pc:sldChg>
      <pc:sldChg chg="modSp">
        <pc:chgData name="Jauhar, Mehar (A&amp;F)" userId="6b184fc0-f80d-46ab-a4ba-4a5755ad07a6" providerId="ADAL" clId="{85CB0F5C-5498-0540-83D6-8656FAA94CBB}" dt="2025-03-03T15:37:34.315" v="70" actId="255"/>
        <pc:sldMkLst>
          <pc:docMk/>
          <pc:sldMk cId="2568010536" sldId="276"/>
        </pc:sldMkLst>
        <pc:graphicFrameChg chg="mod">
          <ac:chgData name="Jauhar, Mehar (A&amp;F)" userId="6b184fc0-f80d-46ab-a4ba-4a5755ad07a6" providerId="ADAL" clId="{85CB0F5C-5498-0540-83D6-8656FAA94CBB}" dt="2025-03-03T15:37:34.315" v="70" actId="255"/>
          <ac:graphicFrameMkLst>
            <pc:docMk/>
            <pc:sldMk cId="2568010536" sldId="276"/>
            <ac:graphicFrameMk id="3" creationId="{049C94AF-0C06-CB3D-9E4E-9BB946594321}"/>
          </ac:graphicFrameMkLst>
        </pc:graphicFrameChg>
      </pc:sldChg>
      <pc:sldChg chg="add del">
        <pc:chgData name="Jauhar, Mehar (A&amp;F)" userId="6b184fc0-f80d-46ab-a4ba-4a5755ad07a6" providerId="ADAL" clId="{85CB0F5C-5498-0540-83D6-8656FAA94CBB}" dt="2025-03-03T21:10:05.861" v="199" actId="2696"/>
        <pc:sldMkLst>
          <pc:docMk/>
          <pc:sldMk cId="1331652569" sldId="277"/>
        </pc:sldMkLst>
      </pc:sldChg>
      <pc:sldChg chg="del">
        <pc:chgData name="Jauhar, Mehar (A&amp;F)" userId="6b184fc0-f80d-46ab-a4ba-4a5755ad07a6" providerId="ADAL" clId="{85CB0F5C-5498-0540-83D6-8656FAA94CBB}" dt="2025-03-05T10:18:43.897" v="275" actId="2696"/>
        <pc:sldMkLst>
          <pc:docMk/>
          <pc:sldMk cId="1059157415" sldId="278"/>
        </pc:sldMkLst>
      </pc:sldChg>
      <pc:sldChg chg="add">
        <pc:chgData name="Jauhar, Mehar (A&amp;F)" userId="6b184fc0-f80d-46ab-a4ba-4a5755ad07a6" providerId="ADAL" clId="{85CB0F5C-5498-0540-83D6-8656FAA94CBB}" dt="2025-03-05T10:18:55.806" v="288"/>
        <pc:sldMkLst>
          <pc:docMk/>
          <pc:sldMk cId="2527672757" sldId="278"/>
        </pc:sldMkLst>
      </pc:sldChg>
      <pc:sldChg chg="add">
        <pc:chgData name="Jauhar, Mehar (A&amp;F)" userId="6b184fc0-f80d-46ab-a4ba-4a5755ad07a6" providerId="ADAL" clId="{85CB0F5C-5498-0540-83D6-8656FAA94CBB}" dt="2025-03-05T10:18:55.806" v="288"/>
        <pc:sldMkLst>
          <pc:docMk/>
          <pc:sldMk cId="1084730930" sldId="279"/>
        </pc:sldMkLst>
      </pc:sldChg>
      <pc:sldChg chg="del">
        <pc:chgData name="Jauhar, Mehar (A&amp;F)" userId="6b184fc0-f80d-46ab-a4ba-4a5755ad07a6" providerId="ADAL" clId="{85CB0F5C-5498-0540-83D6-8656FAA94CBB}" dt="2025-03-05T10:18:43.910" v="282" actId="2696"/>
        <pc:sldMkLst>
          <pc:docMk/>
          <pc:sldMk cId="2954961816" sldId="279"/>
        </pc:sldMkLst>
      </pc:sldChg>
      <pc:sldChg chg="add">
        <pc:chgData name="Jauhar, Mehar (A&amp;F)" userId="6b184fc0-f80d-46ab-a4ba-4a5755ad07a6" providerId="ADAL" clId="{85CB0F5C-5498-0540-83D6-8656FAA94CBB}" dt="2025-03-05T10:18:55.806" v="288"/>
        <pc:sldMkLst>
          <pc:docMk/>
          <pc:sldMk cId="500652064" sldId="281"/>
        </pc:sldMkLst>
      </pc:sldChg>
      <pc:sldChg chg="del">
        <pc:chgData name="Jauhar, Mehar (A&amp;F)" userId="6b184fc0-f80d-46ab-a4ba-4a5755ad07a6" providerId="ADAL" clId="{85CB0F5C-5498-0540-83D6-8656FAA94CBB}" dt="2025-03-05T10:18:43.905" v="279" actId="2696"/>
        <pc:sldMkLst>
          <pc:docMk/>
          <pc:sldMk cId="1061977537" sldId="281"/>
        </pc:sldMkLst>
      </pc:sldChg>
      <pc:sldChg chg="modSp mod">
        <pc:chgData name="Jauhar, Mehar (A&amp;F)" userId="6b184fc0-f80d-46ab-a4ba-4a5755ad07a6" providerId="ADAL" clId="{85CB0F5C-5498-0540-83D6-8656FAA94CBB}" dt="2025-03-03T15:57:30.656" v="188" actId="14100"/>
        <pc:sldMkLst>
          <pc:docMk/>
          <pc:sldMk cId="2134816594" sldId="2147481244"/>
        </pc:sldMkLst>
        <pc:spChg chg="mod">
          <ac:chgData name="Jauhar, Mehar (A&amp;F)" userId="6b184fc0-f80d-46ab-a4ba-4a5755ad07a6" providerId="ADAL" clId="{85CB0F5C-5498-0540-83D6-8656FAA94CBB}" dt="2025-03-03T15:57:30.656" v="188" actId="14100"/>
          <ac:spMkLst>
            <pc:docMk/>
            <pc:sldMk cId="2134816594" sldId="2147481244"/>
            <ac:spMk id="7" creationId="{FCB9C786-8D61-066C-8D9F-5A519C1F3EA0}"/>
          </ac:spMkLst>
        </pc:spChg>
      </pc:sldChg>
      <pc:sldChg chg="modSp mod addCm delCm modCm">
        <pc:chgData name="Jauhar, Mehar (A&amp;F)" userId="6b184fc0-f80d-46ab-a4ba-4a5755ad07a6" providerId="ADAL" clId="{85CB0F5C-5498-0540-83D6-8656FAA94CBB}" dt="2025-03-05T10:19:22.129" v="289"/>
        <pc:sldMkLst>
          <pc:docMk/>
          <pc:sldMk cId="1561720608" sldId="2147481257"/>
        </pc:sldMkLst>
        <pc:spChg chg="mod">
          <ac:chgData name="Jauhar, Mehar (A&amp;F)" userId="6b184fc0-f80d-46ab-a4ba-4a5755ad07a6" providerId="ADAL" clId="{85CB0F5C-5498-0540-83D6-8656FAA94CBB}" dt="2025-03-03T15:45:07.593" v="91" actId="20577"/>
          <ac:spMkLst>
            <pc:docMk/>
            <pc:sldMk cId="1561720608" sldId="2147481257"/>
            <ac:spMk id="11" creationId="{C99D162D-B2EC-B50A-919C-1363298DF8EA}"/>
          </ac:spMkLst>
        </pc:spChg>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85CB0F5C-5498-0540-83D6-8656FAA94CBB}" dt="2025-03-05T10:19:22.129" v="289"/>
              <pc2:cmMkLst xmlns:pc2="http://schemas.microsoft.com/office/powerpoint/2019/9/main/command">
                <pc:docMk/>
                <pc:sldMk cId="1561720608" sldId="2147481257"/>
                <pc2:cmMk id="{92A8A05D-C1E1-E24E-B1EF-382D77CBF9BB}"/>
              </pc2:cmMkLst>
            </pc226:cmChg>
          </p:ext>
        </pc:extLst>
      </pc:sldChg>
      <pc:sldChg chg="delCm">
        <pc:chgData name="Jauhar, Mehar (A&amp;F)" userId="6b184fc0-f80d-46ab-a4ba-4a5755ad07a6" providerId="ADAL" clId="{85CB0F5C-5498-0540-83D6-8656FAA94CBB}" dt="2025-03-05T10:20:07.720" v="292"/>
        <pc:sldMkLst>
          <pc:docMk/>
          <pc:sldMk cId="1721034712" sldId="2147481527"/>
        </pc:sldMkLst>
        <pc:extLst>
          <p:ext xmlns:p="http://schemas.openxmlformats.org/presentationml/2006/main" uri="{D6D511B9-2390-475A-947B-AFAB55BFBCF1}">
            <pc226:cmChg xmlns:pc226="http://schemas.microsoft.com/office/powerpoint/2022/06/main/command" chg="del">
              <pc226:chgData name="Jauhar, Mehar (A&amp;F)" userId="6b184fc0-f80d-46ab-a4ba-4a5755ad07a6" providerId="ADAL" clId="{85CB0F5C-5498-0540-83D6-8656FAA94CBB}" dt="2025-03-05T10:19:57.374" v="291"/>
              <pc2:cmMkLst xmlns:pc2="http://schemas.microsoft.com/office/powerpoint/2019/9/main/command">
                <pc:docMk/>
                <pc:sldMk cId="1721034712" sldId="2147481527"/>
                <pc2:cmMk id="{8A942E62-0CBA-44B6-BFB2-C7E6E8F54B43}"/>
              </pc2:cmMkLst>
            </pc226:cmChg>
            <pc226:cmChg xmlns:pc226="http://schemas.microsoft.com/office/powerpoint/2022/06/main/command" chg="del">
              <pc226:chgData name="Jauhar, Mehar (A&amp;F)" userId="6b184fc0-f80d-46ab-a4ba-4a5755ad07a6" providerId="ADAL" clId="{85CB0F5C-5498-0540-83D6-8656FAA94CBB}" dt="2025-03-05T10:20:07.720" v="292"/>
              <pc2:cmMkLst xmlns:pc2="http://schemas.microsoft.com/office/powerpoint/2019/9/main/command">
                <pc:docMk/>
                <pc:sldMk cId="1721034712" sldId="2147481527"/>
                <pc2:cmMk id="{ACD4A6D9-81C9-4FF8-A8AC-463BAB55C02D}"/>
              </pc2:cmMkLst>
            </pc226:cmChg>
          </p:ext>
        </pc:extLst>
      </pc:sldChg>
      <pc:sldChg chg="addCm delCm modCm">
        <pc:chgData name="Jauhar, Mehar (A&amp;F)" userId="6b184fc0-f80d-46ab-a4ba-4a5755ad07a6" providerId="ADAL" clId="{85CB0F5C-5498-0540-83D6-8656FAA94CBB}" dt="2025-03-05T10:21:14.153" v="300"/>
        <pc:sldMkLst>
          <pc:docMk/>
          <pc:sldMk cId="2934033854" sldId="2147481531"/>
        </pc:sldMkLst>
        <pc:extLst>
          <p:ext xmlns:p="http://schemas.openxmlformats.org/presentationml/2006/main" uri="{D6D511B9-2390-475A-947B-AFAB55BFBCF1}">
            <pc226:cmChg xmlns:pc226="http://schemas.microsoft.com/office/powerpoint/2022/06/main/command" chg="add del">
              <pc226:chgData name="Jauhar, Mehar (A&amp;F)" userId="6b184fc0-f80d-46ab-a4ba-4a5755ad07a6" providerId="ADAL" clId="{85CB0F5C-5498-0540-83D6-8656FAA94CBB}" dt="2025-03-05T10:21:14.153" v="300"/>
              <pc2:cmMkLst xmlns:pc2="http://schemas.microsoft.com/office/powerpoint/2019/9/main/command">
                <pc:docMk/>
                <pc:sldMk cId="2934033854" sldId="2147481531"/>
                <pc2:cmMk id="{147B712E-F31B-9A47-9337-DC83349961D7}"/>
              </pc2:cmMkLst>
              <pc226:cmRplyChg chg="add">
                <pc226:chgData name="Jauhar, Mehar (A&amp;F)" userId="6b184fc0-f80d-46ab-a4ba-4a5755ad07a6" providerId="ADAL" clId="{85CB0F5C-5498-0540-83D6-8656FAA94CBB}" dt="2025-03-03T17:32:56.285" v="190"/>
                <pc2:cmRplyMkLst xmlns:pc2="http://schemas.microsoft.com/office/powerpoint/2019/9/main/command">
                  <pc:docMk/>
                  <pc:sldMk cId="2934033854" sldId="2147481531"/>
                  <pc2:cmMk id="{147B712E-F31B-9A47-9337-DC83349961D7}"/>
                  <pc2:cmRplyMk id="{AC67E9A5-E10F-474C-A87B-9A07CBA95480}"/>
                </pc2:cmRplyMkLst>
              </pc226:cmRplyChg>
            </pc226:cmChg>
          </p:ext>
        </pc:extLst>
      </pc:sldChg>
      <pc:sldChg chg="del">
        <pc:chgData name="Jauhar, Mehar (A&amp;F)" userId="6b184fc0-f80d-46ab-a4ba-4a5755ad07a6" providerId="ADAL" clId="{85CB0F5C-5498-0540-83D6-8656FAA94CBB}" dt="2025-03-05T10:18:43.904" v="278" actId="2696"/>
        <pc:sldMkLst>
          <pc:docMk/>
          <pc:sldMk cId="2588308686" sldId="2147481537"/>
        </pc:sldMkLst>
      </pc:sldChg>
      <pc:sldChg chg="delCm">
        <pc:chgData name="Jauhar, Mehar (A&amp;F)" userId="6b184fc0-f80d-46ab-a4ba-4a5755ad07a6" providerId="ADAL" clId="{85CB0F5C-5498-0540-83D6-8656FAA94CBB}" dt="2025-03-05T10:21:05.467" v="299"/>
        <pc:sldMkLst>
          <pc:docMk/>
          <pc:sldMk cId="1703071084" sldId="2147481544"/>
        </pc:sldMkLst>
        <pc:extLst>
          <p:ext xmlns:p="http://schemas.openxmlformats.org/presentationml/2006/main" uri="{D6D511B9-2390-475A-947B-AFAB55BFBCF1}">
            <pc226:cmChg xmlns:pc226="http://schemas.microsoft.com/office/powerpoint/2022/06/main/command" chg="del">
              <pc226:chgData name="Jauhar, Mehar (A&amp;F)" userId="6b184fc0-f80d-46ab-a4ba-4a5755ad07a6" providerId="ADAL" clId="{85CB0F5C-5498-0540-83D6-8656FAA94CBB}" dt="2025-03-05T10:21:05.467" v="299"/>
              <pc2:cmMkLst xmlns:pc2="http://schemas.microsoft.com/office/powerpoint/2019/9/main/command">
                <pc:docMk/>
                <pc:sldMk cId="1703071084" sldId="2147481544"/>
                <pc2:cmMk id="{20A04837-A757-4FDC-A803-C9789DDB2F7E}"/>
              </pc2:cmMkLst>
            </pc226:cmChg>
          </p:ext>
        </pc:extLst>
      </pc:sldChg>
      <pc:sldChg chg="modSp mod addCm delCm modCm">
        <pc:chgData name="Jauhar, Mehar (A&amp;F)" userId="6b184fc0-f80d-46ab-a4ba-4a5755ad07a6" providerId="ADAL" clId="{85CB0F5C-5498-0540-83D6-8656FAA94CBB}" dt="2025-03-05T10:19:46.155" v="290"/>
        <pc:sldMkLst>
          <pc:docMk/>
          <pc:sldMk cId="2126720455" sldId="2147481550"/>
        </pc:sldMkLst>
        <pc:spChg chg="mod">
          <ac:chgData name="Jauhar, Mehar (A&amp;F)" userId="6b184fc0-f80d-46ab-a4ba-4a5755ad07a6" providerId="ADAL" clId="{85CB0F5C-5498-0540-83D6-8656FAA94CBB}" dt="2025-03-03T21:21:41.696" v="272" actId="13926"/>
          <ac:spMkLst>
            <pc:docMk/>
            <pc:sldMk cId="2126720455" sldId="2147481550"/>
            <ac:spMk id="11" creationId="{C99D162D-B2EC-B50A-919C-1363298DF8EA}"/>
          </ac:spMkLst>
        </pc:spChg>
        <pc:extLst>
          <p:ext xmlns:p="http://schemas.openxmlformats.org/presentationml/2006/main" uri="{D6D511B9-2390-475A-947B-AFAB55BFBCF1}">
            <pc226:cmChg xmlns:pc226="http://schemas.microsoft.com/office/powerpoint/2022/06/main/command" chg="add del mod">
              <pc226:chgData name="Jauhar, Mehar (A&amp;F)" userId="6b184fc0-f80d-46ab-a4ba-4a5755ad07a6" providerId="ADAL" clId="{85CB0F5C-5498-0540-83D6-8656FAA94CBB}" dt="2025-03-05T10:19:46.155" v="290"/>
              <pc2:cmMkLst xmlns:pc2="http://schemas.microsoft.com/office/powerpoint/2019/9/main/command">
                <pc:docMk/>
                <pc:sldMk cId="2126720455" sldId="2147481550"/>
                <pc2:cmMk id="{EF6F63FD-6706-1A4A-A718-73B309EE340B}"/>
              </pc2:cmMkLst>
            </pc226:cmChg>
          </p:ext>
        </pc:extLst>
      </pc:sldChg>
      <pc:sldChg chg="addSp delSp modSp mod">
        <pc:chgData name="Jauhar, Mehar (A&amp;F)" userId="6b184fc0-f80d-46ab-a4ba-4a5755ad07a6" providerId="ADAL" clId="{85CB0F5C-5498-0540-83D6-8656FAA94CBB}" dt="2025-03-03T15:53:45.543" v="133" actId="14100"/>
        <pc:sldMkLst>
          <pc:docMk/>
          <pc:sldMk cId="2936321618" sldId="2147483469"/>
        </pc:sldMkLst>
        <pc:spChg chg="add mod">
          <ac:chgData name="Jauhar, Mehar (A&amp;F)" userId="6b184fc0-f80d-46ab-a4ba-4a5755ad07a6" providerId="ADAL" clId="{85CB0F5C-5498-0540-83D6-8656FAA94CBB}" dt="2025-03-03T15:47:52.326" v="121" actId="1076"/>
          <ac:spMkLst>
            <pc:docMk/>
            <pc:sldMk cId="2936321618" sldId="2147483469"/>
            <ac:spMk id="6" creationId="{06D332D6-3005-62B4-3E2B-5D3095A6EA87}"/>
          </ac:spMkLst>
        </pc:spChg>
        <pc:spChg chg="mod">
          <ac:chgData name="Jauhar, Mehar (A&amp;F)" userId="6b184fc0-f80d-46ab-a4ba-4a5755ad07a6" providerId="ADAL" clId="{85CB0F5C-5498-0540-83D6-8656FAA94CBB}" dt="2025-03-03T15:47:59.019" v="123" actId="1076"/>
          <ac:spMkLst>
            <pc:docMk/>
            <pc:sldMk cId="2936321618" sldId="2147483469"/>
            <ac:spMk id="24" creationId="{FA786B07-8104-7E7E-D887-2D66B6E2CBB4}"/>
          </ac:spMkLst>
        </pc:spChg>
        <pc:spChg chg="mod">
          <ac:chgData name="Jauhar, Mehar (A&amp;F)" userId="6b184fc0-f80d-46ab-a4ba-4a5755ad07a6" providerId="ADAL" clId="{85CB0F5C-5498-0540-83D6-8656FAA94CBB}" dt="2025-03-03T15:48:42.513" v="130" actId="1076"/>
          <ac:spMkLst>
            <pc:docMk/>
            <pc:sldMk cId="2936321618" sldId="2147483469"/>
            <ac:spMk id="25" creationId="{19D9B04D-0733-DDD5-D33C-D69DB3D5AFD8}"/>
          </ac:spMkLst>
        </pc:spChg>
        <pc:picChg chg="mod">
          <ac:chgData name="Jauhar, Mehar (A&amp;F)" userId="6b184fc0-f80d-46ab-a4ba-4a5755ad07a6" providerId="ADAL" clId="{85CB0F5C-5498-0540-83D6-8656FAA94CBB}" dt="2025-03-03T15:53:45.543" v="133" actId="14100"/>
          <ac:picMkLst>
            <pc:docMk/>
            <pc:sldMk cId="2936321618" sldId="2147483469"/>
            <ac:picMk id="4" creationId="{B4E2242C-82E8-D3DC-02DB-C1379B48FAB6}"/>
          </ac:picMkLst>
        </pc:picChg>
        <pc:picChg chg="add mod">
          <ac:chgData name="Jauhar, Mehar (A&amp;F)" userId="6b184fc0-f80d-46ab-a4ba-4a5755ad07a6" providerId="ADAL" clId="{85CB0F5C-5498-0540-83D6-8656FAA94CBB}" dt="2025-03-03T15:48:23.975" v="127" actId="1076"/>
          <ac:picMkLst>
            <pc:docMk/>
            <pc:sldMk cId="2936321618" sldId="2147483469"/>
            <ac:picMk id="5" creationId="{1EAF1A5F-91F6-BF9A-FAA1-3AEB3611CA04}"/>
          </ac:picMkLst>
        </pc:picChg>
        <pc:picChg chg="mod">
          <ac:chgData name="Jauhar, Mehar (A&amp;F)" userId="6b184fc0-f80d-46ab-a4ba-4a5755ad07a6" providerId="ADAL" clId="{85CB0F5C-5498-0540-83D6-8656FAA94CBB}" dt="2025-03-03T15:48:45.802" v="131" actId="1076"/>
          <ac:picMkLst>
            <pc:docMk/>
            <pc:sldMk cId="2936321618" sldId="2147483469"/>
            <ac:picMk id="7" creationId="{D7EADC92-572C-F604-4E94-77BAF1288641}"/>
          </ac:picMkLst>
        </pc:picChg>
        <pc:picChg chg="mod">
          <ac:chgData name="Jauhar, Mehar (A&amp;F)" userId="6b184fc0-f80d-46ab-a4ba-4a5755ad07a6" providerId="ADAL" clId="{85CB0F5C-5498-0540-83D6-8656FAA94CBB}" dt="2025-03-03T15:48:39.349" v="129" actId="1076"/>
          <ac:picMkLst>
            <pc:docMk/>
            <pc:sldMk cId="2936321618" sldId="2147483469"/>
            <ac:picMk id="8" creationId="{FF5A8D6E-A7C9-5E7E-1C01-C74E352069FB}"/>
          </ac:picMkLst>
        </pc:picChg>
        <pc:picChg chg="add mod">
          <ac:chgData name="Jauhar, Mehar (A&amp;F)" userId="6b184fc0-f80d-46ab-a4ba-4a5755ad07a6" providerId="ADAL" clId="{85CB0F5C-5498-0540-83D6-8656FAA94CBB}" dt="2025-03-03T15:47:14.561" v="111" actId="1076"/>
          <ac:picMkLst>
            <pc:docMk/>
            <pc:sldMk cId="2936321618" sldId="2147483469"/>
            <ac:picMk id="11" creationId="{91CAA491-7D69-A9D3-F301-A3F07D442B7B}"/>
          </ac:picMkLst>
        </pc:picChg>
        <pc:cxnChg chg="mod">
          <ac:chgData name="Jauhar, Mehar (A&amp;F)" userId="6b184fc0-f80d-46ab-a4ba-4a5755ad07a6" providerId="ADAL" clId="{85CB0F5C-5498-0540-83D6-8656FAA94CBB}" dt="2025-03-03T15:48:16.893" v="126" actId="14100"/>
          <ac:cxnSpMkLst>
            <pc:docMk/>
            <pc:sldMk cId="2936321618" sldId="2147483469"/>
            <ac:cxnSpMk id="21" creationId="{78C0B469-E5C4-1690-3F62-C8EC807ADE7B}"/>
          </ac:cxnSpMkLst>
        </pc:cxnChg>
      </pc:sldChg>
      <pc:sldChg chg="delCm">
        <pc:chgData name="Jauhar, Mehar (A&amp;F)" userId="6b184fc0-f80d-46ab-a4ba-4a5755ad07a6" providerId="ADAL" clId="{85CB0F5C-5498-0540-83D6-8656FAA94CBB}" dt="2025-03-05T10:20:25.080" v="296"/>
        <pc:sldMkLst>
          <pc:docMk/>
          <pc:sldMk cId="866654257" sldId="2147483472"/>
        </pc:sldMkLst>
        <pc:extLst>
          <p:ext xmlns:p="http://schemas.openxmlformats.org/presentationml/2006/main" uri="{D6D511B9-2390-475A-947B-AFAB55BFBCF1}">
            <pc226:cmChg xmlns:pc226="http://schemas.microsoft.com/office/powerpoint/2022/06/main/command" chg="del">
              <pc226:chgData name="Jauhar, Mehar (A&amp;F)" userId="6b184fc0-f80d-46ab-a4ba-4a5755ad07a6" providerId="ADAL" clId="{85CB0F5C-5498-0540-83D6-8656FAA94CBB}" dt="2025-03-05T10:20:25.080" v="296"/>
              <pc2:cmMkLst xmlns:pc2="http://schemas.microsoft.com/office/powerpoint/2019/9/main/command">
                <pc:docMk/>
                <pc:sldMk cId="866654257" sldId="2147483472"/>
                <pc2:cmMk id="{E3545607-86B4-4C6B-A631-861C7F795141}"/>
              </pc2:cmMkLst>
            </pc226:cmChg>
            <pc226:cmChg xmlns:pc226="http://schemas.microsoft.com/office/powerpoint/2022/06/main/command" chg="del">
              <pc226:chgData name="Jauhar, Mehar (A&amp;F)" userId="6b184fc0-f80d-46ab-a4ba-4a5755ad07a6" providerId="ADAL" clId="{85CB0F5C-5498-0540-83D6-8656FAA94CBB}" dt="2025-03-05T10:20:23.977" v="295"/>
              <pc2:cmMkLst xmlns:pc2="http://schemas.microsoft.com/office/powerpoint/2019/9/main/command">
                <pc:docMk/>
                <pc:sldMk cId="866654257" sldId="2147483472"/>
                <pc2:cmMk id="{8866983E-4EF8-4FEE-BCA5-FA1CEF3C2C4A}"/>
              </pc2:cmMkLst>
            </pc226:cmChg>
          </p:ext>
        </pc:extLst>
      </pc:sldChg>
      <pc:sldChg chg="modSp mod">
        <pc:chgData name="Jauhar, Mehar (A&amp;F)" userId="6b184fc0-f80d-46ab-a4ba-4a5755ad07a6" providerId="ADAL" clId="{85CB0F5C-5498-0540-83D6-8656FAA94CBB}" dt="2025-03-03T15:54:05.766" v="134" actId="13926"/>
        <pc:sldMkLst>
          <pc:docMk/>
          <pc:sldMk cId="2732401005" sldId="2147483478"/>
        </pc:sldMkLst>
        <pc:spChg chg="mod">
          <ac:chgData name="Jauhar, Mehar (A&amp;F)" userId="6b184fc0-f80d-46ab-a4ba-4a5755ad07a6" providerId="ADAL" clId="{85CB0F5C-5498-0540-83D6-8656FAA94CBB}" dt="2025-03-03T15:54:05.766" v="134" actId="13926"/>
          <ac:spMkLst>
            <pc:docMk/>
            <pc:sldMk cId="2732401005" sldId="2147483478"/>
            <ac:spMk id="2" creationId="{CCEFB9A7-C8DD-7F1A-F23E-02E2D28F5C0B}"/>
          </ac:spMkLst>
        </pc:spChg>
      </pc:sldChg>
      <pc:sldChg chg="addSp delSp modSp mod">
        <pc:chgData name="Jauhar, Mehar (A&amp;F)" userId="6b184fc0-f80d-46ab-a4ba-4a5755ad07a6" providerId="ADAL" clId="{85CB0F5C-5498-0540-83D6-8656FAA94CBB}" dt="2025-03-03T21:14:39.433" v="262" actId="13926"/>
        <pc:sldMkLst>
          <pc:docMk/>
          <pc:sldMk cId="1741467460" sldId="2147483486"/>
        </pc:sldMkLst>
        <pc:spChg chg="mod">
          <ac:chgData name="Jauhar, Mehar (A&amp;F)" userId="6b184fc0-f80d-46ab-a4ba-4a5755ad07a6" providerId="ADAL" clId="{85CB0F5C-5498-0540-83D6-8656FAA94CBB}" dt="2025-03-03T21:14:39.433" v="262" actId="13926"/>
          <ac:spMkLst>
            <pc:docMk/>
            <pc:sldMk cId="1741467460" sldId="2147483486"/>
            <ac:spMk id="7" creationId="{134FC3F4-DAD6-738E-34C0-657016163671}"/>
          </ac:spMkLst>
        </pc:spChg>
        <pc:picChg chg="add mod">
          <ac:chgData name="Jauhar, Mehar (A&amp;F)" userId="6b184fc0-f80d-46ab-a4ba-4a5755ad07a6" providerId="ADAL" clId="{85CB0F5C-5498-0540-83D6-8656FAA94CBB}" dt="2025-03-03T21:14:34.039" v="261" actId="207"/>
          <ac:picMkLst>
            <pc:docMk/>
            <pc:sldMk cId="1741467460" sldId="2147483486"/>
            <ac:picMk id="5" creationId="{535F38CF-9028-CEF8-AFEB-DCF9DD2C99AB}"/>
          </ac:picMkLst>
        </pc:picChg>
        <pc:picChg chg="mod">
          <ac:chgData name="Jauhar, Mehar (A&amp;F)" userId="6b184fc0-f80d-46ab-a4ba-4a5755ad07a6" providerId="ADAL" clId="{85CB0F5C-5498-0540-83D6-8656FAA94CBB}" dt="2025-03-03T21:14:08.959" v="206" actId="1076"/>
          <ac:picMkLst>
            <pc:docMk/>
            <pc:sldMk cId="1741467460" sldId="2147483486"/>
            <ac:picMk id="8" creationId="{CCCCF25A-2A8A-9F0F-E7CE-C6B19E671366}"/>
          </ac:picMkLst>
        </pc:picChg>
      </pc:sldChg>
      <pc:sldChg chg="del">
        <pc:chgData name="Jauhar, Mehar (A&amp;F)" userId="6b184fc0-f80d-46ab-a4ba-4a5755ad07a6" providerId="ADAL" clId="{85CB0F5C-5498-0540-83D6-8656FAA94CBB}" dt="2025-03-05T10:18:43.899" v="276" actId="2696"/>
        <pc:sldMkLst>
          <pc:docMk/>
          <pc:sldMk cId="3781811713" sldId="2147483488"/>
        </pc:sldMkLst>
      </pc:sldChg>
      <pc:sldChg chg="del">
        <pc:chgData name="Jauhar, Mehar (A&amp;F)" userId="6b184fc0-f80d-46ab-a4ba-4a5755ad07a6" providerId="ADAL" clId="{85CB0F5C-5498-0540-83D6-8656FAA94CBB}" dt="2025-03-05T10:18:43.900" v="277" actId="2696"/>
        <pc:sldMkLst>
          <pc:docMk/>
          <pc:sldMk cId="812206341" sldId="2147483489"/>
        </pc:sldMkLst>
      </pc:sldChg>
      <pc:sldChg chg="modSp mod">
        <pc:chgData name="Jauhar, Mehar (A&amp;F)" userId="6b184fc0-f80d-46ab-a4ba-4a5755ad07a6" providerId="ADAL" clId="{85CB0F5C-5498-0540-83D6-8656FAA94CBB}" dt="2025-03-03T21:09:20.897" v="194" actId="13926"/>
        <pc:sldMkLst>
          <pc:docMk/>
          <pc:sldMk cId="0" sldId="2147483491"/>
        </pc:sldMkLst>
      </pc:sldChg>
      <pc:sldChg chg="modSp add del mod">
        <pc:chgData name="Jauhar, Mehar (A&amp;F)" userId="6b184fc0-f80d-46ab-a4ba-4a5755ad07a6" providerId="ADAL" clId="{85CB0F5C-5498-0540-83D6-8656FAA94CBB}" dt="2025-03-03T21:10:07.657" v="202" actId="2696"/>
        <pc:sldMkLst>
          <pc:docMk/>
          <pc:sldMk cId="0" sldId="2147483495"/>
        </pc:sldMkLst>
      </pc:sldChg>
      <pc:sldChg chg="add del">
        <pc:chgData name="Jauhar, Mehar (A&amp;F)" userId="6b184fc0-f80d-46ab-a4ba-4a5755ad07a6" providerId="ADAL" clId="{85CB0F5C-5498-0540-83D6-8656FAA94CBB}" dt="2025-03-03T21:10:06.408" v="200" actId="2696"/>
        <pc:sldMkLst>
          <pc:docMk/>
          <pc:sldMk cId="1887881709" sldId="2147483496"/>
        </pc:sldMkLst>
      </pc:sldChg>
      <pc:sldChg chg="delCm modCm">
        <pc:chgData name="Jauhar, Mehar (A&amp;F)" userId="6b184fc0-f80d-46ab-a4ba-4a5755ad07a6" providerId="ADAL" clId="{85CB0F5C-5498-0540-83D6-8656FAA94CBB}" dt="2025-03-05T10:20:57.170" v="298"/>
        <pc:sldMkLst>
          <pc:docMk/>
          <pc:sldMk cId="3239282385" sldId="2147483497"/>
        </pc:sldMkLst>
        <pc:extLst>
          <p:ext xmlns:p="http://schemas.openxmlformats.org/presentationml/2006/main" uri="{D6D511B9-2390-475A-947B-AFAB55BFBCF1}">
            <pc226:cmChg xmlns:pc226="http://schemas.microsoft.com/office/powerpoint/2022/06/main/command" chg="del mod">
              <pc226:chgData name="Jauhar, Mehar (A&amp;F)" userId="6b184fc0-f80d-46ab-a4ba-4a5755ad07a6" providerId="ADAL" clId="{85CB0F5C-5498-0540-83D6-8656FAA94CBB}" dt="2025-03-05T10:20:57.170" v="298"/>
              <pc2:cmMkLst xmlns:pc2="http://schemas.microsoft.com/office/powerpoint/2019/9/main/command">
                <pc:docMk/>
                <pc:sldMk cId="3239282385" sldId="2147483497"/>
                <pc2:cmMk id="{BD904D8A-0160-45C0-BE89-1ACE3E75D002}"/>
              </pc2:cmMkLst>
            </pc226:cmChg>
          </p:ext>
        </pc:extLst>
      </pc:sldChg>
      <pc:sldChg chg="addSp delSp modSp add mod">
        <pc:chgData name="Jauhar, Mehar (A&amp;F)" userId="6b184fc0-f80d-46ab-a4ba-4a5755ad07a6" providerId="ADAL" clId="{85CB0F5C-5498-0540-83D6-8656FAA94CBB}" dt="2025-03-03T15:55:57.132" v="186" actId="20577"/>
        <pc:sldMkLst>
          <pc:docMk/>
          <pc:sldMk cId="2169864082" sldId="2147483501"/>
        </pc:sldMkLst>
      </pc:sldChg>
      <pc:sldChg chg="delCm">
        <pc:chgData name="Jauhar, Mehar (A&amp;F)" userId="6b184fc0-f80d-46ab-a4ba-4a5755ad07a6" providerId="ADAL" clId="{85CB0F5C-5498-0540-83D6-8656FAA94CBB}" dt="2025-03-05T10:20:17.119" v="294"/>
        <pc:sldMkLst>
          <pc:docMk/>
          <pc:sldMk cId="202134423" sldId="2147483509"/>
        </pc:sldMkLst>
        <pc:extLst>
          <p:ext xmlns:p="http://schemas.openxmlformats.org/presentationml/2006/main" uri="{D6D511B9-2390-475A-947B-AFAB55BFBCF1}">
            <pc226:cmChg xmlns:pc226="http://schemas.microsoft.com/office/powerpoint/2022/06/main/command" chg="del">
              <pc226:chgData name="Jauhar, Mehar (A&amp;F)" userId="6b184fc0-f80d-46ab-a4ba-4a5755ad07a6" providerId="ADAL" clId="{85CB0F5C-5498-0540-83D6-8656FAA94CBB}" dt="2025-03-05T10:20:17.119" v="294"/>
              <pc2:cmMkLst xmlns:pc2="http://schemas.microsoft.com/office/powerpoint/2019/9/main/command">
                <pc:docMk/>
                <pc:sldMk cId="202134423" sldId="2147483509"/>
                <pc2:cmMk id="{F66A7572-2DF4-4F5E-BE86-74F94328C2E8}"/>
              </pc2:cmMkLst>
            </pc226:cmChg>
            <pc226:cmChg xmlns:pc226="http://schemas.microsoft.com/office/powerpoint/2022/06/main/command" chg="del">
              <pc226:chgData name="Jauhar, Mehar (A&amp;F)" userId="6b184fc0-f80d-46ab-a4ba-4a5755ad07a6" providerId="ADAL" clId="{85CB0F5C-5498-0540-83D6-8656FAA94CBB}" dt="2025-03-05T10:20:13.761" v="293"/>
              <pc2:cmMkLst xmlns:pc2="http://schemas.microsoft.com/office/powerpoint/2019/9/main/command">
                <pc:docMk/>
                <pc:sldMk cId="202134423" sldId="2147483509"/>
                <pc2:cmMk id="{81827298-54D0-46F3-976F-69EBAD7F5398}"/>
              </pc2:cmMkLst>
            </pc226:cmChg>
          </p:ext>
        </pc:extLst>
      </pc:sldChg>
      <pc:sldChg chg="add">
        <pc:chgData name="Jauhar, Mehar (A&amp;F)" userId="6b184fc0-f80d-46ab-a4ba-4a5755ad07a6" providerId="ADAL" clId="{85CB0F5C-5498-0540-83D6-8656FAA94CBB}" dt="2025-03-05T10:18:55.806" v="288"/>
        <pc:sldMkLst>
          <pc:docMk/>
          <pc:sldMk cId="2194321398" sldId="2147483510"/>
        </pc:sldMkLst>
      </pc:sldChg>
      <pc:sldChg chg="add">
        <pc:chgData name="Jauhar, Mehar (A&amp;F)" userId="6b184fc0-f80d-46ab-a4ba-4a5755ad07a6" providerId="ADAL" clId="{85CB0F5C-5498-0540-83D6-8656FAA94CBB}" dt="2025-03-05T10:18:55.806" v="288"/>
        <pc:sldMkLst>
          <pc:docMk/>
          <pc:sldMk cId="3781811713" sldId="2147483511"/>
        </pc:sldMkLst>
      </pc:sldChg>
      <pc:sldChg chg="add">
        <pc:chgData name="Jauhar, Mehar (A&amp;F)" userId="6b184fc0-f80d-46ab-a4ba-4a5755ad07a6" providerId="ADAL" clId="{85CB0F5C-5498-0540-83D6-8656FAA94CBB}" dt="2025-03-05T10:18:55.806" v="288"/>
        <pc:sldMkLst>
          <pc:docMk/>
          <pc:sldMk cId="2000886891" sldId="2147483512"/>
        </pc:sldMkLst>
      </pc:sldChg>
      <pc:sldMasterChg chg="del delSldLayout">
        <pc:chgData name="Jauhar, Mehar (A&amp;F)" userId="6b184fc0-f80d-46ab-a4ba-4a5755ad07a6" providerId="ADAL" clId="{85CB0F5C-5498-0540-83D6-8656FAA94CBB}" dt="2025-03-05T10:18:43.927" v="287" actId="2696"/>
        <pc:sldMasterMkLst>
          <pc:docMk/>
          <pc:sldMasterMk cId="1068053123" sldId="2147483947"/>
        </pc:sldMasterMkLst>
        <pc:sldLayoutChg chg="del">
          <pc:chgData name="Jauhar, Mehar (A&amp;F)" userId="6b184fc0-f80d-46ab-a4ba-4a5755ad07a6" providerId="ADAL" clId="{85CB0F5C-5498-0540-83D6-8656FAA94CBB}" dt="2025-03-05T10:18:43.896" v="274" actId="2696"/>
          <pc:sldLayoutMkLst>
            <pc:docMk/>
            <pc:sldMasterMk cId="1068053123" sldId="2147483947"/>
            <pc:sldLayoutMk cId="2775337274" sldId="2147483948"/>
          </pc:sldLayoutMkLst>
        </pc:sldLayoutChg>
        <pc:sldLayoutChg chg="del">
          <pc:chgData name="Jauhar, Mehar (A&amp;F)" userId="6b184fc0-f80d-46ab-a4ba-4a5755ad07a6" providerId="ADAL" clId="{85CB0F5C-5498-0540-83D6-8656FAA94CBB}" dt="2025-03-05T10:18:43.917" v="284" actId="2696"/>
          <pc:sldLayoutMkLst>
            <pc:docMk/>
            <pc:sldMasterMk cId="1068053123" sldId="2147483947"/>
            <pc:sldLayoutMk cId="2975872462" sldId="2147483949"/>
          </pc:sldLayoutMkLst>
        </pc:sldLayoutChg>
        <pc:sldLayoutChg chg="del">
          <pc:chgData name="Jauhar, Mehar (A&amp;F)" userId="6b184fc0-f80d-46ab-a4ba-4a5755ad07a6" providerId="ADAL" clId="{85CB0F5C-5498-0540-83D6-8656FAA94CBB}" dt="2025-03-05T10:18:43.926" v="286" actId="2696"/>
          <pc:sldLayoutMkLst>
            <pc:docMk/>
            <pc:sldMasterMk cId="1068053123" sldId="2147483947"/>
            <pc:sldLayoutMk cId="17364725" sldId="2147483950"/>
          </pc:sldLayoutMkLst>
        </pc:sldLayoutChg>
      </pc:sldMasterChg>
    </pc:docChg>
  </pc:docChgLst>
  <pc:docChgLst>
    <pc:chgData name="Leonarte Paredes, Micaela (A&amp;F)" userId="S::micaela.leonarteparedes@mass.gov::9dd405bc-2413-4d02-bb30-9534b8884de8" providerId="AD" clId="Web-{D98FAB92-228D-CC44-AF7D-DCA9D62AC91C}"/>
    <pc:docChg chg="modSld sldOrd">
      <pc:chgData name="Leonarte Paredes, Micaela (A&amp;F)" userId="S::micaela.leonarteparedes@mass.gov::9dd405bc-2413-4d02-bb30-9534b8884de8" providerId="AD" clId="Web-{D98FAB92-228D-CC44-AF7D-DCA9D62AC91C}" dt="2025-03-05T14:13:11.542" v="5"/>
      <pc:docMkLst>
        <pc:docMk/>
      </pc:docMkLst>
      <pc:sldChg chg="modSp">
        <pc:chgData name="Leonarte Paredes, Micaela (A&amp;F)" userId="S::micaela.leonarteparedes@mass.gov::9dd405bc-2413-4d02-bb30-9534b8884de8" providerId="AD" clId="Web-{D98FAB92-228D-CC44-AF7D-DCA9D62AC91C}" dt="2025-03-05T14:13:11.542" v="5"/>
        <pc:sldMkLst>
          <pc:docMk/>
          <pc:sldMk cId="3379675862" sldId="2147483477"/>
        </pc:sldMkLst>
        <pc:graphicFrameChg chg="modGraphic">
          <ac:chgData name="Leonarte Paredes, Micaela (A&amp;F)" userId="S::micaela.leonarteparedes@mass.gov::9dd405bc-2413-4d02-bb30-9534b8884de8" providerId="AD" clId="Web-{D98FAB92-228D-CC44-AF7D-DCA9D62AC91C}" dt="2025-03-05T14:13:11.542" v="5"/>
          <ac:graphicFrameMkLst>
            <pc:docMk/>
            <pc:sldMk cId="3379675862" sldId="2147483477"/>
            <ac:graphicFrameMk id="6" creationId="{2AE3BF01-A016-BEC2-5A64-E30D1EBA1320}"/>
          </ac:graphicFrameMkLst>
        </pc:graphicFrameChg>
      </pc:sldChg>
      <pc:sldChg chg="ord">
        <pc:chgData name="Leonarte Paredes, Micaela (A&amp;F)" userId="S::micaela.leonarteparedes@mass.gov::9dd405bc-2413-4d02-bb30-9534b8884de8" providerId="AD" clId="Web-{D98FAB92-228D-CC44-AF7D-DCA9D62AC91C}" dt="2025-03-05T14:11:19.199" v="2"/>
        <pc:sldMkLst>
          <pc:docMk/>
          <pc:sldMk cId="3830842327" sldId="2147483487"/>
        </pc:sldMkLst>
      </pc:sldChg>
      <pc:sldChg chg="modSp">
        <pc:chgData name="Leonarte Paredes, Micaela (A&amp;F)" userId="S::micaela.leonarteparedes@mass.gov::9dd405bc-2413-4d02-bb30-9534b8884de8" providerId="AD" clId="Web-{D98FAB92-228D-CC44-AF7D-DCA9D62AC91C}" dt="2025-03-05T14:10:02.934" v="1" actId="20577"/>
        <pc:sldMkLst>
          <pc:docMk/>
          <pc:sldMk cId="2318375095" sldId="2147483508"/>
        </pc:sldMkLst>
        <pc:spChg chg="mod">
          <ac:chgData name="Leonarte Paredes, Micaela (A&amp;F)" userId="S::micaela.leonarteparedes@mass.gov::9dd405bc-2413-4d02-bb30-9534b8884de8" providerId="AD" clId="Web-{D98FAB92-228D-CC44-AF7D-DCA9D62AC91C}" dt="2025-03-05T14:10:02.934" v="1" actId="20577"/>
          <ac:spMkLst>
            <pc:docMk/>
            <pc:sldMk cId="2318375095" sldId="2147483508"/>
            <ac:spMk id="9" creationId="{0E4CC648-158A-84F6-E6A9-8828AB6A4087}"/>
          </ac:spMkLst>
        </pc:spChg>
      </pc:sldChg>
    </pc:docChg>
  </pc:docChgLst>
  <pc:docChgLst>
    <pc:chgData name="Strain, Mallory (A&amp;F)" userId="S::mallory.strain@mass.gov::7f2f9c2c-98ee-44e6-afe8-8ea6a9111392" providerId="AD" clId="Web-{AEBBDC36-918F-D020-1C30-B65237F8F714}"/>
    <pc:docChg chg="modSld sldOrd">
      <pc:chgData name="Strain, Mallory (A&amp;F)" userId="S::mallory.strain@mass.gov::7f2f9c2c-98ee-44e6-afe8-8ea6a9111392" providerId="AD" clId="Web-{AEBBDC36-918F-D020-1C30-B65237F8F714}" dt="2025-03-24T18:08:56.061" v="431"/>
      <pc:docMkLst>
        <pc:docMk/>
      </pc:docMkLst>
      <pc:sldChg chg="modSp modCm">
        <pc:chgData name="Strain, Mallory (A&amp;F)" userId="S::mallory.strain@mass.gov::7f2f9c2c-98ee-44e6-afe8-8ea6a9111392" providerId="AD" clId="Web-{AEBBDC36-918F-D020-1C30-B65237F8F714}" dt="2025-03-24T17:38:59.398" v="55" actId="20577"/>
        <pc:sldMkLst>
          <pc:docMk/>
          <pc:sldMk cId="2568010536" sldId="276"/>
        </pc:sldMkLst>
        <pc:graphicFrameChg chg="modGraphic">
          <ac:chgData name="Strain, Mallory (A&amp;F)" userId="S::mallory.strain@mass.gov::7f2f9c2c-98ee-44e6-afe8-8ea6a9111392" providerId="AD" clId="Web-{AEBBDC36-918F-D020-1C30-B65237F8F714}" dt="2025-03-24T17:38:59.398" v="55" actId="20577"/>
          <ac:graphicFrameMkLst>
            <pc:docMk/>
            <pc:sldMk cId="2568010536" sldId="276"/>
            <ac:graphicFrameMk id="3" creationId="{049C94AF-0C06-CB3D-9E4E-9BB946594321}"/>
          </ac:graphicFrameMkLst>
        </pc:graphicFrameChg>
        <pc:extLst>
          <p:ext xmlns:p="http://schemas.openxmlformats.org/presentationml/2006/main" uri="{D6D511B9-2390-475A-947B-AFAB55BFBCF1}">
            <pc226:cmChg xmlns:pc226="http://schemas.microsoft.com/office/powerpoint/2022/06/main/command" chg="mod">
              <pc226:chgData name="Strain, Mallory (A&amp;F)" userId="S::mallory.strain@mass.gov::7f2f9c2c-98ee-44e6-afe8-8ea6a9111392" providerId="AD" clId="Web-{AEBBDC36-918F-D020-1C30-B65237F8F714}" dt="2025-03-24T17:38:57.461" v="54" actId="20577"/>
              <pc2:cmMkLst xmlns:pc2="http://schemas.microsoft.com/office/powerpoint/2019/9/main/command">
                <pc:docMk/>
                <pc:sldMk cId="2568010536" sldId="276"/>
                <pc2:cmMk id="{0D321946-6FC3-CB44-B273-9D68E8AF4124}"/>
              </pc2:cmMkLst>
            </pc226:cmChg>
          </p:ext>
        </pc:extLst>
      </pc:sldChg>
      <pc:sldChg chg="modSp">
        <pc:chgData name="Strain, Mallory (A&amp;F)" userId="S::mallory.strain@mass.gov::7f2f9c2c-98ee-44e6-afe8-8ea6a9111392" providerId="AD" clId="Web-{AEBBDC36-918F-D020-1C30-B65237F8F714}" dt="2025-03-24T18:08:51.780" v="430"/>
        <pc:sldMkLst>
          <pc:docMk/>
          <pc:sldMk cId="1721034712" sldId="2147481527"/>
        </pc:sldMkLst>
        <pc:graphicFrameChg chg="mod modGraphic">
          <ac:chgData name="Strain, Mallory (A&amp;F)" userId="S::mallory.strain@mass.gov::7f2f9c2c-98ee-44e6-afe8-8ea6a9111392" providerId="AD" clId="Web-{AEBBDC36-918F-D020-1C30-B65237F8F714}" dt="2025-03-24T18:08:51.780" v="430"/>
          <ac:graphicFrameMkLst>
            <pc:docMk/>
            <pc:sldMk cId="1721034712" sldId="2147481527"/>
            <ac:graphicFrameMk id="6" creationId="{368F81D1-7524-C303-1F6B-2A267DC09799}"/>
          </ac:graphicFrameMkLst>
        </pc:graphicFrameChg>
      </pc:sldChg>
      <pc:sldChg chg="ord">
        <pc:chgData name="Strain, Mallory (A&amp;F)" userId="S::mallory.strain@mass.gov::7f2f9c2c-98ee-44e6-afe8-8ea6a9111392" providerId="AD" clId="Web-{AEBBDC36-918F-D020-1C30-B65237F8F714}" dt="2025-03-24T17:58:29.049" v="61"/>
        <pc:sldMkLst>
          <pc:docMk/>
          <pc:sldMk cId="866654257" sldId="2147483472"/>
        </pc:sldMkLst>
      </pc:sldChg>
      <pc:sldChg chg="modSp mod modShow">
        <pc:chgData name="Strain, Mallory (A&amp;F)" userId="S::mallory.strain@mass.gov::7f2f9c2c-98ee-44e6-afe8-8ea6a9111392" providerId="AD" clId="Web-{AEBBDC36-918F-D020-1C30-B65237F8F714}" dt="2025-03-24T18:07:49.780" v="392"/>
        <pc:sldMkLst>
          <pc:docMk/>
          <pc:sldMk cId="3379675862" sldId="2147483477"/>
        </pc:sldMkLst>
        <pc:graphicFrameChg chg="modGraphic">
          <ac:chgData name="Strain, Mallory (A&amp;F)" userId="S::mallory.strain@mass.gov::7f2f9c2c-98ee-44e6-afe8-8ea6a9111392" providerId="AD" clId="Web-{AEBBDC36-918F-D020-1C30-B65237F8F714}" dt="2025-03-24T17:41:15.351" v="60"/>
          <ac:graphicFrameMkLst>
            <pc:docMk/>
            <pc:sldMk cId="3379675862" sldId="2147483477"/>
            <ac:graphicFrameMk id="6" creationId="{2AE3BF01-A016-BEC2-5A64-E30D1EBA1320}"/>
          </ac:graphicFrameMkLst>
        </pc:graphicFrameChg>
      </pc:sldChg>
      <pc:sldChg chg="addSp delSp modSp">
        <pc:chgData name="Strain, Mallory (A&amp;F)" userId="S::mallory.strain@mass.gov::7f2f9c2c-98ee-44e6-afe8-8ea6a9111392" providerId="AD" clId="Web-{AEBBDC36-918F-D020-1C30-B65237F8F714}" dt="2025-03-24T18:04:46.453" v="391"/>
        <pc:sldMkLst>
          <pc:docMk/>
          <pc:sldMk cId="3830842327" sldId="2147483487"/>
        </pc:sldMkLst>
        <pc:spChg chg="add del mod">
          <ac:chgData name="Strain, Mallory (A&amp;F)" userId="S::mallory.strain@mass.gov::7f2f9c2c-98ee-44e6-afe8-8ea6a9111392" providerId="AD" clId="Web-{AEBBDC36-918F-D020-1C30-B65237F8F714}" dt="2025-03-24T18:02:09.938" v="160"/>
          <ac:spMkLst>
            <pc:docMk/>
            <pc:sldMk cId="3830842327" sldId="2147483487"/>
            <ac:spMk id="2" creationId="{D040C5B8-8CC9-BB4D-BF9E-FFA5ED74BD7F}"/>
          </ac:spMkLst>
        </pc:spChg>
        <pc:spChg chg="add del mod">
          <ac:chgData name="Strain, Mallory (A&amp;F)" userId="S::mallory.strain@mass.gov::7f2f9c2c-98ee-44e6-afe8-8ea6a9111392" providerId="AD" clId="Web-{AEBBDC36-918F-D020-1C30-B65237F8F714}" dt="2025-03-24T18:02:17.266" v="164"/>
          <ac:spMkLst>
            <pc:docMk/>
            <pc:sldMk cId="3830842327" sldId="2147483487"/>
            <ac:spMk id="3" creationId="{EDF06027-B3F3-9F8F-6104-D60F94D4E74A}"/>
          </ac:spMkLst>
        </pc:spChg>
        <pc:spChg chg="mod">
          <ac:chgData name="Strain, Mallory (A&amp;F)" userId="S::mallory.strain@mass.gov::7f2f9c2c-98ee-44e6-afe8-8ea6a9111392" providerId="AD" clId="Web-{AEBBDC36-918F-D020-1C30-B65237F8F714}" dt="2025-03-24T18:03:25.594" v="196" actId="20577"/>
          <ac:spMkLst>
            <pc:docMk/>
            <pc:sldMk cId="3830842327" sldId="2147483487"/>
            <ac:spMk id="9" creationId="{AC9D6611-F99A-592A-B024-0EDBE80EB6D1}"/>
          </ac:spMkLst>
        </pc:spChg>
        <pc:graphicFrameChg chg="mod modGraphic">
          <ac:chgData name="Strain, Mallory (A&amp;F)" userId="S::mallory.strain@mass.gov::7f2f9c2c-98ee-44e6-afe8-8ea6a9111392" providerId="AD" clId="Web-{AEBBDC36-918F-D020-1C30-B65237F8F714}" dt="2025-03-24T18:04:46.453" v="391"/>
          <ac:graphicFrameMkLst>
            <pc:docMk/>
            <pc:sldMk cId="3830842327" sldId="2147483487"/>
            <ac:graphicFrameMk id="6" creationId="{2AE3BF01-A016-BEC2-5A64-E30D1EBA1320}"/>
          </ac:graphicFrameMkLst>
        </pc:graphicFrameChg>
      </pc:sldChg>
      <pc:sldChg chg="ord">
        <pc:chgData name="Strain, Mallory (A&amp;F)" userId="S::mallory.strain@mass.gov::7f2f9c2c-98ee-44e6-afe8-8ea6a9111392" providerId="AD" clId="Web-{AEBBDC36-918F-D020-1C30-B65237F8F714}" dt="2025-03-24T18:01:44.251" v="156"/>
        <pc:sldMkLst>
          <pc:docMk/>
          <pc:sldMk cId="2318375095" sldId="2147483508"/>
        </pc:sldMkLst>
      </pc:sldChg>
      <pc:sldChg chg="mod modShow">
        <pc:chgData name="Strain, Mallory (A&amp;F)" userId="S::mallory.strain@mass.gov::7f2f9c2c-98ee-44e6-afe8-8ea6a9111392" providerId="AD" clId="Web-{AEBBDC36-918F-D020-1C30-B65237F8F714}" dt="2025-03-24T18:08:56.061" v="431"/>
        <pc:sldMkLst>
          <pc:docMk/>
          <pc:sldMk cId="202134423" sldId="2147483509"/>
        </pc:sldMkLst>
      </pc:sldChg>
    </pc:docChg>
  </pc:docChgLst>
  <pc:docChgLst>
    <pc:chgData name="Strain, Mallory (A&amp;F)" userId="S::mallory.strain@mass.gov::7f2f9c2c-98ee-44e6-afe8-8ea6a9111392" providerId="AD" clId="Web-{54BCAEF7-4A09-73BE-DB5D-FC9ADD1B0BE8}"/>
    <pc:docChg chg="delSld modSld">
      <pc:chgData name="Strain, Mallory (A&amp;F)" userId="S::mallory.strain@mass.gov::7f2f9c2c-98ee-44e6-afe8-8ea6a9111392" providerId="AD" clId="Web-{54BCAEF7-4A09-73BE-DB5D-FC9ADD1B0BE8}" dt="2025-03-04T19:46:57.950" v="16" actId="20577"/>
      <pc:docMkLst>
        <pc:docMk/>
      </pc:docMkLst>
      <pc:sldChg chg="del">
        <pc:chgData name="Strain, Mallory (A&amp;F)" userId="S::mallory.strain@mass.gov::7f2f9c2c-98ee-44e6-afe8-8ea6a9111392" providerId="AD" clId="Web-{54BCAEF7-4A09-73BE-DB5D-FC9ADD1B0BE8}" dt="2025-03-04T19:46:34.778" v="0"/>
        <pc:sldMkLst>
          <pc:docMk/>
          <pc:sldMk cId="2226751322" sldId="275"/>
        </pc:sldMkLst>
      </pc:sldChg>
      <pc:sldChg chg="modSp">
        <pc:chgData name="Strain, Mallory (A&amp;F)" userId="S::mallory.strain@mass.gov::7f2f9c2c-98ee-44e6-afe8-8ea6a9111392" providerId="AD" clId="Web-{54BCAEF7-4A09-73BE-DB5D-FC9ADD1B0BE8}" dt="2025-03-04T19:46:57.950" v="16" actId="20577"/>
        <pc:sldMkLst>
          <pc:docMk/>
          <pc:sldMk cId="1703071084" sldId="2147481544"/>
        </pc:sldMkLst>
        <pc:spChg chg="mod">
          <ac:chgData name="Strain, Mallory (A&amp;F)" userId="S::mallory.strain@mass.gov::7f2f9c2c-98ee-44e6-afe8-8ea6a9111392" providerId="AD" clId="Web-{54BCAEF7-4A09-73BE-DB5D-FC9ADD1B0BE8}" dt="2025-03-04T19:46:57.950" v="16" actId="20577"/>
          <ac:spMkLst>
            <pc:docMk/>
            <pc:sldMk cId="1703071084" sldId="2147481544"/>
            <ac:spMk id="9" creationId="{C9DF48A7-0091-E824-9FFD-D85FEB8BA03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77_E169DE0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Municipal Funds</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Project Financing</c:v>
                </c:pt>
              </c:strCache>
              <c:extLst/>
            </c:strRef>
          </c:cat>
          <c:val>
            <c:numRef>
              <c:f>Sheet1!$B$2:$B$5</c:f>
              <c:numCache>
                <c:formatCode>"$"#,##0</c:formatCode>
                <c:ptCount val="1"/>
                <c:pt idx="0">
                  <c:v>1200000</c:v>
                </c:pt>
              </c:numCache>
              <c:extLst/>
            </c:numRef>
          </c:val>
          <c:extLst>
            <c:ext xmlns:c16="http://schemas.microsoft.com/office/drawing/2014/chart" uri="{C3380CC4-5D6E-409C-BE32-E72D297353CC}">
              <c16:uniqueId val="{00000000-26C7-42A2-8FA4-EECB216B757F}"/>
            </c:ext>
          </c:extLst>
        </c:ser>
        <c:ser>
          <c:idx val="1"/>
          <c:order val="1"/>
          <c:tx>
            <c:strRef>
              <c:f>Sheet1!$C$1</c:f>
              <c:strCache>
                <c:ptCount val="1"/>
                <c:pt idx="0">
                  <c:v>Basis Credit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Project Financing</c:v>
                </c:pt>
              </c:strCache>
              <c:extLst/>
            </c:strRef>
          </c:cat>
          <c:val>
            <c:numRef>
              <c:f>Sheet1!$C$2:$C$5</c:f>
              <c:numCache>
                <c:formatCode>"$"#,##0</c:formatCode>
                <c:ptCount val="1"/>
                <c:pt idx="0">
                  <c:v>120000</c:v>
                </c:pt>
              </c:numCache>
              <c:extLst/>
            </c:numRef>
          </c:val>
          <c:extLst>
            <c:ext xmlns:c16="http://schemas.microsoft.com/office/drawing/2014/chart" uri="{C3380CC4-5D6E-409C-BE32-E72D297353CC}">
              <c16:uniqueId val="{00000001-26C7-42A2-8FA4-EECB216B757F}"/>
            </c:ext>
          </c:extLst>
        </c:ser>
        <c:ser>
          <c:idx val="2"/>
          <c:order val="2"/>
          <c:tx>
            <c:strRef>
              <c:f>Sheet1!$D$1</c:f>
              <c:strCache>
                <c:ptCount val="1"/>
                <c:pt idx="0">
                  <c:v>PWA Bonus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Project Financing</c:v>
                </c:pt>
              </c:strCache>
              <c:extLst/>
            </c:strRef>
          </c:cat>
          <c:val>
            <c:numRef>
              <c:f>Sheet1!$D$2:$D$5</c:f>
              <c:numCache>
                <c:formatCode>"$"#,##0</c:formatCode>
                <c:ptCount val="1"/>
                <c:pt idx="0">
                  <c:v>480000</c:v>
                </c:pt>
              </c:numCache>
              <c:extLst/>
            </c:numRef>
          </c:val>
          <c:extLst>
            <c:ext xmlns:c16="http://schemas.microsoft.com/office/drawing/2014/chart" uri="{C3380CC4-5D6E-409C-BE32-E72D297353CC}">
              <c16:uniqueId val="{00000002-26C7-42A2-8FA4-EECB216B757F}"/>
            </c:ext>
          </c:extLst>
        </c:ser>
        <c:ser>
          <c:idx val="3"/>
          <c:order val="3"/>
          <c:tx>
            <c:strRef>
              <c:f>Sheet1!$E$1</c:f>
              <c:strCache>
                <c:ptCount val="1"/>
                <c:pt idx="0">
                  <c:v>Energy Community Bonus</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1"/>
                <c:pt idx="0">
                  <c:v>Project Financing</c:v>
                </c:pt>
              </c:strCache>
              <c:extLst/>
            </c:strRef>
          </c:cat>
          <c:val>
            <c:numRef>
              <c:f>Sheet1!$E$2:$E$5</c:f>
              <c:numCache>
                <c:formatCode>"$"#,##0</c:formatCode>
                <c:ptCount val="1"/>
                <c:pt idx="0">
                  <c:v>200000</c:v>
                </c:pt>
              </c:numCache>
              <c:extLst/>
            </c:numRef>
          </c:val>
          <c:extLst>
            <c:ext xmlns:c16="http://schemas.microsoft.com/office/drawing/2014/chart" uri="{C3380CC4-5D6E-409C-BE32-E72D297353CC}">
              <c16:uniqueId val="{00000003-26C7-42A2-8FA4-EECB216B757F}"/>
            </c:ext>
          </c:extLst>
        </c:ser>
        <c:dLbls>
          <c:dLblPos val="ctr"/>
          <c:showLegendKey val="0"/>
          <c:showVal val="1"/>
          <c:showCatName val="0"/>
          <c:showSerName val="0"/>
          <c:showPercent val="0"/>
          <c:showBubbleSize val="0"/>
        </c:dLbls>
        <c:gapWidth val="50"/>
        <c:overlap val="100"/>
        <c:axId val="1270869184"/>
        <c:axId val="1270869664"/>
      </c:barChart>
      <c:catAx>
        <c:axId val="127086918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0869664"/>
        <c:crosses val="autoZero"/>
        <c:auto val="1"/>
        <c:lblAlgn val="ctr"/>
        <c:lblOffset val="100"/>
        <c:noMultiLvlLbl val="0"/>
      </c:catAx>
      <c:valAx>
        <c:axId val="127086966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7086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DC64B-4E2D-44E2-9DF7-09484415FC9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9389673-3CE4-4756-A454-FD7F094BB1FA}">
      <dgm:prSet phldr="0" custT="1"/>
      <dgm:spPr/>
      <dgm:t>
        <a:bodyPr/>
        <a:lstStyle/>
        <a:p>
          <a:pPr rtl="0"/>
          <a:r>
            <a:rPr lang="en-US" sz="2200">
              <a:latin typeface="TW Cen MT"/>
            </a:rPr>
            <a:t>Federal Matching Funds Legislation</a:t>
          </a:r>
          <a:endParaRPr lang="en-US" sz="2200" spc="200">
            <a:latin typeface="TW Cen MT"/>
          </a:endParaRPr>
        </a:p>
      </dgm:t>
    </dgm:pt>
    <dgm:pt modelId="{89BC19D7-C4DE-42E0-9082-DB0401E2A15B}" type="parTrans" cxnId="{1A21BCB6-EF5E-491F-A983-90E9FD537A51}">
      <dgm:prSet/>
      <dgm:spPr/>
      <dgm:t>
        <a:bodyPr/>
        <a:lstStyle/>
        <a:p>
          <a:endParaRPr lang="en-US" sz="2200"/>
        </a:p>
      </dgm:t>
    </dgm:pt>
    <dgm:pt modelId="{42520116-B6A3-476D-8AA5-F55B2CF7AC5E}" type="sibTrans" cxnId="{1A21BCB6-EF5E-491F-A983-90E9FD537A51}">
      <dgm:prSet/>
      <dgm:spPr/>
      <dgm:t>
        <a:bodyPr/>
        <a:lstStyle/>
        <a:p>
          <a:endParaRPr lang="en-US" sz="2200"/>
        </a:p>
      </dgm:t>
    </dgm:pt>
    <dgm:pt modelId="{0EC34654-142D-432D-8A16-20673E4380BB}">
      <dgm:prSet phldr="0" custT="1"/>
      <dgm:spPr/>
      <dgm:t>
        <a:bodyPr/>
        <a:lstStyle/>
        <a:p>
          <a:r>
            <a:rPr lang="en-US" sz="2200" spc="200">
              <a:latin typeface="TW Cen MT"/>
            </a:rPr>
            <a:t>New Federal Funding Opportunities </a:t>
          </a:r>
          <a:endParaRPr lang="en-US" sz="2200">
            <a:latin typeface="TW Cen MT"/>
          </a:endParaRPr>
        </a:p>
      </dgm:t>
    </dgm:pt>
    <dgm:pt modelId="{EC801795-9464-4AD3-84BB-50EF5AE10191}" type="sibTrans" cxnId="{D68DB329-6D97-410A-8F24-65454EB2CC10}">
      <dgm:prSet/>
      <dgm:spPr/>
      <dgm:t>
        <a:bodyPr/>
        <a:lstStyle/>
        <a:p>
          <a:endParaRPr lang="en-US" sz="2200"/>
        </a:p>
      </dgm:t>
    </dgm:pt>
    <dgm:pt modelId="{FB179382-DB9E-43C0-A562-75C96B8C5A4F}" type="parTrans" cxnId="{D68DB329-6D97-410A-8F24-65454EB2CC10}">
      <dgm:prSet/>
      <dgm:spPr/>
      <dgm:t>
        <a:bodyPr/>
        <a:lstStyle/>
        <a:p>
          <a:endParaRPr lang="en-US" sz="2200"/>
        </a:p>
      </dgm:t>
    </dgm:pt>
    <dgm:pt modelId="{9CD8F89A-A6B3-4175-9BCB-FB8D426F9326}">
      <dgm:prSet custT="1"/>
      <dgm:spPr/>
      <dgm:t>
        <a:bodyPr/>
        <a:lstStyle/>
        <a:p>
          <a:pPr rtl="0"/>
          <a:r>
            <a:rPr lang="en-US" sz="2200">
              <a:latin typeface="TW Cen MT"/>
            </a:rPr>
            <a:t>Q&amp;A / Discussion</a:t>
          </a:r>
        </a:p>
      </dgm:t>
    </dgm:pt>
    <dgm:pt modelId="{8D1D619F-145B-476A-BED9-4B5C9DA18B71}" type="sibTrans" cxnId="{6762F825-E989-4956-B2F2-2B1CE8766227}">
      <dgm:prSet/>
      <dgm:spPr/>
      <dgm:t>
        <a:bodyPr/>
        <a:lstStyle/>
        <a:p>
          <a:endParaRPr lang="en-US" sz="2200"/>
        </a:p>
      </dgm:t>
    </dgm:pt>
    <dgm:pt modelId="{4B271377-646B-4282-970C-70F045735C0C}" type="parTrans" cxnId="{6762F825-E989-4956-B2F2-2B1CE8766227}">
      <dgm:prSet/>
      <dgm:spPr/>
      <dgm:t>
        <a:bodyPr/>
        <a:lstStyle/>
        <a:p>
          <a:endParaRPr lang="en-US" sz="2200"/>
        </a:p>
      </dgm:t>
    </dgm:pt>
    <dgm:pt modelId="{04480786-7A57-42F0-811C-D0F30D93C041}">
      <dgm:prSet phldr="0" custT="1"/>
      <dgm:spPr/>
      <dgm:t>
        <a:bodyPr/>
        <a:lstStyle/>
        <a:p>
          <a:pPr rtl="0"/>
          <a:r>
            <a:rPr lang="en-US" sz="2200">
              <a:latin typeface="TW Cen MT"/>
            </a:rPr>
            <a:t>About FFIO</a:t>
          </a:r>
        </a:p>
      </dgm:t>
    </dgm:pt>
    <dgm:pt modelId="{4EEEDFA1-58BB-4C7E-8289-81BA44E808CB}" type="parTrans" cxnId="{A231580D-C10F-4E8A-B75B-1BD6FDD2BD18}">
      <dgm:prSet/>
      <dgm:spPr/>
      <dgm:t>
        <a:bodyPr/>
        <a:lstStyle/>
        <a:p>
          <a:endParaRPr lang="en-US" sz="2200"/>
        </a:p>
      </dgm:t>
    </dgm:pt>
    <dgm:pt modelId="{D2978AD3-37C2-403B-B3A1-A78E47E52F46}" type="sibTrans" cxnId="{A231580D-C10F-4E8A-B75B-1BD6FDD2BD18}">
      <dgm:prSet/>
      <dgm:spPr/>
      <dgm:t>
        <a:bodyPr/>
        <a:lstStyle/>
        <a:p>
          <a:endParaRPr lang="en-US" sz="2200"/>
        </a:p>
      </dgm:t>
    </dgm:pt>
    <dgm:pt modelId="{6FFA146C-84D5-4B6F-825E-B72737013D6D}">
      <dgm:prSet phldr="0" custT="1"/>
      <dgm:spPr/>
      <dgm:t>
        <a:bodyPr/>
        <a:lstStyle/>
        <a:p>
          <a:r>
            <a:rPr lang="en-GB" sz="2200" b="0" i="0" u="none" err="1"/>
            <a:t>MassDOT</a:t>
          </a:r>
          <a:r>
            <a:rPr lang="en-GB" sz="2200" b="0" i="0" u="none"/>
            <a:t>: </a:t>
          </a:r>
          <a:r>
            <a:rPr lang="en-IN" sz="2200" b="0" i="0" u="none"/>
            <a:t>Municipal Grants Team </a:t>
          </a:r>
          <a:r>
            <a:rPr lang="en-GB" sz="2200" b="0" i="0"/>
            <a:t>​</a:t>
          </a:r>
          <a:endParaRPr lang="en-US" sz="2200">
            <a:latin typeface="TW Cen MT"/>
          </a:endParaRPr>
        </a:p>
      </dgm:t>
    </dgm:pt>
    <dgm:pt modelId="{7844B180-640E-4273-A9E7-2CDD32E05CBA}" type="parTrans" cxnId="{F1B450EC-F83A-4474-BCAD-55B8F00BF5F2}">
      <dgm:prSet/>
      <dgm:spPr/>
      <dgm:t>
        <a:bodyPr/>
        <a:lstStyle/>
        <a:p>
          <a:endParaRPr lang="en-US" sz="2200"/>
        </a:p>
      </dgm:t>
    </dgm:pt>
    <dgm:pt modelId="{FC4FEF22-6666-44CA-AA83-A9ADFE050682}" type="sibTrans" cxnId="{F1B450EC-F83A-4474-BCAD-55B8F00BF5F2}">
      <dgm:prSet/>
      <dgm:spPr/>
      <dgm:t>
        <a:bodyPr/>
        <a:lstStyle/>
        <a:p>
          <a:endParaRPr lang="en-US" sz="2200"/>
        </a:p>
      </dgm:t>
    </dgm:pt>
    <dgm:pt modelId="{EADA10E3-92DD-324D-BA3F-45E775622B9E}">
      <dgm:prSet custT="1"/>
      <dgm:spPr/>
      <dgm:t>
        <a:bodyPr/>
        <a:lstStyle/>
        <a:p>
          <a:r>
            <a:rPr lang="en-US" sz="2200" spc="200">
              <a:latin typeface="TW Cen MT"/>
            </a:rPr>
            <a:t>Local Government Engagement</a:t>
          </a:r>
          <a:endParaRPr lang="en-GB" sz="2200"/>
        </a:p>
      </dgm:t>
    </dgm:pt>
    <dgm:pt modelId="{B28F6C76-5914-FE40-95A5-8F903D7FCF37}" type="parTrans" cxnId="{DE2A392E-17BE-4443-8149-44CB3ADA66B1}">
      <dgm:prSet/>
      <dgm:spPr/>
      <dgm:t>
        <a:bodyPr/>
        <a:lstStyle/>
        <a:p>
          <a:endParaRPr lang="en-GB" sz="2200"/>
        </a:p>
      </dgm:t>
    </dgm:pt>
    <dgm:pt modelId="{1E3252AC-DA2B-304B-A759-FE0CCE079FBE}" type="sibTrans" cxnId="{DE2A392E-17BE-4443-8149-44CB3ADA66B1}">
      <dgm:prSet/>
      <dgm:spPr/>
      <dgm:t>
        <a:bodyPr/>
        <a:lstStyle/>
        <a:p>
          <a:endParaRPr lang="en-GB" sz="2200"/>
        </a:p>
      </dgm:t>
    </dgm:pt>
    <dgm:pt modelId="{5CD7CB18-20EC-AA4B-AA5C-B4D5B6913556}">
      <dgm:prSet custT="1"/>
      <dgm:spPr/>
      <dgm:t>
        <a:bodyPr/>
        <a:lstStyle/>
        <a:p>
          <a:r>
            <a:rPr lang="en-GB" sz="2200"/>
            <a:t>Audience Engagement Exercise</a:t>
          </a:r>
        </a:p>
      </dgm:t>
    </dgm:pt>
    <dgm:pt modelId="{96C10035-5B07-F144-899C-4B06A31F9BFD}" type="parTrans" cxnId="{41F7BA1E-6FB0-5D48-A6D7-26D895813153}">
      <dgm:prSet/>
      <dgm:spPr/>
      <dgm:t>
        <a:bodyPr/>
        <a:lstStyle/>
        <a:p>
          <a:endParaRPr lang="en-GB" sz="2200"/>
        </a:p>
      </dgm:t>
    </dgm:pt>
    <dgm:pt modelId="{91DD7E5E-596E-1D40-B92A-174067F32D6B}" type="sibTrans" cxnId="{41F7BA1E-6FB0-5D48-A6D7-26D895813153}">
      <dgm:prSet/>
      <dgm:spPr/>
      <dgm:t>
        <a:bodyPr/>
        <a:lstStyle/>
        <a:p>
          <a:endParaRPr lang="en-GB" sz="2200"/>
        </a:p>
      </dgm:t>
    </dgm:pt>
    <dgm:pt modelId="{2609A9DC-D503-E74D-9D7F-37315B16E1AC}">
      <dgm:prSet custT="1"/>
      <dgm:spPr/>
      <dgm:t>
        <a:bodyPr/>
        <a:lstStyle/>
        <a:p>
          <a:pPr rtl="0"/>
          <a:r>
            <a:rPr lang="en-GB" sz="2200" b="0" i="0" u="none" kern="1200">
              <a:solidFill>
                <a:prstClr val="black">
                  <a:hueOff val="0"/>
                  <a:satOff val="0"/>
                  <a:lumOff val="0"/>
                  <a:alphaOff val="0"/>
                </a:prstClr>
              </a:solidFill>
              <a:latin typeface="Tw Cen MT" panose="020B0602020104020603"/>
              <a:ea typeface="+mn-ea"/>
              <a:cs typeface="+mn-cs"/>
            </a:rPr>
            <a:t>Nate Keenan: Department Director at MA Clean Water Trust</a:t>
          </a:r>
        </a:p>
      </dgm:t>
    </dgm:pt>
    <dgm:pt modelId="{46C92E1A-A6F1-D849-BBA4-54078916E0D2}" type="parTrans" cxnId="{4846BC66-DCB8-8E40-8CAB-BACB748FF71C}">
      <dgm:prSet/>
      <dgm:spPr/>
      <dgm:t>
        <a:bodyPr/>
        <a:lstStyle/>
        <a:p>
          <a:endParaRPr lang="en-GB" sz="2200"/>
        </a:p>
      </dgm:t>
    </dgm:pt>
    <dgm:pt modelId="{D9B077F3-FE34-4D48-8CE8-F0FE88651E26}" type="sibTrans" cxnId="{4846BC66-DCB8-8E40-8CAB-BACB748FF71C}">
      <dgm:prSet/>
      <dgm:spPr/>
      <dgm:t>
        <a:bodyPr/>
        <a:lstStyle/>
        <a:p>
          <a:endParaRPr lang="en-GB" sz="2200"/>
        </a:p>
      </dgm:t>
    </dgm:pt>
    <dgm:pt modelId="{970E5C26-EF85-418D-886C-CA0493D3205A}">
      <dgm:prSet custT="1"/>
      <dgm:spPr/>
      <dgm:t>
        <a:bodyPr/>
        <a:lstStyle/>
        <a:p>
          <a:r>
            <a:rPr lang="en-US" sz="2200"/>
            <a:t>Direct Pay</a:t>
          </a:r>
        </a:p>
      </dgm:t>
    </dgm:pt>
    <dgm:pt modelId="{C00D06D6-D7BB-47A3-8B55-37DB9CEFD21C}" type="parTrans" cxnId="{B65748DA-CF05-476A-87F8-18C3AF78EDAE}">
      <dgm:prSet/>
      <dgm:spPr/>
      <dgm:t>
        <a:bodyPr/>
        <a:lstStyle/>
        <a:p>
          <a:endParaRPr lang="en-GB" sz="2200"/>
        </a:p>
      </dgm:t>
    </dgm:pt>
    <dgm:pt modelId="{83BF2272-D572-4B7A-B0AE-04EF5ED126B8}" type="sibTrans" cxnId="{B65748DA-CF05-476A-87F8-18C3AF78EDAE}">
      <dgm:prSet/>
      <dgm:spPr/>
      <dgm:t>
        <a:bodyPr/>
        <a:lstStyle/>
        <a:p>
          <a:endParaRPr lang="en-GB" sz="2200"/>
        </a:p>
      </dgm:t>
    </dgm:pt>
    <dgm:pt modelId="{BB91A404-4482-3C40-864A-ADC8DA6D3EAE}">
      <dgm:prSet custT="1"/>
      <dgm:spPr/>
      <dgm:t>
        <a:bodyPr/>
        <a:lstStyle/>
        <a:p>
          <a:r>
            <a:rPr lang="en-GB" sz="2200" err="1"/>
            <a:t>GrantWell</a:t>
          </a:r>
          <a:r>
            <a:rPr lang="en-GB" sz="2200"/>
            <a:t>: Simplifying Federal Grant Application Processes with AI</a:t>
          </a:r>
        </a:p>
      </dgm:t>
    </dgm:pt>
    <dgm:pt modelId="{D3BA3C3A-0EB6-5140-8175-5F3EF16ACA72}" type="parTrans" cxnId="{0DAEB84F-744B-0B4D-829D-ECFEBFA86212}">
      <dgm:prSet/>
      <dgm:spPr/>
      <dgm:t>
        <a:bodyPr/>
        <a:lstStyle/>
        <a:p>
          <a:endParaRPr lang="en-GB" sz="2200"/>
        </a:p>
      </dgm:t>
    </dgm:pt>
    <dgm:pt modelId="{954B7373-82F6-834C-9D89-79579050956D}" type="sibTrans" cxnId="{0DAEB84F-744B-0B4D-829D-ECFEBFA86212}">
      <dgm:prSet/>
      <dgm:spPr/>
      <dgm:t>
        <a:bodyPr/>
        <a:lstStyle/>
        <a:p>
          <a:endParaRPr lang="en-GB" sz="2200"/>
        </a:p>
      </dgm:t>
    </dgm:pt>
    <dgm:pt modelId="{5F7411AA-BF88-4BD8-AE7B-13544A6FEDF7}" type="pres">
      <dgm:prSet presAssocID="{098DC64B-4E2D-44E2-9DF7-09484415FC99}" presName="vert0" presStyleCnt="0">
        <dgm:presLayoutVars>
          <dgm:dir/>
          <dgm:animOne val="branch"/>
          <dgm:animLvl val="lvl"/>
        </dgm:presLayoutVars>
      </dgm:prSet>
      <dgm:spPr/>
    </dgm:pt>
    <dgm:pt modelId="{6571B674-69EE-409B-914D-7D2EAE1473A3}" type="pres">
      <dgm:prSet presAssocID="{04480786-7A57-42F0-811C-D0F30D93C041}" presName="thickLine" presStyleLbl="alignNode1" presStyleIdx="0" presStyleCnt="10"/>
      <dgm:spPr/>
    </dgm:pt>
    <dgm:pt modelId="{99EF9E29-A0AC-48AA-976A-99EF82281E48}" type="pres">
      <dgm:prSet presAssocID="{04480786-7A57-42F0-811C-D0F30D93C041}" presName="horz1" presStyleCnt="0"/>
      <dgm:spPr/>
    </dgm:pt>
    <dgm:pt modelId="{033876F2-4573-48DE-B38C-14FA55582084}" type="pres">
      <dgm:prSet presAssocID="{04480786-7A57-42F0-811C-D0F30D93C041}" presName="tx1" presStyleLbl="revTx" presStyleIdx="0" presStyleCnt="10"/>
      <dgm:spPr/>
    </dgm:pt>
    <dgm:pt modelId="{45B45622-DFF6-4210-A419-E9AD0E21BB92}" type="pres">
      <dgm:prSet presAssocID="{04480786-7A57-42F0-811C-D0F30D93C041}" presName="vert1" presStyleCnt="0"/>
      <dgm:spPr/>
    </dgm:pt>
    <dgm:pt modelId="{5ADED652-3E0A-4D4C-BCAD-59477DBCEA60}" type="pres">
      <dgm:prSet presAssocID="{EADA10E3-92DD-324D-BA3F-45E775622B9E}" presName="thickLine" presStyleLbl="alignNode1" presStyleIdx="1" presStyleCnt="10"/>
      <dgm:spPr/>
    </dgm:pt>
    <dgm:pt modelId="{C7C62A17-F578-2846-916E-165231B7A2E8}" type="pres">
      <dgm:prSet presAssocID="{EADA10E3-92DD-324D-BA3F-45E775622B9E}" presName="horz1" presStyleCnt="0"/>
      <dgm:spPr/>
    </dgm:pt>
    <dgm:pt modelId="{EE9DE12F-2110-D447-95A9-FB79001D3523}" type="pres">
      <dgm:prSet presAssocID="{EADA10E3-92DD-324D-BA3F-45E775622B9E}" presName="tx1" presStyleLbl="revTx" presStyleIdx="1" presStyleCnt="10"/>
      <dgm:spPr/>
    </dgm:pt>
    <dgm:pt modelId="{315F2DBF-5DCE-144B-BC7D-88B0C80F1DF7}" type="pres">
      <dgm:prSet presAssocID="{EADA10E3-92DD-324D-BA3F-45E775622B9E}" presName="vert1" presStyleCnt="0"/>
      <dgm:spPr/>
    </dgm:pt>
    <dgm:pt modelId="{5EA078E5-D83B-4C7B-9388-D30175397E4B}" type="pres">
      <dgm:prSet presAssocID="{F9389673-3CE4-4756-A454-FD7F094BB1FA}" presName="thickLine" presStyleLbl="alignNode1" presStyleIdx="2" presStyleCnt="10"/>
      <dgm:spPr/>
    </dgm:pt>
    <dgm:pt modelId="{4DFCCA61-88AA-46A2-A7C6-26197BEFF600}" type="pres">
      <dgm:prSet presAssocID="{F9389673-3CE4-4756-A454-FD7F094BB1FA}" presName="horz1" presStyleCnt="0"/>
      <dgm:spPr/>
    </dgm:pt>
    <dgm:pt modelId="{5EFC1A20-8B95-442F-BAFF-F90F8F847D83}" type="pres">
      <dgm:prSet presAssocID="{F9389673-3CE4-4756-A454-FD7F094BB1FA}" presName="tx1" presStyleLbl="revTx" presStyleIdx="2" presStyleCnt="10"/>
      <dgm:spPr/>
    </dgm:pt>
    <dgm:pt modelId="{601AD9F4-D459-461A-B5F9-0A6CDDE2C74B}" type="pres">
      <dgm:prSet presAssocID="{F9389673-3CE4-4756-A454-FD7F094BB1FA}" presName="vert1" presStyleCnt="0"/>
      <dgm:spPr/>
    </dgm:pt>
    <dgm:pt modelId="{ADBEFBAA-1DC9-475B-9136-FA43407CC1CE}" type="pres">
      <dgm:prSet presAssocID="{0EC34654-142D-432D-8A16-20673E4380BB}" presName="thickLine" presStyleLbl="alignNode1" presStyleIdx="3" presStyleCnt="10"/>
      <dgm:spPr/>
    </dgm:pt>
    <dgm:pt modelId="{E39AE7A1-4983-4CCC-91F6-E7BC1A8EB0B4}" type="pres">
      <dgm:prSet presAssocID="{0EC34654-142D-432D-8A16-20673E4380BB}" presName="horz1" presStyleCnt="0"/>
      <dgm:spPr/>
    </dgm:pt>
    <dgm:pt modelId="{F0D216CE-DBBB-4015-94FA-0F2C9B1358A9}" type="pres">
      <dgm:prSet presAssocID="{0EC34654-142D-432D-8A16-20673E4380BB}" presName="tx1" presStyleLbl="revTx" presStyleIdx="3" presStyleCnt="10"/>
      <dgm:spPr/>
    </dgm:pt>
    <dgm:pt modelId="{F53F621B-A757-47A5-93B1-B8B83F750309}" type="pres">
      <dgm:prSet presAssocID="{0EC34654-142D-432D-8A16-20673E4380BB}" presName="vert1" presStyleCnt="0"/>
      <dgm:spPr/>
    </dgm:pt>
    <dgm:pt modelId="{DA940355-1F91-41FC-AB0C-B939F04CF7DC}" type="pres">
      <dgm:prSet presAssocID="{6FFA146C-84D5-4B6F-825E-B72737013D6D}" presName="thickLine" presStyleLbl="alignNode1" presStyleIdx="4" presStyleCnt="10"/>
      <dgm:spPr/>
    </dgm:pt>
    <dgm:pt modelId="{51FA6B31-984F-40EC-BFF3-68C3A50DB398}" type="pres">
      <dgm:prSet presAssocID="{6FFA146C-84D5-4B6F-825E-B72737013D6D}" presName="horz1" presStyleCnt="0"/>
      <dgm:spPr/>
    </dgm:pt>
    <dgm:pt modelId="{56BB8A6B-4C45-48D7-ACD7-EF00673E2F1F}" type="pres">
      <dgm:prSet presAssocID="{6FFA146C-84D5-4B6F-825E-B72737013D6D}" presName="tx1" presStyleLbl="revTx" presStyleIdx="4" presStyleCnt="10"/>
      <dgm:spPr/>
    </dgm:pt>
    <dgm:pt modelId="{B3B0789F-498D-444E-AA92-D08455D0D716}" type="pres">
      <dgm:prSet presAssocID="{6FFA146C-84D5-4B6F-825E-B72737013D6D}" presName="vert1" presStyleCnt="0"/>
      <dgm:spPr/>
    </dgm:pt>
    <dgm:pt modelId="{A646CF95-EA11-F046-8B9B-44F2FE07929F}" type="pres">
      <dgm:prSet presAssocID="{2609A9DC-D503-E74D-9D7F-37315B16E1AC}" presName="thickLine" presStyleLbl="alignNode1" presStyleIdx="5" presStyleCnt="10"/>
      <dgm:spPr/>
    </dgm:pt>
    <dgm:pt modelId="{CE42F7E1-9FBD-E348-9B5F-F0851F2F2790}" type="pres">
      <dgm:prSet presAssocID="{2609A9DC-D503-E74D-9D7F-37315B16E1AC}" presName="horz1" presStyleCnt="0"/>
      <dgm:spPr/>
    </dgm:pt>
    <dgm:pt modelId="{83805AF8-5584-444E-A966-35B141029DB9}" type="pres">
      <dgm:prSet presAssocID="{2609A9DC-D503-E74D-9D7F-37315B16E1AC}" presName="tx1" presStyleLbl="revTx" presStyleIdx="5" presStyleCnt="10"/>
      <dgm:spPr/>
    </dgm:pt>
    <dgm:pt modelId="{C6DA6DCA-0E1D-A740-9855-3ADE8F91386B}" type="pres">
      <dgm:prSet presAssocID="{2609A9DC-D503-E74D-9D7F-37315B16E1AC}" presName="vert1" presStyleCnt="0"/>
      <dgm:spPr/>
    </dgm:pt>
    <dgm:pt modelId="{480EC8D6-9785-4FAC-8498-AEF9E8DB76E9}" type="pres">
      <dgm:prSet presAssocID="{970E5C26-EF85-418D-886C-CA0493D3205A}" presName="thickLine" presStyleLbl="alignNode1" presStyleIdx="6" presStyleCnt="10"/>
      <dgm:spPr/>
    </dgm:pt>
    <dgm:pt modelId="{8867CCC9-BB75-4D99-A934-90B34F56CC8A}" type="pres">
      <dgm:prSet presAssocID="{970E5C26-EF85-418D-886C-CA0493D3205A}" presName="horz1" presStyleCnt="0"/>
      <dgm:spPr/>
    </dgm:pt>
    <dgm:pt modelId="{BE5CBAB1-765C-40F6-B1E2-D4B4562976B3}" type="pres">
      <dgm:prSet presAssocID="{970E5C26-EF85-418D-886C-CA0493D3205A}" presName="tx1" presStyleLbl="revTx" presStyleIdx="6" presStyleCnt="10"/>
      <dgm:spPr/>
    </dgm:pt>
    <dgm:pt modelId="{473CFFDE-1008-443C-A724-CDC6E4E2E43D}" type="pres">
      <dgm:prSet presAssocID="{970E5C26-EF85-418D-886C-CA0493D3205A}" presName="vert1" presStyleCnt="0"/>
      <dgm:spPr/>
    </dgm:pt>
    <dgm:pt modelId="{2B6923B0-35EA-AD4F-9727-A77EA1872F8F}" type="pres">
      <dgm:prSet presAssocID="{BB91A404-4482-3C40-864A-ADC8DA6D3EAE}" presName="thickLine" presStyleLbl="alignNode1" presStyleIdx="7" presStyleCnt="10"/>
      <dgm:spPr/>
    </dgm:pt>
    <dgm:pt modelId="{9E7FC637-377A-1447-8BB1-5C6B2260880B}" type="pres">
      <dgm:prSet presAssocID="{BB91A404-4482-3C40-864A-ADC8DA6D3EAE}" presName="horz1" presStyleCnt="0"/>
      <dgm:spPr/>
    </dgm:pt>
    <dgm:pt modelId="{F4C82E9F-99B5-6F45-8CBE-DDB4BAD0BE47}" type="pres">
      <dgm:prSet presAssocID="{BB91A404-4482-3C40-864A-ADC8DA6D3EAE}" presName="tx1" presStyleLbl="revTx" presStyleIdx="7" presStyleCnt="10"/>
      <dgm:spPr/>
    </dgm:pt>
    <dgm:pt modelId="{FEDD2973-2A6B-FB4B-9FF3-E8D80C8E4649}" type="pres">
      <dgm:prSet presAssocID="{BB91A404-4482-3C40-864A-ADC8DA6D3EAE}" presName="vert1" presStyleCnt="0"/>
      <dgm:spPr/>
    </dgm:pt>
    <dgm:pt modelId="{3F1E35BF-8F97-D548-B80A-A7F4A98E267F}" type="pres">
      <dgm:prSet presAssocID="{5CD7CB18-20EC-AA4B-AA5C-B4D5B6913556}" presName="thickLine" presStyleLbl="alignNode1" presStyleIdx="8" presStyleCnt="10"/>
      <dgm:spPr/>
    </dgm:pt>
    <dgm:pt modelId="{1F6F8653-CD0A-BA4C-8596-D23D8D204C23}" type="pres">
      <dgm:prSet presAssocID="{5CD7CB18-20EC-AA4B-AA5C-B4D5B6913556}" presName="horz1" presStyleCnt="0"/>
      <dgm:spPr/>
    </dgm:pt>
    <dgm:pt modelId="{4A3EA04C-AEB2-B541-AC28-C5AAD7F954D2}" type="pres">
      <dgm:prSet presAssocID="{5CD7CB18-20EC-AA4B-AA5C-B4D5B6913556}" presName="tx1" presStyleLbl="revTx" presStyleIdx="8" presStyleCnt="10"/>
      <dgm:spPr/>
    </dgm:pt>
    <dgm:pt modelId="{1B6C88B8-0442-1049-A356-52E64CFF766F}" type="pres">
      <dgm:prSet presAssocID="{5CD7CB18-20EC-AA4B-AA5C-B4D5B6913556}" presName="vert1" presStyleCnt="0"/>
      <dgm:spPr/>
    </dgm:pt>
    <dgm:pt modelId="{07309E4B-D895-4811-8C7D-BBE793C6B3C3}" type="pres">
      <dgm:prSet presAssocID="{9CD8F89A-A6B3-4175-9BCB-FB8D426F9326}" presName="thickLine" presStyleLbl="alignNode1" presStyleIdx="9" presStyleCnt="10"/>
      <dgm:spPr/>
    </dgm:pt>
    <dgm:pt modelId="{93CE2652-4237-4B63-9633-CBC55F81E41B}" type="pres">
      <dgm:prSet presAssocID="{9CD8F89A-A6B3-4175-9BCB-FB8D426F9326}" presName="horz1" presStyleCnt="0"/>
      <dgm:spPr/>
    </dgm:pt>
    <dgm:pt modelId="{71F24777-2AA6-456F-B41E-CE00E6F86F5E}" type="pres">
      <dgm:prSet presAssocID="{9CD8F89A-A6B3-4175-9BCB-FB8D426F9326}" presName="tx1" presStyleLbl="revTx" presStyleIdx="9" presStyleCnt="10"/>
      <dgm:spPr/>
    </dgm:pt>
    <dgm:pt modelId="{F28CEE34-5DFB-4C22-9775-D9D6A4D0B4EA}" type="pres">
      <dgm:prSet presAssocID="{9CD8F89A-A6B3-4175-9BCB-FB8D426F9326}" presName="vert1" presStyleCnt="0"/>
      <dgm:spPr/>
    </dgm:pt>
  </dgm:ptLst>
  <dgm:cxnLst>
    <dgm:cxn modelId="{A231580D-C10F-4E8A-B75B-1BD6FDD2BD18}" srcId="{098DC64B-4E2D-44E2-9DF7-09484415FC99}" destId="{04480786-7A57-42F0-811C-D0F30D93C041}" srcOrd="0" destOrd="0" parTransId="{4EEEDFA1-58BB-4C7E-8289-81BA44E808CB}" sibTransId="{D2978AD3-37C2-403B-B3A1-A78E47E52F46}"/>
    <dgm:cxn modelId="{09978411-B32F-DE4A-883C-5A577402CD89}" type="presOf" srcId="{5CD7CB18-20EC-AA4B-AA5C-B4D5B6913556}" destId="{4A3EA04C-AEB2-B541-AC28-C5AAD7F954D2}" srcOrd="0" destOrd="0" presId="urn:microsoft.com/office/officeart/2008/layout/LinedList"/>
    <dgm:cxn modelId="{0C45601D-5CD2-4AD5-8091-AB3A29CBF03B}" type="presOf" srcId="{0EC34654-142D-432D-8A16-20673E4380BB}" destId="{F0D216CE-DBBB-4015-94FA-0F2C9B1358A9}" srcOrd="0" destOrd="0" presId="urn:microsoft.com/office/officeart/2008/layout/LinedList"/>
    <dgm:cxn modelId="{41F7BA1E-6FB0-5D48-A6D7-26D895813153}" srcId="{098DC64B-4E2D-44E2-9DF7-09484415FC99}" destId="{5CD7CB18-20EC-AA4B-AA5C-B4D5B6913556}" srcOrd="8" destOrd="0" parTransId="{96C10035-5B07-F144-899C-4B06A31F9BFD}" sibTransId="{91DD7E5E-596E-1D40-B92A-174067F32D6B}"/>
    <dgm:cxn modelId="{3F329F24-9F1E-A14E-B120-EA13C98B8BE9}" type="presOf" srcId="{BB91A404-4482-3C40-864A-ADC8DA6D3EAE}" destId="{F4C82E9F-99B5-6F45-8CBE-DDB4BAD0BE47}" srcOrd="0" destOrd="0" presId="urn:microsoft.com/office/officeart/2008/layout/LinedList"/>
    <dgm:cxn modelId="{6762F825-E989-4956-B2F2-2B1CE8766227}" srcId="{098DC64B-4E2D-44E2-9DF7-09484415FC99}" destId="{9CD8F89A-A6B3-4175-9BCB-FB8D426F9326}" srcOrd="9" destOrd="0" parTransId="{4B271377-646B-4282-970C-70F045735C0C}" sibTransId="{8D1D619F-145B-476A-BED9-4B5C9DA18B71}"/>
    <dgm:cxn modelId="{D68DB329-6D97-410A-8F24-65454EB2CC10}" srcId="{098DC64B-4E2D-44E2-9DF7-09484415FC99}" destId="{0EC34654-142D-432D-8A16-20673E4380BB}" srcOrd="3" destOrd="0" parTransId="{FB179382-DB9E-43C0-A562-75C96B8C5A4F}" sibTransId="{EC801795-9464-4AD3-84BB-50EF5AE10191}"/>
    <dgm:cxn modelId="{DE2A392E-17BE-4443-8149-44CB3ADA66B1}" srcId="{098DC64B-4E2D-44E2-9DF7-09484415FC99}" destId="{EADA10E3-92DD-324D-BA3F-45E775622B9E}" srcOrd="1" destOrd="0" parTransId="{B28F6C76-5914-FE40-95A5-8F903D7FCF37}" sibTransId="{1E3252AC-DA2B-304B-A759-FE0CCE079FBE}"/>
    <dgm:cxn modelId="{A3BDF95F-4208-4547-9D10-8A21CAA4D71A}" type="presOf" srcId="{EADA10E3-92DD-324D-BA3F-45E775622B9E}" destId="{EE9DE12F-2110-D447-95A9-FB79001D3523}" srcOrd="0" destOrd="0" presId="urn:microsoft.com/office/officeart/2008/layout/LinedList"/>
    <dgm:cxn modelId="{4846BC66-DCB8-8E40-8CAB-BACB748FF71C}" srcId="{098DC64B-4E2D-44E2-9DF7-09484415FC99}" destId="{2609A9DC-D503-E74D-9D7F-37315B16E1AC}" srcOrd="5" destOrd="0" parTransId="{46C92E1A-A6F1-D849-BBA4-54078916E0D2}" sibTransId="{D9B077F3-FE34-4D48-8CE8-F0FE88651E26}"/>
    <dgm:cxn modelId="{0DAEB84F-744B-0B4D-829D-ECFEBFA86212}" srcId="{098DC64B-4E2D-44E2-9DF7-09484415FC99}" destId="{BB91A404-4482-3C40-864A-ADC8DA6D3EAE}" srcOrd="7" destOrd="0" parTransId="{D3BA3C3A-0EB6-5140-8175-5F3EF16ACA72}" sibTransId="{954B7373-82F6-834C-9D89-79579050956D}"/>
    <dgm:cxn modelId="{CD7F7E53-A68B-45B1-A791-8A72DDD865BF}" type="presOf" srcId="{9CD8F89A-A6B3-4175-9BCB-FB8D426F9326}" destId="{71F24777-2AA6-456F-B41E-CE00E6F86F5E}" srcOrd="0" destOrd="0" presId="urn:microsoft.com/office/officeart/2008/layout/LinedList"/>
    <dgm:cxn modelId="{51E6D77F-D573-4746-BF5E-333033D00663}" type="presOf" srcId="{2609A9DC-D503-E74D-9D7F-37315B16E1AC}" destId="{83805AF8-5584-444E-A966-35B141029DB9}" srcOrd="0" destOrd="0" presId="urn:microsoft.com/office/officeart/2008/layout/LinedList"/>
    <dgm:cxn modelId="{B6DACE91-8115-4A61-94DE-228CF8F46329}" type="presOf" srcId="{F9389673-3CE4-4756-A454-FD7F094BB1FA}" destId="{5EFC1A20-8B95-442F-BAFF-F90F8F847D83}" srcOrd="0" destOrd="0" presId="urn:microsoft.com/office/officeart/2008/layout/LinedList"/>
    <dgm:cxn modelId="{ADB7C192-89DC-4A74-9246-E3362F43FD19}" type="presOf" srcId="{04480786-7A57-42F0-811C-D0F30D93C041}" destId="{033876F2-4573-48DE-B38C-14FA55582084}" srcOrd="0" destOrd="0" presId="urn:microsoft.com/office/officeart/2008/layout/LinedList"/>
    <dgm:cxn modelId="{1A21BCB6-EF5E-491F-A983-90E9FD537A51}" srcId="{098DC64B-4E2D-44E2-9DF7-09484415FC99}" destId="{F9389673-3CE4-4756-A454-FD7F094BB1FA}" srcOrd="2" destOrd="0" parTransId="{89BC19D7-C4DE-42E0-9082-DB0401E2A15B}" sibTransId="{42520116-B6A3-476D-8AA5-F55B2CF7AC5E}"/>
    <dgm:cxn modelId="{76E272BF-2791-4C2E-AFF1-A3ADDC33DC3D}" type="presOf" srcId="{6FFA146C-84D5-4B6F-825E-B72737013D6D}" destId="{56BB8A6B-4C45-48D7-ACD7-EF00673E2F1F}" srcOrd="0" destOrd="0" presId="urn:microsoft.com/office/officeart/2008/layout/LinedList"/>
    <dgm:cxn modelId="{EBD4CCC5-F445-4509-9E96-CBF1FDAC623A}" type="presOf" srcId="{098DC64B-4E2D-44E2-9DF7-09484415FC99}" destId="{5F7411AA-BF88-4BD8-AE7B-13544A6FEDF7}" srcOrd="0" destOrd="0" presId="urn:microsoft.com/office/officeart/2008/layout/LinedList"/>
    <dgm:cxn modelId="{B65748DA-CF05-476A-87F8-18C3AF78EDAE}" srcId="{098DC64B-4E2D-44E2-9DF7-09484415FC99}" destId="{970E5C26-EF85-418D-886C-CA0493D3205A}" srcOrd="6" destOrd="0" parTransId="{C00D06D6-D7BB-47A3-8B55-37DB9CEFD21C}" sibTransId="{83BF2272-D572-4B7A-B0AE-04EF5ED126B8}"/>
    <dgm:cxn modelId="{F1B450EC-F83A-4474-BCAD-55B8F00BF5F2}" srcId="{098DC64B-4E2D-44E2-9DF7-09484415FC99}" destId="{6FFA146C-84D5-4B6F-825E-B72737013D6D}" srcOrd="4" destOrd="0" parTransId="{7844B180-640E-4273-A9E7-2CDD32E05CBA}" sibTransId="{FC4FEF22-6666-44CA-AA83-A9ADFE050682}"/>
    <dgm:cxn modelId="{584A3DEE-73C8-4769-A935-3CD7FB7C8E8F}" type="presOf" srcId="{970E5C26-EF85-418D-886C-CA0493D3205A}" destId="{BE5CBAB1-765C-40F6-B1E2-D4B4562976B3}" srcOrd="0" destOrd="0" presId="urn:microsoft.com/office/officeart/2008/layout/LinedList"/>
    <dgm:cxn modelId="{812015E5-C4F5-4C16-BCF6-4B0C336313E8}" type="presParOf" srcId="{5F7411AA-BF88-4BD8-AE7B-13544A6FEDF7}" destId="{6571B674-69EE-409B-914D-7D2EAE1473A3}" srcOrd="0" destOrd="0" presId="urn:microsoft.com/office/officeart/2008/layout/LinedList"/>
    <dgm:cxn modelId="{3F65A656-63FC-4C98-9B80-CB2ADBB0E78B}" type="presParOf" srcId="{5F7411AA-BF88-4BD8-AE7B-13544A6FEDF7}" destId="{99EF9E29-A0AC-48AA-976A-99EF82281E48}" srcOrd="1" destOrd="0" presId="urn:microsoft.com/office/officeart/2008/layout/LinedList"/>
    <dgm:cxn modelId="{EC2C1A8A-7E95-407B-9577-1377F327AA0F}" type="presParOf" srcId="{99EF9E29-A0AC-48AA-976A-99EF82281E48}" destId="{033876F2-4573-48DE-B38C-14FA55582084}" srcOrd="0" destOrd="0" presId="urn:microsoft.com/office/officeart/2008/layout/LinedList"/>
    <dgm:cxn modelId="{D1587287-2FB5-4176-9221-2F0C676823CF}" type="presParOf" srcId="{99EF9E29-A0AC-48AA-976A-99EF82281E48}" destId="{45B45622-DFF6-4210-A419-E9AD0E21BB92}" srcOrd="1" destOrd="0" presId="urn:microsoft.com/office/officeart/2008/layout/LinedList"/>
    <dgm:cxn modelId="{DAE9AAA1-81E2-754E-B750-2E6C24641D2A}" type="presParOf" srcId="{5F7411AA-BF88-4BD8-AE7B-13544A6FEDF7}" destId="{5ADED652-3E0A-4D4C-BCAD-59477DBCEA60}" srcOrd="2" destOrd="0" presId="urn:microsoft.com/office/officeart/2008/layout/LinedList"/>
    <dgm:cxn modelId="{F0238DA4-902E-4D41-BE7F-6A5A6B3896F6}" type="presParOf" srcId="{5F7411AA-BF88-4BD8-AE7B-13544A6FEDF7}" destId="{C7C62A17-F578-2846-916E-165231B7A2E8}" srcOrd="3" destOrd="0" presId="urn:microsoft.com/office/officeart/2008/layout/LinedList"/>
    <dgm:cxn modelId="{BCC378D7-0EAE-D244-912F-F4D3B7F27260}" type="presParOf" srcId="{C7C62A17-F578-2846-916E-165231B7A2E8}" destId="{EE9DE12F-2110-D447-95A9-FB79001D3523}" srcOrd="0" destOrd="0" presId="urn:microsoft.com/office/officeart/2008/layout/LinedList"/>
    <dgm:cxn modelId="{E576FDAF-A813-354E-8017-1FF662DD4835}" type="presParOf" srcId="{C7C62A17-F578-2846-916E-165231B7A2E8}" destId="{315F2DBF-5DCE-144B-BC7D-88B0C80F1DF7}" srcOrd="1" destOrd="0" presId="urn:microsoft.com/office/officeart/2008/layout/LinedList"/>
    <dgm:cxn modelId="{DF7450E6-C2E1-4E61-8AA0-D615ED1F43B5}" type="presParOf" srcId="{5F7411AA-BF88-4BD8-AE7B-13544A6FEDF7}" destId="{5EA078E5-D83B-4C7B-9388-D30175397E4B}" srcOrd="4" destOrd="0" presId="urn:microsoft.com/office/officeart/2008/layout/LinedList"/>
    <dgm:cxn modelId="{08653764-35DF-4BBF-9ED6-D32C0EAD729E}" type="presParOf" srcId="{5F7411AA-BF88-4BD8-AE7B-13544A6FEDF7}" destId="{4DFCCA61-88AA-46A2-A7C6-26197BEFF600}" srcOrd="5" destOrd="0" presId="urn:microsoft.com/office/officeart/2008/layout/LinedList"/>
    <dgm:cxn modelId="{4FDC48EF-3FB4-441E-9CB9-7AE5FD903C05}" type="presParOf" srcId="{4DFCCA61-88AA-46A2-A7C6-26197BEFF600}" destId="{5EFC1A20-8B95-442F-BAFF-F90F8F847D83}" srcOrd="0" destOrd="0" presId="urn:microsoft.com/office/officeart/2008/layout/LinedList"/>
    <dgm:cxn modelId="{2AD3C70E-40EC-4013-ADF4-5014C09DCA65}" type="presParOf" srcId="{4DFCCA61-88AA-46A2-A7C6-26197BEFF600}" destId="{601AD9F4-D459-461A-B5F9-0A6CDDE2C74B}" srcOrd="1" destOrd="0" presId="urn:microsoft.com/office/officeart/2008/layout/LinedList"/>
    <dgm:cxn modelId="{B85A7E28-5BF5-4CBB-956E-1062FACEABB8}" type="presParOf" srcId="{5F7411AA-BF88-4BD8-AE7B-13544A6FEDF7}" destId="{ADBEFBAA-1DC9-475B-9136-FA43407CC1CE}" srcOrd="6" destOrd="0" presId="urn:microsoft.com/office/officeart/2008/layout/LinedList"/>
    <dgm:cxn modelId="{5BA07BB8-06A1-4FC3-B238-D3235A814BF3}" type="presParOf" srcId="{5F7411AA-BF88-4BD8-AE7B-13544A6FEDF7}" destId="{E39AE7A1-4983-4CCC-91F6-E7BC1A8EB0B4}" srcOrd="7" destOrd="0" presId="urn:microsoft.com/office/officeart/2008/layout/LinedList"/>
    <dgm:cxn modelId="{C7E22CCB-D9C8-41D5-BDBA-8AF044215C3B}" type="presParOf" srcId="{E39AE7A1-4983-4CCC-91F6-E7BC1A8EB0B4}" destId="{F0D216CE-DBBB-4015-94FA-0F2C9B1358A9}" srcOrd="0" destOrd="0" presId="urn:microsoft.com/office/officeart/2008/layout/LinedList"/>
    <dgm:cxn modelId="{557DA44A-A409-4D8E-8415-1E8E89ADBC7D}" type="presParOf" srcId="{E39AE7A1-4983-4CCC-91F6-E7BC1A8EB0B4}" destId="{F53F621B-A757-47A5-93B1-B8B83F750309}" srcOrd="1" destOrd="0" presId="urn:microsoft.com/office/officeart/2008/layout/LinedList"/>
    <dgm:cxn modelId="{D7DCD055-B6F7-4915-9C96-7DFB5C62C6BF}" type="presParOf" srcId="{5F7411AA-BF88-4BD8-AE7B-13544A6FEDF7}" destId="{DA940355-1F91-41FC-AB0C-B939F04CF7DC}" srcOrd="8" destOrd="0" presId="urn:microsoft.com/office/officeart/2008/layout/LinedList"/>
    <dgm:cxn modelId="{E054DFC7-1AB4-4931-8F93-140E6661EC77}" type="presParOf" srcId="{5F7411AA-BF88-4BD8-AE7B-13544A6FEDF7}" destId="{51FA6B31-984F-40EC-BFF3-68C3A50DB398}" srcOrd="9" destOrd="0" presId="urn:microsoft.com/office/officeart/2008/layout/LinedList"/>
    <dgm:cxn modelId="{D14988EB-CDDD-426B-B029-E72627D822F3}" type="presParOf" srcId="{51FA6B31-984F-40EC-BFF3-68C3A50DB398}" destId="{56BB8A6B-4C45-48D7-ACD7-EF00673E2F1F}" srcOrd="0" destOrd="0" presId="urn:microsoft.com/office/officeart/2008/layout/LinedList"/>
    <dgm:cxn modelId="{5F1B84E1-3843-4928-AD96-29A1BEB3EC46}" type="presParOf" srcId="{51FA6B31-984F-40EC-BFF3-68C3A50DB398}" destId="{B3B0789F-498D-444E-AA92-D08455D0D716}" srcOrd="1" destOrd="0" presId="urn:microsoft.com/office/officeart/2008/layout/LinedList"/>
    <dgm:cxn modelId="{6F5A986C-B58C-974C-9D41-A859E74023D0}" type="presParOf" srcId="{5F7411AA-BF88-4BD8-AE7B-13544A6FEDF7}" destId="{A646CF95-EA11-F046-8B9B-44F2FE07929F}" srcOrd="10" destOrd="0" presId="urn:microsoft.com/office/officeart/2008/layout/LinedList"/>
    <dgm:cxn modelId="{E3353761-7009-054E-89B8-3EABA5A1EFF0}" type="presParOf" srcId="{5F7411AA-BF88-4BD8-AE7B-13544A6FEDF7}" destId="{CE42F7E1-9FBD-E348-9B5F-F0851F2F2790}" srcOrd="11" destOrd="0" presId="urn:microsoft.com/office/officeart/2008/layout/LinedList"/>
    <dgm:cxn modelId="{DA92AB28-7266-7947-9D12-E0C70300A8BF}" type="presParOf" srcId="{CE42F7E1-9FBD-E348-9B5F-F0851F2F2790}" destId="{83805AF8-5584-444E-A966-35B141029DB9}" srcOrd="0" destOrd="0" presId="urn:microsoft.com/office/officeart/2008/layout/LinedList"/>
    <dgm:cxn modelId="{6ACC14BA-7BBF-6D4A-8B2D-E02785897F6F}" type="presParOf" srcId="{CE42F7E1-9FBD-E348-9B5F-F0851F2F2790}" destId="{C6DA6DCA-0E1D-A740-9855-3ADE8F91386B}" srcOrd="1" destOrd="0" presId="urn:microsoft.com/office/officeart/2008/layout/LinedList"/>
    <dgm:cxn modelId="{9CA14312-333A-4060-B53C-C7A61C889066}" type="presParOf" srcId="{5F7411AA-BF88-4BD8-AE7B-13544A6FEDF7}" destId="{480EC8D6-9785-4FAC-8498-AEF9E8DB76E9}" srcOrd="12" destOrd="0" presId="urn:microsoft.com/office/officeart/2008/layout/LinedList"/>
    <dgm:cxn modelId="{1DC444F4-5D08-4F04-976C-0DDE450E46A3}" type="presParOf" srcId="{5F7411AA-BF88-4BD8-AE7B-13544A6FEDF7}" destId="{8867CCC9-BB75-4D99-A934-90B34F56CC8A}" srcOrd="13" destOrd="0" presId="urn:microsoft.com/office/officeart/2008/layout/LinedList"/>
    <dgm:cxn modelId="{D4F1099A-E023-43AD-A303-70719A632053}" type="presParOf" srcId="{8867CCC9-BB75-4D99-A934-90B34F56CC8A}" destId="{BE5CBAB1-765C-40F6-B1E2-D4B4562976B3}" srcOrd="0" destOrd="0" presId="urn:microsoft.com/office/officeart/2008/layout/LinedList"/>
    <dgm:cxn modelId="{9A00687B-D576-421C-837D-F7EEE0EFBDD1}" type="presParOf" srcId="{8867CCC9-BB75-4D99-A934-90B34F56CC8A}" destId="{473CFFDE-1008-443C-A724-CDC6E4E2E43D}" srcOrd="1" destOrd="0" presId="urn:microsoft.com/office/officeart/2008/layout/LinedList"/>
    <dgm:cxn modelId="{C89DDB9E-E682-FA48-8EC1-3BDD9472C6D0}" type="presParOf" srcId="{5F7411AA-BF88-4BD8-AE7B-13544A6FEDF7}" destId="{2B6923B0-35EA-AD4F-9727-A77EA1872F8F}" srcOrd="14" destOrd="0" presId="urn:microsoft.com/office/officeart/2008/layout/LinedList"/>
    <dgm:cxn modelId="{10BC4E89-7E52-634A-9FAF-B36B78D32792}" type="presParOf" srcId="{5F7411AA-BF88-4BD8-AE7B-13544A6FEDF7}" destId="{9E7FC637-377A-1447-8BB1-5C6B2260880B}" srcOrd="15" destOrd="0" presId="urn:microsoft.com/office/officeart/2008/layout/LinedList"/>
    <dgm:cxn modelId="{25CE0390-B57E-F143-A31F-0B02107B28E5}" type="presParOf" srcId="{9E7FC637-377A-1447-8BB1-5C6B2260880B}" destId="{F4C82E9F-99B5-6F45-8CBE-DDB4BAD0BE47}" srcOrd="0" destOrd="0" presId="urn:microsoft.com/office/officeart/2008/layout/LinedList"/>
    <dgm:cxn modelId="{E03E3604-FEED-8541-9659-CB4B6D53A2CC}" type="presParOf" srcId="{9E7FC637-377A-1447-8BB1-5C6B2260880B}" destId="{FEDD2973-2A6B-FB4B-9FF3-E8D80C8E4649}" srcOrd="1" destOrd="0" presId="urn:microsoft.com/office/officeart/2008/layout/LinedList"/>
    <dgm:cxn modelId="{4BC22E48-4A81-E440-93C3-C19DD8349A81}" type="presParOf" srcId="{5F7411AA-BF88-4BD8-AE7B-13544A6FEDF7}" destId="{3F1E35BF-8F97-D548-B80A-A7F4A98E267F}" srcOrd="16" destOrd="0" presId="urn:microsoft.com/office/officeart/2008/layout/LinedList"/>
    <dgm:cxn modelId="{9E490D99-B08A-1340-8332-AAE45AD205DF}" type="presParOf" srcId="{5F7411AA-BF88-4BD8-AE7B-13544A6FEDF7}" destId="{1F6F8653-CD0A-BA4C-8596-D23D8D204C23}" srcOrd="17" destOrd="0" presId="urn:microsoft.com/office/officeart/2008/layout/LinedList"/>
    <dgm:cxn modelId="{D7109122-9944-A447-A6A9-3FE99FABBAB9}" type="presParOf" srcId="{1F6F8653-CD0A-BA4C-8596-D23D8D204C23}" destId="{4A3EA04C-AEB2-B541-AC28-C5AAD7F954D2}" srcOrd="0" destOrd="0" presId="urn:microsoft.com/office/officeart/2008/layout/LinedList"/>
    <dgm:cxn modelId="{C3EA8AD6-A986-884B-8895-8438C525A7FA}" type="presParOf" srcId="{1F6F8653-CD0A-BA4C-8596-D23D8D204C23}" destId="{1B6C88B8-0442-1049-A356-52E64CFF766F}" srcOrd="1" destOrd="0" presId="urn:microsoft.com/office/officeart/2008/layout/LinedList"/>
    <dgm:cxn modelId="{39B95567-6439-4115-B1B1-A80FAE3707B2}" type="presParOf" srcId="{5F7411AA-BF88-4BD8-AE7B-13544A6FEDF7}" destId="{07309E4B-D895-4811-8C7D-BBE793C6B3C3}" srcOrd="18" destOrd="0" presId="urn:microsoft.com/office/officeart/2008/layout/LinedList"/>
    <dgm:cxn modelId="{EA6F02F8-5BD1-4C8F-BB86-FFE9C2D7DEE7}" type="presParOf" srcId="{5F7411AA-BF88-4BD8-AE7B-13544A6FEDF7}" destId="{93CE2652-4237-4B63-9633-CBC55F81E41B}" srcOrd="19" destOrd="0" presId="urn:microsoft.com/office/officeart/2008/layout/LinedList"/>
    <dgm:cxn modelId="{082ACC9F-E758-4F4E-9740-4A1095AA2F35}" type="presParOf" srcId="{93CE2652-4237-4B63-9633-CBC55F81E41B}" destId="{71F24777-2AA6-456F-B41E-CE00E6F86F5E}" srcOrd="0" destOrd="0" presId="urn:microsoft.com/office/officeart/2008/layout/LinedList"/>
    <dgm:cxn modelId="{05E4AA62-3604-482C-9328-DD40BAFEDE64}" type="presParOf" srcId="{93CE2652-4237-4B63-9633-CBC55F81E41B}" destId="{F28CEE34-5DFB-4C22-9775-D9D6A4D0B4E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E43AC7-173D-456B-AA05-BC2BCC031A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10FC57-F43C-4E2C-9B6D-9DC71D95C4F8}">
      <dgm:prSet custT="1"/>
      <dgm:spPr/>
      <dgm:t>
        <a:bodyPr/>
        <a:lstStyle/>
        <a:p>
          <a:pPr>
            <a:lnSpc>
              <a:spcPct val="100000"/>
            </a:lnSpc>
          </a:pPr>
          <a:r>
            <a:rPr lang="en-US" sz="1600" b="1" i="0"/>
            <a:t>Leading bi-weekly meetings of the interagency Advisory Council on Federal Funds and Infrastructure</a:t>
          </a:r>
          <a:endParaRPr lang="en-US" sz="1600" b="1"/>
        </a:p>
      </dgm:t>
    </dgm:pt>
    <dgm:pt modelId="{0E5D1605-1CFC-43E5-9494-6059296171F1}" type="parTrans" cxnId="{C6D3471D-2A4F-4F81-B30F-AEA358F90A79}">
      <dgm:prSet/>
      <dgm:spPr/>
      <dgm:t>
        <a:bodyPr/>
        <a:lstStyle/>
        <a:p>
          <a:endParaRPr lang="en-US"/>
        </a:p>
      </dgm:t>
    </dgm:pt>
    <dgm:pt modelId="{BBD1174B-380A-46A3-BB91-AF4D4C8C829A}" type="sibTrans" cxnId="{C6D3471D-2A4F-4F81-B30F-AEA358F90A79}">
      <dgm:prSet/>
      <dgm:spPr/>
      <dgm:t>
        <a:bodyPr/>
        <a:lstStyle/>
        <a:p>
          <a:endParaRPr lang="en-US"/>
        </a:p>
      </dgm:t>
    </dgm:pt>
    <dgm:pt modelId="{645D015E-3619-4B81-950F-1C544B660094}">
      <dgm:prSet custT="1"/>
      <dgm:spPr/>
      <dgm:t>
        <a:bodyPr/>
        <a:lstStyle/>
        <a:p>
          <a:pPr>
            <a:lnSpc>
              <a:spcPct val="100000"/>
            </a:lnSpc>
          </a:pPr>
          <a:r>
            <a:rPr lang="en-US" sz="1600" b="1" i="0"/>
            <a:t>Identifying and tracking key federal funding opportunities </a:t>
          </a:r>
          <a:r>
            <a:rPr lang="en-US" sz="1600" b="1"/>
            <a:t>and Massachusetts applications through the State Clearinghouse</a:t>
          </a:r>
          <a:endParaRPr lang="en-US" sz="1600"/>
        </a:p>
      </dgm:t>
    </dgm:pt>
    <dgm:pt modelId="{F3311785-0947-4D54-8B94-64CA474DAD91}" type="parTrans" cxnId="{D1C6AA23-A736-4E26-8749-FDCC29458FB9}">
      <dgm:prSet/>
      <dgm:spPr/>
      <dgm:t>
        <a:bodyPr/>
        <a:lstStyle/>
        <a:p>
          <a:endParaRPr lang="en-US"/>
        </a:p>
      </dgm:t>
    </dgm:pt>
    <dgm:pt modelId="{B48388A5-17F9-4520-9B6E-350D82B6B47E}" type="sibTrans" cxnId="{D1C6AA23-A736-4E26-8749-FDCC29458FB9}">
      <dgm:prSet/>
      <dgm:spPr/>
      <dgm:t>
        <a:bodyPr/>
        <a:lstStyle/>
        <a:p>
          <a:endParaRPr lang="en-US"/>
        </a:p>
      </dgm:t>
    </dgm:pt>
    <dgm:pt modelId="{86F5EE8F-A5A3-4CF1-9857-3D90C2A6977D}">
      <dgm:prSet custT="1"/>
      <dgm:spPr/>
      <dgm:t>
        <a:bodyPr/>
        <a:lstStyle/>
        <a:p>
          <a:pPr>
            <a:lnSpc>
              <a:spcPct val="100000"/>
            </a:lnSpc>
          </a:pPr>
          <a:r>
            <a:rPr lang="en-US" sz="1600" b="1"/>
            <a:t>Implementing the Federal Match legislation (</a:t>
          </a:r>
          <a:r>
            <a:rPr lang="en-US" sz="1600" b="1" i="1"/>
            <a:t>Chapter 214 of the Acts of 2024)</a:t>
          </a:r>
          <a:endParaRPr lang="en-US" sz="1600" b="1"/>
        </a:p>
      </dgm:t>
    </dgm:pt>
    <dgm:pt modelId="{63B5BC1E-BA1A-43C9-AD52-9D99D747CC5F}" type="parTrans" cxnId="{55D36FA9-47B9-4FB7-9D87-815130DE10B4}">
      <dgm:prSet/>
      <dgm:spPr/>
      <dgm:t>
        <a:bodyPr/>
        <a:lstStyle/>
        <a:p>
          <a:endParaRPr lang="en-US"/>
        </a:p>
      </dgm:t>
    </dgm:pt>
    <dgm:pt modelId="{38F48130-8FE7-484D-8F12-95980384125D}" type="sibTrans" cxnId="{55D36FA9-47B9-4FB7-9D87-815130DE10B4}">
      <dgm:prSet/>
      <dgm:spPr/>
      <dgm:t>
        <a:bodyPr/>
        <a:lstStyle/>
        <a:p>
          <a:endParaRPr lang="en-US"/>
        </a:p>
      </dgm:t>
    </dgm:pt>
    <dgm:pt modelId="{7CE94679-2E84-4BAD-AB15-EB3F167E6A46}">
      <dgm:prSet custT="1"/>
      <dgm:spPr/>
      <dgm:t>
        <a:bodyPr/>
        <a:lstStyle/>
        <a:p>
          <a:pPr>
            <a:lnSpc>
              <a:spcPct val="100000"/>
            </a:lnSpc>
          </a:pPr>
          <a:r>
            <a:rPr lang="en-US" sz="1600" b="1"/>
            <a:t>Leading the Massachusetts Federal Funds Partnership and other meetings to support local governments in their applications for federal funding</a:t>
          </a:r>
        </a:p>
      </dgm:t>
    </dgm:pt>
    <dgm:pt modelId="{700FB485-963E-4EFD-900F-1742F5BCE2D2}" type="parTrans" cxnId="{340918A1-2A97-4CC7-9C47-1772ADE22805}">
      <dgm:prSet/>
      <dgm:spPr/>
      <dgm:t>
        <a:bodyPr/>
        <a:lstStyle/>
        <a:p>
          <a:endParaRPr lang="en-US"/>
        </a:p>
      </dgm:t>
    </dgm:pt>
    <dgm:pt modelId="{39C7C336-98CB-4C86-AC99-9EAF4D4F2ED6}" type="sibTrans" cxnId="{340918A1-2A97-4CC7-9C47-1772ADE22805}">
      <dgm:prSet/>
      <dgm:spPr/>
      <dgm:t>
        <a:bodyPr/>
        <a:lstStyle/>
        <a:p>
          <a:endParaRPr lang="en-US"/>
        </a:p>
      </dgm:t>
    </dgm:pt>
    <dgm:pt modelId="{3CD48AE7-D4F6-4B3D-B68E-EF7140BC6B9E}" type="pres">
      <dgm:prSet presAssocID="{31E43AC7-173D-456B-AA05-BC2BCC031A9F}" presName="root" presStyleCnt="0">
        <dgm:presLayoutVars>
          <dgm:dir/>
          <dgm:resizeHandles val="exact"/>
        </dgm:presLayoutVars>
      </dgm:prSet>
      <dgm:spPr/>
    </dgm:pt>
    <dgm:pt modelId="{0DD012EC-9339-4144-9F8C-DEE7EE016DE0}" type="pres">
      <dgm:prSet presAssocID="{645D015E-3619-4B81-950F-1C544B660094}" presName="compNode" presStyleCnt="0"/>
      <dgm:spPr/>
    </dgm:pt>
    <dgm:pt modelId="{E14C0CFE-CB0A-44B3-89C8-D749A9E1B18C}" type="pres">
      <dgm:prSet presAssocID="{645D015E-3619-4B81-950F-1C544B660094}" presName="bgRect" presStyleLbl="bgShp" presStyleIdx="0" presStyleCnt="4" custLinFactNeighborX="3970" custLinFactNeighborY="-811"/>
      <dgm:spPr/>
    </dgm:pt>
    <dgm:pt modelId="{D88E8319-B6D5-49D3-B540-92B6D9A64BEC}" type="pres">
      <dgm:prSet presAssocID="{645D015E-3619-4B81-950F-1C544B66009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box Checked with solid fill"/>
        </a:ext>
      </dgm:extLst>
    </dgm:pt>
    <dgm:pt modelId="{41321DAC-A7EE-4AE2-9DC7-D1923CA5030E}" type="pres">
      <dgm:prSet presAssocID="{645D015E-3619-4B81-950F-1C544B660094}" presName="spaceRect" presStyleCnt="0"/>
      <dgm:spPr/>
    </dgm:pt>
    <dgm:pt modelId="{3A883FDD-2842-4E49-87E1-009417EEDE74}" type="pres">
      <dgm:prSet presAssocID="{645D015E-3619-4B81-950F-1C544B660094}" presName="parTx" presStyleLbl="revTx" presStyleIdx="0" presStyleCnt="4">
        <dgm:presLayoutVars>
          <dgm:chMax val="0"/>
          <dgm:chPref val="0"/>
        </dgm:presLayoutVars>
      </dgm:prSet>
      <dgm:spPr/>
    </dgm:pt>
    <dgm:pt modelId="{92DE347A-F440-4EA0-A19A-15ED32058C42}" type="pres">
      <dgm:prSet presAssocID="{B48388A5-17F9-4520-9B6E-350D82B6B47E}" presName="sibTrans" presStyleCnt="0"/>
      <dgm:spPr/>
    </dgm:pt>
    <dgm:pt modelId="{29446BF5-4985-418C-942C-C8627D199049}" type="pres">
      <dgm:prSet presAssocID="{D310FC57-F43C-4E2C-9B6D-9DC71D95C4F8}" presName="compNode" presStyleCnt="0"/>
      <dgm:spPr/>
    </dgm:pt>
    <dgm:pt modelId="{B8DB16D8-4226-454D-9A09-BB040DD2E36C}" type="pres">
      <dgm:prSet presAssocID="{D310FC57-F43C-4E2C-9B6D-9DC71D95C4F8}" presName="bgRect" presStyleLbl="bgShp" presStyleIdx="1" presStyleCnt="4"/>
      <dgm:spPr/>
    </dgm:pt>
    <dgm:pt modelId="{564C5C8F-9437-4747-BE47-8A248FCF0411}" type="pres">
      <dgm:prSet presAssocID="{D310FC57-F43C-4E2C-9B6D-9DC71D95C4F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with solid fill"/>
        </a:ext>
      </dgm:extLst>
    </dgm:pt>
    <dgm:pt modelId="{60D04270-229F-4889-92E8-7F83735A2BF9}" type="pres">
      <dgm:prSet presAssocID="{D310FC57-F43C-4E2C-9B6D-9DC71D95C4F8}" presName="spaceRect" presStyleCnt="0"/>
      <dgm:spPr/>
    </dgm:pt>
    <dgm:pt modelId="{B1CCC648-1946-4024-BC72-12F157BF1C01}" type="pres">
      <dgm:prSet presAssocID="{D310FC57-F43C-4E2C-9B6D-9DC71D95C4F8}" presName="parTx" presStyleLbl="revTx" presStyleIdx="1" presStyleCnt="4">
        <dgm:presLayoutVars>
          <dgm:chMax val="0"/>
          <dgm:chPref val="0"/>
        </dgm:presLayoutVars>
      </dgm:prSet>
      <dgm:spPr/>
    </dgm:pt>
    <dgm:pt modelId="{BD33376C-DA5C-4321-B816-593B71FAA488}" type="pres">
      <dgm:prSet presAssocID="{BBD1174B-380A-46A3-BB91-AF4D4C8C829A}" presName="sibTrans" presStyleCnt="0"/>
      <dgm:spPr/>
    </dgm:pt>
    <dgm:pt modelId="{9A6D2DFC-8CC3-4C6A-A413-0209664C7083}" type="pres">
      <dgm:prSet presAssocID="{7CE94679-2E84-4BAD-AB15-EB3F167E6A46}" presName="compNode" presStyleCnt="0"/>
      <dgm:spPr/>
    </dgm:pt>
    <dgm:pt modelId="{2424DD3C-D8C4-4E3B-93BA-991BC7EAB6F2}" type="pres">
      <dgm:prSet presAssocID="{7CE94679-2E84-4BAD-AB15-EB3F167E6A46}" presName="bgRect" presStyleLbl="bgShp" presStyleIdx="2" presStyleCnt="4"/>
      <dgm:spPr/>
    </dgm:pt>
    <dgm:pt modelId="{ECFEB0C4-30B7-4493-ACBB-424B6B9D5B6B}" type="pres">
      <dgm:prSet presAssocID="{7CE94679-2E84-4BAD-AB15-EB3F167E6A4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hoolhouse outline"/>
        </a:ext>
      </dgm:extLst>
    </dgm:pt>
    <dgm:pt modelId="{F5A4BBDE-3BD9-4EDA-83E6-3ABB08F7BAE0}" type="pres">
      <dgm:prSet presAssocID="{7CE94679-2E84-4BAD-AB15-EB3F167E6A46}" presName="spaceRect" presStyleCnt="0"/>
      <dgm:spPr/>
    </dgm:pt>
    <dgm:pt modelId="{A099E753-F35B-4A24-8E1C-78892999158A}" type="pres">
      <dgm:prSet presAssocID="{7CE94679-2E84-4BAD-AB15-EB3F167E6A46}" presName="parTx" presStyleLbl="revTx" presStyleIdx="2" presStyleCnt="4">
        <dgm:presLayoutVars>
          <dgm:chMax val="0"/>
          <dgm:chPref val="0"/>
        </dgm:presLayoutVars>
      </dgm:prSet>
      <dgm:spPr/>
    </dgm:pt>
    <dgm:pt modelId="{4F3A3109-73D7-4A54-B6B0-184DFE516A95}" type="pres">
      <dgm:prSet presAssocID="{39C7C336-98CB-4C86-AC99-9EAF4D4F2ED6}" presName="sibTrans" presStyleCnt="0"/>
      <dgm:spPr/>
    </dgm:pt>
    <dgm:pt modelId="{E4A0CB12-F2B6-4A62-82C8-3506427C9164}" type="pres">
      <dgm:prSet presAssocID="{86F5EE8F-A5A3-4CF1-9857-3D90C2A6977D}" presName="compNode" presStyleCnt="0"/>
      <dgm:spPr/>
    </dgm:pt>
    <dgm:pt modelId="{58117011-8D5D-4747-80CD-8D2788FAFE28}" type="pres">
      <dgm:prSet presAssocID="{86F5EE8F-A5A3-4CF1-9857-3D90C2A6977D}" presName="bgRect" presStyleLbl="bgShp" presStyleIdx="3" presStyleCnt="4"/>
      <dgm:spPr/>
    </dgm:pt>
    <dgm:pt modelId="{1C7B136C-B410-4D35-8B00-A9E44608E48D}" type="pres">
      <dgm:prSet presAssocID="{86F5EE8F-A5A3-4CF1-9857-3D90C2A6977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Quill outline"/>
        </a:ext>
      </dgm:extLst>
    </dgm:pt>
    <dgm:pt modelId="{A148DB27-A5C7-43D0-8D46-434DE35488A9}" type="pres">
      <dgm:prSet presAssocID="{86F5EE8F-A5A3-4CF1-9857-3D90C2A6977D}" presName="spaceRect" presStyleCnt="0"/>
      <dgm:spPr/>
    </dgm:pt>
    <dgm:pt modelId="{7EC0067D-B60D-46D0-8AC8-C58B64D277FA}" type="pres">
      <dgm:prSet presAssocID="{86F5EE8F-A5A3-4CF1-9857-3D90C2A6977D}" presName="parTx" presStyleLbl="revTx" presStyleIdx="3" presStyleCnt="4">
        <dgm:presLayoutVars>
          <dgm:chMax val="0"/>
          <dgm:chPref val="0"/>
        </dgm:presLayoutVars>
      </dgm:prSet>
      <dgm:spPr/>
    </dgm:pt>
  </dgm:ptLst>
  <dgm:cxnLst>
    <dgm:cxn modelId="{C6D3471D-2A4F-4F81-B30F-AEA358F90A79}" srcId="{31E43AC7-173D-456B-AA05-BC2BCC031A9F}" destId="{D310FC57-F43C-4E2C-9B6D-9DC71D95C4F8}" srcOrd="1" destOrd="0" parTransId="{0E5D1605-1CFC-43E5-9494-6059296171F1}" sibTransId="{BBD1174B-380A-46A3-BB91-AF4D4C8C829A}"/>
    <dgm:cxn modelId="{D1C6AA23-A736-4E26-8749-FDCC29458FB9}" srcId="{31E43AC7-173D-456B-AA05-BC2BCC031A9F}" destId="{645D015E-3619-4B81-950F-1C544B660094}" srcOrd="0" destOrd="0" parTransId="{F3311785-0947-4D54-8B94-64CA474DAD91}" sibTransId="{B48388A5-17F9-4520-9B6E-350D82B6B47E}"/>
    <dgm:cxn modelId="{340918A1-2A97-4CC7-9C47-1772ADE22805}" srcId="{31E43AC7-173D-456B-AA05-BC2BCC031A9F}" destId="{7CE94679-2E84-4BAD-AB15-EB3F167E6A46}" srcOrd="2" destOrd="0" parTransId="{700FB485-963E-4EFD-900F-1742F5BCE2D2}" sibTransId="{39C7C336-98CB-4C86-AC99-9EAF4D4F2ED6}"/>
    <dgm:cxn modelId="{55D36FA9-47B9-4FB7-9D87-815130DE10B4}" srcId="{31E43AC7-173D-456B-AA05-BC2BCC031A9F}" destId="{86F5EE8F-A5A3-4CF1-9857-3D90C2A6977D}" srcOrd="3" destOrd="0" parTransId="{63B5BC1E-BA1A-43C9-AD52-9D99D747CC5F}" sibTransId="{38F48130-8FE7-484D-8F12-95980384125D}"/>
    <dgm:cxn modelId="{D6DF42BC-0B6A-415A-BDC0-214F045B98F6}" type="presOf" srcId="{D310FC57-F43C-4E2C-9B6D-9DC71D95C4F8}" destId="{B1CCC648-1946-4024-BC72-12F157BF1C01}" srcOrd="0" destOrd="0" presId="urn:microsoft.com/office/officeart/2018/2/layout/IconVerticalSolidList"/>
    <dgm:cxn modelId="{AF67EFBF-6BFE-4EFE-8380-70A82874A60D}" type="presOf" srcId="{86F5EE8F-A5A3-4CF1-9857-3D90C2A6977D}" destId="{7EC0067D-B60D-46D0-8AC8-C58B64D277FA}" srcOrd="0" destOrd="0" presId="urn:microsoft.com/office/officeart/2018/2/layout/IconVerticalSolidList"/>
    <dgm:cxn modelId="{FC9A30D0-0277-4B30-BF3C-F7D6E0E606DC}" type="presOf" srcId="{7CE94679-2E84-4BAD-AB15-EB3F167E6A46}" destId="{A099E753-F35B-4A24-8E1C-78892999158A}" srcOrd="0" destOrd="0" presId="urn:microsoft.com/office/officeart/2018/2/layout/IconVerticalSolidList"/>
    <dgm:cxn modelId="{36A9EDEC-8BFB-4FEE-B45F-E388B957A32C}" type="presOf" srcId="{31E43AC7-173D-456B-AA05-BC2BCC031A9F}" destId="{3CD48AE7-D4F6-4B3D-B68E-EF7140BC6B9E}" srcOrd="0" destOrd="0" presId="urn:microsoft.com/office/officeart/2018/2/layout/IconVerticalSolidList"/>
    <dgm:cxn modelId="{8844BFFD-83B2-4166-B6F9-BA7BB7E98FDE}" type="presOf" srcId="{645D015E-3619-4B81-950F-1C544B660094}" destId="{3A883FDD-2842-4E49-87E1-009417EEDE74}" srcOrd="0" destOrd="0" presId="urn:microsoft.com/office/officeart/2018/2/layout/IconVerticalSolidList"/>
    <dgm:cxn modelId="{70568680-A80E-48E6-A060-5DD1652937DA}" type="presParOf" srcId="{3CD48AE7-D4F6-4B3D-B68E-EF7140BC6B9E}" destId="{0DD012EC-9339-4144-9F8C-DEE7EE016DE0}" srcOrd="0" destOrd="0" presId="urn:microsoft.com/office/officeart/2018/2/layout/IconVerticalSolidList"/>
    <dgm:cxn modelId="{F19B7555-756D-441D-B1C2-9D35E0AFA59E}" type="presParOf" srcId="{0DD012EC-9339-4144-9F8C-DEE7EE016DE0}" destId="{E14C0CFE-CB0A-44B3-89C8-D749A9E1B18C}" srcOrd="0" destOrd="0" presId="urn:microsoft.com/office/officeart/2018/2/layout/IconVerticalSolidList"/>
    <dgm:cxn modelId="{C5CF8725-7AD5-49DB-8398-E15B46EBA9B4}" type="presParOf" srcId="{0DD012EC-9339-4144-9F8C-DEE7EE016DE0}" destId="{D88E8319-B6D5-49D3-B540-92B6D9A64BEC}" srcOrd="1" destOrd="0" presId="urn:microsoft.com/office/officeart/2018/2/layout/IconVerticalSolidList"/>
    <dgm:cxn modelId="{72384A35-C31A-458E-A781-1964880AD0CD}" type="presParOf" srcId="{0DD012EC-9339-4144-9F8C-DEE7EE016DE0}" destId="{41321DAC-A7EE-4AE2-9DC7-D1923CA5030E}" srcOrd="2" destOrd="0" presId="urn:microsoft.com/office/officeart/2018/2/layout/IconVerticalSolidList"/>
    <dgm:cxn modelId="{09DB93C8-2F49-44B0-B784-394F1B988826}" type="presParOf" srcId="{0DD012EC-9339-4144-9F8C-DEE7EE016DE0}" destId="{3A883FDD-2842-4E49-87E1-009417EEDE74}" srcOrd="3" destOrd="0" presId="urn:microsoft.com/office/officeart/2018/2/layout/IconVerticalSolidList"/>
    <dgm:cxn modelId="{FCA3B1F4-152B-4150-8783-9D0F7E599D22}" type="presParOf" srcId="{3CD48AE7-D4F6-4B3D-B68E-EF7140BC6B9E}" destId="{92DE347A-F440-4EA0-A19A-15ED32058C42}" srcOrd="1" destOrd="0" presId="urn:microsoft.com/office/officeart/2018/2/layout/IconVerticalSolidList"/>
    <dgm:cxn modelId="{F2FAA34D-227A-4BA4-ACC3-8B03188BB10A}" type="presParOf" srcId="{3CD48AE7-D4F6-4B3D-B68E-EF7140BC6B9E}" destId="{29446BF5-4985-418C-942C-C8627D199049}" srcOrd="2" destOrd="0" presId="urn:microsoft.com/office/officeart/2018/2/layout/IconVerticalSolidList"/>
    <dgm:cxn modelId="{8F12B5E2-909C-43E5-BC75-1966BE120741}" type="presParOf" srcId="{29446BF5-4985-418C-942C-C8627D199049}" destId="{B8DB16D8-4226-454D-9A09-BB040DD2E36C}" srcOrd="0" destOrd="0" presId="urn:microsoft.com/office/officeart/2018/2/layout/IconVerticalSolidList"/>
    <dgm:cxn modelId="{765D216D-A876-4673-8477-E0E31112D287}" type="presParOf" srcId="{29446BF5-4985-418C-942C-C8627D199049}" destId="{564C5C8F-9437-4747-BE47-8A248FCF0411}" srcOrd="1" destOrd="0" presId="urn:microsoft.com/office/officeart/2018/2/layout/IconVerticalSolidList"/>
    <dgm:cxn modelId="{5475EF24-B6BA-4D8A-A896-79C2B8F639A8}" type="presParOf" srcId="{29446BF5-4985-418C-942C-C8627D199049}" destId="{60D04270-229F-4889-92E8-7F83735A2BF9}" srcOrd="2" destOrd="0" presId="urn:microsoft.com/office/officeart/2018/2/layout/IconVerticalSolidList"/>
    <dgm:cxn modelId="{AE8781F8-0ECE-47C1-88A2-B13528B7587F}" type="presParOf" srcId="{29446BF5-4985-418C-942C-C8627D199049}" destId="{B1CCC648-1946-4024-BC72-12F157BF1C01}" srcOrd="3" destOrd="0" presId="urn:microsoft.com/office/officeart/2018/2/layout/IconVerticalSolidList"/>
    <dgm:cxn modelId="{6F588869-7D95-4E85-A456-B969E5BDA8ED}" type="presParOf" srcId="{3CD48AE7-D4F6-4B3D-B68E-EF7140BC6B9E}" destId="{BD33376C-DA5C-4321-B816-593B71FAA488}" srcOrd="3" destOrd="0" presId="urn:microsoft.com/office/officeart/2018/2/layout/IconVerticalSolidList"/>
    <dgm:cxn modelId="{4F79792D-4E96-407D-B990-72C4F2D0CA15}" type="presParOf" srcId="{3CD48AE7-D4F6-4B3D-B68E-EF7140BC6B9E}" destId="{9A6D2DFC-8CC3-4C6A-A413-0209664C7083}" srcOrd="4" destOrd="0" presId="urn:microsoft.com/office/officeart/2018/2/layout/IconVerticalSolidList"/>
    <dgm:cxn modelId="{D5FC8A05-7D49-47B0-A9A7-445AE7B3027D}" type="presParOf" srcId="{9A6D2DFC-8CC3-4C6A-A413-0209664C7083}" destId="{2424DD3C-D8C4-4E3B-93BA-991BC7EAB6F2}" srcOrd="0" destOrd="0" presId="urn:microsoft.com/office/officeart/2018/2/layout/IconVerticalSolidList"/>
    <dgm:cxn modelId="{424C05F8-8178-458A-87B6-239410DC0B2F}" type="presParOf" srcId="{9A6D2DFC-8CC3-4C6A-A413-0209664C7083}" destId="{ECFEB0C4-30B7-4493-ACBB-424B6B9D5B6B}" srcOrd="1" destOrd="0" presId="urn:microsoft.com/office/officeart/2018/2/layout/IconVerticalSolidList"/>
    <dgm:cxn modelId="{7E9060A0-B899-4230-8D01-C031D8F9B2D6}" type="presParOf" srcId="{9A6D2DFC-8CC3-4C6A-A413-0209664C7083}" destId="{F5A4BBDE-3BD9-4EDA-83E6-3ABB08F7BAE0}" srcOrd="2" destOrd="0" presId="urn:microsoft.com/office/officeart/2018/2/layout/IconVerticalSolidList"/>
    <dgm:cxn modelId="{E88A379D-D8BD-40A5-9491-DAABF0A5C954}" type="presParOf" srcId="{9A6D2DFC-8CC3-4C6A-A413-0209664C7083}" destId="{A099E753-F35B-4A24-8E1C-78892999158A}" srcOrd="3" destOrd="0" presId="urn:microsoft.com/office/officeart/2018/2/layout/IconVerticalSolidList"/>
    <dgm:cxn modelId="{CE0E94EB-3E22-43C6-86CA-6D8A4FA5AFDF}" type="presParOf" srcId="{3CD48AE7-D4F6-4B3D-B68E-EF7140BC6B9E}" destId="{4F3A3109-73D7-4A54-B6B0-184DFE516A95}" srcOrd="5" destOrd="0" presId="urn:microsoft.com/office/officeart/2018/2/layout/IconVerticalSolidList"/>
    <dgm:cxn modelId="{C0AEA2AA-5B5F-417A-9292-7218A372FE04}" type="presParOf" srcId="{3CD48AE7-D4F6-4B3D-B68E-EF7140BC6B9E}" destId="{E4A0CB12-F2B6-4A62-82C8-3506427C9164}" srcOrd="6" destOrd="0" presId="urn:microsoft.com/office/officeart/2018/2/layout/IconVerticalSolidList"/>
    <dgm:cxn modelId="{1019F0F0-1272-4EF2-A25E-9569C95B866B}" type="presParOf" srcId="{E4A0CB12-F2B6-4A62-82C8-3506427C9164}" destId="{58117011-8D5D-4747-80CD-8D2788FAFE28}" srcOrd="0" destOrd="0" presId="urn:microsoft.com/office/officeart/2018/2/layout/IconVerticalSolidList"/>
    <dgm:cxn modelId="{A0DC90DF-0683-43FD-AEE7-B828CCDBA25C}" type="presParOf" srcId="{E4A0CB12-F2B6-4A62-82C8-3506427C9164}" destId="{1C7B136C-B410-4D35-8B00-A9E44608E48D}" srcOrd="1" destOrd="0" presId="urn:microsoft.com/office/officeart/2018/2/layout/IconVerticalSolidList"/>
    <dgm:cxn modelId="{27E8384C-B892-4043-8198-08AA6369FB58}" type="presParOf" srcId="{E4A0CB12-F2B6-4A62-82C8-3506427C9164}" destId="{A148DB27-A5C7-43D0-8D46-434DE35488A9}" srcOrd="2" destOrd="0" presId="urn:microsoft.com/office/officeart/2018/2/layout/IconVerticalSolidList"/>
    <dgm:cxn modelId="{A5688826-91CE-4EF0-A544-2ED0AF773360}" type="presParOf" srcId="{E4A0CB12-F2B6-4A62-82C8-3506427C9164}" destId="{7EC0067D-B60D-46D0-8AC8-C58B64D277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C819C-932E-4409-935E-5E92CA5070E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99495D1-AB8A-4D04-A483-AAFCBA0EC900}">
      <dgm:prSet phldrT="[Text]"/>
      <dgm:spPr/>
      <dgm:t>
        <a:bodyPr/>
        <a:lstStyle/>
        <a:p>
          <a:r>
            <a:rPr lang="en-US"/>
            <a:t>Low-income Communities</a:t>
          </a:r>
        </a:p>
      </dgm:t>
    </dgm:pt>
    <dgm:pt modelId="{AE9BF71A-4E36-4C40-AB5C-022B4E42E106}" type="parTrans" cxnId="{C5CFC36C-4906-4735-A0BA-EF7A134A3693}">
      <dgm:prSet/>
      <dgm:spPr/>
      <dgm:t>
        <a:bodyPr/>
        <a:lstStyle/>
        <a:p>
          <a:endParaRPr lang="en-US"/>
        </a:p>
      </dgm:t>
    </dgm:pt>
    <dgm:pt modelId="{30F3B786-235C-4AC0-9BBA-F53BEB19C779}" type="sibTrans" cxnId="{C5CFC36C-4906-4735-A0BA-EF7A134A3693}">
      <dgm:prSet/>
      <dgm:spPr/>
      <dgm:t>
        <a:bodyPr/>
        <a:lstStyle/>
        <a:p>
          <a:endParaRPr lang="en-US"/>
        </a:p>
      </dgm:t>
    </dgm:pt>
    <dgm:pt modelId="{A55B1BAD-BE5F-4DEE-9C48-E55535E84930}">
      <dgm:prSet phldrT="[Text]" custT="1"/>
      <dgm:spPr/>
      <dgm:t>
        <a:bodyPr/>
        <a:lstStyle/>
        <a:p>
          <a:r>
            <a:rPr lang="en-US" sz="2400"/>
            <a:t>10-20% bonus</a:t>
          </a:r>
        </a:p>
      </dgm:t>
    </dgm:pt>
    <dgm:pt modelId="{C3D561B0-D131-434D-91C2-CB0E716C55CD}" type="parTrans" cxnId="{9C0BDFE8-A30A-40C3-9C5C-11FAB9E524C4}">
      <dgm:prSet/>
      <dgm:spPr/>
      <dgm:t>
        <a:bodyPr/>
        <a:lstStyle/>
        <a:p>
          <a:endParaRPr lang="en-US"/>
        </a:p>
      </dgm:t>
    </dgm:pt>
    <dgm:pt modelId="{3783AF11-DEF5-4A57-81F3-16A1822F4507}" type="sibTrans" cxnId="{9C0BDFE8-A30A-40C3-9C5C-11FAB9E524C4}">
      <dgm:prSet/>
      <dgm:spPr/>
      <dgm:t>
        <a:bodyPr/>
        <a:lstStyle/>
        <a:p>
          <a:endParaRPr lang="en-US"/>
        </a:p>
      </dgm:t>
    </dgm:pt>
    <dgm:pt modelId="{38D3FA2D-B909-4B75-874A-2436B3581266}">
      <dgm:prSet phldrT="[Text]"/>
      <dgm:spPr/>
      <dgm:t>
        <a:bodyPr/>
        <a:lstStyle/>
        <a:p>
          <a:r>
            <a:rPr lang="en-US"/>
            <a:t>… if project is in a low-income community with extra bonus if residential or econ benefit project</a:t>
          </a:r>
        </a:p>
      </dgm:t>
    </dgm:pt>
    <dgm:pt modelId="{4D0D0D4F-DFA0-46CB-BCBB-84EFA59F0C0F}" type="parTrans" cxnId="{30FCBAB7-18C7-47DA-9A39-40E48A9DEB9F}">
      <dgm:prSet/>
      <dgm:spPr/>
      <dgm:t>
        <a:bodyPr/>
        <a:lstStyle/>
        <a:p>
          <a:endParaRPr lang="en-US"/>
        </a:p>
      </dgm:t>
    </dgm:pt>
    <dgm:pt modelId="{7C91AC58-C6AE-45A9-B5DD-3F3742CE161E}" type="sibTrans" cxnId="{30FCBAB7-18C7-47DA-9A39-40E48A9DEB9F}">
      <dgm:prSet/>
      <dgm:spPr/>
      <dgm:t>
        <a:bodyPr/>
        <a:lstStyle/>
        <a:p>
          <a:endParaRPr lang="en-US"/>
        </a:p>
      </dgm:t>
    </dgm:pt>
    <dgm:pt modelId="{2D0FE0DF-247E-47D3-A6E4-3F67421C2277}">
      <dgm:prSet phldrT="[Text]"/>
      <dgm:spPr/>
      <dgm:t>
        <a:bodyPr/>
        <a:lstStyle/>
        <a:p>
          <a:r>
            <a:rPr lang="en-US"/>
            <a:t>Energy Communities</a:t>
          </a:r>
        </a:p>
      </dgm:t>
    </dgm:pt>
    <dgm:pt modelId="{98457B52-9FF3-4666-8AFF-CC22EADDBB31}" type="parTrans" cxnId="{47F32282-3914-4E80-AE3F-220F5DA9A062}">
      <dgm:prSet/>
      <dgm:spPr/>
      <dgm:t>
        <a:bodyPr/>
        <a:lstStyle/>
        <a:p>
          <a:endParaRPr lang="en-US"/>
        </a:p>
      </dgm:t>
    </dgm:pt>
    <dgm:pt modelId="{DFF1E22A-9A71-4205-8E0C-93CFCFB0B4B8}" type="sibTrans" cxnId="{47F32282-3914-4E80-AE3F-220F5DA9A062}">
      <dgm:prSet/>
      <dgm:spPr/>
      <dgm:t>
        <a:bodyPr/>
        <a:lstStyle/>
        <a:p>
          <a:endParaRPr lang="en-US"/>
        </a:p>
      </dgm:t>
    </dgm:pt>
    <dgm:pt modelId="{F62A0254-1578-4AD0-B15D-652A7D627487}">
      <dgm:prSet phldrT="[Text]" custT="1"/>
      <dgm:spPr/>
      <dgm:t>
        <a:bodyPr/>
        <a:lstStyle/>
        <a:p>
          <a:r>
            <a:rPr lang="en-US" sz="2400"/>
            <a:t>10% bonus</a:t>
          </a:r>
        </a:p>
      </dgm:t>
    </dgm:pt>
    <dgm:pt modelId="{B557C9CA-ECC3-4026-B097-C3E297740DB9}" type="parTrans" cxnId="{9DAD89CB-DEFD-4DCD-A1A2-73E88D6B8A15}">
      <dgm:prSet/>
      <dgm:spPr/>
      <dgm:t>
        <a:bodyPr/>
        <a:lstStyle/>
        <a:p>
          <a:endParaRPr lang="en-US"/>
        </a:p>
      </dgm:t>
    </dgm:pt>
    <dgm:pt modelId="{B582E5D1-6080-4B74-B883-29283C8D2F0B}" type="sibTrans" cxnId="{9DAD89CB-DEFD-4DCD-A1A2-73E88D6B8A15}">
      <dgm:prSet/>
      <dgm:spPr/>
      <dgm:t>
        <a:bodyPr/>
        <a:lstStyle/>
        <a:p>
          <a:endParaRPr lang="en-US"/>
        </a:p>
      </dgm:t>
    </dgm:pt>
    <dgm:pt modelId="{9875D474-5E2A-4359-80F5-8A7DC905583B}">
      <dgm:prSet phldrT="[Text]"/>
      <dgm:spPr/>
      <dgm:t>
        <a:bodyPr/>
        <a:lstStyle/>
        <a:p>
          <a:r>
            <a:rPr lang="en-US"/>
            <a:t>…if project is in historical “energy community” (i.e., closed coal mine, some brownfield sites)</a:t>
          </a:r>
        </a:p>
      </dgm:t>
    </dgm:pt>
    <dgm:pt modelId="{79A95963-76DD-4AA3-B3C4-DA1F03D4E8E3}" type="parTrans" cxnId="{51991E90-5772-4FA5-872C-B5CAECC39A14}">
      <dgm:prSet/>
      <dgm:spPr/>
      <dgm:t>
        <a:bodyPr/>
        <a:lstStyle/>
        <a:p>
          <a:endParaRPr lang="en-US"/>
        </a:p>
      </dgm:t>
    </dgm:pt>
    <dgm:pt modelId="{3834F53B-3709-46C4-947A-2E444704DA52}" type="sibTrans" cxnId="{51991E90-5772-4FA5-872C-B5CAECC39A14}">
      <dgm:prSet/>
      <dgm:spPr/>
      <dgm:t>
        <a:bodyPr/>
        <a:lstStyle/>
        <a:p>
          <a:endParaRPr lang="en-US"/>
        </a:p>
      </dgm:t>
    </dgm:pt>
    <dgm:pt modelId="{08BEB54E-7C0F-498D-B913-4C9640BA6C71}">
      <dgm:prSet phldrT="[Text]"/>
      <dgm:spPr/>
      <dgm:t>
        <a:bodyPr/>
        <a:lstStyle/>
        <a:p>
          <a:r>
            <a:rPr lang="en-US"/>
            <a:t>Prevailing Wage and Apprenticeship**</a:t>
          </a:r>
        </a:p>
      </dgm:t>
    </dgm:pt>
    <dgm:pt modelId="{41B8003C-50EB-481C-9AEA-9D8CC0366AE5}" type="parTrans" cxnId="{66765EB7-0D9C-400E-8E95-AE2549F1A472}">
      <dgm:prSet/>
      <dgm:spPr/>
      <dgm:t>
        <a:bodyPr/>
        <a:lstStyle/>
        <a:p>
          <a:endParaRPr lang="en-US"/>
        </a:p>
      </dgm:t>
    </dgm:pt>
    <dgm:pt modelId="{06C81CCD-512F-434B-AA39-9540BDE6269B}" type="sibTrans" cxnId="{66765EB7-0D9C-400E-8E95-AE2549F1A472}">
      <dgm:prSet/>
      <dgm:spPr/>
      <dgm:t>
        <a:bodyPr/>
        <a:lstStyle/>
        <a:p>
          <a:endParaRPr lang="en-US"/>
        </a:p>
      </dgm:t>
    </dgm:pt>
    <dgm:pt modelId="{9516B312-CCDF-4B00-93AC-865BC3BF202F}">
      <dgm:prSet phldrT="[Text]" custT="1"/>
      <dgm:spPr/>
      <dgm:t>
        <a:bodyPr/>
        <a:lstStyle/>
        <a:p>
          <a:r>
            <a:rPr lang="en-US" sz="2400"/>
            <a:t>5x bonus</a:t>
          </a:r>
        </a:p>
      </dgm:t>
    </dgm:pt>
    <dgm:pt modelId="{2A757487-E5F4-4F08-96F6-29F1FAD7BDFB}" type="parTrans" cxnId="{EE5C32B7-C39B-4112-9A8B-1F66CD270A3B}">
      <dgm:prSet/>
      <dgm:spPr/>
      <dgm:t>
        <a:bodyPr/>
        <a:lstStyle/>
        <a:p>
          <a:endParaRPr lang="en-US"/>
        </a:p>
      </dgm:t>
    </dgm:pt>
    <dgm:pt modelId="{8BF7F262-68A2-43F3-899B-86BCA942BD18}" type="sibTrans" cxnId="{EE5C32B7-C39B-4112-9A8B-1F66CD270A3B}">
      <dgm:prSet/>
      <dgm:spPr/>
      <dgm:t>
        <a:bodyPr/>
        <a:lstStyle/>
        <a:p>
          <a:endParaRPr lang="en-US"/>
        </a:p>
      </dgm:t>
    </dgm:pt>
    <dgm:pt modelId="{7D2C0E65-75DE-4242-9D62-31BB91237777}">
      <dgm:prSet phldrT="[Text]"/>
      <dgm:spPr/>
      <dgm:t>
        <a:bodyPr/>
        <a:lstStyle/>
        <a:p>
          <a:r>
            <a:rPr lang="en-US"/>
            <a:t>…if </a:t>
          </a:r>
          <a:r>
            <a:rPr lang="en-US" err="1"/>
            <a:t>reqs</a:t>
          </a:r>
          <a:r>
            <a:rPr lang="en-US"/>
            <a:t> for prevailing wages and registered apprentices are met</a:t>
          </a:r>
        </a:p>
      </dgm:t>
    </dgm:pt>
    <dgm:pt modelId="{631853B6-5BEF-4F67-AC90-F35A2C607143}" type="parTrans" cxnId="{EA395202-278D-4D38-BDDE-9A60C6D68D71}">
      <dgm:prSet/>
      <dgm:spPr/>
      <dgm:t>
        <a:bodyPr/>
        <a:lstStyle/>
        <a:p>
          <a:endParaRPr lang="en-US"/>
        </a:p>
      </dgm:t>
    </dgm:pt>
    <dgm:pt modelId="{3D76EF8E-F219-46EC-8BC4-827AB83D9EB4}" type="sibTrans" cxnId="{EA395202-278D-4D38-BDDE-9A60C6D68D71}">
      <dgm:prSet/>
      <dgm:spPr/>
      <dgm:t>
        <a:bodyPr/>
        <a:lstStyle/>
        <a:p>
          <a:endParaRPr lang="en-US"/>
        </a:p>
      </dgm:t>
    </dgm:pt>
    <dgm:pt modelId="{65C874C2-E4AE-42C7-9CCC-45B98CD31C6B}">
      <dgm:prSet phldrT="[Text]"/>
      <dgm:spPr/>
      <dgm:t>
        <a:bodyPr/>
        <a:lstStyle/>
        <a:p>
          <a:r>
            <a:rPr lang="en-US"/>
            <a:t>Domestic Content* **</a:t>
          </a:r>
        </a:p>
      </dgm:t>
    </dgm:pt>
    <dgm:pt modelId="{F9ACEEC3-39AF-4CCD-B456-0873BA0F56EF}" type="parTrans" cxnId="{626B71B2-8DE9-42C4-B45B-46A1CCD55E2E}">
      <dgm:prSet/>
      <dgm:spPr/>
      <dgm:t>
        <a:bodyPr/>
        <a:lstStyle/>
        <a:p>
          <a:endParaRPr lang="en-US"/>
        </a:p>
      </dgm:t>
    </dgm:pt>
    <dgm:pt modelId="{3557BE09-06F5-4BB9-A73C-5CB419D6F143}" type="sibTrans" cxnId="{626B71B2-8DE9-42C4-B45B-46A1CCD55E2E}">
      <dgm:prSet/>
      <dgm:spPr/>
      <dgm:t>
        <a:bodyPr/>
        <a:lstStyle/>
        <a:p>
          <a:endParaRPr lang="en-US"/>
        </a:p>
      </dgm:t>
    </dgm:pt>
    <dgm:pt modelId="{BACBBC37-538D-4E62-96CE-411E9E8BE57A}">
      <dgm:prSet phldrT="[Text]"/>
      <dgm:spPr/>
      <dgm:t>
        <a:bodyPr/>
        <a:lstStyle/>
        <a:p>
          <a:r>
            <a:rPr lang="en-US"/>
            <a:t>…if 100% of applicable steel and iron and an applicable share of ‘manufactured products” produced in U.S.</a:t>
          </a:r>
        </a:p>
      </dgm:t>
    </dgm:pt>
    <dgm:pt modelId="{1C15ABB7-0183-4F78-81B0-E76975AF974C}" type="parTrans" cxnId="{DE96D47B-6E56-42BF-8747-77646D1FDA8A}">
      <dgm:prSet/>
      <dgm:spPr/>
      <dgm:t>
        <a:bodyPr/>
        <a:lstStyle/>
        <a:p>
          <a:endParaRPr lang="en-US"/>
        </a:p>
      </dgm:t>
    </dgm:pt>
    <dgm:pt modelId="{B4A53230-B936-41D2-A5A1-8B58B8BB2F32}" type="sibTrans" cxnId="{DE96D47B-6E56-42BF-8747-77646D1FDA8A}">
      <dgm:prSet/>
      <dgm:spPr/>
      <dgm:t>
        <a:bodyPr/>
        <a:lstStyle/>
        <a:p>
          <a:endParaRPr lang="en-US"/>
        </a:p>
      </dgm:t>
    </dgm:pt>
    <dgm:pt modelId="{34411D3F-D89C-4D89-A7EA-824CE926B80B}">
      <dgm:prSet phldrT="[Text]" custT="1"/>
      <dgm:spPr/>
      <dgm:t>
        <a:bodyPr/>
        <a:lstStyle/>
        <a:p>
          <a:r>
            <a:rPr lang="en-US" sz="2400"/>
            <a:t>10% bonus</a:t>
          </a:r>
        </a:p>
      </dgm:t>
    </dgm:pt>
    <dgm:pt modelId="{E73944F4-3988-471E-AAA2-D24C41CD9C81}" type="parTrans" cxnId="{7A5D71E7-B703-425D-A8E2-C680A16AFBCA}">
      <dgm:prSet/>
      <dgm:spPr/>
      <dgm:t>
        <a:bodyPr/>
        <a:lstStyle/>
        <a:p>
          <a:endParaRPr lang="en-US"/>
        </a:p>
      </dgm:t>
    </dgm:pt>
    <dgm:pt modelId="{578FD839-A611-4B51-B822-2BACBAE7B81B}" type="sibTrans" cxnId="{7A5D71E7-B703-425D-A8E2-C680A16AFBCA}">
      <dgm:prSet/>
      <dgm:spPr/>
      <dgm:t>
        <a:bodyPr/>
        <a:lstStyle/>
        <a:p>
          <a:endParaRPr lang="en-US"/>
        </a:p>
      </dgm:t>
    </dgm:pt>
    <dgm:pt modelId="{D363EFFC-0E21-45BB-BDFA-025652EA9AA2}">
      <dgm:prSet phldrT="[Text]" custT="1"/>
      <dgm:spPr/>
      <dgm:t>
        <a:bodyPr/>
        <a:lstStyle/>
        <a:p>
          <a:r>
            <a:rPr lang="en-US" sz="2400"/>
            <a:t>ITC only </a:t>
          </a:r>
        </a:p>
      </dgm:t>
    </dgm:pt>
    <dgm:pt modelId="{6B64DF02-5E0A-4852-8848-7B5861B30FE3}" type="parTrans" cxnId="{3BCBAAE5-74B0-4A3E-BD52-6074358AC6DA}">
      <dgm:prSet/>
      <dgm:spPr/>
      <dgm:t>
        <a:bodyPr/>
        <a:lstStyle/>
        <a:p>
          <a:endParaRPr lang="en-US"/>
        </a:p>
      </dgm:t>
    </dgm:pt>
    <dgm:pt modelId="{18BDEC0E-CC39-483C-84DE-B6CCAC897326}" type="sibTrans" cxnId="{3BCBAAE5-74B0-4A3E-BD52-6074358AC6DA}">
      <dgm:prSet/>
      <dgm:spPr/>
      <dgm:t>
        <a:bodyPr/>
        <a:lstStyle/>
        <a:p>
          <a:endParaRPr lang="en-US"/>
        </a:p>
      </dgm:t>
    </dgm:pt>
    <dgm:pt modelId="{BBD264C5-79FF-4BC3-94FB-B126D3894194}">
      <dgm:prSet phldrT="[Text]" custT="1"/>
      <dgm:spPr/>
      <dgm:t>
        <a:bodyPr/>
        <a:lstStyle/>
        <a:p>
          <a:r>
            <a:rPr lang="en-US" sz="1800"/>
            <a:t>Applies to both ITC tax basis and PTC rate</a:t>
          </a:r>
        </a:p>
      </dgm:t>
    </dgm:pt>
    <dgm:pt modelId="{A973357D-908D-4898-BCC6-1B2D375CC913}" type="parTrans" cxnId="{150E8C39-8D08-4815-8EC4-BDCBDB88A0F1}">
      <dgm:prSet/>
      <dgm:spPr/>
      <dgm:t>
        <a:bodyPr/>
        <a:lstStyle/>
        <a:p>
          <a:endParaRPr lang="en-US"/>
        </a:p>
      </dgm:t>
    </dgm:pt>
    <dgm:pt modelId="{5F531EBD-933B-495E-8BD6-D1E7F5F4C83D}" type="sibTrans" cxnId="{150E8C39-8D08-4815-8EC4-BDCBDB88A0F1}">
      <dgm:prSet/>
      <dgm:spPr/>
      <dgm:t>
        <a:bodyPr/>
        <a:lstStyle/>
        <a:p>
          <a:endParaRPr lang="en-US"/>
        </a:p>
      </dgm:t>
    </dgm:pt>
    <dgm:pt modelId="{2E0BD6D5-FEF1-4A19-964E-0FD95EA2EA41}">
      <dgm:prSet phldrT="[Text]" custT="1"/>
      <dgm:spPr/>
      <dgm:t>
        <a:bodyPr/>
        <a:lstStyle/>
        <a:p>
          <a:r>
            <a:rPr lang="en-US" sz="1800"/>
            <a:t>Applies to both ITC tax basis and PTC rate</a:t>
          </a:r>
        </a:p>
      </dgm:t>
    </dgm:pt>
    <dgm:pt modelId="{B227721B-BF55-42AF-ABA2-7A2580F0EB79}" type="parTrans" cxnId="{FE9BD202-3AA1-440B-8E3F-4B0D2D879150}">
      <dgm:prSet/>
      <dgm:spPr/>
      <dgm:t>
        <a:bodyPr/>
        <a:lstStyle/>
        <a:p>
          <a:endParaRPr lang="en-US"/>
        </a:p>
      </dgm:t>
    </dgm:pt>
    <dgm:pt modelId="{BA32C39A-B710-4095-85AF-A6CF5B79B6FB}" type="sibTrans" cxnId="{FE9BD202-3AA1-440B-8E3F-4B0D2D879150}">
      <dgm:prSet/>
      <dgm:spPr/>
      <dgm:t>
        <a:bodyPr/>
        <a:lstStyle/>
        <a:p>
          <a:endParaRPr lang="en-US"/>
        </a:p>
      </dgm:t>
    </dgm:pt>
    <dgm:pt modelId="{E69C79C2-4D4B-421A-B054-D2204158FDA0}">
      <dgm:prSet phldrT="[Text]" custT="1"/>
      <dgm:spPr/>
      <dgm:t>
        <a:bodyPr/>
        <a:lstStyle/>
        <a:p>
          <a:r>
            <a:rPr lang="en-US" sz="1800"/>
            <a:t>Applies to both ITC tax basis and PTC rate </a:t>
          </a:r>
        </a:p>
      </dgm:t>
    </dgm:pt>
    <dgm:pt modelId="{D0676B79-27C6-440C-AAF0-5EA9B4340B41}" type="parTrans" cxnId="{211097B7-797A-4BE9-A69F-3A38DB27D14C}">
      <dgm:prSet/>
      <dgm:spPr/>
      <dgm:t>
        <a:bodyPr/>
        <a:lstStyle/>
        <a:p>
          <a:endParaRPr lang="en-US"/>
        </a:p>
      </dgm:t>
    </dgm:pt>
    <dgm:pt modelId="{232C0049-3A87-4A98-936A-061BF1EF5429}" type="sibTrans" cxnId="{211097B7-797A-4BE9-A69F-3A38DB27D14C}">
      <dgm:prSet/>
      <dgm:spPr/>
      <dgm:t>
        <a:bodyPr/>
        <a:lstStyle/>
        <a:p>
          <a:endParaRPr lang="en-US"/>
        </a:p>
      </dgm:t>
    </dgm:pt>
    <dgm:pt modelId="{279029A4-2649-491F-A026-0D06054CB4D0}" type="pres">
      <dgm:prSet presAssocID="{10AC819C-932E-4409-935E-5E92CA5070E1}" presName="theList" presStyleCnt="0">
        <dgm:presLayoutVars>
          <dgm:dir/>
          <dgm:animLvl val="lvl"/>
          <dgm:resizeHandles val="exact"/>
        </dgm:presLayoutVars>
      </dgm:prSet>
      <dgm:spPr/>
    </dgm:pt>
    <dgm:pt modelId="{1E9690C7-63FA-4529-BBEE-85FDDE57C89A}" type="pres">
      <dgm:prSet presAssocID="{999495D1-AB8A-4D04-A483-AAFCBA0EC900}" presName="compNode" presStyleCnt="0"/>
      <dgm:spPr/>
    </dgm:pt>
    <dgm:pt modelId="{0F7011D2-A5AF-4794-BD43-A7FCA5BAE9A9}" type="pres">
      <dgm:prSet presAssocID="{999495D1-AB8A-4D04-A483-AAFCBA0EC900}" presName="aNode" presStyleLbl="bgShp" presStyleIdx="0" presStyleCnt="4"/>
      <dgm:spPr/>
    </dgm:pt>
    <dgm:pt modelId="{4D8996C3-1655-46DD-821A-57489178191A}" type="pres">
      <dgm:prSet presAssocID="{999495D1-AB8A-4D04-A483-AAFCBA0EC900}" presName="textNode" presStyleLbl="bgShp" presStyleIdx="0" presStyleCnt="4"/>
      <dgm:spPr/>
    </dgm:pt>
    <dgm:pt modelId="{18C29045-D9E0-4794-B101-370CDBF77B20}" type="pres">
      <dgm:prSet presAssocID="{999495D1-AB8A-4D04-A483-AAFCBA0EC900}" presName="compChildNode" presStyleCnt="0"/>
      <dgm:spPr/>
    </dgm:pt>
    <dgm:pt modelId="{010C1F1A-57D9-460C-9BAB-AA728CBD3C68}" type="pres">
      <dgm:prSet presAssocID="{999495D1-AB8A-4D04-A483-AAFCBA0EC900}" presName="theInnerList" presStyleCnt="0"/>
      <dgm:spPr/>
    </dgm:pt>
    <dgm:pt modelId="{D60B30AA-8DA9-4EC1-A504-63461038DD05}" type="pres">
      <dgm:prSet presAssocID="{A55B1BAD-BE5F-4DEE-9C48-E55535E84930}" presName="childNode" presStyleLbl="node1" presStyleIdx="0" presStyleCnt="12">
        <dgm:presLayoutVars>
          <dgm:bulletEnabled val="1"/>
        </dgm:presLayoutVars>
      </dgm:prSet>
      <dgm:spPr/>
    </dgm:pt>
    <dgm:pt modelId="{95E7ACF7-9C37-4930-B8D2-E0819AB7E12C}" type="pres">
      <dgm:prSet presAssocID="{A55B1BAD-BE5F-4DEE-9C48-E55535E84930}" presName="aSpace2" presStyleCnt="0"/>
      <dgm:spPr/>
    </dgm:pt>
    <dgm:pt modelId="{0E2737C2-F58F-4E12-81B0-5C364DC5D99F}" type="pres">
      <dgm:prSet presAssocID="{38D3FA2D-B909-4B75-874A-2436B3581266}" presName="childNode" presStyleLbl="node1" presStyleIdx="1" presStyleCnt="12">
        <dgm:presLayoutVars>
          <dgm:bulletEnabled val="1"/>
        </dgm:presLayoutVars>
      </dgm:prSet>
      <dgm:spPr/>
    </dgm:pt>
    <dgm:pt modelId="{63EEC92E-5C3B-4D26-A6D6-DAD46C9F9E0E}" type="pres">
      <dgm:prSet presAssocID="{38D3FA2D-B909-4B75-874A-2436B3581266}" presName="aSpace2" presStyleCnt="0"/>
      <dgm:spPr/>
    </dgm:pt>
    <dgm:pt modelId="{D984233B-EA55-4177-AE48-52FFF4092240}" type="pres">
      <dgm:prSet presAssocID="{D363EFFC-0E21-45BB-BDFA-025652EA9AA2}" presName="childNode" presStyleLbl="node1" presStyleIdx="2" presStyleCnt="12">
        <dgm:presLayoutVars>
          <dgm:bulletEnabled val="1"/>
        </dgm:presLayoutVars>
      </dgm:prSet>
      <dgm:spPr/>
    </dgm:pt>
    <dgm:pt modelId="{566311E1-7B95-46AF-A47C-A63F374BE6FE}" type="pres">
      <dgm:prSet presAssocID="{999495D1-AB8A-4D04-A483-AAFCBA0EC900}" presName="aSpace" presStyleCnt="0"/>
      <dgm:spPr/>
    </dgm:pt>
    <dgm:pt modelId="{4ABB2462-1D8F-4DAF-8955-14364A36AB67}" type="pres">
      <dgm:prSet presAssocID="{2D0FE0DF-247E-47D3-A6E4-3F67421C2277}" presName="compNode" presStyleCnt="0"/>
      <dgm:spPr/>
    </dgm:pt>
    <dgm:pt modelId="{1095A64F-8AE9-4193-81AE-C1EF826663D0}" type="pres">
      <dgm:prSet presAssocID="{2D0FE0DF-247E-47D3-A6E4-3F67421C2277}" presName="aNode" presStyleLbl="bgShp" presStyleIdx="1" presStyleCnt="4"/>
      <dgm:spPr/>
    </dgm:pt>
    <dgm:pt modelId="{D98C41DF-CC38-4F98-9F6C-06DBF6AD4C5B}" type="pres">
      <dgm:prSet presAssocID="{2D0FE0DF-247E-47D3-A6E4-3F67421C2277}" presName="textNode" presStyleLbl="bgShp" presStyleIdx="1" presStyleCnt="4"/>
      <dgm:spPr/>
    </dgm:pt>
    <dgm:pt modelId="{CB85468D-253E-4D86-9ED9-ADE181AB31BA}" type="pres">
      <dgm:prSet presAssocID="{2D0FE0DF-247E-47D3-A6E4-3F67421C2277}" presName="compChildNode" presStyleCnt="0"/>
      <dgm:spPr/>
    </dgm:pt>
    <dgm:pt modelId="{44C01B9E-15BF-4BB5-AAC1-D884D31EFBDE}" type="pres">
      <dgm:prSet presAssocID="{2D0FE0DF-247E-47D3-A6E4-3F67421C2277}" presName="theInnerList" presStyleCnt="0"/>
      <dgm:spPr/>
    </dgm:pt>
    <dgm:pt modelId="{BEFB6ABF-F2E5-440F-8E1F-E01E0A414B2C}" type="pres">
      <dgm:prSet presAssocID="{F62A0254-1578-4AD0-B15D-652A7D627487}" presName="childNode" presStyleLbl="node1" presStyleIdx="3" presStyleCnt="12">
        <dgm:presLayoutVars>
          <dgm:bulletEnabled val="1"/>
        </dgm:presLayoutVars>
      </dgm:prSet>
      <dgm:spPr/>
    </dgm:pt>
    <dgm:pt modelId="{DD845F0C-DBE4-4CCA-9DE4-ED79DED533A0}" type="pres">
      <dgm:prSet presAssocID="{F62A0254-1578-4AD0-B15D-652A7D627487}" presName="aSpace2" presStyleCnt="0"/>
      <dgm:spPr/>
    </dgm:pt>
    <dgm:pt modelId="{FF4B2263-CDDA-405F-8CFB-87F487FFF744}" type="pres">
      <dgm:prSet presAssocID="{9875D474-5E2A-4359-80F5-8A7DC905583B}" presName="childNode" presStyleLbl="node1" presStyleIdx="4" presStyleCnt="12">
        <dgm:presLayoutVars>
          <dgm:bulletEnabled val="1"/>
        </dgm:presLayoutVars>
      </dgm:prSet>
      <dgm:spPr/>
    </dgm:pt>
    <dgm:pt modelId="{2C6F978A-3377-409C-843D-E42E0F5CC9ED}" type="pres">
      <dgm:prSet presAssocID="{9875D474-5E2A-4359-80F5-8A7DC905583B}" presName="aSpace2" presStyleCnt="0"/>
      <dgm:spPr/>
    </dgm:pt>
    <dgm:pt modelId="{E23E4B55-80CC-4507-A6DA-A3EE92F71D2B}" type="pres">
      <dgm:prSet presAssocID="{BBD264C5-79FF-4BC3-94FB-B126D3894194}" presName="childNode" presStyleLbl="node1" presStyleIdx="5" presStyleCnt="12">
        <dgm:presLayoutVars>
          <dgm:bulletEnabled val="1"/>
        </dgm:presLayoutVars>
      </dgm:prSet>
      <dgm:spPr/>
    </dgm:pt>
    <dgm:pt modelId="{90875953-DD7F-4627-94EE-B940C7BBFBA6}" type="pres">
      <dgm:prSet presAssocID="{2D0FE0DF-247E-47D3-A6E4-3F67421C2277}" presName="aSpace" presStyleCnt="0"/>
      <dgm:spPr/>
    </dgm:pt>
    <dgm:pt modelId="{CE50AD81-F64D-430A-A5C0-F2C533989C54}" type="pres">
      <dgm:prSet presAssocID="{08BEB54E-7C0F-498D-B913-4C9640BA6C71}" presName="compNode" presStyleCnt="0"/>
      <dgm:spPr/>
    </dgm:pt>
    <dgm:pt modelId="{CA438F45-983A-4572-94FF-A2A8EFD54C3B}" type="pres">
      <dgm:prSet presAssocID="{08BEB54E-7C0F-498D-B913-4C9640BA6C71}" presName="aNode" presStyleLbl="bgShp" presStyleIdx="2" presStyleCnt="4"/>
      <dgm:spPr/>
    </dgm:pt>
    <dgm:pt modelId="{70F9CCC7-7DFB-4950-A9CD-8633B6885754}" type="pres">
      <dgm:prSet presAssocID="{08BEB54E-7C0F-498D-B913-4C9640BA6C71}" presName="textNode" presStyleLbl="bgShp" presStyleIdx="2" presStyleCnt="4"/>
      <dgm:spPr/>
    </dgm:pt>
    <dgm:pt modelId="{23650E3B-9E2A-4B1E-A716-5E98351B0D96}" type="pres">
      <dgm:prSet presAssocID="{08BEB54E-7C0F-498D-B913-4C9640BA6C71}" presName="compChildNode" presStyleCnt="0"/>
      <dgm:spPr/>
    </dgm:pt>
    <dgm:pt modelId="{A05CF6BD-D05A-4534-8701-837595C37E91}" type="pres">
      <dgm:prSet presAssocID="{08BEB54E-7C0F-498D-B913-4C9640BA6C71}" presName="theInnerList" presStyleCnt="0"/>
      <dgm:spPr/>
    </dgm:pt>
    <dgm:pt modelId="{6FA3D22E-DCC4-42D2-B66E-F0FED99AFA68}" type="pres">
      <dgm:prSet presAssocID="{9516B312-CCDF-4B00-93AC-865BC3BF202F}" presName="childNode" presStyleLbl="node1" presStyleIdx="6" presStyleCnt="12">
        <dgm:presLayoutVars>
          <dgm:bulletEnabled val="1"/>
        </dgm:presLayoutVars>
      </dgm:prSet>
      <dgm:spPr/>
    </dgm:pt>
    <dgm:pt modelId="{5A4711AE-7846-4ED4-8EB3-5DB1D42FA112}" type="pres">
      <dgm:prSet presAssocID="{9516B312-CCDF-4B00-93AC-865BC3BF202F}" presName="aSpace2" presStyleCnt="0"/>
      <dgm:spPr/>
    </dgm:pt>
    <dgm:pt modelId="{268D3A7A-F93C-4C57-AF69-B433BE269048}" type="pres">
      <dgm:prSet presAssocID="{7D2C0E65-75DE-4242-9D62-31BB91237777}" presName="childNode" presStyleLbl="node1" presStyleIdx="7" presStyleCnt="12">
        <dgm:presLayoutVars>
          <dgm:bulletEnabled val="1"/>
        </dgm:presLayoutVars>
      </dgm:prSet>
      <dgm:spPr/>
    </dgm:pt>
    <dgm:pt modelId="{72496BD6-1B62-4160-A821-DCEB69A34E68}" type="pres">
      <dgm:prSet presAssocID="{7D2C0E65-75DE-4242-9D62-31BB91237777}" presName="aSpace2" presStyleCnt="0"/>
      <dgm:spPr/>
    </dgm:pt>
    <dgm:pt modelId="{426FAD5B-1944-40CE-8BE6-D33BE0ED480A}" type="pres">
      <dgm:prSet presAssocID="{2E0BD6D5-FEF1-4A19-964E-0FD95EA2EA41}" presName="childNode" presStyleLbl="node1" presStyleIdx="8" presStyleCnt="12">
        <dgm:presLayoutVars>
          <dgm:bulletEnabled val="1"/>
        </dgm:presLayoutVars>
      </dgm:prSet>
      <dgm:spPr/>
    </dgm:pt>
    <dgm:pt modelId="{064EA2B5-71EB-402D-849C-0DB85B76FD0E}" type="pres">
      <dgm:prSet presAssocID="{08BEB54E-7C0F-498D-B913-4C9640BA6C71}" presName="aSpace" presStyleCnt="0"/>
      <dgm:spPr/>
    </dgm:pt>
    <dgm:pt modelId="{F6FEB3CE-84F8-42E5-A9F3-94FE5B993727}" type="pres">
      <dgm:prSet presAssocID="{65C874C2-E4AE-42C7-9CCC-45B98CD31C6B}" presName="compNode" presStyleCnt="0"/>
      <dgm:spPr/>
    </dgm:pt>
    <dgm:pt modelId="{F592FFF9-DBA5-41D3-8C7C-EAE434B0ECE5}" type="pres">
      <dgm:prSet presAssocID="{65C874C2-E4AE-42C7-9CCC-45B98CD31C6B}" presName="aNode" presStyleLbl="bgShp" presStyleIdx="3" presStyleCnt="4"/>
      <dgm:spPr/>
    </dgm:pt>
    <dgm:pt modelId="{91FB0EA6-5A99-44FD-B27B-18AA9ADAAF03}" type="pres">
      <dgm:prSet presAssocID="{65C874C2-E4AE-42C7-9CCC-45B98CD31C6B}" presName="textNode" presStyleLbl="bgShp" presStyleIdx="3" presStyleCnt="4"/>
      <dgm:spPr/>
    </dgm:pt>
    <dgm:pt modelId="{480CDF5D-0487-49FD-A46A-E8F0C7E9EFA8}" type="pres">
      <dgm:prSet presAssocID="{65C874C2-E4AE-42C7-9CCC-45B98CD31C6B}" presName="compChildNode" presStyleCnt="0"/>
      <dgm:spPr/>
    </dgm:pt>
    <dgm:pt modelId="{895205D1-8829-45B5-925E-7E315F9360C9}" type="pres">
      <dgm:prSet presAssocID="{65C874C2-E4AE-42C7-9CCC-45B98CD31C6B}" presName="theInnerList" presStyleCnt="0"/>
      <dgm:spPr/>
    </dgm:pt>
    <dgm:pt modelId="{8EC8B0CB-96DB-4B40-B6E6-EB83F0414DE9}" type="pres">
      <dgm:prSet presAssocID="{34411D3F-D89C-4D89-A7EA-824CE926B80B}" presName="childNode" presStyleLbl="node1" presStyleIdx="9" presStyleCnt="12">
        <dgm:presLayoutVars>
          <dgm:bulletEnabled val="1"/>
        </dgm:presLayoutVars>
      </dgm:prSet>
      <dgm:spPr/>
    </dgm:pt>
    <dgm:pt modelId="{A0440CA1-42F1-46AA-ACE9-EAB69383E164}" type="pres">
      <dgm:prSet presAssocID="{34411D3F-D89C-4D89-A7EA-824CE926B80B}" presName="aSpace2" presStyleCnt="0"/>
      <dgm:spPr/>
    </dgm:pt>
    <dgm:pt modelId="{DB57D0CC-B6A0-4098-9243-E7B618F0F2F1}" type="pres">
      <dgm:prSet presAssocID="{BACBBC37-538D-4E62-96CE-411E9E8BE57A}" presName="childNode" presStyleLbl="node1" presStyleIdx="10" presStyleCnt="12">
        <dgm:presLayoutVars>
          <dgm:bulletEnabled val="1"/>
        </dgm:presLayoutVars>
      </dgm:prSet>
      <dgm:spPr/>
    </dgm:pt>
    <dgm:pt modelId="{99FA9382-AECE-4C4B-88EE-76BA4B820EAA}" type="pres">
      <dgm:prSet presAssocID="{BACBBC37-538D-4E62-96CE-411E9E8BE57A}" presName="aSpace2" presStyleCnt="0"/>
      <dgm:spPr/>
    </dgm:pt>
    <dgm:pt modelId="{A781167B-64A6-4277-88AD-D6A8881C8FA9}" type="pres">
      <dgm:prSet presAssocID="{E69C79C2-4D4B-421A-B054-D2204158FDA0}" presName="childNode" presStyleLbl="node1" presStyleIdx="11" presStyleCnt="12">
        <dgm:presLayoutVars>
          <dgm:bulletEnabled val="1"/>
        </dgm:presLayoutVars>
      </dgm:prSet>
      <dgm:spPr/>
    </dgm:pt>
  </dgm:ptLst>
  <dgm:cxnLst>
    <dgm:cxn modelId="{EA395202-278D-4D38-BDDE-9A60C6D68D71}" srcId="{08BEB54E-7C0F-498D-B913-4C9640BA6C71}" destId="{7D2C0E65-75DE-4242-9D62-31BB91237777}" srcOrd="1" destOrd="0" parTransId="{631853B6-5BEF-4F67-AC90-F35A2C607143}" sibTransId="{3D76EF8E-F219-46EC-8BC4-827AB83D9EB4}"/>
    <dgm:cxn modelId="{FE9BD202-3AA1-440B-8E3F-4B0D2D879150}" srcId="{08BEB54E-7C0F-498D-B913-4C9640BA6C71}" destId="{2E0BD6D5-FEF1-4A19-964E-0FD95EA2EA41}" srcOrd="2" destOrd="0" parTransId="{B227721B-BF55-42AF-ABA2-7A2580F0EB79}" sibTransId="{BA32C39A-B710-4095-85AF-A6CF5B79B6FB}"/>
    <dgm:cxn modelId="{D2813809-21DC-4451-9788-1BB523D993DC}" type="presOf" srcId="{2D0FE0DF-247E-47D3-A6E4-3F67421C2277}" destId="{1095A64F-8AE9-4193-81AE-C1EF826663D0}" srcOrd="0" destOrd="0" presId="urn:microsoft.com/office/officeart/2005/8/layout/lProcess2"/>
    <dgm:cxn modelId="{A166490A-F8AD-4395-856E-964FB57FD9CD}" type="presOf" srcId="{2D0FE0DF-247E-47D3-A6E4-3F67421C2277}" destId="{D98C41DF-CC38-4F98-9F6C-06DBF6AD4C5B}" srcOrd="1" destOrd="0" presId="urn:microsoft.com/office/officeart/2005/8/layout/lProcess2"/>
    <dgm:cxn modelId="{C22F6524-BE9E-4073-9E30-D5140BBF8B24}" type="presOf" srcId="{D363EFFC-0E21-45BB-BDFA-025652EA9AA2}" destId="{D984233B-EA55-4177-AE48-52FFF4092240}" srcOrd="0" destOrd="0" presId="urn:microsoft.com/office/officeart/2005/8/layout/lProcess2"/>
    <dgm:cxn modelId="{63FF2926-2E4D-4448-BCEA-5D985545772E}" type="presOf" srcId="{65C874C2-E4AE-42C7-9CCC-45B98CD31C6B}" destId="{91FB0EA6-5A99-44FD-B27B-18AA9ADAAF03}" srcOrd="1" destOrd="0" presId="urn:microsoft.com/office/officeart/2005/8/layout/lProcess2"/>
    <dgm:cxn modelId="{8FC7AC30-31A9-43F6-976D-A9D53A5F7221}" type="presOf" srcId="{BBD264C5-79FF-4BC3-94FB-B126D3894194}" destId="{E23E4B55-80CC-4507-A6DA-A3EE92F71D2B}" srcOrd="0" destOrd="0" presId="urn:microsoft.com/office/officeart/2005/8/layout/lProcess2"/>
    <dgm:cxn modelId="{AA228137-FA9E-4CDF-BDC1-A67E8D4EF2DF}" type="presOf" srcId="{7D2C0E65-75DE-4242-9D62-31BB91237777}" destId="{268D3A7A-F93C-4C57-AF69-B433BE269048}" srcOrd="0" destOrd="0" presId="urn:microsoft.com/office/officeart/2005/8/layout/lProcess2"/>
    <dgm:cxn modelId="{8B4BBD38-10A8-4F50-BECF-A462B195C60D}" type="presOf" srcId="{BACBBC37-538D-4E62-96CE-411E9E8BE57A}" destId="{DB57D0CC-B6A0-4098-9243-E7B618F0F2F1}" srcOrd="0" destOrd="0" presId="urn:microsoft.com/office/officeart/2005/8/layout/lProcess2"/>
    <dgm:cxn modelId="{150E8C39-8D08-4815-8EC4-BDCBDB88A0F1}" srcId="{2D0FE0DF-247E-47D3-A6E4-3F67421C2277}" destId="{BBD264C5-79FF-4BC3-94FB-B126D3894194}" srcOrd="2" destOrd="0" parTransId="{A973357D-908D-4898-BCC6-1B2D375CC913}" sibTransId="{5F531EBD-933B-495E-8BD6-D1E7F5F4C83D}"/>
    <dgm:cxn modelId="{0CA71B43-0A48-4B49-86DC-55FA2D92D774}" type="presOf" srcId="{08BEB54E-7C0F-498D-B913-4C9640BA6C71}" destId="{70F9CCC7-7DFB-4950-A9CD-8633B6885754}" srcOrd="1" destOrd="0" presId="urn:microsoft.com/office/officeart/2005/8/layout/lProcess2"/>
    <dgm:cxn modelId="{40530A68-D188-46BC-812C-F3D7A710DBCD}" type="presOf" srcId="{999495D1-AB8A-4D04-A483-AAFCBA0EC900}" destId="{0F7011D2-A5AF-4794-BD43-A7FCA5BAE9A9}" srcOrd="0" destOrd="0" presId="urn:microsoft.com/office/officeart/2005/8/layout/lProcess2"/>
    <dgm:cxn modelId="{C5CFC36C-4906-4735-A0BA-EF7A134A3693}" srcId="{10AC819C-932E-4409-935E-5E92CA5070E1}" destId="{999495D1-AB8A-4D04-A483-AAFCBA0EC900}" srcOrd="0" destOrd="0" parTransId="{AE9BF71A-4E36-4C40-AB5C-022B4E42E106}" sibTransId="{30F3B786-235C-4AC0-9BBA-F53BEB19C779}"/>
    <dgm:cxn modelId="{1A3B6053-3A0B-4E8A-B092-D7E9FCBAF8D1}" type="presOf" srcId="{38D3FA2D-B909-4B75-874A-2436B3581266}" destId="{0E2737C2-F58F-4E12-81B0-5C364DC5D99F}" srcOrd="0" destOrd="0" presId="urn:microsoft.com/office/officeart/2005/8/layout/lProcess2"/>
    <dgm:cxn modelId="{6C75BC76-12AC-48C5-8705-C1F8C14A34DF}" type="presOf" srcId="{9875D474-5E2A-4359-80F5-8A7DC905583B}" destId="{FF4B2263-CDDA-405F-8CFB-87F487FFF744}" srcOrd="0" destOrd="0" presId="urn:microsoft.com/office/officeart/2005/8/layout/lProcess2"/>
    <dgm:cxn modelId="{17E91877-3FBB-42B7-A9AB-1BFAB9F73D92}" type="presOf" srcId="{E69C79C2-4D4B-421A-B054-D2204158FDA0}" destId="{A781167B-64A6-4277-88AD-D6A8881C8FA9}" srcOrd="0" destOrd="0" presId="urn:microsoft.com/office/officeart/2005/8/layout/lProcess2"/>
    <dgm:cxn modelId="{DE96D47B-6E56-42BF-8747-77646D1FDA8A}" srcId="{65C874C2-E4AE-42C7-9CCC-45B98CD31C6B}" destId="{BACBBC37-538D-4E62-96CE-411E9E8BE57A}" srcOrd="1" destOrd="0" parTransId="{1C15ABB7-0183-4F78-81B0-E76975AF974C}" sibTransId="{B4A53230-B936-41D2-A5A1-8B58B8BB2F32}"/>
    <dgm:cxn modelId="{47F32282-3914-4E80-AE3F-220F5DA9A062}" srcId="{10AC819C-932E-4409-935E-5E92CA5070E1}" destId="{2D0FE0DF-247E-47D3-A6E4-3F67421C2277}" srcOrd="1" destOrd="0" parTransId="{98457B52-9FF3-4666-8AFF-CC22EADDBB31}" sibTransId="{DFF1E22A-9A71-4205-8E0C-93CFCFB0B4B8}"/>
    <dgm:cxn modelId="{F4199A8F-CEF0-433D-B8AF-7129C497A81E}" type="presOf" srcId="{F62A0254-1578-4AD0-B15D-652A7D627487}" destId="{BEFB6ABF-F2E5-440F-8E1F-E01E0A414B2C}" srcOrd="0" destOrd="0" presId="urn:microsoft.com/office/officeart/2005/8/layout/lProcess2"/>
    <dgm:cxn modelId="{51991E90-5772-4FA5-872C-B5CAECC39A14}" srcId="{2D0FE0DF-247E-47D3-A6E4-3F67421C2277}" destId="{9875D474-5E2A-4359-80F5-8A7DC905583B}" srcOrd="1" destOrd="0" parTransId="{79A95963-76DD-4AA3-B3C4-DA1F03D4E8E3}" sibTransId="{3834F53B-3709-46C4-947A-2E444704DA52}"/>
    <dgm:cxn modelId="{5B0613A6-F998-4224-9EC3-88C294BB3307}" type="presOf" srcId="{34411D3F-D89C-4D89-A7EA-824CE926B80B}" destId="{8EC8B0CB-96DB-4B40-B6E6-EB83F0414DE9}" srcOrd="0" destOrd="0" presId="urn:microsoft.com/office/officeart/2005/8/layout/lProcess2"/>
    <dgm:cxn modelId="{AD1DD4A6-7F2A-4182-9E62-993B8D37B673}" type="presOf" srcId="{2E0BD6D5-FEF1-4A19-964E-0FD95EA2EA41}" destId="{426FAD5B-1944-40CE-8BE6-D33BE0ED480A}" srcOrd="0" destOrd="0" presId="urn:microsoft.com/office/officeart/2005/8/layout/lProcess2"/>
    <dgm:cxn modelId="{9ACA93AB-B816-4C64-A6A7-952701FD8FA7}" type="presOf" srcId="{999495D1-AB8A-4D04-A483-AAFCBA0EC900}" destId="{4D8996C3-1655-46DD-821A-57489178191A}" srcOrd="1" destOrd="0" presId="urn:microsoft.com/office/officeart/2005/8/layout/lProcess2"/>
    <dgm:cxn modelId="{626B71B2-8DE9-42C4-B45B-46A1CCD55E2E}" srcId="{10AC819C-932E-4409-935E-5E92CA5070E1}" destId="{65C874C2-E4AE-42C7-9CCC-45B98CD31C6B}" srcOrd="3" destOrd="0" parTransId="{F9ACEEC3-39AF-4CCD-B456-0873BA0F56EF}" sibTransId="{3557BE09-06F5-4BB9-A73C-5CB419D6F143}"/>
    <dgm:cxn modelId="{EE5C32B7-C39B-4112-9A8B-1F66CD270A3B}" srcId="{08BEB54E-7C0F-498D-B913-4C9640BA6C71}" destId="{9516B312-CCDF-4B00-93AC-865BC3BF202F}" srcOrd="0" destOrd="0" parTransId="{2A757487-E5F4-4F08-96F6-29F1FAD7BDFB}" sibTransId="{8BF7F262-68A2-43F3-899B-86BCA942BD18}"/>
    <dgm:cxn modelId="{66765EB7-0D9C-400E-8E95-AE2549F1A472}" srcId="{10AC819C-932E-4409-935E-5E92CA5070E1}" destId="{08BEB54E-7C0F-498D-B913-4C9640BA6C71}" srcOrd="2" destOrd="0" parTransId="{41B8003C-50EB-481C-9AEA-9D8CC0366AE5}" sibTransId="{06C81CCD-512F-434B-AA39-9540BDE6269B}"/>
    <dgm:cxn modelId="{211097B7-797A-4BE9-A69F-3A38DB27D14C}" srcId="{65C874C2-E4AE-42C7-9CCC-45B98CD31C6B}" destId="{E69C79C2-4D4B-421A-B054-D2204158FDA0}" srcOrd="2" destOrd="0" parTransId="{D0676B79-27C6-440C-AAF0-5EA9B4340B41}" sibTransId="{232C0049-3A87-4A98-936A-061BF1EF5429}"/>
    <dgm:cxn modelId="{30FCBAB7-18C7-47DA-9A39-40E48A9DEB9F}" srcId="{999495D1-AB8A-4D04-A483-AAFCBA0EC900}" destId="{38D3FA2D-B909-4B75-874A-2436B3581266}" srcOrd="1" destOrd="0" parTransId="{4D0D0D4F-DFA0-46CB-BCBB-84EFA59F0C0F}" sibTransId="{7C91AC58-C6AE-45A9-B5DD-3F3742CE161E}"/>
    <dgm:cxn modelId="{D9243DBC-372E-467F-8F96-04999DF705E0}" type="presOf" srcId="{65C874C2-E4AE-42C7-9CCC-45B98CD31C6B}" destId="{F592FFF9-DBA5-41D3-8C7C-EAE434B0ECE5}" srcOrd="0" destOrd="0" presId="urn:microsoft.com/office/officeart/2005/8/layout/lProcess2"/>
    <dgm:cxn modelId="{AFDB3CC0-855E-4AC1-8107-4834792D225B}" type="presOf" srcId="{10AC819C-932E-4409-935E-5E92CA5070E1}" destId="{279029A4-2649-491F-A026-0D06054CB4D0}" srcOrd="0" destOrd="0" presId="urn:microsoft.com/office/officeart/2005/8/layout/lProcess2"/>
    <dgm:cxn modelId="{9DAD89CB-DEFD-4DCD-A1A2-73E88D6B8A15}" srcId="{2D0FE0DF-247E-47D3-A6E4-3F67421C2277}" destId="{F62A0254-1578-4AD0-B15D-652A7D627487}" srcOrd="0" destOrd="0" parTransId="{B557C9CA-ECC3-4026-B097-C3E297740DB9}" sibTransId="{B582E5D1-6080-4B74-B883-29283C8D2F0B}"/>
    <dgm:cxn modelId="{3BCBAAE5-74B0-4A3E-BD52-6074358AC6DA}" srcId="{999495D1-AB8A-4D04-A483-AAFCBA0EC900}" destId="{D363EFFC-0E21-45BB-BDFA-025652EA9AA2}" srcOrd="2" destOrd="0" parTransId="{6B64DF02-5E0A-4852-8848-7B5861B30FE3}" sibTransId="{18BDEC0E-CC39-483C-84DE-B6CCAC897326}"/>
    <dgm:cxn modelId="{7A5D71E7-B703-425D-A8E2-C680A16AFBCA}" srcId="{65C874C2-E4AE-42C7-9CCC-45B98CD31C6B}" destId="{34411D3F-D89C-4D89-A7EA-824CE926B80B}" srcOrd="0" destOrd="0" parTransId="{E73944F4-3988-471E-AAA2-D24C41CD9C81}" sibTransId="{578FD839-A611-4B51-B822-2BACBAE7B81B}"/>
    <dgm:cxn modelId="{9C0BDFE8-A30A-40C3-9C5C-11FAB9E524C4}" srcId="{999495D1-AB8A-4D04-A483-AAFCBA0EC900}" destId="{A55B1BAD-BE5F-4DEE-9C48-E55535E84930}" srcOrd="0" destOrd="0" parTransId="{C3D561B0-D131-434D-91C2-CB0E716C55CD}" sibTransId="{3783AF11-DEF5-4A57-81F3-16A1822F4507}"/>
    <dgm:cxn modelId="{06F582EA-7A57-41EF-A0D5-726EDE410FF0}" type="presOf" srcId="{9516B312-CCDF-4B00-93AC-865BC3BF202F}" destId="{6FA3D22E-DCC4-42D2-B66E-F0FED99AFA68}" srcOrd="0" destOrd="0" presId="urn:microsoft.com/office/officeart/2005/8/layout/lProcess2"/>
    <dgm:cxn modelId="{430F11F2-7247-411A-96B8-83C06A2DE14E}" type="presOf" srcId="{A55B1BAD-BE5F-4DEE-9C48-E55535E84930}" destId="{D60B30AA-8DA9-4EC1-A504-63461038DD05}" srcOrd="0" destOrd="0" presId="urn:microsoft.com/office/officeart/2005/8/layout/lProcess2"/>
    <dgm:cxn modelId="{DE8B42FA-ADE7-4D0A-938E-B8A0AF55CC9C}" type="presOf" srcId="{08BEB54E-7C0F-498D-B913-4C9640BA6C71}" destId="{CA438F45-983A-4572-94FF-A2A8EFD54C3B}" srcOrd="0" destOrd="0" presId="urn:microsoft.com/office/officeart/2005/8/layout/lProcess2"/>
    <dgm:cxn modelId="{BDA6367C-6437-4F2C-A3A5-DEA798B53667}" type="presParOf" srcId="{279029A4-2649-491F-A026-0D06054CB4D0}" destId="{1E9690C7-63FA-4529-BBEE-85FDDE57C89A}" srcOrd="0" destOrd="0" presId="urn:microsoft.com/office/officeart/2005/8/layout/lProcess2"/>
    <dgm:cxn modelId="{E60EB1C5-9FBA-4C0C-9792-EEF1C4FB4469}" type="presParOf" srcId="{1E9690C7-63FA-4529-BBEE-85FDDE57C89A}" destId="{0F7011D2-A5AF-4794-BD43-A7FCA5BAE9A9}" srcOrd="0" destOrd="0" presId="urn:microsoft.com/office/officeart/2005/8/layout/lProcess2"/>
    <dgm:cxn modelId="{A3E96F7B-F2FC-415C-B4F8-E48C5343AB39}" type="presParOf" srcId="{1E9690C7-63FA-4529-BBEE-85FDDE57C89A}" destId="{4D8996C3-1655-46DD-821A-57489178191A}" srcOrd="1" destOrd="0" presId="urn:microsoft.com/office/officeart/2005/8/layout/lProcess2"/>
    <dgm:cxn modelId="{FA70CF5B-290E-4E6F-8079-4AED8FA21732}" type="presParOf" srcId="{1E9690C7-63FA-4529-BBEE-85FDDE57C89A}" destId="{18C29045-D9E0-4794-B101-370CDBF77B20}" srcOrd="2" destOrd="0" presId="urn:microsoft.com/office/officeart/2005/8/layout/lProcess2"/>
    <dgm:cxn modelId="{8FCF9E62-2353-4753-8B26-25AE5F97EE3B}" type="presParOf" srcId="{18C29045-D9E0-4794-B101-370CDBF77B20}" destId="{010C1F1A-57D9-460C-9BAB-AA728CBD3C68}" srcOrd="0" destOrd="0" presId="urn:microsoft.com/office/officeart/2005/8/layout/lProcess2"/>
    <dgm:cxn modelId="{401CD689-44EC-4244-9B7C-99E4C7600E5A}" type="presParOf" srcId="{010C1F1A-57D9-460C-9BAB-AA728CBD3C68}" destId="{D60B30AA-8DA9-4EC1-A504-63461038DD05}" srcOrd="0" destOrd="0" presId="urn:microsoft.com/office/officeart/2005/8/layout/lProcess2"/>
    <dgm:cxn modelId="{060759A8-94B0-4046-BF64-F079694F2442}" type="presParOf" srcId="{010C1F1A-57D9-460C-9BAB-AA728CBD3C68}" destId="{95E7ACF7-9C37-4930-B8D2-E0819AB7E12C}" srcOrd="1" destOrd="0" presId="urn:microsoft.com/office/officeart/2005/8/layout/lProcess2"/>
    <dgm:cxn modelId="{1F514D7C-E767-49ED-A9B3-FE8EF824A882}" type="presParOf" srcId="{010C1F1A-57D9-460C-9BAB-AA728CBD3C68}" destId="{0E2737C2-F58F-4E12-81B0-5C364DC5D99F}" srcOrd="2" destOrd="0" presId="urn:microsoft.com/office/officeart/2005/8/layout/lProcess2"/>
    <dgm:cxn modelId="{EE0A93D3-0BB2-4D6E-BF6D-595C5345D1E2}" type="presParOf" srcId="{010C1F1A-57D9-460C-9BAB-AA728CBD3C68}" destId="{63EEC92E-5C3B-4D26-A6D6-DAD46C9F9E0E}" srcOrd="3" destOrd="0" presId="urn:microsoft.com/office/officeart/2005/8/layout/lProcess2"/>
    <dgm:cxn modelId="{871D2747-8103-49E8-8869-06E8B5C5FA26}" type="presParOf" srcId="{010C1F1A-57D9-460C-9BAB-AA728CBD3C68}" destId="{D984233B-EA55-4177-AE48-52FFF4092240}" srcOrd="4" destOrd="0" presId="urn:microsoft.com/office/officeart/2005/8/layout/lProcess2"/>
    <dgm:cxn modelId="{7DD30325-599A-4603-9BA9-13E287B06BDB}" type="presParOf" srcId="{279029A4-2649-491F-A026-0D06054CB4D0}" destId="{566311E1-7B95-46AF-A47C-A63F374BE6FE}" srcOrd="1" destOrd="0" presId="urn:microsoft.com/office/officeart/2005/8/layout/lProcess2"/>
    <dgm:cxn modelId="{AB15FBD9-5C2B-4A3F-A928-90E2A20E297C}" type="presParOf" srcId="{279029A4-2649-491F-A026-0D06054CB4D0}" destId="{4ABB2462-1D8F-4DAF-8955-14364A36AB67}" srcOrd="2" destOrd="0" presId="urn:microsoft.com/office/officeart/2005/8/layout/lProcess2"/>
    <dgm:cxn modelId="{15C99BA8-448F-410C-99E2-480DC8DD58C5}" type="presParOf" srcId="{4ABB2462-1D8F-4DAF-8955-14364A36AB67}" destId="{1095A64F-8AE9-4193-81AE-C1EF826663D0}" srcOrd="0" destOrd="0" presId="urn:microsoft.com/office/officeart/2005/8/layout/lProcess2"/>
    <dgm:cxn modelId="{9E7CB1C0-0546-4422-AAC5-DC9BE91D5221}" type="presParOf" srcId="{4ABB2462-1D8F-4DAF-8955-14364A36AB67}" destId="{D98C41DF-CC38-4F98-9F6C-06DBF6AD4C5B}" srcOrd="1" destOrd="0" presId="urn:microsoft.com/office/officeart/2005/8/layout/lProcess2"/>
    <dgm:cxn modelId="{6FA74D85-A136-46A9-8B40-D886A03E155F}" type="presParOf" srcId="{4ABB2462-1D8F-4DAF-8955-14364A36AB67}" destId="{CB85468D-253E-4D86-9ED9-ADE181AB31BA}" srcOrd="2" destOrd="0" presId="urn:microsoft.com/office/officeart/2005/8/layout/lProcess2"/>
    <dgm:cxn modelId="{C5067D47-8075-48C6-9DE1-B79C03BCA9EF}" type="presParOf" srcId="{CB85468D-253E-4D86-9ED9-ADE181AB31BA}" destId="{44C01B9E-15BF-4BB5-AAC1-D884D31EFBDE}" srcOrd="0" destOrd="0" presId="urn:microsoft.com/office/officeart/2005/8/layout/lProcess2"/>
    <dgm:cxn modelId="{A6095274-6FB5-4A1B-8E6B-25B190739B09}" type="presParOf" srcId="{44C01B9E-15BF-4BB5-AAC1-D884D31EFBDE}" destId="{BEFB6ABF-F2E5-440F-8E1F-E01E0A414B2C}" srcOrd="0" destOrd="0" presId="urn:microsoft.com/office/officeart/2005/8/layout/lProcess2"/>
    <dgm:cxn modelId="{9512683F-A513-43C4-B972-405100C816E6}" type="presParOf" srcId="{44C01B9E-15BF-4BB5-AAC1-D884D31EFBDE}" destId="{DD845F0C-DBE4-4CCA-9DE4-ED79DED533A0}" srcOrd="1" destOrd="0" presId="urn:microsoft.com/office/officeart/2005/8/layout/lProcess2"/>
    <dgm:cxn modelId="{A90E1CA2-293B-4F43-8DB0-5077EDC3550F}" type="presParOf" srcId="{44C01B9E-15BF-4BB5-AAC1-D884D31EFBDE}" destId="{FF4B2263-CDDA-405F-8CFB-87F487FFF744}" srcOrd="2" destOrd="0" presId="urn:microsoft.com/office/officeart/2005/8/layout/lProcess2"/>
    <dgm:cxn modelId="{8EC1F7F6-181C-4A06-B722-C8AE5B8B3BF4}" type="presParOf" srcId="{44C01B9E-15BF-4BB5-AAC1-D884D31EFBDE}" destId="{2C6F978A-3377-409C-843D-E42E0F5CC9ED}" srcOrd="3" destOrd="0" presId="urn:microsoft.com/office/officeart/2005/8/layout/lProcess2"/>
    <dgm:cxn modelId="{64A0CF8B-E9BB-4E5D-8803-C69E4FBE73ED}" type="presParOf" srcId="{44C01B9E-15BF-4BB5-AAC1-D884D31EFBDE}" destId="{E23E4B55-80CC-4507-A6DA-A3EE92F71D2B}" srcOrd="4" destOrd="0" presId="urn:microsoft.com/office/officeart/2005/8/layout/lProcess2"/>
    <dgm:cxn modelId="{A4A14D7B-B5ED-47A5-8400-E29C3A9A6885}" type="presParOf" srcId="{279029A4-2649-491F-A026-0D06054CB4D0}" destId="{90875953-DD7F-4627-94EE-B940C7BBFBA6}" srcOrd="3" destOrd="0" presId="urn:microsoft.com/office/officeart/2005/8/layout/lProcess2"/>
    <dgm:cxn modelId="{1F5715FC-ABA9-4AB4-99D6-71AC42534364}" type="presParOf" srcId="{279029A4-2649-491F-A026-0D06054CB4D0}" destId="{CE50AD81-F64D-430A-A5C0-F2C533989C54}" srcOrd="4" destOrd="0" presId="urn:microsoft.com/office/officeart/2005/8/layout/lProcess2"/>
    <dgm:cxn modelId="{7CD0A408-84F0-4199-9694-F442376D4983}" type="presParOf" srcId="{CE50AD81-F64D-430A-A5C0-F2C533989C54}" destId="{CA438F45-983A-4572-94FF-A2A8EFD54C3B}" srcOrd="0" destOrd="0" presId="urn:microsoft.com/office/officeart/2005/8/layout/lProcess2"/>
    <dgm:cxn modelId="{6CD9A646-44A7-4E7F-8EF6-7C68CDAA5DA8}" type="presParOf" srcId="{CE50AD81-F64D-430A-A5C0-F2C533989C54}" destId="{70F9CCC7-7DFB-4950-A9CD-8633B6885754}" srcOrd="1" destOrd="0" presId="urn:microsoft.com/office/officeart/2005/8/layout/lProcess2"/>
    <dgm:cxn modelId="{37DB9347-A95B-40E9-9730-5F019FE9BB1C}" type="presParOf" srcId="{CE50AD81-F64D-430A-A5C0-F2C533989C54}" destId="{23650E3B-9E2A-4B1E-A716-5E98351B0D96}" srcOrd="2" destOrd="0" presId="urn:microsoft.com/office/officeart/2005/8/layout/lProcess2"/>
    <dgm:cxn modelId="{8286271C-147B-48CE-BEA7-E76367AD72D1}" type="presParOf" srcId="{23650E3B-9E2A-4B1E-A716-5E98351B0D96}" destId="{A05CF6BD-D05A-4534-8701-837595C37E91}" srcOrd="0" destOrd="0" presId="urn:microsoft.com/office/officeart/2005/8/layout/lProcess2"/>
    <dgm:cxn modelId="{B0C9172F-B6D8-400E-8935-BA5F14CA90F2}" type="presParOf" srcId="{A05CF6BD-D05A-4534-8701-837595C37E91}" destId="{6FA3D22E-DCC4-42D2-B66E-F0FED99AFA68}" srcOrd="0" destOrd="0" presId="urn:microsoft.com/office/officeart/2005/8/layout/lProcess2"/>
    <dgm:cxn modelId="{A321A917-F7B9-45F7-BD00-CEE789510E8F}" type="presParOf" srcId="{A05CF6BD-D05A-4534-8701-837595C37E91}" destId="{5A4711AE-7846-4ED4-8EB3-5DB1D42FA112}" srcOrd="1" destOrd="0" presId="urn:microsoft.com/office/officeart/2005/8/layout/lProcess2"/>
    <dgm:cxn modelId="{8C53B813-AD1C-4631-A05A-32AB043C00DF}" type="presParOf" srcId="{A05CF6BD-D05A-4534-8701-837595C37E91}" destId="{268D3A7A-F93C-4C57-AF69-B433BE269048}" srcOrd="2" destOrd="0" presId="urn:microsoft.com/office/officeart/2005/8/layout/lProcess2"/>
    <dgm:cxn modelId="{524F279B-C680-4EA0-9E16-7BADE58863A4}" type="presParOf" srcId="{A05CF6BD-D05A-4534-8701-837595C37E91}" destId="{72496BD6-1B62-4160-A821-DCEB69A34E68}" srcOrd="3" destOrd="0" presId="urn:microsoft.com/office/officeart/2005/8/layout/lProcess2"/>
    <dgm:cxn modelId="{0F30A526-17E8-41F5-9A4E-BD822D3E2CCC}" type="presParOf" srcId="{A05CF6BD-D05A-4534-8701-837595C37E91}" destId="{426FAD5B-1944-40CE-8BE6-D33BE0ED480A}" srcOrd="4" destOrd="0" presId="urn:microsoft.com/office/officeart/2005/8/layout/lProcess2"/>
    <dgm:cxn modelId="{ABF44FDC-FBE1-49C4-B5E8-BFD41F70A894}" type="presParOf" srcId="{279029A4-2649-491F-A026-0D06054CB4D0}" destId="{064EA2B5-71EB-402D-849C-0DB85B76FD0E}" srcOrd="5" destOrd="0" presId="urn:microsoft.com/office/officeart/2005/8/layout/lProcess2"/>
    <dgm:cxn modelId="{C920094A-F66D-4ED2-91EC-1A28A6D6ABCD}" type="presParOf" srcId="{279029A4-2649-491F-A026-0D06054CB4D0}" destId="{F6FEB3CE-84F8-42E5-A9F3-94FE5B993727}" srcOrd="6" destOrd="0" presId="urn:microsoft.com/office/officeart/2005/8/layout/lProcess2"/>
    <dgm:cxn modelId="{B4531F79-4C16-4A43-9267-27716E890434}" type="presParOf" srcId="{F6FEB3CE-84F8-42E5-A9F3-94FE5B993727}" destId="{F592FFF9-DBA5-41D3-8C7C-EAE434B0ECE5}" srcOrd="0" destOrd="0" presId="urn:microsoft.com/office/officeart/2005/8/layout/lProcess2"/>
    <dgm:cxn modelId="{519A32DC-CE6E-4616-A355-66F0CD2C6494}" type="presParOf" srcId="{F6FEB3CE-84F8-42E5-A9F3-94FE5B993727}" destId="{91FB0EA6-5A99-44FD-B27B-18AA9ADAAF03}" srcOrd="1" destOrd="0" presId="urn:microsoft.com/office/officeart/2005/8/layout/lProcess2"/>
    <dgm:cxn modelId="{2584F6F3-1A7F-462E-B933-2A1A85156B0C}" type="presParOf" srcId="{F6FEB3CE-84F8-42E5-A9F3-94FE5B993727}" destId="{480CDF5D-0487-49FD-A46A-E8F0C7E9EFA8}" srcOrd="2" destOrd="0" presId="urn:microsoft.com/office/officeart/2005/8/layout/lProcess2"/>
    <dgm:cxn modelId="{0BCD7638-C155-4347-B650-CDCCA2757479}" type="presParOf" srcId="{480CDF5D-0487-49FD-A46A-E8F0C7E9EFA8}" destId="{895205D1-8829-45B5-925E-7E315F9360C9}" srcOrd="0" destOrd="0" presId="urn:microsoft.com/office/officeart/2005/8/layout/lProcess2"/>
    <dgm:cxn modelId="{9943BB1F-50A8-4B34-845F-99890F4F351A}" type="presParOf" srcId="{895205D1-8829-45B5-925E-7E315F9360C9}" destId="{8EC8B0CB-96DB-4B40-B6E6-EB83F0414DE9}" srcOrd="0" destOrd="0" presId="urn:microsoft.com/office/officeart/2005/8/layout/lProcess2"/>
    <dgm:cxn modelId="{A0E8B815-EF38-411D-9CDD-D42FF9282B1C}" type="presParOf" srcId="{895205D1-8829-45B5-925E-7E315F9360C9}" destId="{A0440CA1-42F1-46AA-ACE9-EAB69383E164}" srcOrd="1" destOrd="0" presId="urn:microsoft.com/office/officeart/2005/8/layout/lProcess2"/>
    <dgm:cxn modelId="{B21A7F30-AF80-4EE5-92C2-37CB89754688}" type="presParOf" srcId="{895205D1-8829-45B5-925E-7E315F9360C9}" destId="{DB57D0CC-B6A0-4098-9243-E7B618F0F2F1}" srcOrd="2" destOrd="0" presId="urn:microsoft.com/office/officeart/2005/8/layout/lProcess2"/>
    <dgm:cxn modelId="{E7CED96A-5DED-40A4-90A0-4ED3D7E56DFF}" type="presParOf" srcId="{895205D1-8829-45B5-925E-7E315F9360C9}" destId="{99FA9382-AECE-4C4B-88EE-76BA4B820EAA}" srcOrd="3" destOrd="0" presId="urn:microsoft.com/office/officeart/2005/8/layout/lProcess2"/>
    <dgm:cxn modelId="{14C49EF2-9DB5-49BB-B12F-9457A00951DD}" type="presParOf" srcId="{895205D1-8829-45B5-925E-7E315F9360C9}" destId="{A781167B-64A6-4277-88AD-D6A8881C8FA9}"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6806F0-62CB-4D06-B009-11D2760EC81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E07C2C4-9088-43DD-8B3E-8F43CD3D6F4F}">
      <dgm:prSet phldrT="[Text]"/>
      <dgm:spPr/>
      <dgm:t>
        <a:bodyPr/>
        <a:lstStyle/>
        <a:p>
          <a:r>
            <a:rPr lang="en-US"/>
            <a:t>Looking for grants</a:t>
          </a:r>
        </a:p>
      </dgm:t>
    </dgm:pt>
    <dgm:pt modelId="{824939E1-7C59-43CD-AF4F-C1E02E2982AA}" type="parTrans" cxnId="{5A4C15BC-FE71-4389-9B8B-A8EB924BA6CC}">
      <dgm:prSet/>
      <dgm:spPr/>
      <dgm:t>
        <a:bodyPr/>
        <a:lstStyle/>
        <a:p>
          <a:endParaRPr lang="en-US"/>
        </a:p>
      </dgm:t>
    </dgm:pt>
    <dgm:pt modelId="{63F0DDA2-FC4A-46C3-BDAD-EC153D1DDE20}" type="sibTrans" cxnId="{5A4C15BC-FE71-4389-9B8B-A8EB924BA6CC}">
      <dgm:prSet/>
      <dgm:spPr/>
      <dgm:t>
        <a:bodyPr/>
        <a:lstStyle/>
        <a:p>
          <a:endParaRPr lang="en-US"/>
        </a:p>
      </dgm:t>
    </dgm:pt>
    <dgm:pt modelId="{A73B23C2-D3EE-4D34-B7BB-876EF599AB10}">
      <dgm:prSet phldrT="[Text]"/>
      <dgm:spPr/>
      <dgm:t>
        <a:bodyPr/>
        <a:lstStyle/>
        <a:p>
          <a:r>
            <a:rPr lang="en-US"/>
            <a:t>Developing application</a:t>
          </a:r>
        </a:p>
      </dgm:t>
    </dgm:pt>
    <dgm:pt modelId="{F546AFF4-8D37-4E5F-98BA-8985AF1202BF}" type="parTrans" cxnId="{6D6B7CB8-1ACA-423B-907A-EC76767B6D96}">
      <dgm:prSet/>
      <dgm:spPr/>
      <dgm:t>
        <a:bodyPr/>
        <a:lstStyle/>
        <a:p>
          <a:endParaRPr lang="en-US"/>
        </a:p>
      </dgm:t>
    </dgm:pt>
    <dgm:pt modelId="{B043FAD9-8232-46E8-A1BD-8ABE4E6467C7}" type="sibTrans" cxnId="{6D6B7CB8-1ACA-423B-907A-EC76767B6D96}">
      <dgm:prSet/>
      <dgm:spPr/>
      <dgm:t>
        <a:bodyPr/>
        <a:lstStyle/>
        <a:p>
          <a:endParaRPr lang="en-US"/>
        </a:p>
      </dgm:t>
    </dgm:pt>
    <dgm:pt modelId="{6AEDA217-1E77-43C5-B0AA-80B2682E3A1D}">
      <dgm:prSet phldrT="[Text]"/>
      <dgm:spPr/>
      <dgm:t>
        <a:bodyPr/>
        <a:lstStyle/>
        <a:p>
          <a:r>
            <a:rPr lang="en-US"/>
            <a:t>Advocating for submitted applications</a:t>
          </a:r>
        </a:p>
      </dgm:t>
    </dgm:pt>
    <dgm:pt modelId="{F6F04803-7CEE-4C86-9F5E-4B72A0C95428}" type="parTrans" cxnId="{B92301A1-D195-4B63-A9AE-011E06F41345}">
      <dgm:prSet/>
      <dgm:spPr/>
      <dgm:t>
        <a:bodyPr/>
        <a:lstStyle/>
        <a:p>
          <a:endParaRPr lang="en-US"/>
        </a:p>
      </dgm:t>
    </dgm:pt>
    <dgm:pt modelId="{F76A1032-2B93-4C53-BF6E-A20855E06A46}" type="sibTrans" cxnId="{B92301A1-D195-4B63-A9AE-011E06F41345}">
      <dgm:prSet/>
      <dgm:spPr/>
      <dgm:t>
        <a:bodyPr/>
        <a:lstStyle/>
        <a:p>
          <a:endParaRPr lang="en-US"/>
        </a:p>
      </dgm:t>
    </dgm:pt>
    <dgm:pt modelId="{ED6FAC0A-DA4C-42FD-8EC1-121D6BDF49DB}">
      <dgm:prSet phldrT="[Text]"/>
      <dgm:spPr/>
      <dgm:t>
        <a:bodyPr/>
        <a:lstStyle/>
        <a:p>
          <a:r>
            <a:rPr lang="en-US"/>
            <a:t>Match grants to projects</a:t>
          </a:r>
        </a:p>
      </dgm:t>
    </dgm:pt>
    <dgm:pt modelId="{C63FBE4D-E5AD-4182-AA48-7353B760CE96}" type="parTrans" cxnId="{0A2FC6FA-F480-4FA7-91AC-81FEF59F46CA}">
      <dgm:prSet/>
      <dgm:spPr/>
      <dgm:t>
        <a:bodyPr/>
        <a:lstStyle/>
        <a:p>
          <a:endParaRPr lang="en-US"/>
        </a:p>
      </dgm:t>
    </dgm:pt>
    <dgm:pt modelId="{321985ED-D922-4848-9878-799D306D4C84}" type="sibTrans" cxnId="{0A2FC6FA-F480-4FA7-91AC-81FEF59F46CA}">
      <dgm:prSet/>
      <dgm:spPr/>
      <dgm:t>
        <a:bodyPr/>
        <a:lstStyle/>
        <a:p>
          <a:endParaRPr lang="en-US"/>
        </a:p>
      </dgm:t>
    </dgm:pt>
    <dgm:pt modelId="{04B2A00F-BE3D-45B3-816E-78D1504EA7F7}">
      <dgm:prSet phldrT="[Text]"/>
      <dgm:spPr/>
      <dgm:t>
        <a:bodyPr/>
        <a:lstStyle/>
        <a:p>
          <a:r>
            <a:rPr lang="en-US"/>
            <a:t>Help look for partners/co-applicants (CBOs, other states, state agencies, universities, etc.)</a:t>
          </a:r>
        </a:p>
      </dgm:t>
    </dgm:pt>
    <dgm:pt modelId="{6265820E-DDCE-4082-914F-47455D9ED753}" type="parTrans" cxnId="{E9B5DD4D-9778-4CBC-9202-DA675E8703C1}">
      <dgm:prSet/>
      <dgm:spPr/>
      <dgm:t>
        <a:bodyPr/>
        <a:lstStyle/>
        <a:p>
          <a:endParaRPr lang="en-US"/>
        </a:p>
      </dgm:t>
    </dgm:pt>
    <dgm:pt modelId="{E2D4E75C-B3B0-45A5-9BF4-09B65929FACD}" type="sibTrans" cxnId="{E9B5DD4D-9778-4CBC-9202-DA675E8703C1}">
      <dgm:prSet/>
      <dgm:spPr/>
      <dgm:t>
        <a:bodyPr/>
        <a:lstStyle/>
        <a:p>
          <a:endParaRPr lang="en-US"/>
        </a:p>
      </dgm:t>
    </dgm:pt>
    <dgm:pt modelId="{B286EB0F-ED83-4D17-91EA-B34974CDE2BE}">
      <dgm:prSet phldrT="[Text]"/>
      <dgm:spPr/>
      <dgm:t>
        <a:bodyPr/>
        <a:lstStyle/>
        <a:p>
          <a:r>
            <a:rPr lang="en-US"/>
            <a:t>Advice on labor standards, DEI , climate, language.</a:t>
          </a:r>
        </a:p>
      </dgm:t>
    </dgm:pt>
    <dgm:pt modelId="{A09C7D5F-19BC-4566-8C41-A54D8E119C46}" type="parTrans" cxnId="{E5EB7754-C247-4591-9479-6B5269FA8B9E}">
      <dgm:prSet/>
      <dgm:spPr/>
      <dgm:t>
        <a:bodyPr/>
        <a:lstStyle/>
        <a:p>
          <a:endParaRPr lang="en-US"/>
        </a:p>
      </dgm:t>
    </dgm:pt>
    <dgm:pt modelId="{D22CC61D-58F0-4140-B201-882DF12EA521}" type="sibTrans" cxnId="{E5EB7754-C247-4591-9479-6B5269FA8B9E}">
      <dgm:prSet/>
      <dgm:spPr/>
      <dgm:t>
        <a:bodyPr/>
        <a:lstStyle/>
        <a:p>
          <a:endParaRPr lang="en-US"/>
        </a:p>
      </dgm:t>
    </dgm:pt>
    <dgm:pt modelId="{DFB572BE-C9FA-4482-B1AF-C44A54BDE372}">
      <dgm:prSet phldrT="[Text]"/>
      <dgm:spPr/>
      <dgm:t>
        <a:bodyPr/>
        <a:lstStyle/>
        <a:p>
          <a:r>
            <a:rPr lang="en-US"/>
            <a:t>Review application</a:t>
          </a:r>
        </a:p>
      </dgm:t>
    </dgm:pt>
    <dgm:pt modelId="{4FC448B3-353C-4ACD-BA1F-F80A4D7A100B}" type="parTrans" cxnId="{1E96887E-B062-4975-8CB1-DCBF52F22B00}">
      <dgm:prSet/>
      <dgm:spPr/>
      <dgm:t>
        <a:bodyPr/>
        <a:lstStyle/>
        <a:p>
          <a:endParaRPr lang="en-US"/>
        </a:p>
      </dgm:t>
    </dgm:pt>
    <dgm:pt modelId="{4704A853-BEBA-44CE-86A8-FD7027BE2643}" type="sibTrans" cxnId="{1E96887E-B062-4975-8CB1-DCBF52F22B00}">
      <dgm:prSet/>
      <dgm:spPr/>
      <dgm:t>
        <a:bodyPr/>
        <a:lstStyle/>
        <a:p>
          <a:endParaRPr lang="en-US"/>
        </a:p>
      </dgm:t>
    </dgm:pt>
    <dgm:pt modelId="{14BF2072-84BF-4322-8188-74EE477242CD}">
      <dgm:prSet phldrT="[Text]"/>
      <dgm:spPr/>
      <dgm:t>
        <a:bodyPr/>
        <a:lstStyle/>
        <a:p>
          <a:r>
            <a:rPr lang="en-US"/>
            <a:t>Letters of support from the state or </a:t>
          </a:r>
          <a:r>
            <a:rPr lang="en-US" err="1"/>
            <a:t>congressionals</a:t>
          </a:r>
          <a:endParaRPr lang="en-US"/>
        </a:p>
      </dgm:t>
    </dgm:pt>
    <dgm:pt modelId="{78E33C74-5B7B-4F28-8F2B-F5807A86113B}" type="parTrans" cxnId="{9D6CBC5F-A2E9-4574-BF07-6D25C9D2500A}">
      <dgm:prSet/>
      <dgm:spPr/>
      <dgm:t>
        <a:bodyPr/>
        <a:lstStyle/>
        <a:p>
          <a:endParaRPr lang="en-US"/>
        </a:p>
      </dgm:t>
    </dgm:pt>
    <dgm:pt modelId="{D1BFF538-38D9-4E19-8A3B-5035EA7D2818}" type="sibTrans" cxnId="{9D6CBC5F-A2E9-4574-BF07-6D25C9D2500A}">
      <dgm:prSet/>
      <dgm:spPr/>
      <dgm:t>
        <a:bodyPr/>
        <a:lstStyle/>
        <a:p>
          <a:endParaRPr lang="en-US"/>
        </a:p>
      </dgm:t>
    </dgm:pt>
    <dgm:pt modelId="{A5B72A1C-743E-4005-BD47-FF1C34179364}">
      <dgm:prSet phldrT="[Text]"/>
      <dgm:spPr/>
      <dgm:t>
        <a:bodyPr/>
        <a:lstStyle/>
        <a:p>
          <a:r>
            <a:rPr lang="en-US"/>
            <a:t>Calls and in-person advocacy when FFIO is in DC.</a:t>
          </a:r>
        </a:p>
      </dgm:t>
    </dgm:pt>
    <dgm:pt modelId="{EEE899CE-24D6-46B9-918D-41DB68D914ED}" type="parTrans" cxnId="{10A25050-4B91-4951-92D3-A076FA5FBFFF}">
      <dgm:prSet/>
      <dgm:spPr/>
      <dgm:t>
        <a:bodyPr/>
        <a:lstStyle/>
        <a:p>
          <a:endParaRPr lang="en-US"/>
        </a:p>
      </dgm:t>
    </dgm:pt>
    <dgm:pt modelId="{71A5AB72-1C19-40C8-9680-B8F273CD375C}" type="sibTrans" cxnId="{10A25050-4B91-4951-92D3-A076FA5FBFFF}">
      <dgm:prSet/>
      <dgm:spPr/>
      <dgm:t>
        <a:bodyPr/>
        <a:lstStyle/>
        <a:p>
          <a:endParaRPr lang="en-US"/>
        </a:p>
      </dgm:t>
    </dgm:pt>
    <dgm:pt modelId="{2CB09FEA-F469-4511-9C33-4522F2685F40}">
      <dgm:prSet phldrT="[Text]"/>
      <dgm:spPr/>
      <dgm:t>
        <a:bodyPr/>
        <a:lstStyle/>
        <a:p>
          <a:r>
            <a:rPr lang="en-US"/>
            <a:t>Get award dates/application status</a:t>
          </a:r>
        </a:p>
      </dgm:t>
    </dgm:pt>
    <dgm:pt modelId="{E53E5205-9107-4585-9528-13B983525D50}" type="parTrans" cxnId="{016976AE-B175-4A3C-9A9E-453F702AAAD6}">
      <dgm:prSet/>
      <dgm:spPr/>
      <dgm:t>
        <a:bodyPr/>
        <a:lstStyle/>
        <a:p>
          <a:endParaRPr lang="en-US"/>
        </a:p>
      </dgm:t>
    </dgm:pt>
    <dgm:pt modelId="{D60D89ED-A3F9-458C-951F-E71CE74D5AB8}" type="sibTrans" cxnId="{016976AE-B175-4A3C-9A9E-453F702AAAD6}">
      <dgm:prSet/>
      <dgm:spPr/>
      <dgm:t>
        <a:bodyPr/>
        <a:lstStyle/>
        <a:p>
          <a:endParaRPr lang="en-US"/>
        </a:p>
      </dgm:t>
    </dgm:pt>
    <dgm:pt modelId="{07A6C5FB-3B7B-4419-9359-C97987EB5C07}" type="pres">
      <dgm:prSet presAssocID="{9A6806F0-62CB-4D06-B009-11D2760EC81B}" presName="linear" presStyleCnt="0">
        <dgm:presLayoutVars>
          <dgm:dir/>
          <dgm:animLvl val="lvl"/>
          <dgm:resizeHandles val="exact"/>
        </dgm:presLayoutVars>
      </dgm:prSet>
      <dgm:spPr/>
    </dgm:pt>
    <dgm:pt modelId="{C10F10DD-CEAE-4E4D-BB55-D65162826B01}" type="pres">
      <dgm:prSet presAssocID="{3E07C2C4-9088-43DD-8B3E-8F43CD3D6F4F}" presName="parentLin" presStyleCnt="0"/>
      <dgm:spPr/>
    </dgm:pt>
    <dgm:pt modelId="{5D3EB1AE-FC2F-4046-97CD-15A228D01F05}" type="pres">
      <dgm:prSet presAssocID="{3E07C2C4-9088-43DD-8B3E-8F43CD3D6F4F}" presName="parentLeftMargin" presStyleLbl="node1" presStyleIdx="0" presStyleCnt="3"/>
      <dgm:spPr/>
    </dgm:pt>
    <dgm:pt modelId="{49D41C6C-F171-47D2-88B7-4DB4A378454E}" type="pres">
      <dgm:prSet presAssocID="{3E07C2C4-9088-43DD-8B3E-8F43CD3D6F4F}" presName="parentText" presStyleLbl="node1" presStyleIdx="0" presStyleCnt="3">
        <dgm:presLayoutVars>
          <dgm:chMax val="0"/>
          <dgm:bulletEnabled val="1"/>
        </dgm:presLayoutVars>
      </dgm:prSet>
      <dgm:spPr/>
    </dgm:pt>
    <dgm:pt modelId="{F551F827-3AB3-4910-9C7A-8A66518E54B2}" type="pres">
      <dgm:prSet presAssocID="{3E07C2C4-9088-43DD-8B3E-8F43CD3D6F4F}" presName="negativeSpace" presStyleCnt="0"/>
      <dgm:spPr/>
    </dgm:pt>
    <dgm:pt modelId="{7C24FDBF-6CCC-47F3-BFEE-FAFC35AFC15A}" type="pres">
      <dgm:prSet presAssocID="{3E07C2C4-9088-43DD-8B3E-8F43CD3D6F4F}" presName="childText" presStyleLbl="conFgAcc1" presStyleIdx="0" presStyleCnt="3">
        <dgm:presLayoutVars>
          <dgm:bulletEnabled val="1"/>
        </dgm:presLayoutVars>
      </dgm:prSet>
      <dgm:spPr/>
    </dgm:pt>
    <dgm:pt modelId="{0BCEA3BA-4365-4261-A9D4-680A2C457EAD}" type="pres">
      <dgm:prSet presAssocID="{63F0DDA2-FC4A-46C3-BDAD-EC153D1DDE20}" presName="spaceBetweenRectangles" presStyleCnt="0"/>
      <dgm:spPr/>
    </dgm:pt>
    <dgm:pt modelId="{EF2E5676-C76D-4A11-97EA-6364B2325243}" type="pres">
      <dgm:prSet presAssocID="{A73B23C2-D3EE-4D34-B7BB-876EF599AB10}" presName="parentLin" presStyleCnt="0"/>
      <dgm:spPr/>
    </dgm:pt>
    <dgm:pt modelId="{B55D7700-34F0-4035-8689-5ECD44005A7F}" type="pres">
      <dgm:prSet presAssocID="{A73B23C2-D3EE-4D34-B7BB-876EF599AB10}" presName="parentLeftMargin" presStyleLbl="node1" presStyleIdx="0" presStyleCnt="3"/>
      <dgm:spPr/>
    </dgm:pt>
    <dgm:pt modelId="{D2F30F6F-C273-415D-913B-76942B2A84A9}" type="pres">
      <dgm:prSet presAssocID="{A73B23C2-D3EE-4D34-B7BB-876EF599AB10}" presName="parentText" presStyleLbl="node1" presStyleIdx="1" presStyleCnt="3">
        <dgm:presLayoutVars>
          <dgm:chMax val="0"/>
          <dgm:bulletEnabled val="1"/>
        </dgm:presLayoutVars>
      </dgm:prSet>
      <dgm:spPr/>
    </dgm:pt>
    <dgm:pt modelId="{0109A73F-3917-4F2A-895D-7071E6F10C2E}" type="pres">
      <dgm:prSet presAssocID="{A73B23C2-D3EE-4D34-B7BB-876EF599AB10}" presName="negativeSpace" presStyleCnt="0"/>
      <dgm:spPr/>
    </dgm:pt>
    <dgm:pt modelId="{AC360656-5180-4A8C-B968-F5E1DF01588C}" type="pres">
      <dgm:prSet presAssocID="{A73B23C2-D3EE-4D34-B7BB-876EF599AB10}" presName="childText" presStyleLbl="conFgAcc1" presStyleIdx="1" presStyleCnt="3">
        <dgm:presLayoutVars>
          <dgm:bulletEnabled val="1"/>
        </dgm:presLayoutVars>
      </dgm:prSet>
      <dgm:spPr/>
    </dgm:pt>
    <dgm:pt modelId="{C72C48DC-E81A-4A41-A02B-9B6342759062}" type="pres">
      <dgm:prSet presAssocID="{B043FAD9-8232-46E8-A1BD-8ABE4E6467C7}" presName="spaceBetweenRectangles" presStyleCnt="0"/>
      <dgm:spPr/>
    </dgm:pt>
    <dgm:pt modelId="{3DCEEC0D-6D51-41F5-8E15-48008E269E37}" type="pres">
      <dgm:prSet presAssocID="{6AEDA217-1E77-43C5-B0AA-80B2682E3A1D}" presName="parentLin" presStyleCnt="0"/>
      <dgm:spPr/>
    </dgm:pt>
    <dgm:pt modelId="{72E4CE5E-4BEE-4502-9C99-3D566402CF61}" type="pres">
      <dgm:prSet presAssocID="{6AEDA217-1E77-43C5-B0AA-80B2682E3A1D}" presName="parentLeftMargin" presStyleLbl="node1" presStyleIdx="1" presStyleCnt="3"/>
      <dgm:spPr/>
    </dgm:pt>
    <dgm:pt modelId="{12DE117D-80F9-462C-9C3C-AF04E8707F03}" type="pres">
      <dgm:prSet presAssocID="{6AEDA217-1E77-43C5-B0AA-80B2682E3A1D}" presName="parentText" presStyleLbl="node1" presStyleIdx="2" presStyleCnt="3">
        <dgm:presLayoutVars>
          <dgm:chMax val="0"/>
          <dgm:bulletEnabled val="1"/>
        </dgm:presLayoutVars>
      </dgm:prSet>
      <dgm:spPr/>
    </dgm:pt>
    <dgm:pt modelId="{CD22010C-7E51-48A7-9DBC-9F85FD42EA9C}" type="pres">
      <dgm:prSet presAssocID="{6AEDA217-1E77-43C5-B0AA-80B2682E3A1D}" presName="negativeSpace" presStyleCnt="0"/>
      <dgm:spPr/>
    </dgm:pt>
    <dgm:pt modelId="{329BB4AB-C9F0-4629-8902-58BF17357DBE}" type="pres">
      <dgm:prSet presAssocID="{6AEDA217-1E77-43C5-B0AA-80B2682E3A1D}" presName="childText" presStyleLbl="conFgAcc1" presStyleIdx="2" presStyleCnt="3">
        <dgm:presLayoutVars>
          <dgm:bulletEnabled val="1"/>
        </dgm:presLayoutVars>
      </dgm:prSet>
      <dgm:spPr/>
    </dgm:pt>
  </dgm:ptLst>
  <dgm:cxnLst>
    <dgm:cxn modelId="{6E95CF08-75F6-40F3-B19B-9F912D1A9A27}" type="presOf" srcId="{9A6806F0-62CB-4D06-B009-11D2760EC81B}" destId="{07A6C5FB-3B7B-4419-9359-C97987EB5C07}" srcOrd="0" destOrd="0" presId="urn:microsoft.com/office/officeart/2005/8/layout/list1"/>
    <dgm:cxn modelId="{E8CAB40B-4C8B-4CDA-936C-072551559BCC}" type="presOf" srcId="{14BF2072-84BF-4322-8188-74EE477242CD}" destId="{329BB4AB-C9F0-4629-8902-58BF17357DBE}" srcOrd="0" destOrd="0" presId="urn:microsoft.com/office/officeart/2005/8/layout/list1"/>
    <dgm:cxn modelId="{1D80AD20-20E2-4CB8-982E-A8432E96EC81}" type="presOf" srcId="{3E07C2C4-9088-43DD-8B3E-8F43CD3D6F4F}" destId="{49D41C6C-F171-47D2-88B7-4DB4A378454E}" srcOrd="1" destOrd="0" presId="urn:microsoft.com/office/officeart/2005/8/layout/list1"/>
    <dgm:cxn modelId="{5D0EA728-CB37-4918-9053-2E5D63EF5968}" type="presOf" srcId="{A73B23C2-D3EE-4D34-B7BB-876EF599AB10}" destId="{D2F30F6F-C273-415D-913B-76942B2A84A9}" srcOrd="1" destOrd="0" presId="urn:microsoft.com/office/officeart/2005/8/layout/list1"/>
    <dgm:cxn modelId="{CACE892E-A2F8-4BC5-BBA4-F3A688909172}" type="presOf" srcId="{A73B23C2-D3EE-4D34-B7BB-876EF599AB10}" destId="{B55D7700-34F0-4035-8689-5ECD44005A7F}" srcOrd="0" destOrd="0" presId="urn:microsoft.com/office/officeart/2005/8/layout/list1"/>
    <dgm:cxn modelId="{9D6CBC5F-A2E9-4574-BF07-6D25C9D2500A}" srcId="{6AEDA217-1E77-43C5-B0AA-80B2682E3A1D}" destId="{14BF2072-84BF-4322-8188-74EE477242CD}" srcOrd="0" destOrd="0" parTransId="{78E33C74-5B7B-4F28-8F2B-F5807A86113B}" sibTransId="{D1BFF538-38D9-4E19-8A3B-5035EA7D2818}"/>
    <dgm:cxn modelId="{D44FFA44-52A8-48C4-82A0-65879443E4C0}" type="presOf" srcId="{2CB09FEA-F469-4511-9C33-4522F2685F40}" destId="{329BB4AB-C9F0-4629-8902-58BF17357DBE}" srcOrd="0" destOrd="2" presId="urn:microsoft.com/office/officeart/2005/8/layout/list1"/>
    <dgm:cxn modelId="{5EFDD06C-F8BE-4464-9F31-DA56ACE48871}" type="presOf" srcId="{3E07C2C4-9088-43DD-8B3E-8F43CD3D6F4F}" destId="{5D3EB1AE-FC2F-4046-97CD-15A228D01F05}" srcOrd="0" destOrd="0" presId="urn:microsoft.com/office/officeart/2005/8/layout/list1"/>
    <dgm:cxn modelId="{E9B5DD4D-9778-4CBC-9202-DA675E8703C1}" srcId="{3E07C2C4-9088-43DD-8B3E-8F43CD3D6F4F}" destId="{04B2A00F-BE3D-45B3-816E-78D1504EA7F7}" srcOrd="1" destOrd="0" parTransId="{6265820E-DDCE-4082-914F-47455D9ED753}" sibTransId="{E2D4E75C-B3B0-45A5-9BF4-09B65929FACD}"/>
    <dgm:cxn modelId="{10A25050-4B91-4951-92D3-A076FA5FBFFF}" srcId="{6AEDA217-1E77-43C5-B0AA-80B2682E3A1D}" destId="{A5B72A1C-743E-4005-BD47-FF1C34179364}" srcOrd="1" destOrd="0" parTransId="{EEE899CE-24D6-46B9-918D-41DB68D914ED}" sibTransId="{71A5AB72-1C19-40C8-9680-B8F273CD375C}"/>
    <dgm:cxn modelId="{E5EB7754-C247-4591-9479-6B5269FA8B9E}" srcId="{A73B23C2-D3EE-4D34-B7BB-876EF599AB10}" destId="{B286EB0F-ED83-4D17-91EA-B34974CDE2BE}" srcOrd="0" destOrd="0" parTransId="{A09C7D5F-19BC-4566-8C41-A54D8E119C46}" sibTransId="{D22CC61D-58F0-4140-B201-882DF12EA521}"/>
    <dgm:cxn modelId="{1E96887E-B062-4975-8CB1-DCBF52F22B00}" srcId="{A73B23C2-D3EE-4D34-B7BB-876EF599AB10}" destId="{DFB572BE-C9FA-4482-B1AF-C44A54BDE372}" srcOrd="1" destOrd="0" parTransId="{4FC448B3-353C-4ACD-BA1F-F80A4D7A100B}" sibTransId="{4704A853-BEBA-44CE-86A8-FD7027BE2643}"/>
    <dgm:cxn modelId="{B315CD93-2D51-43F6-BC20-077E70B85E05}" type="presOf" srcId="{ED6FAC0A-DA4C-42FD-8EC1-121D6BDF49DB}" destId="{7C24FDBF-6CCC-47F3-BFEE-FAFC35AFC15A}" srcOrd="0" destOrd="0" presId="urn:microsoft.com/office/officeart/2005/8/layout/list1"/>
    <dgm:cxn modelId="{CB2FF2A0-7FEF-4EFD-A8BB-128D02354E08}" type="presOf" srcId="{A5B72A1C-743E-4005-BD47-FF1C34179364}" destId="{329BB4AB-C9F0-4629-8902-58BF17357DBE}" srcOrd="0" destOrd="1" presId="urn:microsoft.com/office/officeart/2005/8/layout/list1"/>
    <dgm:cxn modelId="{B92301A1-D195-4B63-A9AE-011E06F41345}" srcId="{9A6806F0-62CB-4D06-B009-11D2760EC81B}" destId="{6AEDA217-1E77-43C5-B0AA-80B2682E3A1D}" srcOrd="2" destOrd="0" parTransId="{F6F04803-7CEE-4C86-9F5E-4B72A0C95428}" sibTransId="{F76A1032-2B93-4C53-BF6E-A20855E06A46}"/>
    <dgm:cxn modelId="{016976AE-B175-4A3C-9A9E-453F702AAAD6}" srcId="{6AEDA217-1E77-43C5-B0AA-80B2682E3A1D}" destId="{2CB09FEA-F469-4511-9C33-4522F2685F40}" srcOrd="2" destOrd="0" parTransId="{E53E5205-9107-4585-9528-13B983525D50}" sibTransId="{D60D89ED-A3F9-458C-951F-E71CE74D5AB8}"/>
    <dgm:cxn modelId="{6D6B7CB8-1ACA-423B-907A-EC76767B6D96}" srcId="{9A6806F0-62CB-4D06-B009-11D2760EC81B}" destId="{A73B23C2-D3EE-4D34-B7BB-876EF599AB10}" srcOrd="1" destOrd="0" parTransId="{F546AFF4-8D37-4E5F-98BA-8985AF1202BF}" sibTransId="{B043FAD9-8232-46E8-A1BD-8ABE4E6467C7}"/>
    <dgm:cxn modelId="{5A4C15BC-FE71-4389-9B8B-A8EB924BA6CC}" srcId="{9A6806F0-62CB-4D06-B009-11D2760EC81B}" destId="{3E07C2C4-9088-43DD-8B3E-8F43CD3D6F4F}" srcOrd="0" destOrd="0" parTransId="{824939E1-7C59-43CD-AF4F-C1E02E2982AA}" sibTransId="{63F0DDA2-FC4A-46C3-BDAD-EC153D1DDE20}"/>
    <dgm:cxn modelId="{6B91C8C4-9725-4F0C-A8EE-F4C95A9A0830}" type="presOf" srcId="{04B2A00F-BE3D-45B3-816E-78D1504EA7F7}" destId="{7C24FDBF-6CCC-47F3-BFEE-FAFC35AFC15A}" srcOrd="0" destOrd="1" presId="urn:microsoft.com/office/officeart/2005/8/layout/list1"/>
    <dgm:cxn modelId="{1F8818C7-F311-4339-8A5E-AC1D80629ECC}" type="presOf" srcId="{DFB572BE-C9FA-4482-B1AF-C44A54BDE372}" destId="{AC360656-5180-4A8C-B968-F5E1DF01588C}" srcOrd="0" destOrd="1" presId="urn:microsoft.com/office/officeart/2005/8/layout/list1"/>
    <dgm:cxn modelId="{63F82BC7-B603-47DC-A3A6-F37D96920B52}" type="presOf" srcId="{B286EB0F-ED83-4D17-91EA-B34974CDE2BE}" destId="{AC360656-5180-4A8C-B968-F5E1DF01588C}" srcOrd="0" destOrd="0" presId="urn:microsoft.com/office/officeart/2005/8/layout/list1"/>
    <dgm:cxn modelId="{C0785ED9-F997-4F53-87E3-EA75DDB23D9C}" type="presOf" srcId="{6AEDA217-1E77-43C5-B0AA-80B2682E3A1D}" destId="{72E4CE5E-4BEE-4502-9C99-3D566402CF61}" srcOrd="0" destOrd="0" presId="urn:microsoft.com/office/officeart/2005/8/layout/list1"/>
    <dgm:cxn modelId="{F90198D9-A4DB-45D8-93E6-4CA50DB30C1B}" type="presOf" srcId="{6AEDA217-1E77-43C5-B0AA-80B2682E3A1D}" destId="{12DE117D-80F9-462C-9C3C-AF04E8707F03}" srcOrd="1" destOrd="0" presId="urn:microsoft.com/office/officeart/2005/8/layout/list1"/>
    <dgm:cxn modelId="{0A2FC6FA-F480-4FA7-91AC-81FEF59F46CA}" srcId="{3E07C2C4-9088-43DD-8B3E-8F43CD3D6F4F}" destId="{ED6FAC0A-DA4C-42FD-8EC1-121D6BDF49DB}" srcOrd="0" destOrd="0" parTransId="{C63FBE4D-E5AD-4182-AA48-7353B760CE96}" sibTransId="{321985ED-D922-4848-9878-799D306D4C84}"/>
    <dgm:cxn modelId="{CBADA990-A76A-4CE8-837F-44AF2D5DEB68}" type="presParOf" srcId="{07A6C5FB-3B7B-4419-9359-C97987EB5C07}" destId="{C10F10DD-CEAE-4E4D-BB55-D65162826B01}" srcOrd="0" destOrd="0" presId="urn:microsoft.com/office/officeart/2005/8/layout/list1"/>
    <dgm:cxn modelId="{3852F132-CD10-4812-8653-4D348344AEDC}" type="presParOf" srcId="{C10F10DD-CEAE-4E4D-BB55-D65162826B01}" destId="{5D3EB1AE-FC2F-4046-97CD-15A228D01F05}" srcOrd="0" destOrd="0" presId="urn:microsoft.com/office/officeart/2005/8/layout/list1"/>
    <dgm:cxn modelId="{A306F8EC-F3B3-4EAF-8387-9F6B8F9ED4D3}" type="presParOf" srcId="{C10F10DD-CEAE-4E4D-BB55-D65162826B01}" destId="{49D41C6C-F171-47D2-88B7-4DB4A378454E}" srcOrd="1" destOrd="0" presId="urn:microsoft.com/office/officeart/2005/8/layout/list1"/>
    <dgm:cxn modelId="{E721D466-4374-44FA-8F84-D3D1F080CAFB}" type="presParOf" srcId="{07A6C5FB-3B7B-4419-9359-C97987EB5C07}" destId="{F551F827-3AB3-4910-9C7A-8A66518E54B2}" srcOrd="1" destOrd="0" presId="urn:microsoft.com/office/officeart/2005/8/layout/list1"/>
    <dgm:cxn modelId="{E3F1938F-C1CA-4679-BA50-B4069C703261}" type="presParOf" srcId="{07A6C5FB-3B7B-4419-9359-C97987EB5C07}" destId="{7C24FDBF-6CCC-47F3-BFEE-FAFC35AFC15A}" srcOrd="2" destOrd="0" presId="urn:microsoft.com/office/officeart/2005/8/layout/list1"/>
    <dgm:cxn modelId="{32F26E36-B5A1-4300-A148-35111283FFD0}" type="presParOf" srcId="{07A6C5FB-3B7B-4419-9359-C97987EB5C07}" destId="{0BCEA3BA-4365-4261-A9D4-680A2C457EAD}" srcOrd="3" destOrd="0" presId="urn:microsoft.com/office/officeart/2005/8/layout/list1"/>
    <dgm:cxn modelId="{5E9CCAB5-0B54-4FF2-8194-064F0CF48DE6}" type="presParOf" srcId="{07A6C5FB-3B7B-4419-9359-C97987EB5C07}" destId="{EF2E5676-C76D-4A11-97EA-6364B2325243}" srcOrd="4" destOrd="0" presId="urn:microsoft.com/office/officeart/2005/8/layout/list1"/>
    <dgm:cxn modelId="{78E88EC8-BBAC-49B4-AF3C-D7069EBE3726}" type="presParOf" srcId="{EF2E5676-C76D-4A11-97EA-6364B2325243}" destId="{B55D7700-34F0-4035-8689-5ECD44005A7F}" srcOrd="0" destOrd="0" presId="urn:microsoft.com/office/officeart/2005/8/layout/list1"/>
    <dgm:cxn modelId="{A3CE8664-057D-42B7-841D-35BE21825704}" type="presParOf" srcId="{EF2E5676-C76D-4A11-97EA-6364B2325243}" destId="{D2F30F6F-C273-415D-913B-76942B2A84A9}" srcOrd="1" destOrd="0" presId="urn:microsoft.com/office/officeart/2005/8/layout/list1"/>
    <dgm:cxn modelId="{C0C5602E-7899-47A5-8027-4C927BD8A31B}" type="presParOf" srcId="{07A6C5FB-3B7B-4419-9359-C97987EB5C07}" destId="{0109A73F-3917-4F2A-895D-7071E6F10C2E}" srcOrd="5" destOrd="0" presId="urn:microsoft.com/office/officeart/2005/8/layout/list1"/>
    <dgm:cxn modelId="{B581450C-617D-4CFE-A67D-54C15D00A030}" type="presParOf" srcId="{07A6C5FB-3B7B-4419-9359-C97987EB5C07}" destId="{AC360656-5180-4A8C-B968-F5E1DF01588C}" srcOrd="6" destOrd="0" presId="urn:microsoft.com/office/officeart/2005/8/layout/list1"/>
    <dgm:cxn modelId="{D3D864F7-338A-41DB-9F09-C20346D04512}" type="presParOf" srcId="{07A6C5FB-3B7B-4419-9359-C97987EB5C07}" destId="{C72C48DC-E81A-4A41-A02B-9B6342759062}" srcOrd="7" destOrd="0" presId="urn:microsoft.com/office/officeart/2005/8/layout/list1"/>
    <dgm:cxn modelId="{F3835D7C-9FEE-4C67-8D01-19FEBEEC742A}" type="presParOf" srcId="{07A6C5FB-3B7B-4419-9359-C97987EB5C07}" destId="{3DCEEC0D-6D51-41F5-8E15-48008E269E37}" srcOrd="8" destOrd="0" presId="urn:microsoft.com/office/officeart/2005/8/layout/list1"/>
    <dgm:cxn modelId="{5CA0E2F8-99F8-4728-BE47-69F63E924F96}" type="presParOf" srcId="{3DCEEC0D-6D51-41F5-8E15-48008E269E37}" destId="{72E4CE5E-4BEE-4502-9C99-3D566402CF61}" srcOrd="0" destOrd="0" presId="urn:microsoft.com/office/officeart/2005/8/layout/list1"/>
    <dgm:cxn modelId="{4F170A1E-D145-41B9-BE98-6FA4C166DA9B}" type="presParOf" srcId="{3DCEEC0D-6D51-41F5-8E15-48008E269E37}" destId="{12DE117D-80F9-462C-9C3C-AF04E8707F03}" srcOrd="1" destOrd="0" presId="urn:microsoft.com/office/officeart/2005/8/layout/list1"/>
    <dgm:cxn modelId="{D1921F77-7311-45F2-A7E9-CE9E130E710E}" type="presParOf" srcId="{07A6C5FB-3B7B-4419-9359-C97987EB5C07}" destId="{CD22010C-7E51-48A7-9DBC-9F85FD42EA9C}" srcOrd="9" destOrd="0" presId="urn:microsoft.com/office/officeart/2005/8/layout/list1"/>
    <dgm:cxn modelId="{7FBA6782-AC39-45E7-AAC4-D621B527D51C}" type="presParOf" srcId="{07A6C5FB-3B7B-4419-9359-C97987EB5C07}" destId="{329BB4AB-C9F0-4629-8902-58BF17357DB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1B674-69EE-409B-914D-7D2EAE1473A3}">
      <dsp:nvSpPr>
        <dsp:cNvPr id="0" name=""/>
        <dsp:cNvSpPr/>
      </dsp:nvSpPr>
      <dsp:spPr>
        <a:xfrm>
          <a:off x="0" y="784"/>
          <a:ext cx="689325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3876F2-4573-48DE-B38C-14FA55582084}">
      <dsp:nvSpPr>
        <dsp:cNvPr id="0" name=""/>
        <dsp:cNvSpPr/>
      </dsp:nvSpPr>
      <dsp:spPr>
        <a:xfrm>
          <a:off x="0" y="784"/>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TW Cen MT"/>
            </a:rPr>
            <a:t>About FFIO</a:t>
          </a:r>
        </a:p>
      </dsp:txBody>
      <dsp:txXfrm>
        <a:off x="0" y="784"/>
        <a:ext cx="6893259" cy="642652"/>
      </dsp:txXfrm>
    </dsp:sp>
    <dsp:sp modelId="{5ADED652-3E0A-4D4C-BCAD-59477DBCEA60}">
      <dsp:nvSpPr>
        <dsp:cNvPr id="0" name=""/>
        <dsp:cNvSpPr/>
      </dsp:nvSpPr>
      <dsp:spPr>
        <a:xfrm>
          <a:off x="0" y="643437"/>
          <a:ext cx="6893259" cy="0"/>
        </a:xfrm>
        <a:prstGeom prst="line">
          <a:avLst/>
        </a:prstGeom>
        <a:solidFill>
          <a:schemeClr val="accent2">
            <a:hueOff val="-147041"/>
            <a:satOff val="166"/>
            <a:lumOff val="392"/>
            <a:alphaOff val="0"/>
          </a:schemeClr>
        </a:solidFill>
        <a:ln w="15875" cap="flat" cmpd="sng" algn="ctr">
          <a:solidFill>
            <a:schemeClr val="accent2">
              <a:hueOff val="-147041"/>
              <a:satOff val="166"/>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DE12F-2110-D447-95A9-FB79001D3523}">
      <dsp:nvSpPr>
        <dsp:cNvPr id="0" name=""/>
        <dsp:cNvSpPr/>
      </dsp:nvSpPr>
      <dsp:spPr>
        <a:xfrm>
          <a:off x="0" y="643437"/>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spc="200">
              <a:latin typeface="TW Cen MT"/>
            </a:rPr>
            <a:t>Local Government Engagement</a:t>
          </a:r>
          <a:endParaRPr lang="en-GB" sz="2200" kern="1200"/>
        </a:p>
      </dsp:txBody>
      <dsp:txXfrm>
        <a:off x="0" y="643437"/>
        <a:ext cx="6893259" cy="642652"/>
      </dsp:txXfrm>
    </dsp:sp>
    <dsp:sp modelId="{5EA078E5-D83B-4C7B-9388-D30175397E4B}">
      <dsp:nvSpPr>
        <dsp:cNvPr id="0" name=""/>
        <dsp:cNvSpPr/>
      </dsp:nvSpPr>
      <dsp:spPr>
        <a:xfrm>
          <a:off x="0" y="1286089"/>
          <a:ext cx="6893259" cy="0"/>
        </a:xfrm>
        <a:prstGeom prst="line">
          <a:avLst/>
        </a:prstGeom>
        <a:solidFill>
          <a:schemeClr val="accent2">
            <a:hueOff val="-294083"/>
            <a:satOff val="332"/>
            <a:lumOff val="784"/>
            <a:alphaOff val="0"/>
          </a:schemeClr>
        </a:solidFill>
        <a:ln w="15875" cap="flat" cmpd="sng" algn="ctr">
          <a:solidFill>
            <a:schemeClr val="accent2">
              <a:hueOff val="-294083"/>
              <a:satOff val="332"/>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FC1A20-8B95-442F-BAFF-F90F8F847D83}">
      <dsp:nvSpPr>
        <dsp:cNvPr id="0" name=""/>
        <dsp:cNvSpPr/>
      </dsp:nvSpPr>
      <dsp:spPr>
        <a:xfrm>
          <a:off x="0" y="1286089"/>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TW Cen MT"/>
            </a:rPr>
            <a:t>Federal Matching Funds Legislation</a:t>
          </a:r>
          <a:endParaRPr lang="en-US" sz="2200" kern="1200" spc="200">
            <a:latin typeface="TW Cen MT"/>
          </a:endParaRPr>
        </a:p>
      </dsp:txBody>
      <dsp:txXfrm>
        <a:off x="0" y="1286089"/>
        <a:ext cx="6893259" cy="642652"/>
      </dsp:txXfrm>
    </dsp:sp>
    <dsp:sp modelId="{ADBEFBAA-1DC9-475B-9136-FA43407CC1CE}">
      <dsp:nvSpPr>
        <dsp:cNvPr id="0" name=""/>
        <dsp:cNvSpPr/>
      </dsp:nvSpPr>
      <dsp:spPr>
        <a:xfrm>
          <a:off x="0" y="1928742"/>
          <a:ext cx="6893259"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216CE-DBBB-4015-94FA-0F2C9B1358A9}">
      <dsp:nvSpPr>
        <dsp:cNvPr id="0" name=""/>
        <dsp:cNvSpPr/>
      </dsp:nvSpPr>
      <dsp:spPr>
        <a:xfrm>
          <a:off x="0" y="1928742"/>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spc="200">
              <a:latin typeface="TW Cen MT"/>
            </a:rPr>
            <a:t>New Federal Funding Opportunities </a:t>
          </a:r>
          <a:endParaRPr lang="en-US" sz="2200" kern="1200">
            <a:latin typeface="TW Cen MT"/>
          </a:endParaRPr>
        </a:p>
      </dsp:txBody>
      <dsp:txXfrm>
        <a:off x="0" y="1928742"/>
        <a:ext cx="6893259" cy="642652"/>
      </dsp:txXfrm>
    </dsp:sp>
    <dsp:sp modelId="{DA940355-1F91-41FC-AB0C-B939F04CF7DC}">
      <dsp:nvSpPr>
        <dsp:cNvPr id="0" name=""/>
        <dsp:cNvSpPr/>
      </dsp:nvSpPr>
      <dsp:spPr>
        <a:xfrm>
          <a:off x="0" y="2571394"/>
          <a:ext cx="6893259" cy="0"/>
        </a:xfrm>
        <a:prstGeom prst="line">
          <a:avLst/>
        </a:prstGeom>
        <a:solidFill>
          <a:schemeClr val="accent2">
            <a:hueOff val="-588166"/>
            <a:satOff val="663"/>
            <a:lumOff val="1569"/>
            <a:alphaOff val="0"/>
          </a:schemeClr>
        </a:solidFill>
        <a:ln w="15875" cap="flat" cmpd="sng" algn="ctr">
          <a:solidFill>
            <a:schemeClr val="accent2">
              <a:hueOff val="-588166"/>
              <a:satOff val="663"/>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BB8A6B-4C45-48D7-ACD7-EF00673E2F1F}">
      <dsp:nvSpPr>
        <dsp:cNvPr id="0" name=""/>
        <dsp:cNvSpPr/>
      </dsp:nvSpPr>
      <dsp:spPr>
        <a:xfrm>
          <a:off x="0" y="2571394"/>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u="none" kern="1200" err="1"/>
            <a:t>MassDOT</a:t>
          </a:r>
          <a:r>
            <a:rPr lang="en-GB" sz="2200" b="0" i="0" u="none" kern="1200"/>
            <a:t>: </a:t>
          </a:r>
          <a:r>
            <a:rPr lang="en-IN" sz="2200" b="0" i="0" u="none" kern="1200"/>
            <a:t>Municipal Grants Team </a:t>
          </a:r>
          <a:r>
            <a:rPr lang="en-GB" sz="2200" b="0" i="0" kern="1200"/>
            <a:t>​</a:t>
          </a:r>
          <a:endParaRPr lang="en-US" sz="2200" kern="1200">
            <a:latin typeface="TW Cen MT"/>
          </a:endParaRPr>
        </a:p>
      </dsp:txBody>
      <dsp:txXfrm>
        <a:off x="0" y="2571394"/>
        <a:ext cx="6893259" cy="642652"/>
      </dsp:txXfrm>
    </dsp:sp>
    <dsp:sp modelId="{A646CF95-EA11-F046-8B9B-44F2FE07929F}">
      <dsp:nvSpPr>
        <dsp:cNvPr id="0" name=""/>
        <dsp:cNvSpPr/>
      </dsp:nvSpPr>
      <dsp:spPr>
        <a:xfrm>
          <a:off x="0" y="3214047"/>
          <a:ext cx="6893259" cy="0"/>
        </a:xfrm>
        <a:prstGeom prst="line">
          <a:avLst/>
        </a:prstGeom>
        <a:solidFill>
          <a:schemeClr val="accent2">
            <a:hueOff val="-735207"/>
            <a:satOff val="829"/>
            <a:lumOff val="1961"/>
            <a:alphaOff val="0"/>
          </a:schemeClr>
        </a:solidFill>
        <a:ln w="15875" cap="flat" cmpd="sng" algn="ctr">
          <a:solidFill>
            <a:schemeClr val="accent2">
              <a:hueOff val="-735207"/>
              <a:satOff val="829"/>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805AF8-5584-444E-A966-35B141029DB9}">
      <dsp:nvSpPr>
        <dsp:cNvPr id="0" name=""/>
        <dsp:cNvSpPr/>
      </dsp:nvSpPr>
      <dsp:spPr>
        <a:xfrm>
          <a:off x="0" y="3214047"/>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0" i="0" u="none" kern="1200">
              <a:solidFill>
                <a:prstClr val="black">
                  <a:hueOff val="0"/>
                  <a:satOff val="0"/>
                  <a:lumOff val="0"/>
                  <a:alphaOff val="0"/>
                </a:prstClr>
              </a:solidFill>
              <a:latin typeface="Tw Cen MT" panose="020B0602020104020603"/>
              <a:ea typeface="+mn-ea"/>
              <a:cs typeface="+mn-cs"/>
            </a:rPr>
            <a:t>Nate Keenan: Department Director at MA Clean Water Trust</a:t>
          </a:r>
        </a:p>
      </dsp:txBody>
      <dsp:txXfrm>
        <a:off x="0" y="3214047"/>
        <a:ext cx="6893259" cy="642652"/>
      </dsp:txXfrm>
    </dsp:sp>
    <dsp:sp modelId="{480EC8D6-9785-4FAC-8498-AEF9E8DB76E9}">
      <dsp:nvSpPr>
        <dsp:cNvPr id="0" name=""/>
        <dsp:cNvSpPr/>
      </dsp:nvSpPr>
      <dsp:spPr>
        <a:xfrm>
          <a:off x="0" y="3856700"/>
          <a:ext cx="6893259"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CBAB1-765C-40F6-B1E2-D4B4562976B3}">
      <dsp:nvSpPr>
        <dsp:cNvPr id="0" name=""/>
        <dsp:cNvSpPr/>
      </dsp:nvSpPr>
      <dsp:spPr>
        <a:xfrm>
          <a:off x="0" y="3856700"/>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Direct Pay</a:t>
          </a:r>
        </a:p>
      </dsp:txBody>
      <dsp:txXfrm>
        <a:off x="0" y="3856700"/>
        <a:ext cx="6893259" cy="642652"/>
      </dsp:txXfrm>
    </dsp:sp>
    <dsp:sp modelId="{2B6923B0-35EA-AD4F-9727-A77EA1872F8F}">
      <dsp:nvSpPr>
        <dsp:cNvPr id="0" name=""/>
        <dsp:cNvSpPr/>
      </dsp:nvSpPr>
      <dsp:spPr>
        <a:xfrm>
          <a:off x="0" y="4499352"/>
          <a:ext cx="6893259" cy="0"/>
        </a:xfrm>
        <a:prstGeom prst="line">
          <a:avLst/>
        </a:prstGeom>
        <a:solidFill>
          <a:schemeClr val="accent2">
            <a:hueOff val="-1029290"/>
            <a:satOff val="1160"/>
            <a:lumOff val="2746"/>
            <a:alphaOff val="0"/>
          </a:schemeClr>
        </a:solidFill>
        <a:ln w="15875" cap="flat" cmpd="sng" algn="ctr">
          <a:solidFill>
            <a:schemeClr val="accent2">
              <a:hueOff val="-1029290"/>
              <a:satOff val="1160"/>
              <a:lumOff val="27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C82E9F-99B5-6F45-8CBE-DDB4BAD0BE47}">
      <dsp:nvSpPr>
        <dsp:cNvPr id="0" name=""/>
        <dsp:cNvSpPr/>
      </dsp:nvSpPr>
      <dsp:spPr>
        <a:xfrm>
          <a:off x="0" y="4499352"/>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err="1"/>
            <a:t>GrantWell</a:t>
          </a:r>
          <a:r>
            <a:rPr lang="en-GB" sz="2200" kern="1200"/>
            <a:t>: Simplifying Federal Grant Application Processes with AI</a:t>
          </a:r>
        </a:p>
      </dsp:txBody>
      <dsp:txXfrm>
        <a:off x="0" y="4499352"/>
        <a:ext cx="6893259" cy="642652"/>
      </dsp:txXfrm>
    </dsp:sp>
    <dsp:sp modelId="{3F1E35BF-8F97-D548-B80A-A7F4A98E267F}">
      <dsp:nvSpPr>
        <dsp:cNvPr id="0" name=""/>
        <dsp:cNvSpPr/>
      </dsp:nvSpPr>
      <dsp:spPr>
        <a:xfrm>
          <a:off x="0" y="5142005"/>
          <a:ext cx="6893259" cy="0"/>
        </a:xfrm>
        <a:prstGeom prst="line">
          <a:avLst/>
        </a:prstGeom>
        <a:solidFill>
          <a:schemeClr val="accent2">
            <a:hueOff val="-1176331"/>
            <a:satOff val="1326"/>
            <a:lumOff val="3138"/>
            <a:alphaOff val="0"/>
          </a:schemeClr>
        </a:solidFill>
        <a:ln w="15875" cap="flat" cmpd="sng" algn="ctr">
          <a:solidFill>
            <a:schemeClr val="accent2">
              <a:hueOff val="-1176331"/>
              <a:satOff val="1326"/>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3EA04C-AEB2-B541-AC28-C5AAD7F954D2}">
      <dsp:nvSpPr>
        <dsp:cNvPr id="0" name=""/>
        <dsp:cNvSpPr/>
      </dsp:nvSpPr>
      <dsp:spPr>
        <a:xfrm>
          <a:off x="0" y="5142005"/>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Audience Engagement Exercise</a:t>
          </a:r>
        </a:p>
      </dsp:txBody>
      <dsp:txXfrm>
        <a:off x="0" y="5142005"/>
        <a:ext cx="6893259" cy="642652"/>
      </dsp:txXfrm>
    </dsp:sp>
    <dsp:sp modelId="{07309E4B-D895-4811-8C7D-BBE793C6B3C3}">
      <dsp:nvSpPr>
        <dsp:cNvPr id="0" name=""/>
        <dsp:cNvSpPr/>
      </dsp:nvSpPr>
      <dsp:spPr>
        <a:xfrm>
          <a:off x="0" y="5784657"/>
          <a:ext cx="6893259"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24777-2AA6-456F-B41E-CE00E6F86F5E}">
      <dsp:nvSpPr>
        <dsp:cNvPr id="0" name=""/>
        <dsp:cNvSpPr/>
      </dsp:nvSpPr>
      <dsp:spPr>
        <a:xfrm>
          <a:off x="0" y="5784657"/>
          <a:ext cx="6893259" cy="642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TW Cen MT"/>
            </a:rPr>
            <a:t>Q&amp;A / Discussion</a:t>
          </a:r>
        </a:p>
      </dsp:txBody>
      <dsp:txXfrm>
        <a:off x="0" y="5784657"/>
        <a:ext cx="6893259" cy="642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C0CFE-CB0A-44B3-89C8-D749A9E1B18C}">
      <dsp:nvSpPr>
        <dsp:cNvPr id="0" name=""/>
        <dsp:cNvSpPr/>
      </dsp:nvSpPr>
      <dsp:spPr>
        <a:xfrm>
          <a:off x="0" y="0"/>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E8319-B6D5-49D3-B540-92B6D9A64BEC}">
      <dsp:nvSpPr>
        <dsp:cNvPr id="0" name=""/>
        <dsp:cNvSpPr/>
      </dsp:nvSpPr>
      <dsp:spPr>
        <a:xfrm>
          <a:off x="347869" y="261014"/>
          <a:ext cx="632489" cy="6324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883FDD-2842-4E49-87E1-009417EEDE74}">
      <dsp:nvSpPr>
        <dsp:cNvPr id="0" name=""/>
        <dsp:cNvSpPr/>
      </dsp:nvSpPr>
      <dsp:spPr>
        <a:xfrm>
          <a:off x="1328227" y="2268"/>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i="0" kern="1200"/>
            <a:t>Identifying and tracking key federal funding opportunities </a:t>
          </a:r>
          <a:r>
            <a:rPr lang="en-US" sz="1600" b="1" kern="1200"/>
            <a:t>and Massachusetts applications through the State Clearinghouse</a:t>
          </a:r>
          <a:endParaRPr lang="en-US" sz="1600" kern="1200"/>
        </a:p>
      </dsp:txBody>
      <dsp:txXfrm>
        <a:off x="1328227" y="2268"/>
        <a:ext cx="5914790" cy="1149980"/>
      </dsp:txXfrm>
    </dsp:sp>
    <dsp:sp modelId="{B8DB16D8-4226-454D-9A09-BB040DD2E36C}">
      <dsp:nvSpPr>
        <dsp:cNvPr id="0" name=""/>
        <dsp:cNvSpPr/>
      </dsp:nvSpPr>
      <dsp:spPr>
        <a:xfrm>
          <a:off x="0" y="1439744"/>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C5C8F-9437-4747-BE47-8A248FCF0411}">
      <dsp:nvSpPr>
        <dsp:cNvPr id="0" name=""/>
        <dsp:cNvSpPr/>
      </dsp:nvSpPr>
      <dsp:spPr>
        <a:xfrm>
          <a:off x="347869" y="1698490"/>
          <a:ext cx="632489" cy="6324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CC648-1946-4024-BC72-12F157BF1C01}">
      <dsp:nvSpPr>
        <dsp:cNvPr id="0" name=""/>
        <dsp:cNvSpPr/>
      </dsp:nvSpPr>
      <dsp:spPr>
        <a:xfrm>
          <a:off x="1328227" y="1439744"/>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i="0" kern="1200"/>
            <a:t>Leading bi-weekly meetings of the interagency Advisory Council on Federal Funds and Infrastructure</a:t>
          </a:r>
          <a:endParaRPr lang="en-US" sz="1600" b="1" kern="1200"/>
        </a:p>
      </dsp:txBody>
      <dsp:txXfrm>
        <a:off x="1328227" y="1439744"/>
        <a:ext cx="5914790" cy="1149980"/>
      </dsp:txXfrm>
    </dsp:sp>
    <dsp:sp modelId="{2424DD3C-D8C4-4E3B-93BA-991BC7EAB6F2}">
      <dsp:nvSpPr>
        <dsp:cNvPr id="0" name=""/>
        <dsp:cNvSpPr/>
      </dsp:nvSpPr>
      <dsp:spPr>
        <a:xfrm>
          <a:off x="0" y="2877220"/>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EB0C4-30B7-4493-ACBB-424B6B9D5B6B}">
      <dsp:nvSpPr>
        <dsp:cNvPr id="0" name=""/>
        <dsp:cNvSpPr/>
      </dsp:nvSpPr>
      <dsp:spPr>
        <a:xfrm>
          <a:off x="347869" y="3135965"/>
          <a:ext cx="632489" cy="6324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99E753-F35B-4A24-8E1C-78892999158A}">
      <dsp:nvSpPr>
        <dsp:cNvPr id="0" name=""/>
        <dsp:cNvSpPr/>
      </dsp:nvSpPr>
      <dsp:spPr>
        <a:xfrm>
          <a:off x="1328227" y="2877220"/>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kern="1200"/>
            <a:t>Leading the Massachusetts Federal Funds Partnership and other meetings to support local governments in their applications for federal funding</a:t>
          </a:r>
        </a:p>
      </dsp:txBody>
      <dsp:txXfrm>
        <a:off x="1328227" y="2877220"/>
        <a:ext cx="5914790" cy="1149980"/>
      </dsp:txXfrm>
    </dsp:sp>
    <dsp:sp modelId="{58117011-8D5D-4747-80CD-8D2788FAFE28}">
      <dsp:nvSpPr>
        <dsp:cNvPr id="0" name=""/>
        <dsp:cNvSpPr/>
      </dsp:nvSpPr>
      <dsp:spPr>
        <a:xfrm>
          <a:off x="0" y="4314695"/>
          <a:ext cx="7243018" cy="11499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B136C-B410-4D35-8B00-A9E44608E48D}">
      <dsp:nvSpPr>
        <dsp:cNvPr id="0" name=""/>
        <dsp:cNvSpPr/>
      </dsp:nvSpPr>
      <dsp:spPr>
        <a:xfrm>
          <a:off x="347869" y="4573441"/>
          <a:ext cx="632489" cy="6324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0067D-B60D-46D0-8AC8-C58B64D277FA}">
      <dsp:nvSpPr>
        <dsp:cNvPr id="0" name=""/>
        <dsp:cNvSpPr/>
      </dsp:nvSpPr>
      <dsp:spPr>
        <a:xfrm>
          <a:off x="1328227" y="4314695"/>
          <a:ext cx="5914790" cy="1149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06" tIns="121706" rIns="121706" bIns="121706" numCol="1" spcCol="1270" anchor="ctr" anchorCtr="0">
          <a:noAutofit/>
        </a:bodyPr>
        <a:lstStyle/>
        <a:p>
          <a:pPr marL="0" lvl="0" indent="0" algn="l" defTabSz="711200">
            <a:lnSpc>
              <a:spcPct val="100000"/>
            </a:lnSpc>
            <a:spcBef>
              <a:spcPct val="0"/>
            </a:spcBef>
            <a:spcAft>
              <a:spcPct val="35000"/>
            </a:spcAft>
            <a:buNone/>
          </a:pPr>
          <a:r>
            <a:rPr lang="en-US" sz="1600" b="1" kern="1200"/>
            <a:t>Implementing the Federal Match legislation (</a:t>
          </a:r>
          <a:r>
            <a:rPr lang="en-US" sz="1600" b="1" i="1" kern="1200"/>
            <a:t>Chapter 214 of the Acts of 2024)</a:t>
          </a:r>
          <a:endParaRPr lang="en-US" sz="1600" b="1" kern="1200"/>
        </a:p>
      </dsp:txBody>
      <dsp:txXfrm>
        <a:off x="1328227" y="4314695"/>
        <a:ext cx="5914790" cy="1149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011D2-A5AF-4794-BD43-A7FCA5BAE9A9}">
      <dsp:nvSpPr>
        <dsp:cNvPr id="0" name=""/>
        <dsp:cNvSpPr/>
      </dsp:nvSpPr>
      <dsp:spPr>
        <a:xfrm>
          <a:off x="2459" y="0"/>
          <a:ext cx="2413556" cy="46393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Low-income Communities</a:t>
          </a:r>
        </a:p>
      </dsp:txBody>
      <dsp:txXfrm>
        <a:off x="2459" y="0"/>
        <a:ext cx="2413556" cy="1391811"/>
      </dsp:txXfrm>
    </dsp:sp>
    <dsp:sp modelId="{D60B30AA-8DA9-4EC1-A504-63461038DD05}">
      <dsp:nvSpPr>
        <dsp:cNvPr id="0" name=""/>
        <dsp:cNvSpPr/>
      </dsp:nvSpPr>
      <dsp:spPr>
        <a:xfrm>
          <a:off x="243815" y="1392208"/>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10-20% bonus</a:t>
          </a:r>
        </a:p>
      </dsp:txBody>
      <dsp:txXfrm>
        <a:off x="270510" y="1418903"/>
        <a:ext cx="1877455" cy="858060"/>
      </dsp:txXfrm>
    </dsp:sp>
    <dsp:sp modelId="{0E2737C2-F58F-4E12-81B0-5C364DC5D99F}">
      <dsp:nvSpPr>
        <dsp:cNvPr id="0" name=""/>
        <dsp:cNvSpPr/>
      </dsp:nvSpPr>
      <dsp:spPr>
        <a:xfrm>
          <a:off x="243815" y="2443882"/>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 if project is in a low-income community with extra bonus if residential or econ benefit project</a:t>
          </a:r>
        </a:p>
      </dsp:txBody>
      <dsp:txXfrm>
        <a:off x="270510" y="2470577"/>
        <a:ext cx="1877455" cy="858060"/>
      </dsp:txXfrm>
    </dsp:sp>
    <dsp:sp modelId="{D984233B-EA55-4177-AE48-52FFF4092240}">
      <dsp:nvSpPr>
        <dsp:cNvPr id="0" name=""/>
        <dsp:cNvSpPr/>
      </dsp:nvSpPr>
      <dsp:spPr>
        <a:xfrm>
          <a:off x="243815" y="3495556"/>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ITC only </a:t>
          </a:r>
        </a:p>
      </dsp:txBody>
      <dsp:txXfrm>
        <a:off x="270510" y="3522251"/>
        <a:ext cx="1877455" cy="858060"/>
      </dsp:txXfrm>
    </dsp:sp>
    <dsp:sp modelId="{1095A64F-8AE9-4193-81AE-C1EF826663D0}">
      <dsp:nvSpPr>
        <dsp:cNvPr id="0" name=""/>
        <dsp:cNvSpPr/>
      </dsp:nvSpPr>
      <dsp:spPr>
        <a:xfrm>
          <a:off x="2597033" y="0"/>
          <a:ext cx="2413556" cy="46393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Energy Communities</a:t>
          </a:r>
        </a:p>
      </dsp:txBody>
      <dsp:txXfrm>
        <a:off x="2597033" y="0"/>
        <a:ext cx="2413556" cy="1391811"/>
      </dsp:txXfrm>
    </dsp:sp>
    <dsp:sp modelId="{BEFB6ABF-F2E5-440F-8E1F-E01E0A414B2C}">
      <dsp:nvSpPr>
        <dsp:cNvPr id="0" name=""/>
        <dsp:cNvSpPr/>
      </dsp:nvSpPr>
      <dsp:spPr>
        <a:xfrm>
          <a:off x="2838388" y="1392208"/>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10% bonus</a:t>
          </a:r>
        </a:p>
      </dsp:txBody>
      <dsp:txXfrm>
        <a:off x="2865083" y="1418903"/>
        <a:ext cx="1877455" cy="858060"/>
      </dsp:txXfrm>
    </dsp:sp>
    <dsp:sp modelId="{FF4B2263-CDDA-405F-8CFB-87F487FFF744}">
      <dsp:nvSpPr>
        <dsp:cNvPr id="0" name=""/>
        <dsp:cNvSpPr/>
      </dsp:nvSpPr>
      <dsp:spPr>
        <a:xfrm>
          <a:off x="2838388" y="2443882"/>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…if project is in historical “energy community” (i.e., closed coal mine, some brownfield sites)</a:t>
          </a:r>
        </a:p>
      </dsp:txBody>
      <dsp:txXfrm>
        <a:off x="2865083" y="2470577"/>
        <a:ext cx="1877455" cy="858060"/>
      </dsp:txXfrm>
    </dsp:sp>
    <dsp:sp modelId="{E23E4B55-80CC-4507-A6DA-A3EE92F71D2B}">
      <dsp:nvSpPr>
        <dsp:cNvPr id="0" name=""/>
        <dsp:cNvSpPr/>
      </dsp:nvSpPr>
      <dsp:spPr>
        <a:xfrm>
          <a:off x="2838388" y="3495556"/>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Applies to both ITC tax basis and PTC rate</a:t>
          </a:r>
        </a:p>
      </dsp:txBody>
      <dsp:txXfrm>
        <a:off x="2865083" y="3522251"/>
        <a:ext cx="1877455" cy="858060"/>
      </dsp:txXfrm>
    </dsp:sp>
    <dsp:sp modelId="{CA438F45-983A-4572-94FF-A2A8EFD54C3B}">
      <dsp:nvSpPr>
        <dsp:cNvPr id="0" name=""/>
        <dsp:cNvSpPr/>
      </dsp:nvSpPr>
      <dsp:spPr>
        <a:xfrm>
          <a:off x="5191606" y="0"/>
          <a:ext cx="2413556" cy="46393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Prevailing Wage and Apprenticeship**</a:t>
          </a:r>
        </a:p>
      </dsp:txBody>
      <dsp:txXfrm>
        <a:off x="5191606" y="0"/>
        <a:ext cx="2413556" cy="1391811"/>
      </dsp:txXfrm>
    </dsp:sp>
    <dsp:sp modelId="{6FA3D22E-DCC4-42D2-B66E-F0FED99AFA68}">
      <dsp:nvSpPr>
        <dsp:cNvPr id="0" name=""/>
        <dsp:cNvSpPr/>
      </dsp:nvSpPr>
      <dsp:spPr>
        <a:xfrm>
          <a:off x="5432962" y="1392208"/>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5x bonus</a:t>
          </a:r>
        </a:p>
      </dsp:txBody>
      <dsp:txXfrm>
        <a:off x="5459657" y="1418903"/>
        <a:ext cx="1877455" cy="858060"/>
      </dsp:txXfrm>
    </dsp:sp>
    <dsp:sp modelId="{268D3A7A-F93C-4C57-AF69-B433BE269048}">
      <dsp:nvSpPr>
        <dsp:cNvPr id="0" name=""/>
        <dsp:cNvSpPr/>
      </dsp:nvSpPr>
      <dsp:spPr>
        <a:xfrm>
          <a:off x="5432962" y="2443882"/>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…if </a:t>
          </a:r>
          <a:r>
            <a:rPr lang="en-US" sz="1200" kern="1200" err="1"/>
            <a:t>reqs</a:t>
          </a:r>
          <a:r>
            <a:rPr lang="en-US" sz="1200" kern="1200"/>
            <a:t> for prevailing wages and registered apprentices are met</a:t>
          </a:r>
        </a:p>
      </dsp:txBody>
      <dsp:txXfrm>
        <a:off x="5459657" y="2470577"/>
        <a:ext cx="1877455" cy="858060"/>
      </dsp:txXfrm>
    </dsp:sp>
    <dsp:sp modelId="{426FAD5B-1944-40CE-8BE6-D33BE0ED480A}">
      <dsp:nvSpPr>
        <dsp:cNvPr id="0" name=""/>
        <dsp:cNvSpPr/>
      </dsp:nvSpPr>
      <dsp:spPr>
        <a:xfrm>
          <a:off x="5432962" y="3495556"/>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Applies to both ITC tax basis and PTC rate</a:t>
          </a:r>
        </a:p>
      </dsp:txBody>
      <dsp:txXfrm>
        <a:off x="5459657" y="3522251"/>
        <a:ext cx="1877455" cy="858060"/>
      </dsp:txXfrm>
    </dsp:sp>
    <dsp:sp modelId="{F592FFF9-DBA5-41D3-8C7C-EAE434B0ECE5}">
      <dsp:nvSpPr>
        <dsp:cNvPr id="0" name=""/>
        <dsp:cNvSpPr/>
      </dsp:nvSpPr>
      <dsp:spPr>
        <a:xfrm>
          <a:off x="7786180" y="0"/>
          <a:ext cx="2413556" cy="46393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Domestic Content* **</a:t>
          </a:r>
        </a:p>
      </dsp:txBody>
      <dsp:txXfrm>
        <a:off x="7786180" y="0"/>
        <a:ext cx="2413556" cy="1391811"/>
      </dsp:txXfrm>
    </dsp:sp>
    <dsp:sp modelId="{8EC8B0CB-96DB-4B40-B6E6-EB83F0414DE9}">
      <dsp:nvSpPr>
        <dsp:cNvPr id="0" name=""/>
        <dsp:cNvSpPr/>
      </dsp:nvSpPr>
      <dsp:spPr>
        <a:xfrm>
          <a:off x="8027536" y="1392208"/>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10% bonus</a:t>
          </a:r>
        </a:p>
      </dsp:txBody>
      <dsp:txXfrm>
        <a:off x="8054231" y="1418903"/>
        <a:ext cx="1877455" cy="858060"/>
      </dsp:txXfrm>
    </dsp:sp>
    <dsp:sp modelId="{DB57D0CC-B6A0-4098-9243-E7B618F0F2F1}">
      <dsp:nvSpPr>
        <dsp:cNvPr id="0" name=""/>
        <dsp:cNvSpPr/>
      </dsp:nvSpPr>
      <dsp:spPr>
        <a:xfrm>
          <a:off x="8027536" y="2443882"/>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…if 100% of applicable steel and iron and an applicable share of ‘manufactured products” produced in U.S.</a:t>
          </a:r>
        </a:p>
      </dsp:txBody>
      <dsp:txXfrm>
        <a:off x="8054231" y="2470577"/>
        <a:ext cx="1877455" cy="858060"/>
      </dsp:txXfrm>
    </dsp:sp>
    <dsp:sp modelId="{A781167B-64A6-4277-88AD-D6A8881C8FA9}">
      <dsp:nvSpPr>
        <dsp:cNvPr id="0" name=""/>
        <dsp:cNvSpPr/>
      </dsp:nvSpPr>
      <dsp:spPr>
        <a:xfrm>
          <a:off x="8027536" y="3495556"/>
          <a:ext cx="1930845" cy="91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Applies to both ITC tax basis and PTC rate </a:t>
          </a:r>
        </a:p>
      </dsp:txBody>
      <dsp:txXfrm>
        <a:off x="8054231" y="3522251"/>
        <a:ext cx="1877455" cy="858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4FDBF-6CCC-47F3-BFEE-FAFC35AFC15A}">
      <dsp:nvSpPr>
        <dsp:cNvPr id="0" name=""/>
        <dsp:cNvSpPr/>
      </dsp:nvSpPr>
      <dsp:spPr>
        <a:xfrm>
          <a:off x="0" y="263629"/>
          <a:ext cx="6440932" cy="11513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888" tIns="354076" rIns="4998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Match grants to projects</a:t>
          </a:r>
        </a:p>
        <a:p>
          <a:pPr marL="171450" lvl="1" indent="-171450" algn="l" defTabSz="755650">
            <a:lnSpc>
              <a:spcPct val="90000"/>
            </a:lnSpc>
            <a:spcBef>
              <a:spcPct val="0"/>
            </a:spcBef>
            <a:spcAft>
              <a:spcPct val="15000"/>
            </a:spcAft>
            <a:buChar char="•"/>
          </a:pPr>
          <a:r>
            <a:rPr lang="en-US" sz="1700" kern="1200"/>
            <a:t>Help look for partners/co-applicants (CBOs, other states, state agencies, universities, etc.)</a:t>
          </a:r>
        </a:p>
      </dsp:txBody>
      <dsp:txXfrm>
        <a:off x="0" y="263629"/>
        <a:ext cx="6440932" cy="1151325"/>
      </dsp:txXfrm>
    </dsp:sp>
    <dsp:sp modelId="{49D41C6C-F171-47D2-88B7-4DB4A378454E}">
      <dsp:nvSpPr>
        <dsp:cNvPr id="0" name=""/>
        <dsp:cNvSpPr/>
      </dsp:nvSpPr>
      <dsp:spPr>
        <a:xfrm>
          <a:off x="322046" y="12709"/>
          <a:ext cx="4508652"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416" tIns="0" rIns="170416" bIns="0" numCol="1" spcCol="1270" anchor="ctr" anchorCtr="0">
          <a:noAutofit/>
        </a:bodyPr>
        <a:lstStyle/>
        <a:p>
          <a:pPr marL="0" lvl="0" indent="0" algn="l" defTabSz="755650">
            <a:lnSpc>
              <a:spcPct val="90000"/>
            </a:lnSpc>
            <a:spcBef>
              <a:spcPct val="0"/>
            </a:spcBef>
            <a:spcAft>
              <a:spcPct val="35000"/>
            </a:spcAft>
            <a:buNone/>
          </a:pPr>
          <a:r>
            <a:rPr lang="en-US" sz="1700" kern="1200"/>
            <a:t>Looking for grants</a:t>
          </a:r>
        </a:p>
      </dsp:txBody>
      <dsp:txXfrm>
        <a:off x="346544" y="37207"/>
        <a:ext cx="4459656" cy="452844"/>
      </dsp:txXfrm>
    </dsp:sp>
    <dsp:sp modelId="{AC360656-5180-4A8C-B968-F5E1DF01588C}">
      <dsp:nvSpPr>
        <dsp:cNvPr id="0" name=""/>
        <dsp:cNvSpPr/>
      </dsp:nvSpPr>
      <dsp:spPr>
        <a:xfrm>
          <a:off x="0" y="1757674"/>
          <a:ext cx="6440932" cy="9371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888" tIns="354076" rIns="4998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Advice on labor standards, DEI , climate, language.</a:t>
          </a:r>
        </a:p>
        <a:p>
          <a:pPr marL="171450" lvl="1" indent="-171450" algn="l" defTabSz="755650">
            <a:lnSpc>
              <a:spcPct val="90000"/>
            </a:lnSpc>
            <a:spcBef>
              <a:spcPct val="0"/>
            </a:spcBef>
            <a:spcAft>
              <a:spcPct val="15000"/>
            </a:spcAft>
            <a:buChar char="•"/>
          </a:pPr>
          <a:r>
            <a:rPr lang="en-US" sz="1700" kern="1200"/>
            <a:t>Review application</a:t>
          </a:r>
        </a:p>
      </dsp:txBody>
      <dsp:txXfrm>
        <a:off x="0" y="1757674"/>
        <a:ext cx="6440932" cy="937125"/>
      </dsp:txXfrm>
    </dsp:sp>
    <dsp:sp modelId="{D2F30F6F-C273-415D-913B-76942B2A84A9}">
      <dsp:nvSpPr>
        <dsp:cNvPr id="0" name=""/>
        <dsp:cNvSpPr/>
      </dsp:nvSpPr>
      <dsp:spPr>
        <a:xfrm>
          <a:off x="322046" y="1506754"/>
          <a:ext cx="4508652"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416" tIns="0" rIns="170416" bIns="0" numCol="1" spcCol="1270" anchor="ctr" anchorCtr="0">
          <a:noAutofit/>
        </a:bodyPr>
        <a:lstStyle/>
        <a:p>
          <a:pPr marL="0" lvl="0" indent="0" algn="l" defTabSz="755650">
            <a:lnSpc>
              <a:spcPct val="90000"/>
            </a:lnSpc>
            <a:spcBef>
              <a:spcPct val="0"/>
            </a:spcBef>
            <a:spcAft>
              <a:spcPct val="35000"/>
            </a:spcAft>
            <a:buNone/>
          </a:pPr>
          <a:r>
            <a:rPr lang="en-US" sz="1700" kern="1200"/>
            <a:t>Developing application</a:t>
          </a:r>
        </a:p>
      </dsp:txBody>
      <dsp:txXfrm>
        <a:off x="346544" y="1531252"/>
        <a:ext cx="4459656" cy="452844"/>
      </dsp:txXfrm>
    </dsp:sp>
    <dsp:sp modelId="{329BB4AB-C9F0-4629-8902-58BF17357DBE}">
      <dsp:nvSpPr>
        <dsp:cNvPr id="0" name=""/>
        <dsp:cNvSpPr/>
      </dsp:nvSpPr>
      <dsp:spPr>
        <a:xfrm>
          <a:off x="0" y="3037519"/>
          <a:ext cx="6440932" cy="12048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888" tIns="354076" rIns="4998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Letters of support from the state or </a:t>
          </a:r>
          <a:r>
            <a:rPr lang="en-US" sz="1700" kern="1200" err="1"/>
            <a:t>congressionals</a:t>
          </a:r>
          <a:endParaRPr lang="en-US" sz="1700" kern="1200"/>
        </a:p>
        <a:p>
          <a:pPr marL="171450" lvl="1" indent="-171450" algn="l" defTabSz="755650">
            <a:lnSpc>
              <a:spcPct val="90000"/>
            </a:lnSpc>
            <a:spcBef>
              <a:spcPct val="0"/>
            </a:spcBef>
            <a:spcAft>
              <a:spcPct val="15000"/>
            </a:spcAft>
            <a:buChar char="•"/>
          </a:pPr>
          <a:r>
            <a:rPr lang="en-US" sz="1700" kern="1200"/>
            <a:t>Calls and in-person advocacy when FFIO is in DC.</a:t>
          </a:r>
        </a:p>
        <a:p>
          <a:pPr marL="171450" lvl="1" indent="-171450" algn="l" defTabSz="755650">
            <a:lnSpc>
              <a:spcPct val="90000"/>
            </a:lnSpc>
            <a:spcBef>
              <a:spcPct val="0"/>
            </a:spcBef>
            <a:spcAft>
              <a:spcPct val="15000"/>
            </a:spcAft>
            <a:buChar char="•"/>
          </a:pPr>
          <a:r>
            <a:rPr lang="en-US" sz="1700" kern="1200"/>
            <a:t>Get award dates/application status</a:t>
          </a:r>
        </a:p>
      </dsp:txBody>
      <dsp:txXfrm>
        <a:off x="0" y="3037519"/>
        <a:ext cx="6440932" cy="1204875"/>
      </dsp:txXfrm>
    </dsp:sp>
    <dsp:sp modelId="{12DE117D-80F9-462C-9C3C-AF04E8707F03}">
      <dsp:nvSpPr>
        <dsp:cNvPr id="0" name=""/>
        <dsp:cNvSpPr/>
      </dsp:nvSpPr>
      <dsp:spPr>
        <a:xfrm>
          <a:off x="322046" y="2786599"/>
          <a:ext cx="4508652" cy="5018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416" tIns="0" rIns="170416" bIns="0" numCol="1" spcCol="1270" anchor="ctr" anchorCtr="0">
          <a:noAutofit/>
        </a:bodyPr>
        <a:lstStyle/>
        <a:p>
          <a:pPr marL="0" lvl="0" indent="0" algn="l" defTabSz="755650">
            <a:lnSpc>
              <a:spcPct val="90000"/>
            </a:lnSpc>
            <a:spcBef>
              <a:spcPct val="0"/>
            </a:spcBef>
            <a:spcAft>
              <a:spcPct val="35000"/>
            </a:spcAft>
            <a:buNone/>
          </a:pPr>
          <a:r>
            <a:rPr lang="en-US" sz="1700" kern="1200"/>
            <a:t>Advocating for submitted applications</a:t>
          </a:r>
        </a:p>
      </dsp:txBody>
      <dsp:txXfrm>
        <a:off x="346544" y="2811097"/>
        <a:ext cx="4459656" cy="4528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0.85352</cdr:x>
      <cdr:y>0.1911</cdr:y>
    </cdr:from>
    <cdr:to>
      <cdr:x>0.90163</cdr:x>
      <cdr:y>0.4116</cdr:y>
    </cdr:to>
    <cdr:sp macro="" textlink="">
      <cdr:nvSpPr>
        <cdr:cNvPr id="2" name="Right Brace 1">
          <a:extLst xmlns:a="http://schemas.openxmlformats.org/drawingml/2006/main">
            <a:ext uri="{FF2B5EF4-FFF2-40B4-BE49-F238E27FC236}">
              <a16:creationId xmlns:a16="http://schemas.microsoft.com/office/drawing/2014/main" id="{83E17B8D-7332-F5DB-816C-D14F935F967F}"/>
            </a:ext>
          </a:extLst>
        </cdr:cNvPr>
        <cdr:cNvSpPr/>
      </cdr:nvSpPr>
      <cdr:spPr>
        <a:xfrm xmlns:a="http://schemas.openxmlformats.org/drawingml/2006/main">
          <a:off x="6001458" y="970149"/>
          <a:ext cx="338254" cy="1119331"/>
        </a:xfrm>
        <a:prstGeom xmlns:a="http://schemas.openxmlformats.org/drawingml/2006/main" prst="rightBrace">
          <a:avLst/>
        </a:prstGeom>
        <a:ln xmlns:a="http://schemas.openxmlformats.org/drawingml/2006/main" w="5715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3" tIns="46657" rIns="93313" bIns="46657"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3" tIns="46657" rIns="93313" bIns="46657" rtlCol="0"/>
          <a:lstStyle>
            <a:lvl1pPr algn="r">
              <a:defRPr sz="1200"/>
            </a:lvl1pPr>
          </a:lstStyle>
          <a:p>
            <a:fld id="{AE58DB52-B048-4E1E-9349-B75ADA701E25}" type="datetimeFigureOut">
              <a:rPr lang="en-US" smtClean="0"/>
              <a:t>3/31/2025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3" tIns="46657" rIns="93313" bIns="46657"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3" tIns="46657" rIns="93313"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0"/>
          </a:xfrm>
          <a:prstGeom prst="rect">
            <a:avLst/>
          </a:prstGeom>
        </p:spPr>
        <p:txBody>
          <a:bodyPr vert="horz" lIns="93313" tIns="46657" rIns="93313"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0"/>
          </a:xfrm>
          <a:prstGeom prst="rect">
            <a:avLst/>
          </a:prstGeom>
        </p:spPr>
        <p:txBody>
          <a:bodyPr vert="horz" lIns="93313" tIns="46657" rIns="93313" bIns="46657" rtlCol="0" anchor="b"/>
          <a:lstStyle>
            <a:lvl1pPr algn="r">
              <a:defRPr sz="1200"/>
            </a:lvl1pPr>
          </a:lstStyle>
          <a:p>
            <a:fld id="{FEE6CF9F-4738-4A07-BBF7-C2ACB526C4B4}" type="slidenum">
              <a:rPr lang="en-US" smtClean="0"/>
              <a:t>‹#›</a:t>
            </a:fld>
            <a:endParaRPr lang="en-US"/>
          </a:p>
        </p:txBody>
      </p:sp>
    </p:spTree>
    <p:extLst>
      <p:ext uri="{BB962C8B-B14F-4D97-AF65-F5344CB8AC3E}">
        <p14:creationId xmlns:p14="http://schemas.microsoft.com/office/powerpoint/2010/main" val="365058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7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56AD-D948-23DA-3AAB-BA30A73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983B8-8BEF-BF5A-F0BC-B1A4BA22B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B0FD7-D190-5857-FB9D-08987C6DD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1A7A77-98FA-7BB9-BA6F-8E2560FD728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1522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8927-C370-41C3-BAEB-E5958EC2D8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965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8927-C370-41C3-BAEB-E5958EC2D8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388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8927-C370-41C3-BAEB-E5958EC2D8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093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8927-C370-41C3-BAEB-E5958EC2D8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6629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we want to move these slides? Get new wins slides from Partnership or CD or AC meeting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18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69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E6CF9F-4738-4A07-BBF7-C2ACB526C4B4}" type="slidenum">
              <a:rPr lang="en-US" smtClean="0"/>
              <a:t>52</a:t>
            </a:fld>
            <a:endParaRPr lang="en-US"/>
          </a:p>
        </p:txBody>
      </p:sp>
    </p:spTree>
    <p:extLst>
      <p:ext uri="{BB962C8B-B14F-4D97-AF65-F5344CB8AC3E}">
        <p14:creationId xmlns:p14="http://schemas.microsoft.com/office/powerpoint/2010/main" val="278615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21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Pioneer valley example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2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0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273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C0976-8603-7CD0-1D45-36886D8E5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A2650-A11C-1727-37C0-576229ADD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9E745-B5FA-A51B-A9D2-C439641D0D9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EA50599-7DB4-AAA5-4E33-16E3E917F8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96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66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F182-57FA-EBC0-856E-18A527A7D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ACD36-7746-867D-E57D-4A5105B25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388A6-04C5-DA4A-70A9-287BD2279A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FDE323-34FD-34FC-EAF2-0306FBC77F8D}"/>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4340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07149A5-8D8B-4454-B21B-519D820E4A9C}"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6568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3.xml"/><Relationship Id="rId7" Type="http://schemas.openxmlformats.org/officeDocument/2006/relationships/oleObject" Target="../embeddings/oleObject2.bin"/><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5.xml"/><Relationship Id="rId5" Type="http://schemas.openxmlformats.org/officeDocument/2006/relationships/tags" Target="../tags/tag25.xml"/><Relationship Id="rId10" Type="http://schemas.openxmlformats.org/officeDocument/2006/relationships/image" Target="../media/image9.png"/><Relationship Id="rId4" Type="http://schemas.openxmlformats.org/officeDocument/2006/relationships/tags" Target="../tags/tag24.xml"/><Relationship Id="rId9"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8.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5.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8.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8.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8.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8.emf"/><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oleObject" Target="../embeddings/oleObject3.bin"/><Relationship Id="rId5" Type="http://schemas.openxmlformats.org/officeDocument/2006/relationships/slideMaster" Target="../slideMasters/slideMaster5.xml"/><Relationship Id="rId4"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0.emf"/><Relationship Id="rId4" Type="http://schemas.openxmlformats.org/officeDocument/2006/relationships/oleObject" Target="../embeddings/oleObject4.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52.xml"/><Relationship Id="rId5" Type="http://schemas.openxmlformats.org/officeDocument/2006/relationships/image" Target="../media/image14.jpeg"/><Relationship Id="rId4" Type="http://schemas.openxmlformats.org/officeDocument/2006/relationships/image" Target="../media/image13.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5.emf"/><Relationship Id="rId4" Type="http://schemas.openxmlformats.org/officeDocument/2006/relationships/oleObject" Target="../embeddings/oleObject7.bin"/></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C68F6BC1-8266-4D12-96DD-909D5278AA3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1358C-0DEE-4D35-BD14-2A70E6046756}"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520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F6BC1-8266-4D12-96DD-909D5278AA3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125472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F6BC1-8266-4D12-96DD-909D5278AA3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1358C-0DEE-4D35-BD14-2A70E6046756}"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505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 No imag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4642CC5-5D0C-E946-8D44-D39A283A93E7}"/>
              </a:ext>
            </a:extLst>
          </p:cNvPr>
          <p:cNvSpPr>
            <a:spLocks noGrp="1"/>
          </p:cNvSpPr>
          <p:nvPr>
            <p:ph type="title" hasCustomPrompt="1"/>
          </p:nvPr>
        </p:nvSpPr>
        <p:spPr>
          <a:xfrm>
            <a:off x="539308" y="1108944"/>
            <a:ext cx="3591200" cy="470915"/>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Project title</a:t>
            </a:r>
          </a:p>
        </p:txBody>
      </p:sp>
      <p:sp>
        <p:nvSpPr>
          <p:cNvPr id="14" name="Text Placeholder 13">
            <a:extLst>
              <a:ext uri="{FF2B5EF4-FFF2-40B4-BE49-F238E27FC236}">
                <a16:creationId xmlns:a16="http://schemas.microsoft.com/office/drawing/2014/main" id="{20552815-1B48-3746-99FF-24B327FA9FBB}"/>
              </a:ext>
            </a:extLst>
          </p:cNvPr>
          <p:cNvSpPr>
            <a:spLocks noGrp="1"/>
          </p:cNvSpPr>
          <p:nvPr>
            <p:ph type="body" sz="quarter" idx="13" hasCustomPrompt="1"/>
          </p:nvPr>
        </p:nvSpPr>
        <p:spPr>
          <a:xfrm>
            <a:off x="538680" y="1749547"/>
            <a:ext cx="3591200" cy="3308177"/>
          </a:xfrm>
          <a:prstGeom prst="rect">
            <a:avLst/>
          </a:prstGeom>
        </p:spPr>
        <p:txBody>
          <a:bodyPr/>
          <a:lstStyle>
            <a:lvl1pPr marL="201865" marR="0" indent="-201865" algn="l" defTabSz="538307" rtl="0" eaLnBrk="1" fontAlgn="auto" latinLnBrk="0" hangingPunct="1">
              <a:lnSpc>
                <a:spcPct val="150000"/>
              </a:lnSpc>
              <a:spcBef>
                <a:spcPts val="589"/>
              </a:spcBef>
              <a:spcAft>
                <a:spcPts val="0"/>
              </a:spcAft>
              <a:buClrTx/>
              <a:buSzTx/>
              <a:buFont typeface="Arial" panose="020B0604020202020204" pitchFamily="34" charset="0"/>
              <a:buChar char="•"/>
              <a:tabLst/>
              <a:defRPr sz="1648">
                <a:solidFill>
                  <a:srgbClr val="635B52"/>
                </a:solidFill>
                <a:latin typeface="Arial" panose="020B0604020202020204" pitchFamily="34" charset="0"/>
                <a:cs typeface="Arial" panose="020B0604020202020204" pitchFamily="34" charset="0"/>
              </a:defRPr>
            </a:lvl1pPr>
            <a:lvl2pPr>
              <a:buFont typeface="Wingdings" pitchFamily="2" charset="2"/>
              <a:buNone/>
              <a:defRPr/>
            </a:lvl2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marL="0" marR="0" lvl="0" indent="0" algn="l" defTabSz="538307" rtl="0" eaLnBrk="1" fontAlgn="auto" latinLnBrk="0" hangingPunct="1">
              <a:lnSpc>
                <a:spcPct val="90000"/>
              </a:lnSpc>
              <a:spcBef>
                <a:spcPts val="589"/>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40963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90A64BE-6891-C54A-92DF-1F75297120C2}"/>
              </a:ext>
            </a:extLst>
          </p:cNvPr>
          <p:cNvSpPr>
            <a:spLocks noGrp="1"/>
          </p:cNvSpPr>
          <p:nvPr>
            <p:ph type="pic" sz="quarter" idx="12"/>
          </p:nvPr>
        </p:nvSpPr>
        <p:spPr>
          <a:xfrm>
            <a:off x="538680" y="1108944"/>
            <a:ext cx="6970416" cy="4978022"/>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Title Placeholder 1">
            <a:extLst>
              <a:ext uri="{FF2B5EF4-FFF2-40B4-BE49-F238E27FC236}">
                <a16:creationId xmlns:a16="http://schemas.microsoft.com/office/drawing/2014/main" id="{A9F2263E-3DFB-3244-AD04-A8F7831C5FAD}"/>
              </a:ext>
            </a:extLst>
          </p:cNvPr>
          <p:cNvSpPr>
            <a:spLocks noGrp="1"/>
          </p:cNvSpPr>
          <p:nvPr>
            <p:ph type="title" hasCustomPrompt="1"/>
          </p:nvPr>
        </p:nvSpPr>
        <p:spPr>
          <a:xfrm>
            <a:off x="7936165" y="1108944"/>
            <a:ext cx="3591199" cy="892211"/>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Project title</a:t>
            </a:r>
            <a:br>
              <a:rPr lang="en-US"/>
            </a:br>
            <a:r>
              <a:rPr lang="en-US"/>
              <a:t>goes here</a:t>
            </a:r>
          </a:p>
        </p:txBody>
      </p:sp>
      <p:sp>
        <p:nvSpPr>
          <p:cNvPr id="26" name="Text Placeholder 13">
            <a:extLst>
              <a:ext uri="{FF2B5EF4-FFF2-40B4-BE49-F238E27FC236}">
                <a16:creationId xmlns:a16="http://schemas.microsoft.com/office/drawing/2014/main" id="{F014512D-62AD-A84A-9ACF-7820D64422A3}"/>
              </a:ext>
            </a:extLst>
          </p:cNvPr>
          <p:cNvSpPr>
            <a:spLocks noGrp="1"/>
          </p:cNvSpPr>
          <p:nvPr>
            <p:ph type="body" sz="quarter" idx="13" hasCustomPrompt="1"/>
          </p:nvPr>
        </p:nvSpPr>
        <p:spPr>
          <a:xfrm>
            <a:off x="7936165" y="2124031"/>
            <a:ext cx="3591200" cy="3962935"/>
          </a:xfrm>
          <a:prstGeom prst="rect">
            <a:avLst/>
          </a:prstGeom>
        </p:spPr>
        <p:txBody>
          <a:bodyPr/>
          <a:lstStyle>
            <a:lvl1pPr marL="0" marR="0" indent="0" algn="l" defTabSz="538307" rtl="0" eaLnBrk="1" fontAlgn="auto" latinLnBrk="0" hangingPunct="1">
              <a:lnSpc>
                <a:spcPct val="120000"/>
              </a:lnSpc>
              <a:spcBef>
                <a:spcPts val="589"/>
              </a:spcBef>
              <a:spcAft>
                <a:spcPts val="0"/>
              </a:spcAft>
              <a:buClrTx/>
              <a:buSzTx/>
              <a:buFont typeface="Arial" panose="020B0604020202020204" pitchFamily="34" charset="0"/>
              <a:buNone/>
              <a:tabLst/>
              <a:defRPr sz="1413">
                <a:solidFill>
                  <a:srgbClr val="635B52"/>
                </a:solidFill>
                <a:latin typeface="Arial" panose="020B0604020202020204" pitchFamily="34" charset="0"/>
                <a:cs typeface="Arial" panose="020B0604020202020204" pitchFamily="34" charset="0"/>
              </a:defRPr>
            </a:lvl1pPr>
          </a:lstStyle>
          <a:p>
            <a:pPr lvl="0"/>
            <a:r>
              <a:rPr lang="en-US"/>
              <a:t>Project description sentence.</a:t>
            </a:r>
          </a:p>
          <a:p>
            <a:pPr marL="0" marR="0" lvl="0" indent="0" algn="l" defTabSz="538307" rtl="0" eaLnBrk="1" fontAlgn="auto" latinLnBrk="0" hangingPunct="1">
              <a:lnSpc>
                <a:spcPct val="90000"/>
              </a:lnSpc>
              <a:spcBef>
                <a:spcPts val="589"/>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43246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 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CB03D66-1D85-D343-82B5-58BC44409E3F}"/>
              </a:ext>
            </a:extLst>
          </p:cNvPr>
          <p:cNvSpPr>
            <a:spLocks noGrp="1"/>
          </p:cNvSpPr>
          <p:nvPr>
            <p:ph type="title" hasCustomPrompt="1"/>
          </p:nvPr>
        </p:nvSpPr>
        <p:spPr>
          <a:xfrm>
            <a:off x="538680" y="1108944"/>
            <a:ext cx="10988283" cy="468340"/>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Long project title</a:t>
            </a:r>
          </a:p>
        </p:txBody>
      </p:sp>
      <p:sp>
        <p:nvSpPr>
          <p:cNvPr id="12" name="Text Placeholder 11">
            <a:extLst>
              <a:ext uri="{FF2B5EF4-FFF2-40B4-BE49-F238E27FC236}">
                <a16:creationId xmlns:a16="http://schemas.microsoft.com/office/drawing/2014/main" id="{D97021B8-28F3-DC41-B173-6534308ED5B3}"/>
              </a:ext>
            </a:extLst>
          </p:cNvPr>
          <p:cNvSpPr>
            <a:spLocks noGrp="1"/>
          </p:cNvSpPr>
          <p:nvPr>
            <p:ph type="body" sz="quarter" idx="12" hasCustomPrompt="1"/>
          </p:nvPr>
        </p:nvSpPr>
        <p:spPr>
          <a:xfrm>
            <a:off x="538679" y="1749547"/>
            <a:ext cx="10988283" cy="4252371"/>
          </a:xfrm>
          <a:prstGeom prst="rect">
            <a:avLst/>
          </a:prstGeom>
        </p:spPr>
        <p:txBody>
          <a:bodyPr/>
          <a:lstStyle>
            <a:lvl1pPr marL="269154" marR="0" indent="-269154" algn="l" defTabSz="538307" rtl="0" eaLnBrk="1" fontAlgn="auto" latinLnBrk="0" hangingPunct="1">
              <a:lnSpc>
                <a:spcPct val="90000"/>
              </a:lnSpc>
              <a:spcBef>
                <a:spcPts val="589"/>
              </a:spcBef>
              <a:spcAft>
                <a:spcPts val="0"/>
              </a:spcAft>
              <a:buClrTx/>
              <a:buSzTx/>
              <a:buFont typeface="Arial" panose="020B0604020202020204" pitchFamily="34" charset="0"/>
              <a:buChar char="•"/>
              <a:tabLst/>
              <a:defRPr sz="1531">
                <a:solidFill>
                  <a:srgbClr val="635B52"/>
                </a:solidFill>
                <a:latin typeface="Arial" panose="020B0604020202020204" pitchFamily="34" charset="0"/>
                <a:cs typeface="Arial" panose="020B0604020202020204" pitchFamily="34" charset="0"/>
              </a:defRPr>
            </a:lvl1pPr>
          </a:lstStyle>
          <a:p>
            <a:pPr lvl="0"/>
            <a:r>
              <a:rPr lang="en-US"/>
              <a:t>project description or information goes here. </a:t>
            </a:r>
          </a:p>
          <a:p>
            <a:pPr marL="269154" marR="0" lvl="0" indent="-269154" algn="l" defTabSz="538307" rtl="0" eaLnBrk="1" fontAlgn="auto" latinLnBrk="0" hangingPunct="1">
              <a:lnSpc>
                <a:spcPct val="90000"/>
              </a:lnSpc>
              <a:spcBef>
                <a:spcPts val="589"/>
              </a:spcBef>
              <a:spcAft>
                <a:spcPts val="0"/>
              </a:spcAft>
              <a:buClrTx/>
              <a:buSzTx/>
              <a:tabLst/>
              <a:defRPr/>
            </a:pPr>
            <a:r>
              <a:rPr lang="en-US"/>
              <a:t>project description or information goes here. </a:t>
            </a:r>
          </a:p>
          <a:p>
            <a:pPr marL="269154" marR="0" lvl="0" indent="-269154" algn="l" defTabSz="538307" rtl="0" eaLnBrk="1" fontAlgn="auto" latinLnBrk="0" hangingPunct="1">
              <a:lnSpc>
                <a:spcPct val="90000"/>
              </a:lnSpc>
              <a:spcBef>
                <a:spcPts val="589"/>
              </a:spcBef>
              <a:spcAft>
                <a:spcPts val="0"/>
              </a:spcAft>
              <a:buClrTx/>
              <a:buSzTx/>
              <a:tabLst/>
              <a:defRPr/>
            </a:pPr>
            <a:r>
              <a:rPr lang="en-US"/>
              <a:t>project description or information goes here. </a:t>
            </a:r>
          </a:p>
          <a:p>
            <a:pPr marL="269154" marR="0" lvl="0" indent="-269154" algn="l" defTabSz="538307" rtl="0" eaLnBrk="1" fontAlgn="auto" latinLnBrk="0" hangingPunct="1">
              <a:lnSpc>
                <a:spcPct val="90000"/>
              </a:lnSpc>
              <a:spcBef>
                <a:spcPts val="589"/>
              </a:spcBef>
              <a:spcAft>
                <a:spcPts val="0"/>
              </a:spcAft>
              <a:buClrTx/>
              <a:buSzTx/>
              <a:tabLst/>
              <a:defRPr/>
            </a:pPr>
            <a:r>
              <a:rPr lang="en-US"/>
              <a:t>project description or information goes here. </a:t>
            </a:r>
          </a:p>
          <a:p>
            <a:pPr marL="269154" marR="0" lvl="0" indent="-269154" algn="l" defTabSz="538307" rtl="0" eaLnBrk="1" fontAlgn="auto" latinLnBrk="0" hangingPunct="1">
              <a:lnSpc>
                <a:spcPct val="90000"/>
              </a:lnSpc>
              <a:spcBef>
                <a:spcPts val="589"/>
              </a:spcBef>
              <a:spcAft>
                <a:spcPts val="0"/>
              </a:spcAft>
              <a:buClrTx/>
              <a:buSzTx/>
              <a:tabLst/>
              <a:defRPr/>
            </a:pPr>
            <a:r>
              <a:rPr lang="en-US"/>
              <a:t>project description or information goes here. </a:t>
            </a:r>
          </a:p>
          <a:p>
            <a:pPr marL="269154" marR="0" lvl="0" indent="-269154" algn="l" defTabSz="538307" rtl="0" eaLnBrk="1" fontAlgn="auto" latinLnBrk="0" hangingPunct="1">
              <a:lnSpc>
                <a:spcPct val="90000"/>
              </a:lnSpc>
              <a:spcBef>
                <a:spcPts val="589"/>
              </a:spcBef>
              <a:spcAft>
                <a:spcPts val="0"/>
              </a:spcAft>
              <a:buClrTx/>
              <a:buSzTx/>
              <a:tabLst/>
              <a:defRPr/>
            </a:pPr>
            <a:r>
              <a:rPr lang="en-US"/>
              <a:t>project description or information goes here. </a:t>
            </a:r>
          </a:p>
          <a:p>
            <a:pPr lvl="0"/>
            <a:endParaRPr lang="en-US"/>
          </a:p>
        </p:txBody>
      </p:sp>
    </p:spTree>
    <p:extLst>
      <p:ext uri="{BB962C8B-B14F-4D97-AF65-F5344CB8AC3E}">
        <p14:creationId xmlns:p14="http://schemas.microsoft.com/office/powerpoint/2010/main" val="103580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n righ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9603B7-AE04-A546-B2B4-B3A80EEAB45C}"/>
              </a:ext>
            </a:extLst>
          </p:cNvPr>
          <p:cNvSpPr>
            <a:spLocks noGrp="1"/>
          </p:cNvSpPr>
          <p:nvPr>
            <p:ph type="title" hasCustomPrompt="1"/>
          </p:nvPr>
        </p:nvSpPr>
        <p:spPr>
          <a:xfrm>
            <a:off x="539308" y="1108944"/>
            <a:ext cx="3591200" cy="470915"/>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Project title</a:t>
            </a:r>
          </a:p>
        </p:txBody>
      </p:sp>
      <p:sp>
        <p:nvSpPr>
          <p:cNvPr id="19" name="Picture Placeholder 18">
            <a:extLst>
              <a:ext uri="{FF2B5EF4-FFF2-40B4-BE49-F238E27FC236}">
                <a16:creationId xmlns:a16="http://schemas.microsoft.com/office/drawing/2014/main" id="{8187292F-AEC1-5C44-B1BF-EB77DD3B84F4}"/>
              </a:ext>
            </a:extLst>
          </p:cNvPr>
          <p:cNvSpPr>
            <a:spLocks noGrp="1"/>
          </p:cNvSpPr>
          <p:nvPr>
            <p:ph type="pic" sz="quarter" idx="12"/>
          </p:nvPr>
        </p:nvSpPr>
        <p:spPr>
          <a:xfrm>
            <a:off x="4643899" y="678753"/>
            <a:ext cx="7548101" cy="6205094"/>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24" name="Text Placeholder 13">
            <a:extLst>
              <a:ext uri="{FF2B5EF4-FFF2-40B4-BE49-F238E27FC236}">
                <a16:creationId xmlns:a16="http://schemas.microsoft.com/office/drawing/2014/main" id="{5B58B07E-D60D-504F-A269-962A0AFC68EF}"/>
              </a:ext>
            </a:extLst>
          </p:cNvPr>
          <p:cNvSpPr>
            <a:spLocks noGrp="1"/>
          </p:cNvSpPr>
          <p:nvPr>
            <p:ph type="body" sz="quarter" idx="13" hasCustomPrompt="1"/>
          </p:nvPr>
        </p:nvSpPr>
        <p:spPr>
          <a:xfrm>
            <a:off x="538679" y="1749547"/>
            <a:ext cx="3591200" cy="4446885"/>
          </a:xfrm>
          <a:prstGeom prst="rect">
            <a:avLst/>
          </a:prstGeom>
        </p:spPr>
        <p:txBody>
          <a:bodyPr/>
          <a:lstStyle>
            <a:lvl1pPr marL="0" marR="0" indent="0" algn="l" defTabSz="538307" rtl="0" eaLnBrk="1" fontAlgn="auto" latinLnBrk="0" hangingPunct="1">
              <a:lnSpc>
                <a:spcPct val="120000"/>
              </a:lnSpc>
              <a:spcBef>
                <a:spcPts val="589"/>
              </a:spcBef>
              <a:spcAft>
                <a:spcPts val="0"/>
              </a:spcAft>
              <a:buClrTx/>
              <a:buSzTx/>
              <a:buFont typeface="Arial" panose="020B0604020202020204" pitchFamily="34" charset="0"/>
              <a:buNone/>
              <a:tabLst/>
              <a:defRPr sz="1413">
                <a:solidFill>
                  <a:srgbClr val="635B52"/>
                </a:solidFill>
                <a:latin typeface="Arial" panose="020B0604020202020204" pitchFamily="34" charset="0"/>
                <a:cs typeface="Arial" panose="020B0604020202020204" pitchFamily="34" charset="0"/>
              </a:defRPr>
            </a:lvl1pPr>
          </a:lstStyle>
          <a:p>
            <a:pPr lvl="0"/>
            <a:r>
              <a:rPr lang="en-US"/>
              <a:t>Project description sentence.</a:t>
            </a:r>
          </a:p>
          <a:p>
            <a:pPr marL="0" marR="0" lvl="0" indent="0" algn="l" defTabSz="538307" rtl="0" eaLnBrk="1" fontAlgn="auto" latinLnBrk="0" hangingPunct="1">
              <a:lnSpc>
                <a:spcPct val="90000"/>
              </a:lnSpc>
              <a:spcBef>
                <a:spcPts val="589"/>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940941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777261AF-ED3A-A149-A25F-6DFE0BB023AA}"/>
              </a:ext>
            </a:extLst>
          </p:cNvPr>
          <p:cNvSpPr>
            <a:spLocks noGrp="1"/>
          </p:cNvSpPr>
          <p:nvPr>
            <p:ph type="pic" sz="quarter" idx="12"/>
          </p:nvPr>
        </p:nvSpPr>
        <p:spPr>
          <a:xfrm>
            <a:off x="4643899" y="1108944"/>
            <a:ext cx="6970416" cy="4978022"/>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Title Placeholder 1">
            <a:extLst>
              <a:ext uri="{FF2B5EF4-FFF2-40B4-BE49-F238E27FC236}">
                <a16:creationId xmlns:a16="http://schemas.microsoft.com/office/drawing/2014/main" id="{64642CC5-5D0C-E946-8D44-D39A283A93E7}"/>
              </a:ext>
            </a:extLst>
          </p:cNvPr>
          <p:cNvSpPr>
            <a:spLocks noGrp="1"/>
          </p:cNvSpPr>
          <p:nvPr>
            <p:ph type="title" hasCustomPrompt="1"/>
          </p:nvPr>
        </p:nvSpPr>
        <p:spPr>
          <a:xfrm>
            <a:off x="539308" y="1108944"/>
            <a:ext cx="3591200" cy="470915"/>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Project title</a:t>
            </a:r>
          </a:p>
        </p:txBody>
      </p:sp>
      <p:sp>
        <p:nvSpPr>
          <p:cNvPr id="14" name="Text Placeholder 13">
            <a:extLst>
              <a:ext uri="{FF2B5EF4-FFF2-40B4-BE49-F238E27FC236}">
                <a16:creationId xmlns:a16="http://schemas.microsoft.com/office/drawing/2014/main" id="{20552815-1B48-3746-99FF-24B327FA9FBB}"/>
              </a:ext>
            </a:extLst>
          </p:cNvPr>
          <p:cNvSpPr>
            <a:spLocks noGrp="1"/>
          </p:cNvSpPr>
          <p:nvPr>
            <p:ph type="body" sz="quarter" idx="13" hasCustomPrompt="1"/>
          </p:nvPr>
        </p:nvSpPr>
        <p:spPr>
          <a:xfrm>
            <a:off x="538679" y="1749546"/>
            <a:ext cx="3591200" cy="4337420"/>
          </a:xfrm>
          <a:prstGeom prst="rect">
            <a:avLst/>
          </a:prstGeom>
        </p:spPr>
        <p:txBody>
          <a:bodyPr/>
          <a:lstStyle>
            <a:lvl1pPr marL="0" marR="0" indent="0" algn="l" defTabSz="538307" rtl="0" eaLnBrk="1" fontAlgn="auto" latinLnBrk="0" hangingPunct="1">
              <a:lnSpc>
                <a:spcPct val="120000"/>
              </a:lnSpc>
              <a:spcBef>
                <a:spcPts val="589"/>
              </a:spcBef>
              <a:spcAft>
                <a:spcPts val="0"/>
              </a:spcAft>
              <a:buClrTx/>
              <a:buSzTx/>
              <a:buFont typeface="Arial" panose="020B0604020202020204" pitchFamily="34" charset="0"/>
              <a:buNone/>
              <a:tabLst/>
              <a:defRPr sz="1413">
                <a:solidFill>
                  <a:srgbClr val="635B52"/>
                </a:solidFill>
                <a:latin typeface="Arial" panose="020B0604020202020204" pitchFamily="34" charset="0"/>
                <a:cs typeface="Arial" panose="020B0604020202020204" pitchFamily="34" charset="0"/>
              </a:defRPr>
            </a:lvl1pPr>
          </a:lstStyle>
          <a:p>
            <a:pPr lvl="0"/>
            <a:r>
              <a:rPr lang="en-US"/>
              <a:t>Project description sentence.</a:t>
            </a:r>
          </a:p>
          <a:p>
            <a:pPr marL="0" marR="0" lvl="0" indent="0" algn="l" defTabSz="538307" rtl="0" eaLnBrk="1" fontAlgn="auto" latinLnBrk="0" hangingPunct="1">
              <a:lnSpc>
                <a:spcPct val="90000"/>
              </a:lnSpc>
              <a:spcBef>
                <a:spcPts val="589"/>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67204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9" name="Picture Placeholder 19">
            <a:extLst>
              <a:ext uri="{FF2B5EF4-FFF2-40B4-BE49-F238E27FC236}">
                <a16:creationId xmlns:a16="http://schemas.microsoft.com/office/drawing/2014/main" id="{777261AF-ED3A-A149-A25F-6DFE0BB023AA}"/>
              </a:ext>
            </a:extLst>
          </p:cNvPr>
          <p:cNvSpPr>
            <a:spLocks noGrp="1"/>
          </p:cNvSpPr>
          <p:nvPr>
            <p:ph type="pic" sz="quarter" idx="12"/>
          </p:nvPr>
        </p:nvSpPr>
        <p:spPr>
          <a:xfrm>
            <a:off x="4643899" y="1108944"/>
            <a:ext cx="6970416" cy="4978022"/>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Title Placeholder 1">
            <a:extLst>
              <a:ext uri="{FF2B5EF4-FFF2-40B4-BE49-F238E27FC236}">
                <a16:creationId xmlns:a16="http://schemas.microsoft.com/office/drawing/2014/main" id="{64642CC5-5D0C-E946-8D44-D39A283A93E7}"/>
              </a:ext>
            </a:extLst>
          </p:cNvPr>
          <p:cNvSpPr>
            <a:spLocks noGrp="1"/>
          </p:cNvSpPr>
          <p:nvPr>
            <p:ph type="title" hasCustomPrompt="1"/>
          </p:nvPr>
        </p:nvSpPr>
        <p:spPr>
          <a:xfrm>
            <a:off x="539308" y="1108944"/>
            <a:ext cx="3591200" cy="470915"/>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a:t>Project title</a:t>
            </a:r>
          </a:p>
        </p:txBody>
      </p:sp>
      <p:sp>
        <p:nvSpPr>
          <p:cNvPr id="14" name="Text Placeholder 13">
            <a:extLst>
              <a:ext uri="{FF2B5EF4-FFF2-40B4-BE49-F238E27FC236}">
                <a16:creationId xmlns:a16="http://schemas.microsoft.com/office/drawing/2014/main" id="{20552815-1B48-3746-99FF-24B327FA9FBB}"/>
              </a:ext>
            </a:extLst>
          </p:cNvPr>
          <p:cNvSpPr>
            <a:spLocks noGrp="1"/>
          </p:cNvSpPr>
          <p:nvPr>
            <p:ph type="body" sz="quarter" idx="13" hasCustomPrompt="1"/>
          </p:nvPr>
        </p:nvSpPr>
        <p:spPr>
          <a:xfrm>
            <a:off x="538680" y="1749546"/>
            <a:ext cx="3591200" cy="4337420"/>
          </a:xfrm>
          <a:prstGeom prst="rect">
            <a:avLst/>
          </a:prstGeom>
        </p:spPr>
        <p:txBody>
          <a:bodyPr/>
          <a:lstStyle>
            <a:lvl1pPr marL="201865" marR="0" indent="-201865" algn="l" defTabSz="538307" rtl="0" eaLnBrk="1" fontAlgn="auto" latinLnBrk="0" hangingPunct="1">
              <a:lnSpc>
                <a:spcPct val="150000"/>
              </a:lnSpc>
              <a:spcBef>
                <a:spcPts val="589"/>
              </a:spcBef>
              <a:spcAft>
                <a:spcPts val="0"/>
              </a:spcAft>
              <a:buClrTx/>
              <a:buSzTx/>
              <a:buFont typeface="Arial" panose="020B0604020202020204" pitchFamily="34" charset="0"/>
              <a:buChar char="•"/>
              <a:tabLst/>
              <a:defRPr sz="1413">
                <a:solidFill>
                  <a:srgbClr val="635B52"/>
                </a:solidFill>
                <a:latin typeface="Arial" panose="020B0604020202020204" pitchFamily="34" charset="0"/>
                <a:cs typeface="Arial" panose="020B0604020202020204" pitchFamily="34" charset="0"/>
              </a:defRPr>
            </a:lvl1pPr>
          </a:lstStyle>
          <a:p>
            <a:pPr lvl="0"/>
            <a:r>
              <a:rPr lang="en-US"/>
              <a:t>Bullet point</a:t>
            </a:r>
          </a:p>
          <a:p>
            <a:pPr lvl="0"/>
            <a:r>
              <a:rPr lang="en-US"/>
              <a:t>Bullet point</a:t>
            </a:r>
          </a:p>
          <a:p>
            <a:pPr lvl="0"/>
            <a:r>
              <a:rPr lang="en-US"/>
              <a:t>Bullet point</a:t>
            </a:r>
          </a:p>
          <a:p>
            <a:pPr lvl="0"/>
            <a:r>
              <a:rPr lang="en-US"/>
              <a:t>Bullet point</a:t>
            </a:r>
          </a:p>
          <a:p>
            <a:pPr lvl="0"/>
            <a:r>
              <a:rPr lang="en-US"/>
              <a:t>Bullet point</a:t>
            </a:r>
          </a:p>
          <a:p>
            <a:pPr marL="0" marR="0" lvl="0" indent="0" algn="l" defTabSz="538307" rtl="0" eaLnBrk="1" fontAlgn="auto" latinLnBrk="0" hangingPunct="1">
              <a:lnSpc>
                <a:spcPct val="90000"/>
              </a:lnSpc>
              <a:spcBef>
                <a:spcPts val="589"/>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50914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EF61BF8-F6EF-EB4F-9A3B-B6D078AEFAA4}"/>
              </a:ext>
            </a:extLst>
          </p:cNvPr>
          <p:cNvSpPr>
            <a:spLocks noGrp="1"/>
          </p:cNvSpPr>
          <p:nvPr>
            <p:ph type="pic" sz="quarter" idx="12"/>
          </p:nvPr>
        </p:nvSpPr>
        <p:spPr>
          <a:xfrm>
            <a:off x="538680" y="1389731"/>
            <a:ext cx="11019872" cy="4694431"/>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20" name="Title Placeholder 1">
            <a:extLst>
              <a:ext uri="{FF2B5EF4-FFF2-40B4-BE49-F238E27FC236}">
                <a16:creationId xmlns:a16="http://schemas.microsoft.com/office/drawing/2014/main" id="{41226B7E-FDFF-C348-BCF9-0522F219BF19}"/>
              </a:ext>
            </a:extLst>
          </p:cNvPr>
          <p:cNvSpPr>
            <a:spLocks noGrp="1"/>
          </p:cNvSpPr>
          <p:nvPr>
            <p:ph type="title" hasCustomPrompt="1"/>
          </p:nvPr>
        </p:nvSpPr>
        <p:spPr>
          <a:xfrm>
            <a:off x="472841" y="895025"/>
            <a:ext cx="1641789" cy="470915"/>
          </a:xfrm>
          <a:prstGeom prst="rect">
            <a:avLst/>
          </a:prstGeom>
        </p:spPr>
        <p:txBody>
          <a:bodyPr vert="horz" lIns="91440" tIns="45720" rIns="91440" bIns="45720" rtlCol="0" anchor="ctr">
            <a:normAutofit/>
          </a:bodyPr>
          <a:lstStyle>
            <a:lvl1pPr>
              <a:defRPr sz="1978">
                <a:latin typeface="Arial" panose="020B0604020202020204" pitchFamily="34" charset="0"/>
                <a:cs typeface="Arial" panose="020B0604020202020204" pitchFamily="34" charset="0"/>
              </a:defRPr>
            </a:lvl1pPr>
          </a:lstStyle>
          <a:p>
            <a:r>
              <a:rPr lang="en-US"/>
              <a:t>Image title</a:t>
            </a:r>
          </a:p>
        </p:txBody>
      </p:sp>
      <p:sp>
        <p:nvSpPr>
          <p:cNvPr id="5" name="Text Placeholder 16">
            <a:extLst>
              <a:ext uri="{FF2B5EF4-FFF2-40B4-BE49-F238E27FC236}">
                <a16:creationId xmlns:a16="http://schemas.microsoft.com/office/drawing/2014/main" id="{703A7A2E-06C9-884F-A22D-C2605D8BC82D}"/>
              </a:ext>
            </a:extLst>
          </p:cNvPr>
          <p:cNvSpPr>
            <a:spLocks noGrp="1"/>
          </p:cNvSpPr>
          <p:nvPr>
            <p:ph type="body" sz="quarter" idx="14" hasCustomPrompt="1"/>
          </p:nvPr>
        </p:nvSpPr>
        <p:spPr>
          <a:xfrm>
            <a:off x="2125420" y="923315"/>
            <a:ext cx="3811558" cy="471032"/>
          </a:xfrm>
          <a:prstGeom prst="rect">
            <a:avLst/>
          </a:prstGeom>
        </p:spPr>
        <p:txBody>
          <a:bodyPr anchor="ctr"/>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Tree>
    <p:extLst>
      <p:ext uri="{BB962C8B-B14F-4D97-AF65-F5344CB8AC3E}">
        <p14:creationId xmlns:p14="http://schemas.microsoft.com/office/powerpoint/2010/main" val="3135343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2 images">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411CD4B3-05B1-4E46-902B-F244DCFE1FDE}"/>
              </a:ext>
            </a:extLst>
          </p:cNvPr>
          <p:cNvSpPr>
            <a:spLocks noGrp="1"/>
          </p:cNvSpPr>
          <p:nvPr>
            <p:ph type="pic" sz="quarter" idx="13"/>
          </p:nvPr>
        </p:nvSpPr>
        <p:spPr>
          <a:xfrm>
            <a:off x="6133159" y="1381992"/>
            <a:ext cx="5491481" cy="4699286"/>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527517A9-9D8C-2945-B70E-D5EAE91F463A}"/>
              </a:ext>
            </a:extLst>
          </p:cNvPr>
          <p:cNvSpPr>
            <a:spLocks noGrp="1"/>
          </p:cNvSpPr>
          <p:nvPr>
            <p:ph type="pic" sz="quarter" idx="12"/>
          </p:nvPr>
        </p:nvSpPr>
        <p:spPr>
          <a:xfrm>
            <a:off x="538680" y="1381992"/>
            <a:ext cx="5365468" cy="4699286"/>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2" name="Title Placeholder 1">
            <a:extLst>
              <a:ext uri="{FF2B5EF4-FFF2-40B4-BE49-F238E27FC236}">
                <a16:creationId xmlns:a16="http://schemas.microsoft.com/office/drawing/2014/main" id="{46F3B54C-653C-2E49-92CE-492661978BC4}"/>
              </a:ext>
            </a:extLst>
          </p:cNvPr>
          <p:cNvSpPr>
            <a:spLocks noGrp="1"/>
          </p:cNvSpPr>
          <p:nvPr>
            <p:ph type="title" hasCustomPrompt="1"/>
          </p:nvPr>
        </p:nvSpPr>
        <p:spPr>
          <a:xfrm>
            <a:off x="472841" y="895025"/>
            <a:ext cx="1641789" cy="470915"/>
          </a:xfrm>
          <a:prstGeom prst="rect">
            <a:avLst/>
          </a:prstGeom>
        </p:spPr>
        <p:txBody>
          <a:bodyPr vert="horz" lIns="91440" tIns="45720" rIns="91440" bIns="45720" rtlCol="0" anchor="ctr">
            <a:normAutofit/>
          </a:bodyPr>
          <a:lstStyle>
            <a:lvl1pPr>
              <a:defRPr sz="1978">
                <a:latin typeface="Arial" panose="020B0604020202020204" pitchFamily="34" charset="0"/>
                <a:cs typeface="Arial" panose="020B0604020202020204" pitchFamily="34" charset="0"/>
              </a:defRPr>
            </a:lvl1pPr>
          </a:lstStyle>
          <a:p>
            <a:r>
              <a:rPr lang="en-US"/>
              <a:t>Image title</a:t>
            </a:r>
          </a:p>
        </p:txBody>
      </p:sp>
      <p:sp>
        <p:nvSpPr>
          <p:cNvPr id="15" name="Text Placeholder 16">
            <a:extLst>
              <a:ext uri="{FF2B5EF4-FFF2-40B4-BE49-F238E27FC236}">
                <a16:creationId xmlns:a16="http://schemas.microsoft.com/office/drawing/2014/main" id="{F2A6F80F-814F-804E-B142-CB350AC07AD7}"/>
              </a:ext>
            </a:extLst>
          </p:cNvPr>
          <p:cNvSpPr>
            <a:spLocks noGrp="1"/>
          </p:cNvSpPr>
          <p:nvPr>
            <p:ph type="body" sz="quarter" idx="15" hasCustomPrompt="1"/>
          </p:nvPr>
        </p:nvSpPr>
        <p:spPr>
          <a:xfrm>
            <a:off x="7707010" y="923315"/>
            <a:ext cx="3811558" cy="471032"/>
          </a:xfrm>
          <a:prstGeom prst="rect">
            <a:avLst/>
          </a:prstGeom>
        </p:spPr>
        <p:txBody>
          <a:bodyPr anchor="ctr"/>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
        <p:nvSpPr>
          <p:cNvPr id="20" name="Text Placeholder 16">
            <a:extLst>
              <a:ext uri="{FF2B5EF4-FFF2-40B4-BE49-F238E27FC236}">
                <a16:creationId xmlns:a16="http://schemas.microsoft.com/office/drawing/2014/main" id="{E5B6DC1C-3D4E-AE48-96C7-E7393A35A3AD}"/>
              </a:ext>
            </a:extLst>
          </p:cNvPr>
          <p:cNvSpPr>
            <a:spLocks noGrp="1"/>
          </p:cNvSpPr>
          <p:nvPr>
            <p:ph type="body" sz="quarter" idx="16" hasCustomPrompt="1"/>
          </p:nvPr>
        </p:nvSpPr>
        <p:spPr>
          <a:xfrm>
            <a:off x="6057394" y="893953"/>
            <a:ext cx="1642763" cy="471032"/>
          </a:xfrm>
          <a:prstGeom prst="rect">
            <a:avLst/>
          </a:prstGeom>
        </p:spPr>
        <p:txBody>
          <a:bodyPr anchor="ctr"/>
          <a:lstStyle>
            <a:lvl1pPr algn="l">
              <a:defRPr sz="1978" b="1" i="0">
                <a:solidFill>
                  <a:srgbClr val="00669C"/>
                </a:solidFill>
                <a:latin typeface="Arial" panose="020B0604020202020204" pitchFamily="34" charset="0"/>
                <a:cs typeface="Arial" panose="020B0604020202020204" pitchFamily="34" charset="0"/>
              </a:defRPr>
            </a:lvl1pPr>
          </a:lstStyle>
          <a:p>
            <a:r>
              <a:rPr lang="en-US"/>
              <a:t>Image title</a:t>
            </a:r>
          </a:p>
        </p:txBody>
      </p:sp>
      <p:sp>
        <p:nvSpPr>
          <p:cNvPr id="9" name="Text Placeholder 16">
            <a:extLst>
              <a:ext uri="{FF2B5EF4-FFF2-40B4-BE49-F238E27FC236}">
                <a16:creationId xmlns:a16="http://schemas.microsoft.com/office/drawing/2014/main" id="{ADD1B79E-82CB-6142-BF4C-92C59E3E3814}"/>
              </a:ext>
            </a:extLst>
          </p:cNvPr>
          <p:cNvSpPr>
            <a:spLocks noGrp="1"/>
          </p:cNvSpPr>
          <p:nvPr>
            <p:ph type="body" sz="quarter" idx="14" hasCustomPrompt="1"/>
          </p:nvPr>
        </p:nvSpPr>
        <p:spPr>
          <a:xfrm>
            <a:off x="2125420" y="923315"/>
            <a:ext cx="3811558" cy="471032"/>
          </a:xfrm>
          <a:prstGeom prst="rect">
            <a:avLst/>
          </a:prstGeom>
        </p:spPr>
        <p:txBody>
          <a:bodyPr anchor="ctr"/>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Tree>
    <p:extLst>
      <p:ext uri="{BB962C8B-B14F-4D97-AF65-F5344CB8AC3E}">
        <p14:creationId xmlns:p14="http://schemas.microsoft.com/office/powerpoint/2010/main" val="108695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F6BC1-8266-4D12-96DD-909D5278AA3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1555743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3 images">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38318CA5-F036-1740-8DD8-ED9C3DFD53A1}"/>
              </a:ext>
            </a:extLst>
          </p:cNvPr>
          <p:cNvSpPr>
            <a:spLocks noGrp="1"/>
          </p:cNvSpPr>
          <p:nvPr>
            <p:ph type="pic" sz="quarter" idx="12"/>
          </p:nvPr>
        </p:nvSpPr>
        <p:spPr>
          <a:xfrm>
            <a:off x="538679" y="1561110"/>
            <a:ext cx="3591200" cy="4520168"/>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9">
            <a:extLst>
              <a:ext uri="{FF2B5EF4-FFF2-40B4-BE49-F238E27FC236}">
                <a16:creationId xmlns:a16="http://schemas.microsoft.com/office/drawing/2014/main" id="{2DBF2C88-5D4B-F64E-9E27-34DEEF75E7DC}"/>
              </a:ext>
            </a:extLst>
          </p:cNvPr>
          <p:cNvSpPr>
            <a:spLocks noGrp="1"/>
          </p:cNvSpPr>
          <p:nvPr>
            <p:ph type="pic" sz="quarter" idx="13"/>
          </p:nvPr>
        </p:nvSpPr>
        <p:spPr>
          <a:xfrm>
            <a:off x="4299421" y="1561110"/>
            <a:ext cx="3591200" cy="4520168"/>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1E711066-CC93-FF4C-B74C-507890B47BE8}"/>
              </a:ext>
            </a:extLst>
          </p:cNvPr>
          <p:cNvSpPr>
            <a:spLocks noGrp="1"/>
          </p:cNvSpPr>
          <p:nvPr>
            <p:ph type="pic" sz="quarter" idx="14"/>
          </p:nvPr>
        </p:nvSpPr>
        <p:spPr>
          <a:xfrm>
            <a:off x="8060163" y="1561110"/>
            <a:ext cx="3593157" cy="4520168"/>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11" name="Title Placeholder 1">
            <a:extLst>
              <a:ext uri="{FF2B5EF4-FFF2-40B4-BE49-F238E27FC236}">
                <a16:creationId xmlns:a16="http://schemas.microsoft.com/office/drawing/2014/main" id="{6A3D89DB-8673-E44E-A912-9CE541B44F0A}"/>
              </a:ext>
            </a:extLst>
          </p:cNvPr>
          <p:cNvSpPr>
            <a:spLocks noGrp="1"/>
          </p:cNvSpPr>
          <p:nvPr>
            <p:ph type="title" hasCustomPrompt="1"/>
          </p:nvPr>
        </p:nvSpPr>
        <p:spPr>
          <a:xfrm>
            <a:off x="472177" y="870221"/>
            <a:ext cx="3573243" cy="263538"/>
          </a:xfrm>
          <a:prstGeom prst="rect">
            <a:avLst/>
          </a:prstGeom>
        </p:spPr>
        <p:txBody>
          <a:bodyPr vert="horz" lIns="91440" tIns="45720" rIns="91440" bIns="45720" rtlCol="0" anchor="t">
            <a:normAutofit/>
          </a:bodyPr>
          <a:lstStyle>
            <a:lvl1pPr>
              <a:defRPr sz="1978">
                <a:latin typeface="Arial" panose="020B0604020202020204" pitchFamily="34" charset="0"/>
                <a:cs typeface="Arial" panose="020B0604020202020204" pitchFamily="34" charset="0"/>
              </a:defRPr>
            </a:lvl1pPr>
          </a:lstStyle>
          <a:p>
            <a:r>
              <a:rPr lang="en-US"/>
              <a:t>Image title</a:t>
            </a:r>
          </a:p>
        </p:txBody>
      </p:sp>
      <p:sp>
        <p:nvSpPr>
          <p:cNvPr id="12" name="Text Placeholder 16">
            <a:extLst>
              <a:ext uri="{FF2B5EF4-FFF2-40B4-BE49-F238E27FC236}">
                <a16:creationId xmlns:a16="http://schemas.microsoft.com/office/drawing/2014/main" id="{257DEC1D-2C3B-7D48-AF1C-DD80C0D052B0}"/>
              </a:ext>
            </a:extLst>
          </p:cNvPr>
          <p:cNvSpPr>
            <a:spLocks noGrp="1"/>
          </p:cNvSpPr>
          <p:nvPr>
            <p:ph type="body" sz="quarter" idx="15" hasCustomPrompt="1"/>
          </p:nvPr>
        </p:nvSpPr>
        <p:spPr>
          <a:xfrm>
            <a:off x="472842" y="1219902"/>
            <a:ext cx="3573243" cy="263538"/>
          </a:xfrm>
          <a:prstGeom prst="rect">
            <a:avLst/>
          </a:prstGeom>
        </p:spPr>
        <p:txBody>
          <a:bodyPr anchor="t"/>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
        <p:nvSpPr>
          <p:cNvPr id="16" name="Text Placeholder 16">
            <a:extLst>
              <a:ext uri="{FF2B5EF4-FFF2-40B4-BE49-F238E27FC236}">
                <a16:creationId xmlns:a16="http://schemas.microsoft.com/office/drawing/2014/main" id="{6BA28B96-8EA5-3D46-B851-ED598D0EE897}"/>
              </a:ext>
            </a:extLst>
          </p:cNvPr>
          <p:cNvSpPr>
            <a:spLocks noGrp="1"/>
          </p:cNvSpPr>
          <p:nvPr>
            <p:ph type="body" sz="quarter" idx="16" hasCustomPrompt="1"/>
          </p:nvPr>
        </p:nvSpPr>
        <p:spPr>
          <a:xfrm>
            <a:off x="4232918" y="1221301"/>
            <a:ext cx="3573243" cy="263538"/>
          </a:xfrm>
          <a:prstGeom prst="rect">
            <a:avLst/>
          </a:prstGeom>
        </p:spPr>
        <p:txBody>
          <a:bodyPr anchor="t"/>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
        <p:nvSpPr>
          <p:cNvPr id="17" name="Text Placeholder 16">
            <a:extLst>
              <a:ext uri="{FF2B5EF4-FFF2-40B4-BE49-F238E27FC236}">
                <a16:creationId xmlns:a16="http://schemas.microsoft.com/office/drawing/2014/main" id="{15DDCD85-434A-8646-A08F-B1535E746BD9}"/>
              </a:ext>
            </a:extLst>
          </p:cNvPr>
          <p:cNvSpPr>
            <a:spLocks noGrp="1"/>
          </p:cNvSpPr>
          <p:nvPr>
            <p:ph type="body" sz="quarter" idx="17" hasCustomPrompt="1"/>
          </p:nvPr>
        </p:nvSpPr>
        <p:spPr>
          <a:xfrm>
            <a:off x="4232918" y="870221"/>
            <a:ext cx="3573243" cy="274809"/>
          </a:xfrm>
          <a:prstGeom prst="rect">
            <a:avLst/>
          </a:prstGeom>
        </p:spPr>
        <p:txBody>
          <a:bodyPr anchor="t"/>
          <a:lstStyle>
            <a:lvl1pPr algn="l">
              <a:defRPr sz="1978" b="1" i="0">
                <a:solidFill>
                  <a:srgbClr val="00669C"/>
                </a:solidFill>
                <a:latin typeface="Arial" panose="020B0604020202020204" pitchFamily="34" charset="0"/>
                <a:cs typeface="Arial" panose="020B0604020202020204" pitchFamily="34" charset="0"/>
              </a:defRPr>
            </a:lvl1pPr>
          </a:lstStyle>
          <a:p>
            <a:pPr lvl="0"/>
            <a:r>
              <a:rPr lang="en-US"/>
              <a:t>Image title</a:t>
            </a:r>
          </a:p>
        </p:txBody>
      </p:sp>
      <p:sp>
        <p:nvSpPr>
          <p:cNvPr id="18" name="Text Placeholder 16">
            <a:extLst>
              <a:ext uri="{FF2B5EF4-FFF2-40B4-BE49-F238E27FC236}">
                <a16:creationId xmlns:a16="http://schemas.microsoft.com/office/drawing/2014/main" id="{B7D1639D-9E75-D645-A2B3-A2146AD9B4CF}"/>
              </a:ext>
            </a:extLst>
          </p:cNvPr>
          <p:cNvSpPr>
            <a:spLocks noGrp="1"/>
          </p:cNvSpPr>
          <p:nvPr>
            <p:ph type="body" sz="quarter" idx="18" hasCustomPrompt="1"/>
          </p:nvPr>
        </p:nvSpPr>
        <p:spPr>
          <a:xfrm>
            <a:off x="7987009" y="1221301"/>
            <a:ext cx="3573243" cy="263538"/>
          </a:xfrm>
          <a:prstGeom prst="rect">
            <a:avLst/>
          </a:prstGeom>
        </p:spPr>
        <p:txBody>
          <a:bodyPr anchor="t"/>
          <a:lstStyle>
            <a:lvl1pPr algn="l">
              <a:defRPr sz="1295">
                <a:solidFill>
                  <a:srgbClr val="635B52"/>
                </a:solidFill>
                <a:latin typeface="Arial" panose="020B0604020202020204" pitchFamily="34" charset="0"/>
                <a:cs typeface="Arial" panose="020B0604020202020204" pitchFamily="34" charset="0"/>
              </a:defRPr>
            </a:lvl1pPr>
          </a:lstStyle>
          <a:p>
            <a:pPr lvl="0"/>
            <a:r>
              <a:rPr lang="en-US"/>
              <a:t>Subtitle or description</a:t>
            </a:r>
          </a:p>
        </p:txBody>
      </p:sp>
      <p:sp>
        <p:nvSpPr>
          <p:cNvPr id="19" name="Text Placeholder 16">
            <a:extLst>
              <a:ext uri="{FF2B5EF4-FFF2-40B4-BE49-F238E27FC236}">
                <a16:creationId xmlns:a16="http://schemas.microsoft.com/office/drawing/2014/main" id="{728B1D7F-03AF-4B43-8DE0-8ABC9FABB5FA}"/>
              </a:ext>
            </a:extLst>
          </p:cNvPr>
          <p:cNvSpPr>
            <a:spLocks noGrp="1"/>
          </p:cNvSpPr>
          <p:nvPr>
            <p:ph type="body" sz="quarter" idx="19" hasCustomPrompt="1"/>
          </p:nvPr>
        </p:nvSpPr>
        <p:spPr>
          <a:xfrm>
            <a:off x="7987009" y="870221"/>
            <a:ext cx="3573243" cy="274809"/>
          </a:xfrm>
          <a:prstGeom prst="rect">
            <a:avLst/>
          </a:prstGeom>
        </p:spPr>
        <p:txBody>
          <a:bodyPr anchor="t"/>
          <a:lstStyle>
            <a:lvl1pPr algn="l">
              <a:defRPr sz="1978" b="1" i="0">
                <a:solidFill>
                  <a:srgbClr val="00669C"/>
                </a:solidFill>
                <a:latin typeface="Arial" panose="020B0604020202020204" pitchFamily="34" charset="0"/>
                <a:cs typeface="Arial" panose="020B0604020202020204" pitchFamily="34" charset="0"/>
              </a:defRPr>
            </a:lvl1pPr>
          </a:lstStyle>
          <a:p>
            <a:pPr lvl="0"/>
            <a:r>
              <a:rPr lang="en-US"/>
              <a:t>Image title</a:t>
            </a:r>
          </a:p>
        </p:txBody>
      </p:sp>
    </p:spTree>
    <p:extLst>
      <p:ext uri="{BB962C8B-B14F-4D97-AF65-F5344CB8AC3E}">
        <p14:creationId xmlns:p14="http://schemas.microsoft.com/office/powerpoint/2010/main" val="819920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0" y="1"/>
            <a:ext cx="12192000" cy="997660"/>
          </a:xfrm>
        </p:spPr>
        <p:txBody>
          <a:bodyPr/>
          <a:lstStyle>
            <a:lvl1pPr algn="ctr">
              <a:defRPr sz="3600"/>
            </a:lvl1p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076334"/>
            <a:ext cx="11582400" cy="704841"/>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781174"/>
            <a:ext cx="11582400" cy="4391019"/>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059CB27-8F96-BAF1-DBE4-ABDCBB9069E1}"/>
              </a:ext>
            </a:extLst>
          </p:cNvPr>
          <p:cNvCxnSpPr>
            <a:cxnSpLocks/>
          </p:cNvCxnSpPr>
          <p:nvPr userDrawn="1"/>
        </p:nvCxnSpPr>
        <p:spPr>
          <a:xfrm>
            <a:off x="373379" y="859536"/>
            <a:ext cx="114452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18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213357" y="77578"/>
            <a:ext cx="11582400" cy="535531"/>
          </a:xfrm>
        </p:spPr>
        <p:txBody>
          <a:bodyPr>
            <a:sp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213357" y="913275"/>
            <a:ext cx="11582400" cy="4376737"/>
          </a:xfrm>
        </p:spPr>
        <p:txBody>
          <a:bodyPr/>
          <a:lstStyle>
            <a:lvl1pPr marL="194310" indent="-192024">
              <a:buClrTx/>
              <a:buSzPct val="90000"/>
              <a:buFont typeface="Arial" panose="020B0604020202020204" pitchFamily="34" charset="0"/>
              <a:buChar char="•"/>
              <a:defRPr sz="2400">
                <a:latin typeface="Calibri" panose="020F0502020204030204" pitchFamily="34" charset="0"/>
                <a:cs typeface="Calibri" panose="020F0502020204030204" pitchFamily="34" charset="0"/>
              </a:defRPr>
            </a:lvl1pPr>
            <a:lvl2pPr marL="411480" indent="-192024">
              <a:buClrTx/>
              <a:buSzPct val="90000"/>
              <a:buFont typeface="Tw Cen MT" panose="020B0602020104020603" pitchFamily="34" charset="0"/>
              <a:buChar char="–"/>
              <a:defRPr sz="2100">
                <a:latin typeface="Calibri" panose="020F0502020204030204" pitchFamily="34" charset="0"/>
                <a:cs typeface="Calibri" panose="020F0502020204030204" pitchFamily="34" charset="0"/>
              </a:defRPr>
            </a:lvl2pPr>
            <a:lvl3pPr marL="576072" indent="-137160">
              <a:buClrTx/>
              <a:buSzPct val="90000"/>
              <a:buFont typeface="Courier New" panose="02070309020205020404" pitchFamily="49" charset="0"/>
              <a:buChar char="o"/>
              <a:defRPr sz="1800">
                <a:latin typeface="Calibri" panose="020F0502020204030204" pitchFamily="34" charset="0"/>
                <a:cs typeface="Calibri" panose="020F0502020204030204" pitchFamily="34" charset="0"/>
              </a:defRPr>
            </a:lvl3pPr>
            <a:lvl4pPr marL="713232" indent="-128016">
              <a:buClrTx/>
              <a:buSzPct val="60000"/>
              <a:buFont typeface="Arial" panose="020B0604020202020204" pitchFamily="34" charset="0"/>
              <a:buChar char="•"/>
              <a:defRPr/>
            </a:lvl4pPr>
            <a:lvl5pPr marL="850392" indent="-128016">
              <a:buClrTx/>
              <a:buSzPct val="6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BBAAB4F-AB4A-79B3-49FE-5A23274DB86E}"/>
              </a:ext>
            </a:extLst>
          </p:cNvPr>
          <p:cNvCxnSpPr>
            <a:cxnSpLocks/>
          </p:cNvCxnSpPr>
          <p:nvPr userDrawn="1"/>
        </p:nvCxnSpPr>
        <p:spPr>
          <a:xfrm>
            <a:off x="304800" y="618031"/>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036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213357" y="77578"/>
            <a:ext cx="11582400" cy="535531"/>
          </a:xfrm>
        </p:spPr>
        <p:txBody>
          <a:bodyPr>
            <a:sp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213357" y="913275"/>
            <a:ext cx="11582400" cy="4376737"/>
          </a:xfrm>
        </p:spPr>
        <p:txBody>
          <a:bodyPr/>
          <a:lstStyle>
            <a:lvl1pPr marL="194310" indent="-192024">
              <a:buClrTx/>
              <a:buSzPct val="90000"/>
              <a:buFont typeface="Arial" panose="020B0604020202020204" pitchFamily="34" charset="0"/>
              <a:buChar char="•"/>
              <a:defRPr sz="2400">
                <a:latin typeface="Calibri" panose="020F0502020204030204" pitchFamily="34" charset="0"/>
                <a:cs typeface="Calibri" panose="020F0502020204030204" pitchFamily="34" charset="0"/>
              </a:defRPr>
            </a:lvl1pPr>
            <a:lvl2pPr marL="411480" indent="-192024">
              <a:buClrTx/>
              <a:buSzPct val="90000"/>
              <a:buFont typeface="Tw Cen MT" panose="020B0602020104020603" pitchFamily="34" charset="0"/>
              <a:buChar char="–"/>
              <a:defRPr sz="2100">
                <a:latin typeface="Calibri" panose="020F0502020204030204" pitchFamily="34" charset="0"/>
                <a:cs typeface="Calibri" panose="020F0502020204030204" pitchFamily="34" charset="0"/>
              </a:defRPr>
            </a:lvl2pPr>
            <a:lvl3pPr marL="576072" indent="-137160">
              <a:buClrTx/>
              <a:buSzPct val="90000"/>
              <a:buFont typeface="Courier New" panose="02070309020205020404" pitchFamily="49" charset="0"/>
              <a:buChar char="o"/>
              <a:defRPr sz="1800">
                <a:latin typeface="Calibri" panose="020F0502020204030204" pitchFamily="34" charset="0"/>
                <a:cs typeface="Calibri" panose="020F0502020204030204" pitchFamily="34" charset="0"/>
              </a:defRPr>
            </a:lvl3pPr>
            <a:lvl4pPr marL="713232" indent="-128016">
              <a:buClrTx/>
              <a:buSzPct val="60000"/>
              <a:buFont typeface="Arial" panose="020B0604020202020204" pitchFamily="34" charset="0"/>
              <a:buChar char="•"/>
              <a:defRPr/>
            </a:lvl4pPr>
            <a:lvl5pPr marL="850392" indent="-128016">
              <a:buClrTx/>
              <a:buSzPct val="6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917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213357" y="77578"/>
            <a:ext cx="11582400" cy="535531"/>
          </a:xfrm>
        </p:spPr>
        <p:txBody>
          <a:bodyPr>
            <a:sp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213357" y="913275"/>
            <a:ext cx="11582400" cy="4376737"/>
          </a:xfrm>
        </p:spPr>
        <p:txBody>
          <a:bodyPr/>
          <a:lstStyle>
            <a:lvl1pPr marL="194310" indent="-192024">
              <a:buClrTx/>
              <a:buSzPct val="90000"/>
              <a:buFont typeface="Arial" panose="020B0604020202020204" pitchFamily="34" charset="0"/>
              <a:buChar char="•"/>
              <a:defRPr sz="2400">
                <a:latin typeface="Calibri" panose="020F0502020204030204" pitchFamily="34" charset="0"/>
                <a:cs typeface="Calibri" panose="020F0502020204030204" pitchFamily="34" charset="0"/>
              </a:defRPr>
            </a:lvl1pPr>
            <a:lvl2pPr marL="411480" indent="-192024">
              <a:buClrTx/>
              <a:buSzPct val="90000"/>
              <a:buFont typeface="Tw Cen MT" panose="020B0602020104020603" pitchFamily="34" charset="0"/>
              <a:buChar char="–"/>
              <a:defRPr sz="2100">
                <a:latin typeface="Calibri" panose="020F0502020204030204" pitchFamily="34" charset="0"/>
                <a:cs typeface="Calibri" panose="020F0502020204030204" pitchFamily="34" charset="0"/>
              </a:defRPr>
            </a:lvl2pPr>
            <a:lvl3pPr marL="576072" indent="-137160">
              <a:buClrTx/>
              <a:buSzPct val="90000"/>
              <a:buFont typeface="Courier New" panose="02070309020205020404" pitchFamily="49" charset="0"/>
              <a:buChar char="o"/>
              <a:defRPr sz="1800">
                <a:latin typeface="Calibri" panose="020F0502020204030204" pitchFamily="34" charset="0"/>
                <a:cs typeface="Calibri" panose="020F0502020204030204" pitchFamily="34" charset="0"/>
              </a:defRPr>
            </a:lvl3pPr>
            <a:lvl4pPr marL="713232" indent="-128016">
              <a:buClrTx/>
              <a:buSzPct val="60000"/>
              <a:buFont typeface="Arial" panose="020B0604020202020204" pitchFamily="34" charset="0"/>
              <a:buChar char="•"/>
              <a:defRPr/>
            </a:lvl4pPr>
            <a:lvl5pPr marL="850392" indent="-128016">
              <a:buClrTx/>
              <a:buSzPct val="6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BBAAB4F-AB4A-79B3-49FE-5A23274DB86E}"/>
              </a:ext>
            </a:extLst>
          </p:cNvPr>
          <p:cNvCxnSpPr>
            <a:cxnSpLocks/>
          </p:cNvCxnSpPr>
          <p:nvPr userDrawn="1"/>
        </p:nvCxnSpPr>
        <p:spPr>
          <a:xfrm>
            <a:off x="304800" y="618031"/>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36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543620B2-DDEF-F9EE-66E5-CF35130E4423}"/>
              </a:ext>
            </a:extLst>
          </p:cNvPr>
          <p:cNvSpPr>
            <a:spLocks noGrp="1"/>
          </p:cNvSpPr>
          <p:nvPr>
            <p:ph type="body" sz="quarter" idx="17"/>
          </p:nvPr>
        </p:nvSpPr>
        <p:spPr>
          <a:xfrm>
            <a:off x="304801" y="1395413"/>
            <a:ext cx="5019674"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E192D4FA-8B74-D9BB-3721-EB254BA70D2A}"/>
              </a:ext>
            </a:extLst>
          </p:cNvPr>
          <p:cNvSpPr>
            <a:spLocks noGrp="1"/>
          </p:cNvSpPr>
          <p:nvPr>
            <p:ph sz="quarter" idx="18"/>
          </p:nvPr>
        </p:nvSpPr>
        <p:spPr>
          <a:xfrm>
            <a:off x="304800" y="2476500"/>
            <a:ext cx="5019674"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CB519CBB-4227-7F16-2835-4C3DEA36D06C}"/>
              </a:ext>
            </a:extLst>
          </p:cNvPr>
          <p:cNvSpPr>
            <a:spLocks noGrp="1"/>
          </p:cNvSpPr>
          <p:nvPr>
            <p:ph sz="quarter" idx="19"/>
          </p:nvPr>
        </p:nvSpPr>
        <p:spPr>
          <a:xfrm>
            <a:off x="6096000" y="2476500"/>
            <a:ext cx="488762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FD096F7E-79D9-5A90-9CFC-21B61FD61545}"/>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794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Subheads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395413"/>
            <a:ext cx="5019674"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2476500"/>
            <a:ext cx="5019674"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2476500"/>
            <a:ext cx="4887620"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01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395413"/>
            <a:ext cx="5019674"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1395413"/>
            <a:ext cx="4887620"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4875628F-442E-86E8-4A21-5F1B87199E67}"/>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597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hasCustomPrompt="1"/>
          </p:nvPr>
        </p:nvSpPr>
        <p:spPr>
          <a:xfrm>
            <a:off x="304800" y="0"/>
            <a:ext cx="5791200" cy="1371150"/>
          </a:xfrm>
        </p:spPr>
        <p:txBody>
          <a:bodyPr/>
          <a:lstStyle/>
          <a:p>
            <a:r>
              <a:rPr lang="en-US"/>
              <a:t>Click to edit </a:t>
            </a:r>
            <a:br>
              <a:rPr lang="en-US"/>
            </a:br>
            <a:r>
              <a:rPr lang="en-US"/>
              <a:t>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0" y="1396242"/>
            <a:ext cx="5791199" cy="603404"/>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1999646"/>
            <a:ext cx="5791200" cy="410433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381749" y="353974"/>
            <a:ext cx="5505449" cy="5932526"/>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FC59B38-1987-7596-DE9A-A99DD8138D59}"/>
              </a:ext>
            </a:extLst>
          </p:cNvPr>
          <p:cNvCxnSpPr>
            <a:cxnSpLocks/>
          </p:cNvCxnSpPr>
          <p:nvPr userDrawn="1"/>
        </p:nvCxnSpPr>
        <p:spPr>
          <a:xfrm flipV="1">
            <a:off x="304800" y="1371150"/>
            <a:ext cx="5791200" cy="11074"/>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D92FE15-AE06-C6D8-888A-9BB13880221C}"/>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7" name="Text Placeholder 6">
            <a:extLst>
              <a:ext uri="{FF2B5EF4-FFF2-40B4-BE49-F238E27FC236}">
                <a16:creationId xmlns:a16="http://schemas.microsoft.com/office/drawing/2014/main" id="{F12363B3-A549-E43E-6BA7-60EE949B044D}"/>
              </a:ext>
            </a:extLst>
          </p:cNvPr>
          <p:cNvSpPr>
            <a:spLocks noGrp="1"/>
          </p:cNvSpPr>
          <p:nvPr>
            <p:ph type="body" sz="quarter" idx="13"/>
          </p:nvPr>
        </p:nvSpPr>
        <p:spPr>
          <a:xfrm>
            <a:off x="304800" y="2476500"/>
            <a:ext cx="6705600" cy="363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0" y="1634017"/>
            <a:ext cx="6705599" cy="842483"/>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6" name="Picture Placeholder 2">
            <a:extLst>
              <a:ext uri="{FF2B5EF4-FFF2-40B4-BE49-F238E27FC236}">
                <a16:creationId xmlns:a16="http://schemas.microsoft.com/office/drawing/2014/main" id="{07BEF228-23CD-7B43-F583-FC3F830CD0FF}"/>
              </a:ext>
            </a:extLst>
          </p:cNvPr>
          <p:cNvSpPr>
            <a:spLocks noGrp="1"/>
          </p:cNvSpPr>
          <p:nvPr>
            <p:ph type="pic" idx="17"/>
          </p:nvPr>
        </p:nvSpPr>
        <p:spPr>
          <a:xfrm>
            <a:off x="7620000" y="-2"/>
            <a:ext cx="4572000" cy="6431967"/>
          </a:xfrm>
          <a:blipFill>
            <a:blip r:embed="rId2"/>
            <a:stretch>
              <a:fillRect b="-7251"/>
            </a:stretch>
          </a:blipFill>
        </p:spPr>
        <p:txBody>
          <a:bodyPr/>
          <a:lstStyle>
            <a:lvl1pPr marL="0" indent="0">
              <a:buNone/>
              <a:defRPr sz="32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9044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8F6BC1-8266-4D12-96DD-909D5278AA3D}"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1358C-0DEE-4D35-BD14-2A70E6046756}"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007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and Bulle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D92FE15-AE06-C6D8-888A-9BB13880221C}"/>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13" name="Text Placeholder 12">
            <a:extLst>
              <a:ext uri="{FF2B5EF4-FFF2-40B4-BE49-F238E27FC236}">
                <a16:creationId xmlns:a16="http://schemas.microsoft.com/office/drawing/2014/main" id="{652AB217-DD31-1045-3BCC-79D45F3AE0C9}"/>
              </a:ext>
            </a:extLst>
          </p:cNvPr>
          <p:cNvSpPr>
            <a:spLocks noGrp="1"/>
          </p:cNvSpPr>
          <p:nvPr>
            <p:ph type="body" sz="quarter" idx="15"/>
          </p:nvPr>
        </p:nvSpPr>
        <p:spPr>
          <a:xfrm>
            <a:off x="304799" y="2482482"/>
            <a:ext cx="6705600" cy="3632567"/>
          </a:xfrm>
        </p:spPr>
        <p:txBody>
          <a:bodyPr/>
          <a:lstStyle>
            <a:lvl1pPr marL="182880" indent="-182880">
              <a:buClr>
                <a:srgbClr val="FF6000"/>
              </a:buClr>
              <a:buSzPct val="60000"/>
              <a:buFont typeface="Zapf Dingbats"/>
              <a:buChar char="➤"/>
              <a:defRPr/>
            </a:lvl1pPr>
            <a:lvl2pPr marL="365760" indent="-182880">
              <a:buClr>
                <a:srgbClr val="FF6000"/>
              </a:buClr>
              <a:buSzPct val="60000"/>
              <a:buFont typeface="Zapf Dingbats"/>
              <a:buChar char="➤"/>
              <a:defRPr/>
            </a:lvl2pPr>
            <a:lvl3pPr marL="548640" indent="-164592">
              <a:buClr>
                <a:srgbClr val="FF6000"/>
              </a:buClr>
              <a:buSzPct val="60000"/>
              <a:buFont typeface="Zapf Dingbats"/>
              <a:buChar char="➤"/>
              <a:defRPr/>
            </a:lvl3pPr>
            <a:lvl4pPr marL="731520" indent="-146304">
              <a:buClr>
                <a:srgbClr val="FF6000"/>
              </a:buClr>
              <a:buSzPct val="60000"/>
              <a:buFont typeface="Zapf Dingbats"/>
              <a:buChar char="➤"/>
              <a:defRPr/>
            </a:lvl4pPr>
            <a:lvl5pPr marL="868680" indent="-137160">
              <a:buClr>
                <a:srgbClr val="FF6000"/>
              </a:buClr>
              <a:buSzPct val="60000"/>
              <a:buFont typeface="Zapf Dingbats"/>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304799" y="1640000"/>
            <a:ext cx="6705601" cy="842483"/>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6" name="Picture Placeholder 2">
            <a:extLst>
              <a:ext uri="{FF2B5EF4-FFF2-40B4-BE49-F238E27FC236}">
                <a16:creationId xmlns:a16="http://schemas.microsoft.com/office/drawing/2014/main" id="{07BEF228-23CD-7B43-F583-FC3F830CD0FF}"/>
              </a:ext>
            </a:extLst>
          </p:cNvPr>
          <p:cNvSpPr>
            <a:spLocks noGrp="1"/>
          </p:cNvSpPr>
          <p:nvPr>
            <p:ph type="pic" idx="17"/>
          </p:nvPr>
        </p:nvSpPr>
        <p:spPr>
          <a:xfrm>
            <a:off x="7620000" y="-2"/>
            <a:ext cx="4572000" cy="6431967"/>
          </a:xfrm>
          <a:blipFill>
            <a:blip r:embed="rId2"/>
            <a:stretch>
              <a:fillRect b="-7251"/>
            </a:stretch>
          </a:blipFill>
        </p:spPr>
        <p:txBody>
          <a:bodyPr/>
          <a:lstStyle>
            <a:lvl1pPr marL="0" indent="0">
              <a:buNone/>
              <a:defRPr sz="32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048695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a:xfrm>
            <a:off x="304800" y="1"/>
            <a:ext cx="5791200" cy="9976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12/20/2023</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a:xfrm>
            <a:off x="11233469" y="6432573"/>
            <a:ext cx="441290" cy="386601"/>
          </a:xfrm>
          <a:prstGeom prst="rect">
            <a:avLst/>
          </a:prstGeom>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a:xfrm>
            <a:off x="7099104" y="6431977"/>
            <a:ext cx="4103885" cy="387273"/>
          </a:xfrm>
          <a:prstGeom prst="rect">
            <a:avLst/>
          </a:prstGeom>
        </p:spPr>
        <p:txBody>
          <a:bodyPr/>
          <a:lstStyle/>
          <a:p>
            <a:r>
              <a:rPr lang="en-US"/>
              <a:t>MassCEC Board of Directors Meeting</a:t>
            </a:r>
          </a:p>
        </p:txBody>
      </p:sp>
      <p:sp>
        <p:nvSpPr>
          <p:cNvPr id="9" name="Text Placeholder 8">
            <a:extLst>
              <a:ext uri="{FF2B5EF4-FFF2-40B4-BE49-F238E27FC236}">
                <a16:creationId xmlns:a16="http://schemas.microsoft.com/office/drawing/2014/main" id="{544C641A-ACBB-1CE7-CB8C-9E8DFE1284CC}"/>
              </a:ext>
            </a:extLst>
          </p:cNvPr>
          <p:cNvSpPr>
            <a:spLocks noGrp="1"/>
          </p:cNvSpPr>
          <p:nvPr>
            <p:ph type="body" sz="quarter" idx="14"/>
          </p:nvPr>
        </p:nvSpPr>
        <p:spPr>
          <a:xfrm>
            <a:off x="304801" y="1395413"/>
            <a:ext cx="5019674" cy="1081087"/>
          </a:xfrm>
        </p:spPr>
        <p:txBody>
          <a:bodyPr bIns="182880" anchor="b" anchorCtr="0">
            <a:normAutofit/>
          </a:bodyPr>
          <a:lstStyle>
            <a:lvl1pPr>
              <a:spcAft>
                <a:spcPts val="0"/>
              </a:spcAft>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4" name="Text Placeholder 8">
            <a:extLst>
              <a:ext uri="{FF2B5EF4-FFF2-40B4-BE49-F238E27FC236}">
                <a16:creationId xmlns:a16="http://schemas.microsoft.com/office/drawing/2014/main" id="{BD0DB819-505A-4F18-B3C4-534EEDD27AA5}"/>
              </a:ext>
            </a:extLst>
          </p:cNvPr>
          <p:cNvSpPr>
            <a:spLocks noGrp="1"/>
          </p:cNvSpPr>
          <p:nvPr>
            <p:ph type="body" sz="quarter" idx="16"/>
          </p:nvPr>
        </p:nvSpPr>
        <p:spPr>
          <a:xfrm>
            <a:off x="6096001" y="1395413"/>
            <a:ext cx="4887620" cy="1081087"/>
          </a:xfrm>
        </p:spPr>
        <p:txBody>
          <a:bodyPr bIns="182880" anchor="b" anchorCtr="0">
            <a:normAutofit/>
          </a:bodyPr>
          <a:lstStyle>
            <a:lvl1pPr>
              <a:defRPr sz="1400" b="1" i="0" cap="all" baseline="0">
                <a:solidFill>
                  <a:schemeClr val="bg2"/>
                </a:solidFill>
                <a:latin typeface="Calibri" panose="020F0502020204030204" pitchFamily="34" charset="0"/>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798" y="2476500"/>
            <a:ext cx="5019674"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C5A9EA98-E34B-E2A6-9C8E-6478F78C91DB}"/>
              </a:ext>
            </a:extLst>
          </p:cNvPr>
          <p:cNvSpPr>
            <a:spLocks noGrp="1"/>
          </p:cNvSpPr>
          <p:nvPr>
            <p:ph sz="half" idx="18"/>
          </p:nvPr>
        </p:nvSpPr>
        <p:spPr>
          <a:xfrm>
            <a:off x="6096000" y="2476500"/>
            <a:ext cx="4887620" cy="3295650"/>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DA5182D7-EF63-094F-BA1A-9F9022170493}"/>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094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12/20/2023</a:t>
            </a:r>
          </a:p>
        </p:txBody>
      </p:sp>
      <p:sp>
        <p:nvSpPr>
          <p:cNvPr id="4" name="Footer Placeholder 3"/>
          <p:cNvSpPr>
            <a:spLocks noGrp="1"/>
          </p:cNvSpPr>
          <p:nvPr>
            <p:ph type="ftr" sz="quarter" idx="11"/>
          </p:nvPr>
        </p:nvSpPr>
        <p:spPr>
          <a:xfrm>
            <a:off x="7099104" y="6431977"/>
            <a:ext cx="4103885" cy="387273"/>
          </a:xfrm>
          <a:prstGeom prst="rect">
            <a:avLst/>
          </a:prstGeom>
        </p:spPr>
        <p:txBody>
          <a:bodyPr/>
          <a:lstStyle/>
          <a:p>
            <a:r>
              <a:rPr lang="en-US"/>
              <a:t>MassCEC Board of Directors Meeting</a:t>
            </a:r>
          </a:p>
        </p:txBody>
      </p:sp>
      <p:sp>
        <p:nvSpPr>
          <p:cNvPr id="5" name="Slide Number Placeholder 4"/>
          <p:cNvSpPr>
            <a:spLocks noGrp="1"/>
          </p:cNvSpPr>
          <p:nvPr>
            <p:ph type="sldNum" sz="quarter" idx="12"/>
          </p:nvPr>
        </p:nvSpPr>
        <p:spPr>
          <a:xfrm>
            <a:off x="11233469" y="6432573"/>
            <a:ext cx="441290" cy="386601"/>
          </a:xfrm>
          <a:prstGeom prst="rect">
            <a:avLst/>
          </a:prstGeo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8712871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12/20/2023</a:t>
            </a:r>
          </a:p>
        </p:txBody>
      </p:sp>
      <p:sp>
        <p:nvSpPr>
          <p:cNvPr id="3" name="Footer Placeholder 2"/>
          <p:cNvSpPr>
            <a:spLocks noGrp="1"/>
          </p:cNvSpPr>
          <p:nvPr>
            <p:ph type="ftr" sz="quarter" idx="11"/>
          </p:nvPr>
        </p:nvSpPr>
        <p:spPr>
          <a:xfrm>
            <a:off x="7099104" y="6431977"/>
            <a:ext cx="4103885" cy="387273"/>
          </a:xfrm>
          <a:prstGeom prst="rect">
            <a:avLst/>
          </a:prstGeom>
        </p:spPr>
        <p:txBody>
          <a:bodyPr/>
          <a:lstStyle/>
          <a:p>
            <a:r>
              <a:rPr lang="en-US"/>
              <a:t>MassCEC Board of Directors Meeting</a:t>
            </a:r>
          </a:p>
        </p:txBody>
      </p:sp>
      <p:sp>
        <p:nvSpPr>
          <p:cNvPr id="4" name="Slide Number Placeholder 3"/>
          <p:cNvSpPr>
            <a:spLocks noGrp="1"/>
          </p:cNvSpPr>
          <p:nvPr>
            <p:ph type="sldNum" sz="quarter" idx="12"/>
          </p:nvPr>
        </p:nvSpPr>
        <p:spPr>
          <a:xfrm>
            <a:off x="11233469" y="6432573"/>
            <a:ext cx="441290" cy="386601"/>
          </a:xfrm>
          <a:prstGeom prst="rect">
            <a:avLst/>
          </a:prstGeo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492920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20DCA4F9-E07B-34CB-4A8A-C296205AF3E8}"/>
              </a:ext>
            </a:extLst>
          </p:cNvPr>
          <p:cNvSpPr>
            <a:spLocks noGrp="1"/>
          </p:cNvSpPr>
          <p:nvPr>
            <p:ph type="pic" sz="quarter" idx="14"/>
          </p:nvPr>
        </p:nvSpPr>
        <p:spPr>
          <a:xfrm>
            <a:off x="7581900" y="4618"/>
            <a:ext cx="4614573" cy="6789000"/>
          </a:xfrm>
          <a:prstGeom prst="rect">
            <a:avLst/>
          </a:prstGeom>
          <a:blipFill>
            <a:blip r:embed="rId2"/>
            <a:stretch>
              <a:fillRect/>
            </a:stretch>
          </a:blipFill>
        </p:spPr>
        <p:txBody>
          <a:bodyPr/>
          <a:lstStyle>
            <a:lvl1pPr algn="ctr">
              <a:defRPr baseline="0">
                <a:solidFill>
                  <a:schemeClr val="bg1">
                    <a:lumMod val="85000"/>
                  </a:schemeClr>
                </a:solidFill>
              </a:defRPr>
            </a:lvl1pPr>
          </a:lstStyle>
          <a:p>
            <a:endParaRPr lang="en-US"/>
          </a:p>
          <a:p>
            <a:endParaRPr lang="en-US"/>
          </a:p>
          <a:p>
            <a:endParaRPr lang="en-US"/>
          </a:p>
          <a:p>
            <a:endParaRPr lang="en-US"/>
          </a:p>
          <a:p>
            <a:r>
              <a:rPr lang="en-US"/>
              <a:t>Click Icon to </a:t>
            </a:r>
            <a:br>
              <a:rPr lang="en-US"/>
            </a:br>
            <a:r>
              <a:rPr lang="en-US"/>
              <a:t>Change </a:t>
            </a:r>
            <a:br>
              <a:rPr lang="en-US"/>
            </a:br>
            <a:r>
              <a:rPr lang="en-US"/>
              <a:t>Picture</a:t>
            </a:r>
          </a:p>
        </p:txBody>
      </p:sp>
      <p:sp>
        <p:nvSpPr>
          <p:cNvPr id="2" name="Title 1">
            <a:extLst>
              <a:ext uri="{FF2B5EF4-FFF2-40B4-BE49-F238E27FC236}">
                <a16:creationId xmlns:a16="http://schemas.microsoft.com/office/drawing/2014/main" id="{4CBEBC6E-4F26-E0CF-6698-2D79CFA4E4C1}"/>
              </a:ext>
            </a:extLst>
          </p:cNvPr>
          <p:cNvSpPr>
            <a:spLocks noGrp="1"/>
          </p:cNvSpPr>
          <p:nvPr>
            <p:ph type="title"/>
          </p:nvPr>
        </p:nvSpPr>
        <p:spPr>
          <a:xfrm>
            <a:off x="833627" y="2679192"/>
            <a:ext cx="5262373" cy="3035808"/>
          </a:xfrm>
        </p:spPr>
        <p:txBody>
          <a:bodyPr/>
          <a:lstStyle/>
          <a:p>
            <a:r>
              <a:rPr lang="en-US"/>
              <a:t>Click to edit Master title style</a:t>
            </a:r>
          </a:p>
        </p:txBody>
      </p:sp>
      <p:sp>
        <p:nvSpPr>
          <p:cNvPr id="9" name="Text Placeholder 8">
            <a:extLst>
              <a:ext uri="{FF2B5EF4-FFF2-40B4-BE49-F238E27FC236}">
                <a16:creationId xmlns:a16="http://schemas.microsoft.com/office/drawing/2014/main" id="{7E7786FC-1DCE-E64A-0519-6B0F999E1AEC}"/>
              </a:ext>
            </a:extLst>
          </p:cNvPr>
          <p:cNvSpPr>
            <a:spLocks noGrp="1"/>
          </p:cNvSpPr>
          <p:nvPr>
            <p:ph type="body" sz="quarter" idx="13"/>
          </p:nvPr>
        </p:nvSpPr>
        <p:spPr>
          <a:xfrm>
            <a:off x="833438" y="1737360"/>
            <a:ext cx="5262372" cy="914400"/>
          </a:xfrm>
          <a:prstGeom prst="rect">
            <a:avLst/>
          </a:prstGeom>
        </p:spPr>
        <p:txBody>
          <a:bodyPr lIns="18288" tIns="0" rIns="0" bIns="182880" anchor="b" anchorCtr="0"/>
          <a:lstStyle/>
          <a:p>
            <a:pPr lvl="0"/>
            <a:r>
              <a:rPr lang="en-US"/>
              <a:t>Click to edit Master text styles</a:t>
            </a:r>
          </a:p>
        </p:txBody>
      </p:sp>
      <p:sp>
        <p:nvSpPr>
          <p:cNvPr id="3" name="Date Placeholder 2">
            <a:extLst>
              <a:ext uri="{FF2B5EF4-FFF2-40B4-BE49-F238E27FC236}">
                <a16:creationId xmlns:a16="http://schemas.microsoft.com/office/drawing/2014/main" id="{929CDB37-CE69-2B90-FDE9-2382150F3349}"/>
              </a:ext>
            </a:extLst>
          </p:cNvPr>
          <p:cNvSpPr>
            <a:spLocks noGrp="1"/>
          </p:cNvSpPr>
          <p:nvPr>
            <p:ph type="dt" sz="half" idx="10"/>
          </p:nvPr>
        </p:nvSpPr>
        <p:spPr/>
        <p:txBody>
          <a:bodyPr/>
          <a:lstStyle/>
          <a:p>
            <a:r>
              <a:rPr lang="en-US"/>
              <a:t>12/20/2023</a:t>
            </a:r>
          </a:p>
        </p:txBody>
      </p:sp>
      <p:sp>
        <p:nvSpPr>
          <p:cNvPr id="27" name="Text Placeholder 26">
            <a:extLst>
              <a:ext uri="{FF2B5EF4-FFF2-40B4-BE49-F238E27FC236}">
                <a16:creationId xmlns:a16="http://schemas.microsoft.com/office/drawing/2014/main" id="{2DB0E249-2550-C753-0757-1444EF20A7E3}"/>
              </a:ext>
            </a:extLst>
          </p:cNvPr>
          <p:cNvSpPr>
            <a:spLocks noGrp="1"/>
          </p:cNvSpPr>
          <p:nvPr>
            <p:ph type="body" sz="quarter" idx="15" hasCustomPrompt="1"/>
          </p:nvPr>
        </p:nvSpPr>
        <p:spPr>
          <a:xfrm>
            <a:off x="-9815" y="4744684"/>
            <a:ext cx="12201815" cy="2048934"/>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a:defRPr sz="200">
                <a:solidFill>
                  <a:schemeClr val="bg1"/>
                </a:solidFill>
              </a:defRPr>
            </a:lvl1pPr>
            <a:lvl2pPr>
              <a:defRPr sz="2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  </a:t>
            </a:r>
          </a:p>
        </p:txBody>
      </p:sp>
      <p:sp>
        <p:nvSpPr>
          <p:cNvPr id="7" name="Rectangle 6">
            <a:extLst>
              <a:ext uri="{FF2B5EF4-FFF2-40B4-BE49-F238E27FC236}">
                <a16:creationId xmlns:a16="http://schemas.microsoft.com/office/drawing/2014/main" id="{86902248-49B1-F1E9-E3EB-90D525C5BBA0}"/>
              </a:ext>
            </a:extLst>
          </p:cNvPr>
          <p:cNvSpPr/>
          <p:nvPr userDrawn="1"/>
        </p:nvSpPr>
        <p:spPr>
          <a:xfrm>
            <a:off x="0" y="6800882"/>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57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Divider with Subject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2E21-79FE-DF3C-2106-554035463EF5}"/>
              </a:ext>
            </a:extLst>
          </p:cNvPr>
          <p:cNvSpPr>
            <a:spLocks noGrp="1"/>
          </p:cNvSpPr>
          <p:nvPr>
            <p:ph type="title"/>
          </p:nvPr>
        </p:nvSpPr>
        <p:spPr>
          <a:xfrm>
            <a:off x="289858" y="378233"/>
            <a:ext cx="6095059" cy="1195467"/>
          </a:xfrm>
        </p:spPr>
        <p:txBody>
          <a:bodyPr/>
          <a:lstStyle/>
          <a:p>
            <a:r>
              <a:rPr lang="en-US"/>
              <a:t>Click to edit Master title style</a:t>
            </a:r>
          </a:p>
        </p:txBody>
      </p:sp>
      <p:sp>
        <p:nvSpPr>
          <p:cNvPr id="6" name="Picture Placeholder 5">
            <a:extLst>
              <a:ext uri="{FF2B5EF4-FFF2-40B4-BE49-F238E27FC236}">
                <a16:creationId xmlns:a16="http://schemas.microsoft.com/office/drawing/2014/main" id="{A25D8703-D01F-1B9A-DBD6-2D5FBCBB71F2}"/>
              </a:ext>
            </a:extLst>
          </p:cNvPr>
          <p:cNvSpPr>
            <a:spLocks noGrp="1"/>
          </p:cNvSpPr>
          <p:nvPr>
            <p:ph type="pic" sz="quarter" idx="12"/>
          </p:nvPr>
        </p:nvSpPr>
        <p:spPr>
          <a:xfrm>
            <a:off x="6790544" y="378232"/>
            <a:ext cx="5111599" cy="3983905"/>
          </a:xfrm>
        </p:spPr>
        <p:txBody>
          <a:bodyPr anchor="ctr" anchorCtr="0"/>
          <a:lstStyle/>
          <a:p>
            <a:endParaRPr lang="en-US"/>
          </a:p>
        </p:txBody>
      </p:sp>
      <p:sp>
        <p:nvSpPr>
          <p:cNvPr id="10" name="Content Placeholder 2">
            <a:extLst>
              <a:ext uri="{FF2B5EF4-FFF2-40B4-BE49-F238E27FC236}">
                <a16:creationId xmlns:a16="http://schemas.microsoft.com/office/drawing/2014/main" id="{1297B285-278C-0916-2DED-42475DAA41CF}"/>
              </a:ext>
            </a:extLst>
          </p:cNvPr>
          <p:cNvSpPr>
            <a:spLocks noGrp="1"/>
          </p:cNvSpPr>
          <p:nvPr>
            <p:ph sz="half" idx="1"/>
          </p:nvPr>
        </p:nvSpPr>
        <p:spPr>
          <a:xfrm>
            <a:off x="289857" y="1781175"/>
            <a:ext cx="6095063" cy="2580963"/>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687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0" y="1584718"/>
            <a:ext cx="10972799" cy="46568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p:cNvSpPr>
            <a:spLocks noGrp="1"/>
          </p:cNvSpPr>
          <p:nvPr>
            <p:ph type="sldNum" sz="quarter" idx="4"/>
          </p:nvPr>
        </p:nvSpPr>
        <p:spPr>
          <a:xfrm>
            <a:off x="5980628" y="6356351"/>
            <a:ext cx="2844800" cy="365125"/>
          </a:xfrm>
          <a:prstGeom prst="rect">
            <a:avLst/>
          </a:prstGeom>
        </p:spPr>
        <p:txBody>
          <a:bodyPr vert="horz" lIns="91440" tIns="45720" rIns="91440" bIns="45720" rtlCol="0" anchor="ctr"/>
          <a:lstStyle>
            <a:lvl1pPr algn="r">
              <a:defRPr sz="1000">
                <a:solidFill>
                  <a:srgbClr val="0E386C"/>
                </a:solidFill>
                <a:latin typeface="Arial"/>
                <a:cs typeface="Arial"/>
              </a:defRPr>
            </a:lvl1pPr>
          </a:lstStyle>
          <a:p>
            <a:pPr defTabSz="457200"/>
            <a:fld id="{87DD084B-D6CE-8549-975C-55C9DDBAB6C4}" type="slidenum">
              <a:rPr lang="en-US" smtClean="0"/>
              <a:pPr defTabSz="457200"/>
              <a:t>‹#›</a:t>
            </a:fld>
            <a:endParaRPr lang="en-US"/>
          </a:p>
        </p:txBody>
      </p:sp>
      <p:sp>
        <p:nvSpPr>
          <p:cNvPr id="10" name="Date Placeholder 8"/>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rgbClr val="0E386C"/>
                </a:solidFill>
                <a:latin typeface="Arial"/>
                <a:cs typeface="Arial"/>
              </a:defRPr>
            </a:lvl1pPr>
          </a:lstStyle>
          <a:p>
            <a:pPr defTabSz="457200"/>
            <a:endParaRPr lang="en-US"/>
          </a:p>
        </p:txBody>
      </p:sp>
      <p:sp>
        <p:nvSpPr>
          <p:cNvPr id="6" name="Title 5"/>
          <p:cNvSpPr>
            <a:spLocks noGrp="1"/>
          </p:cNvSpPr>
          <p:nvPr>
            <p:ph type="title"/>
          </p:nvPr>
        </p:nvSpPr>
        <p:spPr>
          <a:xfrm>
            <a:off x="609600" y="360608"/>
            <a:ext cx="10972800" cy="1066884"/>
          </a:xfrm>
        </p:spPr>
        <p:txBody>
          <a:bodyPr>
            <a:normAutofit/>
          </a:bodyPr>
          <a:lstStyle>
            <a:lvl1pPr>
              <a:defRPr sz="4200" b="1">
                <a:solidFill>
                  <a:srgbClr val="0070C0"/>
                </a:solidFill>
              </a:defRPr>
            </a:lvl1pPr>
          </a:lstStyle>
          <a:p>
            <a:r>
              <a:rPr lang="en-US"/>
              <a:t>Click to edit Master title style</a:t>
            </a:r>
          </a:p>
        </p:txBody>
      </p:sp>
    </p:spTree>
    <p:extLst>
      <p:ext uri="{BB962C8B-B14F-4D97-AF65-F5344CB8AC3E}">
        <p14:creationId xmlns:p14="http://schemas.microsoft.com/office/powerpoint/2010/main" val="4786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sp>
        <p:nvSpPr>
          <p:cNvPr id="9" name="Rectangle 8">
            <a:extLst>
              <a:ext uri="{FF2B5EF4-FFF2-40B4-BE49-F238E27FC236}">
                <a16:creationId xmlns:a16="http://schemas.microsoft.com/office/drawing/2014/main" id="{4EBEE662-E0B9-4C09-C8E8-14A38A24A3E8}"/>
              </a:ext>
            </a:extLst>
          </p:cNvPr>
          <p:cNvSpPr/>
          <p:nvPr userDrawn="1"/>
        </p:nvSpPr>
        <p:spPr>
          <a:xfrm>
            <a:off x="595" y="6647644"/>
            <a:ext cx="7234827" cy="246221"/>
          </a:xfrm>
          <a:prstGeom prst="rect">
            <a:avLst/>
          </a:prstGeom>
        </p:spPr>
        <p:txBody>
          <a:bodyPr wrap="square">
            <a:spAutoFit/>
          </a:bodyPr>
          <a:lstStyle/>
          <a:p>
            <a:pPr algn="ctr"/>
            <a:r>
              <a:rPr lang="en-US" sz="1000">
                <a:solidFill>
                  <a:schemeClr val="accent1"/>
                </a:solidFill>
                <a:effectLst/>
                <a:latin typeface="+mn-lt"/>
              </a:rPr>
              <a:t>CONFIDENTIAL DRAFT: FOR POLICY DEVELOPMENT PURPOSES</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for </a:t>
            </a:r>
          </a:p>
          <a:p>
            <a:pPr algn="l">
              <a:spcBef>
                <a:spcPts val="0"/>
              </a:spcBef>
              <a:spcAft>
                <a:spcPts val="0"/>
              </a:spcAft>
              <a:buNone/>
            </a:pPr>
            <a:r>
              <a:rPr lang="en-US" sz="1600" b="1">
                <a:solidFill>
                  <a:schemeClr val="accent1"/>
                </a:solidFill>
              </a:rPr>
              <a:t>Administration and Finance</a:t>
            </a:r>
          </a:p>
        </p:txBody>
      </p:sp>
    </p:spTree>
    <p:extLst>
      <p:ext uri="{BB962C8B-B14F-4D97-AF65-F5344CB8AC3E}">
        <p14:creationId xmlns:p14="http://schemas.microsoft.com/office/powerpoint/2010/main" val="3140133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269F6AF4-BB84-D52F-3854-7EB18558F688}"/>
              </a:ext>
            </a:extLst>
          </p:cNvPr>
          <p:cNvSpPr/>
          <p:nvPr userDrawn="1"/>
        </p:nvSpPr>
        <p:spPr>
          <a:xfrm>
            <a:off x="595" y="6684968"/>
            <a:ext cx="7234827" cy="215444"/>
          </a:xfrm>
          <a:prstGeom prst="rect">
            <a:avLst/>
          </a:prstGeom>
        </p:spPr>
        <p:txBody>
          <a:bodyPr wrap="square">
            <a:spAutoFit/>
          </a:bodyPr>
          <a:lstStyle/>
          <a:p>
            <a:pPr algn="ctr"/>
            <a:r>
              <a:rPr lang="en-US" sz="800">
                <a:solidFill>
                  <a:schemeClr val="bg1"/>
                </a:solidFill>
                <a:effectLst/>
                <a:latin typeface="+mn-lt"/>
              </a:rPr>
              <a:t>DRAFT: FOR POLICY DEVELOPMENT PURPOSES</a:t>
            </a:r>
          </a:p>
        </p:txBody>
      </p:sp>
      <p:sp>
        <p:nvSpPr>
          <p:cNvPr id="6" name="Rectangle 5">
            <a:extLst>
              <a:ext uri="{FF2B5EF4-FFF2-40B4-BE49-F238E27FC236}">
                <a16:creationId xmlns:a16="http://schemas.microsoft.com/office/drawing/2014/main" id="{B102EEAA-71BC-15B9-43A5-559F052B0116}"/>
              </a:ext>
            </a:extLst>
          </p:cNvPr>
          <p:cNvSpPr/>
          <p:nvPr userDrawn="1"/>
        </p:nvSpPr>
        <p:spPr>
          <a:xfrm>
            <a:off x="2501202" y="6628983"/>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Tree>
    <p:extLst>
      <p:ext uri="{BB962C8B-B14F-4D97-AF65-F5344CB8AC3E}">
        <p14:creationId xmlns:p14="http://schemas.microsoft.com/office/powerpoint/2010/main" val="17383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8F6BC1-8266-4D12-96DD-909D5278AA3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37044064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1428585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Tree>
    <p:extLst>
      <p:ext uri="{BB962C8B-B14F-4D97-AF65-F5344CB8AC3E}">
        <p14:creationId xmlns:p14="http://schemas.microsoft.com/office/powerpoint/2010/main" val="3134501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Tree>
    <p:extLst>
      <p:ext uri="{BB962C8B-B14F-4D97-AF65-F5344CB8AC3E}">
        <p14:creationId xmlns:p14="http://schemas.microsoft.com/office/powerpoint/2010/main" val="2952291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FEA18E0-1522-4828-8480-B579AE6296EB}"/>
              </a:ext>
            </a:extLst>
          </p:cNvPr>
          <p:cNvSpPr/>
          <p:nvPr userDrawn="1"/>
        </p:nvSpPr>
        <p:spPr>
          <a:xfrm>
            <a:off x="2501202" y="6619652"/>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Tree>
    <p:extLst>
      <p:ext uri="{BB962C8B-B14F-4D97-AF65-F5344CB8AC3E}">
        <p14:creationId xmlns:p14="http://schemas.microsoft.com/office/powerpoint/2010/main" val="3997792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p:bg>
      <p:bgPr>
        <a:solidFill>
          <a:srgbClr val="1F497E"/>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4251703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6932-7F95-1C30-101E-156F47BE6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8C8DF0-CB32-1861-4559-0379BECA0731}"/>
              </a:ext>
            </a:extLst>
          </p:cNvPr>
          <p:cNvSpPr>
            <a:spLocks noGrp="1"/>
          </p:cNvSpPr>
          <p:nvPr>
            <p:ph type="dt" sz="half" idx="10"/>
          </p:nvPr>
        </p:nvSpPr>
        <p:spPr/>
        <p:txBody>
          <a:bodyPr/>
          <a:lstStyle/>
          <a:p>
            <a:r>
              <a:rPr lang="en-US"/>
              <a:t>02/29/24</a:t>
            </a:r>
          </a:p>
        </p:txBody>
      </p:sp>
      <p:sp>
        <p:nvSpPr>
          <p:cNvPr id="4" name="Slide Number Placeholder 3">
            <a:extLst>
              <a:ext uri="{FF2B5EF4-FFF2-40B4-BE49-F238E27FC236}">
                <a16:creationId xmlns:a16="http://schemas.microsoft.com/office/drawing/2014/main" id="{B0EA8361-BC57-8618-9641-D123AD142E80}"/>
              </a:ext>
            </a:extLst>
          </p:cNvPr>
          <p:cNvSpPr>
            <a:spLocks noGrp="1"/>
          </p:cNvSpPr>
          <p:nvPr>
            <p:ph type="sldNum" sz="quarter" idx="11"/>
          </p:nvPr>
        </p:nvSpPr>
        <p:spPr/>
        <p:txBody>
          <a:bodyPr/>
          <a:lstStyle/>
          <a:p>
            <a:fld id="{45EBD3CB-B0EF-374D-A7D9-9E1E0B8E9BAC}" type="slidenum">
              <a:rPr lang="en-US" smtClean="0"/>
              <a:pPr/>
              <a:t>‹#›</a:t>
            </a:fld>
            <a:endParaRPr lang="en-US"/>
          </a:p>
        </p:txBody>
      </p:sp>
      <p:sp>
        <p:nvSpPr>
          <p:cNvPr id="5" name="Footer Placeholder 4">
            <a:extLst>
              <a:ext uri="{FF2B5EF4-FFF2-40B4-BE49-F238E27FC236}">
                <a16:creationId xmlns:a16="http://schemas.microsoft.com/office/drawing/2014/main" id="{225CE680-F38B-0B75-405E-77090B61B7AE}"/>
              </a:ext>
            </a:extLst>
          </p:cNvPr>
          <p:cNvSpPr>
            <a:spLocks noGrp="1"/>
          </p:cNvSpPr>
          <p:nvPr>
            <p:ph type="ftr" sz="quarter" idx="12"/>
          </p:nvPr>
        </p:nvSpPr>
        <p:spPr/>
        <p:txBody>
          <a:bodyPr/>
          <a:lstStyle/>
          <a:p>
            <a:endParaRPr lang="en-US"/>
          </a:p>
        </p:txBody>
      </p:sp>
      <p:sp>
        <p:nvSpPr>
          <p:cNvPr id="10" name="Content Placeholder 2">
            <a:extLst>
              <a:ext uri="{FF2B5EF4-FFF2-40B4-BE49-F238E27FC236}">
                <a16:creationId xmlns:a16="http://schemas.microsoft.com/office/drawing/2014/main" id="{7B4B2D98-81ED-FF6E-8F54-27837AA8CF02}"/>
              </a:ext>
            </a:extLst>
          </p:cNvPr>
          <p:cNvSpPr>
            <a:spLocks noGrp="1"/>
          </p:cNvSpPr>
          <p:nvPr>
            <p:ph sz="half" idx="1"/>
          </p:nvPr>
        </p:nvSpPr>
        <p:spPr>
          <a:xfrm>
            <a:off x="304800" y="1395413"/>
            <a:ext cx="11582400" cy="4376737"/>
          </a:xfrm>
        </p:spPr>
        <p:txBody>
          <a:bodyPr/>
          <a:lstStyle>
            <a:lvl1pPr marL="194310" indent="-192024">
              <a:buClr>
                <a:srgbClr val="FF6000"/>
              </a:buClr>
              <a:buSzPct val="60000"/>
              <a:buFont typeface="System Font Regular"/>
              <a:buChar char="➤"/>
              <a:defRPr/>
            </a:lvl1pPr>
            <a:lvl2pPr marL="411480" indent="-192024">
              <a:buClr>
                <a:srgbClr val="FF6000"/>
              </a:buClr>
              <a:buSzPct val="60000"/>
              <a:buFont typeface="System Font Regular"/>
              <a:buChar char="➤"/>
              <a:defRPr/>
            </a:lvl2pPr>
            <a:lvl3pPr marL="576072" indent="-137160">
              <a:buClr>
                <a:srgbClr val="FF6000"/>
              </a:buClr>
              <a:buSzPct val="60000"/>
              <a:buFont typeface="System Font Regular"/>
              <a:buChar char="➤"/>
              <a:defRPr/>
            </a:lvl3pPr>
            <a:lvl4pPr marL="713232" indent="-128016">
              <a:buClr>
                <a:srgbClr val="FF6000"/>
              </a:buClr>
              <a:buSzPct val="60000"/>
              <a:buFont typeface="System Font Regular"/>
              <a:buChar char="➤"/>
              <a:defRPr/>
            </a:lvl4pPr>
            <a:lvl5pPr marL="850392" indent="-128016">
              <a:buClr>
                <a:srgbClr val="FF6000"/>
              </a:buClr>
              <a:buSzPct val="60000"/>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BBAAB4F-AB4A-79B3-49FE-5A23274DB86E}"/>
              </a:ext>
            </a:extLst>
          </p:cNvPr>
          <p:cNvCxnSpPr>
            <a:cxnSpLocks/>
          </p:cNvCxnSpPr>
          <p:nvPr userDrawn="1"/>
        </p:nvCxnSpPr>
        <p:spPr>
          <a:xfrm>
            <a:off x="304800" y="1008735"/>
            <a:ext cx="11582400" cy="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876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819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418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28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801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8F6BC1-8266-4D12-96DD-909D5278AA3D}"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324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890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8252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122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6004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905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819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66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408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9806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42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8F6BC1-8266-4D12-96DD-909D5278AA3D}"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374406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9108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26320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3904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5704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34876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9576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8893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1058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47602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858459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71158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0159189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F6BC1-8266-4D12-96DD-909D5278AA3D}"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547250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7117110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Divider Pag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6701B9-59D9-241D-F7F5-1E8A558B1112}"/>
              </a:ext>
              <a:ext uri="{C183D7F6-B498-43B3-948B-1728B52AA6E4}">
                <adec:decorative xmlns:adec="http://schemas.microsoft.com/office/drawing/2017/decorative" val="1"/>
              </a:ext>
            </a:extLst>
          </p:cNvPr>
          <p:cNvSpPr/>
          <p:nvPr/>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
        <p:nvSpPr>
          <p:cNvPr id="4" name="object 3">
            <a:extLst>
              <a:ext uri="{FF2B5EF4-FFF2-40B4-BE49-F238E27FC236}">
                <a16:creationId xmlns:a16="http://schemas.microsoft.com/office/drawing/2014/main" id="{DAF467DB-6942-0500-3F1B-E23DDEE2AC15}"/>
              </a:ext>
            </a:extLst>
          </p:cNvPr>
          <p:cNvSpPr txBox="1">
            <a:spLocks noGrp="1"/>
          </p:cNvSpPr>
          <p:nvPr>
            <p:ph type="title"/>
          </p:nvPr>
        </p:nvSpPr>
        <p:spPr>
          <a:xfrm>
            <a:off x="4809707" y="2949900"/>
            <a:ext cx="2810293" cy="536044"/>
          </a:xfrm>
          <a:prstGeom prst="rect">
            <a:avLst/>
          </a:prstGeom>
        </p:spPr>
        <p:txBody>
          <a:bodyPr vert="horz" wrap="square" lIns="0" tIns="12700" rIns="0" bIns="0" rtlCol="0">
            <a:spAutoFit/>
          </a:bodyPr>
          <a:lstStyle/>
          <a:p>
            <a:pPr marL="12700">
              <a:lnSpc>
                <a:spcPct val="100000"/>
              </a:lnSpc>
              <a:spcBef>
                <a:spcPts val="100"/>
              </a:spcBef>
            </a:pPr>
            <a:r>
              <a:rPr lang="en-US" sz="3400" b="0" i="0">
                <a:solidFill>
                  <a:srgbClr val="FFFFFF"/>
                </a:solidFill>
                <a:latin typeface="Poppins" panose="00000500000000000000" pitchFamily="2" charset="0"/>
                <a:cs typeface="Poppins" panose="00000500000000000000" pitchFamily="2" charset="0"/>
              </a:rPr>
              <a:t>Click to edit Master title style</a:t>
            </a:r>
            <a:endParaRPr sz="3400">
              <a:latin typeface="Poppins" panose="00000500000000000000" pitchFamily="2" charset="0"/>
              <a:cs typeface="Poppins" panose="00000500000000000000" pitchFamily="2" charset="0"/>
            </a:endParaRPr>
          </a:p>
        </p:txBody>
      </p:sp>
      <p:sp>
        <p:nvSpPr>
          <p:cNvPr id="3" name="object 2">
            <a:extLst>
              <a:ext uri="{FF2B5EF4-FFF2-40B4-BE49-F238E27FC236}">
                <a16:creationId xmlns:a16="http://schemas.microsoft.com/office/drawing/2014/main" id="{3178C474-2CA3-1DB5-D6F3-B33FDD9774D7}"/>
              </a:ext>
              <a:ext uri="{C183D7F6-B498-43B3-948B-1728B52AA6E4}">
                <adec:decorative xmlns:adec="http://schemas.microsoft.com/office/drawing/2017/decorative" val="1"/>
              </a:ext>
            </a:extLst>
          </p:cNvPr>
          <p:cNvSpPr/>
          <p:nvPr userDrawn="1"/>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Tree>
    <p:extLst>
      <p:ext uri="{BB962C8B-B14F-4D97-AF65-F5344CB8AC3E}">
        <p14:creationId xmlns:p14="http://schemas.microsoft.com/office/powerpoint/2010/main" val="389656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47300" cy="744221"/>
          </a:xfrm>
        </p:spPr>
        <p:txBody>
          <a:bodyPr lIns="0" tIns="0" rIns="0" bIns="0"/>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5" name="Holder 5">
            <a:extLst>
              <a:ext uri="{FF2B5EF4-FFF2-40B4-BE49-F238E27FC236}">
                <a16:creationId xmlns:a16="http://schemas.microsoft.com/office/drawing/2014/main" id="{DECF9B3F-75C0-8F6B-AEA8-DD20C3134515}"/>
              </a:ext>
            </a:extLst>
          </p:cNvPr>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
        <p:nvSpPr>
          <p:cNvPr id="6" name="Holder 3">
            <a:extLst>
              <a:ext uri="{FF2B5EF4-FFF2-40B4-BE49-F238E27FC236}">
                <a16:creationId xmlns:a16="http://schemas.microsoft.com/office/drawing/2014/main" id="{6962396F-9465-BEA5-7DBF-E925965D7879}"/>
              </a:ext>
            </a:extLst>
          </p:cNvPr>
          <p:cNvSpPr>
            <a:spLocks noGrp="1"/>
          </p:cNvSpPr>
          <p:nvPr>
            <p:ph idx="1"/>
          </p:nvPr>
        </p:nvSpPr>
        <p:spPr>
          <a:xfrm>
            <a:off x="901700" y="1959367"/>
            <a:ext cx="10199370" cy="2069797"/>
          </a:xfrm>
          <a:prstGeom prst="rect">
            <a:avLst/>
          </a:prstGeom>
        </p:spPr>
        <p:txBody>
          <a:bodyPr wrap="square" lIns="0" tIns="0" rIns="0" bIns="0">
            <a:spAutoFit/>
          </a:bodyPr>
          <a:lstStyle>
            <a:lvl1pPr>
              <a:defRPr sz="16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Click to edit Master text styles</a:t>
            </a:r>
          </a:p>
          <a:p>
            <a:pPr marL="241300" marR="5080" lvl="1"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Second level</a:t>
            </a:r>
          </a:p>
          <a:p>
            <a:pPr marL="241300" marR="5080" lvl="2"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Third level</a:t>
            </a:r>
          </a:p>
          <a:p>
            <a:pPr marL="241300" marR="5080" lvl="3"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Fourth level</a:t>
            </a:r>
          </a:p>
        </p:txBody>
      </p:sp>
      <p:sp>
        <p:nvSpPr>
          <p:cNvPr id="4" name="bg object 18">
            <a:extLst>
              <a:ext uri="{FF2B5EF4-FFF2-40B4-BE49-F238E27FC236}">
                <a16:creationId xmlns:a16="http://schemas.microsoft.com/office/drawing/2014/main" id="{2DD23F18-BACB-51E5-D986-AF468DA0BBE6}"/>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
        <p:nvSpPr>
          <p:cNvPr id="3" name="bg object 18">
            <a:extLst>
              <a:ext uri="{FF2B5EF4-FFF2-40B4-BE49-F238E27FC236}">
                <a16:creationId xmlns:a16="http://schemas.microsoft.com/office/drawing/2014/main" id="{C0C25CA3-2238-AC3C-CC80-142EBA7CB74D}"/>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Tree>
    <p:extLst>
      <p:ext uri="{BB962C8B-B14F-4D97-AF65-F5344CB8AC3E}">
        <p14:creationId xmlns:p14="http://schemas.microsoft.com/office/powerpoint/2010/main" val="3540448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wo Content">
    <p:bg>
      <p:bgPr>
        <a:solidFill>
          <a:schemeClr val="bg1"/>
        </a:solidFill>
        <a:effectLst/>
      </p:bgPr>
    </p:bg>
    <p:spTree>
      <p:nvGrpSpPr>
        <p:cNvPr id="1" name=""/>
        <p:cNvGrpSpPr/>
        <p:nvPr/>
      </p:nvGrpSpPr>
      <p:grpSpPr>
        <a:xfrm>
          <a:off x="0" y="0"/>
          <a:ext cx="0" cy="0"/>
          <a:chOff x="0" y="0"/>
          <a:chExt cx="0" cy="0"/>
        </a:xfrm>
      </p:grpSpPr>
      <p:sp>
        <p:nvSpPr>
          <p:cNvPr id="19" name="bg object 16">
            <a:extLst>
              <a:ext uri="{FF2B5EF4-FFF2-40B4-BE49-F238E27FC236}">
                <a16:creationId xmlns:a16="http://schemas.microsoft.com/office/drawing/2014/main" id="{2AC8AB4D-6CCA-9C10-4439-1845DC24E5AD}"/>
              </a:ext>
              <a:ext uri="{C183D7F6-B498-43B3-948B-1728B52AA6E4}">
                <adec:decorative xmlns:adec="http://schemas.microsoft.com/office/drawing/2017/decorative" val="1"/>
              </a:ext>
            </a:extLst>
          </p:cNvPr>
          <p:cNvSpPr/>
          <p:nvPr/>
        </p:nvSpPr>
        <p:spPr>
          <a:xfrm>
            <a:off x="5029199" y="228600"/>
            <a:ext cx="6931659" cy="6400800"/>
          </a:xfrm>
          <a:custGeom>
            <a:avLst/>
            <a:gdLst/>
            <a:ahLst/>
            <a:cxnLst/>
            <a:rect l="l" t="t" r="r" b="b"/>
            <a:pathLst>
              <a:path w="6931659" h="6400800">
                <a:moveTo>
                  <a:pt x="6931152" y="0"/>
                </a:moveTo>
                <a:lnTo>
                  <a:pt x="0" y="0"/>
                </a:lnTo>
                <a:lnTo>
                  <a:pt x="0" y="6400800"/>
                </a:lnTo>
                <a:lnTo>
                  <a:pt x="6931152" y="6400800"/>
                </a:lnTo>
                <a:lnTo>
                  <a:pt x="6931152" y="0"/>
                </a:lnTo>
                <a:close/>
              </a:path>
            </a:pathLst>
          </a:custGeom>
          <a:solidFill>
            <a:srgbClr val="005295"/>
          </a:solidFill>
        </p:spPr>
        <p:txBody>
          <a:bodyPr wrap="square" lIns="0" tIns="0" rIns="0" bIns="0" rtlCol="0"/>
          <a:lstStyle/>
          <a:p>
            <a:endParaRPr/>
          </a:p>
        </p:txBody>
      </p:sp>
      <p:sp>
        <p:nvSpPr>
          <p:cNvPr id="20" name="bg object 17">
            <a:extLst>
              <a:ext uri="{FF2B5EF4-FFF2-40B4-BE49-F238E27FC236}">
                <a16:creationId xmlns:a16="http://schemas.microsoft.com/office/drawing/2014/main" id="{306F9929-309B-AE0A-0801-DEA2FA8780F7}"/>
              </a:ext>
              <a:ext uri="{C183D7F6-B498-43B3-948B-1728B52AA6E4}">
                <adec:decorative xmlns:adec="http://schemas.microsoft.com/office/drawing/2017/decorative" val="1"/>
              </a:ext>
            </a:extLst>
          </p:cNvPr>
          <p:cNvSpPr/>
          <p:nvPr/>
        </p:nvSpPr>
        <p:spPr>
          <a:xfrm>
            <a:off x="4594859" y="228600"/>
            <a:ext cx="219710" cy="6400800"/>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21" name="bg object 18">
            <a:extLst>
              <a:ext uri="{FF2B5EF4-FFF2-40B4-BE49-F238E27FC236}">
                <a16:creationId xmlns:a16="http://schemas.microsoft.com/office/drawing/2014/main" id="{013F3A6A-D126-C795-AE9C-EDBE980AC27D}"/>
              </a:ext>
              <a:ext uri="{C183D7F6-B498-43B3-948B-1728B52AA6E4}">
                <adec:decorative xmlns:adec="http://schemas.microsoft.com/office/drawing/2017/decorative" val="1"/>
              </a:ext>
            </a:extLst>
          </p:cNvPr>
          <p:cNvSpPr/>
          <p:nvPr/>
        </p:nvSpPr>
        <p:spPr>
          <a:xfrm>
            <a:off x="4813299" y="228600"/>
            <a:ext cx="219710" cy="6400800"/>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
        <p:nvSpPr>
          <p:cNvPr id="22" name="object 2">
            <a:extLst>
              <a:ext uri="{FF2B5EF4-FFF2-40B4-BE49-F238E27FC236}">
                <a16:creationId xmlns:a16="http://schemas.microsoft.com/office/drawing/2014/main" id="{DCEC600F-3810-77DA-CB9B-79BE090A57F9}"/>
              </a:ext>
            </a:extLst>
          </p:cNvPr>
          <p:cNvSpPr txBox="1">
            <a:spLocks noGrp="1"/>
          </p:cNvSpPr>
          <p:nvPr>
            <p:ph type="title" idx="4294967295"/>
          </p:nvPr>
        </p:nvSpPr>
        <p:spPr>
          <a:xfrm>
            <a:off x="444500" y="2787736"/>
            <a:ext cx="2280920" cy="1213794"/>
          </a:xfrm>
          <a:prstGeom prst="rect">
            <a:avLst/>
          </a:prstGeom>
          <a:noFill/>
          <a:ln>
            <a:noFill/>
            <a:prstDash/>
          </a:ln>
          <a:effectLst/>
        </p:spPr>
        <p:txBody>
          <a:bodyPr rot="0" spcFirstLastPara="0" vertOverflow="overflow" horzOverflow="overflow" vert="horz" wrap="square" lIns="0" tIns="109220" rIns="0" bIns="0" numCol="1" spcCol="0" rtlCol="0" fromWordArt="0" anchor="t" anchorCtr="0" forceAA="0" compatLnSpc="1">
            <a:prstTxWarp prst="textNoShape">
              <a:avLst/>
            </a:prstTxWarp>
            <a:spAutoFit/>
          </a:bodyPr>
          <a:lstStyle/>
          <a:p>
            <a:pPr marL="12700" marR="5080" lvl="0" indent="0" defTabSz="914400" eaLnBrk="1" fontAlgn="auto" latinLnBrk="0" hangingPunct="1">
              <a:lnSpc>
                <a:spcPts val="4300"/>
              </a:lnSpc>
              <a:spcBef>
                <a:spcPts val="860"/>
              </a:spcBef>
              <a:spcAft>
                <a:spcPts val="0"/>
              </a:spcAft>
              <a:buClrTx/>
              <a:buSzTx/>
              <a:buFontTx/>
              <a:buNone/>
              <a:tabLst/>
              <a:defRPr/>
            </a:pPr>
            <a:r>
              <a:rPr kumimoji="0" lang="en-US" sz="3600" b="1" i="0" u="none" strike="noStrike" kern="0" cap="none" spc="-70" normalizeH="0" baseline="0" noProof="0">
                <a:ln>
                  <a:noFill/>
                </a:ln>
                <a:solidFill>
                  <a:srgbClr val="005295"/>
                </a:solidFill>
                <a:effectLst/>
                <a:uLnTx/>
                <a:uFillTx/>
                <a:latin typeface="Poppins" pitchFamily="2" charset="77"/>
                <a:cs typeface="Poppins" pitchFamily="2" charset="77"/>
              </a:rPr>
              <a:t>Click to edit Master title style</a:t>
            </a:r>
            <a:endParaRPr kumimoji="0" lang="en-US" sz="3600" b="0" i="0" u="none" strike="noStrike" kern="0" cap="none" spc="0" normalizeH="0" baseline="0" noProof="0">
              <a:ln>
                <a:noFill/>
              </a:ln>
              <a:solidFill>
                <a:sysClr val="windowText" lastClr="000000"/>
              </a:solidFill>
              <a:effectLst/>
              <a:uLnTx/>
              <a:uFillTx/>
              <a:latin typeface="Poppins" pitchFamily="2" charset="77"/>
              <a:cs typeface="Poppins" pitchFamily="2" charset="77"/>
            </a:endParaRPr>
          </a:p>
        </p:txBody>
      </p:sp>
    </p:spTree>
    <p:extLst>
      <p:ext uri="{BB962C8B-B14F-4D97-AF65-F5344CB8AC3E}">
        <p14:creationId xmlns:p14="http://schemas.microsoft.com/office/powerpoint/2010/main" val="316503272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99370" cy="707886"/>
          </a:xfrm>
        </p:spPr>
        <p:txBody>
          <a:bodyPr lIns="0" tIns="0" rIns="0" bIns="0"/>
          <a:lstStyle>
            <a:lvl1pPr>
              <a:defRPr sz="3000" b="1" i="1">
                <a:solidFill>
                  <a:srgbClr val="005295"/>
                </a:solidFill>
                <a:latin typeface="ITCErasStd-Demi"/>
                <a:cs typeface="ITCErasStd-Demi"/>
              </a:defRPr>
            </a:lvl1pPr>
          </a:lstStyle>
          <a:p>
            <a:r>
              <a:rPr lang="en-US" sz="2800" i="0" spc="-10">
                <a:latin typeface="Poppins" pitchFamily="2" charset="77"/>
                <a:cs typeface="Poppins" pitchFamily="2" charset="77"/>
              </a:rPr>
              <a:t>Title</a:t>
            </a:r>
            <a:r>
              <a:rPr lang="en-US" sz="2800" i="0" spc="-180">
                <a:latin typeface="Poppins" pitchFamily="2" charset="77"/>
                <a:cs typeface="Poppins" pitchFamily="2" charset="77"/>
              </a:rPr>
              <a:t> </a:t>
            </a:r>
            <a:r>
              <a:rPr lang="en-US" sz="2800" i="0">
                <a:latin typeface="Poppins" pitchFamily="2" charset="77"/>
                <a:cs typeface="Poppins" pitchFamily="2" charset="77"/>
              </a:rPr>
              <a:t>Goes</a:t>
            </a:r>
            <a:r>
              <a:rPr lang="en-US" sz="2800" i="0" spc="-175">
                <a:latin typeface="Poppins" pitchFamily="2" charset="77"/>
                <a:cs typeface="Poppins" pitchFamily="2" charset="77"/>
              </a:rPr>
              <a:t> </a:t>
            </a:r>
            <a:r>
              <a:rPr lang="en-US" sz="2800" i="0" spc="-40">
                <a:latin typeface="Poppins" pitchFamily="2" charset="77"/>
                <a:cs typeface="Poppins" pitchFamily="2" charset="77"/>
              </a:rPr>
              <a:t>Here</a:t>
            </a:r>
            <a:br>
              <a:rPr lang="en-US" sz="2800" i="0" spc="-40">
                <a:latin typeface="Poppins" pitchFamily="2" charset="77"/>
                <a:cs typeface="Poppins" pitchFamily="2" charset="77"/>
              </a:rPr>
            </a:br>
            <a:r>
              <a:rPr lang="en-US" sz="1800" b="0" i="0" spc="-10">
                <a:latin typeface="Poppins" pitchFamily="2" charset="77"/>
                <a:cs typeface="Poppins" pitchFamily="2" charset="77"/>
              </a:rPr>
              <a:t>Subtitle</a:t>
            </a:r>
            <a:endParaRPr/>
          </a:p>
        </p:txBody>
      </p:sp>
      <p:sp>
        <p:nvSpPr>
          <p:cNvPr id="5" name="Holder 5"/>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
        <p:nvSpPr>
          <p:cNvPr id="6" name="bg object 17">
            <a:extLst>
              <a:ext uri="{FF2B5EF4-FFF2-40B4-BE49-F238E27FC236}">
                <a16:creationId xmlns:a16="http://schemas.microsoft.com/office/drawing/2014/main" id="{E9FD20BA-76F9-B031-0B79-3F63B4ACFE75}"/>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7" name="bg object 18">
            <a:extLst>
              <a:ext uri="{FF2B5EF4-FFF2-40B4-BE49-F238E27FC236}">
                <a16:creationId xmlns:a16="http://schemas.microsoft.com/office/drawing/2014/main" id="{59C7F3AD-CABD-3374-7597-CE359F051C10}"/>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9" name="object 7" descr="MassDOT Logo">
            <a:extLst>
              <a:ext uri="{FF2B5EF4-FFF2-40B4-BE49-F238E27FC236}">
                <a16:creationId xmlns:a16="http://schemas.microsoft.com/office/drawing/2014/main" id="{E83F4B9E-CC08-E107-C5C1-CC2F1C2A9EBF}"/>
              </a:ext>
              <a:ext uri="{C183D7F6-B498-43B3-948B-1728B52AA6E4}">
                <adec:decorative xmlns:adec="http://schemas.microsoft.com/office/drawing/2017/decorative" val="0"/>
              </a:ext>
            </a:extLst>
          </p:cNvPr>
          <p:cNvPicPr/>
          <p:nvPr/>
        </p:nvPicPr>
        <p:blipFill>
          <a:blip r:embed="rId2" cstate="print"/>
          <a:stretch>
            <a:fillRect/>
          </a:stretch>
        </p:blipFill>
        <p:spPr>
          <a:xfrm>
            <a:off x="9345193" y="6083300"/>
            <a:ext cx="2199100" cy="444494"/>
          </a:xfrm>
          <a:prstGeom prst="rect">
            <a:avLst/>
          </a:prstGeom>
        </p:spPr>
      </p:pic>
      <p:sp>
        <p:nvSpPr>
          <p:cNvPr id="3" name="bg object 17">
            <a:extLst>
              <a:ext uri="{FF2B5EF4-FFF2-40B4-BE49-F238E27FC236}">
                <a16:creationId xmlns:a16="http://schemas.microsoft.com/office/drawing/2014/main" id="{C67C198E-4ABA-27D9-DA23-7DB3AF5FF06B}"/>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4" name="bg object 18">
            <a:extLst>
              <a:ext uri="{FF2B5EF4-FFF2-40B4-BE49-F238E27FC236}">
                <a16:creationId xmlns:a16="http://schemas.microsoft.com/office/drawing/2014/main" id="{E436AAC6-AF63-E7BB-67AD-452A82281523}"/>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8" name="object 7" descr="MassDOT Logo">
            <a:extLst>
              <a:ext uri="{FF2B5EF4-FFF2-40B4-BE49-F238E27FC236}">
                <a16:creationId xmlns:a16="http://schemas.microsoft.com/office/drawing/2014/main" id="{AD9E2D9A-8E05-A8B3-F335-714E33A2A28F}"/>
              </a:ext>
              <a:ext uri="{C183D7F6-B498-43B3-948B-1728B52AA6E4}">
                <adec:decorative xmlns:adec="http://schemas.microsoft.com/office/drawing/2017/decorative" val="0"/>
              </a:ext>
            </a:extLst>
          </p:cNvPr>
          <p:cNvPicPr/>
          <p:nvPr userDrawn="1"/>
        </p:nvPicPr>
        <p:blipFill>
          <a:blip r:embed="rId2"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1061350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Holder 5">
            <a:extLst>
              <a:ext uri="{FF2B5EF4-FFF2-40B4-BE49-F238E27FC236}">
                <a16:creationId xmlns:a16="http://schemas.microsoft.com/office/drawing/2014/main" id="{6880C750-AB3C-9851-A6E3-E0E2F0194127}"/>
              </a:ext>
            </a:extLst>
          </p:cNvPr>
          <p:cNvSpPr txBox="1">
            <a:spLocks/>
          </p:cNvSpPr>
          <p:nvPr/>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
        <p:nvSpPr>
          <p:cNvPr id="2" name="Holder 5">
            <a:extLst>
              <a:ext uri="{FF2B5EF4-FFF2-40B4-BE49-F238E27FC236}">
                <a16:creationId xmlns:a16="http://schemas.microsoft.com/office/drawing/2014/main" id="{1496C1EB-2919-0530-D2C7-0A64CFBE92E1}"/>
              </a:ext>
            </a:extLst>
          </p:cNvPr>
          <p:cNvSpPr txBox="1">
            <a:spLocks/>
          </p:cNvSpPr>
          <p:nvPr userDrawn="1"/>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5877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Divider Pag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6701B9-59D9-241D-F7F5-1E8A558B1112}"/>
              </a:ext>
              <a:ext uri="{C183D7F6-B498-43B3-948B-1728B52AA6E4}">
                <adec:decorative xmlns:adec="http://schemas.microsoft.com/office/drawing/2017/decorative" val="1"/>
              </a:ext>
            </a:extLst>
          </p:cNvPr>
          <p:cNvSpPr/>
          <p:nvPr userDrawn="1"/>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endParaRPr/>
          </a:p>
        </p:txBody>
      </p:sp>
      <p:sp>
        <p:nvSpPr>
          <p:cNvPr id="4" name="object 3">
            <a:extLst>
              <a:ext uri="{FF2B5EF4-FFF2-40B4-BE49-F238E27FC236}">
                <a16:creationId xmlns:a16="http://schemas.microsoft.com/office/drawing/2014/main" id="{DAF467DB-6942-0500-3F1B-E23DDEE2AC15}"/>
              </a:ext>
            </a:extLst>
          </p:cNvPr>
          <p:cNvSpPr txBox="1">
            <a:spLocks noGrp="1"/>
          </p:cNvSpPr>
          <p:nvPr>
            <p:ph type="title"/>
          </p:nvPr>
        </p:nvSpPr>
        <p:spPr>
          <a:xfrm>
            <a:off x="4809707" y="2949900"/>
            <a:ext cx="2810293" cy="536044"/>
          </a:xfrm>
          <a:prstGeom prst="rect">
            <a:avLst/>
          </a:prstGeom>
        </p:spPr>
        <p:txBody>
          <a:bodyPr vert="horz" wrap="square" lIns="0" tIns="12700" rIns="0" bIns="0" rtlCol="0">
            <a:spAutoFit/>
          </a:bodyPr>
          <a:lstStyle/>
          <a:p>
            <a:pPr marL="12700">
              <a:lnSpc>
                <a:spcPct val="100000"/>
              </a:lnSpc>
              <a:spcBef>
                <a:spcPts val="100"/>
              </a:spcBef>
            </a:pPr>
            <a:r>
              <a:rPr sz="3400" b="0" i="0">
                <a:solidFill>
                  <a:srgbClr val="FFFFFF"/>
                </a:solidFill>
                <a:latin typeface="Poppins" panose="00000500000000000000" pitchFamily="2" charset="0"/>
                <a:cs typeface="Poppins" panose="00000500000000000000" pitchFamily="2" charset="0"/>
              </a:rPr>
              <a:t>Divider </a:t>
            </a:r>
            <a:r>
              <a:rPr sz="3400" b="0" i="0" spc="-20">
                <a:solidFill>
                  <a:srgbClr val="FFFFFF"/>
                </a:solidFill>
                <a:latin typeface="Poppins" panose="00000500000000000000" pitchFamily="2" charset="0"/>
                <a:cs typeface="Poppins" panose="00000500000000000000" pitchFamily="2" charset="0"/>
              </a:rPr>
              <a:t>Page</a:t>
            </a:r>
            <a:endParaRPr sz="340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6689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47300" cy="744221"/>
          </a:xfrm>
        </p:spPr>
        <p:txBody>
          <a:bodyPr lIns="0" tIns="0" rIns="0" bIns="0"/>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5" name="Holder 5">
            <a:extLst>
              <a:ext uri="{FF2B5EF4-FFF2-40B4-BE49-F238E27FC236}">
                <a16:creationId xmlns:a16="http://schemas.microsoft.com/office/drawing/2014/main" id="{DECF9B3F-75C0-8F6B-AEA8-DD20C3134515}"/>
              </a:ext>
            </a:extLst>
          </p:cNvPr>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Holder 3">
            <a:extLst>
              <a:ext uri="{FF2B5EF4-FFF2-40B4-BE49-F238E27FC236}">
                <a16:creationId xmlns:a16="http://schemas.microsoft.com/office/drawing/2014/main" id="{6962396F-9465-BEA5-7DBF-E925965D7879}"/>
              </a:ext>
            </a:extLst>
          </p:cNvPr>
          <p:cNvSpPr>
            <a:spLocks noGrp="1"/>
          </p:cNvSpPr>
          <p:nvPr>
            <p:ph idx="1"/>
          </p:nvPr>
        </p:nvSpPr>
        <p:spPr>
          <a:xfrm>
            <a:off x="901700" y="1959367"/>
            <a:ext cx="10199370" cy="2069797"/>
          </a:xfrm>
          <a:prstGeom prst="rect">
            <a:avLst/>
          </a:prstGeom>
        </p:spPr>
        <p:txBody>
          <a:bodyPr wrap="square" lIns="0" tIns="0" rIns="0" bIns="0">
            <a:spAutoFit/>
          </a:bodyPr>
          <a:lstStyle>
            <a:lvl1pPr>
              <a:defRPr sz="16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For accessibility and usability, use Poppins font with the smallest size being 14pt font on all slides.</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Remember to run the accessibility checker! It’s built into all Microsoft products. To run, go to the ribbon and select Review &gt; Check Accessibility. OR go to File &gt; Info &gt; Inspect Presentation drop down &gt; Select Check Accessibility.  It will show the results in a pane on the right side. By selecting each item listed, it will jump you to the issue. There is information about the error and support for fixing it. </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Always start your presentation with a new template. Do not reuse a previous presentation.</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Make sure each slide has a unique title. Use ‘Part 1’ and ‘Part 2’ if you have more than one slide for the same topic.</a:t>
            </a:r>
          </a:p>
        </p:txBody>
      </p:sp>
      <p:sp>
        <p:nvSpPr>
          <p:cNvPr id="4" name="bg object 18">
            <a:extLst>
              <a:ext uri="{FF2B5EF4-FFF2-40B4-BE49-F238E27FC236}">
                <a16:creationId xmlns:a16="http://schemas.microsoft.com/office/drawing/2014/main" id="{2DD23F18-BACB-51E5-D986-AF468DA0BBE6}"/>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spTree>
    <p:extLst>
      <p:ext uri="{BB962C8B-B14F-4D97-AF65-F5344CB8AC3E}">
        <p14:creationId xmlns:p14="http://schemas.microsoft.com/office/powerpoint/2010/main" val="933141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Holder 5">
            <a:extLst>
              <a:ext uri="{FF2B5EF4-FFF2-40B4-BE49-F238E27FC236}">
                <a16:creationId xmlns:a16="http://schemas.microsoft.com/office/drawing/2014/main" id="{6880C750-AB3C-9851-A6E3-E0E2F0194127}"/>
              </a:ext>
            </a:extLst>
          </p:cNvPr>
          <p:cNvSpPr txBox="1">
            <a:spLocks/>
          </p:cNvSpPr>
          <p:nvPr userDrawn="1"/>
        </p:nvSpPr>
        <p:spPr>
          <a:xfrm>
            <a:off x="8740140" y="903141"/>
            <a:ext cx="2804160" cy="342900"/>
          </a:xfrm>
          <a:prstGeom prst="rect">
            <a:avLst/>
          </a:prstGeom>
        </p:spPr>
        <p:txBody>
          <a:bodyPr lIns="0" tIns="0" rIns="0" bIns="0"/>
          <a:lstStyle>
            <a:defPPr>
              <a:defRPr kern="0"/>
            </a:defPPr>
            <a:lvl1pPr algn="r">
              <a:defRPr>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4825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1" y="1584718"/>
            <a:ext cx="10515972"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a:solidFill>
                  <a:srgbClr val="0E386C"/>
                </a:solidFill>
                <a:latin typeface="Arial"/>
                <a:cs typeface="Arial"/>
              </a:defRPr>
            </a:lvl1pPr>
          </a:lstStyle>
          <a:p>
            <a:fld id="{87DD084B-D6CE-8549-975C-55C9DDBAB6C4}" type="slidenum">
              <a:rPr lang="en-US" smtClean="0"/>
              <a:pPr/>
              <a:t>‹#›</a:t>
            </a:fld>
            <a:endParaRPr lang="en-US"/>
          </a:p>
        </p:txBody>
      </p:sp>
      <p:sp>
        <p:nvSpPr>
          <p:cNvPr id="10" name="Date Placeholder 8"/>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rgbClr val="0E386C"/>
                </a:solidFill>
                <a:latin typeface="Arial"/>
                <a:cs typeface="Arial"/>
              </a:defRPr>
            </a:lvl1pPr>
          </a:lstStyle>
          <a:p>
            <a:fld id="{2715AF96-5ECE-47C0-8CE4-C5099EE4A9B9}" type="datetime1">
              <a:rPr lang="en-US" smtClean="0"/>
              <a:t>3/31/2025</a:t>
            </a:fld>
            <a:endParaRPr lang="en-US"/>
          </a:p>
        </p:txBody>
      </p:sp>
      <p:sp>
        <p:nvSpPr>
          <p:cNvPr id="6" name="Title 5"/>
          <p:cNvSpPr>
            <a:spLocks noGrp="1"/>
          </p:cNvSpPr>
          <p:nvPr>
            <p:ph type="title"/>
          </p:nvPr>
        </p:nvSpPr>
        <p:spPr>
          <a:xfrm>
            <a:off x="901700" y="474979"/>
            <a:ext cx="10199370" cy="461665"/>
          </a:xfrm>
        </p:spPr>
        <p:txBody>
          <a:bodyPr/>
          <a:lstStyle/>
          <a:p>
            <a:r>
              <a:rPr lang="en-US"/>
              <a:t>Click to edit Master title style</a:t>
            </a:r>
          </a:p>
        </p:txBody>
      </p:sp>
    </p:spTree>
    <p:extLst>
      <p:ext uri="{BB962C8B-B14F-4D97-AF65-F5344CB8AC3E}">
        <p14:creationId xmlns:p14="http://schemas.microsoft.com/office/powerpoint/2010/main" val="144054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F6BC1-8266-4D12-96DD-909D5278AA3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1358C-0DEE-4D35-BD14-2A70E6046756}" type="slidenum">
              <a:rPr lang="en-US" smtClean="0"/>
              <a:t>‹#›</a:t>
            </a:fld>
            <a:endParaRPr lang="en-US"/>
          </a:p>
        </p:txBody>
      </p:sp>
    </p:spTree>
    <p:extLst>
      <p:ext uri="{BB962C8B-B14F-4D97-AF65-F5344CB8AC3E}">
        <p14:creationId xmlns:p14="http://schemas.microsoft.com/office/powerpoint/2010/main" val="3341650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1" y="1584718"/>
            <a:ext cx="10515972"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a:solidFill>
                  <a:srgbClr val="0E386C"/>
                </a:solidFill>
                <a:latin typeface="Arial"/>
                <a:cs typeface="Arial"/>
              </a:defRPr>
            </a:lvl1pPr>
          </a:lstStyle>
          <a:p>
            <a:fld id="{87DD084B-D6CE-8549-975C-55C9DDBAB6C4}" type="slidenum">
              <a:rPr lang="en-US" smtClean="0"/>
              <a:pPr/>
              <a:t>‹#›</a:t>
            </a:fld>
            <a:endParaRPr lang="en-US"/>
          </a:p>
        </p:txBody>
      </p:sp>
      <p:sp>
        <p:nvSpPr>
          <p:cNvPr id="10" name="Date Placeholder 8"/>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rgbClr val="0E386C"/>
                </a:solidFill>
                <a:latin typeface="Arial"/>
                <a:cs typeface="Arial"/>
              </a:defRPr>
            </a:lvl1pPr>
          </a:lstStyle>
          <a:p>
            <a:fld id="{2715AF96-5ECE-47C0-8CE4-C5099EE4A9B9}" type="datetime1">
              <a:rPr lang="en-US" smtClean="0"/>
              <a:t>3/31/2025</a:t>
            </a:fld>
            <a:endParaRPr lang="en-US"/>
          </a:p>
        </p:txBody>
      </p:sp>
      <p:sp>
        <p:nvSpPr>
          <p:cNvPr id="6" name="Title 5"/>
          <p:cNvSpPr>
            <a:spLocks noGrp="1"/>
          </p:cNvSpPr>
          <p:nvPr>
            <p:ph type="title"/>
          </p:nvPr>
        </p:nvSpPr>
        <p:spPr>
          <a:xfrm>
            <a:off x="901700" y="474979"/>
            <a:ext cx="10199370" cy="461665"/>
          </a:xfrm>
        </p:spPr>
        <p:txBody>
          <a:bodyPr/>
          <a:lstStyle/>
          <a:p>
            <a:r>
              <a:rPr lang="en-US"/>
              <a:t>Click to edit Master title style</a:t>
            </a:r>
          </a:p>
        </p:txBody>
      </p:sp>
    </p:spTree>
    <p:extLst>
      <p:ext uri="{BB962C8B-B14F-4D97-AF65-F5344CB8AC3E}">
        <p14:creationId xmlns:p14="http://schemas.microsoft.com/office/powerpoint/2010/main" val="30031480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Page">
    <p:bg>
      <p:bgPr>
        <a:blipFill dpi="0"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4DFA-3ACE-5D9F-236D-0CDF3D60CC2F}"/>
              </a:ext>
            </a:extLst>
          </p:cNvPr>
          <p:cNvSpPr>
            <a:spLocks noGrp="1"/>
          </p:cNvSpPr>
          <p:nvPr>
            <p:ph type="title" hasCustomPrompt="1"/>
          </p:nvPr>
        </p:nvSpPr>
        <p:spPr>
          <a:xfrm>
            <a:off x="390524" y="2263775"/>
            <a:ext cx="11630023" cy="1803400"/>
          </a:xfrm>
        </p:spPr>
        <p:txBody>
          <a:bodyPr anchor="b">
            <a:noAutofit/>
          </a:bodyPr>
          <a:lstStyle>
            <a:lvl1pPr>
              <a:defRPr sz="8000" b="1">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5248AA9-B10A-3796-04B2-3897C7CC066E}"/>
              </a:ext>
            </a:extLst>
          </p:cNvPr>
          <p:cNvSpPr>
            <a:spLocks noGrp="1"/>
          </p:cNvSpPr>
          <p:nvPr>
            <p:ph type="ftr" sz="quarter" idx="11"/>
          </p:nvPr>
        </p:nvSpPr>
        <p:spPr>
          <a:xfrm>
            <a:off x="390525" y="6356350"/>
            <a:ext cx="7762875" cy="365125"/>
          </a:xfrm>
        </p:spPr>
        <p:txBody>
          <a:bodyPr/>
          <a:lstStyle>
            <a:lvl1pPr algn="l">
              <a:defRPr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ptos" panose="02110004020202020204"/>
                <a:ea typeface="+mn-ea"/>
                <a:cs typeface="+mn-cs"/>
              </a:rPr>
              <a:t>MASSACHUSETTS CLEAN WATER TRUST</a:t>
            </a:r>
          </a:p>
        </p:txBody>
      </p:sp>
      <p:sp>
        <p:nvSpPr>
          <p:cNvPr id="5" name="Slide Number Placeholder 4">
            <a:extLst>
              <a:ext uri="{FF2B5EF4-FFF2-40B4-BE49-F238E27FC236}">
                <a16:creationId xmlns:a16="http://schemas.microsoft.com/office/drawing/2014/main" id="{72AF36DB-8FDC-E06B-5BC2-9EBC262CE6A1}"/>
              </a:ext>
            </a:extLst>
          </p:cNvPr>
          <p:cNvSpPr>
            <a:spLocks noGrp="1"/>
          </p:cNvSpPr>
          <p:nvPr>
            <p:ph type="sldNum" sz="quarter" idx="12"/>
          </p:nvPr>
        </p:nvSpPr>
        <p:spPr>
          <a:xfrm>
            <a:off x="10963274" y="6356350"/>
            <a:ext cx="1057275" cy="365125"/>
          </a:xfrm>
        </p:spPr>
        <p:txBody>
          <a:bodyPr/>
          <a:lstStyle>
            <a:lvl1pPr>
              <a:defRPr sz="16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649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ab-A">
    <p:spTree>
      <p:nvGrpSpPr>
        <p:cNvPr id="1" name=""/>
        <p:cNvGrpSpPr/>
        <p:nvPr/>
      </p:nvGrpSpPr>
      <p:grpSpPr>
        <a:xfrm>
          <a:off x="0" y="0"/>
          <a:ext cx="0" cy="0"/>
          <a:chOff x="0" y="0"/>
          <a:chExt cx="0" cy="0"/>
        </a:xfrm>
      </p:grpSpPr>
      <p:sp>
        <p:nvSpPr>
          <p:cNvPr id="11" name="Flowchart: Delay 10">
            <a:extLst>
              <a:ext uri="{FF2B5EF4-FFF2-40B4-BE49-F238E27FC236}">
                <a16:creationId xmlns:a16="http://schemas.microsoft.com/office/drawing/2014/main" id="{7C523E60-86D8-56D4-5EC8-BA501BAFC720}"/>
              </a:ext>
            </a:extLst>
          </p:cNvPr>
          <p:cNvSpPr/>
          <p:nvPr userDrawn="1"/>
        </p:nvSpPr>
        <p:spPr>
          <a:xfrm rot="10800000">
            <a:off x="11728184" y="365125"/>
            <a:ext cx="463816" cy="463816"/>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AC2A87-2261-FD09-32D7-CA32EB26F324}"/>
              </a:ext>
            </a:extLst>
          </p:cNvPr>
          <p:cNvSpPr>
            <a:spLocks noGrp="1"/>
          </p:cNvSpPr>
          <p:nvPr>
            <p:ph type="title"/>
          </p:nvPr>
        </p:nvSpPr>
        <p:spPr>
          <a:xfrm>
            <a:off x="390525" y="365125"/>
            <a:ext cx="11630024" cy="463817"/>
          </a:xfrm>
        </p:spPr>
        <p:txBody>
          <a:bodyPr>
            <a:noAutofit/>
          </a:bodyPr>
          <a:lstStyle>
            <a:lvl1pPr>
              <a:defRPr sz="3600" b="1">
                <a:solidFill>
                  <a:srgbClr val="0F9ED5"/>
                </a:solidFill>
              </a:defRPr>
            </a:lvl1pPr>
          </a:lstStyle>
          <a:p>
            <a:r>
              <a:rPr lang="en-US"/>
              <a:t>Click to edit Master title style</a:t>
            </a:r>
          </a:p>
        </p:txBody>
      </p:sp>
      <p:sp>
        <p:nvSpPr>
          <p:cNvPr id="6" name="Footer Placeholder 3">
            <a:extLst>
              <a:ext uri="{FF2B5EF4-FFF2-40B4-BE49-F238E27FC236}">
                <a16:creationId xmlns:a16="http://schemas.microsoft.com/office/drawing/2014/main" id="{64CA893D-67E2-595B-224E-BAFD673EEA41}"/>
              </a:ext>
            </a:extLst>
          </p:cNvPr>
          <p:cNvSpPr>
            <a:spLocks noGrp="1"/>
          </p:cNvSpPr>
          <p:nvPr>
            <p:ph type="ftr" sz="quarter" idx="11"/>
          </p:nvPr>
        </p:nvSpPr>
        <p:spPr>
          <a:xfrm>
            <a:off x="390525" y="6356350"/>
            <a:ext cx="7762875" cy="365125"/>
          </a:xfrm>
        </p:spPr>
        <p:txBody>
          <a:bodyPr/>
          <a:lstStyle>
            <a:lvl1pPr algn="l">
              <a:defRPr b="1">
                <a:solidFill>
                  <a:srgbClr val="0F9ED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7" name="Slide Number Placeholder 4">
            <a:extLst>
              <a:ext uri="{FF2B5EF4-FFF2-40B4-BE49-F238E27FC236}">
                <a16:creationId xmlns:a16="http://schemas.microsoft.com/office/drawing/2014/main" id="{393F529A-D450-BB90-08C1-48BE7E52E799}"/>
              </a:ext>
            </a:extLst>
          </p:cNvPr>
          <p:cNvSpPr>
            <a:spLocks noGrp="1"/>
          </p:cNvSpPr>
          <p:nvPr>
            <p:ph type="sldNum" sz="quarter" idx="12"/>
          </p:nvPr>
        </p:nvSpPr>
        <p:spPr>
          <a:xfrm>
            <a:off x="10963274" y="6356350"/>
            <a:ext cx="1057275" cy="365125"/>
          </a:xfrm>
        </p:spPr>
        <p:txBody>
          <a:bodyPr/>
          <a:lstStyle>
            <a:lvl1pPr>
              <a:defRPr sz="1600" b="1">
                <a:solidFill>
                  <a:srgbClr val="0F9ED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0" name="Text Placeholder 2">
            <a:extLst>
              <a:ext uri="{FF2B5EF4-FFF2-40B4-BE49-F238E27FC236}">
                <a16:creationId xmlns:a16="http://schemas.microsoft.com/office/drawing/2014/main" id="{B2A95556-4A06-7616-26E3-01C60E5CE5ED}"/>
              </a:ext>
            </a:extLst>
          </p:cNvPr>
          <p:cNvSpPr>
            <a:spLocks noGrp="1"/>
          </p:cNvSpPr>
          <p:nvPr>
            <p:ph idx="1"/>
          </p:nvPr>
        </p:nvSpPr>
        <p:spPr>
          <a:xfrm>
            <a:off x="390525" y="957129"/>
            <a:ext cx="11630024" cy="5219834"/>
          </a:xfrm>
          <a:prstGeom prst="rect">
            <a:avLst/>
          </a:prstGeom>
        </p:spPr>
        <p:txBody>
          <a:bodyPr vert="horz" lIns="91440" tIns="45720" rIns="91440" bIns="45720" rtlCol="0">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359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ab-B">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67921B63-2A10-5DC8-5C80-580FC07D745E}"/>
              </a:ext>
            </a:extLst>
          </p:cNvPr>
          <p:cNvSpPr/>
          <p:nvPr userDrawn="1"/>
        </p:nvSpPr>
        <p:spPr>
          <a:xfrm rot="10800000">
            <a:off x="11728184" y="365126"/>
            <a:ext cx="463816" cy="463816"/>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AC2A87-2261-FD09-32D7-CA32EB26F324}"/>
              </a:ext>
            </a:extLst>
          </p:cNvPr>
          <p:cNvSpPr>
            <a:spLocks noGrp="1"/>
          </p:cNvSpPr>
          <p:nvPr>
            <p:ph type="title"/>
          </p:nvPr>
        </p:nvSpPr>
        <p:spPr>
          <a:xfrm>
            <a:off x="390525" y="365125"/>
            <a:ext cx="11630024" cy="463817"/>
          </a:xfrm>
        </p:spPr>
        <p:txBody>
          <a:bodyPr>
            <a:noAutofit/>
          </a:bodyPr>
          <a:lstStyle>
            <a:lvl1pPr>
              <a:defRPr sz="3600" b="1">
                <a:solidFill>
                  <a:srgbClr val="0F9ED5"/>
                </a:solidFill>
              </a:defRPr>
            </a:lvl1pPr>
          </a:lstStyle>
          <a:p>
            <a:r>
              <a:rPr lang="en-US"/>
              <a:t>Click to edit Master title style</a:t>
            </a:r>
          </a:p>
        </p:txBody>
      </p:sp>
      <p:sp>
        <p:nvSpPr>
          <p:cNvPr id="6" name="Footer Placeholder 3">
            <a:extLst>
              <a:ext uri="{FF2B5EF4-FFF2-40B4-BE49-F238E27FC236}">
                <a16:creationId xmlns:a16="http://schemas.microsoft.com/office/drawing/2014/main" id="{64CA893D-67E2-595B-224E-BAFD673EEA41}"/>
              </a:ext>
            </a:extLst>
          </p:cNvPr>
          <p:cNvSpPr>
            <a:spLocks noGrp="1"/>
          </p:cNvSpPr>
          <p:nvPr>
            <p:ph type="ftr" sz="quarter" idx="11"/>
          </p:nvPr>
        </p:nvSpPr>
        <p:spPr>
          <a:xfrm>
            <a:off x="390525" y="6356350"/>
            <a:ext cx="7762875" cy="365125"/>
          </a:xfrm>
        </p:spPr>
        <p:txBody>
          <a:bodyPr/>
          <a:lstStyle>
            <a:lvl1pPr algn="l">
              <a:defRPr b="1">
                <a:solidFill>
                  <a:srgbClr val="0F9ED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7" name="Slide Number Placeholder 4">
            <a:extLst>
              <a:ext uri="{FF2B5EF4-FFF2-40B4-BE49-F238E27FC236}">
                <a16:creationId xmlns:a16="http://schemas.microsoft.com/office/drawing/2014/main" id="{393F529A-D450-BB90-08C1-48BE7E52E799}"/>
              </a:ext>
            </a:extLst>
          </p:cNvPr>
          <p:cNvSpPr>
            <a:spLocks noGrp="1"/>
          </p:cNvSpPr>
          <p:nvPr>
            <p:ph type="sldNum" sz="quarter" idx="12"/>
          </p:nvPr>
        </p:nvSpPr>
        <p:spPr>
          <a:xfrm>
            <a:off x="10963274" y="6356350"/>
            <a:ext cx="1057275" cy="365125"/>
          </a:xfrm>
        </p:spPr>
        <p:txBody>
          <a:bodyPr/>
          <a:lstStyle>
            <a:lvl1pPr>
              <a:defRPr sz="1600" b="1">
                <a:solidFill>
                  <a:srgbClr val="0F9ED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0" name="Text Placeholder 2">
            <a:extLst>
              <a:ext uri="{FF2B5EF4-FFF2-40B4-BE49-F238E27FC236}">
                <a16:creationId xmlns:a16="http://schemas.microsoft.com/office/drawing/2014/main" id="{B2A95556-4A06-7616-26E3-01C60E5CE5ED}"/>
              </a:ext>
            </a:extLst>
          </p:cNvPr>
          <p:cNvSpPr>
            <a:spLocks noGrp="1"/>
          </p:cNvSpPr>
          <p:nvPr>
            <p:ph idx="1"/>
          </p:nvPr>
        </p:nvSpPr>
        <p:spPr>
          <a:xfrm>
            <a:off x="390525" y="957129"/>
            <a:ext cx="11630024" cy="5219834"/>
          </a:xfrm>
          <a:prstGeom prst="rect">
            <a:avLst/>
          </a:prstGeom>
        </p:spPr>
        <p:txBody>
          <a:bodyPr vert="horz" lIns="91440" tIns="45720" rIns="91440" bIns="45720" rtlCol="0">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618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ab-C">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0F165FFA-3621-D9F4-1F25-147639A903F1}"/>
              </a:ext>
            </a:extLst>
          </p:cNvPr>
          <p:cNvSpPr/>
          <p:nvPr userDrawn="1"/>
        </p:nvSpPr>
        <p:spPr>
          <a:xfrm rot="10800000">
            <a:off x="11728184" y="365126"/>
            <a:ext cx="463816" cy="463816"/>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AC2A87-2261-FD09-32D7-CA32EB26F324}"/>
              </a:ext>
            </a:extLst>
          </p:cNvPr>
          <p:cNvSpPr>
            <a:spLocks noGrp="1"/>
          </p:cNvSpPr>
          <p:nvPr>
            <p:ph type="title"/>
          </p:nvPr>
        </p:nvSpPr>
        <p:spPr>
          <a:xfrm>
            <a:off x="390525" y="365125"/>
            <a:ext cx="11630024" cy="463817"/>
          </a:xfrm>
        </p:spPr>
        <p:txBody>
          <a:bodyPr>
            <a:noAutofit/>
          </a:bodyPr>
          <a:lstStyle>
            <a:lvl1pPr>
              <a:defRPr sz="3600" b="1">
                <a:solidFill>
                  <a:srgbClr val="0F9ED5"/>
                </a:solidFill>
              </a:defRPr>
            </a:lvl1pPr>
          </a:lstStyle>
          <a:p>
            <a:r>
              <a:rPr lang="en-US"/>
              <a:t>Click to edit Master title style</a:t>
            </a:r>
          </a:p>
        </p:txBody>
      </p:sp>
      <p:sp>
        <p:nvSpPr>
          <p:cNvPr id="6" name="Footer Placeholder 3">
            <a:extLst>
              <a:ext uri="{FF2B5EF4-FFF2-40B4-BE49-F238E27FC236}">
                <a16:creationId xmlns:a16="http://schemas.microsoft.com/office/drawing/2014/main" id="{64CA893D-67E2-595B-224E-BAFD673EEA41}"/>
              </a:ext>
            </a:extLst>
          </p:cNvPr>
          <p:cNvSpPr>
            <a:spLocks noGrp="1"/>
          </p:cNvSpPr>
          <p:nvPr>
            <p:ph type="ftr" sz="quarter" idx="11"/>
          </p:nvPr>
        </p:nvSpPr>
        <p:spPr>
          <a:xfrm>
            <a:off x="390525" y="6356350"/>
            <a:ext cx="7762875" cy="365125"/>
          </a:xfrm>
        </p:spPr>
        <p:txBody>
          <a:bodyPr/>
          <a:lstStyle>
            <a:lvl1pPr algn="l">
              <a:defRPr b="1">
                <a:solidFill>
                  <a:srgbClr val="0F9ED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7" name="Slide Number Placeholder 4">
            <a:extLst>
              <a:ext uri="{FF2B5EF4-FFF2-40B4-BE49-F238E27FC236}">
                <a16:creationId xmlns:a16="http://schemas.microsoft.com/office/drawing/2014/main" id="{393F529A-D450-BB90-08C1-48BE7E52E799}"/>
              </a:ext>
            </a:extLst>
          </p:cNvPr>
          <p:cNvSpPr>
            <a:spLocks noGrp="1"/>
          </p:cNvSpPr>
          <p:nvPr>
            <p:ph type="sldNum" sz="quarter" idx="12"/>
          </p:nvPr>
        </p:nvSpPr>
        <p:spPr>
          <a:xfrm>
            <a:off x="10963274" y="6356350"/>
            <a:ext cx="1057275" cy="365125"/>
          </a:xfrm>
        </p:spPr>
        <p:txBody>
          <a:bodyPr/>
          <a:lstStyle>
            <a:lvl1pPr>
              <a:defRPr sz="1600" b="1">
                <a:solidFill>
                  <a:srgbClr val="0F9ED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0" name="Text Placeholder 2">
            <a:extLst>
              <a:ext uri="{FF2B5EF4-FFF2-40B4-BE49-F238E27FC236}">
                <a16:creationId xmlns:a16="http://schemas.microsoft.com/office/drawing/2014/main" id="{B2A95556-4A06-7616-26E3-01C60E5CE5ED}"/>
              </a:ext>
            </a:extLst>
          </p:cNvPr>
          <p:cNvSpPr>
            <a:spLocks noGrp="1"/>
          </p:cNvSpPr>
          <p:nvPr>
            <p:ph idx="1"/>
          </p:nvPr>
        </p:nvSpPr>
        <p:spPr>
          <a:xfrm>
            <a:off x="390525" y="957129"/>
            <a:ext cx="11630024" cy="5219834"/>
          </a:xfrm>
          <a:prstGeom prst="rect">
            <a:avLst/>
          </a:prstGeom>
        </p:spPr>
        <p:txBody>
          <a:bodyPr vert="horz" lIns="91440" tIns="45720" rIns="91440" bIns="45720" rtlCol="0">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1909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ab-D">
    <p:spTree>
      <p:nvGrpSpPr>
        <p:cNvPr id="1" name=""/>
        <p:cNvGrpSpPr/>
        <p:nvPr/>
      </p:nvGrpSpPr>
      <p:grpSpPr>
        <a:xfrm>
          <a:off x="0" y="0"/>
          <a:ext cx="0" cy="0"/>
          <a:chOff x="0" y="0"/>
          <a:chExt cx="0" cy="0"/>
        </a:xfrm>
      </p:grpSpPr>
      <p:sp>
        <p:nvSpPr>
          <p:cNvPr id="13" name="Flowchart: Delay 12">
            <a:extLst>
              <a:ext uri="{FF2B5EF4-FFF2-40B4-BE49-F238E27FC236}">
                <a16:creationId xmlns:a16="http://schemas.microsoft.com/office/drawing/2014/main" id="{C2B2ACF9-980F-7CA7-4308-B26F54C9B39C}"/>
              </a:ext>
            </a:extLst>
          </p:cNvPr>
          <p:cNvSpPr/>
          <p:nvPr userDrawn="1"/>
        </p:nvSpPr>
        <p:spPr>
          <a:xfrm rot="10800000">
            <a:off x="11728184" y="365126"/>
            <a:ext cx="463816" cy="463816"/>
          </a:xfrm>
          <a:prstGeom prst="flowChartDelay">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AC2A87-2261-FD09-32D7-CA32EB26F324}"/>
              </a:ext>
            </a:extLst>
          </p:cNvPr>
          <p:cNvSpPr>
            <a:spLocks noGrp="1"/>
          </p:cNvSpPr>
          <p:nvPr>
            <p:ph type="title"/>
          </p:nvPr>
        </p:nvSpPr>
        <p:spPr>
          <a:xfrm>
            <a:off x="390525" y="365125"/>
            <a:ext cx="11630024" cy="463817"/>
          </a:xfrm>
        </p:spPr>
        <p:txBody>
          <a:bodyPr>
            <a:noAutofit/>
          </a:bodyPr>
          <a:lstStyle>
            <a:lvl1pPr>
              <a:defRPr sz="3600" b="1">
                <a:solidFill>
                  <a:srgbClr val="0F9ED5"/>
                </a:solidFill>
              </a:defRPr>
            </a:lvl1pPr>
          </a:lstStyle>
          <a:p>
            <a:r>
              <a:rPr lang="en-US"/>
              <a:t>Click to edit Master title style</a:t>
            </a:r>
          </a:p>
        </p:txBody>
      </p:sp>
      <p:sp>
        <p:nvSpPr>
          <p:cNvPr id="6" name="Footer Placeholder 3">
            <a:extLst>
              <a:ext uri="{FF2B5EF4-FFF2-40B4-BE49-F238E27FC236}">
                <a16:creationId xmlns:a16="http://schemas.microsoft.com/office/drawing/2014/main" id="{64CA893D-67E2-595B-224E-BAFD673EEA41}"/>
              </a:ext>
            </a:extLst>
          </p:cNvPr>
          <p:cNvSpPr>
            <a:spLocks noGrp="1"/>
          </p:cNvSpPr>
          <p:nvPr>
            <p:ph type="ftr" sz="quarter" idx="11"/>
          </p:nvPr>
        </p:nvSpPr>
        <p:spPr>
          <a:xfrm>
            <a:off x="390525" y="6356350"/>
            <a:ext cx="7762875" cy="365125"/>
          </a:xfrm>
        </p:spPr>
        <p:txBody>
          <a:bodyPr/>
          <a:lstStyle>
            <a:lvl1pPr algn="l">
              <a:defRPr b="1">
                <a:solidFill>
                  <a:srgbClr val="0F9ED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7" name="Slide Number Placeholder 4">
            <a:extLst>
              <a:ext uri="{FF2B5EF4-FFF2-40B4-BE49-F238E27FC236}">
                <a16:creationId xmlns:a16="http://schemas.microsoft.com/office/drawing/2014/main" id="{393F529A-D450-BB90-08C1-48BE7E52E799}"/>
              </a:ext>
            </a:extLst>
          </p:cNvPr>
          <p:cNvSpPr>
            <a:spLocks noGrp="1"/>
          </p:cNvSpPr>
          <p:nvPr>
            <p:ph type="sldNum" sz="quarter" idx="12"/>
          </p:nvPr>
        </p:nvSpPr>
        <p:spPr>
          <a:xfrm>
            <a:off x="10963274" y="6356350"/>
            <a:ext cx="1057275" cy="365125"/>
          </a:xfrm>
        </p:spPr>
        <p:txBody>
          <a:bodyPr/>
          <a:lstStyle>
            <a:lvl1pPr>
              <a:defRPr sz="1600" b="1">
                <a:solidFill>
                  <a:srgbClr val="0F9ED5"/>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0" name="Text Placeholder 2">
            <a:extLst>
              <a:ext uri="{FF2B5EF4-FFF2-40B4-BE49-F238E27FC236}">
                <a16:creationId xmlns:a16="http://schemas.microsoft.com/office/drawing/2014/main" id="{B2A95556-4A06-7616-26E3-01C60E5CE5ED}"/>
              </a:ext>
            </a:extLst>
          </p:cNvPr>
          <p:cNvSpPr>
            <a:spLocks noGrp="1"/>
          </p:cNvSpPr>
          <p:nvPr>
            <p:ph idx="1"/>
          </p:nvPr>
        </p:nvSpPr>
        <p:spPr>
          <a:xfrm>
            <a:off x="390525" y="957129"/>
            <a:ext cx="11630024" cy="5219834"/>
          </a:xfrm>
          <a:prstGeom prst="rect">
            <a:avLst/>
          </a:prstGeom>
        </p:spPr>
        <p:txBody>
          <a:bodyPr vert="horz" lIns="91440" tIns="45720" rIns="91440" bIns="45720" rtlCol="0">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017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act-Page">
    <p:spTree>
      <p:nvGrpSpPr>
        <p:cNvPr id="1" name=""/>
        <p:cNvGrpSpPr/>
        <p:nvPr/>
      </p:nvGrpSpPr>
      <p:grpSpPr>
        <a:xfrm>
          <a:off x="0" y="0"/>
          <a:ext cx="0" cy="0"/>
          <a:chOff x="0" y="0"/>
          <a:chExt cx="0" cy="0"/>
        </a:xfrm>
      </p:grpSpPr>
      <p:pic>
        <p:nvPicPr>
          <p:cNvPr id="10" name="Picture 9" descr="A close-up of a blue surface&#10;&#10;Description automatically generated">
            <a:extLst>
              <a:ext uri="{FF2B5EF4-FFF2-40B4-BE49-F238E27FC236}">
                <a16:creationId xmlns:a16="http://schemas.microsoft.com/office/drawing/2014/main" id="{C9894DA4-5B3F-A54C-E737-9FE28E8EAE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515"/>
          <a:stretch/>
        </p:blipFill>
        <p:spPr>
          <a:xfrm>
            <a:off x="6096000" y="0"/>
            <a:ext cx="6095999" cy="6858000"/>
          </a:xfrm>
          <a:prstGeom prst="rect">
            <a:avLst/>
          </a:prstGeom>
        </p:spPr>
      </p:pic>
      <p:sp>
        <p:nvSpPr>
          <p:cNvPr id="6" name="Title 1">
            <a:extLst>
              <a:ext uri="{FF2B5EF4-FFF2-40B4-BE49-F238E27FC236}">
                <a16:creationId xmlns:a16="http://schemas.microsoft.com/office/drawing/2014/main" id="{E7FF5877-6C2A-E620-95B8-8A4501DD8996}"/>
              </a:ext>
            </a:extLst>
          </p:cNvPr>
          <p:cNvSpPr>
            <a:spLocks noGrp="1"/>
          </p:cNvSpPr>
          <p:nvPr>
            <p:ph type="title"/>
          </p:nvPr>
        </p:nvSpPr>
        <p:spPr>
          <a:xfrm>
            <a:off x="390525" y="365125"/>
            <a:ext cx="11630024" cy="463817"/>
          </a:xfrm>
        </p:spPr>
        <p:txBody>
          <a:bodyPr>
            <a:noAutofit/>
          </a:bodyPr>
          <a:lstStyle>
            <a:lvl1pPr>
              <a:defRPr sz="3600" b="1">
                <a:solidFill>
                  <a:srgbClr val="0F9ED5"/>
                </a:solidFill>
              </a:defRPr>
            </a:lvl1pPr>
          </a:lstStyle>
          <a:p>
            <a:r>
              <a:rPr lang="en-US"/>
              <a:t>Click to edit Master title style</a:t>
            </a:r>
          </a:p>
        </p:txBody>
      </p:sp>
      <p:sp>
        <p:nvSpPr>
          <p:cNvPr id="7" name="Footer Placeholder 3">
            <a:extLst>
              <a:ext uri="{FF2B5EF4-FFF2-40B4-BE49-F238E27FC236}">
                <a16:creationId xmlns:a16="http://schemas.microsoft.com/office/drawing/2014/main" id="{F10E8A69-0283-6A96-7F43-15D8918EEE2C}"/>
              </a:ext>
            </a:extLst>
          </p:cNvPr>
          <p:cNvSpPr>
            <a:spLocks noGrp="1"/>
          </p:cNvSpPr>
          <p:nvPr>
            <p:ph type="ftr" sz="quarter" idx="11"/>
          </p:nvPr>
        </p:nvSpPr>
        <p:spPr>
          <a:xfrm>
            <a:off x="390525" y="6356350"/>
            <a:ext cx="7762875" cy="365125"/>
          </a:xfrm>
        </p:spPr>
        <p:txBody>
          <a:bodyPr/>
          <a:lstStyle>
            <a:lvl1pPr algn="l">
              <a:defRPr b="1">
                <a:solidFill>
                  <a:srgbClr val="0F9ED5"/>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8" name="Slide Number Placeholder 4">
            <a:extLst>
              <a:ext uri="{FF2B5EF4-FFF2-40B4-BE49-F238E27FC236}">
                <a16:creationId xmlns:a16="http://schemas.microsoft.com/office/drawing/2014/main" id="{EDA447B9-89DA-9E73-10F5-37633E86542B}"/>
              </a:ext>
            </a:extLst>
          </p:cNvPr>
          <p:cNvSpPr>
            <a:spLocks noGrp="1"/>
          </p:cNvSpPr>
          <p:nvPr>
            <p:ph type="sldNum" sz="quarter" idx="12"/>
          </p:nvPr>
        </p:nvSpPr>
        <p:spPr>
          <a:xfrm>
            <a:off x="10963274" y="6356350"/>
            <a:ext cx="1057275" cy="365125"/>
          </a:xfrm>
        </p:spPr>
        <p:txBody>
          <a:bodyPr/>
          <a:lstStyle>
            <a:lvl1pPr>
              <a:defRPr sz="16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descr="A black and white logo&#10;&#10;Description automatically generated">
            <a:extLst>
              <a:ext uri="{FF2B5EF4-FFF2-40B4-BE49-F238E27FC236}">
                <a16:creationId xmlns:a16="http://schemas.microsoft.com/office/drawing/2014/main" id="{254EE8AF-EB05-B8D5-2DD6-79279FA738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5506" y="2299195"/>
            <a:ext cx="2720570" cy="2259609"/>
          </a:xfrm>
          <a:prstGeom prst="rect">
            <a:avLst/>
          </a:prstGeom>
        </p:spPr>
      </p:pic>
      <p:sp>
        <p:nvSpPr>
          <p:cNvPr id="13" name="Text Placeholder 2">
            <a:extLst>
              <a:ext uri="{FF2B5EF4-FFF2-40B4-BE49-F238E27FC236}">
                <a16:creationId xmlns:a16="http://schemas.microsoft.com/office/drawing/2014/main" id="{FB4B706D-C584-C59B-8B6D-1783BD32CEA5}"/>
              </a:ext>
            </a:extLst>
          </p:cNvPr>
          <p:cNvSpPr>
            <a:spLocks noGrp="1"/>
          </p:cNvSpPr>
          <p:nvPr>
            <p:ph idx="1"/>
          </p:nvPr>
        </p:nvSpPr>
        <p:spPr>
          <a:xfrm>
            <a:off x="390525" y="957129"/>
            <a:ext cx="5534025" cy="5219834"/>
          </a:xfrm>
          <a:prstGeom prst="rect">
            <a:avLst/>
          </a:prstGeom>
        </p:spPr>
        <p:txBody>
          <a:bodyPr vert="horz" lIns="91440" tIns="45720" rIns="91440" bIns="45720" rtlCol="0">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80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F6BC1-8266-4D12-96DD-909D5278AA3D}"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1358C-0DEE-4D35-BD14-2A70E6046756}"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36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4.xml"/><Relationship Id="rId18" Type="http://schemas.openxmlformats.org/officeDocument/2006/relationships/tags" Target="../tags/tag9.xml"/><Relationship Id="rId26" Type="http://schemas.openxmlformats.org/officeDocument/2006/relationships/tags" Target="../tags/tag17.xml"/><Relationship Id="rId3" Type="http://schemas.openxmlformats.org/officeDocument/2006/relationships/slideLayout" Target="../slideLayouts/slideLayout39.xml"/><Relationship Id="rId21" Type="http://schemas.openxmlformats.org/officeDocument/2006/relationships/tags" Target="../tags/tag12.xml"/><Relationship Id="rId7" Type="http://schemas.openxmlformats.org/officeDocument/2006/relationships/slideLayout" Target="../slideLayouts/slideLayout43.xml"/><Relationship Id="rId12" Type="http://schemas.openxmlformats.org/officeDocument/2006/relationships/tags" Target="../tags/tag3.xml"/><Relationship Id="rId17" Type="http://schemas.openxmlformats.org/officeDocument/2006/relationships/tags" Target="../tags/tag8.xml"/><Relationship Id="rId25" Type="http://schemas.openxmlformats.org/officeDocument/2006/relationships/tags" Target="../tags/tag16.xml"/><Relationship Id="rId2" Type="http://schemas.openxmlformats.org/officeDocument/2006/relationships/slideLayout" Target="../slideLayouts/slideLayout38.xml"/><Relationship Id="rId16" Type="http://schemas.openxmlformats.org/officeDocument/2006/relationships/tags" Target="../tags/tag7.xml"/><Relationship Id="rId20" Type="http://schemas.openxmlformats.org/officeDocument/2006/relationships/tags" Target="../tags/tag11.xml"/><Relationship Id="rId29" Type="http://schemas.openxmlformats.org/officeDocument/2006/relationships/tags" Target="../tags/tag20.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ags" Target="../tags/tag2.xml"/><Relationship Id="rId24" Type="http://schemas.openxmlformats.org/officeDocument/2006/relationships/tags" Target="../tags/tag15.xml"/><Relationship Id="rId32" Type="http://schemas.openxmlformats.org/officeDocument/2006/relationships/image" Target="../media/image9.png"/><Relationship Id="rId5" Type="http://schemas.openxmlformats.org/officeDocument/2006/relationships/slideLayout" Target="../slideLayouts/slideLayout41.xml"/><Relationship Id="rId15" Type="http://schemas.openxmlformats.org/officeDocument/2006/relationships/tags" Target="../tags/tag6.xml"/><Relationship Id="rId23" Type="http://schemas.openxmlformats.org/officeDocument/2006/relationships/tags" Target="../tags/tag14.xml"/><Relationship Id="rId28" Type="http://schemas.openxmlformats.org/officeDocument/2006/relationships/tags" Target="../tags/tag19.xml"/><Relationship Id="rId10" Type="http://schemas.openxmlformats.org/officeDocument/2006/relationships/tags" Target="../tags/tag1.xml"/><Relationship Id="rId19" Type="http://schemas.openxmlformats.org/officeDocument/2006/relationships/tags" Target="../tags/tag10.xml"/><Relationship Id="rId31" Type="http://schemas.openxmlformats.org/officeDocument/2006/relationships/image" Target="../media/image8.emf"/><Relationship Id="rId4" Type="http://schemas.openxmlformats.org/officeDocument/2006/relationships/slideLayout" Target="../slideLayouts/slideLayout40.xml"/><Relationship Id="rId9" Type="http://schemas.openxmlformats.org/officeDocument/2006/relationships/theme" Target="../theme/theme5.xml"/><Relationship Id="rId14" Type="http://schemas.openxmlformats.org/officeDocument/2006/relationships/tags" Target="../tags/tag5.xml"/><Relationship Id="rId22" Type="http://schemas.openxmlformats.org/officeDocument/2006/relationships/tags" Target="../tags/tag13.xml"/><Relationship Id="rId27" Type="http://schemas.openxmlformats.org/officeDocument/2006/relationships/tags" Target="../tags/tag18.xml"/><Relationship Id="rId30" Type="http://schemas.openxmlformats.org/officeDocument/2006/relationships/oleObject" Target="../embeddings/oleObject1.bin"/></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8.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17.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9.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68F6BC1-8266-4D12-96DD-909D5278AA3D}" type="datetimeFigureOut">
              <a:rPr lang="en-US" smtClean="0"/>
              <a:t>3/31/2025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421358C-0DEE-4D35-BD14-2A70E6046756}"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436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0393A-AEE3-F192-5F2F-80311EF6E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542CF8-2955-BFA4-BA41-938EA7DE7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ABEED-7F34-7EFF-4545-376D2DF28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5E9032-DAF7-4971-89EF-DDAAEDAA5B7C}" type="datetime1">
              <a:rPr lang="en-US" smtClean="0"/>
              <a:t>3/31/2025</a:t>
            </a:fld>
            <a:endParaRPr lang="en-US"/>
          </a:p>
        </p:txBody>
      </p:sp>
      <p:sp>
        <p:nvSpPr>
          <p:cNvPr id="5" name="Footer Placeholder 4">
            <a:extLst>
              <a:ext uri="{FF2B5EF4-FFF2-40B4-BE49-F238E27FC236}">
                <a16:creationId xmlns:a16="http://schemas.microsoft.com/office/drawing/2014/main" id="{C4B3E923-70D7-CC7B-E7FE-D8B1415AA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MASSACHUSETTS CLEAN WATER TRUST</a:t>
            </a:r>
          </a:p>
        </p:txBody>
      </p:sp>
      <p:sp>
        <p:nvSpPr>
          <p:cNvPr id="6" name="Slide Number Placeholder 5">
            <a:extLst>
              <a:ext uri="{FF2B5EF4-FFF2-40B4-BE49-F238E27FC236}">
                <a16:creationId xmlns:a16="http://schemas.microsoft.com/office/drawing/2014/main" id="{46DED978-06DD-C870-B7A3-B488105D4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F77D71-FBC8-4C18-8C37-87929912B5A4}" type="slidenum">
              <a:rPr lang="en-US" smtClean="0"/>
              <a:t>‹#›</a:t>
            </a:fld>
            <a:endParaRPr lang="en-US"/>
          </a:p>
        </p:txBody>
      </p:sp>
    </p:spTree>
    <p:extLst>
      <p:ext uri="{BB962C8B-B14F-4D97-AF65-F5344CB8AC3E}">
        <p14:creationId xmlns:p14="http://schemas.microsoft.com/office/powerpoint/2010/main" val="3859632013"/>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A44949-FCE2-EB44-87B0-240186053EFB}"/>
              </a:ext>
            </a:extLst>
          </p:cNvPr>
          <p:cNvSpPr/>
          <p:nvPr userDrawn="1"/>
        </p:nvSpPr>
        <p:spPr>
          <a:xfrm>
            <a:off x="0" y="-1079"/>
            <a:ext cx="11494113" cy="665623"/>
          </a:xfrm>
          <a:prstGeom prst="rect">
            <a:avLst/>
          </a:prstGeom>
          <a:solidFill>
            <a:srgbClr val="EBE4D9">
              <a:alpha val="443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3"/>
          </a:p>
        </p:txBody>
      </p:sp>
      <p:pic>
        <p:nvPicPr>
          <p:cNvPr id="7" name="Picture 6">
            <a:extLst>
              <a:ext uri="{FF2B5EF4-FFF2-40B4-BE49-F238E27FC236}">
                <a16:creationId xmlns:a16="http://schemas.microsoft.com/office/drawing/2014/main" id="{56DC4EC0-92C7-A541-905A-C0E7869BBD9F}"/>
              </a:ext>
            </a:extLst>
          </p:cNvPr>
          <p:cNvPicPr>
            <a:picLocks noChangeAspect="1"/>
          </p:cNvPicPr>
          <p:nvPr userDrawn="1"/>
        </p:nvPicPr>
        <p:blipFill>
          <a:blip r:embed="rId11"/>
          <a:stretch>
            <a:fillRect/>
          </a:stretch>
        </p:blipFill>
        <p:spPr>
          <a:xfrm>
            <a:off x="10194805" y="6366104"/>
            <a:ext cx="1419510" cy="290562"/>
          </a:xfrm>
          <a:prstGeom prst="rect">
            <a:avLst/>
          </a:prstGeom>
        </p:spPr>
      </p:pic>
      <p:sp>
        <p:nvSpPr>
          <p:cNvPr id="9" name="Rectangle 8">
            <a:extLst>
              <a:ext uri="{FF2B5EF4-FFF2-40B4-BE49-F238E27FC236}">
                <a16:creationId xmlns:a16="http://schemas.microsoft.com/office/drawing/2014/main" id="{C238D573-D372-BE48-BE51-AF1E1FFF5AB7}"/>
              </a:ext>
            </a:extLst>
          </p:cNvPr>
          <p:cNvSpPr/>
          <p:nvPr userDrawn="1"/>
        </p:nvSpPr>
        <p:spPr>
          <a:xfrm>
            <a:off x="11556735" y="0"/>
            <a:ext cx="635266" cy="665623"/>
          </a:xfrm>
          <a:prstGeom prst="rect">
            <a:avLst/>
          </a:prstGeom>
          <a:solidFill>
            <a:srgbClr val="EBE4D9">
              <a:alpha val="443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3">
              <a:latin typeface="Arial" panose="020B0604020202020204" pitchFamily="34" charset="0"/>
              <a:cs typeface="Arial" panose="020B0604020202020204" pitchFamily="34" charset="0"/>
            </a:endParaRPr>
          </a:p>
        </p:txBody>
      </p:sp>
      <p:sp>
        <p:nvSpPr>
          <p:cNvPr id="12" name="Footer Placeholder 4">
            <a:extLst>
              <a:ext uri="{FF2B5EF4-FFF2-40B4-BE49-F238E27FC236}">
                <a16:creationId xmlns:a16="http://schemas.microsoft.com/office/drawing/2014/main" id="{55CEAD74-4E59-824A-B205-9481617BCA85}"/>
              </a:ext>
            </a:extLst>
          </p:cNvPr>
          <p:cNvSpPr txBox="1">
            <a:spLocks/>
          </p:cNvSpPr>
          <p:nvPr userDrawn="1"/>
        </p:nvSpPr>
        <p:spPr>
          <a:xfrm>
            <a:off x="11556734" y="-1079"/>
            <a:ext cx="646929" cy="665623"/>
          </a:xfrm>
          <a:prstGeom prst="rect">
            <a:avLst/>
          </a:prstGeom>
        </p:spPr>
        <p:txBody>
          <a:bodyPr vert="horz" lIns="41112" tIns="20556" rIns="41112" bIns="20556"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037DC5-EDED-894D-BF20-33A9F9BB9EDA}" type="slidenum">
              <a:rPr lang="en-US" sz="1079">
                <a:solidFill>
                  <a:srgbClr val="635B52">
                    <a:alpha val="75000"/>
                  </a:srgbClr>
                </a:solidFill>
                <a:latin typeface="Arial" panose="020B0604020202020204" pitchFamily="34" charset="0"/>
                <a:ea typeface="Helvetica Neue Light" panose="02000403000000020004" pitchFamily="2" charset="0"/>
                <a:cs typeface="Arial" panose="020B0604020202020204" pitchFamily="34" charset="0"/>
              </a:rPr>
              <a:pPr/>
              <a:t>‹#›</a:t>
            </a:fld>
            <a:r>
              <a:rPr lang="en-US" sz="1079">
                <a:solidFill>
                  <a:srgbClr val="635B52"/>
                </a:solidFill>
                <a:latin typeface="Arial" panose="020B0604020202020204" pitchFamily="34" charset="0"/>
                <a:ea typeface="Helvetica Neue" panose="02000503000000020004" pitchFamily="2" charset="0"/>
                <a:cs typeface="Arial" panose="020B0604020202020204" pitchFamily="34" charset="0"/>
              </a:rPr>
              <a:t> </a:t>
            </a:r>
          </a:p>
        </p:txBody>
      </p:sp>
      <p:sp>
        <p:nvSpPr>
          <p:cNvPr id="10" name="Footer Placeholder 4">
            <a:extLst>
              <a:ext uri="{FF2B5EF4-FFF2-40B4-BE49-F238E27FC236}">
                <a16:creationId xmlns:a16="http://schemas.microsoft.com/office/drawing/2014/main" id="{97007D6E-13EC-1445-A2C0-AC6E9D5401A5}"/>
              </a:ext>
            </a:extLst>
          </p:cNvPr>
          <p:cNvSpPr txBox="1">
            <a:spLocks/>
          </p:cNvSpPr>
          <p:nvPr userDrawn="1"/>
        </p:nvSpPr>
        <p:spPr>
          <a:xfrm>
            <a:off x="538680" y="149021"/>
            <a:ext cx="6407091" cy="365423"/>
          </a:xfrm>
          <a:prstGeom prst="rect">
            <a:avLst/>
          </a:prstGeom>
        </p:spPr>
        <p:txBody>
          <a:bodyPr vert="horz" lIns="53832" tIns="26916" rIns="53832" bIns="26916" rtlCol="0" anchor="ctr"/>
          <a:lstStyle>
            <a:defPPr>
              <a:defRPr lang="en-US"/>
            </a:defPPr>
            <a:lvl1pPr marL="0" algn="l" defTabSz="457200" rtl="0" eaLnBrk="1" latinLnBrk="0" hangingPunct="1">
              <a:defRPr sz="1380" b="1" i="0" kern="1200" spc="300">
                <a:solidFill>
                  <a:srgbClr val="635B52">
                    <a:alpha val="75000"/>
                  </a:srgbClr>
                </a:solidFill>
                <a:latin typeface="Helvetica" pitchFamily="2" charset="0"/>
                <a:ea typeface="Helvetica Neue Light" panose="02000403000000020004"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77">
                <a:latin typeface="Arial" panose="020B0604020202020204" pitchFamily="34" charset="0"/>
                <a:cs typeface="Arial" panose="020B0604020202020204" pitchFamily="34" charset="0"/>
              </a:rPr>
              <a:t>MASSACHUSETTS DEPARTMENT OF TRANSPORTATION</a:t>
            </a:r>
          </a:p>
        </p:txBody>
      </p:sp>
    </p:spTree>
    <p:extLst>
      <p:ext uri="{BB962C8B-B14F-4D97-AF65-F5344CB8AC3E}">
        <p14:creationId xmlns:p14="http://schemas.microsoft.com/office/powerpoint/2010/main" val="1759776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dt="0"/>
  <p:txStyles>
    <p:titleStyle>
      <a:lvl1pPr algn="l" defTabSz="538307" rtl="0" eaLnBrk="1" latinLnBrk="0" hangingPunct="1">
        <a:lnSpc>
          <a:spcPct val="90000"/>
        </a:lnSpc>
        <a:spcBef>
          <a:spcPct val="0"/>
        </a:spcBef>
        <a:buNone/>
        <a:defRPr sz="2696" b="1" i="0" kern="1200">
          <a:solidFill>
            <a:srgbClr val="00669C"/>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0" indent="0" algn="l" defTabSz="538307" rtl="0" eaLnBrk="1" latinLnBrk="0" hangingPunct="1">
        <a:lnSpc>
          <a:spcPct val="90000"/>
        </a:lnSpc>
        <a:spcBef>
          <a:spcPts val="589"/>
        </a:spcBef>
        <a:buFont typeface="Arial" panose="020B0604020202020204" pitchFamily="34" charset="0"/>
        <a:buNone/>
        <a:defRPr sz="1077" b="0" i="0" kern="1200">
          <a:solidFill>
            <a:schemeClr val="tx1">
              <a:lumMod val="75000"/>
              <a:lumOff val="25000"/>
            </a:schemeClr>
          </a:solidFill>
          <a:latin typeface="Helvetica Light" panose="020B0403020202020204" pitchFamily="34" charset="0"/>
          <a:ea typeface="+mn-ea"/>
          <a:cs typeface="+mn-cs"/>
        </a:defRPr>
      </a:lvl1pPr>
      <a:lvl2pPr marL="403730" indent="-134577" algn="l" defTabSz="538307" rtl="0" eaLnBrk="1" latinLnBrk="0" hangingPunct="1">
        <a:lnSpc>
          <a:spcPct val="90000"/>
        </a:lnSpc>
        <a:spcBef>
          <a:spcPts val="294"/>
        </a:spcBef>
        <a:buFont typeface="Arial" panose="020B0604020202020204" pitchFamily="34" charset="0"/>
        <a:buChar char="•"/>
        <a:defRPr sz="1413" b="0" i="0" kern="1200">
          <a:solidFill>
            <a:schemeClr val="tx1"/>
          </a:solidFill>
          <a:latin typeface="Helvetica" pitchFamily="2" charset="0"/>
          <a:ea typeface="+mn-ea"/>
          <a:cs typeface="+mn-cs"/>
        </a:defRPr>
      </a:lvl2pPr>
      <a:lvl3pPr marL="672884" indent="-134577" algn="l" defTabSz="538307" rtl="0" eaLnBrk="1" latinLnBrk="0" hangingPunct="1">
        <a:lnSpc>
          <a:spcPct val="90000"/>
        </a:lnSpc>
        <a:spcBef>
          <a:spcPts val="294"/>
        </a:spcBef>
        <a:buFont typeface="Arial" panose="020B0604020202020204" pitchFamily="34" charset="0"/>
        <a:buChar char="•"/>
        <a:defRPr sz="1177" b="0" i="0" kern="1200">
          <a:solidFill>
            <a:schemeClr val="tx1"/>
          </a:solidFill>
          <a:latin typeface="Helvetica" pitchFamily="2" charset="0"/>
          <a:ea typeface="+mn-ea"/>
          <a:cs typeface="+mn-cs"/>
        </a:defRPr>
      </a:lvl3pPr>
      <a:lvl4pPr marL="942038" indent="-134577" algn="l" defTabSz="538307" rtl="0" eaLnBrk="1" latinLnBrk="0" hangingPunct="1">
        <a:lnSpc>
          <a:spcPct val="90000"/>
        </a:lnSpc>
        <a:spcBef>
          <a:spcPts val="294"/>
        </a:spcBef>
        <a:buFont typeface="Arial" panose="020B0604020202020204" pitchFamily="34" charset="0"/>
        <a:buChar char="•"/>
        <a:defRPr sz="1060" b="0" i="0" kern="1200">
          <a:solidFill>
            <a:schemeClr val="tx1"/>
          </a:solidFill>
          <a:latin typeface="Helvetica" pitchFamily="2" charset="0"/>
          <a:ea typeface="+mn-ea"/>
          <a:cs typeface="+mn-cs"/>
        </a:defRPr>
      </a:lvl4pPr>
      <a:lvl5pPr marL="1211191" indent="-134577" algn="l" defTabSz="538307" rtl="0" eaLnBrk="1" latinLnBrk="0" hangingPunct="1">
        <a:lnSpc>
          <a:spcPct val="90000"/>
        </a:lnSpc>
        <a:spcBef>
          <a:spcPts val="294"/>
        </a:spcBef>
        <a:buFont typeface="Arial" panose="020B0604020202020204" pitchFamily="34" charset="0"/>
        <a:buChar char="•"/>
        <a:defRPr sz="1060" b="0" i="0" kern="1200">
          <a:solidFill>
            <a:schemeClr val="tx1"/>
          </a:solidFill>
          <a:latin typeface="Helvetica" pitchFamily="2" charset="0"/>
          <a:ea typeface="+mn-ea"/>
          <a:cs typeface="+mn-cs"/>
        </a:defRPr>
      </a:lvl5pPr>
      <a:lvl6pPr marL="1480345" indent="-134577" algn="l" defTabSz="538307" rtl="0" eaLnBrk="1" latinLnBrk="0" hangingPunct="1">
        <a:lnSpc>
          <a:spcPct val="90000"/>
        </a:lnSpc>
        <a:spcBef>
          <a:spcPts val="294"/>
        </a:spcBef>
        <a:buFont typeface="Arial" panose="020B0604020202020204" pitchFamily="34" charset="0"/>
        <a:buChar char="•"/>
        <a:defRPr sz="1060" kern="1200">
          <a:solidFill>
            <a:schemeClr val="tx1"/>
          </a:solidFill>
          <a:latin typeface="+mn-lt"/>
          <a:ea typeface="+mn-ea"/>
          <a:cs typeface="+mn-cs"/>
        </a:defRPr>
      </a:lvl6pPr>
      <a:lvl7pPr marL="1749499" indent="-134577" algn="l" defTabSz="538307" rtl="0" eaLnBrk="1" latinLnBrk="0" hangingPunct="1">
        <a:lnSpc>
          <a:spcPct val="90000"/>
        </a:lnSpc>
        <a:spcBef>
          <a:spcPts val="294"/>
        </a:spcBef>
        <a:buFont typeface="Arial" panose="020B0604020202020204" pitchFamily="34" charset="0"/>
        <a:buChar char="•"/>
        <a:defRPr sz="1060" kern="1200">
          <a:solidFill>
            <a:schemeClr val="tx1"/>
          </a:solidFill>
          <a:latin typeface="+mn-lt"/>
          <a:ea typeface="+mn-ea"/>
          <a:cs typeface="+mn-cs"/>
        </a:defRPr>
      </a:lvl7pPr>
      <a:lvl8pPr marL="2018652" indent="-134577" algn="l" defTabSz="538307" rtl="0" eaLnBrk="1" latinLnBrk="0" hangingPunct="1">
        <a:lnSpc>
          <a:spcPct val="90000"/>
        </a:lnSpc>
        <a:spcBef>
          <a:spcPts val="294"/>
        </a:spcBef>
        <a:buFont typeface="Arial" panose="020B0604020202020204" pitchFamily="34" charset="0"/>
        <a:buChar char="•"/>
        <a:defRPr sz="1060" kern="1200">
          <a:solidFill>
            <a:schemeClr val="tx1"/>
          </a:solidFill>
          <a:latin typeface="+mn-lt"/>
          <a:ea typeface="+mn-ea"/>
          <a:cs typeface="+mn-cs"/>
        </a:defRPr>
      </a:lvl8pPr>
      <a:lvl9pPr marL="2287806" indent="-134577" algn="l" defTabSz="538307" rtl="0" eaLnBrk="1" latinLnBrk="0" hangingPunct="1">
        <a:lnSpc>
          <a:spcPct val="90000"/>
        </a:lnSpc>
        <a:spcBef>
          <a:spcPts val="294"/>
        </a:spcBef>
        <a:buFont typeface="Arial" panose="020B0604020202020204" pitchFamily="34" charset="0"/>
        <a:buChar char="•"/>
        <a:defRPr sz="1060" kern="1200">
          <a:solidFill>
            <a:schemeClr val="tx1"/>
          </a:solidFill>
          <a:latin typeface="+mn-lt"/>
          <a:ea typeface="+mn-ea"/>
          <a:cs typeface="+mn-cs"/>
        </a:defRPr>
      </a:lvl9pPr>
    </p:bodyStyle>
    <p:otherStyle>
      <a:defPPr>
        <a:defRPr lang="en-US"/>
      </a:defPPr>
      <a:lvl1pPr marL="0" algn="l" defTabSz="538307" rtl="0" eaLnBrk="1" latinLnBrk="0" hangingPunct="1">
        <a:defRPr sz="1060" kern="1200">
          <a:solidFill>
            <a:schemeClr val="tx1"/>
          </a:solidFill>
          <a:latin typeface="+mn-lt"/>
          <a:ea typeface="+mn-ea"/>
          <a:cs typeface="+mn-cs"/>
        </a:defRPr>
      </a:lvl1pPr>
      <a:lvl2pPr marL="269154" algn="l" defTabSz="538307" rtl="0" eaLnBrk="1" latinLnBrk="0" hangingPunct="1">
        <a:defRPr sz="1060" kern="1200">
          <a:solidFill>
            <a:schemeClr val="tx1"/>
          </a:solidFill>
          <a:latin typeface="+mn-lt"/>
          <a:ea typeface="+mn-ea"/>
          <a:cs typeface="+mn-cs"/>
        </a:defRPr>
      </a:lvl2pPr>
      <a:lvl3pPr marL="538307" algn="l" defTabSz="538307" rtl="0" eaLnBrk="1" latinLnBrk="0" hangingPunct="1">
        <a:defRPr sz="1060" kern="1200">
          <a:solidFill>
            <a:schemeClr val="tx1"/>
          </a:solidFill>
          <a:latin typeface="+mn-lt"/>
          <a:ea typeface="+mn-ea"/>
          <a:cs typeface="+mn-cs"/>
        </a:defRPr>
      </a:lvl3pPr>
      <a:lvl4pPr marL="807461" algn="l" defTabSz="538307" rtl="0" eaLnBrk="1" latinLnBrk="0" hangingPunct="1">
        <a:defRPr sz="1060" kern="1200">
          <a:solidFill>
            <a:schemeClr val="tx1"/>
          </a:solidFill>
          <a:latin typeface="+mn-lt"/>
          <a:ea typeface="+mn-ea"/>
          <a:cs typeface="+mn-cs"/>
        </a:defRPr>
      </a:lvl4pPr>
      <a:lvl5pPr marL="1076615" algn="l" defTabSz="538307" rtl="0" eaLnBrk="1" latinLnBrk="0" hangingPunct="1">
        <a:defRPr sz="1060" kern="1200">
          <a:solidFill>
            <a:schemeClr val="tx1"/>
          </a:solidFill>
          <a:latin typeface="+mn-lt"/>
          <a:ea typeface="+mn-ea"/>
          <a:cs typeface="+mn-cs"/>
        </a:defRPr>
      </a:lvl5pPr>
      <a:lvl6pPr marL="1345768" algn="l" defTabSz="538307" rtl="0" eaLnBrk="1" latinLnBrk="0" hangingPunct="1">
        <a:defRPr sz="1060" kern="1200">
          <a:solidFill>
            <a:schemeClr val="tx1"/>
          </a:solidFill>
          <a:latin typeface="+mn-lt"/>
          <a:ea typeface="+mn-ea"/>
          <a:cs typeface="+mn-cs"/>
        </a:defRPr>
      </a:lvl6pPr>
      <a:lvl7pPr marL="1614922" algn="l" defTabSz="538307" rtl="0" eaLnBrk="1" latinLnBrk="0" hangingPunct="1">
        <a:defRPr sz="1060" kern="1200">
          <a:solidFill>
            <a:schemeClr val="tx1"/>
          </a:solidFill>
          <a:latin typeface="+mn-lt"/>
          <a:ea typeface="+mn-ea"/>
          <a:cs typeface="+mn-cs"/>
        </a:defRPr>
      </a:lvl7pPr>
      <a:lvl8pPr marL="1884075" algn="l" defTabSz="538307" rtl="0" eaLnBrk="1" latinLnBrk="0" hangingPunct="1">
        <a:defRPr sz="1060" kern="1200">
          <a:solidFill>
            <a:schemeClr val="tx1"/>
          </a:solidFill>
          <a:latin typeface="+mn-lt"/>
          <a:ea typeface="+mn-ea"/>
          <a:cs typeface="+mn-cs"/>
        </a:defRPr>
      </a:lvl8pPr>
      <a:lvl9pPr marL="2153229" algn="l" defTabSz="538307" rtl="0" eaLnBrk="1" latinLnBrk="0" hangingPunct="1">
        <a:defRPr sz="10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678744-65B6-FCAC-F5E7-9A8FA6CA6143}"/>
              </a:ext>
            </a:extLst>
          </p:cNvPr>
          <p:cNvSpPr/>
          <p:nvPr userDrawn="1"/>
        </p:nvSpPr>
        <p:spPr>
          <a:xfrm>
            <a:off x="0" y="6541565"/>
            <a:ext cx="12192000" cy="274320"/>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62C751-02EB-55B3-9477-BBA652250831}"/>
              </a:ext>
            </a:extLst>
          </p:cNvPr>
          <p:cNvSpPr/>
          <p:nvPr userDrawn="1"/>
        </p:nvSpPr>
        <p:spPr>
          <a:xfrm>
            <a:off x="0" y="6821549"/>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304800" y="2476500"/>
            <a:ext cx="5791200" cy="37004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AB30-1933-6DF2-613C-68DAD468AF6F}"/>
              </a:ext>
            </a:extLst>
          </p:cNvPr>
          <p:cNvSpPr>
            <a:spLocks noGrp="1"/>
          </p:cNvSpPr>
          <p:nvPr>
            <p:ph type="dt" sz="half" idx="2"/>
          </p:nvPr>
        </p:nvSpPr>
        <p:spPr>
          <a:xfrm>
            <a:off x="363728" y="6423202"/>
            <a:ext cx="2510101" cy="396048"/>
          </a:xfrm>
          <a:prstGeom prst="rect">
            <a:avLst/>
          </a:prstGeom>
        </p:spPr>
        <p:txBody>
          <a:bodyPr vert="horz" lIns="91440" tIns="45720" rIns="91440" bIns="45720" rtlCol="0" anchor="ctr"/>
          <a:lstStyle>
            <a:lvl1pPr algn="l">
              <a:defRPr sz="1000" b="1" i="0" baseline="0">
                <a:solidFill>
                  <a:schemeClr val="bg1"/>
                </a:solidFill>
                <a:latin typeface="Calibri" panose="020F0502020204030204" pitchFamily="34" charset="0"/>
              </a:defRPr>
            </a:lvl1pPr>
          </a:lstStyle>
          <a:p>
            <a:r>
              <a:rPr lang="en-US"/>
              <a:t>12/20/2023</a:t>
            </a:r>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304800" y="1"/>
            <a:ext cx="11582400" cy="99766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73257516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72" r:id="rId14"/>
    <p:sldLayoutId id="2147483867" r:id="rId15"/>
  </p:sldLayoutIdLst>
  <p:hf hdr="0"/>
  <p:txStyles>
    <p:titleStyle>
      <a:lvl1pPr marL="4763" indent="-4763" algn="l" defTabSz="914400" rtl="0" eaLnBrk="1" latinLnBrk="0" hangingPunct="1">
        <a:lnSpc>
          <a:spcPct val="90000"/>
        </a:lnSpc>
        <a:spcBef>
          <a:spcPct val="0"/>
        </a:spcBef>
        <a:buNone/>
        <a:tabLst/>
        <a:defRPr sz="2800" b="1" i="0" kern="1200" baseline="0">
          <a:solidFill>
            <a:srgbClr val="0065A4"/>
          </a:solidFill>
          <a:latin typeface="Calibri" panose="020F0502020204030204" pitchFamily="34" charset="0"/>
          <a:ea typeface="+mj-ea"/>
          <a:cs typeface="+mj-cs"/>
        </a:defRPr>
      </a:lvl1pPr>
    </p:titleStyle>
    <p:body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Light" panose="020F0302020204030204" pitchFamily="34" charset="0"/>
          <a:ea typeface="+mn-ea"/>
          <a:cs typeface="+mn-cs"/>
        </a:defRPr>
      </a:lvl1pPr>
      <a:lvl2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Light" panose="020F0302020204030204" pitchFamily="34" charset="0"/>
          <a:ea typeface="+mn-ea"/>
          <a:cs typeface="Calibri Light" panose="020F0302020204030204" pitchFamily="34" charset="0"/>
        </a:defRPr>
      </a:lvl2pPr>
      <a:lvl3pPr marL="0" indent="0" algn="l" defTabSz="365760" rtl="0" eaLnBrk="1" latinLnBrk="0" hangingPunct="1">
        <a:lnSpc>
          <a:spcPct val="90000"/>
        </a:lnSpc>
        <a:spcBef>
          <a:spcPts val="500"/>
        </a:spcBef>
        <a:spcAft>
          <a:spcPts val="10"/>
        </a:spcAft>
        <a:buFontTx/>
        <a:buNone/>
        <a:defRPr sz="1100" b="0" i="0" kern="1200" cap="none" baseline="0">
          <a:solidFill>
            <a:schemeClr val="tx1"/>
          </a:solidFill>
          <a:latin typeface="Calibri Light" panose="020F0302020204030204" pitchFamily="34" charset="0"/>
          <a:ea typeface="+mn-ea"/>
          <a:cs typeface="Calibri Light" panose="020F03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60">
          <p15:clr>
            <a:srgbClr val="F26B43"/>
          </p15:clr>
        </p15:guide>
        <p15:guide id="2" pos="3840">
          <p15:clr>
            <a:srgbClr val="F26B43"/>
          </p15:clr>
        </p15:guide>
        <p15:guide id="3" orient="horz" pos="4200">
          <p15:clr>
            <a:srgbClr val="F26B43"/>
          </p15:clr>
        </p15:guide>
        <p15:guide id="4" orient="horz" pos="4152">
          <p15:clr>
            <a:srgbClr val="F26B43"/>
          </p15:clr>
        </p15:guide>
        <p15:guide id="5" orient="horz" pos="2160">
          <p15:clr>
            <a:srgbClr val="F26B43"/>
          </p15:clr>
        </p15:guide>
        <p15:guide id="6" orient="horz" pos="1416">
          <p15:clr>
            <a:srgbClr val="F26B43"/>
          </p15:clr>
        </p15:guide>
        <p15:guide id="7" pos="192">
          <p15:clr>
            <a:srgbClr val="F26B43"/>
          </p15:clr>
        </p15:guide>
        <p15:guide id="8" pos="7488">
          <p15:clr>
            <a:srgbClr val="F26B43"/>
          </p15:clr>
        </p15:guide>
        <p15:guide id="9" pos="264">
          <p15:clr>
            <a:srgbClr val="F26B43"/>
          </p15:clr>
        </p15:guide>
        <p15:guide id="10" pos="2016">
          <p15:clr>
            <a:srgbClr val="F26B43"/>
          </p15:clr>
        </p15:guide>
        <p15:guide id="11" pos="56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5720128" y="6356351"/>
            <a:ext cx="2844800" cy="365125"/>
          </a:xfrm>
          <a:prstGeom prst="rect">
            <a:avLst/>
          </a:prstGeom>
        </p:spPr>
        <p:txBody>
          <a:bodyPr vert="horz" lIns="91440" tIns="45720" rIns="91440" bIns="45720" rtlCol="0" anchor="ctr"/>
          <a:lstStyle>
            <a:lvl1pPr algn="r">
              <a:defRPr sz="1000">
                <a:solidFill>
                  <a:srgbClr val="0E386C"/>
                </a:solidFill>
                <a:latin typeface="Arial"/>
                <a:cs typeface="Arial"/>
              </a:defRPr>
            </a:lvl1pPr>
          </a:lstStyle>
          <a:p>
            <a:pPr defTabSz="457200"/>
            <a:fld id="{87DD084B-D6CE-8549-975C-55C9DDBAB6C4}" type="slidenum">
              <a:rPr lang="en-US" smtClean="0"/>
              <a:pPr defTabSz="457200"/>
              <a:t>‹#›</a:t>
            </a:fld>
            <a:endParaRPr lang="en-US"/>
          </a:p>
        </p:txBody>
      </p:sp>
      <p:sp>
        <p:nvSpPr>
          <p:cNvPr id="9" name="Date Placeholder 8"/>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000">
                <a:solidFill>
                  <a:srgbClr val="0E386C"/>
                </a:solidFill>
                <a:latin typeface="Arial"/>
                <a:cs typeface="Arial"/>
              </a:defRPr>
            </a:lvl1pPr>
          </a:lstStyle>
          <a:p>
            <a:pPr defTabSz="457200"/>
            <a:endParaRPr lang="en-US"/>
          </a:p>
        </p:txBody>
      </p:sp>
      <p:sp>
        <p:nvSpPr>
          <p:cNvPr id="6" name="Title Placeholder 5"/>
          <p:cNvSpPr>
            <a:spLocks noGrp="1"/>
          </p:cNvSpPr>
          <p:nvPr>
            <p:ph type="title"/>
          </p:nvPr>
        </p:nvSpPr>
        <p:spPr>
          <a:xfrm>
            <a:off x="609600" y="734738"/>
            <a:ext cx="10972800" cy="6927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42452840"/>
      </p:ext>
    </p:extLst>
  </p:cSld>
  <p:clrMap bg1="lt1" tx1="dk1" bg2="lt2" tx2="dk2" accent1="accent1" accent2="accent2" accent3="accent3" accent4="accent4" accent5="accent5" accent6="accent6" hlink="hlink" folHlink="folHlink"/>
  <p:sldLayoutIdLst>
    <p:sldLayoutId id="2147483934" r:id="rId1"/>
  </p:sldLayoutIdLst>
  <p:hf hdr="0" ftr="0" dt="0"/>
  <p:txStyles>
    <p:titleStyle>
      <a:lvl1pPr algn="l" defTabSz="457200" rtl="0" eaLnBrk="1" latinLnBrk="0" hangingPunct="1">
        <a:spcBef>
          <a:spcPct val="0"/>
        </a:spcBef>
        <a:buNone/>
        <a:defRPr sz="3600" kern="1200">
          <a:solidFill>
            <a:srgbClr val="0E386C"/>
          </a:solidFill>
          <a:latin typeface="Arial"/>
          <a:ea typeface="+mj-ea"/>
          <a:cs typeface="Arial"/>
        </a:defRPr>
      </a:lvl1pPr>
    </p:titleStyle>
    <p:bodyStyle>
      <a:lvl1pPr marL="342900" indent="-342900" algn="l" defTabSz="457200" rtl="0" eaLnBrk="1" latinLnBrk="0" hangingPunct="1">
        <a:spcBef>
          <a:spcPct val="20000"/>
        </a:spcBef>
        <a:buSzPct val="100000"/>
        <a:buFont typeface="Arial"/>
        <a:buChar char="•"/>
        <a:defRPr sz="3200" b="0" i="0" kern="1200">
          <a:solidFill>
            <a:srgbClr val="0E386C"/>
          </a:solidFill>
          <a:latin typeface="Arial"/>
          <a:ea typeface="+mn-ea"/>
          <a:cs typeface="Arial"/>
        </a:defRPr>
      </a:lvl1pPr>
      <a:lvl2pPr marL="742950" indent="-285750" algn="l" defTabSz="457200" rtl="0" eaLnBrk="1" latinLnBrk="0" hangingPunct="1">
        <a:spcBef>
          <a:spcPct val="20000"/>
        </a:spcBef>
        <a:buSzPct val="100000"/>
        <a:buFont typeface="Arial"/>
        <a:buChar char="•"/>
        <a:defRPr sz="2800" b="0" i="0" kern="1200">
          <a:solidFill>
            <a:srgbClr val="0E386C"/>
          </a:solidFill>
          <a:latin typeface="Arial"/>
          <a:ea typeface="+mn-ea"/>
          <a:cs typeface="Arial"/>
        </a:defRPr>
      </a:lvl2pPr>
      <a:lvl3pPr marL="1143000" indent="-228600" algn="l" defTabSz="457200" rtl="0" eaLnBrk="1" latinLnBrk="0" hangingPunct="1">
        <a:spcBef>
          <a:spcPct val="20000"/>
        </a:spcBef>
        <a:buSzPct val="100000"/>
        <a:buFont typeface="Arial"/>
        <a:buChar char="•"/>
        <a:defRPr sz="2400" b="0" i="0" kern="1200">
          <a:solidFill>
            <a:srgbClr val="0E386C"/>
          </a:solidFill>
          <a:latin typeface="Arial"/>
          <a:ea typeface="+mn-ea"/>
          <a:cs typeface="Arial"/>
        </a:defRPr>
      </a:lvl3pPr>
      <a:lvl4pPr marL="1600200" indent="-228600" algn="l" defTabSz="457200" rtl="0" eaLnBrk="1" latinLnBrk="0" hangingPunct="1">
        <a:spcBef>
          <a:spcPct val="20000"/>
        </a:spcBef>
        <a:buSzPct val="100000"/>
        <a:buFont typeface="Arial"/>
        <a:buChar char="•"/>
        <a:defRPr sz="2000" b="0" i="0" kern="1200">
          <a:solidFill>
            <a:srgbClr val="0E386C"/>
          </a:solidFill>
          <a:latin typeface="Arial"/>
          <a:ea typeface="+mn-ea"/>
          <a:cs typeface="Arial"/>
        </a:defRPr>
      </a:lvl4pPr>
      <a:lvl5pPr marL="2057400" indent="-228600" algn="l" defTabSz="457200" rtl="0" eaLnBrk="1" latinLnBrk="0" hangingPunct="1">
        <a:spcBef>
          <a:spcPct val="20000"/>
        </a:spcBef>
        <a:buSzPct val="100000"/>
        <a:buFont typeface="Arial"/>
        <a:buChar char="•"/>
        <a:defRPr sz="2000" b="0" i="0" kern="1200">
          <a:solidFill>
            <a:srgbClr val="0E386C"/>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0"/>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13" imgH="416" progId="TCLayout.ActiveDocument.1">
                  <p:embed/>
                </p:oleObj>
              </mc:Choice>
              <mc:Fallback>
                <p:oleObj name="think-cell Slide" r:id="rId3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rgbClr val="1F497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1" name="Picture 2" descr="Seal of Massachusetts - Wikipedia">
            <a:extLst>
              <a:ext uri="{FF2B5EF4-FFF2-40B4-BE49-F238E27FC236}">
                <a16:creationId xmlns:a16="http://schemas.microsoft.com/office/drawing/2014/main" id="{1220DEBA-2E2F-4661-AA0C-922E6B034C55}"/>
              </a:ext>
            </a:extLst>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1355168" y="158750"/>
            <a:ext cx="762198"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B28737-798E-48D4-BBDB-8EB35CB9FFFB}"/>
              </a:ext>
            </a:extLst>
          </p:cNvPr>
          <p:cNvSpPr/>
          <p:nvPr userDrawn="1">
            <p:custDataLst>
              <p:tags r:id="rId1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2"/>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3"/>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4"/>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148" name="Rectangle 147">
            <a:extLst>
              <a:ext uri="{FF2B5EF4-FFF2-40B4-BE49-F238E27FC236}">
                <a16:creationId xmlns:a16="http://schemas.microsoft.com/office/drawing/2014/main" id="{11B4D979-C237-4C6B-ADEE-D04E43A8AF79}"/>
              </a:ext>
            </a:extLst>
          </p:cNvPr>
          <p:cNvSpPr/>
          <p:nvPr userDrawn="1"/>
        </p:nvSpPr>
        <p:spPr>
          <a:xfrm>
            <a:off x="2501202" y="6647644"/>
            <a:ext cx="7234827" cy="246221"/>
          </a:xfrm>
          <a:prstGeom prst="rect">
            <a:avLst/>
          </a:prstGeom>
        </p:spPr>
        <p:txBody>
          <a:bodyPr wrap="square">
            <a:spAutoFit/>
          </a:bodyPr>
          <a:lstStyle/>
          <a:p>
            <a:pPr algn="ctr"/>
            <a:r>
              <a:rPr lang="en-US" sz="1000">
                <a:solidFill>
                  <a:schemeClr val="tx1"/>
                </a:solidFill>
                <a:effectLst/>
                <a:latin typeface="+mn-lt"/>
              </a:rPr>
              <a:t>CONFIDENTIAL DRAFT: FOR POLICY DEVELOPMENT PURPOSES</a:t>
            </a:r>
          </a:p>
        </p:txBody>
      </p:sp>
    </p:spTree>
    <p:extLst>
      <p:ext uri="{BB962C8B-B14F-4D97-AF65-F5344CB8AC3E}">
        <p14:creationId xmlns:p14="http://schemas.microsoft.com/office/powerpoint/2010/main" val="374652993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Lst>
  <p:hf sldNum="0" hdr="0" ftr="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8507F-048D-CF78-2385-EA2B7ED4ED2A}"/>
              </a:ext>
            </a:extLst>
          </p:cNvPr>
          <p:cNvPicPr>
            <a:picLocks noChangeAspect="1"/>
          </p:cNvPicPr>
          <p:nvPr userDrawn="1"/>
        </p:nvPicPr>
        <p:blipFill>
          <a:blip r:embed="rId3">
            <a:alphaModFix amt="5000"/>
          </a:blip>
          <a:stretch>
            <a:fillRect/>
          </a:stretch>
        </p:blipFill>
        <p:spPr>
          <a:xfrm>
            <a:off x="0" y="1958798"/>
            <a:ext cx="12192000" cy="4925567"/>
          </a:xfrm>
          <a:prstGeom prst="rect">
            <a:avLst/>
          </a:prstGeom>
        </p:spPr>
      </p:pic>
      <p:sp>
        <p:nvSpPr>
          <p:cNvPr id="8" name="Rectangle 7">
            <a:extLst>
              <a:ext uri="{FF2B5EF4-FFF2-40B4-BE49-F238E27FC236}">
                <a16:creationId xmlns:a16="http://schemas.microsoft.com/office/drawing/2014/main" id="{77678744-65B6-FCAC-F5E7-9A8FA6CA6143}"/>
              </a:ext>
            </a:extLst>
          </p:cNvPr>
          <p:cNvSpPr/>
          <p:nvPr userDrawn="1"/>
        </p:nvSpPr>
        <p:spPr>
          <a:xfrm>
            <a:off x="0" y="6425183"/>
            <a:ext cx="12192000" cy="457200"/>
          </a:xfrm>
          <a:prstGeom prst="rect">
            <a:avLst/>
          </a:prstGeom>
          <a:gradFill>
            <a:gsLst>
              <a:gs pos="0">
                <a:srgbClr val="0065A4"/>
              </a:gs>
              <a:gs pos="99000">
                <a:srgbClr val="7AC14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62C751-02EB-55B3-9477-BBA652250831}"/>
              </a:ext>
            </a:extLst>
          </p:cNvPr>
          <p:cNvSpPr/>
          <p:nvPr userDrawn="1"/>
        </p:nvSpPr>
        <p:spPr>
          <a:xfrm>
            <a:off x="0" y="6821549"/>
            <a:ext cx="12192000" cy="62816"/>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3FEBA6-3665-4A74-CDE0-BC479D4A69FA}"/>
              </a:ext>
            </a:extLst>
          </p:cNvPr>
          <p:cNvSpPr>
            <a:spLocks noGrp="1"/>
          </p:cNvSpPr>
          <p:nvPr>
            <p:ph type="body" idx="1"/>
          </p:nvPr>
        </p:nvSpPr>
        <p:spPr>
          <a:xfrm>
            <a:off x="304800" y="2476500"/>
            <a:ext cx="5791200" cy="37004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AB30-1933-6DF2-613C-68DAD468AF6F}"/>
              </a:ext>
            </a:extLst>
          </p:cNvPr>
          <p:cNvSpPr>
            <a:spLocks noGrp="1"/>
          </p:cNvSpPr>
          <p:nvPr>
            <p:ph type="dt" sz="half" idx="2"/>
          </p:nvPr>
        </p:nvSpPr>
        <p:spPr>
          <a:xfrm>
            <a:off x="363728" y="6423202"/>
            <a:ext cx="2510101" cy="396048"/>
          </a:xfrm>
          <a:prstGeom prst="rect">
            <a:avLst/>
          </a:prstGeom>
        </p:spPr>
        <p:txBody>
          <a:bodyPr vert="horz" lIns="91440" tIns="45720" rIns="91440" bIns="45720" rtlCol="0" anchor="ctr"/>
          <a:lstStyle>
            <a:lvl1pPr algn="l">
              <a:defRPr sz="1000" b="1" i="0" baseline="0">
                <a:solidFill>
                  <a:schemeClr val="bg1"/>
                </a:solidFill>
                <a:latin typeface="Calibri" panose="020F0502020204030204" pitchFamily="34" charset="0"/>
              </a:defRPr>
            </a:lvl1pPr>
          </a:lstStyle>
          <a:p>
            <a:r>
              <a:rPr lang="en-US"/>
              <a:t>02/29/24</a:t>
            </a:r>
          </a:p>
        </p:txBody>
      </p:sp>
      <p:sp>
        <p:nvSpPr>
          <p:cNvPr id="6" name="Slide Number Placeholder 5">
            <a:extLst>
              <a:ext uri="{FF2B5EF4-FFF2-40B4-BE49-F238E27FC236}">
                <a16:creationId xmlns:a16="http://schemas.microsoft.com/office/drawing/2014/main" id="{AC603AA3-C78B-FB12-3F61-F42EE2E63890}"/>
              </a:ext>
            </a:extLst>
          </p:cNvPr>
          <p:cNvSpPr>
            <a:spLocks noGrp="1"/>
          </p:cNvSpPr>
          <p:nvPr>
            <p:ph type="sldNum" sz="quarter" idx="4"/>
          </p:nvPr>
        </p:nvSpPr>
        <p:spPr>
          <a:xfrm>
            <a:off x="11233469" y="6432573"/>
            <a:ext cx="441290" cy="386601"/>
          </a:xfrm>
          <a:prstGeom prst="rect">
            <a:avLst/>
          </a:prstGeom>
        </p:spPr>
        <p:txBody>
          <a:bodyPr vert="horz" lIns="91440" tIns="45720" rIns="91440" bIns="45720" rtlCol="0" anchor="ctr"/>
          <a:lstStyle>
            <a:lvl1pPr algn="l">
              <a:defRPr sz="1000" b="1" i="0" baseline="0">
                <a:solidFill>
                  <a:srgbClr val="FFFFFF"/>
                </a:solidFill>
                <a:latin typeface="+mn-lt"/>
              </a:defRPr>
            </a:lvl1pPr>
          </a:lstStyle>
          <a:p>
            <a:fld id="{45EBD3CB-B0EF-374D-A7D9-9E1E0B8E9BAC}" type="slidenum">
              <a:rPr lang="en-US" smtClean="0"/>
              <a:pPr/>
              <a:t>‹#›</a:t>
            </a:fld>
            <a:endParaRPr lang="en-US"/>
          </a:p>
        </p:txBody>
      </p:sp>
      <p:sp>
        <p:nvSpPr>
          <p:cNvPr id="7" name="Title Placeholder 6">
            <a:extLst>
              <a:ext uri="{FF2B5EF4-FFF2-40B4-BE49-F238E27FC236}">
                <a16:creationId xmlns:a16="http://schemas.microsoft.com/office/drawing/2014/main" id="{042562E5-4E22-7B86-E2BB-F565481A3C39}"/>
              </a:ext>
            </a:extLst>
          </p:cNvPr>
          <p:cNvSpPr>
            <a:spLocks noGrp="1"/>
          </p:cNvSpPr>
          <p:nvPr>
            <p:ph type="title"/>
          </p:nvPr>
        </p:nvSpPr>
        <p:spPr>
          <a:xfrm>
            <a:off x="304800" y="1"/>
            <a:ext cx="11582400" cy="997660"/>
          </a:xfrm>
          <a:prstGeom prst="rect">
            <a:avLst/>
          </a:prstGeom>
        </p:spPr>
        <p:txBody>
          <a:bodyPr vert="horz" lIns="91440" tIns="45720" rIns="91440" bIns="45720" rtlCol="0" anchor="ctr">
            <a:noAutofit/>
          </a:bodyPr>
          <a:lstStyle/>
          <a:p>
            <a:r>
              <a:rPr lang="en-US"/>
              <a:t>Click to edit Master title style</a:t>
            </a:r>
          </a:p>
        </p:txBody>
      </p:sp>
      <p:sp>
        <p:nvSpPr>
          <p:cNvPr id="10" name="Footer Placeholder 9">
            <a:extLst>
              <a:ext uri="{FF2B5EF4-FFF2-40B4-BE49-F238E27FC236}">
                <a16:creationId xmlns:a16="http://schemas.microsoft.com/office/drawing/2014/main" id="{6E0F83BD-4B04-11E0-C9CE-ED974E1C7F64}"/>
              </a:ext>
            </a:extLst>
          </p:cNvPr>
          <p:cNvSpPr>
            <a:spLocks noGrp="1"/>
          </p:cNvSpPr>
          <p:nvPr>
            <p:ph type="ftr" sz="quarter" idx="3"/>
          </p:nvPr>
        </p:nvSpPr>
        <p:spPr>
          <a:xfrm>
            <a:off x="7099104" y="6431977"/>
            <a:ext cx="4103885" cy="387273"/>
          </a:xfrm>
          <a:prstGeom prst="rect">
            <a:avLst/>
          </a:prstGeom>
        </p:spPr>
        <p:txBody>
          <a:bodyPr vert="horz" lIns="91440" tIns="45720" rIns="91440" bIns="45720" rtlCol="0" anchor="ctr"/>
          <a:lstStyle>
            <a:lvl1pPr algn="r" fontAlgn="ctr">
              <a:defRPr sz="1000" b="1" i="0" baseline="0">
                <a:solidFill>
                  <a:srgbClr val="FFFFFF"/>
                </a:solidFill>
                <a:latin typeface="Calibri" panose="020F0502020204030204" pitchFamily="34" charset="0"/>
              </a:defRPr>
            </a:lvl1pPr>
          </a:lstStyle>
          <a:p>
            <a:endParaRPr lang="en-US"/>
          </a:p>
        </p:txBody>
      </p:sp>
      <p:sp>
        <p:nvSpPr>
          <p:cNvPr id="18" name="Slide Number Placeholder 5">
            <a:extLst>
              <a:ext uri="{FF2B5EF4-FFF2-40B4-BE49-F238E27FC236}">
                <a16:creationId xmlns:a16="http://schemas.microsoft.com/office/drawing/2014/main" id="{CA3A2122-F7E0-898A-D039-19214B823816}"/>
              </a:ext>
            </a:extLst>
          </p:cNvPr>
          <p:cNvSpPr txBox="1">
            <a:spLocks/>
          </p:cNvSpPr>
          <p:nvPr userDrawn="1"/>
        </p:nvSpPr>
        <p:spPr>
          <a:xfrm>
            <a:off x="11097897" y="6423201"/>
            <a:ext cx="220344" cy="405459"/>
          </a:xfrm>
          <a:prstGeom prst="rect">
            <a:avLst/>
          </a:prstGeom>
        </p:spPr>
        <p:txBody>
          <a:bodyPr anchor="ctr" anchorCtr="0"/>
          <a:lstStyle>
            <a:defPPr>
              <a:defRPr lang="en-US"/>
            </a:defPPr>
            <a:lvl1pPr marL="0" algn="l" defTabSz="914400" rtl="0" eaLnBrk="1" latinLnBrk="0" hangingPunct="1">
              <a:defRPr sz="1050" b="0" i="0" kern="1200">
                <a:solidFill>
                  <a:schemeClr val="bg1"/>
                </a:solidFill>
                <a:latin typeface="Gotham Medium"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79385198"/>
      </p:ext>
    </p:extLst>
  </p:cSld>
  <p:clrMap bg1="lt1" tx1="dk1" bg2="lt2" tx2="dk2" accent1="accent1" accent2="accent2" accent3="accent3" accent4="accent4" accent5="accent5" accent6="accent6" hlink="hlink" folHlink="folHlink"/>
  <p:sldLayoutIdLst>
    <p:sldLayoutId id="2147483946" r:id="rId1"/>
  </p:sldLayoutIdLst>
  <p:hf sldNum="0" hdr="0" ftr="0"/>
  <p:txStyles>
    <p:titleStyle>
      <a:lvl1pPr marL="4763" indent="-4763" algn="l" defTabSz="914400" rtl="0" eaLnBrk="1" latinLnBrk="0" hangingPunct="1">
        <a:lnSpc>
          <a:spcPct val="90000"/>
        </a:lnSpc>
        <a:spcBef>
          <a:spcPct val="0"/>
        </a:spcBef>
        <a:buNone/>
        <a:tabLst/>
        <a:defRPr sz="2800" b="1" i="0" kern="1200" baseline="0">
          <a:solidFill>
            <a:srgbClr val="0065A4"/>
          </a:solidFill>
          <a:latin typeface="Calibri" panose="020F0502020204030204" pitchFamily="34" charset="0"/>
          <a:ea typeface="+mj-ea"/>
          <a:cs typeface="+mj-cs"/>
        </a:defRPr>
      </a:lvl1pPr>
    </p:titleStyle>
    <p:bodyStyle>
      <a:lvl1pPr marL="0" indent="0" algn="l" defTabSz="365760" rtl="0" eaLnBrk="1" latinLnBrk="0" hangingPunct="1">
        <a:lnSpc>
          <a:spcPct val="90000"/>
        </a:lnSpc>
        <a:spcBef>
          <a:spcPts val="1000"/>
        </a:spcBef>
        <a:spcAft>
          <a:spcPts val="10"/>
        </a:spcAft>
        <a:buFontTx/>
        <a:buNone/>
        <a:defRPr sz="1800" b="0" i="0" kern="1200" cap="none" baseline="0">
          <a:solidFill>
            <a:schemeClr val="tx1"/>
          </a:solidFill>
          <a:latin typeface="Calibri Light" panose="020F0302020204030204" pitchFamily="34" charset="0"/>
          <a:ea typeface="+mn-ea"/>
          <a:cs typeface="+mn-cs"/>
        </a:defRPr>
      </a:lvl1pPr>
      <a:lvl2pPr marL="0" indent="0" algn="l" defTabSz="365760" rtl="0" eaLnBrk="1" latinLnBrk="0" hangingPunct="1">
        <a:lnSpc>
          <a:spcPct val="90000"/>
        </a:lnSpc>
        <a:spcBef>
          <a:spcPts val="500"/>
        </a:spcBef>
        <a:spcAft>
          <a:spcPts val="10"/>
        </a:spcAft>
        <a:buFontTx/>
        <a:buNone/>
        <a:defRPr sz="1400" b="0" i="0" kern="1200" cap="none" baseline="0">
          <a:solidFill>
            <a:schemeClr val="tx1"/>
          </a:solidFill>
          <a:latin typeface="Calibri Light" panose="020F0302020204030204" pitchFamily="34" charset="0"/>
          <a:ea typeface="+mn-ea"/>
          <a:cs typeface="Calibri Light" panose="020F0302020204030204" pitchFamily="34" charset="0"/>
        </a:defRPr>
      </a:lvl2pPr>
      <a:lvl3pPr marL="0" indent="0" algn="l" defTabSz="365760" rtl="0" eaLnBrk="1" latinLnBrk="0" hangingPunct="1">
        <a:lnSpc>
          <a:spcPct val="90000"/>
        </a:lnSpc>
        <a:spcBef>
          <a:spcPts val="500"/>
        </a:spcBef>
        <a:spcAft>
          <a:spcPts val="10"/>
        </a:spcAft>
        <a:buFontTx/>
        <a:buNone/>
        <a:defRPr sz="1100" b="0" i="0" kern="1200" cap="none" baseline="0">
          <a:solidFill>
            <a:schemeClr val="tx1"/>
          </a:solidFill>
          <a:latin typeface="Calibri Light" panose="020F0302020204030204" pitchFamily="34" charset="0"/>
          <a:ea typeface="+mn-ea"/>
          <a:cs typeface="Calibri Light" panose="020F0302020204030204" pitchFamily="34" charset="0"/>
        </a:defRPr>
      </a:lvl3pPr>
      <a:lvl4pPr marL="0" indent="0" algn="l" defTabSz="365760" rtl="0" eaLnBrk="1" latinLnBrk="0" hangingPunct="1">
        <a:lnSpc>
          <a:spcPct val="90000"/>
        </a:lnSpc>
        <a:spcBef>
          <a:spcPts val="500"/>
        </a:spcBef>
        <a:spcAft>
          <a:spcPts val="10"/>
        </a:spcAft>
        <a:buFontTx/>
        <a:buNone/>
        <a:defRPr sz="1050" b="0" i="0" kern="1200" cap="none" baseline="0">
          <a:solidFill>
            <a:schemeClr val="tx1"/>
          </a:solidFill>
          <a:latin typeface="Calibri Light" panose="020F0302020204030204" pitchFamily="34" charset="0"/>
          <a:ea typeface="+mn-ea"/>
          <a:cs typeface="Calibri Light" panose="020F0302020204030204" pitchFamily="34" charset="0"/>
        </a:defRPr>
      </a:lvl4pPr>
      <a:lvl5pPr marL="0" indent="0" algn="l" defTabSz="365760" rtl="0" eaLnBrk="1" latinLnBrk="0" hangingPunct="1">
        <a:lnSpc>
          <a:spcPct val="90000"/>
        </a:lnSpc>
        <a:spcBef>
          <a:spcPts val="500"/>
        </a:spcBef>
        <a:spcAft>
          <a:spcPts val="10"/>
        </a:spcAft>
        <a:buFontTx/>
        <a:buNone/>
        <a:defRPr sz="1000" b="0" i="0" kern="1200" cap="none"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60">
          <p15:clr>
            <a:srgbClr val="F26B43"/>
          </p15:clr>
        </p15:guide>
        <p15:guide id="2" pos="3840">
          <p15:clr>
            <a:srgbClr val="F26B43"/>
          </p15:clr>
        </p15:guide>
        <p15:guide id="3" orient="horz" pos="4200">
          <p15:clr>
            <a:srgbClr val="F26B43"/>
          </p15:clr>
        </p15:guide>
        <p15:guide id="4" orient="horz" pos="4152">
          <p15:clr>
            <a:srgbClr val="F26B43"/>
          </p15:clr>
        </p15:guide>
        <p15:guide id="5" orient="horz" pos="2160">
          <p15:clr>
            <a:srgbClr val="F26B43"/>
          </p15:clr>
        </p15:guide>
        <p15:guide id="6" orient="horz" pos="1416">
          <p15:clr>
            <a:srgbClr val="F26B43"/>
          </p15:clr>
        </p15:guide>
        <p15:guide id="7" pos="192">
          <p15:clr>
            <a:srgbClr val="F26B43"/>
          </p15:clr>
        </p15:guide>
        <p15:guide id="8" pos="7488">
          <p15:clr>
            <a:srgbClr val="F26B43"/>
          </p15:clr>
        </p15:guide>
        <p15:guide id="9" pos="264">
          <p15:clr>
            <a:srgbClr val="F26B43"/>
          </p15:clr>
        </p15:guide>
        <p15:guide id="10" pos="2016">
          <p15:clr>
            <a:srgbClr val="F26B43"/>
          </p15:clr>
        </p15:guide>
        <p15:guide id="11" pos="56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513139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36886680"/>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1700" y="474979"/>
            <a:ext cx="10199370" cy="856325"/>
          </a:xfrm>
          <a:prstGeom prst="rect">
            <a:avLst/>
          </a:prstGeom>
        </p:spPr>
        <p:txBody>
          <a:bodyPr wrap="square" lIns="0" tIns="0" rIns="0" bIns="0">
            <a:spAutoFit/>
          </a:bodyPr>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3" name="Holder 3"/>
          <p:cNvSpPr>
            <a:spLocks noGrp="1"/>
          </p:cNvSpPr>
          <p:nvPr>
            <p:ph type="body" idx="1"/>
          </p:nvPr>
        </p:nvSpPr>
        <p:spPr>
          <a:xfrm>
            <a:off x="901700" y="1959367"/>
            <a:ext cx="10199370" cy="2069797"/>
          </a:xfrm>
          <a:prstGeom prst="rect">
            <a:avLst/>
          </a:prstGeom>
        </p:spPr>
        <p:txBody>
          <a:bodyPr wrap="square" lIns="0" tIns="0" rIns="0" bIns="0">
            <a:spAutoFit/>
          </a:bodyPr>
          <a:lstStyle>
            <a:lvl1pPr>
              <a:defRPr sz="18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For accessibility and usability, use Poppins font with the smallest size being 14pt font on all slides.</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Remember to run the accessibility checker! It’s built into all Microsoft products. To run, go to the ribbon and select Review &gt; Check Accessibility. OR go to File &gt; Info &gt; Inspect Presentation drop down &gt; Select Check Accessibility.  It will show the results in a pane on the right side. By selecting each item listed, it will jump you to the issue. There is information about the error and support for fixing it. </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Always start your presentation with a new template. Do not reuse a previous presentation.</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Make sure each slide has a unique title. Use ‘Part 1’ and ‘Part 2’ if you have more than one slide for the same topic.</a:t>
            </a:r>
          </a:p>
        </p:txBody>
      </p:sp>
      <p:sp>
        <p:nvSpPr>
          <p:cNvPr id="7" name="bg object 17">
            <a:extLst>
              <a:ext uri="{FF2B5EF4-FFF2-40B4-BE49-F238E27FC236}">
                <a16:creationId xmlns:a16="http://schemas.microsoft.com/office/drawing/2014/main" id="{5104C654-EB52-AD93-04AC-CB454DD5F31F}"/>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8" name="bg object 18">
            <a:extLst>
              <a:ext uri="{FF2B5EF4-FFF2-40B4-BE49-F238E27FC236}">
                <a16:creationId xmlns:a16="http://schemas.microsoft.com/office/drawing/2014/main" id="{6154190B-DFD1-6D3D-E16D-4BA473BE13E3}"/>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9" name="object 7" descr="MassDOT Logo">
            <a:extLst>
              <a:ext uri="{FF2B5EF4-FFF2-40B4-BE49-F238E27FC236}">
                <a16:creationId xmlns:a16="http://schemas.microsoft.com/office/drawing/2014/main" id="{443BEFB0-71BD-4149-0537-7447E565E401}"/>
              </a:ext>
              <a:ext uri="{C183D7F6-B498-43B3-948B-1728B52AA6E4}">
                <adec:decorative xmlns:adec="http://schemas.microsoft.com/office/drawing/2017/decorative" val="0"/>
              </a:ext>
            </a:extLst>
          </p:cNvPr>
          <p:cNvPicPr/>
          <p:nvPr/>
        </p:nvPicPr>
        <p:blipFill>
          <a:blip r:embed="rId12" cstate="print"/>
          <a:stretch>
            <a:fillRect/>
          </a:stretch>
        </p:blipFill>
        <p:spPr>
          <a:xfrm>
            <a:off x="9345193" y="6083300"/>
            <a:ext cx="2199100" cy="444494"/>
          </a:xfrm>
          <a:prstGeom prst="rect">
            <a:avLst/>
          </a:prstGeom>
        </p:spPr>
      </p:pic>
      <p:sp>
        <p:nvSpPr>
          <p:cNvPr id="4" name="bg object 17">
            <a:extLst>
              <a:ext uri="{FF2B5EF4-FFF2-40B4-BE49-F238E27FC236}">
                <a16:creationId xmlns:a16="http://schemas.microsoft.com/office/drawing/2014/main" id="{022259BC-4E9D-9794-E40F-3D7450B97BBE}"/>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5" name="bg object 18">
            <a:extLst>
              <a:ext uri="{FF2B5EF4-FFF2-40B4-BE49-F238E27FC236}">
                <a16:creationId xmlns:a16="http://schemas.microsoft.com/office/drawing/2014/main" id="{BD615877-9B07-91D4-E99D-23592BF1C071}"/>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6" name="object 7" descr="MassDOT Logo">
            <a:extLst>
              <a:ext uri="{FF2B5EF4-FFF2-40B4-BE49-F238E27FC236}">
                <a16:creationId xmlns:a16="http://schemas.microsoft.com/office/drawing/2014/main" id="{C9FCAC5B-52B7-F521-E34E-42BB4C523815}"/>
              </a:ext>
              <a:ext uri="{C183D7F6-B498-43B3-948B-1728B52AA6E4}">
                <adec:decorative xmlns:adec="http://schemas.microsoft.com/office/drawing/2017/decorative" val="0"/>
              </a:ext>
            </a:extLst>
          </p:cNvPr>
          <p:cNvPicPr/>
          <p:nvPr userDrawn="1"/>
        </p:nvPicPr>
        <p:blipFill>
          <a:blip r:embed="rId12"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110668035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Lst>
  <p:hf hdr="0" ftr="0" dt="0"/>
  <p:txStyles>
    <p:titleStyle>
      <a:lvl1pPr eaLnBrk="1" hangingPunct="1">
        <a:defRPr>
          <a:latin typeface="+mj-lt"/>
          <a:ea typeface="+mj-ea"/>
          <a:cs typeface="+mj-cs"/>
        </a:defRPr>
      </a:lvl1pPr>
    </p:titleStyle>
    <p:bodyStyle>
      <a:lvl1pPr marL="12700" indent="0" eaLnBrk="1" hangingPunct="1">
        <a:buNone/>
        <a:defRPr lang="en-US" sz="1600" b="0" baseline="0" dirty="0" smtClean="0">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ss.gov/info-details/massachusetts-federal-grant-matching-funds" TargetMode="External"/><Relationship Id="rId2" Type="http://schemas.openxmlformats.org/officeDocument/2006/relationships/hyperlink" Target="https://forms.office.com/Pages/ResponsePage.aspx?id=Fh2GPrdIDkqYBowE2Bt7KhfzQgLHqeZApubrvc3icp5UNkVaMkQxUU4wSFQxNzNHRTFQWllZRk5DTS4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4.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5.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5.xml"/><Relationship Id="rId4" Type="http://schemas.openxmlformats.org/officeDocument/2006/relationships/hyperlink" Target="https://www.mass.gov/safe-routes-to-schoo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8" Type="http://schemas.openxmlformats.org/officeDocument/2006/relationships/hyperlink" Target="https://www.mass.gov/orgs/federal-funds-infrastructure-office" TargetMode="External"/><Relationship Id="rId3" Type="http://schemas.openxmlformats.org/officeDocument/2006/relationships/hyperlink" Target="mailto:Derek.Krevat@dot.state.ma.us" TargetMode="External"/><Relationship Id="rId7" Type="http://schemas.openxmlformats.org/officeDocument/2006/relationships/hyperlink" Target="https://www.grants.gov/search-grants" TargetMode="External"/><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hyperlink" Target="https://www.transportation.gov/dot-navigator" TargetMode="External"/><Relationship Id="rId5" Type="http://schemas.openxmlformats.org/officeDocument/2006/relationships/hyperlink" Target="mailto:MassDOTGrantCenral@DOT.state.ma.us" TargetMode="External"/><Relationship Id="rId4" Type="http://schemas.openxmlformats.org/officeDocument/2006/relationships/hyperlink" Target="mailto:Kristen.E.Rebelo@DOT.state.ma.u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1.xml"/><Relationship Id="rId5" Type="http://schemas.openxmlformats.org/officeDocument/2006/relationships/image" Target="../media/image5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8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2.xml"/><Relationship Id="rId5" Type="http://schemas.openxmlformats.org/officeDocument/2006/relationships/image" Target="../media/image70.sv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hyperlink" Target="mailto:waterta@epa.gov" TargetMode="External"/><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hyperlink" Target="https://www.epa.gov/system/files/documents/2023-10/waterta_programs_fact_sheet_101723.pdf" TargetMode="External"/><Relationship Id="rId5" Type="http://schemas.openxmlformats.org/officeDocument/2006/relationships/hyperlink" Target="https://www.epa.gov/water-infrastructure/water-technical-assistance-waterta" TargetMode="External"/><Relationship Id="rId4" Type="http://schemas.openxmlformats.org/officeDocument/2006/relationships/hyperlink" Target="https://www.epa.gov/water-infrastructure/water-technical-assistance-program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mass.gov/guides/sampling-for-lead-and-copper-at-schools-and-childcare-facilities" TargetMode="External"/><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hyperlink" Target="https://www.mass.gov/school-water-improvement-grant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8" Type="http://schemas.openxmlformats.org/officeDocument/2006/relationships/hyperlink" Target="mailto:lilla.dick@mass.gov" TargetMode="External"/><Relationship Id="rId3" Type="http://schemas.openxmlformats.org/officeDocument/2006/relationships/hyperlink" Target="mailto:nkeenan@tre.state.ma.us" TargetMode="External"/><Relationship Id="rId7" Type="http://schemas.openxmlformats.org/officeDocument/2006/relationships/hyperlink" Target="mailto:gregory.d.devine@mass.gov" TargetMode="External"/><Relationship Id="rId2" Type="http://schemas.openxmlformats.org/officeDocument/2006/relationships/hyperlink" Target="mailto:sperez@tre.state.ma.us" TargetMode="External"/><Relationship Id="rId1" Type="http://schemas.openxmlformats.org/officeDocument/2006/relationships/slideLayout" Target="../slideLayouts/slideLayout82.xml"/><Relationship Id="rId6" Type="http://schemas.openxmlformats.org/officeDocument/2006/relationships/hyperlink" Target="mailto:michele.higgins@mass.gov" TargetMode="External"/><Relationship Id="rId5" Type="http://schemas.openxmlformats.org/officeDocument/2006/relationships/hyperlink" Target="mailto:robin.mcnamara@mass.gov" TargetMode="External"/><Relationship Id="rId4" Type="http://schemas.openxmlformats.org/officeDocument/2006/relationships/hyperlink" Target="mailto:jderouen@tre.state.ma.u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8" Type="http://schemas.openxmlformats.org/officeDocument/2006/relationships/hyperlink" Target="https://docs.google.com/spreadsheets/d/1xAm8qMFhy-Dd1-kUbC3CwxmcM_hhXVDA/edit#gid=1414008680" TargetMode="External"/><Relationship Id="rId3" Type="http://schemas.openxmlformats.org/officeDocument/2006/relationships/hyperlink" Target="https://www.irs.gov/pub/irs-pdf/p5817.pdf" TargetMode="External"/><Relationship Id="rId7" Type="http://schemas.openxmlformats.org/officeDocument/2006/relationships/hyperlink" Target="https://docs.google.com/spreadsheets/d/1CVRK0u2hud4j6Fl50fVkNJRWxtrtjLZ6/edit#gid=943854338" TargetMode="External"/><Relationship Id="rId2" Type="http://schemas.openxmlformats.org/officeDocument/2006/relationships/hyperlink" Target="https://www.mass.gov/info-details/direct-pay-information---unpublished?auHash=PPZJItQdhuHKyBkFE7zh6bHNa5qCuAgyDQds2xN-p2o" TargetMode="External"/><Relationship Id="rId1" Type="http://schemas.openxmlformats.org/officeDocument/2006/relationships/slideLayout" Target="../slideLayouts/slideLayout70.xml"/><Relationship Id="rId6" Type="http://schemas.openxmlformats.org/officeDocument/2006/relationships/hyperlink" Target="https://docs.google.com/spreadsheets/d/1-kzQNtIJ8VqlMpvNtyHYqDT1OUKs3S7U/edit#gid=1857506849" TargetMode="External"/><Relationship Id="rId5" Type="http://schemas.openxmlformats.org/officeDocument/2006/relationships/hyperlink" Target="https://www.lawyersforgoodgovernment.org/elective-pay-ira-tax-incentives" TargetMode="External"/><Relationship Id="rId10" Type="http://schemas.openxmlformats.org/officeDocument/2006/relationships/hyperlink" Target="https://www.irs.gov/credits-deductions/elective-pay-and-transferability-frequently-asked-questions-elective-pay" TargetMode="External"/><Relationship Id="rId4" Type="http://schemas.openxmlformats.org/officeDocument/2006/relationships/hyperlink" Target="https://www.americanprogress.org/events/how-cities-can-take-advantage-of-direct-pay/" TargetMode="External"/><Relationship Id="rId9" Type="http://schemas.openxmlformats.org/officeDocument/2006/relationships/hyperlink" Target="https://www.irs.gov/credits-deductions/register-for-elective-payment-or-transfer-of-credi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2.xml"/><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mailto:FedFundsInfra@mass.gov" TargetMode="External"/><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
        <p:nvSpPr>
          <p:cNvPr id="2" name="Title 1">
            <a:extLst>
              <a:ext uri="{FF2B5EF4-FFF2-40B4-BE49-F238E27FC236}">
                <a16:creationId xmlns:a16="http://schemas.microsoft.com/office/drawing/2014/main" id="{0F387882-DF90-E287-A6BF-24F2BC095DCF}"/>
              </a:ext>
            </a:extLst>
          </p:cNvPr>
          <p:cNvSpPr>
            <a:spLocks noGrp="1"/>
          </p:cNvSpPr>
          <p:nvPr>
            <p:ph type="ctrTitle"/>
          </p:nvPr>
        </p:nvSpPr>
        <p:spPr>
          <a:xfrm>
            <a:off x="990096" y="977900"/>
            <a:ext cx="6539558" cy="3327734"/>
          </a:xfrm>
        </p:spPr>
        <p:txBody>
          <a:bodyPr anchor="b">
            <a:normAutofit/>
          </a:bodyPr>
          <a:lstStyle/>
          <a:p>
            <a:r>
              <a:rPr lang="en-US" sz="5400"/>
              <a:t>Federal funds &amp; infrastructure office </a:t>
            </a:r>
            <a:r>
              <a:rPr lang="en-US" sz="5400" b="1"/>
              <a:t>community tour</a:t>
            </a:r>
          </a:p>
        </p:txBody>
      </p:sp>
      <p:sp>
        <p:nvSpPr>
          <p:cNvPr id="3" name="Subtitle 2">
            <a:extLst>
              <a:ext uri="{FF2B5EF4-FFF2-40B4-BE49-F238E27FC236}">
                <a16:creationId xmlns:a16="http://schemas.microsoft.com/office/drawing/2014/main" id="{6BF96C16-BDB2-15EE-4778-FA5D2DB3A873}"/>
              </a:ext>
            </a:extLst>
          </p:cNvPr>
          <p:cNvSpPr>
            <a:spLocks noGrp="1"/>
          </p:cNvSpPr>
          <p:nvPr>
            <p:ph type="subTitle" idx="1"/>
          </p:nvPr>
        </p:nvSpPr>
        <p:spPr>
          <a:xfrm>
            <a:off x="990096" y="4621235"/>
            <a:ext cx="6539558" cy="1225028"/>
          </a:xfrm>
        </p:spPr>
        <p:txBody>
          <a:bodyPr anchor="t">
            <a:normAutofit/>
          </a:bodyPr>
          <a:lstStyle/>
          <a:p>
            <a:pPr algn="r"/>
            <a:r>
              <a:rPr lang="en-US" sz="2000"/>
              <a:t>Massasoit Community College, Brockton </a:t>
            </a:r>
          </a:p>
          <a:p>
            <a:pPr algn="r"/>
            <a:r>
              <a:rPr lang="en-US" sz="2000"/>
              <a:t>March 25, 2025</a:t>
            </a:r>
          </a:p>
        </p:txBody>
      </p:sp>
      <p:cxnSp>
        <p:nvCxnSpPr>
          <p:cNvPr id="37" name="Straight Connector 3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70647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158559" y="643467"/>
            <a:ext cx="4229566"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Massachusetts Federal match legislation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4" name="TextBox 3">
            <a:extLst>
              <a:ext uri="{FF2B5EF4-FFF2-40B4-BE49-F238E27FC236}">
                <a16:creationId xmlns:a16="http://schemas.microsoft.com/office/drawing/2014/main" id="{F5B4FF78-B142-84EA-0463-0190E96E2742}"/>
              </a:ext>
            </a:extLst>
          </p:cNvPr>
          <p:cNvSpPr txBox="1"/>
          <p:nvPr/>
        </p:nvSpPr>
        <p:spPr>
          <a:xfrm>
            <a:off x="4892386" y="735955"/>
            <a:ext cx="691861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Matching Funds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Unlocks up to </a:t>
            </a:r>
            <a:r>
              <a:rPr kumimoji="0" lang="en-US" sz="1800" b="1" i="0" u="none" strike="noStrike" kern="1200" cap="none" spc="0" normalizeH="0" baseline="0" noProof="0">
                <a:ln>
                  <a:noFill/>
                </a:ln>
                <a:solidFill>
                  <a:prstClr val="black"/>
                </a:solidFill>
                <a:effectLst/>
                <a:uLnTx/>
                <a:uFillTx/>
                <a:latin typeface="Tw Cen MT" panose="020B0602020104020603"/>
                <a:ea typeface="+mn-ea"/>
                <a:cs typeface="+mn-cs"/>
              </a:rPr>
              <a:t>$750M</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matching funds for federal programs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Eligible entities, including RPA’s can now apply for match via the </a:t>
            </a:r>
            <a:r>
              <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hlinkClick r:id="rId2">
                  <a:extLst>
                    <a:ext uri="{A12FA001-AC4F-418D-AE19-62706E023703}">
                      <ahyp:hlinkClr xmlns:ahyp="http://schemas.microsoft.com/office/drawing/2018/hyperlinkcolor" val="tx"/>
                    </a:ext>
                  </a:extLst>
                </a:hlinkClick>
              </a:rPr>
              <a:t>FFIO Match Request Form</a:t>
            </a:r>
            <a:endPar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Learn more on the new </a:t>
            </a:r>
            <a:r>
              <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hlinkClick r:id="rId3">
                  <a:extLst>
                    <a:ext uri="{A12FA001-AC4F-418D-AE19-62706E023703}">
                      <ahyp:hlinkClr xmlns:ahyp="http://schemas.microsoft.com/office/drawing/2018/hyperlinkcolor" val="tx"/>
                    </a:ext>
                  </a:extLst>
                </a:hlinkClick>
              </a:rPr>
              <a:t>Massachusetts Matching Funds Website</a:t>
            </a:r>
            <a:endParaRPr kumimoji="0" lang="en-US" sz="1800" b="0" i="0" u="none" strike="noStrike" kern="1200" cap="none" spc="0" normalizeH="0" baseline="0" noProof="0">
              <a:ln>
                <a:noFill/>
              </a:ln>
              <a:solidFill>
                <a:srgbClr val="1CADE4"/>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Other Financial Assistance for Municipalities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Allocates up</a:t>
            </a:r>
            <a:r>
              <a:rPr kumimoji="0" lang="en-US" sz="1800" b="0" i="0" u="none" strike="noStrike" kern="1200" cap="none" spc="0" normalizeH="0" baseline="0" noProof="0">
                <a:ln>
                  <a:noFill/>
                </a:ln>
                <a:solidFill>
                  <a:prstClr val="black"/>
                </a:solidFill>
                <a:effectLst/>
                <a:uLnTx/>
                <a:uFillTx/>
                <a:latin typeface="TW Cen MT"/>
                <a:ea typeface="+mn-ea"/>
                <a:cs typeface="Times New Roman"/>
              </a:rPr>
              <a:t> to </a:t>
            </a:r>
            <a:r>
              <a:rPr kumimoji="0" lang="en-US" sz="1800" b="1" i="0" u="none" strike="noStrike" kern="1200" cap="none" spc="0" normalizeH="0" baseline="0" noProof="0">
                <a:ln>
                  <a:noFill/>
                </a:ln>
                <a:solidFill>
                  <a:prstClr val="black"/>
                </a:solidFill>
                <a:effectLst/>
                <a:uLnTx/>
                <a:uFillTx/>
                <a:latin typeface="TW Cen MT"/>
                <a:ea typeface="+mn-ea"/>
                <a:cs typeface="Times New Roman"/>
              </a:rPr>
              <a:t>$50M</a:t>
            </a:r>
            <a:r>
              <a:rPr kumimoji="0" lang="en-US" sz="1800" b="0" i="0" u="none" strike="noStrike" kern="1200" cap="none" spc="0" normalizeH="0" baseline="0" noProof="0">
                <a:ln>
                  <a:noFill/>
                </a:ln>
                <a:solidFill>
                  <a:prstClr val="black"/>
                </a:solidFill>
                <a:effectLst/>
                <a:uLnTx/>
                <a:uFillTx/>
                <a:latin typeface="TW Cen MT"/>
                <a:ea typeface="+mn-ea"/>
                <a:cs typeface="Times New Roman"/>
              </a:rPr>
              <a:t> in the form of grants, loans, or other financial assistance, which may be directed to municipalities.</a:t>
            </a:r>
            <a:r>
              <a:rPr kumimoji="0" lang="en-US" sz="1800" b="0" i="0" u="none" strike="noStrike" kern="1200" cap="none" spc="0" normalizeH="0" baseline="0" noProof="0">
                <a:ln>
                  <a:noFill/>
                </a:ln>
                <a:solidFill>
                  <a:prstClr val="black"/>
                </a:solidFill>
                <a:effectLst/>
                <a:uLnTx/>
                <a:uFillTx/>
                <a:latin typeface="TW Cen MT"/>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a:ea typeface="+mn-ea"/>
                <a:cs typeface="+mn-cs"/>
              </a:rPr>
              <a:t>Explore providing start-up capital for Direct Pay-eligible projects,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Technical Assistance for Municipalities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Allocates up to </a:t>
            </a:r>
            <a:r>
              <a:rPr kumimoji="0" lang="en-US" sz="1800" b="1" i="0" u="none" strike="noStrike" kern="1200" cap="none" spc="0" normalizeH="0" baseline="0" noProof="0">
                <a:ln>
                  <a:noFill/>
                </a:ln>
                <a:solidFill>
                  <a:prstClr val="black"/>
                </a:solidFill>
                <a:effectLst/>
                <a:uLnTx/>
                <a:uFillTx/>
                <a:latin typeface="Tw Cen MT" panose="020B0602020104020603"/>
                <a:ea typeface="+mn-ea"/>
                <a:cs typeface="+mn-cs"/>
              </a:rPr>
              <a:t>$12M</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technical support to </a:t>
            </a:r>
            <a:r>
              <a:rPr kumimoji="0" lang="en-US" sz="1800" b="0" i="0" u="none" strike="noStrike" kern="1200" cap="none" spc="0" normalizeH="0" baseline="0" noProof="0" err="1">
                <a:ln>
                  <a:noFill/>
                </a:ln>
                <a:solidFill>
                  <a:prstClr val="black"/>
                </a:solidFill>
                <a:effectLst/>
                <a:uLnTx/>
                <a:uFillTx/>
                <a:latin typeface="Tw Cen MT" panose="020B0602020104020603"/>
                <a:ea typeface="+mn-ea"/>
                <a:cs typeface="+mn-cs"/>
              </a:rPr>
              <a:t>munis</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for grant application development and implementation assistance for successful awards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Leverage existing municipal outreach (partnership meetings, upcoming community tour, etc.) to understand municipal needs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2338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210312" y="643467"/>
            <a:ext cx="4105656"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Matching funds process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endParaRPr>
          </a:p>
        </p:txBody>
      </p:sp>
      <p:sp>
        <p:nvSpPr>
          <p:cNvPr id="4" name="TextBox 3">
            <a:extLst>
              <a:ext uri="{FF2B5EF4-FFF2-40B4-BE49-F238E27FC236}">
                <a16:creationId xmlns:a16="http://schemas.microsoft.com/office/drawing/2014/main" id="{F5B4FF78-B142-84EA-0463-0190E96E2742}"/>
              </a:ext>
            </a:extLst>
          </p:cNvPr>
          <p:cNvSpPr txBox="1"/>
          <p:nvPr/>
        </p:nvSpPr>
        <p:spPr>
          <a:xfrm>
            <a:off x="4812855" y="130629"/>
            <a:ext cx="7379145" cy="6924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Eligible applicants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State agencies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Independent governmental state or public entities (</a:t>
            </a:r>
            <a:r>
              <a:rPr kumimoji="0" lang="en-US" sz="2000" b="0" i="0" u="none" strike="noStrike" kern="1200" cap="none" spc="0" normalizeH="0" baseline="0" noProof="0" err="1">
                <a:ln>
                  <a:noFill/>
                </a:ln>
                <a:solidFill>
                  <a:prstClr val="black"/>
                </a:solidFill>
                <a:effectLst/>
                <a:uLnTx/>
                <a:uFillTx/>
                <a:latin typeface="Tw Cen MT" panose="020B0602020104020603"/>
                <a:ea typeface="+mn-ea"/>
                <a:cs typeface="+mn-cs"/>
              </a:rPr>
              <a:t>quasis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Municipalities (cities and towns)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Tribes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Regional planning agencies (RPAs)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Community development corporations (CDCs)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Other development authorities or agencies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Tw Cen MT" panose="020B0602020104020603"/>
                <a:ea typeface="+mn-ea"/>
                <a:cs typeface="+mn-cs"/>
              </a:rPr>
              <a:t>Private entities (under 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Application process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Fill out Federal Matching Funds Form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Email supporting materials to </a:t>
            </a:r>
            <a:r>
              <a:rPr kumimoji="0" lang="en-US" sz="2000" b="0" i="0" u="sng" strike="noStrike" kern="1200" cap="none" spc="0" normalizeH="0" baseline="0" noProof="0">
                <a:ln>
                  <a:noFill/>
                </a:ln>
                <a:solidFill>
                  <a:srgbClr val="467886"/>
                </a:solidFill>
                <a:effectLst/>
                <a:uLnTx/>
                <a:uFillTx/>
                <a:latin typeface="Times New Roman" panose="02020603050405020304" pitchFamily="18" charset="0"/>
                <a:ea typeface="Times New Roman" panose="02020603050405020304" pitchFamily="18" charset="0"/>
                <a:cs typeface="Arial" panose="020B0604020202020204" pitchFamily="34" charset="0"/>
                <a:hlinkClick r:id="rId3"/>
              </a:rPr>
              <a:t>fedfundsinfra@mass.gov</a:t>
            </a:r>
            <a:endParaRPr kumimoji="0" lang="en-US" sz="2000" b="0" i="0" u="sng" strike="noStrike" kern="1200" cap="none" spc="0" normalizeH="0" baseline="0" noProof="0">
              <a:ln>
                <a:noFill/>
              </a:ln>
              <a:solidFill>
                <a:prstClr val="black"/>
              </a:solidFill>
              <a:effectLst/>
              <a:uLnTx/>
              <a:uFillTx/>
              <a:latin typeface="Tw Cen MT" panose="020B0602020104020603"/>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Questions on form or materials: reach out to Bob and Sam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If your agency works with </a:t>
            </a:r>
            <a:r>
              <a:rPr kumimoji="0" lang="en-US" sz="2000" b="0" i="0" u="none" strike="noStrike" kern="1200" cap="none" spc="0" normalizeH="0" baseline="0" noProof="0" err="1">
                <a:ln>
                  <a:noFill/>
                </a:ln>
                <a:solidFill>
                  <a:prstClr val="black"/>
                </a:solidFill>
                <a:effectLst/>
                <a:uLnTx/>
                <a:uFillTx/>
                <a:latin typeface="Tw Cen MT" panose="020B0602020104020603"/>
                <a:ea typeface="+mn-ea"/>
                <a:cs typeface="Arial" panose="020B0604020202020204" pitchFamily="34" charset="0"/>
              </a:rPr>
              <a:t>munis</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 on a federal program, </a:t>
            </a:r>
            <a:r>
              <a:rPr kumimoji="0" lang="en-US" sz="20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have the </a:t>
            </a:r>
            <a:r>
              <a:rPr kumimoji="0" lang="en-US" sz="2000" b="1" i="0" u="none" strike="noStrike" kern="1200" cap="none" spc="0" normalizeH="0" baseline="0" noProof="0" err="1">
                <a:ln>
                  <a:noFill/>
                </a:ln>
                <a:solidFill>
                  <a:prstClr val="black"/>
                </a:solidFill>
                <a:effectLst/>
                <a:uLnTx/>
                <a:uFillTx/>
                <a:latin typeface="Tw Cen MT" panose="020B0602020104020603"/>
                <a:ea typeface="+mn-ea"/>
                <a:cs typeface="Arial" panose="020B0604020202020204" pitchFamily="34" charset="0"/>
              </a:rPr>
              <a:t>muni</a:t>
            </a:r>
            <a:r>
              <a:rPr kumimoji="0" lang="en-US" sz="20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 who would be award recipient apply for match</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Timeline</a:t>
            </a: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Three (3) weeks prior to federal application submission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FFIO and ANF review on a rolling basis (for now)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Arial" panose="020B0604020202020204" pitchFamily="34" charset="0"/>
              </a:rPr>
              <a:t>Still reviewing how to process retroactive requests</a:t>
            </a: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6371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46FF15-F511-99D5-E597-37312CDD5B6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95D99A-3234-9FAF-1BAD-C731E6C2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1E4327BE-8FF2-8C61-9172-6C2A3A35C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9A7015AB-C239-9EC3-5808-B7DDB6919C43}"/>
              </a:ext>
            </a:extLst>
          </p:cNvPr>
          <p:cNvSpPr txBox="1">
            <a:spLocks/>
          </p:cNvSpPr>
          <p:nvPr/>
        </p:nvSpPr>
        <p:spPr>
          <a:xfrm>
            <a:off x="586771" y="401197"/>
            <a:ext cx="3480753" cy="199914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Project Prioritization Process</a:t>
            </a:r>
          </a:p>
        </p:txBody>
      </p:sp>
      <p:sp>
        <p:nvSpPr>
          <p:cNvPr id="4" name="TextBox 3">
            <a:extLst>
              <a:ext uri="{FF2B5EF4-FFF2-40B4-BE49-F238E27FC236}">
                <a16:creationId xmlns:a16="http://schemas.microsoft.com/office/drawing/2014/main" id="{B44C5B8F-9A2D-EAC4-A254-63CAFC561E3A}"/>
              </a:ext>
            </a:extLst>
          </p:cNvPr>
          <p:cNvSpPr txBox="1"/>
          <p:nvPr/>
        </p:nvSpPr>
        <p:spPr>
          <a:xfrm>
            <a:off x="5049219" y="489734"/>
            <a:ext cx="7076106"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w Cen MT" panose="020B0602020104020603"/>
                <a:ea typeface="+mn-ea"/>
                <a:cs typeface="+mn-cs"/>
              </a:rPr>
              <a:t>Develop Project Prioritization List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Aggregate priority projects through RPAs, EJ organizations, the Road Show, engagement with mayors, Fed Funds Partnership meetings, EEA's Green Communities and MVP program, etc.</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Identify potential federal funding sources, other potential financial assistance (e.g., match funding, loans, grants), and TA roadblocks.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rPr>
              <a:t>Create and execute plan to advances issues related to these 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1200" b="0" i="0" u="none" strike="noStrike" kern="1200" cap="none" spc="0" normalizeH="0" baseline="0" noProof="0">
              <a:ln>
                <a:noFill/>
              </a:ln>
              <a:solidFill>
                <a:prstClr val="black"/>
              </a:solidFill>
              <a:effectLst/>
              <a:uLnTx/>
              <a:uFillTx/>
              <a:latin typeface="TW Cen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w Cen MT" panose="020B0602020104020603"/>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Tw Cen MT Condensed" panose="020B0606020104020203"/>
              <a:buAutoNum type="arabicPeriod"/>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5" name="Graphic 4" descr="List with solid fill">
            <a:extLst>
              <a:ext uri="{FF2B5EF4-FFF2-40B4-BE49-F238E27FC236}">
                <a16:creationId xmlns:a16="http://schemas.microsoft.com/office/drawing/2014/main" id="{E0553282-6E06-7A42-19C7-1C541F400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264" y="3303870"/>
            <a:ext cx="2525829" cy="2525829"/>
          </a:xfrm>
          <a:prstGeom prst="rect">
            <a:avLst/>
          </a:prstGeom>
        </p:spPr>
      </p:pic>
    </p:spTree>
    <p:extLst>
      <p:ext uri="{BB962C8B-B14F-4D97-AF65-F5344CB8AC3E}">
        <p14:creationId xmlns:p14="http://schemas.microsoft.com/office/powerpoint/2010/main" val="175139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EFB9A7-C8DD-7F1A-F23E-02E2D28F5C0B}"/>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New Federal Funding Opportunities</a:t>
            </a:r>
          </a:p>
        </p:txBody>
      </p:sp>
      <p:sp>
        <p:nvSpPr>
          <p:cNvPr id="32" name="Rectangle 31">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732401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B7AD68-2546-FA2F-A2F2-6C54E2284F2F}"/>
              </a:ext>
            </a:extLst>
          </p:cNvPr>
          <p:cNvSpPr txBox="1">
            <a:spLocks/>
          </p:cNvSpPr>
          <p:nvPr/>
        </p:nvSpPr>
        <p:spPr>
          <a:xfrm>
            <a:off x="804423" y="108836"/>
            <a:ext cx="9232052" cy="100245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a:ln>
                  <a:noFill/>
                </a:ln>
                <a:solidFill>
                  <a:prstClr val="black"/>
                </a:solidFill>
                <a:effectLst/>
                <a:uLnTx/>
                <a:uFillTx/>
                <a:latin typeface="Tw Cen MT Condensed" panose="020B0606020104020203"/>
                <a:ea typeface="+mj-ea"/>
                <a:cs typeface="+mj-cs"/>
              </a:rPr>
              <a:t>TRANSPORTATION</a:t>
            </a:r>
          </a:p>
        </p:txBody>
      </p:sp>
      <p:graphicFrame>
        <p:nvGraphicFramePr>
          <p:cNvPr id="6" name="Content Placeholder 5">
            <a:extLst>
              <a:ext uri="{FF2B5EF4-FFF2-40B4-BE49-F238E27FC236}">
                <a16:creationId xmlns:a16="http://schemas.microsoft.com/office/drawing/2014/main" id="{368F81D1-7524-C303-1F6B-2A267DC09799}"/>
              </a:ext>
            </a:extLst>
          </p:cNvPr>
          <p:cNvGraphicFramePr>
            <a:graphicFrameLocks noGrp="1"/>
          </p:cNvGraphicFramePr>
          <p:nvPr>
            <p:ph idx="1"/>
            <p:extLst>
              <p:ext uri="{D42A27DB-BD31-4B8C-83A1-F6EECF244321}">
                <p14:modId xmlns:p14="http://schemas.microsoft.com/office/powerpoint/2010/main" val="3494543106"/>
              </p:ext>
            </p:extLst>
          </p:nvPr>
        </p:nvGraphicFramePr>
        <p:xfrm>
          <a:off x="896583" y="953513"/>
          <a:ext cx="10698948" cy="2926080"/>
        </p:xfrm>
        <a:graphic>
          <a:graphicData uri="http://schemas.openxmlformats.org/drawingml/2006/table">
            <a:tbl>
              <a:tblPr firstRow="1" bandRow="1">
                <a:tableStyleId>{5C22544A-7EE6-4342-B048-85BDC9FD1C3A}</a:tableStyleId>
              </a:tblPr>
              <a:tblGrid>
                <a:gridCol w="3053625">
                  <a:extLst>
                    <a:ext uri="{9D8B030D-6E8A-4147-A177-3AD203B41FA5}">
                      <a16:colId xmlns:a16="http://schemas.microsoft.com/office/drawing/2014/main" val="1434439961"/>
                    </a:ext>
                  </a:extLst>
                </a:gridCol>
                <a:gridCol w="2660904">
                  <a:extLst>
                    <a:ext uri="{9D8B030D-6E8A-4147-A177-3AD203B41FA5}">
                      <a16:colId xmlns:a16="http://schemas.microsoft.com/office/drawing/2014/main" val="2422528130"/>
                    </a:ext>
                  </a:extLst>
                </a:gridCol>
                <a:gridCol w="1645920">
                  <a:extLst>
                    <a:ext uri="{9D8B030D-6E8A-4147-A177-3AD203B41FA5}">
                      <a16:colId xmlns:a16="http://schemas.microsoft.com/office/drawing/2014/main" val="649423846"/>
                    </a:ext>
                  </a:extLst>
                </a:gridCol>
                <a:gridCol w="1271016">
                  <a:extLst>
                    <a:ext uri="{9D8B030D-6E8A-4147-A177-3AD203B41FA5}">
                      <a16:colId xmlns:a16="http://schemas.microsoft.com/office/drawing/2014/main" val="215457357"/>
                    </a:ext>
                  </a:extLst>
                </a:gridCol>
                <a:gridCol w="2067483">
                  <a:extLst>
                    <a:ext uri="{9D8B030D-6E8A-4147-A177-3AD203B41FA5}">
                      <a16:colId xmlns:a16="http://schemas.microsoft.com/office/drawing/2014/main" val="2914649782"/>
                    </a:ext>
                  </a:extLst>
                </a:gridCol>
              </a:tblGrid>
              <a:tr h="325693">
                <a:tc>
                  <a:txBody>
                    <a:bodyPr/>
                    <a:lstStyle/>
                    <a:p>
                      <a:pPr algn="ctr"/>
                      <a:r>
                        <a:rPr lang="en-US"/>
                        <a:t>Grant Name</a:t>
                      </a:r>
                    </a:p>
                  </a:txBody>
                  <a:tcPr anchor="ctr"/>
                </a:tc>
                <a:tc>
                  <a:txBody>
                    <a:bodyPr/>
                    <a:lstStyle/>
                    <a:p>
                      <a:pPr algn="ctr"/>
                      <a:r>
                        <a:rPr lang="en-US"/>
                        <a:t>Eligibility</a:t>
                      </a:r>
                    </a:p>
                  </a:txBody>
                  <a:tcPr anchor="ctr"/>
                </a:tc>
                <a:tc>
                  <a:txBody>
                    <a:bodyPr/>
                    <a:lstStyle/>
                    <a:p>
                      <a:pPr algn="ctr"/>
                      <a:r>
                        <a:rPr lang="en-US"/>
                        <a:t>Max Award</a:t>
                      </a:r>
                    </a:p>
                  </a:txBody>
                  <a:tcPr anchor="ctr"/>
                </a:tc>
                <a:tc>
                  <a:txBody>
                    <a:bodyPr/>
                    <a:lstStyle/>
                    <a:p>
                      <a:pPr algn="ctr"/>
                      <a:r>
                        <a:rPr lang="en-US"/>
                        <a:t>Cost Share</a:t>
                      </a:r>
                    </a:p>
                  </a:txBody>
                  <a:tcPr anchor="ctr"/>
                </a:tc>
                <a:tc>
                  <a:txBody>
                    <a:bodyPr/>
                    <a:lstStyle/>
                    <a:p>
                      <a:pPr algn="ctr"/>
                      <a:r>
                        <a:rPr lang="en-US"/>
                        <a:t>Deadline</a:t>
                      </a:r>
                    </a:p>
                  </a:txBody>
                  <a:tcPr anchor="ctr"/>
                </a:tc>
                <a:extLst>
                  <a:ext uri="{0D108BD9-81ED-4DB2-BD59-A6C34878D82A}">
                    <a16:rowId xmlns:a16="http://schemas.microsoft.com/office/drawing/2014/main" val="1212762885"/>
                  </a:ext>
                </a:extLst>
              </a:tr>
              <a:tr h="6281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CADE4"/>
                          </a:solidFill>
                        </a:rPr>
                        <a:t>Rural and Tribal Assistance Pilot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Rural Local Governments, Tribes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$2,250,000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N/A</a:t>
                      </a:r>
                    </a:p>
                    <a:p>
                      <a:pPr lvl="0" algn="ctr">
                        <a:buNone/>
                      </a:pPr>
                      <a:endParaRPr lang="en-US"/>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baseline="0" noProof="0">
                          <a:solidFill>
                            <a:srgbClr val="000000"/>
                          </a:solidFill>
                          <a:latin typeface="+mn-lt"/>
                        </a:rPr>
                        <a:t>4/17/2025</a:t>
                      </a:r>
                    </a:p>
                  </a:txBody>
                  <a:tcPr anchor="ctr"/>
                </a:tc>
                <a:extLst>
                  <a:ext uri="{0D108BD9-81ED-4DB2-BD59-A6C34878D82A}">
                    <a16:rowId xmlns:a16="http://schemas.microsoft.com/office/drawing/2014/main" val="2435803311"/>
                  </a:ext>
                </a:extLst>
              </a:tr>
              <a:tr h="628123">
                <a:tc>
                  <a:txBody>
                    <a:bodyPr/>
                    <a:lstStyle/>
                    <a:p>
                      <a:pPr lvl="0" algn="ctr">
                        <a:buNone/>
                      </a:pPr>
                      <a:r>
                        <a:rPr lang="en-US" sz="1800" b="1">
                          <a:solidFill>
                            <a:srgbClr val="1CADE4"/>
                          </a:solidFill>
                        </a:rPr>
                        <a:t>PROTECT Grant</a:t>
                      </a:r>
                    </a:p>
                  </a:txBody>
                  <a:tcPr anchor="ctr"/>
                </a:tc>
                <a:tc>
                  <a:txBody>
                    <a:bodyPr/>
                    <a:lstStyle/>
                    <a:p>
                      <a:pPr marL="0" lvl="0" indent="0" algn="ctr">
                        <a:lnSpc>
                          <a:spcPct val="100000"/>
                        </a:lnSpc>
                        <a:spcBef>
                          <a:spcPts val="0"/>
                        </a:spcBef>
                        <a:spcAft>
                          <a:spcPts val="0"/>
                        </a:spcAft>
                        <a:buNone/>
                      </a:pPr>
                      <a:r>
                        <a:rPr lang="en-US"/>
                        <a:t>State, Local Governments, Tribes</a:t>
                      </a:r>
                    </a:p>
                  </a:txBody>
                  <a:tcPr anchor="ctr"/>
                </a:tc>
                <a:tc>
                  <a:txBody>
                    <a:bodyPr/>
                    <a:lstStyle/>
                    <a:p>
                      <a:pPr lvl="0" algn="ctr">
                        <a:buNone/>
                      </a:pPr>
                      <a:r>
                        <a:rPr lang="en-US"/>
                        <a:t>$60,000,000</a:t>
                      </a:r>
                    </a:p>
                  </a:txBody>
                  <a:tcPr anchor="ctr"/>
                </a:tc>
                <a:tc>
                  <a:txBody>
                    <a:bodyPr/>
                    <a:lstStyle/>
                    <a:p>
                      <a:pPr lvl="0" algn="ctr">
                        <a:buNone/>
                      </a:pPr>
                      <a:r>
                        <a:rPr lang="en-US"/>
                        <a:t>0-20%</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Expected Timeline: Spring 2025</a:t>
                      </a:r>
                    </a:p>
                  </a:txBody>
                  <a:tcPr anchor="ctr"/>
                </a:tc>
                <a:extLst>
                  <a:ext uri="{0D108BD9-81ED-4DB2-BD59-A6C34878D82A}">
                    <a16:rowId xmlns:a16="http://schemas.microsoft.com/office/drawing/2014/main" val="450426219"/>
                  </a:ext>
                </a:extLst>
              </a:tr>
              <a:tr h="628123">
                <a:tc>
                  <a:txBody>
                    <a:bodyPr/>
                    <a:lstStyle/>
                    <a:p>
                      <a:pPr lvl="0" algn="ctr">
                        <a:buNone/>
                      </a:pPr>
                      <a:r>
                        <a:rPr lang="en-US" sz="1800" b="1">
                          <a:solidFill>
                            <a:srgbClr val="1CADE4"/>
                          </a:solidFill>
                        </a:rPr>
                        <a:t>Port Infrastructure Development Program</a:t>
                      </a:r>
                    </a:p>
                  </a:txBody>
                  <a:tcPr anchor="ctr"/>
                </a:tc>
                <a:tc>
                  <a:txBody>
                    <a:bodyPr/>
                    <a:lstStyle/>
                    <a:p>
                      <a:pPr marL="0" lvl="0" indent="0" algn="ctr">
                        <a:lnSpc>
                          <a:spcPct val="100000"/>
                        </a:lnSpc>
                        <a:spcBef>
                          <a:spcPts val="0"/>
                        </a:spcBef>
                        <a:spcAft>
                          <a:spcPts val="0"/>
                        </a:spcAft>
                        <a:buNone/>
                      </a:pPr>
                      <a:r>
                        <a:rPr lang="en-US" sz="1800" b="0" i="0" u="none" strike="noStrike" baseline="0" noProof="0">
                          <a:solidFill>
                            <a:srgbClr val="000000"/>
                          </a:solidFill>
                          <a:latin typeface="Tw Cen MT"/>
                        </a:rPr>
                        <a:t>State, Local Governments, Tribes</a:t>
                      </a:r>
                    </a:p>
                  </a:txBody>
                  <a:tcPr anchor="ctr"/>
                </a:tc>
                <a:tc>
                  <a:txBody>
                    <a:bodyPr/>
                    <a:lstStyle/>
                    <a:p>
                      <a:pPr lvl="0" algn="ctr">
                        <a:buNone/>
                      </a:pPr>
                      <a:r>
                        <a:rPr lang="en-US" sz="1800" b="0" i="0" kern="1200">
                          <a:solidFill>
                            <a:schemeClr val="dk1"/>
                          </a:solidFill>
                          <a:effectLst/>
                          <a:latin typeface="+mn-lt"/>
                          <a:ea typeface="+mn-ea"/>
                          <a:cs typeface="+mn-cs"/>
                        </a:rPr>
                        <a:t>$112,500,000</a:t>
                      </a:r>
                      <a:endParaRPr lang="en-US"/>
                    </a:p>
                  </a:txBody>
                  <a:tcPr anchor="ctr"/>
                </a:tc>
                <a:tc>
                  <a:txBody>
                    <a:bodyPr/>
                    <a:lstStyle/>
                    <a:p>
                      <a:pPr lvl="0" algn="ctr">
                        <a:buNone/>
                      </a:pPr>
                      <a:r>
                        <a:rPr lang="en-US"/>
                        <a:t>20% (with exceptions)</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4/30/2024</a:t>
                      </a:r>
                    </a:p>
                  </a:txBody>
                  <a:tcPr anchor="ctr"/>
                </a:tc>
                <a:extLst>
                  <a:ext uri="{0D108BD9-81ED-4DB2-BD59-A6C34878D82A}">
                    <a16:rowId xmlns:a16="http://schemas.microsoft.com/office/drawing/2014/main" val="911331676"/>
                  </a:ext>
                </a:extLst>
              </a:tr>
              <a:tr h="628123">
                <a:tc>
                  <a:txBody>
                    <a:bodyPr/>
                    <a:lstStyle/>
                    <a:p>
                      <a:pPr lvl="0" algn="ctr">
                        <a:buNone/>
                      </a:pPr>
                      <a:r>
                        <a:rPr lang="en-US" sz="1800" b="1">
                          <a:solidFill>
                            <a:srgbClr val="1CADE4"/>
                          </a:solidFill>
                        </a:rPr>
                        <a:t>Safe Streets and Roads for All (SS4A)</a:t>
                      </a:r>
                    </a:p>
                  </a:txBody>
                  <a:tcPr anchor="ctr"/>
                </a:tc>
                <a:tc>
                  <a:txBody>
                    <a:bodyPr/>
                    <a:lstStyle/>
                    <a:p>
                      <a:pPr marL="0" lvl="0" indent="0" algn="ctr">
                        <a:lnSpc>
                          <a:spcPct val="100000"/>
                        </a:lnSpc>
                        <a:spcBef>
                          <a:spcPts val="0"/>
                        </a:spcBef>
                        <a:spcAft>
                          <a:spcPts val="0"/>
                        </a:spcAft>
                        <a:buNone/>
                      </a:pPr>
                      <a:r>
                        <a:rPr lang="en-US" sz="1800" b="0" i="0" u="none" strike="noStrike" baseline="0" noProof="0">
                          <a:solidFill>
                            <a:srgbClr val="000000"/>
                          </a:solidFill>
                          <a:latin typeface="Tw Cen MT"/>
                        </a:rPr>
                        <a:t>Local Governments, Tribes, Universities, School Districts</a:t>
                      </a:r>
                    </a:p>
                  </a:txBody>
                  <a:tcPr anchor="ctr"/>
                </a:tc>
                <a:tc>
                  <a:txBody>
                    <a:bodyPr/>
                    <a:lstStyle/>
                    <a:p>
                      <a:pPr lvl="0" algn="ctr">
                        <a:buNone/>
                      </a:pPr>
                      <a:r>
                        <a:rPr lang="en-US"/>
                        <a:t>TBA</a:t>
                      </a:r>
                    </a:p>
                  </a:txBody>
                  <a:tcPr anchor="ctr"/>
                </a:tc>
                <a:tc>
                  <a:txBody>
                    <a:bodyPr/>
                    <a:lstStyle/>
                    <a:p>
                      <a:pPr lvl="0" algn="ctr">
                        <a:buNone/>
                      </a:pPr>
                      <a:r>
                        <a:rPr lang="en-US"/>
                        <a:t>TBA</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Expected Timeline: Spring 2025</a:t>
                      </a:r>
                    </a:p>
                  </a:txBody>
                  <a:tcPr anchor="ctr"/>
                </a:tc>
                <a:extLst>
                  <a:ext uri="{0D108BD9-81ED-4DB2-BD59-A6C34878D82A}">
                    <a16:rowId xmlns:a16="http://schemas.microsoft.com/office/drawing/2014/main" val="3844639613"/>
                  </a:ext>
                </a:extLst>
              </a:tr>
            </a:tbl>
          </a:graphicData>
        </a:graphic>
      </p:graphicFrame>
    </p:spTree>
    <p:extLst>
      <p:ext uri="{BB962C8B-B14F-4D97-AF65-F5344CB8AC3E}">
        <p14:creationId xmlns:p14="http://schemas.microsoft.com/office/powerpoint/2010/main" val="866654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B7AD68-2546-FA2F-A2F2-6C54E2284F2F}"/>
              </a:ext>
            </a:extLst>
          </p:cNvPr>
          <p:cNvSpPr txBox="1">
            <a:spLocks/>
          </p:cNvSpPr>
          <p:nvPr/>
        </p:nvSpPr>
        <p:spPr>
          <a:xfrm>
            <a:off x="804423" y="108836"/>
            <a:ext cx="9232052" cy="100245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a:ln>
                  <a:noFill/>
                </a:ln>
                <a:solidFill>
                  <a:prstClr val="black"/>
                </a:solidFill>
                <a:effectLst/>
                <a:uLnTx/>
                <a:uFillTx/>
                <a:latin typeface="Tw Cen MT Condensed" panose="020B0606020104020203"/>
                <a:ea typeface="+mj-ea"/>
                <a:cs typeface="+mj-cs"/>
              </a:rPr>
              <a:t>CLIMATE</a:t>
            </a:r>
          </a:p>
        </p:txBody>
      </p:sp>
      <p:graphicFrame>
        <p:nvGraphicFramePr>
          <p:cNvPr id="6" name="Content Placeholder 5">
            <a:extLst>
              <a:ext uri="{FF2B5EF4-FFF2-40B4-BE49-F238E27FC236}">
                <a16:creationId xmlns:a16="http://schemas.microsoft.com/office/drawing/2014/main" id="{368F81D1-7524-C303-1F6B-2A267DC09799}"/>
              </a:ext>
            </a:extLst>
          </p:cNvPr>
          <p:cNvGraphicFramePr>
            <a:graphicFrameLocks noGrp="1"/>
          </p:cNvGraphicFramePr>
          <p:nvPr>
            <p:ph idx="1"/>
            <p:extLst>
              <p:ext uri="{D42A27DB-BD31-4B8C-83A1-F6EECF244321}">
                <p14:modId xmlns:p14="http://schemas.microsoft.com/office/powerpoint/2010/main" val="1674180389"/>
              </p:ext>
            </p:extLst>
          </p:nvPr>
        </p:nvGraphicFramePr>
        <p:xfrm>
          <a:off x="896583" y="953513"/>
          <a:ext cx="10698946" cy="5303520"/>
        </p:xfrm>
        <a:graphic>
          <a:graphicData uri="http://schemas.openxmlformats.org/drawingml/2006/table">
            <a:tbl>
              <a:tblPr firstRow="1" bandRow="1">
                <a:tableStyleId>{5C22544A-7EE6-4342-B048-85BDC9FD1C3A}</a:tableStyleId>
              </a:tblPr>
              <a:tblGrid>
                <a:gridCol w="3053625">
                  <a:extLst>
                    <a:ext uri="{9D8B030D-6E8A-4147-A177-3AD203B41FA5}">
                      <a16:colId xmlns:a16="http://schemas.microsoft.com/office/drawing/2014/main" val="1434439961"/>
                    </a:ext>
                  </a:extLst>
                </a:gridCol>
                <a:gridCol w="2660904">
                  <a:extLst>
                    <a:ext uri="{9D8B030D-6E8A-4147-A177-3AD203B41FA5}">
                      <a16:colId xmlns:a16="http://schemas.microsoft.com/office/drawing/2014/main" val="2422528130"/>
                    </a:ext>
                  </a:extLst>
                </a:gridCol>
                <a:gridCol w="1623579">
                  <a:extLst>
                    <a:ext uri="{9D8B030D-6E8A-4147-A177-3AD203B41FA5}">
                      <a16:colId xmlns:a16="http://schemas.microsoft.com/office/drawing/2014/main" val="649423846"/>
                    </a:ext>
                  </a:extLst>
                </a:gridCol>
                <a:gridCol w="1293356">
                  <a:extLst>
                    <a:ext uri="{9D8B030D-6E8A-4147-A177-3AD203B41FA5}">
                      <a16:colId xmlns:a16="http://schemas.microsoft.com/office/drawing/2014/main" val="215457357"/>
                    </a:ext>
                  </a:extLst>
                </a:gridCol>
                <a:gridCol w="2067482">
                  <a:extLst>
                    <a:ext uri="{9D8B030D-6E8A-4147-A177-3AD203B41FA5}">
                      <a16:colId xmlns:a16="http://schemas.microsoft.com/office/drawing/2014/main" val="2914649782"/>
                    </a:ext>
                  </a:extLst>
                </a:gridCol>
              </a:tblGrid>
              <a:tr h="298032">
                <a:tc>
                  <a:txBody>
                    <a:bodyPr/>
                    <a:lstStyle/>
                    <a:p>
                      <a:pPr algn="ctr"/>
                      <a:r>
                        <a:rPr lang="en-US"/>
                        <a:t>Grant Name</a:t>
                      </a:r>
                    </a:p>
                  </a:txBody>
                  <a:tcPr anchor="ctr"/>
                </a:tc>
                <a:tc>
                  <a:txBody>
                    <a:bodyPr/>
                    <a:lstStyle/>
                    <a:p>
                      <a:pPr algn="ctr"/>
                      <a:r>
                        <a:rPr lang="en-US"/>
                        <a:t>Eligibility</a:t>
                      </a:r>
                    </a:p>
                  </a:txBody>
                  <a:tcPr anchor="ctr"/>
                </a:tc>
                <a:tc>
                  <a:txBody>
                    <a:bodyPr/>
                    <a:lstStyle/>
                    <a:p>
                      <a:pPr algn="ctr"/>
                      <a:r>
                        <a:rPr lang="en-US"/>
                        <a:t>Max Award</a:t>
                      </a:r>
                    </a:p>
                  </a:txBody>
                  <a:tcPr anchor="ctr"/>
                </a:tc>
                <a:tc>
                  <a:txBody>
                    <a:bodyPr/>
                    <a:lstStyle/>
                    <a:p>
                      <a:pPr algn="ctr"/>
                      <a:r>
                        <a:rPr lang="en-US"/>
                        <a:t>Cost Share</a:t>
                      </a:r>
                    </a:p>
                  </a:txBody>
                  <a:tcPr anchor="ctr"/>
                </a:tc>
                <a:tc>
                  <a:txBody>
                    <a:bodyPr/>
                    <a:lstStyle/>
                    <a:p>
                      <a:pPr algn="ctr"/>
                      <a:r>
                        <a:rPr lang="en-US"/>
                        <a:t>Deadline</a:t>
                      </a:r>
                    </a:p>
                  </a:txBody>
                  <a:tcPr anchor="ctr"/>
                </a:tc>
                <a:extLst>
                  <a:ext uri="{0D108BD9-81ED-4DB2-BD59-A6C34878D82A}">
                    <a16:rowId xmlns:a16="http://schemas.microsoft.com/office/drawing/2014/main" val="1212762885"/>
                  </a:ext>
                </a:extLst>
              </a:tr>
              <a:tr h="776567">
                <a:tc>
                  <a:txBody>
                    <a:bodyPr/>
                    <a:lstStyle/>
                    <a:p>
                      <a:pPr lvl="0" algn="ctr">
                        <a:buNone/>
                      </a:pPr>
                      <a:r>
                        <a:rPr lang="en-US" sz="1800" b="1">
                          <a:solidFill>
                            <a:srgbClr val="1CADE4"/>
                          </a:solidFill>
                        </a:rPr>
                        <a:t>Candidate Species Conservation Fund</a:t>
                      </a:r>
                      <a:endParaRPr lang="en-US"/>
                    </a:p>
                  </a:txBody>
                  <a:tcPr anchor="ctr"/>
                </a:tc>
                <a:tc>
                  <a:txBody>
                    <a:bodyPr/>
                    <a:lstStyle/>
                    <a:p>
                      <a:pPr marL="0" lvl="0" indent="0" algn="ctr">
                        <a:lnSpc>
                          <a:spcPct val="100000"/>
                        </a:lnSpc>
                        <a:spcBef>
                          <a:spcPts val="0"/>
                        </a:spcBef>
                        <a:spcAft>
                          <a:spcPts val="0"/>
                        </a:spcAft>
                        <a:buNone/>
                      </a:pPr>
                      <a:r>
                        <a:rPr lang="en-US"/>
                        <a:t>State, Local Governments, Tribes, Universities, School Districts, Nonprofits, Small Businesses, Individuals </a:t>
                      </a:r>
                    </a:p>
                  </a:txBody>
                  <a:tcPr anchor="ctr"/>
                </a:tc>
                <a:tc>
                  <a:txBody>
                    <a:bodyPr/>
                    <a:lstStyle/>
                    <a:p>
                      <a:pPr lvl="0" algn="ctr">
                        <a:buNone/>
                      </a:pPr>
                      <a:r>
                        <a:rPr lang="en-US"/>
                        <a:t>N/A</a:t>
                      </a:r>
                    </a:p>
                    <a:p>
                      <a:pPr lvl="0" algn="ctr">
                        <a:buNone/>
                      </a:pPr>
                      <a:br>
                        <a:rPr lang="en-US"/>
                      </a:br>
                      <a:r>
                        <a:rPr lang="en-US" sz="1600"/>
                        <a:t>Total Program Funding: $500,000</a:t>
                      </a:r>
                      <a:endParaRPr lang="en-US"/>
                    </a:p>
                  </a:txBody>
                  <a:tcPr anchor="ctr"/>
                </a:tc>
                <a:tc>
                  <a:txBody>
                    <a:bodyPr/>
                    <a:lstStyle/>
                    <a:p>
                      <a:pPr lvl="0" algn="ctr">
                        <a:buNone/>
                      </a:pPr>
                      <a:r>
                        <a:rPr lang="en-US"/>
                        <a:t>N/A</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9/30/2025</a:t>
                      </a:r>
                      <a:endParaRPr lang="en-US"/>
                    </a:p>
                  </a:txBody>
                  <a:tcPr anchor="ctr"/>
                </a:tc>
                <a:extLst>
                  <a:ext uri="{0D108BD9-81ED-4DB2-BD59-A6C34878D82A}">
                    <a16:rowId xmlns:a16="http://schemas.microsoft.com/office/drawing/2014/main" val="4207175379"/>
                  </a:ext>
                </a:extLst>
              </a:tr>
              <a:tr h="776568">
                <a:tc>
                  <a:txBody>
                    <a:bodyPr/>
                    <a:lstStyle/>
                    <a:p>
                      <a:pPr lvl="0" algn="ctr">
                        <a:buNone/>
                      </a:pPr>
                      <a:r>
                        <a:rPr lang="en-US" sz="1800" b="1">
                          <a:solidFill>
                            <a:srgbClr val="1CADE4"/>
                          </a:solidFill>
                        </a:rPr>
                        <a:t>Partnership for Fish and Wildlife</a:t>
                      </a:r>
                      <a:endParaRPr lang="en-US"/>
                    </a:p>
                  </a:txBody>
                  <a:tcPr anchor="ctr"/>
                </a:tc>
                <a:tc>
                  <a:txBody>
                    <a:bodyPr/>
                    <a:lstStyle/>
                    <a:p>
                      <a:pPr marL="0" marR="0" lvl="0" indent="0" algn="ctr" rtl="0">
                        <a:lnSpc>
                          <a:spcPct val="100000"/>
                        </a:lnSpc>
                        <a:spcBef>
                          <a:spcPts val="0"/>
                        </a:spcBef>
                        <a:spcAft>
                          <a:spcPts val="0"/>
                        </a:spcAft>
                        <a:buClrTx/>
                        <a:buSzTx/>
                        <a:buFontTx/>
                        <a:buNone/>
                      </a:pPr>
                      <a:r>
                        <a:rPr lang="en-US"/>
                        <a:t>State, Local Governments, Tribes, For-Profits, Nonprofits</a:t>
                      </a:r>
                    </a:p>
                  </a:txBody>
                  <a:tcPr anchor="ctr"/>
                </a:tc>
                <a:tc>
                  <a:txBody>
                    <a:bodyPr/>
                    <a:lstStyle/>
                    <a:p>
                      <a:pPr lvl="0" algn="ctr">
                        <a:buNone/>
                      </a:pPr>
                      <a:r>
                        <a:rPr lang="en-US"/>
                        <a:t>$750,000</a:t>
                      </a:r>
                    </a:p>
                  </a:txBody>
                  <a:tcPr anchor="ctr"/>
                </a:tc>
                <a:tc>
                  <a:txBody>
                    <a:bodyPr/>
                    <a:lstStyle/>
                    <a:p>
                      <a:pPr lvl="0" algn="ctr">
                        <a:buNone/>
                      </a:pPr>
                      <a:r>
                        <a:rPr lang="en-US"/>
                        <a:t>N/A</a:t>
                      </a:r>
                    </a:p>
                  </a:txBody>
                  <a:tcPr anchor="ctr"/>
                </a:tc>
                <a:tc>
                  <a:txBody>
                    <a:bodyPr/>
                    <a:lstStyle/>
                    <a:p>
                      <a:pPr marL="0" lvl="0" indent="0" algn="ctr">
                        <a:lnSpc>
                          <a:spcPct val="100000"/>
                        </a:lnSpc>
                        <a:buNone/>
                      </a:pPr>
                      <a:r>
                        <a:rPr lang="en-US" sz="1800" b="0" i="0" u="none" strike="noStrike" baseline="0" noProof="0">
                          <a:solidFill>
                            <a:srgbClr val="000000"/>
                          </a:solidFill>
                          <a:latin typeface="+mn-lt"/>
                        </a:rPr>
                        <a:t>9/30/2025</a:t>
                      </a:r>
                    </a:p>
                  </a:txBody>
                  <a:tcPr anchor="ctr"/>
                </a:tc>
                <a:extLst>
                  <a:ext uri="{0D108BD9-81ED-4DB2-BD59-A6C34878D82A}">
                    <a16:rowId xmlns:a16="http://schemas.microsoft.com/office/drawing/2014/main" val="620295564"/>
                  </a:ext>
                </a:extLst>
              </a:tr>
              <a:tr h="776568">
                <a:tc>
                  <a:txBody>
                    <a:bodyPr/>
                    <a:lstStyle/>
                    <a:p>
                      <a:pPr lvl="0" algn="ctr">
                        <a:buNone/>
                      </a:pPr>
                      <a:r>
                        <a:rPr lang="en-US" sz="1800" b="1">
                          <a:solidFill>
                            <a:srgbClr val="1CADE4"/>
                          </a:solidFill>
                        </a:rPr>
                        <a:t>Round 3 - Habitat Restoration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State, Local Governments, Tribes, NGOs, Small Businesses, Universities</a:t>
                      </a:r>
                    </a:p>
                  </a:txBody>
                  <a:tcPr anchor="ctr"/>
                </a:tc>
                <a:tc>
                  <a:txBody>
                    <a:bodyPr/>
                    <a:lstStyle/>
                    <a:p>
                      <a:pPr lvl="0" algn="ctr">
                        <a:buNone/>
                      </a:pPr>
                      <a:r>
                        <a:rPr lang="en-US"/>
                        <a:t>$2,000,000</a:t>
                      </a:r>
                    </a:p>
                  </a:txBody>
                  <a:tcPr anchor="ctr"/>
                </a:tc>
                <a:tc>
                  <a:txBody>
                    <a:bodyPr/>
                    <a:lstStyle/>
                    <a:p>
                      <a:pPr lvl="0" algn="ctr">
                        <a:buNone/>
                      </a:pPr>
                      <a:r>
                        <a:rPr lang="en-US"/>
                        <a:t>N/A</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5/16/2025</a:t>
                      </a:r>
                    </a:p>
                  </a:txBody>
                  <a:tcPr anchor="ctr"/>
                </a:tc>
                <a:extLst>
                  <a:ext uri="{0D108BD9-81ED-4DB2-BD59-A6C34878D82A}">
                    <a16:rowId xmlns:a16="http://schemas.microsoft.com/office/drawing/2014/main" val="512237723"/>
                  </a:ext>
                </a:extLst>
              </a:tr>
              <a:tr h="776567">
                <a:tc>
                  <a:txBody>
                    <a:bodyPr/>
                    <a:lstStyle/>
                    <a:p>
                      <a:pPr lvl="0" algn="ctr">
                        <a:buNone/>
                      </a:pPr>
                      <a:r>
                        <a:rPr lang="en-US" sz="1800" b="1" kern="1200">
                          <a:solidFill>
                            <a:srgbClr val="1CADE4"/>
                          </a:solidFill>
                          <a:latin typeface="+mn-lt"/>
                          <a:ea typeface="+mn-ea"/>
                          <a:cs typeface="+mn-cs"/>
                        </a:rPr>
                        <a:t>Coastal Program</a:t>
                      </a:r>
                      <a:endParaRPr lang="en-US"/>
                    </a:p>
                  </a:txBody>
                  <a:tcPr anchor="ctr"/>
                </a:tc>
                <a:tc>
                  <a:txBody>
                    <a:bodyPr/>
                    <a:lstStyle/>
                    <a:p>
                      <a:pPr marL="0" marR="0" lvl="0" indent="0" algn="ctr" rtl="0">
                        <a:lnSpc>
                          <a:spcPct val="100000"/>
                        </a:lnSpc>
                        <a:spcBef>
                          <a:spcPts val="0"/>
                        </a:spcBef>
                        <a:spcAft>
                          <a:spcPts val="0"/>
                        </a:spcAft>
                        <a:buClrTx/>
                        <a:buSzTx/>
                        <a:buFontTx/>
                        <a:buNone/>
                      </a:pPr>
                      <a:r>
                        <a:rPr lang="en-US"/>
                        <a:t>State, Local Governments, Tribes, Universities, School Districts, Housing Authorities, Nonprofits, Small Businesses, Individuals </a:t>
                      </a:r>
                    </a:p>
                  </a:txBody>
                  <a:tcPr anchor="ctr"/>
                </a:tc>
                <a:tc>
                  <a:txBody>
                    <a:bodyPr/>
                    <a:lstStyle/>
                    <a:p>
                      <a:pPr lvl="0" algn="ctr">
                        <a:buNone/>
                      </a:pPr>
                      <a:r>
                        <a:rPr lang="en-US" sz="1800" b="0" i="0" kern="1200">
                          <a:solidFill>
                            <a:schemeClr val="dk1"/>
                          </a:solidFill>
                          <a:effectLst/>
                          <a:latin typeface="+mn-lt"/>
                          <a:ea typeface="+mn-ea"/>
                          <a:cs typeface="+mn-cs"/>
                        </a:rPr>
                        <a:t>$500,000</a:t>
                      </a:r>
                      <a:endParaRPr lang="en-US"/>
                    </a:p>
                  </a:txBody>
                  <a:tcPr anchor="ctr"/>
                </a:tc>
                <a:tc>
                  <a:txBody>
                    <a:bodyPr/>
                    <a:lstStyle/>
                    <a:p>
                      <a:pPr marL="0" marR="0" lvl="0" indent="0" algn="ctr" rtl="0">
                        <a:lnSpc>
                          <a:spcPct val="100000"/>
                        </a:lnSpc>
                        <a:spcBef>
                          <a:spcPts val="0"/>
                        </a:spcBef>
                        <a:spcAft>
                          <a:spcPts val="0"/>
                        </a:spcAft>
                        <a:buClrTx/>
                        <a:buSzTx/>
                        <a:buFontTx/>
                        <a:buNone/>
                      </a:pPr>
                      <a:r>
                        <a:rPr lang="en-US"/>
                        <a:t>N/A</a:t>
                      </a:r>
                    </a:p>
                    <a:p>
                      <a:pPr lvl="0" algn="ctr">
                        <a:buNone/>
                      </a:pPr>
                      <a:endParaRPr lang="en-US"/>
                    </a:p>
                  </a:txBody>
                  <a:tcPr anchor="ctr"/>
                </a:tc>
                <a:tc>
                  <a:txBody>
                    <a:bodyPr/>
                    <a:lstStyle/>
                    <a:p>
                      <a:pPr marL="0" marR="0" lvl="0" indent="0" algn="ctr" rtl="0">
                        <a:lnSpc>
                          <a:spcPct val="100000"/>
                        </a:lnSpc>
                        <a:spcBef>
                          <a:spcPts val="0"/>
                        </a:spcBef>
                        <a:spcAft>
                          <a:spcPts val="0"/>
                        </a:spcAft>
                        <a:buClrTx/>
                        <a:buSzTx/>
                        <a:buFontTx/>
                        <a:buNone/>
                      </a:pPr>
                      <a:r>
                        <a:rPr lang="en-US" sz="1800" b="0" i="0" u="none" strike="noStrike" baseline="0" noProof="0">
                          <a:solidFill>
                            <a:srgbClr val="000000"/>
                          </a:solidFill>
                          <a:latin typeface="+mn-lt"/>
                        </a:rPr>
                        <a:t>9/30/2025</a:t>
                      </a:r>
                      <a:endParaRPr lang="en-US"/>
                    </a:p>
                    <a:p>
                      <a:pPr marL="0" lvl="0" indent="0" algn="ctr">
                        <a:lnSpc>
                          <a:spcPct val="100000"/>
                        </a:lnSpc>
                        <a:buNone/>
                      </a:pPr>
                      <a:endParaRPr lang="en-US" sz="1800" b="0" i="0" u="none" strike="noStrike" baseline="0" noProof="0">
                        <a:solidFill>
                          <a:srgbClr val="000000"/>
                        </a:solidFill>
                        <a:latin typeface="Tw Cen MT"/>
                      </a:endParaRPr>
                    </a:p>
                  </a:txBody>
                  <a:tcPr anchor="ctr"/>
                </a:tc>
                <a:extLst>
                  <a:ext uri="{0D108BD9-81ED-4DB2-BD59-A6C34878D82A}">
                    <a16:rowId xmlns:a16="http://schemas.microsoft.com/office/drawing/2014/main" val="434691893"/>
                  </a:ext>
                </a:extLst>
              </a:tr>
            </a:tbl>
          </a:graphicData>
        </a:graphic>
      </p:graphicFrame>
    </p:spTree>
    <p:extLst>
      <p:ext uri="{BB962C8B-B14F-4D97-AF65-F5344CB8AC3E}">
        <p14:creationId xmlns:p14="http://schemas.microsoft.com/office/powerpoint/2010/main" val="172103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758DF-B7CA-A22C-E36F-9C3CE126D76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C9D6611-F99A-592A-B024-0EDBE80EB6D1}"/>
              </a:ext>
            </a:extLst>
          </p:cNvPr>
          <p:cNvSpPr txBox="1">
            <a:spLocks/>
          </p:cNvSpPr>
          <p:nvPr/>
        </p:nvSpPr>
        <p:spPr>
          <a:xfrm>
            <a:off x="804423" y="108836"/>
            <a:ext cx="9232052" cy="1002453"/>
          </a:xfrm>
          <a:prstGeom prst="rect">
            <a:avLst/>
          </a:prstGeom>
        </p:spPr>
        <p:txBody>
          <a:bodyPr vert="horz" lIns="91440" tIns="45720" rIns="91440" bIns="45720" rtlCol="0" anchor="ctr">
            <a:normAutofit fontScale="925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defRPr/>
            </a:pPr>
            <a:r>
              <a:rPr lang="en-US" sz="4400">
                <a:solidFill>
                  <a:prstClr val="black"/>
                </a:solidFill>
                <a:latin typeface="Tw Cen MT Condensed" panose="020B0606020104020203"/>
              </a:rPr>
              <a:t>THRIVING communities (Public safety, Water, MiSc)</a:t>
            </a:r>
            <a:endParaRPr lang="en-US">
              <a:solidFill>
                <a:prstClr val="black"/>
              </a:solidFill>
              <a:ea typeface="+mj-ea"/>
              <a:cs typeface="+mj-cs"/>
            </a:endParaRPr>
          </a:p>
        </p:txBody>
      </p:sp>
      <p:graphicFrame>
        <p:nvGraphicFramePr>
          <p:cNvPr id="6" name="Content Placeholder 5">
            <a:extLst>
              <a:ext uri="{FF2B5EF4-FFF2-40B4-BE49-F238E27FC236}">
                <a16:creationId xmlns:a16="http://schemas.microsoft.com/office/drawing/2014/main" id="{2AE3BF01-A016-BEC2-5A64-E30D1EBA1320}"/>
              </a:ext>
            </a:extLst>
          </p:cNvPr>
          <p:cNvGraphicFramePr>
            <a:graphicFrameLocks noGrp="1"/>
          </p:cNvGraphicFramePr>
          <p:nvPr>
            <p:ph idx="1"/>
            <p:extLst>
              <p:ext uri="{D42A27DB-BD31-4B8C-83A1-F6EECF244321}">
                <p14:modId xmlns:p14="http://schemas.microsoft.com/office/powerpoint/2010/main" val="2853056169"/>
              </p:ext>
            </p:extLst>
          </p:nvPr>
        </p:nvGraphicFramePr>
        <p:xfrm>
          <a:off x="896583" y="953513"/>
          <a:ext cx="10698948" cy="2754626"/>
        </p:xfrm>
        <a:graphic>
          <a:graphicData uri="http://schemas.openxmlformats.org/drawingml/2006/table">
            <a:tbl>
              <a:tblPr firstRow="1" bandRow="1">
                <a:tableStyleId>{5C22544A-7EE6-4342-B048-85BDC9FD1C3A}</a:tableStyleId>
              </a:tblPr>
              <a:tblGrid>
                <a:gridCol w="3053625">
                  <a:extLst>
                    <a:ext uri="{9D8B030D-6E8A-4147-A177-3AD203B41FA5}">
                      <a16:colId xmlns:a16="http://schemas.microsoft.com/office/drawing/2014/main" val="1434439961"/>
                    </a:ext>
                  </a:extLst>
                </a:gridCol>
                <a:gridCol w="2660904">
                  <a:extLst>
                    <a:ext uri="{9D8B030D-6E8A-4147-A177-3AD203B41FA5}">
                      <a16:colId xmlns:a16="http://schemas.microsoft.com/office/drawing/2014/main" val="2422528130"/>
                    </a:ext>
                  </a:extLst>
                </a:gridCol>
                <a:gridCol w="1645920">
                  <a:extLst>
                    <a:ext uri="{9D8B030D-6E8A-4147-A177-3AD203B41FA5}">
                      <a16:colId xmlns:a16="http://schemas.microsoft.com/office/drawing/2014/main" val="649423846"/>
                    </a:ext>
                  </a:extLst>
                </a:gridCol>
                <a:gridCol w="1271016">
                  <a:extLst>
                    <a:ext uri="{9D8B030D-6E8A-4147-A177-3AD203B41FA5}">
                      <a16:colId xmlns:a16="http://schemas.microsoft.com/office/drawing/2014/main" val="215457357"/>
                    </a:ext>
                  </a:extLst>
                </a:gridCol>
                <a:gridCol w="2067483">
                  <a:extLst>
                    <a:ext uri="{9D8B030D-6E8A-4147-A177-3AD203B41FA5}">
                      <a16:colId xmlns:a16="http://schemas.microsoft.com/office/drawing/2014/main" val="2914649782"/>
                    </a:ext>
                  </a:extLst>
                </a:gridCol>
              </a:tblGrid>
              <a:tr h="298032">
                <a:tc>
                  <a:txBody>
                    <a:bodyPr/>
                    <a:lstStyle/>
                    <a:p>
                      <a:pPr algn="ctr"/>
                      <a:r>
                        <a:rPr lang="en-US"/>
                        <a:t>Grant Name</a:t>
                      </a:r>
                    </a:p>
                  </a:txBody>
                  <a:tcPr anchor="ctr"/>
                </a:tc>
                <a:tc>
                  <a:txBody>
                    <a:bodyPr/>
                    <a:lstStyle/>
                    <a:p>
                      <a:pPr algn="ctr"/>
                      <a:r>
                        <a:rPr lang="en-US"/>
                        <a:t>Eligibility</a:t>
                      </a:r>
                    </a:p>
                  </a:txBody>
                  <a:tcPr anchor="ctr"/>
                </a:tc>
                <a:tc>
                  <a:txBody>
                    <a:bodyPr/>
                    <a:lstStyle/>
                    <a:p>
                      <a:pPr algn="ctr"/>
                      <a:r>
                        <a:rPr lang="en-US"/>
                        <a:t>Max Award</a:t>
                      </a:r>
                    </a:p>
                  </a:txBody>
                  <a:tcPr anchor="ctr"/>
                </a:tc>
                <a:tc>
                  <a:txBody>
                    <a:bodyPr/>
                    <a:lstStyle/>
                    <a:p>
                      <a:pPr algn="ctr"/>
                      <a:r>
                        <a:rPr lang="en-US"/>
                        <a:t>Cost Share</a:t>
                      </a:r>
                    </a:p>
                  </a:txBody>
                  <a:tcPr anchor="ctr"/>
                </a:tc>
                <a:tc>
                  <a:txBody>
                    <a:bodyPr/>
                    <a:lstStyle/>
                    <a:p>
                      <a:pPr algn="ctr"/>
                      <a:r>
                        <a:rPr lang="en-US"/>
                        <a:t>Deadline</a:t>
                      </a:r>
                    </a:p>
                  </a:txBody>
                  <a:tcPr anchor="ctr"/>
                </a:tc>
                <a:extLst>
                  <a:ext uri="{0D108BD9-81ED-4DB2-BD59-A6C34878D82A}">
                    <a16:rowId xmlns:a16="http://schemas.microsoft.com/office/drawing/2014/main" val="1212762885"/>
                  </a:ext>
                </a:extLst>
              </a:tr>
              <a:tr h="737233">
                <a:tc>
                  <a:txBody>
                    <a:bodyPr/>
                    <a:lstStyle/>
                    <a:p>
                      <a:pPr lvl="0" algn="ctr">
                        <a:buNone/>
                      </a:pPr>
                      <a:r>
                        <a:rPr lang="en-US" sz="1800" b="1">
                          <a:solidFill>
                            <a:srgbClr val="1CADE4"/>
                          </a:solidFill>
                        </a:rPr>
                        <a:t>Connect and Protect: Law Enforcement Behavioral Health Response Program</a:t>
                      </a:r>
                      <a:endParaRPr lang="en-US"/>
                    </a:p>
                  </a:txBody>
                  <a:tcPr anchor="ctr"/>
                </a:tc>
                <a:tc>
                  <a:txBody>
                    <a:bodyPr/>
                    <a:lstStyle/>
                    <a:p>
                      <a:pPr marL="0" marR="0" lvl="0" indent="0" algn="ctr" rtl="0">
                        <a:lnSpc>
                          <a:spcPct val="100000"/>
                        </a:lnSpc>
                        <a:spcBef>
                          <a:spcPts val="0"/>
                        </a:spcBef>
                        <a:spcAft>
                          <a:spcPts val="0"/>
                        </a:spcAft>
                        <a:buClrTx/>
                        <a:buSzTx/>
                        <a:buFontTx/>
                        <a:buNone/>
                      </a:pPr>
                      <a:r>
                        <a:rPr lang="en-US"/>
                        <a:t>State, Local Governments, Tribes, Universities</a:t>
                      </a:r>
                    </a:p>
                  </a:txBody>
                  <a:tcPr anchor="ctr"/>
                </a:tc>
                <a:tc>
                  <a:txBody>
                    <a:bodyPr/>
                    <a:lstStyle/>
                    <a:p>
                      <a:pPr lvl="0" algn="ctr">
                        <a:buNone/>
                      </a:pPr>
                      <a:r>
                        <a:rPr lang="en-IN" sz="1800" b="0" i="0" kern="1200">
                          <a:solidFill>
                            <a:schemeClr val="dk1"/>
                          </a:solidFill>
                          <a:effectLst/>
                          <a:latin typeface="+mn-lt"/>
                          <a:ea typeface="+mn-ea"/>
                          <a:cs typeface="+mn-cs"/>
                        </a:rPr>
                        <a:t>$550,000</a:t>
                      </a:r>
                      <a:endParaRPr lang="en-US"/>
                    </a:p>
                  </a:txBody>
                  <a:tcPr anchor="ctr"/>
                </a:tc>
                <a:tc>
                  <a:txBody>
                    <a:bodyPr/>
                    <a:lstStyle/>
                    <a:p>
                      <a:pPr lvl="0" algn="ctr">
                        <a:buNone/>
                      </a:pPr>
                      <a:r>
                        <a:rPr lang="en-US"/>
                        <a:t>20-40%</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4/3/2025</a:t>
                      </a:r>
                      <a:endParaRPr lang="en-US"/>
                    </a:p>
                  </a:txBody>
                  <a:tcPr anchor="ctr"/>
                </a:tc>
                <a:extLst>
                  <a:ext uri="{0D108BD9-81ED-4DB2-BD59-A6C34878D82A}">
                    <a16:rowId xmlns:a16="http://schemas.microsoft.com/office/drawing/2014/main" val="1005542100"/>
                  </a:ext>
                </a:extLst>
              </a:tr>
              <a:tr h="737233">
                <a:tc>
                  <a:txBody>
                    <a:bodyPr/>
                    <a:lstStyle/>
                    <a:p>
                      <a:pPr lvl="0" algn="ctr">
                        <a:buNone/>
                      </a:pPr>
                      <a:r>
                        <a:rPr lang="en-US" sz="1800" b="1">
                          <a:solidFill>
                            <a:srgbClr val="1CADE4"/>
                          </a:solidFill>
                        </a:rPr>
                        <a:t>EDA Public Works Program (PWEAA)</a:t>
                      </a:r>
                      <a:endParaRPr lang="en-US"/>
                    </a:p>
                  </a:txBody>
                  <a:tcPr anchor="ctr"/>
                </a:tc>
                <a:tc>
                  <a:txBody>
                    <a:bodyPr/>
                    <a:lstStyle/>
                    <a:p>
                      <a:pPr marL="0" marR="0" lvl="0" indent="0" algn="ctr" rtl="0">
                        <a:lnSpc>
                          <a:spcPct val="100000"/>
                        </a:lnSpc>
                        <a:spcBef>
                          <a:spcPts val="0"/>
                        </a:spcBef>
                        <a:spcAft>
                          <a:spcPts val="0"/>
                        </a:spcAft>
                        <a:buClrTx/>
                        <a:buSzTx/>
                        <a:buFontTx/>
                        <a:buNone/>
                      </a:pPr>
                      <a:r>
                        <a:rPr lang="en-US"/>
                        <a:t>States, Local Governments, Tribes, Universities, NGOs</a:t>
                      </a:r>
                    </a:p>
                  </a:txBody>
                  <a:tcPr anchor="ctr"/>
                </a:tc>
                <a:tc>
                  <a:txBody>
                    <a:bodyPr/>
                    <a:lstStyle/>
                    <a:p>
                      <a:pPr lvl="0" algn="ctr">
                        <a:buNone/>
                      </a:pPr>
                      <a:r>
                        <a:rPr lang="en-US"/>
                        <a:t>$30,000,000</a:t>
                      </a:r>
                    </a:p>
                  </a:txBody>
                  <a:tcPr anchor="ctr"/>
                </a:tc>
                <a:tc>
                  <a:txBody>
                    <a:bodyPr/>
                    <a:lstStyle/>
                    <a:p>
                      <a:pPr lvl="0" algn="ctr">
                        <a:buNone/>
                      </a:pPr>
                      <a:r>
                        <a:rPr lang="en-US"/>
                        <a:t>20-40%</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Rolling</a:t>
                      </a:r>
                      <a:endParaRPr lang="en-US"/>
                    </a:p>
                  </a:txBody>
                  <a:tcPr anchor="ctr"/>
                </a:tc>
                <a:extLst>
                  <a:ext uri="{0D108BD9-81ED-4DB2-BD59-A6C34878D82A}">
                    <a16:rowId xmlns:a16="http://schemas.microsoft.com/office/drawing/2014/main" val="3485650028"/>
                  </a:ext>
                </a:extLst>
              </a:tr>
              <a:tr h="737233">
                <a:tc>
                  <a:txBody>
                    <a:bodyPr/>
                    <a:lstStyle/>
                    <a:p>
                      <a:pPr lvl="0" algn="ctr">
                        <a:buNone/>
                      </a:pPr>
                      <a:r>
                        <a:rPr lang="en-US" sz="1800" b="1">
                          <a:solidFill>
                            <a:srgbClr val="1CADE4"/>
                          </a:solidFill>
                        </a:rPr>
                        <a:t>Humanities Initiatives</a:t>
                      </a:r>
                    </a:p>
                  </a:txBody>
                  <a:tcPr anchor="ctr"/>
                </a:tc>
                <a:tc>
                  <a:txBody>
                    <a:bodyPr/>
                    <a:lstStyle/>
                    <a:p>
                      <a:pPr marL="0" lvl="0" indent="0" algn="ctr">
                        <a:lnSpc>
                          <a:spcPct val="100000"/>
                        </a:lnSpc>
                        <a:spcBef>
                          <a:spcPts val="0"/>
                        </a:spcBef>
                        <a:spcAft>
                          <a:spcPts val="0"/>
                        </a:spcAft>
                        <a:buNone/>
                      </a:pPr>
                      <a:r>
                        <a:rPr lang="en-US"/>
                        <a:t>Public and Private Universities</a:t>
                      </a:r>
                    </a:p>
                  </a:txBody>
                  <a:tcPr anchor="ctr"/>
                </a:tc>
                <a:tc>
                  <a:txBody>
                    <a:bodyPr/>
                    <a:lstStyle/>
                    <a:p>
                      <a:pPr lvl="0" algn="ctr">
                        <a:buNone/>
                      </a:pPr>
                      <a:r>
                        <a:rPr lang="en-US"/>
                        <a:t>$150,000</a:t>
                      </a:r>
                    </a:p>
                  </a:txBody>
                  <a:tcPr anchor="ctr"/>
                </a:tc>
                <a:tc>
                  <a:txBody>
                    <a:bodyPr/>
                    <a:lstStyle/>
                    <a:p>
                      <a:pPr lvl="0" algn="ctr">
                        <a:buNone/>
                      </a:pPr>
                      <a:r>
                        <a:rPr lang="en-US"/>
                        <a:t>N/A</a:t>
                      </a:r>
                    </a:p>
                  </a:txBody>
                  <a:tcPr anchor="ctr"/>
                </a:tc>
                <a:tc>
                  <a:txBody>
                    <a:bodyPr/>
                    <a:lstStyle/>
                    <a:p>
                      <a:pPr marL="0" lvl="0" indent="0" algn="ctr">
                        <a:lnSpc>
                          <a:spcPct val="100000"/>
                        </a:lnSpc>
                        <a:buNone/>
                      </a:pPr>
                      <a:r>
                        <a:rPr lang="en-US" sz="1800" b="0" i="0" u="none" strike="noStrike" baseline="0" noProof="0">
                          <a:solidFill>
                            <a:srgbClr val="000000"/>
                          </a:solidFill>
                          <a:latin typeface="Tw Cen MT"/>
                        </a:rPr>
                        <a:t>5/6/2025</a:t>
                      </a:r>
                    </a:p>
                  </a:txBody>
                  <a:tcPr anchor="ctr"/>
                </a:tc>
                <a:extLst>
                  <a:ext uri="{0D108BD9-81ED-4DB2-BD59-A6C34878D82A}">
                    <a16:rowId xmlns:a16="http://schemas.microsoft.com/office/drawing/2014/main" val="82736120"/>
                  </a:ext>
                </a:extLst>
              </a:tr>
            </a:tbl>
          </a:graphicData>
        </a:graphic>
      </p:graphicFrame>
    </p:spTree>
    <p:extLst>
      <p:ext uri="{BB962C8B-B14F-4D97-AF65-F5344CB8AC3E}">
        <p14:creationId xmlns:p14="http://schemas.microsoft.com/office/powerpoint/2010/main" val="383084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2225BC-61B3-B804-1A9E-0279FDB0C97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A73A0F7-C1E4-17B2-5FEE-BA9CB9D89468}"/>
              </a:ext>
            </a:extLst>
          </p:cNvPr>
          <p:cNvSpPr txBox="1">
            <a:spLocks/>
          </p:cNvSpPr>
          <p:nvPr/>
        </p:nvSpPr>
        <p:spPr>
          <a:xfrm>
            <a:off x="964788" y="804333"/>
            <a:ext cx="3391900" cy="524933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r" defTabSz="914400" rtl="0" eaLnBrk="1" fontAlgn="auto" latinLnBrk="0" hangingPunct="1">
              <a:lnSpc>
                <a:spcPct val="80000"/>
              </a:lnSpc>
              <a:spcBef>
                <a:spcPct val="0"/>
              </a:spcBef>
              <a:spcAft>
                <a:spcPts val="600"/>
              </a:spcAft>
              <a:buClrTx/>
              <a:buSzTx/>
              <a:buFontTx/>
              <a:buNone/>
              <a:tabLst/>
              <a:defRPr/>
            </a:pPr>
            <a:endParaRPr kumimoji="0" lang="en-US" sz="5000" b="0" i="0" u="none" strike="noStrike" kern="1200" cap="all" spc="100" normalizeH="0" baseline="0" noProof="0">
              <a:ln>
                <a:noFill/>
              </a:ln>
              <a:solidFill>
                <a:prstClr val="black">
                  <a:lumMod val="95000"/>
                  <a:lumOff val="5000"/>
                </a:prstClr>
              </a:solidFill>
              <a:effectLst/>
              <a:uLnTx/>
              <a:uFillTx/>
              <a:latin typeface="Tw Cen MT Condensed" panose="020B0606020104020203"/>
              <a:ea typeface="+mj-ea"/>
              <a:cs typeface="+mj-cs"/>
            </a:endParaRPr>
          </a:p>
        </p:txBody>
      </p:sp>
      <p:sp>
        <p:nvSpPr>
          <p:cNvPr id="4" name="Title 3">
            <a:extLst>
              <a:ext uri="{FF2B5EF4-FFF2-40B4-BE49-F238E27FC236}">
                <a16:creationId xmlns:a16="http://schemas.microsoft.com/office/drawing/2014/main" id="{333A8EB1-8DDB-2D47-345B-C9E3F3F743D1}"/>
              </a:ext>
            </a:extLst>
          </p:cNvPr>
          <p:cNvSpPr>
            <a:spLocks noGrp="1"/>
          </p:cNvSpPr>
          <p:nvPr>
            <p:ph type="title"/>
          </p:nvPr>
        </p:nvSpPr>
        <p:spPr>
          <a:xfrm>
            <a:off x="1024128" y="585216"/>
            <a:ext cx="10797758" cy="1499616"/>
          </a:xfrm>
        </p:spPr>
        <p:txBody>
          <a:bodyPr/>
          <a:lstStyle/>
          <a:p>
            <a:r>
              <a:rPr lang="en-US"/>
              <a:t>Other opportunities:</a:t>
            </a:r>
          </a:p>
        </p:txBody>
      </p:sp>
      <p:pic>
        <p:nvPicPr>
          <p:cNvPr id="2050" name="Picture 2" descr="Ocean Tech Hub | Driving the Blue ...">
            <a:extLst>
              <a:ext uri="{FF2B5EF4-FFF2-40B4-BE49-F238E27FC236}">
                <a16:creationId xmlns:a16="http://schemas.microsoft.com/office/drawing/2014/main" id="{24EE0811-4026-AB75-24A2-437A38395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15" y="2169084"/>
            <a:ext cx="1664155" cy="2115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w ARPA-H Initiative Will Support ...">
            <a:extLst>
              <a:ext uri="{FF2B5EF4-FFF2-40B4-BE49-F238E27FC236}">
                <a16:creationId xmlns:a16="http://schemas.microsoft.com/office/drawing/2014/main" id="{A384D696-B46F-AD1A-DFDC-ECD4A6FCF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571" y="5256313"/>
            <a:ext cx="2492641" cy="688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lar Panel? Definition of Solar Panels">
            <a:extLst>
              <a:ext uri="{FF2B5EF4-FFF2-40B4-BE49-F238E27FC236}">
                <a16:creationId xmlns:a16="http://schemas.microsoft.com/office/drawing/2014/main" id="{85E82A9A-A1A0-BD93-E3E4-26C6BCED2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896" y="2126149"/>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6362EA-CC81-1679-7B2E-1D5A02B3915F}"/>
              </a:ext>
            </a:extLst>
          </p:cNvPr>
          <p:cNvSpPr txBox="1"/>
          <p:nvPr/>
        </p:nvSpPr>
        <p:spPr>
          <a:xfrm>
            <a:off x="8644840" y="4022690"/>
            <a:ext cx="2579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DIRECT PAY TAX CREDITS</a:t>
            </a:r>
          </a:p>
        </p:txBody>
      </p:sp>
      <p:pic>
        <p:nvPicPr>
          <p:cNvPr id="2056" name="Picture 8" descr="Advanced Research Projects Agency ...">
            <a:extLst>
              <a:ext uri="{FF2B5EF4-FFF2-40B4-BE49-F238E27FC236}">
                <a16:creationId xmlns:a16="http://schemas.microsoft.com/office/drawing/2014/main" id="{667D460F-37F5-B984-02C3-E5FC9A896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277" y="5002438"/>
            <a:ext cx="2557913" cy="17021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ncer Moonshot Blue Ribbon Panel ...">
            <a:extLst>
              <a:ext uri="{FF2B5EF4-FFF2-40B4-BE49-F238E27FC236}">
                <a16:creationId xmlns:a16="http://schemas.microsoft.com/office/drawing/2014/main" id="{35519CAB-85D0-FB7D-08AE-9F3E4A609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0" y="484349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p. John Mahoney on X: &quot;Today, the MA ...">
            <a:extLst>
              <a:ext uri="{FF2B5EF4-FFF2-40B4-BE49-F238E27FC236}">
                <a16:creationId xmlns:a16="http://schemas.microsoft.com/office/drawing/2014/main" id="{575B09C0-5FDF-96DB-C81F-2707E4C36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83" y="2084832"/>
            <a:ext cx="2281127" cy="22811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rtheast Microelectronics Coalition ...">
            <a:extLst>
              <a:ext uri="{FF2B5EF4-FFF2-40B4-BE49-F238E27FC236}">
                <a16:creationId xmlns:a16="http://schemas.microsoft.com/office/drawing/2014/main" id="{12D82676-0F11-D2A0-8BC7-2282DBD50D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4506" y="4960441"/>
            <a:ext cx="1963125" cy="11379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cean Tech Hub | Driving the Blue ...">
            <a:extLst>
              <a:ext uri="{FF2B5EF4-FFF2-40B4-BE49-F238E27FC236}">
                <a16:creationId xmlns:a16="http://schemas.microsoft.com/office/drawing/2014/main" id="{F4826C9D-A37A-3221-A572-72BEC0D5C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3962" y="2126149"/>
            <a:ext cx="235267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1676400"/>
            <a:ext cx="8839200" cy="3152145"/>
          </a:xfrm>
          <a:prstGeom prst="rect">
            <a:avLst/>
          </a:prstGeom>
        </p:spPr>
        <p:txBody>
          <a:bodyPr vert="horz" wrap="square" lIns="0" tIns="12700" rIns="0" bIns="0" rtlCol="0" anchor="t">
            <a:spAutoFit/>
          </a:bodyPr>
          <a:lstStyle/>
          <a:p>
            <a:pPr marL="12065" marR="5080" algn="ctr">
              <a:lnSpc>
                <a:spcPct val="100000"/>
              </a:lnSpc>
              <a:spcBef>
                <a:spcPts val="100"/>
              </a:spcBef>
              <a:tabLst>
                <a:tab pos="1009015" algn="l"/>
                <a:tab pos="1491615" algn="l"/>
                <a:tab pos="1621155" algn="l"/>
                <a:tab pos="2311400" algn="l"/>
                <a:tab pos="2915285" algn="l"/>
                <a:tab pos="3815079" algn="l"/>
                <a:tab pos="4108450" algn="l"/>
                <a:tab pos="5290820" algn="l"/>
              </a:tabLst>
            </a:pPr>
            <a:r>
              <a:rPr lang="en-US" sz="3400" i="0" spc="-10">
                <a:solidFill>
                  <a:srgbClr val="FFFFFF"/>
                </a:solidFill>
                <a:latin typeface="Poppins"/>
                <a:cs typeface="Poppins"/>
              </a:rPr>
              <a:t>MassDOT Municipal Grants </a:t>
            </a:r>
            <a:br>
              <a:rPr lang="en-US" sz="3400" i="0" spc="-10">
                <a:solidFill>
                  <a:srgbClr val="FFFFFF"/>
                </a:solidFill>
                <a:latin typeface="Poppins"/>
                <a:cs typeface="Poppins"/>
              </a:rPr>
            </a:br>
            <a:br>
              <a:rPr lang="en-US" sz="3400" i="0" spc="-10">
                <a:solidFill>
                  <a:srgbClr val="FFFFFF"/>
                </a:solidFill>
                <a:latin typeface="Poppins"/>
                <a:cs typeface="Poppins"/>
              </a:rPr>
            </a:br>
            <a:r>
              <a:rPr lang="en-US" sz="3400" b="0" i="0" spc="-10">
                <a:solidFill>
                  <a:srgbClr val="FFFFFF"/>
                </a:solidFill>
                <a:latin typeface="Poppins"/>
                <a:cs typeface="Poppins"/>
              </a:rPr>
              <a:t>Federal Funds &amp; Infrastructure Office Community Tour</a:t>
            </a:r>
            <a:br>
              <a:rPr lang="en-US" sz="3400" b="0" i="0" spc="-10">
                <a:solidFill>
                  <a:srgbClr val="FFFFFF"/>
                </a:solidFill>
                <a:latin typeface="Poppins"/>
                <a:cs typeface="Poppins"/>
              </a:rPr>
            </a:br>
            <a:br>
              <a:rPr lang="en-US" sz="3400" b="0" i="0" spc="-10">
                <a:solidFill>
                  <a:srgbClr val="FFFFFF"/>
                </a:solidFill>
                <a:latin typeface="Poppins"/>
                <a:cs typeface="Poppins"/>
              </a:rPr>
            </a:br>
            <a:r>
              <a:rPr lang="en-US" sz="3400" b="0" i="0" spc="-10">
                <a:solidFill>
                  <a:srgbClr val="FFFFFF"/>
                </a:solidFill>
                <a:latin typeface="Poppins"/>
                <a:cs typeface="Poppins"/>
              </a:rPr>
              <a:t>March 25, 2025</a:t>
            </a:r>
            <a:endParaRPr lang="en-US" sz="3400" b="0" i="0" noProof="0">
              <a:latin typeface="Poppins" pitchFamily="2" charset="77"/>
              <a:cs typeface="Poppins" pitchFamily="2" charset="77"/>
            </a:endParaRPr>
          </a:p>
        </p:txBody>
      </p:sp>
      <p:pic>
        <p:nvPicPr>
          <p:cNvPr id="4" name="object 4" descr="Massachusetts Department of Transportation Logo"/>
          <p:cNvPicPr/>
          <p:nvPr/>
        </p:nvPicPr>
        <p:blipFill>
          <a:blip r:embed="rId2" cstate="print"/>
          <a:stretch>
            <a:fillRect/>
          </a:stretch>
        </p:blipFill>
        <p:spPr>
          <a:xfrm>
            <a:off x="8810240" y="5170697"/>
            <a:ext cx="2869097" cy="12052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74C6A8-D275-C9DF-9110-3D2A4386D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2326" y="4060083"/>
            <a:ext cx="2256274" cy="1692206"/>
          </a:xfrm>
          <a:prstGeom prst="rect">
            <a:avLst/>
          </a:prstGeom>
        </p:spPr>
      </p:pic>
      <p:sp>
        <p:nvSpPr>
          <p:cNvPr id="2" name="Title 1">
            <a:extLst>
              <a:ext uri="{FF2B5EF4-FFF2-40B4-BE49-F238E27FC236}">
                <a16:creationId xmlns:a16="http://schemas.microsoft.com/office/drawing/2014/main" id="{21FD03CE-0619-B98F-6575-AAA77FF1FA0F}"/>
              </a:ext>
            </a:extLst>
          </p:cNvPr>
          <p:cNvSpPr>
            <a:spLocks noGrp="1"/>
          </p:cNvSpPr>
          <p:nvPr>
            <p:ph type="title"/>
          </p:nvPr>
        </p:nvSpPr>
        <p:spPr>
          <a:xfrm>
            <a:off x="914400" y="685800"/>
            <a:ext cx="10199370" cy="461665"/>
          </a:xfrm>
        </p:spPr>
        <p:txBody>
          <a:bodyPr/>
          <a:lstStyle/>
          <a:p>
            <a:r>
              <a:rPr lang="en-US" i="0"/>
              <a:t>About the Municipal Grants Engagement (MGE) Group </a:t>
            </a:r>
          </a:p>
        </p:txBody>
      </p:sp>
      <p:sp>
        <p:nvSpPr>
          <p:cNvPr id="5" name="TextBox 4">
            <a:extLst>
              <a:ext uri="{FF2B5EF4-FFF2-40B4-BE49-F238E27FC236}">
                <a16:creationId xmlns:a16="http://schemas.microsoft.com/office/drawing/2014/main" id="{16E37ADE-88E2-89B0-F8EB-06DB4CF64B48}"/>
              </a:ext>
            </a:extLst>
          </p:cNvPr>
          <p:cNvSpPr txBox="1"/>
          <p:nvPr/>
        </p:nvSpPr>
        <p:spPr>
          <a:xfrm>
            <a:off x="760919" y="1447800"/>
            <a:ext cx="5791200" cy="397031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MassDOT’s Municipal Grants Engagement Group’s mission is to </a:t>
            </a:r>
            <a:r>
              <a:rPr kumimoji="0" lang="en-US" sz="1800" b="1" i="0" u="none" strike="noStrike" kern="0" cap="none" spc="0" normalizeH="0" baseline="0" noProof="0">
                <a:ln>
                  <a:noFill/>
                </a:ln>
                <a:solidFill>
                  <a:srgbClr val="00B050"/>
                </a:solidFill>
                <a:effectLst/>
                <a:uLnTx/>
                <a:uFillTx/>
                <a:latin typeface="Poppins"/>
              </a:rPr>
              <a:t>connect municipalities with federal funding opportunities</a:t>
            </a:r>
            <a:r>
              <a:rPr kumimoji="0" lang="en-US" sz="1800" b="0" i="0" u="none" strike="noStrike" kern="0" cap="none" spc="0" normalizeH="0" baseline="0" noProof="0">
                <a:ln>
                  <a:noFill/>
                </a:ln>
                <a:solidFill>
                  <a:sysClr val="windowText" lastClr="000000"/>
                </a:solidFill>
                <a:effectLst/>
                <a:uLnTx/>
                <a:uFillTx/>
                <a:latin typeface="Poppins"/>
              </a:rPr>
              <a:t> to advance local and regional transportation needs.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The group will also </a:t>
            </a:r>
            <a:r>
              <a:rPr kumimoji="0" lang="en-US" sz="1800" b="1" i="0" u="none" strike="noStrike" kern="0" cap="none" spc="0" normalizeH="0" baseline="0" noProof="0">
                <a:ln>
                  <a:noFill/>
                </a:ln>
                <a:solidFill>
                  <a:srgbClr val="007DC3"/>
                </a:solidFill>
                <a:effectLst/>
                <a:uLnTx/>
                <a:uFillTx/>
                <a:latin typeface="Poppins"/>
              </a:rPr>
              <a:t>provide technical assistance </a:t>
            </a:r>
            <a:r>
              <a:rPr kumimoji="0" lang="en-US" sz="1800" b="0" i="0" u="none" strike="noStrike" kern="0" cap="none" spc="0" normalizeH="0" baseline="0" noProof="0">
                <a:ln>
                  <a:noFill/>
                </a:ln>
                <a:solidFill>
                  <a:sysClr val="windowText" lastClr="000000"/>
                </a:solidFill>
                <a:effectLst/>
                <a:uLnTx/>
                <a:uFillTx/>
                <a:latin typeface="Poppins"/>
              </a:rPr>
              <a:t>to Massachusetts communities, with a focus on rural areas and Gateway Cities, to </a:t>
            </a:r>
            <a:r>
              <a:rPr kumimoji="0" lang="en-US" sz="1800" b="1" i="0" u="none" strike="noStrike" kern="0" cap="none" spc="0" normalizeH="0" baseline="0" noProof="0">
                <a:ln>
                  <a:noFill/>
                </a:ln>
                <a:solidFill>
                  <a:srgbClr val="007DC3"/>
                </a:solidFill>
                <a:effectLst/>
                <a:uLnTx/>
                <a:uFillTx/>
                <a:latin typeface="Poppins"/>
              </a:rPr>
              <a:t>prepare projects for the receipt of federal funding, develop discretionary grant applications, and assist with coordination efforts </a:t>
            </a:r>
            <a:r>
              <a:rPr kumimoji="0" lang="en-US" sz="1800" b="0" i="0" u="none" strike="noStrike" kern="0" cap="none" spc="0" normalizeH="0" baseline="0" noProof="0">
                <a:ln>
                  <a:noFill/>
                </a:ln>
                <a:solidFill>
                  <a:sysClr val="windowText" lastClr="000000"/>
                </a:solidFill>
                <a:effectLst/>
                <a:uLnTx/>
                <a:uFillTx/>
                <a:latin typeface="Poppins"/>
              </a:rPr>
              <a:t>across MassDOT, municipalities, and our partner agencies. </a:t>
            </a:r>
          </a:p>
        </p:txBody>
      </p:sp>
      <p:pic>
        <p:nvPicPr>
          <p:cNvPr id="6" name="Picture 5">
            <a:extLst>
              <a:ext uri="{FF2B5EF4-FFF2-40B4-BE49-F238E27FC236}">
                <a16:creationId xmlns:a16="http://schemas.microsoft.com/office/drawing/2014/main" id="{4E625A83-3E74-A552-850A-B0E6A83FE5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0" y="2210504"/>
            <a:ext cx="2752197" cy="3669596"/>
          </a:xfrm>
          <a:prstGeom prst="rect">
            <a:avLst/>
          </a:prstGeom>
          <a:ln w="28575">
            <a:solidFill>
              <a:schemeClr val="tx1"/>
            </a:solidFill>
          </a:ln>
        </p:spPr>
      </p:pic>
      <p:pic>
        <p:nvPicPr>
          <p:cNvPr id="4" name="Picture 3">
            <a:extLst>
              <a:ext uri="{FF2B5EF4-FFF2-40B4-BE49-F238E27FC236}">
                <a16:creationId xmlns:a16="http://schemas.microsoft.com/office/drawing/2014/main" id="{C89CE190-E3EF-BEDD-7D1A-AF002E82DE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1800" y="1478604"/>
            <a:ext cx="3124200" cy="2343150"/>
          </a:xfrm>
          <a:prstGeom prst="rect">
            <a:avLst/>
          </a:prstGeom>
          <a:ln w="28575">
            <a:solidFill>
              <a:schemeClr val="tx1"/>
            </a:solidFill>
          </a:ln>
        </p:spPr>
      </p:pic>
    </p:spTree>
    <p:extLst>
      <p:ext uri="{BB962C8B-B14F-4D97-AF65-F5344CB8AC3E}">
        <p14:creationId xmlns:p14="http://schemas.microsoft.com/office/powerpoint/2010/main" val="160307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1168182" y="371917"/>
            <a:ext cx="9720072" cy="1499616"/>
          </a:xfrm>
        </p:spPr>
        <p:txBody>
          <a:bodyPr vert="horz" lIns="91440" tIns="45720" rIns="91440" bIns="45720" rtlCol="0" anchor="ctr">
            <a:noAutofit/>
          </a:bodyPr>
          <a:lstStyle/>
          <a:p>
            <a:pPr algn="ctr"/>
            <a:r>
              <a:rPr lang="en-US" sz="7200"/>
              <a:t>Municipal needs survey</a:t>
            </a:r>
            <a:endParaRPr lang="en-US" sz="2400"/>
          </a:p>
        </p:txBody>
      </p:sp>
      <p:sp>
        <p:nvSpPr>
          <p:cNvPr id="4" name="Text Placeholder 3">
            <a:extLst>
              <a:ext uri="{FF2B5EF4-FFF2-40B4-BE49-F238E27FC236}">
                <a16:creationId xmlns:a16="http://schemas.microsoft.com/office/drawing/2014/main" id="{B5CFEDE8-2F1D-DC67-361A-BB38DBDA43FE}"/>
              </a:ext>
            </a:extLst>
          </p:cNvPr>
          <p:cNvSpPr>
            <a:spLocks noGrp="1"/>
          </p:cNvSpPr>
          <p:nvPr>
            <p:ph type="body" idx="1"/>
          </p:nvPr>
        </p:nvSpPr>
        <p:spPr>
          <a:xfrm>
            <a:off x="897732" y="1871533"/>
            <a:ext cx="5900063" cy="3549708"/>
          </a:xfrm>
        </p:spPr>
        <p:txBody>
          <a:bodyPr>
            <a:normAutofit/>
          </a:bodyPr>
          <a:lstStyle/>
          <a:p>
            <a:r>
              <a:rPr lang="en-US" sz="2800" b="1"/>
              <a:t>Please take 5 minutes to fill out this form and help us learn more about how our office can support you to best leverage available and upcoming federal funding opportunities!</a:t>
            </a:r>
          </a:p>
        </p:txBody>
      </p:sp>
      <p:sp>
        <p:nvSpPr>
          <p:cNvPr id="9" name="Rectangle 8">
            <a:extLst>
              <a:ext uri="{FF2B5EF4-FFF2-40B4-BE49-F238E27FC236}">
                <a16:creationId xmlns:a16="http://schemas.microsoft.com/office/drawing/2014/main" id="{3F5EDDBA-8D94-FEFE-2099-EC25227C992A}"/>
              </a:ext>
            </a:extLst>
          </p:cNvPr>
          <p:cNvSpPr/>
          <p:nvPr/>
        </p:nvSpPr>
        <p:spPr>
          <a:xfrm>
            <a:off x="7523544" y="1756063"/>
            <a:ext cx="4309230" cy="462158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582481FE-B35C-47F1-BD27-496FB57B0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273" y="2208705"/>
            <a:ext cx="3831772" cy="3831772"/>
          </a:xfrm>
          <a:prstGeom prst="rect">
            <a:avLst/>
          </a:prstGeom>
        </p:spPr>
      </p:pic>
    </p:spTree>
    <p:extLst>
      <p:ext uri="{BB962C8B-B14F-4D97-AF65-F5344CB8AC3E}">
        <p14:creationId xmlns:p14="http://schemas.microsoft.com/office/powerpoint/2010/main" val="9452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D8B3-C3ED-A5AC-96D7-461C65811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08785-96DC-FE45-11CE-8983A998345E}"/>
              </a:ext>
            </a:extLst>
          </p:cNvPr>
          <p:cNvSpPr>
            <a:spLocks noGrp="1"/>
          </p:cNvSpPr>
          <p:nvPr>
            <p:ph type="title"/>
          </p:nvPr>
        </p:nvSpPr>
        <p:spPr>
          <a:xfrm>
            <a:off x="914400" y="685800"/>
            <a:ext cx="10199370" cy="461665"/>
          </a:xfrm>
        </p:spPr>
        <p:txBody>
          <a:bodyPr/>
          <a:lstStyle/>
          <a:p>
            <a:r>
              <a:rPr lang="en-US" i="0">
                <a:latin typeface="+mj-lt"/>
              </a:rPr>
              <a:t>Specific Activities (Outreach and Engagement)  </a:t>
            </a:r>
          </a:p>
        </p:txBody>
      </p:sp>
      <p:sp>
        <p:nvSpPr>
          <p:cNvPr id="11" name="TextBox 10">
            <a:extLst>
              <a:ext uri="{FF2B5EF4-FFF2-40B4-BE49-F238E27FC236}">
                <a16:creationId xmlns:a16="http://schemas.microsoft.com/office/drawing/2014/main" id="{B0FCB4F8-F34B-57E0-18E0-99FCE4B04233}"/>
              </a:ext>
            </a:extLst>
          </p:cNvPr>
          <p:cNvSpPr txBox="1"/>
          <p:nvPr/>
        </p:nvSpPr>
        <p:spPr>
          <a:xfrm>
            <a:off x="914400" y="1295400"/>
            <a:ext cx="10744200" cy="536044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rPr>
              <a:t>Eligibility Guidance / Program “Match Making:”</a:t>
            </a:r>
            <a:r>
              <a:rPr kumimoji="0" lang="en-US" sz="16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Times New Roman" panose="02020603050405020304" pitchFamily="18" charset="0"/>
              </a:rPr>
              <a:t> Assisting municipalities in determining eligibility for federal discretionary and formula funding programs and appropriate funding alternatives.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a:ln>
                  <a:noFill/>
                </a:ln>
                <a:solidFill>
                  <a:srgbClr val="00B050"/>
                </a:solidFill>
                <a:effectLst/>
                <a:uLnTx/>
                <a:uFillTx/>
                <a:latin typeface="Poppins"/>
                <a:cs typeface="Times New Roman" panose="02020603050405020304" pitchFamily="18" charset="0"/>
              </a:rPr>
              <a:t>Grant Application Assistance (for Joint State and Municipal Priorities): </a:t>
            </a:r>
            <a:r>
              <a:rPr kumimoji="0" lang="en-US" sz="16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Times New Roman" panose="02020603050405020304" pitchFamily="18" charset="0"/>
              </a:rPr>
              <a:t>Providing technical assistance in drafting and reviewing grant applications, including project narratives, budgets, and responses to merit criteria.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B050"/>
                </a:solidFill>
                <a:effectLst/>
                <a:uLnTx/>
                <a:uFillTx/>
                <a:latin typeface="Poppins"/>
                <a:ea typeface="Aptos" panose="020B0004020202020204" pitchFamily="34" charset="0"/>
              </a:rPr>
              <a:t>Letters of Support:</a:t>
            </a:r>
            <a:r>
              <a:rPr kumimoji="0" lang="en-US" sz="1600" b="0" i="0" u="none" strike="noStrike" kern="0" cap="none" spc="0" normalizeH="0" baseline="0" noProof="0">
                <a:ln>
                  <a:noFill/>
                </a:ln>
                <a:solidFill>
                  <a:srgbClr val="00B050"/>
                </a:solidFill>
                <a:effectLst/>
                <a:uLnTx/>
                <a:uFillTx/>
                <a:latin typeface="Poppins"/>
                <a:ea typeface="Aptos" panose="020B0004020202020204" pitchFamily="34" charset="0"/>
              </a:rPr>
              <a:t> </a:t>
            </a:r>
            <a:r>
              <a:rPr kumimoji="0" lang="en-US" sz="1600" b="0" i="0" u="none" strike="noStrike" kern="0" cap="none" spc="0" normalizeH="0" baseline="0" noProof="0">
                <a:ln>
                  <a:noFill/>
                </a:ln>
                <a:solidFill>
                  <a:sysClr val="windowText" lastClr="000000"/>
                </a:solidFill>
                <a:effectLst/>
                <a:uLnTx/>
                <a:uFillTx/>
                <a:latin typeface="Poppins"/>
                <a:ea typeface="Aptos" panose="020B0004020202020204" pitchFamily="34" charset="0"/>
              </a:rPr>
              <a:t>Drafting and issuing MassDOT letters of support for grant applications to demonstrate agency endorsement.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800"/>
              </a:spcAft>
              <a:buClrTx/>
              <a:buSzTx/>
              <a:buFontTx/>
              <a:buNone/>
              <a:tabLst/>
              <a:defRPr/>
            </a:pPr>
            <a:r>
              <a:rPr kumimoji="0" lang="en-US" sz="1600" b="1" i="0" u="none" strike="noStrike" kern="100" cap="none" spc="0" normalizeH="0" baseline="0" noProof="0">
                <a:ln>
                  <a:noFill/>
                </a:ln>
                <a:solidFill>
                  <a:srgbClr val="00B050"/>
                </a:solidFill>
                <a:effectLst/>
                <a:uLnTx/>
                <a:uFillTx/>
                <a:latin typeface="Poppins"/>
                <a:cs typeface="Times New Roman" panose="02020603050405020304" pitchFamily="18" charset="0"/>
              </a:rPr>
              <a:t>Match Funding Coordination: </a:t>
            </a:r>
            <a:r>
              <a:rPr kumimoji="0" lang="en-US" sz="16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Times New Roman" panose="02020603050405020304" pitchFamily="18" charset="0"/>
              </a:rPr>
              <a:t>Advising on strategies to identify and secure local, state, or other match funding for federal grant applications. Coordinating with state funding programs to ensure alignment with grant application requirements.</a:t>
            </a:r>
          </a:p>
          <a:p>
            <a:pPr marL="0" marR="0" lvl="0" indent="0" defTabSz="914400" eaLnBrk="1" fontAlgn="auto" latinLnBrk="0" hangingPunct="1">
              <a:lnSpc>
                <a:spcPct val="115000"/>
              </a:lnSpc>
              <a:spcBef>
                <a:spcPts val="0"/>
              </a:spcBef>
              <a:spcAft>
                <a:spcPts val="800"/>
              </a:spcAft>
              <a:buClrTx/>
              <a:buSzTx/>
              <a:buFontTx/>
              <a:buNone/>
              <a:tabLst/>
              <a:defRPr/>
            </a:pPr>
            <a:endPar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endParaRPr>
          </a:p>
          <a:p>
            <a:pPr marL="0" marR="0" lvl="0" indent="0" defTabSz="914400" eaLnBrk="1" fontAlgn="auto" latinLnBrk="0" hangingPunct="1">
              <a:lnSpc>
                <a:spcPct val="115000"/>
              </a:lnSpc>
              <a:spcBef>
                <a:spcPts val="0"/>
              </a:spcBef>
              <a:spcAft>
                <a:spcPts val="800"/>
              </a:spcAft>
              <a:buClrTx/>
              <a:buSzTx/>
              <a:buFontTx/>
              <a:buNone/>
              <a:tabLst/>
              <a:defRPr/>
            </a:pPr>
            <a:r>
              <a:rPr kumimoji="0" lang="en-US" sz="1600" b="1"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rPr>
              <a:t>Post-Award Support (if requested in advance):</a:t>
            </a:r>
            <a:r>
              <a:rPr kumimoji="0" lang="en-US" sz="1600" b="0" i="0" u="none" strike="noStrike" kern="100" cap="none" spc="0" normalizeH="0" baseline="0" noProof="0">
                <a:ln>
                  <a:noFill/>
                </a:ln>
                <a:solidFill>
                  <a:srgbClr val="00B050"/>
                </a:solidFill>
                <a:effectLst/>
                <a:uLnTx/>
                <a:uFillTx/>
                <a:latin typeface="Poppins"/>
                <a:ea typeface="Aptos" panose="020B0004020202020204" pitchFamily="34" charset="0"/>
                <a:cs typeface="Times New Roman" panose="02020603050405020304" pitchFamily="18" charset="0"/>
              </a:rPr>
              <a:t> </a:t>
            </a:r>
            <a:r>
              <a:rPr kumimoji="0" lang="en-US" sz="16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Times New Roman" panose="02020603050405020304" pitchFamily="18" charset="0"/>
              </a:rPr>
              <a:t>Helping municipalities manage awarded grants, including guidance on reporting, documentation, and financial oversight to ensure compliance with grant terms. </a:t>
            </a:r>
          </a:p>
          <a:p>
            <a:pPr marL="0" marR="0" lvl="0" indent="0" defTabSz="914400" eaLnBrk="1" fontAlgn="auto" latinLnBrk="0" hangingPunct="1">
              <a:lnSpc>
                <a:spcPct val="115000"/>
              </a:lnSpc>
              <a:spcBef>
                <a:spcPts val="0"/>
              </a:spcBef>
              <a:spcAft>
                <a:spcPts val="800"/>
              </a:spcAft>
              <a:buClrTx/>
              <a:buSzTx/>
              <a:buFontTx/>
              <a:buNone/>
              <a:tabLst/>
              <a:defRPr/>
            </a:pPr>
            <a:endParaRPr kumimoji="0" lang="en-US" sz="1600" b="1" i="0" u="none" strike="noStrike" kern="0" cap="none" spc="0" normalizeH="0" baseline="0" noProof="0">
              <a:ln>
                <a:noFill/>
              </a:ln>
              <a:solidFill>
                <a:srgbClr val="00B050"/>
              </a:solidFill>
              <a:effectLst/>
              <a:uLnTx/>
              <a:uFillTx/>
              <a:latin typeface="Poppins"/>
              <a:ea typeface="Aptos" panose="020B0004020202020204" pitchFamily="34" charset="0"/>
            </a:endParaRPr>
          </a:p>
        </p:txBody>
      </p:sp>
    </p:spTree>
    <p:extLst>
      <p:ext uri="{BB962C8B-B14F-4D97-AF65-F5344CB8AC3E}">
        <p14:creationId xmlns:p14="http://schemas.microsoft.com/office/powerpoint/2010/main" val="18878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757858" y="308199"/>
            <a:ext cx="6443670" cy="400050"/>
          </a:xfrm>
          <a:prstGeom prst="rect">
            <a:avLst/>
          </a:prstGeom>
        </p:spPr>
        <p:txBody>
          <a:bodyPr lIns="91440" tIns="45720" rIns="91440" bIns="4572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a:ln>
                  <a:noFill/>
                </a:ln>
                <a:solidFill>
                  <a:srgbClr val="0E386C"/>
                </a:solidFill>
                <a:effectLst/>
                <a:uLnTx/>
                <a:uFillTx/>
                <a:latin typeface="Poppins" panose="00000500000000000000" pitchFamily="2" charset="0"/>
                <a:ea typeface="+mj-ea"/>
                <a:cs typeface="Poppins" panose="00000500000000000000" pitchFamily="2" charset="0"/>
              </a:rPr>
              <a:t> Grant Central</a:t>
            </a:r>
            <a:endParaRPr kumimoji="0" lang="en-US" sz="4400" b="1" i="0" u="none" strike="noStrike" kern="1200" cap="none" spc="0" normalizeH="0" baseline="0" noProof="0">
              <a:ln>
                <a:noFill/>
              </a:ln>
              <a:solidFill>
                <a:srgbClr val="0E386C"/>
              </a:solidFill>
              <a:effectLst/>
              <a:uLnTx/>
              <a:uFillTx/>
              <a:latin typeface="Poppins" panose="00000500000000000000" pitchFamily="2" charset="0"/>
              <a:ea typeface="+mj-ea"/>
              <a:cs typeface="Poppins" panose="00000500000000000000" pitchFamily="2" charset="0"/>
            </a:endParaRPr>
          </a:p>
        </p:txBody>
      </p:sp>
      <p:sp>
        <p:nvSpPr>
          <p:cNvPr id="25" name="TextBox 24">
            <a:extLst>
              <a:ext uri="{FF2B5EF4-FFF2-40B4-BE49-F238E27FC236}">
                <a16:creationId xmlns:a16="http://schemas.microsoft.com/office/drawing/2014/main" id="{6E0F1C72-FC3C-F5A9-152F-5C7045471EAF}"/>
              </a:ext>
            </a:extLst>
          </p:cNvPr>
          <p:cNvSpPr txBox="1"/>
          <p:nvPr/>
        </p:nvSpPr>
        <p:spPr>
          <a:xfrm>
            <a:off x="533400" y="4987394"/>
            <a:ext cx="3272674" cy="432942"/>
          </a:xfrm>
          <a:prstGeom prst="rect">
            <a:avLst/>
          </a:prstGeom>
        </p:spPr>
        <p:txBody>
          <a:bodyPr vert="horz" wrap="square" lIns="91440" tIns="45720" rIns="91440" bIns="4572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Funding Programs</a:t>
            </a:r>
          </a:p>
        </p:txBody>
      </p:sp>
      <p:sp>
        <p:nvSpPr>
          <p:cNvPr id="26" name="TextBox 25">
            <a:extLst>
              <a:ext uri="{FF2B5EF4-FFF2-40B4-BE49-F238E27FC236}">
                <a16:creationId xmlns:a16="http://schemas.microsoft.com/office/drawing/2014/main" id="{F94D97BB-902B-C2CF-3723-F3B26914F8AF}"/>
              </a:ext>
            </a:extLst>
          </p:cNvPr>
          <p:cNvSpPr txBox="1"/>
          <p:nvPr/>
        </p:nvSpPr>
        <p:spPr>
          <a:xfrm>
            <a:off x="533400" y="5502481"/>
            <a:ext cx="356687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Chapter 90 | Complete Streets | Local Bottleneck Reduction | Municipal Pavement | Municipal Small Bridge | Shared Streets and Spaces  </a:t>
            </a:r>
          </a:p>
        </p:txBody>
      </p:sp>
      <p:sp>
        <p:nvSpPr>
          <p:cNvPr id="28" name="TextBox 27">
            <a:extLst>
              <a:ext uri="{FF2B5EF4-FFF2-40B4-BE49-F238E27FC236}">
                <a16:creationId xmlns:a16="http://schemas.microsoft.com/office/drawing/2014/main" id="{53B14A3B-EE5F-2690-7897-83FEC4B23F0D}"/>
              </a:ext>
            </a:extLst>
          </p:cNvPr>
          <p:cNvSpPr txBox="1"/>
          <p:nvPr/>
        </p:nvSpPr>
        <p:spPr>
          <a:xfrm>
            <a:off x="5928307" y="5443066"/>
            <a:ext cx="3566870" cy="73866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The Public | Municipal Officials | Regional Transit Authorities | MassDOT Staff</a:t>
            </a:r>
            <a:endParaRPr kumimoji="0" lang="en-US" sz="1400" b="0" i="0" u="none" strike="noStrike" kern="0" cap="none" spc="0" normalizeH="0" baseline="0" noProof="0">
              <a:ln>
                <a:noFill/>
              </a:ln>
              <a:solidFill>
                <a:srgbClr val="1F497D"/>
              </a:solidFill>
              <a:effectLst/>
              <a:uLnTx/>
              <a:uFillTx/>
            </a:endParaRPr>
          </a:p>
        </p:txBody>
      </p:sp>
      <p:sp>
        <p:nvSpPr>
          <p:cNvPr id="29" name="TextBox 28">
            <a:extLst>
              <a:ext uri="{FF2B5EF4-FFF2-40B4-BE49-F238E27FC236}">
                <a16:creationId xmlns:a16="http://schemas.microsoft.com/office/drawing/2014/main" id="{45C48627-8CF1-8159-B271-659EBDEFD7F6}"/>
              </a:ext>
            </a:extLst>
          </p:cNvPr>
          <p:cNvSpPr txBox="1"/>
          <p:nvPr/>
        </p:nvSpPr>
        <p:spPr>
          <a:xfrm>
            <a:off x="6075405" y="4987393"/>
            <a:ext cx="3272674" cy="432942"/>
          </a:xfrm>
          <a:prstGeom prst="rect">
            <a:avLst/>
          </a:prstGeom>
        </p:spPr>
        <p:txBody>
          <a:bodyPr vert="horz" wrap="square" lIns="91440" tIns="45720" rIns="91440" bIns="4572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Grant Central Users</a:t>
            </a:r>
          </a:p>
        </p:txBody>
      </p:sp>
      <p:pic>
        <p:nvPicPr>
          <p:cNvPr id="3" name="Picture 2">
            <a:extLst>
              <a:ext uri="{FF2B5EF4-FFF2-40B4-BE49-F238E27FC236}">
                <a16:creationId xmlns:a16="http://schemas.microsoft.com/office/drawing/2014/main" id="{FE989C8B-4F36-87C8-4599-5E70C62B45A5}"/>
              </a:ext>
            </a:extLst>
          </p:cNvPr>
          <p:cNvPicPr>
            <a:picLocks noChangeAspect="1"/>
          </p:cNvPicPr>
          <p:nvPr/>
        </p:nvPicPr>
        <p:blipFill>
          <a:blip r:embed="rId3"/>
          <a:stretch>
            <a:fillRect/>
          </a:stretch>
        </p:blipFill>
        <p:spPr>
          <a:xfrm>
            <a:off x="1722755" y="1659474"/>
            <a:ext cx="7199506" cy="3458538"/>
          </a:xfrm>
          <a:prstGeom prst="rect">
            <a:avLst/>
          </a:prstGeom>
        </p:spPr>
      </p:pic>
      <p:pic>
        <p:nvPicPr>
          <p:cNvPr id="7" name="Picture 6">
            <a:extLst>
              <a:ext uri="{FF2B5EF4-FFF2-40B4-BE49-F238E27FC236}">
                <a16:creationId xmlns:a16="http://schemas.microsoft.com/office/drawing/2014/main" id="{AB1D150A-2697-9DAC-BB87-A0F4210A342C}"/>
              </a:ext>
            </a:extLst>
          </p:cNvPr>
          <p:cNvPicPr>
            <a:picLocks noChangeAspect="1"/>
          </p:cNvPicPr>
          <p:nvPr/>
        </p:nvPicPr>
        <p:blipFill>
          <a:blip r:embed="rId4"/>
          <a:stretch>
            <a:fillRect/>
          </a:stretch>
        </p:blipFill>
        <p:spPr>
          <a:xfrm>
            <a:off x="4352278" y="5118012"/>
            <a:ext cx="1739288" cy="1379978"/>
          </a:xfrm>
          <a:prstGeom prst="rect">
            <a:avLst/>
          </a:prstGeom>
        </p:spPr>
      </p:pic>
      <p:sp>
        <p:nvSpPr>
          <p:cNvPr id="2" name="TextBox 1">
            <a:extLst>
              <a:ext uri="{FF2B5EF4-FFF2-40B4-BE49-F238E27FC236}">
                <a16:creationId xmlns:a16="http://schemas.microsoft.com/office/drawing/2014/main" id="{AF1B48F2-D255-BBE0-0463-2E720B4D684F}"/>
              </a:ext>
            </a:extLst>
          </p:cNvPr>
          <p:cNvSpPr txBox="1"/>
          <p:nvPr/>
        </p:nvSpPr>
        <p:spPr>
          <a:xfrm>
            <a:off x="6630953" y="6133422"/>
            <a:ext cx="217714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F497D"/>
                </a:solidFill>
                <a:effectLst/>
                <a:uLnTx/>
                <a:uFillTx/>
              </a:rPr>
              <a:t>636 unique Municipal Users</a:t>
            </a:r>
          </a:p>
        </p:txBody>
      </p:sp>
    </p:spTree>
    <p:extLst>
      <p:ext uri="{BB962C8B-B14F-4D97-AF65-F5344CB8AC3E}">
        <p14:creationId xmlns:p14="http://schemas.microsoft.com/office/powerpoint/2010/main" val="297602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text on a green and blue background&#10;&#10;Description automatically generated">
            <a:extLst>
              <a:ext uri="{FF2B5EF4-FFF2-40B4-BE49-F238E27FC236}">
                <a16:creationId xmlns:a16="http://schemas.microsoft.com/office/drawing/2014/main" id="{41E0D4D3-64AF-C4E8-E71B-860C607567BE}"/>
              </a:ext>
            </a:extLst>
          </p:cNvPr>
          <p:cNvPicPr>
            <a:picLocks noGrp="1" noChangeAspect="1"/>
          </p:cNvPicPr>
          <p:nvPr>
            <p:ph sz="quarter" idx="13"/>
          </p:nvPr>
        </p:nvPicPr>
        <p:blipFill rotWithShape="1">
          <a:blip r:embed="rId2"/>
          <a:srcRect t="10902" b="-1809"/>
          <a:stretch/>
        </p:blipFill>
        <p:spPr>
          <a:xfrm>
            <a:off x="293700" y="136524"/>
            <a:ext cx="11604599" cy="6905920"/>
          </a:xfrm>
        </p:spPr>
      </p:pic>
      <p:sp>
        <p:nvSpPr>
          <p:cNvPr id="4" name="Slide Number Placeholder 3"/>
          <p:cNvSpPr>
            <a:spLocks noGrp="1"/>
          </p:cNvSpPr>
          <p:nvPr>
            <p:ph type="sldNum" sz="quarter" idx="4"/>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7DD084B-D6CE-8549-975C-55C9DDBAB6C4}" type="slidenum">
              <a:rPr kumimoji="0" lang="en-US" sz="1000" b="0" i="0" u="none" strike="noStrike" kern="0" cap="none" spc="0" normalizeH="0" baseline="0" noProof="0" smtClean="0">
                <a:ln>
                  <a:noFill/>
                </a:ln>
                <a:solidFill>
                  <a:srgbClr val="0E386C"/>
                </a:solidFill>
                <a:effectLst/>
                <a:uLnTx/>
                <a:uFillTx/>
                <a:latin typeface="Arial"/>
                <a:cs typeface="Arial"/>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000" b="0" i="0" u="none" strike="noStrike" kern="0" cap="none" spc="0" normalizeH="0" baseline="0" noProof="0">
              <a:ln>
                <a:noFill/>
              </a:ln>
              <a:solidFill>
                <a:srgbClr val="0E386C"/>
              </a:solidFill>
              <a:effectLst/>
              <a:uLnTx/>
              <a:uFillTx/>
              <a:latin typeface="Arial"/>
              <a:cs typeface="Arial"/>
            </a:endParaRPr>
          </a:p>
        </p:txBody>
      </p:sp>
    </p:spTree>
    <p:extLst>
      <p:ext uri="{BB962C8B-B14F-4D97-AF65-F5344CB8AC3E}">
        <p14:creationId xmlns:p14="http://schemas.microsoft.com/office/powerpoint/2010/main" val="8184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6CB08D-A81D-25A4-89E5-3A303E5EA293}"/>
              </a:ext>
            </a:extLst>
          </p:cNvPr>
          <p:cNvSpPr txBox="1"/>
          <p:nvPr/>
        </p:nvSpPr>
        <p:spPr>
          <a:xfrm>
            <a:off x="4724400" y="1447800"/>
            <a:ext cx="5181600" cy="452431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The MassDOT Safe Routes to School (SRTS) Program organizes events all year round to promote safe biking, walking, and rolling among students in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elementary, middle, and high school. You can learn more about these events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and how to participate by scanning the QR code.</a:t>
            </a:r>
            <a:endParaRPr kumimoji="0" lang="en-US" sz="24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59AD94D1-9F0F-E33C-07C2-B48BE2579401}"/>
              </a:ext>
            </a:extLst>
          </p:cNvPr>
          <p:cNvPicPr>
            <a:picLocks noChangeAspect="1"/>
          </p:cNvPicPr>
          <p:nvPr/>
        </p:nvPicPr>
        <p:blipFill>
          <a:blip r:embed="rId2"/>
          <a:stretch>
            <a:fillRect/>
          </a:stretch>
        </p:blipFill>
        <p:spPr>
          <a:xfrm>
            <a:off x="990600" y="1447800"/>
            <a:ext cx="3429000" cy="5189507"/>
          </a:xfrm>
          <a:prstGeom prst="rect">
            <a:avLst/>
          </a:prstGeom>
        </p:spPr>
      </p:pic>
      <p:pic>
        <p:nvPicPr>
          <p:cNvPr id="8" name="Picture 7">
            <a:extLst>
              <a:ext uri="{FF2B5EF4-FFF2-40B4-BE49-F238E27FC236}">
                <a16:creationId xmlns:a16="http://schemas.microsoft.com/office/drawing/2014/main" id="{1620A519-64CD-358E-EAFE-04D47AA12024}"/>
              </a:ext>
            </a:extLst>
          </p:cNvPr>
          <p:cNvPicPr>
            <a:picLocks noChangeAspect="1"/>
          </p:cNvPicPr>
          <p:nvPr/>
        </p:nvPicPr>
        <p:blipFill>
          <a:blip r:embed="rId3"/>
          <a:stretch>
            <a:fillRect/>
          </a:stretch>
        </p:blipFill>
        <p:spPr>
          <a:xfrm>
            <a:off x="9677400" y="3810000"/>
            <a:ext cx="2047505" cy="1914551"/>
          </a:xfrm>
          <a:prstGeom prst="rect">
            <a:avLst/>
          </a:prstGeom>
        </p:spPr>
      </p:pic>
      <p:sp>
        <p:nvSpPr>
          <p:cNvPr id="3" name="TextBox 2">
            <a:extLst>
              <a:ext uri="{FF2B5EF4-FFF2-40B4-BE49-F238E27FC236}">
                <a16:creationId xmlns:a16="http://schemas.microsoft.com/office/drawing/2014/main" id="{44DB2760-13B3-8BE7-1AEF-F40C5EE46A41}"/>
              </a:ext>
            </a:extLst>
          </p:cNvPr>
          <p:cNvSpPr txBox="1"/>
          <p:nvPr/>
        </p:nvSpPr>
        <p:spPr>
          <a:xfrm>
            <a:off x="609600" y="795891"/>
            <a:ext cx="10721826"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Safe Routes to School (</a:t>
            </a:r>
            <a:r>
              <a:rPr kumimoji="0" lang="en-US" sz="22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hlinkClick r:id="rId4"/>
              </a:rPr>
              <a:t>https://www.mass.gov/safe-routes-to-school</a:t>
            </a:r>
            <a:r>
              <a:rPr kumimoji="0" lang="en-US" sz="2200" b="1" i="0" u="none" strike="noStrike" kern="0" cap="none" spc="0" normalizeH="0" baseline="0" noProof="0">
                <a:ln>
                  <a:noFill/>
                </a:ln>
                <a:solidFill>
                  <a:srgbClr val="1F497D"/>
                </a:solidFill>
                <a:effectLst/>
                <a:uLnTx/>
                <a:uFillTx/>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94170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914400" y="1439679"/>
            <a:ext cx="9906372" cy="4884921"/>
          </a:xfrm>
        </p:spPr>
        <p:txBody>
          <a:bodyPr vert="horz" wrap="square" lIns="91440" tIns="45720" rIns="91440" bIns="45720" rtlCol="0" anchor="t">
            <a:normAutofit/>
          </a:bodyPr>
          <a:lstStyle/>
          <a:p>
            <a:pPr marL="285750" indent="-285750">
              <a:buFont typeface="Arial" panose="020B0604020202020204" pitchFamily="34" charset="0"/>
              <a:buChar char="•"/>
            </a:pPr>
            <a:r>
              <a:rPr lang="en-US" sz="2000">
                <a:latin typeface="Poppins"/>
                <a:cs typeface="Poppins"/>
              </a:rPr>
              <a:t>Complete Streets</a:t>
            </a:r>
            <a:r>
              <a:rPr lang="en-US" sz="2000" b="0">
                <a:latin typeface="Poppins"/>
                <a:cs typeface="Poppins"/>
              </a:rPr>
              <a:t>: </a:t>
            </a:r>
            <a:r>
              <a:rPr lang="en-US" sz="2000" b="0">
                <a:latin typeface="Poppins" panose="00000500000000000000" pitchFamily="2" charset="0"/>
                <a:cs typeface="Poppins" panose="00000500000000000000" pitchFamily="2" charset="0"/>
              </a:rPr>
              <a:t>Results of the FY25 Round 1 were announced the week of January 13, 2025. The next Tier 3 application round opens in April, but we are always accepting Tier 1 and Tier 2 submissions!</a:t>
            </a:r>
          </a:p>
          <a:p>
            <a:pPr marL="285750" indent="-285750">
              <a:buFont typeface="Arial" panose="020B0604020202020204" pitchFamily="34" charset="0"/>
              <a:buChar char="•"/>
            </a:pPr>
            <a:r>
              <a:rPr lang="en-US" sz="2000">
                <a:latin typeface="Poppins" panose="00000500000000000000" pitchFamily="2" charset="0"/>
                <a:cs typeface="Poppins" panose="00000500000000000000" pitchFamily="2" charset="0"/>
              </a:rPr>
              <a:t>Shared Streets &amp; Spaces</a:t>
            </a:r>
            <a:r>
              <a:rPr lang="en-US" sz="2000" b="0">
                <a:latin typeface="Poppins" panose="00000500000000000000" pitchFamily="2" charset="0"/>
                <a:cs typeface="Poppins" panose="00000500000000000000" pitchFamily="2" charset="0"/>
              </a:rPr>
              <a:t>: January 13, 2025 was the last day to submit an application for this round. We anticipate the results of this application round to be announced in April 2025.</a:t>
            </a:r>
          </a:p>
          <a:p>
            <a:pPr marL="285750" indent="-285750">
              <a:buFont typeface="Arial" panose="020B0604020202020204" pitchFamily="34" charset="0"/>
              <a:buChar char="•"/>
            </a:pPr>
            <a:r>
              <a:rPr lang="en-US" sz="2000">
                <a:latin typeface="Poppins" panose="00000500000000000000" pitchFamily="2" charset="0"/>
                <a:cs typeface="Poppins" panose="00000500000000000000" pitchFamily="2" charset="0"/>
              </a:rPr>
              <a:t>Municipal Small Bridge Program</a:t>
            </a:r>
            <a:r>
              <a:rPr lang="en-US" sz="2000" b="0">
                <a:latin typeface="Poppins" panose="00000500000000000000" pitchFamily="2" charset="0"/>
                <a:cs typeface="Poppins" panose="00000500000000000000" pitchFamily="2" charset="0"/>
              </a:rPr>
              <a:t>: The FY25 application round closed on Monday, February 3, 2025. We anticipate the results of this application round to be announced in late April 2025.</a:t>
            </a:r>
          </a:p>
          <a:p>
            <a:pPr marL="285750" indent="-285750" algn="l">
              <a:buFont typeface="Arial" panose="020B0604020202020204" pitchFamily="34" charset="0"/>
              <a:buChar char="•"/>
            </a:pPr>
            <a:r>
              <a:rPr lang="en-US" sz="2000">
                <a:latin typeface="Poppins" panose="00000500000000000000" pitchFamily="2" charset="0"/>
                <a:cs typeface="Poppins" panose="00000500000000000000" pitchFamily="2" charset="0"/>
              </a:rPr>
              <a:t>Local Bottleneck Reduction Program</a:t>
            </a:r>
            <a:r>
              <a:rPr lang="en-US" sz="2000" b="0">
                <a:latin typeface="Poppins" panose="00000500000000000000" pitchFamily="2" charset="0"/>
                <a:cs typeface="Poppins" panose="00000500000000000000" pitchFamily="2" charset="0"/>
              </a:rPr>
              <a:t>: MassDOT announced the results of the latest application round in early January and assigning designers to the awarded communities before the end of the month.</a:t>
            </a:r>
          </a:p>
          <a:p>
            <a:pPr marL="285750" indent="-285750" algn="l">
              <a:buFont typeface="Arial" panose="020B0604020202020204" pitchFamily="34" charset="0"/>
              <a:buChar char="•"/>
            </a:pPr>
            <a:r>
              <a:rPr lang="en-US" sz="2000">
                <a:latin typeface="Poppins" panose="00000500000000000000" pitchFamily="2" charset="0"/>
                <a:cs typeface="Poppins" panose="00000500000000000000" pitchFamily="2" charset="0"/>
              </a:rPr>
              <a:t>Safe Routes to School Signs &amp; Lines and Infrastructure Grants</a:t>
            </a:r>
            <a:r>
              <a:rPr lang="en-US" sz="2000" b="0">
                <a:latin typeface="Poppins" panose="00000500000000000000" pitchFamily="2" charset="0"/>
                <a:cs typeface="Poppins" panose="00000500000000000000" pitchFamily="2" charset="0"/>
              </a:rPr>
              <a:t>: Launching in late August or early September 2025. </a:t>
            </a:r>
          </a:p>
          <a:p>
            <a:pPr marL="285750" indent="-285750">
              <a:buFont typeface="Arial" panose="020B0604020202020204" pitchFamily="34" charset="0"/>
              <a:buChar char="•"/>
            </a:pPr>
            <a:endParaRPr lang="en-US" sz="2000" b="0">
              <a:latin typeface="Poppins" panose="00000500000000000000" pitchFamily="2" charset="0"/>
              <a:cs typeface="Poppins" panose="00000500000000000000" pitchFamily="2" charset="0"/>
            </a:endParaRPr>
          </a:p>
          <a:p>
            <a:pPr marL="355600" indent="-342900">
              <a:buFont typeface="Arial" panose="020B0604020202020204" pitchFamily="34" charset="0"/>
              <a:buChar char="•"/>
            </a:pPr>
            <a:endParaRPr lang="en-US" sz="2000" b="0">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endParaRPr lang="en-US" sz="2000" b="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4"/>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7DD084B-D6CE-8549-975C-55C9DDBAB6C4}" type="slidenum">
              <a:rPr kumimoji="0" lang="en-US" sz="1000" b="0" i="0" u="none" strike="noStrike" kern="0" cap="none" spc="0" normalizeH="0" baseline="0" noProof="0" smtClean="0">
                <a:ln>
                  <a:noFill/>
                </a:ln>
                <a:solidFill>
                  <a:srgbClr val="0E386C"/>
                </a:solidFill>
                <a:effectLst/>
                <a:uLnTx/>
                <a:uFillTx/>
                <a:latin typeface="Arial"/>
                <a:cs typeface="Arial"/>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US" sz="1000" b="0" i="0" u="none" strike="noStrike" kern="0" cap="none" spc="0" normalizeH="0" baseline="0" noProof="0">
              <a:ln>
                <a:noFill/>
              </a:ln>
              <a:solidFill>
                <a:srgbClr val="0E386C"/>
              </a:solidFill>
              <a:effectLst/>
              <a:uLnTx/>
              <a:uFillTx/>
              <a:latin typeface="Arial"/>
              <a:cs typeface="Arial"/>
            </a:endParaRPr>
          </a:p>
        </p:txBody>
      </p:sp>
      <p:sp>
        <p:nvSpPr>
          <p:cNvPr id="6" name="Title 5"/>
          <p:cNvSpPr>
            <a:spLocks noGrp="1"/>
          </p:cNvSpPr>
          <p:nvPr>
            <p:ph type="title"/>
          </p:nvPr>
        </p:nvSpPr>
        <p:spPr>
          <a:xfrm>
            <a:off x="934453" y="715174"/>
            <a:ext cx="8741228" cy="692754"/>
          </a:xfrm>
        </p:spPr>
        <p:txBody>
          <a:bodyPr>
            <a:normAutofit/>
          </a:bodyPr>
          <a:lstStyle/>
          <a:p>
            <a:r>
              <a:rPr lang="en-US" b="1">
                <a:latin typeface="Poppins" panose="00000500000000000000" pitchFamily="2" charset="0"/>
                <a:cs typeface="Poppins" panose="00000500000000000000" pitchFamily="2" charset="0"/>
              </a:rPr>
              <a:t>Key Dates</a:t>
            </a:r>
          </a:p>
        </p:txBody>
      </p:sp>
    </p:spTree>
    <p:extLst>
      <p:ext uri="{BB962C8B-B14F-4D97-AF65-F5344CB8AC3E}">
        <p14:creationId xmlns:p14="http://schemas.microsoft.com/office/powerpoint/2010/main" val="4026100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DBDA-F33E-29FC-D45A-E67BC60DE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10FD9-022E-9C1D-88B8-9765012D399E}"/>
              </a:ext>
            </a:extLst>
          </p:cNvPr>
          <p:cNvSpPr>
            <a:spLocks noGrp="1"/>
          </p:cNvSpPr>
          <p:nvPr>
            <p:ph type="title"/>
          </p:nvPr>
        </p:nvSpPr>
        <p:spPr>
          <a:xfrm>
            <a:off x="914400" y="685800"/>
            <a:ext cx="10199370" cy="461665"/>
          </a:xfrm>
        </p:spPr>
        <p:txBody>
          <a:bodyPr/>
          <a:lstStyle/>
          <a:p>
            <a:r>
              <a:rPr lang="en-US" i="0"/>
              <a:t>Resources and Contact Information</a:t>
            </a:r>
          </a:p>
        </p:txBody>
      </p:sp>
      <p:sp>
        <p:nvSpPr>
          <p:cNvPr id="4" name="TextBox 3">
            <a:extLst>
              <a:ext uri="{FF2B5EF4-FFF2-40B4-BE49-F238E27FC236}">
                <a16:creationId xmlns:a16="http://schemas.microsoft.com/office/drawing/2014/main" id="{B08BA1D3-0E65-3BC6-D91C-CB5234571135}"/>
              </a:ext>
            </a:extLst>
          </p:cNvPr>
          <p:cNvSpPr txBox="1"/>
          <p:nvPr/>
        </p:nvSpPr>
        <p:spPr>
          <a:xfrm>
            <a:off x="685800" y="1524000"/>
            <a:ext cx="11049000" cy="4085734"/>
          </a:xfrm>
          <a:prstGeom prst="rect">
            <a:avLst/>
          </a:prstGeom>
          <a:noFill/>
        </p:spPr>
        <p:txBody>
          <a:bodyPr wrap="square">
            <a:spAutoFit/>
          </a:bodyPr>
          <a:lstStyle/>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Derek Krevat</a:t>
            </a:r>
            <a:r>
              <a:rPr kumimoji="0" lang="en-US" sz="24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 </a:t>
            </a:r>
            <a:r>
              <a:rPr kumimoji="0" lang="en-US" sz="24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hlinkClick r:id="rId3"/>
              </a:rPr>
              <a:t>Derek.Krevat@dot.state.ma.us</a:t>
            </a:r>
            <a:r>
              <a:rPr kumimoji="0" lang="en-US" sz="24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 </a:t>
            </a: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a:ln>
                  <a:noFill/>
                </a:ln>
                <a:solidFill>
                  <a:sysClr val="windowText" lastClr="000000"/>
                </a:solidFill>
                <a:effectLst/>
                <a:uLnTx/>
                <a:uFillTx/>
                <a:latin typeface="Poppins"/>
                <a:cs typeface="Poppins" panose="00000500000000000000" pitchFamily="2" charset="0"/>
              </a:rPr>
              <a:t>Kristen (Pennucci) Rebelo: </a:t>
            </a:r>
            <a:r>
              <a:rPr kumimoji="0" lang="en-US" sz="2400" b="0" i="0" u="none" strike="noStrike" kern="0" cap="none" spc="0" normalizeH="0" baseline="0" noProof="0">
                <a:ln>
                  <a:noFill/>
                </a:ln>
                <a:solidFill>
                  <a:sysClr val="windowText" lastClr="000000"/>
                </a:solidFill>
                <a:effectLst/>
                <a:uLnTx/>
                <a:uFillTx/>
                <a:latin typeface="Poppins"/>
                <a:cs typeface="Poppins" panose="00000500000000000000" pitchFamily="2" charset="0"/>
                <a:hlinkClick r:id="rId4"/>
              </a:rPr>
              <a:t>Kristen.E.Rebelo@DOT.state.ma.us</a:t>
            </a:r>
            <a:endParaRPr kumimoji="0" lang="en-US" sz="2400" b="0" i="0" u="none" strike="noStrike" kern="0" cap="none" spc="0" normalizeH="0" baseline="0" noProof="0">
              <a:ln>
                <a:noFill/>
              </a:ln>
              <a:solidFill>
                <a:sysClr val="windowText" lastClr="000000"/>
              </a:solidFill>
              <a:effectLst/>
              <a:uLnTx/>
              <a:uFillTx/>
              <a:latin typeface="Poppins"/>
              <a:cs typeface="Poppins" panose="00000500000000000000" pitchFamily="2" charset="0"/>
            </a:endParaRP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a:ln>
                  <a:noFill/>
                </a:ln>
                <a:solidFill>
                  <a:sysClr val="windowText" lastClr="000000"/>
                </a:solidFill>
                <a:effectLst/>
                <a:uLnTx/>
                <a:uFillTx/>
                <a:latin typeface="Poppins"/>
                <a:cs typeface="Poppins" panose="00000500000000000000" pitchFamily="2" charset="0"/>
              </a:rPr>
              <a:t>Grant Central: </a:t>
            </a:r>
            <a:r>
              <a:rPr kumimoji="0" lang="en-US" sz="2400" b="0" i="0" u="none" strike="noStrike" kern="0" cap="none" spc="0" normalizeH="0" baseline="0" noProof="0">
                <a:ln>
                  <a:noFill/>
                </a:ln>
                <a:solidFill>
                  <a:sysClr val="windowText" lastClr="000000"/>
                </a:solidFill>
                <a:effectLst/>
                <a:uLnTx/>
                <a:uFillTx/>
                <a:latin typeface="Poppins"/>
                <a:cs typeface="Poppins" panose="00000500000000000000" pitchFamily="2" charset="0"/>
                <a:hlinkClick r:id="rId5"/>
              </a:rPr>
              <a:t>MassDOTGrantCenral@DOT.state.ma.us</a:t>
            </a:r>
            <a:endParaRPr kumimoji="0" lang="en-US" sz="2400" b="0" i="0" u="none" strike="noStrike" kern="0" cap="none" spc="0" normalizeH="0" baseline="0" noProof="0">
              <a:ln>
                <a:noFill/>
              </a:ln>
              <a:solidFill>
                <a:sysClr val="windowText" lastClr="000000"/>
              </a:solidFill>
              <a:effectLst/>
              <a:uLnTx/>
              <a:uFillTx/>
              <a:latin typeface="Poppins"/>
              <a:cs typeface="Poppins" panose="00000500000000000000" pitchFamily="2" charset="0"/>
            </a:endParaRPr>
          </a:p>
          <a:p>
            <a:pPr marL="0" marR="0" lvl="0" indent="0" defTabSz="914400" eaLnBrk="1" fontAlgn="auto" latinLnBrk="0" hangingPunct="1">
              <a:lnSpc>
                <a:spcPct val="115000"/>
              </a:lnSpc>
              <a:spcBef>
                <a:spcPts val="0"/>
              </a:spcBef>
              <a:spcAft>
                <a:spcPts val="800"/>
              </a:spcAft>
              <a:buClrTx/>
              <a:buSzTx/>
              <a:buFontTx/>
              <a:buNone/>
              <a:tabLst/>
              <a:defRPr/>
            </a:pPr>
            <a:endParaRPr kumimoji="0" lang="en-US" sz="24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endParaRP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U.S. DOT Navigator</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hlinkClick r:id="rId6"/>
              </a:rPr>
              <a:t>https://www.transportation.gov/dot-navigator</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Grants.gov</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hlinkClick r:id="rId7"/>
              </a:rPr>
              <a:t>https://www.grants.gov/search-grants</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MA Federal Funds &amp; Infrastructure Office</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hlinkClick r:id="rId8"/>
              </a:rPr>
              <a:t>https://www.mass.gov/orgs/federal-funds-infrastructure-office</a:t>
            </a:r>
            <a:r>
              <a:rPr kumimoji="0" lang="en-US" sz="2400" b="0" i="0" u="none" strike="noStrike" kern="100" cap="none" spc="0" normalizeH="0" baseline="0" noProof="0">
                <a:ln>
                  <a:noFill/>
                </a:ln>
                <a:solidFill>
                  <a:sysClr val="windowText" lastClr="000000"/>
                </a:solidFill>
                <a:effectLst/>
                <a:uLnTx/>
                <a:uFillTx/>
                <a:latin typeface="Poppins"/>
                <a:ea typeface="Calibri" panose="020F0502020204030204" pitchFamily="34" charset="0"/>
                <a:cs typeface="Arial" panose="020B0604020202020204" pitchFamily="34" charset="0"/>
              </a:rPr>
              <a:t> </a:t>
            </a:r>
            <a:endParaRPr kumimoji="0" lang="en-US" sz="2400" b="0" i="0" u="none" strike="noStrike" kern="0" cap="none" spc="0" normalizeH="0" baseline="0" noProof="0">
              <a:ln>
                <a:noFill/>
              </a:ln>
              <a:solidFill>
                <a:sysClr val="windowText" lastClr="000000"/>
              </a:solidFill>
              <a:effectLst/>
              <a:uLnTx/>
              <a:uFillTx/>
              <a:latin typeface="Poppin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5261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E69F-356E-9B1A-9C29-DCA77415AC5B}"/>
              </a:ext>
            </a:extLst>
          </p:cNvPr>
          <p:cNvSpPr>
            <a:spLocks noGrp="1"/>
          </p:cNvSpPr>
          <p:nvPr>
            <p:ph type="title"/>
          </p:nvPr>
        </p:nvSpPr>
        <p:spPr/>
        <p:txBody>
          <a:bodyPr/>
          <a:lstStyle/>
          <a:p>
            <a:r>
              <a:rPr lang="en-US" spc="-150"/>
              <a:t>The Massachusetts </a:t>
            </a:r>
            <a:br>
              <a:rPr lang="en-US" spc="-150"/>
            </a:br>
            <a:r>
              <a:rPr lang="en-US" spc="-150"/>
              <a:t>Clean Water Trust</a:t>
            </a:r>
          </a:p>
        </p:txBody>
      </p:sp>
      <p:sp>
        <p:nvSpPr>
          <p:cNvPr id="5" name="TextBox 4">
            <a:extLst>
              <a:ext uri="{FF2B5EF4-FFF2-40B4-BE49-F238E27FC236}">
                <a16:creationId xmlns:a16="http://schemas.microsoft.com/office/drawing/2014/main" id="{DDA6DA2F-330F-09BF-ABC0-5E6F97178622}"/>
              </a:ext>
            </a:extLst>
          </p:cNvPr>
          <p:cNvSpPr txBox="1"/>
          <p:nvPr/>
        </p:nvSpPr>
        <p:spPr>
          <a:xfrm>
            <a:off x="390524" y="4146745"/>
            <a:ext cx="78732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SRF Programs</a:t>
            </a:r>
          </a:p>
        </p:txBody>
      </p:sp>
      <p:pic>
        <p:nvPicPr>
          <p:cNvPr id="7" name="Picture 6">
            <a:extLst>
              <a:ext uri="{FF2B5EF4-FFF2-40B4-BE49-F238E27FC236}">
                <a16:creationId xmlns:a16="http://schemas.microsoft.com/office/drawing/2014/main" id="{A44673B6-8AD2-00BD-F79B-980A734E5D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79121" y="5725644"/>
            <a:ext cx="1286574" cy="875354"/>
          </a:xfrm>
          <a:prstGeom prst="rect">
            <a:avLst/>
          </a:prstGeom>
        </p:spPr>
      </p:pic>
    </p:spTree>
    <p:extLst>
      <p:ext uri="{BB962C8B-B14F-4D97-AF65-F5344CB8AC3E}">
        <p14:creationId xmlns:p14="http://schemas.microsoft.com/office/powerpoint/2010/main" val="975129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48C0-C8ED-A657-4426-FE2D8F12061A}"/>
              </a:ext>
            </a:extLst>
          </p:cNvPr>
          <p:cNvSpPr>
            <a:spLocks noGrp="1"/>
          </p:cNvSpPr>
          <p:nvPr>
            <p:ph type="title"/>
          </p:nvPr>
        </p:nvSpPr>
        <p:spPr/>
        <p:txBody>
          <a:bodyPr/>
          <a:lstStyle/>
          <a:p>
            <a:r>
              <a:rPr lang="en-US"/>
              <a:t>About the Massachusetts Clean Water Trust</a:t>
            </a:r>
          </a:p>
        </p:txBody>
      </p:sp>
      <p:sp>
        <p:nvSpPr>
          <p:cNvPr id="3" name="Footer Placeholder 2">
            <a:extLst>
              <a:ext uri="{FF2B5EF4-FFF2-40B4-BE49-F238E27FC236}">
                <a16:creationId xmlns:a16="http://schemas.microsoft.com/office/drawing/2014/main" id="{EF113058-1720-278C-BF2C-C79AEE40735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531D59F9-7244-86AE-942A-8DA2931D40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E6F67749-28A9-2529-C0CB-6B0B8EB7D975}"/>
              </a:ext>
            </a:extLst>
          </p:cNvPr>
          <p:cNvSpPr>
            <a:spLocks noGrp="1"/>
          </p:cNvSpPr>
          <p:nvPr>
            <p:ph idx="1"/>
          </p:nvPr>
        </p:nvSpPr>
        <p:spPr>
          <a:xfrm>
            <a:off x="390525" y="957130"/>
            <a:ext cx="11630024" cy="365126"/>
          </a:xfrm>
        </p:spPr>
        <p:txBody>
          <a:bodyPr>
            <a:normAutofit lnSpcReduction="10000"/>
          </a:bodyPr>
          <a:lstStyle/>
          <a:p>
            <a:pPr marL="0" indent="0">
              <a:buNone/>
            </a:pPr>
            <a:r>
              <a:rPr lang="en-US"/>
              <a:t>The Massachusetts Clean Water Trust was established in </a:t>
            </a:r>
            <a:r>
              <a:rPr lang="en-US" b="1"/>
              <a:t>1989</a:t>
            </a:r>
            <a:r>
              <a:rPr lang="en-US"/>
              <a:t> to finance projects to:</a:t>
            </a:r>
          </a:p>
          <a:p>
            <a:endParaRPr lang="en-US"/>
          </a:p>
        </p:txBody>
      </p:sp>
      <p:grpSp>
        <p:nvGrpSpPr>
          <p:cNvPr id="29" name="Group 28">
            <a:extLst>
              <a:ext uri="{FF2B5EF4-FFF2-40B4-BE49-F238E27FC236}">
                <a16:creationId xmlns:a16="http://schemas.microsoft.com/office/drawing/2014/main" id="{50EB58C9-4DA2-AA82-182B-41966A4AC597}"/>
              </a:ext>
            </a:extLst>
          </p:cNvPr>
          <p:cNvGrpSpPr/>
          <p:nvPr/>
        </p:nvGrpSpPr>
        <p:grpSpPr>
          <a:xfrm>
            <a:off x="1761656" y="1500793"/>
            <a:ext cx="2718649" cy="2389368"/>
            <a:chOff x="1761656" y="1500793"/>
            <a:chExt cx="2718649" cy="2389368"/>
          </a:xfrm>
        </p:grpSpPr>
        <p:grpSp>
          <p:nvGrpSpPr>
            <p:cNvPr id="21" name="Group 20">
              <a:extLst>
                <a:ext uri="{FF2B5EF4-FFF2-40B4-BE49-F238E27FC236}">
                  <a16:creationId xmlns:a16="http://schemas.microsoft.com/office/drawing/2014/main" id="{EB0824B8-39C6-7094-97A6-C8E56D710906}"/>
                </a:ext>
              </a:extLst>
            </p:cNvPr>
            <p:cNvGrpSpPr/>
            <p:nvPr/>
          </p:nvGrpSpPr>
          <p:grpSpPr>
            <a:xfrm>
              <a:off x="1761656" y="1500793"/>
              <a:ext cx="2718649" cy="707886"/>
              <a:chOff x="629858" y="1438620"/>
              <a:chExt cx="2718649" cy="707886"/>
            </a:xfrm>
          </p:grpSpPr>
          <p:pic>
            <p:nvPicPr>
              <p:cNvPr id="7" name="Graphic 6" descr="Leaky Tap with solid fill">
                <a:extLst>
                  <a:ext uri="{FF2B5EF4-FFF2-40B4-BE49-F238E27FC236}">
                    <a16:creationId xmlns:a16="http://schemas.microsoft.com/office/drawing/2014/main" id="{DA09C3C5-56F2-DDDD-1BE6-D0E42170BA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858" y="1450444"/>
                <a:ext cx="696062" cy="696062"/>
              </a:xfrm>
              <a:prstGeom prst="rect">
                <a:avLst/>
              </a:prstGeom>
            </p:spPr>
          </p:pic>
          <p:sp>
            <p:nvSpPr>
              <p:cNvPr id="17" name="TextBox 16">
                <a:extLst>
                  <a:ext uri="{FF2B5EF4-FFF2-40B4-BE49-F238E27FC236}">
                    <a16:creationId xmlns:a16="http://schemas.microsoft.com/office/drawing/2014/main" id="{0E3A5267-96D6-BC43-D5BE-5FFE32F3F0A3}"/>
                  </a:ext>
                </a:extLst>
              </p:cNvPr>
              <p:cNvSpPr txBox="1"/>
              <p:nvPr/>
            </p:nvSpPr>
            <p:spPr>
              <a:xfrm>
                <a:off x="1325920" y="1438620"/>
                <a:ext cx="202258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9ED5"/>
                    </a:solidFill>
                    <a:effectLst/>
                    <a:uLnTx/>
                    <a:uFillTx/>
                    <a:latin typeface="Aptos" panose="02110004020202020204"/>
                    <a:ea typeface="+mn-ea"/>
                    <a:cs typeface="+mn-cs"/>
                  </a:rPr>
                  <a:t>IMPROVE</a:t>
                </a:r>
                <a:r>
                  <a:rPr kumimoji="0" lang="en-US" sz="2000" b="0" i="0" u="none" strike="noStrike" kern="1200" cap="none" spc="0" normalizeH="0" baseline="0" noProof="0">
                    <a:ln>
                      <a:noFill/>
                    </a:ln>
                    <a:solidFill>
                      <a:srgbClr val="0F9ED5"/>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water quality</a:t>
                </a:r>
              </a:p>
            </p:txBody>
          </p:sp>
        </p:grpSp>
        <p:grpSp>
          <p:nvGrpSpPr>
            <p:cNvPr id="22" name="Group 21">
              <a:extLst>
                <a:ext uri="{FF2B5EF4-FFF2-40B4-BE49-F238E27FC236}">
                  <a16:creationId xmlns:a16="http://schemas.microsoft.com/office/drawing/2014/main" id="{39C3C9EB-E0E8-B30E-13A4-ACF7DC0B2220}"/>
                </a:ext>
              </a:extLst>
            </p:cNvPr>
            <p:cNvGrpSpPr/>
            <p:nvPr/>
          </p:nvGrpSpPr>
          <p:grpSpPr>
            <a:xfrm>
              <a:off x="1761656" y="2336867"/>
              <a:ext cx="2718649" cy="707886"/>
              <a:chOff x="629858" y="2196312"/>
              <a:chExt cx="2718649" cy="707886"/>
            </a:xfrm>
          </p:grpSpPr>
          <p:pic>
            <p:nvPicPr>
              <p:cNvPr id="11" name="Graphic 10" descr="Open hand with plant with solid fill">
                <a:extLst>
                  <a:ext uri="{FF2B5EF4-FFF2-40B4-BE49-F238E27FC236}">
                    <a16:creationId xmlns:a16="http://schemas.microsoft.com/office/drawing/2014/main" id="{CC50387F-B6FA-4AE5-C9C2-CE137D61C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858" y="2196312"/>
                <a:ext cx="696062" cy="696062"/>
              </a:xfrm>
              <a:prstGeom prst="rect">
                <a:avLst/>
              </a:prstGeom>
            </p:spPr>
          </p:pic>
          <p:sp>
            <p:nvSpPr>
              <p:cNvPr id="18" name="TextBox 17">
                <a:extLst>
                  <a:ext uri="{FF2B5EF4-FFF2-40B4-BE49-F238E27FC236}">
                    <a16:creationId xmlns:a16="http://schemas.microsoft.com/office/drawing/2014/main" id="{A30A1174-45FB-F70B-A002-AFB5CF0D915B}"/>
                  </a:ext>
                </a:extLst>
              </p:cNvPr>
              <p:cNvSpPr txBox="1"/>
              <p:nvPr/>
            </p:nvSpPr>
            <p:spPr>
              <a:xfrm>
                <a:off x="1325920" y="2196312"/>
                <a:ext cx="202258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9ED5"/>
                    </a:solidFill>
                    <a:effectLst/>
                    <a:uLnTx/>
                    <a:uFillTx/>
                    <a:latin typeface="Aptos" panose="02110004020202020204"/>
                    <a:ea typeface="+mn-ea"/>
                    <a:cs typeface="+mn-cs"/>
                  </a:rPr>
                  <a:t>PROTECT</a:t>
                </a:r>
                <a:r>
                  <a:rPr kumimoji="0" lang="en-US" sz="2000" b="0" i="0" u="none" strike="noStrike" kern="1200" cap="none" spc="0" normalizeH="0" baseline="0" noProof="0">
                    <a:ln>
                      <a:noFill/>
                    </a:ln>
                    <a:solidFill>
                      <a:srgbClr val="0F9ED5"/>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 environment</a:t>
                </a:r>
              </a:p>
            </p:txBody>
          </p:sp>
        </p:grpSp>
        <p:grpSp>
          <p:nvGrpSpPr>
            <p:cNvPr id="23" name="Group 22">
              <a:extLst>
                <a:ext uri="{FF2B5EF4-FFF2-40B4-BE49-F238E27FC236}">
                  <a16:creationId xmlns:a16="http://schemas.microsoft.com/office/drawing/2014/main" id="{C00481FC-F79F-1CDE-194B-773B26A22D12}"/>
                </a:ext>
              </a:extLst>
            </p:cNvPr>
            <p:cNvGrpSpPr/>
            <p:nvPr/>
          </p:nvGrpSpPr>
          <p:grpSpPr>
            <a:xfrm>
              <a:off x="1761656" y="3172941"/>
              <a:ext cx="2718649" cy="717220"/>
              <a:chOff x="629858" y="3145695"/>
              <a:chExt cx="2718649" cy="717220"/>
            </a:xfrm>
          </p:grpSpPr>
          <p:pic>
            <p:nvPicPr>
              <p:cNvPr id="13" name="Graphic 12" descr="Medical with solid fill">
                <a:extLst>
                  <a:ext uri="{FF2B5EF4-FFF2-40B4-BE49-F238E27FC236}">
                    <a16:creationId xmlns:a16="http://schemas.microsoft.com/office/drawing/2014/main" id="{56EF8F04-AB5A-BEA2-BE00-76EE11187B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858" y="3166853"/>
                <a:ext cx="696062" cy="696062"/>
              </a:xfrm>
              <a:prstGeom prst="rect">
                <a:avLst/>
              </a:prstGeom>
            </p:spPr>
          </p:pic>
          <p:sp>
            <p:nvSpPr>
              <p:cNvPr id="19" name="TextBox 18">
                <a:extLst>
                  <a:ext uri="{FF2B5EF4-FFF2-40B4-BE49-F238E27FC236}">
                    <a16:creationId xmlns:a16="http://schemas.microsoft.com/office/drawing/2014/main" id="{46A2D5C1-4EE7-F6A7-BE46-76D67912D96F}"/>
                  </a:ext>
                </a:extLst>
              </p:cNvPr>
              <p:cNvSpPr txBox="1"/>
              <p:nvPr/>
            </p:nvSpPr>
            <p:spPr>
              <a:xfrm>
                <a:off x="1325920" y="3145695"/>
                <a:ext cx="202258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9ED5"/>
                    </a:solidFill>
                    <a:effectLst/>
                    <a:uLnTx/>
                    <a:uFillTx/>
                    <a:latin typeface="Aptos" panose="02110004020202020204"/>
                    <a:ea typeface="+mn-ea"/>
                    <a:cs typeface="+mn-cs"/>
                  </a:rPr>
                  <a:t>PROTECT</a:t>
                </a:r>
                <a:r>
                  <a:rPr kumimoji="0" lang="en-US" sz="2000" b="0" i="0" u="none" strike="noStrike" kern="1200" cap="none" spc="0" normalizeH="0" baseline="0" noProof="0">
                    <a:ln>
                      <a:noFill/>
                    </a:ln>
                    <a:solidFill>
                      <a:srgbClr val="0F9ED5"/>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public health</a:t>
                </a:r>
              </a:p>
            </p:txBody>
          </p:sp>
        </p:grpSp>
      </p:grpSp>
      <p:grpSp>
        <p:nvGrpSpPr>
          <p:cNvPr id="26" name="Group 25">
            <a:extLst>
              <a:ext uri="{FF2B5EF4-FFF2-40B4-BE49-F238E27FC236}">
                <a16:creationId xmlns:a16="http://schemas.microsoft.com/office/drawing/2014/main" id="{8D5E399A-D4C1-59CE-DE3D-F32943B47342}"/>
              </a:ext>
            </a:extLst>
          </p:cNvPr>
          <p:cNvGrpSpPr/>
          <p:nvPr/>
        </p:nvGrpSpPr>
        <p:grpSpPr>
          <a:xfrm>
            <a:off x="4790001" y="1843552"/>
            <a:ext cx="5640343" cy="1672149"/>
            <a:chOff x="3658203" y="1781379"/>
            <a:chExt cx="5640343" cy="1672149"/>
          </a:xfrm>
        </p:grpSpPr>
        <p:sp>
          <p:nvSpPr>
            <p:cNvPr id="24" name="Right Brace 23">
              <a:extLst>
                <a:ext uri="{FF2B5EF4-FFF2-40B4-BE49-F238E27FC236}">
                  <a16:creationId xmlns:a16="http://schemas.microsoft.com/office/drawing/2014/main" id="{12066E60-FA6A-F7D6-51CE-98CD1A355F13}"/>
                </a:ext>
              </a:extLst>
            </p:cNvPr>
            <p:cNvSpPr/>
            <p:nvPr/>
          </p:nvSpPr>
          <p:spPr>
            <a:xfrm>
              <a:off x="3658203" y="1781379"/>
              <a:ext cx="696062" cy="1672149"/>
            </a:xfrm>
            <a:prstGeom prst="rightBrace">
              <a:avLst>
                <a:gd name="adj1" fmla="val 0"/>
                <a:gd name="adj2" fmla="val 50000"/>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solidFill>
                <a:effectLst/>
                <a:uLnTx/>
                <a:uFillTx/>
                <a:latin typeface="Aptos" panose="02110004020202020204"/>
                <a:ea typeface="+mn-ea"/>
                <a:cs typeface="+mn-cs"/>
              </a:endParaRPr>
            </a:p>
          </p:txBody>
        </p:sp>
        <p:sp>
          <p:nvSpPr>
            <p:cNvPr id="25" name="Content Placeholder 4">
              <a:extLst>
                <a:ext uri="{FF2B5EF4-FFF2-40B4-BE49-F238E27FC236}">
                  <a16:creationId xmlns:a16="http://schemas.microsoft.com/office/drawing/2014/main" id="{9229164A-B1DD-D987-5539-9C12162FF1A6}"/>
                </a:ext>
              </a:extLst>
            </p:cNvPr>
            <p:cNvSpPr txBox="1">
              <a:spLocks/>
            </p:cNvSpPr>
            <p:nvPr/>
          </p:nvSpPr>
          <p:spPr>
            <a:xfrm>
              <a:off x="4529520" y="2146506"/>
              <a:ext cx="4769026" cy="105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in the Commonwealth through the provision of </a:t>
              </a:r>
              <a:r>
                <a:rPr kumimoji="0" lang="en-US" sz="20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low-cost capital financing </a:t>
              </a: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to cities, towns, and other eligible entities</a:t>
              </a:r>
            </a:p>
          </p:txBody>
        </p:sp>
      </p:grpSp>
      <p:sp>
        <p:nvSpPr>
          <p:cNvPr id="28" name="Content Placeholder 4">
            <a:extLst>
              <a:ext uri="{FF2B5EF4-FFF2-40B4-BE49-F238E27FC236}">
                <a16:creationId xmlns:a16="http://schemas.microsoft.com/office/drawing/2014/main" id="{992C4902-9B05-BAD7-C986-9670F9121A97}"/>
              </a:ext>
            </a:extLst>
          </p:cNvPr>
          <p:cNvSpPr txBox="1">
            <a:spLocks/>
          </p:cNvSpPr>
          <p:nvPr/>
        </p:nvSpPr>
        <p:spPr>
          <a:xfrm>
            <a:off x="390525" y="3919075"/>
            <a:ext cx="11520487" cy="21337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4EA72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SRF loans are funded by </a:t>
            </a:r>
            <a:r>
              <a:rPr kumimoji="0" lang="en-US" sz="20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annual grants </a:t>
            </a: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from the U.S. Environmental Protection Agency (EPA) and </a:t>
            </a:r>
            <a:r>
              <a:rPr kumimoji="0" lang="en-US" sz="20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state matching funds.</a:t>
            </a:r>
          </a:p>
          <a:p>
            <a:pPr marL="228600" marR="0" lvl="0" indent="-228600" algn="l" defTabSz="914400" rtl="0" eaLnBrk="1" fontAlgn="auto" latinLnBrk="0" hangingPunct="1">
              <a:lnSpc>
                <a:spcPct val="90000"/>
              </a:lnSpc>
              <a:spcBef>
                <a:spcPts val="1000"/>
              </a:spcBef>
              <a:spcAft>
                <a:spcPts val="0"/>
              </a:spcAft>
              <a:buClr>
                <a:srgbClr val="4EA72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 Trust and MassDEP jointly administer the Clean Water (CW) and Drinking Water (DW) </a:t>
            </a:r>
            <a:r>
              <a:rPr kumimoji="0" lang="en-US" sz="20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State Revolving Funds </a:t>
            </a: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(SRFs) which assist communities in complying with the Clean Water and Safe Drinking Water Acts.</a:t>
            </a:r>
          </a:p>
          <a:p>
            <a:pPr marL="228600" marR="0" lvl="0" indent="-228600" algn="l" defTabSz="914400" rtl="0" eaLnBrk="1" fontAlgn="auto" latinLnBrk="0" hangingPunct="1">
              <a:lnSpc>
                <a:spcPct val="90000"/>
              </a:lnSpc>
              <a:spcBef>
                <a:spcPts val="1000"/>
              </a:spcBef>
              <a:spcAft>
                <a:spcPts val="0"/>
              </a:spcAft>
              <a:buClr>
                <a:srgbClr val="4EA72E"/>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To date, the Trust has financed approximately</a:t>
            </a:r>
            <a:r>
              <a:rPr kumimoji="0" lang="en-US" sz="20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 $9.1 billion </a:t>
            </a:r>
            <a:r>
              <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in loans for nearly 300 communities, serving 97% of the Commonwealth’s population.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5180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8C72-D86E-2C2D-7295-1593FE6A5F92}"/>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2AFE550A-C2F8-810F-8529-6059A71450B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685A18DD-597A-2A9B-18ED-5ED38669C2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0B76E7CB-4736-74A4-10ED-77FDDAD4EBE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36F6B5B-FE89-4E51-E3BD-4352AED8F8D3}"/>
              </a:ext>
            </a:extLst>
          </p:cNvPr>
          <p:cNvPicPr>
            <a:picLocks noChangeAspect="1"/>
          </p:cNvPicPr>
          <p:nvPr/>
        </p:nvPicPr>
        <p:blipFill>
          <a:blip r:embed="rId2"/>
          <a:stretch>
            <a:fillRect/>
          </a:stretch>
        </p:blipFill>
        <p:spPr>
          <a:xfrm>
            <a:off x="0" y="-35560"/>
            <a:ext cx="12192000" cy="6929120"/>
          </a:xfrm>
          <a:prstGeom prst="rect">
            <a:avLst/>
          </a:prstGeom>
        </p:spPr>
      </p:pic>
    </p:spTree>
    <p:extLst>
      <p:ext uri="{BB962C8B-B14F-4D97-AF65-F5344CB8AC3E}">
        <p14:creationId xmlns:p14="http://schemas.microsoft.com/office/powerpoint/2010/main" val="2076977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816E-C823-132D-DCC6-C1CFFD320E83}"/>
              </a:ext>
            </a:extLst>
          </p:cNvPr>
          <p:cNvSpPr>
            <a:spLocks noGrp="1"/>
          </p:cNvSpPr>
          <p:nvPr>
            <p:ph type="title"/>
          </p:nvPr>
        </p:nvSpPr>
        <p:spPr/>
        <p:txBody>
          <a:bodyPr/>
          <a:lstStyle/>
          <a:p>
            <a:r>
              <a:rPr lang="en-US"/>
              <a:t>Advantages to Financing through the Trust</a:t>
            </a:r>
          </a:p>
        </p:txBody>
      </p:sp>
      <p:sp>
        <p:nvSpPr>
          <p:cNvPr id="3" name="Footer Placeholder 2">
            <a:extLst>
              <a:ext uri="{FF2B5EF4-FFF2-40B4-BE49-F238E27FC236}">
                <a16:creationId xmlns:a16="http://schemas.microsoft.com/office/drawing/2014/main" id="{8EAA0694-89EA-A6D7-B013-67A36557CF8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2BA7AEC5-CEB6-4BA6-769A-DBBC45799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AC71DC48-5094-63C8-2CD7-D59E536EECC2}"/>
              </a:ext>
            </a:extLst>
          </p:cNvPr>
          <p:cNvSpPr>
            <a:spLocks noGrp="1"/>
          </p:cNvSpPr>
          <p:nvPr>
            <p:ph idx="1"/>
          </p:nvPr>
        </p:nvSpPr>
        <p:spPr>
          <a:xfrm>
            <a:off x="390525" y="957128"/>
            <a:ext cx="11630024" cy="5399221"/>
          </a:xfrm>
        </p:spPr>
        <p:txBody>
          <a:bodyPr vert="horz" lIns="91440" tIns="45720" rIns="91440" bIns="45720" rtlCol="0" anchor="t">
            <a:normAutofit/>
          </a:bodyPr>
          <a:lstStyle/>
          <a:p>
            <a:pPr marL="0" indent="0">
              <a:buNone/>
            </a:pPr>
            <a:r>
              <a:rPr lang="en-US" sz="1800" b="1">
                <a:solidFill>
                  <a:srgbClr val="0F9ED5"/>
                </a:solidFill>
              </a:rPr>
              <a:t>Fixed Low-Interest Rates</a:t>
            </a:r>
          </a:p>
          <a:p>
            <a:pPr marL="285750" indent="-285750">
              <a:buClr>
                <a:schemeClr val="accent6"/>
              </a:buClr>
              <a:buFont typeface="Arial" panose="020B0604020202020204" pitchFamily="34" charset="0"/>
              <a:buChar char="•"/>
            </a:pPr>
            <a:r>
              <a:rPr lang="en-US" sz="1600" b="0"/>
              <a:t>These rates are established by law and offer a stable planning tool for communities</a:t>
            </a:r>
          </a:p>
          <a:p>
            <a:pPr marL="285750" indent="-285750">
              <a:buClr>
                <a:schemeClr val="accent6"/>
              </a:buClr>
              <a:buFont typeface="Arial" panose="020B0604020202020204" pitchFamily="34" charset="0"/>
              <a:buChar char="•"/>
            </a:pPr>
            <a:r>
              <a:rPr lang="en-US" sz="1600" b="0"/>
              <a:t>Loans with a 20-year term will have an interest rate of 2%</a:t>
            </a:r>
          </a:p>
          <a:p>
            <a:pPr marL="285750" indent="-285750">
              <a:buClr>
                <a:schemeClr val="accent6"/>
              </a:buClr>
              <a:buFont typeface="Arial" panose="020B0604020202020204" pitchFamily="34" charset="0"/>
              <a:buChar char="•"/>
            </a:pPr>
            <a:r>
              <a:rPr lang="en-US" sz="1600" b="0"/>
              <a:t>Loans with a term over 20 years will generally have an interest rate of 2.4%</a:t>
            </a:r>
          </a:p>
          <a:p>
            <a:pPr marL="285750" indent="-285750">
              <a:buClr>
                <a:schemeClr val="accent6"/>
              </a:buClr>
            </a:pPr>
            <a:r>
              <a:rPr lang="en-US" sz="1600" b="0"/>
              <a:t>Certain projects qualify for reduced or 0% interest</a:t>
            </a:r>
            <a:r>
              <a:rPr lang="en-US" sz="1600"/>
              <a:t> </a:t>
            </a:r>
            <a:endParaRPr lang="en-US" sz="1600" b="0"/>
          </a:p>
          <a:p>
            <a:pPr marL="0" indent="0">
              <a:buClr>
                <a:schemeClr val="accent6"/>
              </a:buClr>
              <a:buNone/>
            </a:pPr>
            <a:endParaRPr lang="en-US" sz="300" b="0"/>
          </a:p>
          <a:p>
            <a:pPr marL="0" indent="0">
              <a:buNone/>
            </a:pPr>
            <a:r>
              <a:rPr lang="en-US" sz="1800" b="1">
                <a:solidFill>
                  <a:srgbClr val="0F9ED5"/>
                </a:solidFill>
              </a:rPr>
              <a:t>Interim Loans (Construction Loans)</a:t>
            </a:r>
            <a:endParaRPr lang="en-US" sz="1800" b="0">
              <a:solidFill>
                <a:srgbClr val="0F9ED5"/>
              </a:solidFill>
            </a:endParaRPr>
          </a:p>
          <a:p>
            <a:pPr marL="285750" indent="-285750">
              <a:buClr>
                <a:schemeClr val="accent6"/>
              </a:buClr>
              <a:buFont typeface="Arial" panose="020B0604020202020204" pitchFamily="34" charset="0"/>
              <a:buChar char="•"/>
            </a:pPr>
            <a:r>
              <a:rPr lang="en-US" sz="1600" b="0"/>
              <a:t>The Trust offers interim loans with no fees or interest charged</a:t>
            </a:r>
            <a:endParaRPr lang="en-US" sz="1600"/>
          </a:p>
          <a:p>
            <a:pPr marL="285750" indent="-285750">
              <a:buClr>
                <a:schemeClr val="accent6"/>
              </a:buClr>
              <a:buFont typeface="Arial" panose="020B0604020202020204" pitchFamily="34" charset="0"/>
              <a:buChar char="•"/>
            </a:pPr>
            <a:r>
              <a:rPr lang="en-US" sz="1600" b="0"/>
              <a:t>These loans allow for one-stop financing through the Trust</a:t>
            </a:r>
          </a:p>
          <a:p>
            <a:endParaRPr lang="en-US" sz="300" b="0"/>
          </a:p>
          <a:p>
            <a:pPr marL="0" indent="0">
              <a:buNone/>
            </a:pPr>
            <a:r>
              <a:rPr lang="en-US" sz="1800" b="1">
                <a:solidFill>
                  <a:srgbClr val="0F9ED5"/>
                </a:solidFill>
              </a:rPr>
              <a:t>Flexible Repayment Terms</a:t>
            </a:r>
            <a:endParaRPr lang="en-US" sz="1800">
              <a:solidFill>
                <a:srgbClr val="0F9ED5"/>
              </a:solidFill>
            </a:endParaRPr>
          </a:p>
          <a:p>
            <a:pPr marL="285750" indent="-285750">
              <a:buClr>
                <a:schemeClr val="accent6"/>
              </a:buClr>
              <a:buFont typeface="Arial" panose="020B0604020202020204" pitchFamily="34" charset="0"/>
              <a:buChar char="•"/>
            </a:pPr>
            <a:r>
              <a:rPr lang="en-US" sz="1600"/>
              <a:t>Loans can be financed up to 30 years</a:t>
            </a:r>
          </a:p>
        </p:txBody>
      </p:sp>
    </p:spTree>
    <p:extLst>
      <p:ext uri="{BB962C8B-B14F-4D97-AF65-F5344CB8AC3E}">
        <p14:creationId xmlns:p14="http://schemas.microsoft.com/office/powerpoint/2010/main" val="1280680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586B0-AF86-A515-AEE0-C8269027D96C}"/>
              </a:ext>
            </a:extLst>
          </p:cNvPr>
          <p:cNvSpPr>
            <a:spLocks noGrp="1"/>
          </p:cNvSpPr>
          <p:nvPr>
            <p:ph type="title"/>
          </p:nvPr>
        </p:nvSpPr>
        <p:spPr>
          <a:xfrm>
            <a:off x="643468" y="643467"/>
            <a:ext cx="3415612" cy="5571066"/>
          </a:xfrm>
        </p:spPr>
        <p:txBody>
          <a:bodyPr>
            <a:normAutofit/>
          </a:bodyPr>
          <a:lstStyle/>
          <a:p>
            <a:r>
              <a:rPr lang="en-US">
                <a:solidFill>
                  <a:srgbClr val="FFFFFF"/>
                </a:solidFill>
              </a:rPr>
              <a:t>Agenda</a:t>
            </a:r>
          </a:p>
        </p:txBody>
      </p:sp>
      <p:graphicFrame>
        <p:nvGraphicFramePr>
          <p:cNvPr id="3" name="Content Placeholder 2">
            <a:extLst>
              <a:ext uri="{FF2B5EF4-FFF2-40B4-BE49-F238E27FC236}">
                <a16:creationId xmlns:a16="http://schemas.microsoft.com/office/drawing/2014/main" id="{049C94AF-0C06-CB3D-9E4E-9BB946594321}"/>
              </a:ext>
            </a:extLst>
          </p:cNvPr>
          <p:cNvGraphicFramePr>
            <a:graphicFrameLocks/>
          </p:cNvGraphicFramePr>
          <p:nvPr>
            <p:extLst>
              <p:ext uri="{D42A27DB-BD31-4B8C-83A1-F6EECF244321}">
                <p14:modId xmlns:p14="http://schemas.microsoft.com/office/powerpoint/2010/main" val="3855893352"/>
              </p:ext>
            </p:extLst>
          </p:nvPr>
        </p:nvGraphicFramePr>
        <p:xfrm>
          <a:off x="4925702" y="191069"/>
          <a:ext cx="6893259" cy="642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8010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11CF-D2AF-2FCB-92F1-1E0B953C9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0F50C-4C53-8A8B-726A-BB2D555F5937}"/>
              </a:ext>
            </a:extLst>
          </p:cNvPr>
          <p:cNvSpPr>
            <a:spLocks noGrp="1"/>
          </p:cNvSpPr>
          <p:nvPr>
            <p:ph type="title"/>
          </p:nvPr>
        </p:nvSpPr>
        <p:spPr/>
        <p:txBody>
          <a:bodyPr/>
          <a:lstStyle/>
          <a:p>
            <a:r>
              <a:rPr lang="en-US"/>
              <a:t>Advantages to Financing through the Trust</a:t>
            </a:r>
          </a:p>
        </p:txBody>
      </p:sp>
      <p:sp>
        <p:nvSpPr>
          <p:cNvPr id="3" name="Footer Placeholder 2">
            <a:extLst>
              <a:ext uri="{FF2B5EF4-FFF2-40B4-BE49-F238E27FC236}">
                <a16:creationId xmlns:a16="http://schemas.microsoft.com/office/drawing/2014/main" id="{C9F4B231-073E-6779-9792-C152EB2D89D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C6A2028E-9D29-0E7F-2FBE-7834A4B1D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7DD0E9A8-86DC-E5F9-A1E1-6F25B06B6D20}"/>
              </a:ext>
            </a:extLst>
          </p:cNvPr>
          <p:cNvSpPr>
            <a:spLocks noGrp="1"/>
          </p:cNvSpPr>
          <p:nvPr>
            <p:ph idx="1"/>
          </p:nvPr>
        </p:nvSpPr>
        <p:spPr>
          <a:xfrm>
            <a:off x="390525" y="957128"/>
            <a:ext cx="11630024" cy="5399221"/>
          </a:xfrm>
        </p:spPr>
        <p:txBody>
          <a:bodyPr vert="horz" lIns="91440" tIns="45720" rIns="91440" bIns="45720" rtlCol="0" anchor="t">
            <a:normAutofit/>
          </a:bodyPr>
          <a:lstStyle/>
          <a:p>
            <a:pPr marL="0" indent="0">
              <a:buNone/>
            </a:pPr>
            <a:r>
              <a:rPr lang="en-US" sz="1800" b="1">
                <a:solidFill>
                  <a:srgbClr val="0F9ED5"/>
                </a:solidFill>
              </a:rPr>
              <a:t>Loan Forgiveness for Disadvantaged Communities</a:t>
            </a:r>
          </a:p>
          <a:p>
            <a:pPr marL="285750" marR="0" lvl="0" indent="-285750" algn="l" defTabSz="914400" rtl="0" eaLnBrk="1" fontAlgn="auto" latinLnBrk="0" hangingPunct="1">
              <a:lnSpc>
                <a:spcPct val="150000"/>
              </a:lnSpc>
              <a:spcBef>
                <a:spcPts val="0"/>
              </a:spcBef>
              <a:spcAft>
                <a:spcPts val="0"/>
              </a:spcAft>
              <a:buClr>
                <a:srgbClr val="7BC24E"/>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The Trust uses a percentage of its annual grant and state funding as </a:t>
            </a:r>
            <a:r>
              <a:rPr kumimoji="0" lang="en-US" sz="1400" b="1" i="0" u="none" strike="noStrike" kern="1200" cap="none" spc="0" normalizeH="0" baseline="0" noProof="0">
                <a:ln>
                  <a:noFill/>
                </a:ln>
                <a:effectLst/>
                <a:uLnTx/>
                <a:uFillTx/>
                <a:ea typeface="+mn-ea"/>
                <a:cs typeface="+mn-cs"/>
              </a:rPr>
              <a:t>additional subsidy </a:t>
            </a:r>
            <a:r>
              <a:rPr kumimoji="0" lang="en-US" sz="1400" b="0" i="0" u="none" strike="noStrike" kern="1200" cap="none" spc="0" normalizeH="0" baseline="0" noProof="0">
                <a:ln>
                  <a:noFill/>
                </a:ln>
                <a:effectLst/>
                <a:uLnTx/>
                <a:uFillTx/>
                <a:ea typeface="+mn-ea"/>
                <a:cs typeface="+mn-cs"/>
              </a:rPr>
              <a:t>each year. This subsidy comes in the form of loan forgiveness to disadvantaged communities.</a:t>
            </a:r>
            <a:endParaRPr kumimoji="0" lang="en-US" sz="600" b="0" i="0" u="none" strike="noStrike" kern="1200" cap="none" spc="0" normalizeH="0" baseline="0" noProof="0">
              <a:ln>
                <a:noFill/>
              </a:ln>
              <a:effectLst/>
              <a:uLnTx/>
              <a:uFillTx/>
              <a:ea typeface="+mn-ea"/>
              <a:cs typeface="+mn-cs"/>
            </a:endParaRPr>
          </a:p>
          <a:p>
            <a:pPr marL="285750" marR="0" lvl="0" indent="-285750" algn="l" defTabSz="914400" rtl="0" eaLnBrk="1" fontAlgn="auto" latinLnBrk="0" hangingPunct="1">
              <a:lnSpc>
                <a:spcPct val="150000"/>
              </a:lnSpc>
              <a:spcBef>
                <a:spcPts val="0"/>
              </a:spcBef>
              <a:spcAft>
                <a:spcPts val="0"/>
              </a:spcAft>
              <a:buClr>
                <a:srgbClr val="72C058"/>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Eligibility is determined by </a:t>
            </a:r>
            <a:r>
              <a:rPr kumimoji="0" lang="en-US" sz="1400" b="1" i="0" u="none" strike="noStrike" kern="1200" cap="none" spc="0" normalizeH="0" baseline="0" noProof="0">
                <a:ln>
                  <a:noFill/>
                </a:ln>
                <a:effectLst/>
                <a:uLnTx/>
                <a:uFillTx/>
                <a:ea typeface="+mn-ea"/>
                <a:cs typeface="+mn-cs"/>
              </a:rPr>
              <a:t>an annual affordability calculation </a:t>
            </a:r>
            <a:r>
              <a:rPr kumimoji="0" lang="en-US" sz="1400" b="0" i="0" u="none" strike="noStrike" kern="1200" cap="none" spc="0" normalizeH="0" baseline="0" noProof="0">
                <a:ln>
                  <a:noFill/>
                </a:ln>
                <a:effectLst/>
                <a:uLnTx/>
                <a:uFillTx/>
                <a:ea typeface="+mn-ea"/>
                <a:cs typeface="+mn-cs"/>
              </a:rPr>
              <a:t>– which ranks communities into affordability tiers. The amount of loan forgiveness is</a:t>
            </a:r>
            <a:r>
              <a:rPr kumimoji="0" lang="en-US" sz="1400" b="1" i="0" u="none" strike="noStrike" kern="1200" cap="none" spc="0" normalizeH="0" baseline="0" noProof="0">
                <a:ln>
                  <a:noFill/>
                </a:ln>
                <a:effectLst/>
                <a:uLnTx/>
                <a:uFillTx/>
                <a:ea typeface="+mn-ea"/>
                <a:cs typeface="+mn-cs"/>
              </a:rPr>
              <a:t> based </a:t>
            </a:r>
            <a:r>
              <a:rPr kumimoji="0" lang="en-US" sz="1400" b="0" i="0" u="none" strike="noStrike" kern="1200" cap="none" spc="0" normalizeH="0" baseline="0" noProof="0">
                <a:ln>
                  <a:noFill/>
                </a:ln>
                <a:effectLst/>
                <a:uLnTx/>
                <a:uFillTx/>
                <a:ea typeface="+mn-ea"/>
                <a:cs typeface="+mn-cs"/>
              </a:rPr>
              <a:t>on a community’s affordability tier.</a:t>
            </a:r>
          </a:p>
          <a:p>
            <a:pPr marL="285750" marR="0" lvl="0" indent="-285750" algn="l" defTabSz="914400" rtl="0" eaLnBrk="1" fontAlgn="auto" latinLnBrk="0" hangingPunct="1">
              <a:lnSpc>
                <a:spcPct val="150000"/>
              </a:lnSpc>
              <a:spcBef>
                <a:spcPts val="0"/>
              </a:spcBef>
              <a:spcAft>
                <a:spcPts val="0"/>
              </a:spcAft>
              <a:buClr>
                <a:srgbClr val="72C058"/>
              </a:buClr>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The below table is what the Trust has offered over the past number of years but may not be what is offered in future years.</a:t>
            </a:r>
          </a:p>
        </p:txBody>
      </p:sp>
      <p:pic>
        <p:nvPicPr>
          <p:cNvPr id="7" name="table">
            <a:extLst>
              <a:ext uri="{FF2B5EF4-FFF2-40B4-BE49-F238E27FC236}">
                <a16:creationId xmlns:a16="http://schemas.microsoft.com/office/drawing/2014/main" id="{09C78501-13EF-D5A6-3191-29FE0FD37877}"/>
              </a:ext>
            </a:extLst>
          </p:cNvPr>
          <p:cNvPicPr>
            <a:picLocks noChangeAspect="1"/>
          </p:cNvPicPr>
          <p:nvPr/>
        </p:nvPicPr>
        <p:blipFill>
          <a:blip r:embed="rId2"/>
          <a:stretch>
            <a:fillRect/>
          </a:stretch>
        </p:blipFill>
        <p:spPr>
          <a:xfrm>
            <a:off x="798543" y="3593053"/>
            <a:ext cx="10272183" cy="1667435"/>
          </a:xfrm>
          <a:prstGeom prst="rect">
            <a:avLst/>
          </a:prstGeom>
        </p:spPr>
      </p:pic>
    </p:spTree>
    <p:extLst>
      <p:ext uri="{BB962C8B-B14F-4D97-AF65-F5344CB8AC3E}">
        <p14:creationId xmlns:p14="http://schemas.microsoft.com/office/powerpoint/2010/main" val="359769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3A0C9E-2EC3-04B8-E566-CAA4284F66A3}"/>
              </a:ext>
            </a:extLst>
          </p:cNvPr>
          <p:cNvSpPr txBox="1"/>
          <p:nvPr/>
        </p:nvSpPr>
        <p:spPr>
          <a:xfrm>
            <a:off x="994392" y="2640716"/>
            <a:ext cx="102032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9ED5"/>
                </a:solidFill>
                <a:effectLst/>
                <a:uLnTx/>
                <a:uFillTx/>
                <a:latin typeface="Aptos" panose="02110004020202020204"/>
                <a:ea typeface="+mn-ea"/>
                <a:cs typeface="+mn-cs"/>
              </a:rPr>
              <a:t>Clean Water Grants</a:t>
            </a:r>
            <a:br>
              <a:rPr kumimoji="0" lang="en-US" sz="7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Supplemental Grant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these funds are available for all eligible projects</a:t>
            </a:r>
          </a:p>
          <a:p>
            <a:pPr marL="0" marR="0" lvl="0" indent="0" algn="l" defTabSz="914400" rtl="0" eaLnBrk="1" fontAlgn="auto" latinLnBrk="0" hangingPunct="1">
              <a:lnSpc>
                <a:spcPct val="100000"/>
              </a:lnSpc>
              <a:spcBef>
                <a:spcPts val="0"/>
              </a:spcBef>
              <a:spcAft>
                <a:spcPts val="0"/>
              </a:spcAft>
              <a:buClr>
                <a:srgbClr val="4EA72E"/>
              </a:buClr>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ea"/>
                <a:cs typeface="+mn-cs"/>
              </a:rPr>
              <a:t>49%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of the grant must be given away as loan forgiveness to disadvantaged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Emerging Contaminants Grant-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these funds focus specifically on emerging contaminants such as PFAS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ea"/>
                <a:cs typeface="+mn-cs"/>
              </a:rPr>
              <a:t>100%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of the grant must be given away as loan forgiveness</a:t>
            </a:r>
          </a:p>
        </p:txBody>
      </p:sp>
      <p:sp>
        <p:nvSpPr>
          <p:cNvPr id="2" name="Title 1">
            <a:extLst>
              <a:ext uri="{FF2B5EF4-FFF2-40B4-BE49-F238E27FC236}">
                <a16:creationId xmlns:a16="http://schemas.microsoft.com/office/drawing/2014/main" id="{0DACDA9A-A5BF-9077-F149-9C55EB8B3788}"/>
              </a:ext>
            </a:extLst>
          </p:cNvPr>
          <p:cNvSpPr>
            <a:spLocks noGrp="1"/>
          </p:cNvSpPr>
          <p:nvPr>
            <p:ph type="title"/>
          </p:nvPr>
        </p:nvSpPr>
        <p:spPr/>
        <p:txBody>
          <a:bodyPr/>
          <a:lstStyle/>
          <a:p>
            <a:r>
              <a:rPr lang="en-US"/>
              <a:t>Bipartisan Infrastructure Law Grant Information</a:t>
            </a:r>
          </a:p>
        </p:txBody>
      </p:sp>
      <p:sp>
        <p:nvSpPr>
          <p:cNvPr id="3" name="Footer Placeholder 2">
            <a:extLst>
              <a:ext uri="{FF2B5EF4-FFF2-40B4-BE49-F238E27FC236}">
                <a16:creationId xmlns:a16="http://schemas.microsoft.com/office/drawing/2014/main" id="{796BD5C1-B71B-A4BC-8D3A-CAFAFB1FA49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11A37CA0-A5EB-185A-C154-4AC176EA6B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864B3E8D-D761-87BD-46C1-565AC080EA4B}"/>
              </a:ext>
            </a:extLst>
          </p:cNvPr>
          <p:cNvSpPr>
            <a:spLocks noGrp="1"/>
          </p:cNvSpPr>
          <p:nvPr>
            <p:ph idx="1"/>
          </p:nvPr>
        </p:nvSpPr>
        <p:spPr>
          <a:xfrm>
            <a:off x="390525" y="955051"/>
            <a:ext cx="11445543" cy="1775270"/>
          </a:xfrm>
        </p:spPr>
        <p:txBody>
          <a:bodyPr>
            <a:normAutofit/>
          </a:bodyPr>
          <a:lstStyle/>
          <a:p>
            <a:pPr>
              <a:lnSpc>
                <a:spcPct val="100000"/>
              </a:lnSpc>
              <a:buClr>
                <a:schemeClr val="accent6"/>
              </a:buClr>
            </a:pPr>
            <a:r>
              <a:rPr lang="en-US" sz="1600"/>
              <a:t>President Biden signed into law the $1.2 trillion Infrastructure Investment and Jobs Act of 2021 or the Bipartisan Infrastructure Law (BIL) </a:t>
            </a:r>
          </a:p>
          <a:p>
            <a:pPr>
              <a:lnSpc>
                <a:spcPct val="100000"/>
              </a:lnSpc>
              <a:buClr>
                <a:schemeClr val="accent6"/>
              </a:buClr>
            </a:pPr>
            <a:r>
              <a:rPr lang="en-US" sz="1600"/>
              <a:t>Provides an estimated </a:t>
            </a:r>
            <a:r>
              <a:rPr lang="en-US" sz="1600" b="1"/>
              <a:t>$1 billion </a:t>
            </a:r>
            <a:r>
              <a:rPr lang="en-US" sz="1600"/>
              <a:t>to Massachusetts in funding for the Clean Water and Drinking Water State Revolving Funds (SRFs) from 2022 through 2026 – this funding is in addition to the annual SRF capitalization grants</a:t>
            </a:r>
          </a:p>
          <a:p>
            <a:pPr>
              <a:lnSpc>
                <a:spcPct val="100000"/>
              </a:lnSpc>
              <a:buClr>
                <a:schemeClr val="accent6"/>
              </a:buClr>
            </a:pPr>
            <a:r>
              <a:rPr lang="en-US" sz="1600"/>
              <a:t>The funding is available to the SRFs in the following grant categories:</a:t>
            </a:r>
          </a:p>
        </p:txBody>
      </p:sp>
      <p:pic>
        <p:nvPicPr>
          <p:cNvPr id="9" name="Graphic 8" descr="Water with solid fill">
            <a:extLst>
              <a:ext uri="{FF2B5EF4-FFF2-40B4-BE49-F238E27FC236}">
                <a16:creationId xmlns:a16="http://schemas.microsoft.com/office/drawing/2014/main" id="{37EC8427-F9E4-C606-11CA-147A4F4C17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5934" y="4902849"/>
            <a:ext cx="492490" cy="492490"/>
          </a:xfrm>
          <a:prstGeom prst="rect">
            <a:avLst/>
          </a:prstGeom>
        </p:spPr>
      </p:pic>
      <p:pic>
        <p:nvPicPr>
          <p:cNvPr id="7" name="Graphic 6" descr="Fire Extinguisher with solid fill">
            <a:extLst>
              <a:ext uri="{FF2B5EF4-FFF2-40B4-BE49-F238E27FC236}">
                <a16:creationId xmlns:a16="http://schemas.microsoft.com/office/drawing/2014/main" id="{6B675229-4B5F-8B98-1C5F-C24CAB4C6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169" y="3179301"/>
            <a:ext cx="492490" cy="492490"/>
          </a:xfrm>
          <a:prstGeom prst="rect">
            <a:avLst/>
          </a:prstGeom>
        </p:spPr>
      </p:pic>
      <p:sp>
        <p:nvSpPr>
          <p:cNvPr id="13" name="TextBox 12">
            <a:extLst>
              <a:ext uri="{FF2B5EF4-FFF2-40B4-BE49-F238E27FC236}">
                <a16:creationId xmlns:a16="http://schemas.microsoft.com/office/drawing/2014/main" id="{2757A2CD-9187-8642-24FE-FD193773BED2}"/>
              </a:ext>
            </a:extLst>
          </p:cNvPr>
          <p:cNvSpPr txBox="1"/>
          <p:nvPr/>
        </p:nvSpPr>
        <p:spPr>
          <a:xfrm>
            <a:off x="994392" y="4056290"/>
            <a:ext cx="10721563"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9ED5"/>
                </a:solidFill>
                <a:effectLst/>
                <a:uLnTx/>
                <a:uFillTx/>
                <a:latin typeface="Aptos" panose="02110004020202020204"/>
                <a:ea typeface="+mn-ea"/>
                <a:cs typeface="+mn-cs"/>
              </a:rPr>
              <a:t>Drinking Water Grants</a:t>
            </a:r>
            <a:endParaRPr kumimoji="0" lang="en-US" sz="18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Supplemental Grant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these funds are available for all eligible projects</a:t>
            </a:r>
          </a:p>
          <a:p>
            <a:pPr marL="0" marR="0" lvl="0" indent="0" algn="l" defTabSz="914400" rtl="0" eaLnBrk="1" fontAlgn="auto" latinLnBrk="0" hangingPunct="1">
              <a:lnSpc>
                <a:spcPct val="100000"/>
              </a:lnSpc>
              <a:spcBef>
                <a:spcPts val="0"/>
              </a:spcBef>
              <a:spcAft>
                <a:spcPts val="0"/>
              </a:spcAft>
              <a:buClr>
                <a:srgbClr val="4EA72E"/>
              </a:buClr>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ea"/>
                <a:cs typeface="+mn-cs"/>
              </a:rPr>
              <a:t>49%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of the grant must be given away as loan forgiveness to disadvantaged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Emerging Contaminants Grant-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these funds focus specifically on emerging contaminants such as PFAS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ea"/>
                <a:cs typeface="+mn-cs"/>
              </a:rPr>
              <a:t>100%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of the grant must be given away as loan forgiveness and 25% of this grant must be directed to disadvantaged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t>Lead Service Line Replacement Grant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these funds will go towards identifying, planning and removing lead service lines</a:t>
            </a:r>
          </a:p>
          <a:p>
            <a:pPr marL="0" marR="0" lvl="0" indent="0" algn="l" defTabSz="914400" rtl="0" eaLnBrk="1" fontAlgn="auto" latinLnBrk="0" hangingPunct="1">
              <a:lnSpc>
                <a:spcPct val="100000"/>
              </a:lnSpc>
              <a:spcBef>
                <a:spcPts val="0"/>
              </a:spcBef>
              <a:spcAft>
                <a:spcPts val="0"/>
              </a:spcAft>
              <a:buClr>
                <a:srgbClr val="4EA72E"/>
              </a:buClr>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ea"/>
                <a:cs typeface="+mn-cs"/>
              </a:rPr>
              <a:t>49%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of the grant must be given away as loan forgiveness to disadvantaged communities</a:t>
            </a:r>
          </a:p>
        </p:txBody>
      </p:sp>
    </p:spTree>
    <p:extLst>
      <p:ext uri="{BB962C8B-B14F-4D97-AF65-F5344CB8AC3E}">
        <p14:creationId xmlns:p14="http://schemas.microsoft.com/office/powerpoint/2010/main" val="51668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E3DE-7FA0-7A56-4592-AD9861EDCD77}"/>
              </a:ext>
            </a:extLst>
          </p:cNvPr>
          <p:cNvSpPr>
            <a:spLocks noGrp="1"/>
          </p:cNvSpPr>
          <p:nvPr>
            <p:ph type="title"/>
          </p:nvPr>
        </p:nvSpPr>
        <p:spPr/>
        <p:txBody>
          <a:bodyPr/>
          <a:lstStyle/>
          <a:p>
            <a:r>
              <a:rPr lang="en-US"/>
              <a:t>BIL Investment in Massachusetts</a:t>
            </a:r>
          </a:p>
        </p:txBody>
      </p:sp>
      <p:sp>
        <p:nvSpPr>
          <p:cNvPr id="3" name="Footer Placeholder 2">
            <a:extLst>
              <a:ext uri="{FF2B5EF4-FFF2-40B4-BE49-F238E27FC236}">
                <a16:creationId xmlns:a16="http://schemas.microsoft.com/office/drawing/2014/main" id="{80747253-7DAB-F783-D6A8-0660085AA89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AEF6158F-8057-8434-72FE-5986899FD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954B366-587E-4321-D65E-FA66DEFAEBD6}"/>
              </a:ext>
            </a:extLst>
          </p:cNvPr>
          <p:cNvSpPr txBox="1"/>
          <p:nvPr/>
        </p:nvSpPr>
        <p:spPr>
          <a:xfrm>
            <a:off x="1623601" y="5537628"/>
            <a:ext cx="62232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76A0"/>
                </a:solidFill>
                <a:effectLst/>
                <a:uLnTx/>
                <a:uFillTx/>
                <a:latin typeface="Aptos" panose="02110004020202020204"/>
                <a:ea typeface="+mn-ea"/>
                <a:cs typeface="+mn-cs"/>
              </a:rPr>
              <a:t>*Numbers based on preliminary figures from EPA.</a:t>
            </a:r>
          </a:p>
        </p:txBody>
      </p:sp>
      <p:graphicFrame>
        <p:nvGraphicFramePr>
          <p:cNvPr id="7" name="Table 6">
            <a:extLst>
              <a:ext uri="{FF2B5EF4-FFF2-40B4-BE49-F238E27FC236}">
                <a16:creationId xmlns:a16="http://schemas.microsoft.com/office/drawing/2014/main" id="{4171BED0-3458-4478-2E57-EEF2C641E455}"/>
              </a:ext>
            </a:extLst>
          </p:cNvPr>
          <p:cNvGraphicFramePr>
            <a:graphicFrameLocks noGrp="1"/>
          </p:cNvGraphicFramePr>
          <p:nvPr/>
        </p:nvGraphicFramePr>
        <p:xfrm>
          <a:off x="1574361" y="1448748"/>
          <a:ext cx="9262352" cy="3960504"/>
        </p:xfrm>
        <a:graphic>
          <a:graphicData uri="http://schemas.openxmlformats.org/drawingml/2006/table">
            <a:tbl>
              <a:tblPr/>
              <a:tblGrid>
                <a:gridCol w="770334">
                  <a:extLst>
                    <a:ext uri="{9D8B030D-6E8A-4147-A177-3AD203B41FA5}">
                      <a16:colId xmlns:a16="http://schemas.microsoft.com/office/drawing/2014/main" val="2394723063"/>
                    </a:ext>
                  </a:extLst>
                </a:gridCol>
                <a:gridCol w="1474437">
                  <a:extLst>
                    <a:ext uri="{9D8B030D-6E8A-4147-A177-3AD203B41FA5}">
                      <a16:colId xmlns:a16="http://schemas.microsoft.com/office/drawing/2014/main" val="1975995578"/>
                    </a:ext>
                  </a:extLst>
                </a:gridCol>
                <a:gridCol w="1411694">
                  <a:extLst>
                    <a:ext uri="{9D8B030D-6E8A-4147-A177-3AD203B41FA5}">
                      <a16:colId xmlns:a16="http://schemas.microsoft.com/office/drawing/2014/main" val="1057791021"/>
                    </a:ext>
                  </a:extLst>
                </a:gridCol>
                <a:gridCol w="1484894">
                  <a:extLst>
                    <a:ext uri="{9D8B030D-6E8A-4147-A177-3AD203B41FA5}">
                      <a16:colId xmlns:a16="http://schemas.microsoft.com/office/drawing/2014/main" val="1022118716"/>
                    </a:ext>
                  </a:extLst>
                </a:gridCol>
                <a:gridCol w="1338497">
                  <a:extLst>
                    <a:ext uri="{9D8B030D-6E8A-4147-A177-3AD203B41FA5}">
                      <a16:colId xmlns:a16="http://schemas.microsoft.com/office/drawing/2014/main" val="322347774"/>
                    </a:ext>
                  </a:extLst>
                </a:gridCol>
                <a:gridCol w="1344221">
                  <a:extLst>
                    <a:ext uri="{9D8B030D-6E8A-4147-A177-3AD203B41FA5}">
                      <a16:colId xmlns:a16="http://schemas.microsoft.com/office/drawing/2014/main" val="2122830629"/>
                    </a:ext>
                  </a:extLst>
                </a:gridCol>
                <a:gridCol w="1438275">
                  <a:extLst>
                    <a:ext uri="{9D8B030D-6E8A-4147-A177-3AD203B41FA5}">
                      <a16:colId xmlns:a16="http://schemas.microsoft.com/office/drawing/2014/main" val="2178052819"/>
                    </a:ext>
                  </a:extLst>
                </a:gridCol>
              </a:tblGrid>
              <a:tr h="845118">
                <a:tc>
                  <a:txBody>
                    <a:bodyPr/>
                    <a:lstStyle/>
                    <a:p>
                      <a:pPr algn="ctr" fontAlgn="b"/>
                      <a:r>
                        <a:rPr lang="en-US" sz="1400" b="1" i="0" u="none" strike="noStrike">
                          <a:solidFill>
                            <a:schemeClr val="bg1"/>
                          </a:solidFill>
                          <a:effectLst/>
                          <a:latin typeface="+mn-lt"/>
                        </a:rPr>
                        <a:t>Year </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CW </a:t>
                      </a:r>
                    </a:p>
                    <a:p>
                      <a:pPr algn="ctr" fontAlgn="b"/>
                      <a:r>
                        <a:rPr lang="en-US" sz="1400" b="1" i="0" u="none" strike="noStrike">
                          <a:solidFill>
                            <a:schemeClr val="bg1"/>
                          </a:solidFill>
                          <a:effectLst/>
                          <a:latin typeface="+mn-lt"/>
                        </a:rPr>
                        <a:t>Supplemental</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CW </a:t>
                      </a:r>
                    </a:p>
                    <a:p>
                      <a:pPr algn="ctr" fontAlgn="b"/>
                      <a:r>
                        <a:rPr lang="en-US" sz="1400" b="1" i="0" u="none" strike="noStrike">
                          <a:solidFill>
                            <a:schemeClr val="bg1"/>
                          </a:solidFill>
                          <a:effectLst/>
                          <a:latin typeface="+mn-lt"/>
                        </a:rPr>
                        <a:t>PFAS</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DW </a:t>
                      </a:r>
                    </a:p>
                    <a:p>
                      <a:pPr algn="ctr" fontAlgn="b"/>
                      <a:r>
                        <a:rPr lang="en-US" sz="1400" b="1" i="0" u="none" strike="noStrike">
                          <a:solidFill>
                            <a:schemeClr val="bg1"/>
                          </a:solidFill>
                          <a:effectLst/>
                          <a:latin typeface="+mn-lt"/>
                        </a:rPr>
                        <a:t>Supplemental</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DW </a:t>
                      </a:r>
                    </a:p>
                    <a:p>
                      <a:pPr algn="ctr" fontAlgn="b"/>
                      <a:r>
                        <a:rPr lang="en-US" sz="1400" b="1" i="0" u="none" strike="noStrike">
                          <a:solidFill>
                            <a:schemeClr val="bg1"/>
                          </a:solidFill>
                          <a:effectLst/>
                          <a:latin typeface="+mn-lt"/>
                        </a:rPr>
                        <a:t>PFAS</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DW</a:t>
                      </a:r>
                    </a:p>
                    <a:p>
                      <a:pPr algn="ctr" fontAlgn="b"/>
                      <a:r>
                        <a:rPr lang="en-US" sz="1400" b="1" i="0" u="none" strike="noStrike">
                          <a:solidFill>
                            <a:schemeClr val="bg1"/>
                          </a:solidFill>
                          <a:effectLst/>
                          <a:latin typeface="+mn-lt"/>
                        </a:rPr>
                        <a:t> Lead</a:t>
                      </a:r>
                    </a:p>
                  </a:txBody>
                  <a:tcPr marL="9525" marR="9525" marT="9525" marB="0" anchor="ctr">
                    <a:lnL>
                      <a:noFill/>
                    </a:lnL>
                    <a:lnR>
                      <a:noFill/>
                    </a:lnR>
                    <a:lnT>
                      <a:noFill/>
                    </a:lnT>
                    <a:lnB>
                      <a:noFill/>
                    </a:lnB>
                    <a:solidFill>
                      <a:srgbClr val="0F9ED5"/>
                    </a:solidFill>
                  </a:tcPr>
                </a:tc>
                <a:tc>
                  <a:txBody>
                    <a:bodyPr/>
                    <a:lstStyle/>
                    <a:p>
                      <a:pPr algn="ctr" fontAlgn="b"/>
                      <a:r>
                        <a:rPr lang="en-US" sz="1400" b="1" i="0" u="none" strike="noStrike">
                          <a:solidFill>
                            <a:schemeClr val="bg1"/>
                          </a:solidFill>
                          <a:effectLst/>
                          <a:latin typeface="+mn-lt"/>
                        </a:rPr>
                        <a:t>Total</a:t>
                      </a:r>
                    </a:p>
                  </a:txBody>
                  <a:tcPr marL="9525" marR="9525" marT="9525" marB="0" anchor="ctr">
                    <a:lnL>
                      <a:noFill/>
                    </a:lnL>
                    <a:lnR>
                      <a:noFill/>
                    </a:lnR>
                    <a:lnT>
                      <a:noFill/>
                    </a:lnT>
                    <a:lnB>
                      <a:noFill/>
                    </a:lnB>
                    <a:solidFill>
                      <a:srgbClr val="0F9ED5"/>
                    </a:solidFill>
                  </a:tcPr>
                </a:tc>
                <a:extLst>
                  <a:ext uri="{0D108BD9-81ED-4DB2-BD59-A6C34878D82A}">
                    <a16:rowId xmlns:a16="http://schemas.microsoft.com/office/drawing/2014/main" val="141318727"/>
                  </a:ext>
                </a:extLst>
              </a:tr>
              <a:tr h="516731">
                <a:tc>
                  <a:txBody>
                    <a:bodyPr/>
                    <a:lstStyle/>
                    <a:p>
                      <a:pPr algn="l" fontAlgn="b"/>
                      <a:r>
                        <a:rPr lang="en-US" sz="1400" b="1" i="0" u="none" strike="noStrike">
                          <a:solidFill>
                            <a:srgbClr val="0B76A0"/>
                          </a:solidFill>
                          <a:effectLst/>
                          <a:latin typeface="+mn-lt"/>
                        </a:rPr>
                        <a:t>2022</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$60,428,000</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$3,175,000</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$41,750,000</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$17,531,000</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$65,783,000</a:t>
                      </a:r>
                    </a:p>
                  </a:txBody>
                  <a:tcPr anchor="ctr">
                    <a:lnL>
                      <a:noFill/>
                    </a:lnL>
                    <a:lnR>
                      <a:noFill/>
                    </a:lnR>
                    <a:lnT>
                      <a:noFill/>
                    </a:lnT>
                    <a:lnB>
                      <a:noFill/>
                    </a:lnB>
                    <a:solidFill>
                      <a:schemeClr val="bg1"/>
                    </a:solidFill>
                  </a:tcPr>
                </a:tc>
                <a:tc>
                  <a:txBody>
                    <a:bodyPr/>
                    <a:lstStyle/>
                    <a:p>
                      <a:pPr algn="r" fontAlgn="b"/>
                      <a:r>
                        <a:rPr lang="en-US" sz="1400" b="0" i="0" u="none" strike="noStrike">
                          <a:solidFill>
                            <a:srgbClr val="0B76A0"/>
                          </a:solidFill>
                          <a:effectLst/>
                          <a:latin typeface="+mn-lt"/>
                        </a:rPr>
                        <a:t>$188,667,000</a:t>
                      </a:r>
                    </a:p>
                  </a:txBody>
                  <a:tcPr anchor="ctr">
                    <a:lnL>
                      <a:noFill/>
                    </a:lnL>
                    <a:lnR>
                      <a:noFill/>
                    </a:lnR>
                    <a:lnT>
                      <a:noFill/>
                    </a:lnT>
                    <a:lnB>
                      <a:noFill/>
                    </a:lnB>
                    <a:solidFill>
                      <a:schemeClr val="bg1"/>
                    </a:solidFill>
                  </a:tcPr>
                </a:tc>
                <a:extLst>
                  <a:ext uri="{0D108BD9-81ED-4DB2-BD59-A6C34878D82A}">
                    <a16:rowId xmlns:a16="http://schemas.microsoft.com/office/drawing/2014/main" val="2105427574"/>
                  </a:ext>
                </a:extLst>
              </a:tr>
              <a:tr h="516731">
                <a:tc>
                  <a:txBody>
                    <a:bodyPr/>
                    <a:lstStyle/>
                    <a:p>
                      <a:pPr algn="l" fontAlgn="b"/>
                      <a:r>
                        <a:rPr lang="en-US" sz="1400" b="1" i="0" u="none" strike="noStrike">
                          <a:solidFill>
                            <a:srgbClr val="0B76A0"/>
                          </a:solidFill>
                          <a:effectLst/>
                          <a:latin typeface="+mn-lt"/>
                        </a:rPr>
                        <a:t>2023</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$70,769,000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$7,220,000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$45,206,000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$16,404,000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$33,700,000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$173,299,000</a:t>
                      </a: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881452584"/>
                  </a:ext>
                </a:extLst>
              </a:tr>
              <a:tr h="516731">
                <a:tc>
                  <a:txBody>
                    <a:bodyPr/>
                    <a:lstStyle/>
                    <a:p>
                      <a:pPr algn="l" fontAlgn="b"/>
                      <a:r>
                        <a:rPr lang="en-US" sz="1400" b="1" i="0" u="none" strike="noStrike">
                          <a:solidFill>
                            <a:srgbClr val="0B76A0"/>
                          </a:solidFill>
                          <a:effectLst/>
                          <a:latin typeface="+mn-lt"/>
                        </a:rPr>
                        <a:t>2024</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$77,212,000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$7,220,000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$49,350,000</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$16,404,000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$50,095,000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$183,886,000</a:t>
                      </a:r>
                    </a:p>
                  </a:txBody>
                  <a:tcPr anchor="ctr">
                    <a:lnL>
                      <a:noFill/>
                    </a:lnL>
                    <a:lnR>
                      <a:noFill/>
                    </a:lnR>
                    <a:lnT>
                      <a:noFill/>
                    </a:lnT>
                    <a:lnB>
                      <a:noFill/>
                    </a:lnB>
                  </a:tcPr>
                </a:tc>
                <a:extLst>
                  <a:ext uri="{0D108BD9-81ED-4DB2-BD59-A6C34878D82A}">
                    <a16:rowId xmlns:a16="http://schemas.microsoft.com/office/drawing/2014/main" val="642835023"/>
                  </a:ext>
                </a:extLst>
              </a:tr>
              <a:tr h="516731">
                <a:tc>
                  <a:txBody>
                    <a:bodyPr/>
                    <a:lstStyle/>
                    <a:p>
                      <a:pPr algn="l" fontAlgn="b"/>
                      <a:r>
                        <a:rPr lang="en-US" sz="1400" b="1" i="0" u="none" strike="noStrike">
                          <a:solidFill>
                            <a:srgbClr val="0B76A0"/>
                          </a:solidFill>
                          <a:effectLst/>
                          <a:latin typeface="+mn-lt"/>
                        </a:rPr>
                        <a:t>2025*</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$91,272,859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$7,220,000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$58,336,989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$16,404,000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$50,095,000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0" i="0" u="none" strike="noStrike">
                          <a:solidFill>
                            <a:srgbClr val="0B76A0"/>
                          </a:solidFill>
                          <a:effectLst/>
                          <a:latin typeface="+mn-lt"/>
                        </a:rPr>
                        <a:t>$206,933,848</a:t>
                      </a: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385638833"/>
                  </a:ext>
                </a:extLst>
              </a:tr>
              <a:tr h="516731">
                <a:tc>
                  <a:txBody>
                    <a:bodyPr/>
                    <a:lstStyle/>
                    <a:p>
                      <a:pPr algn="l" fontAlgn="b"/>
                      <a:r>
                        <a:rPr lang="en-US" sz="1400" b="1" i="0" u="none" strike="noStrike">
                          <a:solidFill>
                            <a:srgbClr val="0B76A0"/>
                          </a:solidFill>
                          <a:effectLst/>
                          <a:latin typeface="+mn-lt"/>
                        </a:rPr>
                        <a:t>2026*</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$91,272,859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$7,220,000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$58,336,989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$16,404,000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$50,095,000 </a:t>
                      </a:r>
                    </a:p>
                  </a:txBody>
                  <a:tcPr anchor="ctr">
                    <a:lnL>
                      <a:noFill/>
                    </a:lnL>
                    <a:lnR>
                      <a:noFill/>
                    </a:lnR>
                    <a:lnT>
                      <a:noFill/>
                    </a:lnT>
                    <a:lnB>
                      <a:noFill/>
                    </a:lnB>
                  </a:tcPr>
                </a:tc>
                <a:tc>
                  <a:txBody>
                    <a:bodyPr/>
                    <a:lstStyle/>
                    <a:p>
                      <a:pPr algn="r" fontAlgn="b"/>
                      <a:r>
                        <a:rPr lang="en-US" sz="1400" b="0" i="0" u="none" strike="noStrike">
                          <a:solidFill>
                            <a:srgbClr val="0B76A0"/>
                          </a:solidFill>
                          <a:effectLst/>
                          <a:latin typeface="+mn-lt"/>
                        </a:rPr>
                        <a:t>$206,933,848</a:t>
                      </a:r>
                    </a:p>
                  </a:txBody>
                  <a:tcPr anchor="ctr">
                    <a:lnL>
                      <a:noFill/>
                    </a:lnL>
                    <a:lnR>
                      <a:noFill/>
                    </a:lnR>
                    <a:lnT>
                      <a:noFill/>
                    </a:lnT>
                    <a:lnB>
                      <a:noFill/>
                    </a:lnB>
                  </a:tcPr>
                </a:tc>
                <a:extLst>
                  <a:ext uri="{0D108BD9-81ED-4DB2-BD59-A6C34878D82A}">
                    <a16:rowId xmlns:a16="http://schemas.microsoft.com/office/drawing/2014/main" val="3567170077"/>
                  </a:ext>
                </a:extLst>
              </a:tr>
              <a:tr h="531731">
                <a:tc>
                  <a:txBody>
                    <a:bodyPr/>
                    <a:lstStyle/>
                    <a:p>
                      <a:pPr algn="l" fontAlgn="b"/>
                      <a:r>
                        <a:rPr lang="en-US" sz="1400" b="1" i="0" u="none" strike="noStrike">
                          <a:solidFill>
                            <a:srgbClr val="0B76A0"/>
                          </a:solidFill>
                          <a:effectLst/>
                          <a:latin typeface="+mn-lt"/>
                        </a:rPr>
                        <a:t>TOTAL</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$390,954,718</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$32,055,000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$252,979,978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$83,147,000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$249,768,000 </a:t>
                      </a:r>
                    </a:p>
                  </a:txBody>
                  <a:tcPr anchor="ctr">
                    <a:lnL>
                      <a:noFill/>
                    </a:lnL>
                    <a:lnR>
                      <a:noFill/>
                    </a:lnR>
                    <a:lnT>
                      <a:noFill/>
                    </a:lnT>
                    <a:lnB>
                      <a:noFill/>
                    </a:lnB>
                    <a:solidFill>
                      <a:schemeClr val="accent4">
                        <a:lumMod val="20000"/>
                        <a:lumOff val="80000"/>
                      </a:schemeClr>
                    </a:solidFill>
                  </a:tcPr>
                </a:tc>
                <a:tc>
                  <a:txBody>
                    <a:bodyPr/>
                    <a:lstStyle/>
                    <a:p>
                      <a:pPr algn="r" fontAlgn="b"/>
                      <a:r>
                        <a:rPr lang="en-US" sz="1400" b="1" i="0" u="none" strike="noStrike">
                          <a:solidFill>
                            <a:srgbClr val="0B76A0"/>
                          </a:solidFill>
                          <a:effectLst/>
                          <a:latin typeface="+mn-lt"/>
                        </a:rPr>
                        <a:t>$1,008,904,696</a:t>
                      </a:r>
                    </a:p>
                  </a:txBody>
                  <a:tcPr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619746180"/>
                  </a:ext>
                </a:extLst>
              </a:tr>
            </a:tbl>
          </a:graphicData>
        </a:graphic>
      </p:graphicFrame>
    </p:spTree>
    <p:extLst>
      <p:ext uri="{BB962C8B-B14F-4D97-AF65-F5344CB8AC3E}">
        <p14:creationId xmlns:p14="http://schemas.microsoft.com/office/powerpoint/2010/main" val="251286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7AAB-8C05-694B-5ECC-CA134740B694}"/>
              </a:ext>
            </a:extLst>
          </p:cNvPr>
          <p:cNvSpPr>
            <a:spLocks noGrp="1"/>
          </p:cNvSpPr>
          <p:nvPr>
            <p:ph type="title"/>
          </p:nvPr>
        </p:nvSpPr>
        <p:spPr/>
        <p:txBody>
          <a:bodyPr/>
          <a:lstStyle/>
          <a:p>
            <a:r>
              <a:rPr lang="en-US"/>
              <a:t>Subsidy Programs </a:t>
            </a:r>
          </a:p>
        </p:txBody>
      </p:sp>
      <p:sp>
        <p:nvSpPr>
          <p:cNvPr id="3" name="Footer Placeholder 2">
            <a:extLst>
              <a:ext uri="{FF2B5EF4-FFF2-40B4-BE49-F238E27FC236}">
                <a16:creationId xmlns:a16="http://schemas.microsoft.com/office/drawing/2014/main" id="{AE67F463-C20B-09E3-13E7-89B3C612ED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46495588-A00F-A7B4-16E5-E049A1C27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EDD51F2C-4CF9-A0D5-C81D-7DAC1A73CDFF}"/>
              </a:ext>
            </a:extLst>
          </p:cNvPr>
          <p:cNvSpPr>
            <a:spLocks noGrp="1"/>
          </p:cNvSpPr>
          <p:nvPr>
            <p:ph idx="1"/>
          </p:nvPr>
        </p:nvSpPr>
        <p:spPr>
          <a:xfrm>
            <a:off x="390525" y="957129"/>
            <a:ext cx="11494987" cy="5583973"/>
          </a:xfrm>
        </p:spPr>
        <p:txBody>
          <a:bodyPr vert="horz" lIns="91440" tIns="45720" rIns="91440" bIns="45720" rtlCol="0" anchor="t">
            <a:noAutofit/>
          </a:bodyPr>
          <a:lstStyle/>
          <a:p>
            <a:pPr>
              <a:lnSpc>
                <a:spcPct val="100000"/>
              </a:lnSpc>
              <a:spcBef>
                <a:spcPts val="400"/>
              </a:spcBef>
              <a:buClr>
                <a:srgbClr val="F1D4E6"/>
              </a:buClr>
              <a:buNone/>
            </a:pPr>
            <a:r>
              <a:rPr lang="en-US" sz="1800" b="1">
                <a:solidFill>
                  <a:srgbClr val="0F9ED5"/>
                </a:solidFill>
                <a:latin typeface="Aptos"/>
                <a:cs typeface="Segoe UI"/>
              </a:rPr>
              <a:t>0% Interest PFAS Remediation Loans</a:t>
            </a:r>
            <a:endParaRPr lang="en-US" sz="1800">
              <a:solidFill>
                <a:srgbClr val="000000"/>
              </a:solidFill>
              <a:latin typeface="Aptos"/>
              <a:cs typeface="Segoe UI"/>
            </a:endParaRPr>
          </a:p>
          <a:p>
            <a:pPr>
              <a:lnSpc>
                <a:spcPct val="100000"/>
              </a:lnSpc>
              <a:spcBef>
                <a:spcPts val="400"/>
              </a:spcBef>
              <a:buClr>
                <a:schemeClr val="accent6"/>
              </a:buClr>
              <a:buFont typeface="Arial,Sans-Serif"/>
              <a:buChar char="•"/>
            </a:pPr>
            <a:r>
              <a:rPr lang="en-US" sz="1400">
                <a:solidFill>
                  <a:srgbClr val="7F7F7F"/>
                </a:solidFill>
                <a:latin typeface="Aptos"/>
                <a:cs typeface="Arial"/>
              </a:rPr>
              <a:t>Per- and polyfluoroalkyl substances (PFAS) are a family of chemicals that are classified as emerging contaminants and are known to cause health issues when found in drinking water</a:t>
            </a:r>
          </a:p>
          <a:p>
            <a:pPr marL="0" indent="0">
              <a:lnSpc>
                <a:spcPct val="100000"/>
              </a:lnSpc>
              <a:spcBef>
                <a:spcPts val="400"/>
              </a:spcBef>
              <a:buClr>
                <a:schemeClr val="accent6"/>
              </a:buClr>
              <a:buNone/>
            </a:pPr>
            <a:endParaRPr lang="en-US" sz="400">
              <a:solidFill>
                <a:srgbClr val="000000"/>
              </a:solidFill>
              <a:latin typeface="Aptos"/>
              <a:cs typeface="Arial"/>
            </a:endParaRPr>
          </a:p>
          <a:p>
            <a:pPr>
              <a:lnSpc>
                <a:spcPct val="100000"/>
              </a:lnSpc>
              <a:spcBef>
                <a:spcPts val="400"/>
              </a:spcBef>
              <a:buNone/>
            </a:pPr>
            <a:r>
              <a:rPr lang="en-US" sz="1800" b="1">
                <a:solidFill>
                  <a:srgbClr val="0F9ED5"/>
                </a:solidFill>
                <a:latin typeface="Aptos"/>
                <a:cs typeface="Segoe UI"/>
              </a:rPr>
              <a:t>0% Interest Lead Service Line Remediation Construction Loans</a:t>
            </a:r>
            <a:endParaRPr lang="en-US" sz="1800">
              <a:solidFill>
                <a:srgbClr val="000000"/>
              </a:solidFill>
              <a:latin typeface="Aptos"/>
              <a:cs typeface="Segoe UI"/>
            </a:endParaRPr>
          </a:p>
          <a:p>
            <a:pPr>
              <a:lnSpc>
                <a:spcPct val="100000"/>
              </a:lnSpc>
              <a:spcBef>
                <a:spcPts val="400"/>
              </a:spcBef>
              <a:buClr>
                <a:schemeClr val="accent6"/>
              </a:buClr>
              <a:buFont typeface="Arial,Sans-Serif"/>
              <a:buChar char="•"/>
            </a:pPr>
            <a:r>
              <a:rPr lang="en-US" sz="1400">
                <a:solidFill>
                  <a:srgbClr val="7F7F7F"/>
                </a:solidFill>
                <a:ea typeface="+mn-lt"/>
                <a:cs typeface="+mn-lt"/>
              </a:rPr>
              <a:t>The Trust offers 0% interest financing for construction projects that remediate lead, a critical action in mitigating lead exposure and protecting public health</a:t>
            </a:r>
          </a:p>
          <a:p>
            <a:pPr>
              <a:lnSpc>
                <a:spcPct val="100000"/>
              </a:lnSpc>
              <a:spcBef>
                <a:spcPts val="400"/>
              </a:spcBef>
              <a:buClr>
                <a:schemeClr val="accent6"/>
              </a:buClr>
              <a:buFont typeface="Arial,Sans-Serif"/>
              <a:buChar char="•"/>
            </a:pPr>
            <a:r>
              <a:rPr lang="en-US" sz="1400">
                <a:solidFill>
                  <a:srgbClr val="7F7F7F"/>
                </a:solidFill>
                <a:ea typeface="+mn-lt"/>
                <a:cs typeface="Arial"/>
              </a:rPr>
              <a:t>LSL construction loan applications are accepted on a rolling basis</a:t>
            </a:r>
          </a:p>
          <a:p>
            <a:pPr marL="0" indent="0">
              <a:lnSpc>
                <a:spcPct val="100000"/>
              </a:lnSpc>
              <a:spcBef>
                <a:spcPts val="400"/>
              </a:spcBef>
              <a:buClr>
                <a:schemeClr val="accent6"/>
              </a:buClr>
              <a:buNone/>
            </a:pPr>
            <a:endParaRPr lang="en-US" sz="400">
              <a:solidFill>
                <a:srgbClr val="7F7F7F"/>
              </a:solidFill>
              <a:cs typeface="Arial"/>
            </a:endParaRPr>
          </a:p>
          <a:p>
            <a:pPr>
              <a:lnSpc>
                <a:spcPct val="100000"/>
              </a:lnSpc>
              <a:spcBef>
                <a:spcPts val="400"/>
              </a:spcBef>
              <a:buNone/>
            </a:pPr>
            <a:r>
              <a:rPr lang="en-US" sz="1800" b="1">
                <a:solidFill>
                  <a:srgbClr val="0F9ED5"/>
                </a:solidFill>
                <a:latin typeface="Aptos"/>
                <a:cs typeface="Segoe UI"/>
              </a:rPr>
              <a:t>0% Interest Nutrient Enrichment Reduction Loans</a:t>
            </a:r>
            <a:endParaRPr lang="en-US" sz="1800">
              <a:solidFill>
                <a:srgbClr val="0F9ED5"/>
              </a:solidFill>
              <a:latin typeface="Aptos"/>
              <a:cs typeface="Segoe UI"/>
            </a:endParaRPr>
          </a:p>
          <a:p>
            <a:pPr>
              <a:lnSpc>
                <a:spcPct val="100000"/>
              </a:lnSpc>
              <a:spcBef>
                <a:spcPts val="400"/>
              </a:spcBef>
              <a:buClr>
                <a:schemeClr val="accent6"/>
              </a:buClr>
              <a:buFont typeface="Arial"/>
              <a:buChar char="•"/>
            </a:pPr>
            <a:r>
              <a:rPr lang="en-US" sz="1400">
                <a:solidFill>
                  <a:srgbClr val="7F7F7F"/>
                </a:solidFill>
                <a:latin typeface="Aptos"/>
                <a:cs typeface="Arial"/>
              </a:rPr>
              <a:t>Nutrient enrichment is one of America's most widespread, costly and challenging environmental problems, and is caused by excess nitrogen and phosphorus in waterbodies</a:t>
            </a:r>
            <a:endParaRPr lang="en-US" sz="1400">
              <a:solidFill>
                <a:srgbClr val="000000"/>
              </a:solidFill>
              <a:latin typeface="Aptos"/>
              <a:cs typeface="Arial"/>
            </a:endParaRPr>
          </a:p>
          <a:p>
            <a:pPr>
              <a:lnSpc>
                <a:spcPct val="100000"/>
              </a:lnSpc>
              <a:spcBef>
                <a:spcPts val="400"/>
              </a:spcBef>
              <a:buClr>
                <a:schemeClr val="accent6"/>
              </a:buClr>
              <a:buFont typeface="Arial"/>
              <a:buChar char="•"/>
            </a:pPr>
            <a:r>
              <a:rPr lang="en-US" sz="1400">
                <a:solidFill>
                  <a:srgbClr val="7F7F7F"/>
                </a:solidFill>
                <a:latin typeface="Aptos"/>
                <a:cs typeface="Arial"/>
              </a:rPr>
              <a:t>This loan program is for CWSRF loans that are primarily intended to remediate or prevent nutrient enrichment of a surface water body or water supply which can cause environmental degradation of the surrounding water bodies, provided that certain requirements are met</a:t>
            </a:r>
          </a:p>
          <a:p>
            <a:pPr marL="0" indent="0">
              <a:lnSpc>
                <a:spcPct val="100000"/>
              </a:lnSpc>
              <a:spcBef>
                <a:spcPts val="400"/>
              </a:spcBef>
              <a:buClr>
                <a:schemeClr val="accent6"/>
              </a:buClr>
              <a:buNone/>
            </a:pPr>
            <a:endParaRPr lang="en-US" sz="400">
              <a:solidFill>
                <a:srgbClr val="7F7F7F"/>
              </a:solidFill>
              <a:latin typeface="Aptos"/>
              <a:cs typeface="Arial"/>
            </a:endParaRPr>
          </a:p>
          <a:p>
            <a:pPr>
              <a:lnSpc>
                <a:spcPct val="100000"/>
              </a:lnSpc>
              <a:spcBef>
                <a:spcPts val="400"/>
              </a:spcBef>
              <a:buNone/>
            </a:pPr>
            <a:r>
              <a:rPr lang="en-US" sz="1800" b="1">
                <a:solidFill>
                  <a:srgbClr val="0F9ED5"/>
                </a:solidFill>
                <a:latin typeface="Aptos"/>
                <a:cs typeface="Segoe UI"/>
              </a:rPr>
              <a:t>0% Interest Income-Based Community Septic Management Program (CSMP) Loans</a:t>
            </a:r>
            <a:endParaRPr lang="en-US" sz="1800">
              <a:solidFill>
                <a:srgbClr val="0F9ED5"/>
              </a:solidFill>
              <a:latin typeface="Aptos"/>
              <a:cs typeface="Segoe UI"/>
            </a:endParaRPr>
          </a:p>
          <a:p>
            <a:pPr>
              <a:lnSpc>
                <a:spcPct val="100000"/>
              </a:lnSpc>
              <a:spcBef>
                <a:spcPts val="400"/>
              </a:spcBef>
              <a:buClr>
                <a:schemeClr val="accent6"/>
              </a:buClr>
              <a:buFont typeface="Arial"/>
              <a:buChar char="•"/>
            </a:pPr>
            <a:r>
              <a:rPr lang="en-US" sz="1400">
                <a:solidFill>
                  <a:srgbClr val="7F7F7F"/>
                </a:solidFill>
                <a:ea typeface="+mn-lt"/>
                <a:cs typeface="+mn-lt"/>
              </a:rPr>
              <a:t>Communities that provide reduced interest rate loans to homeowners based on their annual income as compared to the area median income (AMI) are eligible for the 0% interest rate</a:t>
            </a:r>
          </a:p>
          <a:p>
            <a:pPr marL="0" indent="0">
              <a:lnSpc>
                <a:spcPct val="100000"/>
              </a:lnSpc>
              <a:spcBef>
                <a:spcPts val="400"/>
              </a:spcBef>
              <a:buClr>
                <a:schemeClr val="accent6"/>
              </a:buClr>
              <a:buNone/>
            </a:pPr>
            <a:endParaRPr lang="en-US" sz="400">
              <a:solidFill>
                <a:srgbClr val="7F7F7F"/>
              </a:solidFill>
              <a:ea typeface="+mn-lt"/>
              <a:cs typeface="+mn-lt"/>
            </a:endParaRPr>
          </a:p>
          <a:p>
            <a:pPr>
              <a:lnSpc>
                <a:spcPct val="100000"/>
              </a:lnSpc>
              <a:spcBef>
                <a:spcPts val="400"/>
              </a:spcBef>
              <a:buNone/>
            </a:pPr>
            <a:r>
              <a:rPr lang="en-US" sz="1800" b="1">
                <a:solidFill>
                  <a:srgbClr val="0F9ED5"/>
                </a:solidFill>
                <a:latin typeface="Aptos"/>
                <a:cs typeface="Segoe UI"/>
              </a:rPr>
              <a:t>Housing Choice Loan Program</a:t>
            </a:r>
            <a:endParaRPr lang="en-US" sz="1800">
              <a:solidFill>
                <a:srgbClr val="000000"/>
              </a:solidFill>
              <a:latin typeface="Aptos"/>
              <a:cs typeface="Segoe UI"/>
            </a:endParaRPr>
          </a:p>
          <a:p>
            <a:pPr>
              <a:lnSpc>
                <a:spcPct val="100000"/>
              </a:lnSpc>
              <a:spcBef>
                <a:spcPts val="400"/>
              </a:spcBef>
              <a:buClr>
                <a:schemeClr val="accent6"/>
              </a:buClr>
              <a:buFont typeface="Arial,Sans-Serif"/>
              <a:buChar char="•"/>
            </a:pPr>
            <a:r>
              <a:rPr lang="en-US" sz="1400">
                <a:solidFill>
                  <a:srgbClr val="7F7F7F"/>
                </a:solidFill>
                <a:latin typeface="Aptos"/>
                <a:cs typeface="Arial"/>
              </a:rPr>
              <a:t>Communities that have achieved the “Housing Choice” designation under the Housing Choice Initiative will be eligible for an interest rate reduction up to</a:t>
            </a:r>
            <a:r>
              <a:rPr lang="en-US" sz="1400" b="1">
                <a:solidFill>
                  <a:srgbClr val="7F7F7F"/>
                </a:solidFill>
                <a:latin typeface="Aptos"/>
                <a:cs typeface="Arial"/>
              </a:rPr>
              <a:t> </a:t>
            </a:r>
            <a:r>
              <a:rPr lang="en-US" sz="1400">
                <a:solidFill>
                  <a:srgbClr val="7F7F7F"/>
                </a:solidFill>
                <a:latin typeface="Aptos"/>
                <a:cs typeface="Arial"/>
              </a:rPr>
              <a:t>.50% from the standard below market rate of 2% offered by the Trust</a:t>
            </a:r>
            <a:endParaRPr lang="en-US" sz="1400">
              <a:latin typeface="Aptos"/>
            </a:endParaRPr>
          </a:p>
          <a:p>
            <a:pPr marL="0" indent="0">
              <a:lnSpc>
                <a:spcPct val="100000"/>
              </a:lnSpc>
              <a:buFont typeface="Arial"/>
              <a:buNone/>
            </a:pPr>
            <a:endParaRPr lang="en-US" sz="1500">
              <a:solidFill>
                <a:srgbClr val="7F7F7F"/>
              </a:solidFill>
              <a:latin typeface="Aptos"/>
              <a:cs typeface="Arial"/>
            </a:endParaRPr>
          </a:p>
          <a:p>
            <a:pPr marL="0" indent="0">
              <a:lnSpc>
                <a:spcPct val="100000"/>
              </a:lnSpc>
              <a:buFont typeface="Arial"/>
              <a:buNone/>
            </a:pPr>
            <a:endParaRPr lang="en-US" sz="1600">
              <a:solidFill>
                <a:srgbClr val="7F7F7F"/>
              </a:solidFill>
              <a:latin typeface="Aptos"/>
              <a:cs typeface="Arial"/>
            </a:endParaRPr>
          </a:p>
          <a:p>
            <a:pPr marL="0" indent="0">
              <a:lnSpc>
                <a:spcPct val="100000"/>
              </a:lnSpc>
              <a:buFont typeface="Arial" panose="020B0604020202020204" pitchFamily="34" charset="0"/>
              <a:buNone/>
            </a:pPr>
            <a:endParaRPr lang="en-US" sz="1200" b="1">
              <a:solidFill>
                <a:srgbClr val="0F9ED5"/>
              </a:solidFill>
              <a:cs typeface="Segoe UI"/>
            </a:endParaRPr>
          </a:p>
          <a:p>
            <a:pPr marL="0" indent="0">
              <a:lnSpc>
                <a:spcPct val="100000"/>
              </a:lnSpc>
              <a:buNone/>
            </a:pPr>
            <a:endParaRPr lang="en-US" sz="1200" b="1">
              <a:solidFill>
                <a:srgbClr val="0F9ED5"/>
              </a:solidFill>
              <a:ea typeface="+mn-lt"/>
              <a:cs typeface="Segoe UI"/>
            </a:endParaRPr>
          </a:p>
          <a:p>
            <a:pPr marL="0" indent="0">
              <a:lnSpc>
                <a:spcPct val="100000"/>
              </a:lnSpc>
              <a:buNone/>
            </a:pPr>
            <a:endParaRPr lang="en-US" sz="1200">
              <a:solidFill>
                <a:srgbClr val="7F7F7F"/>
              </a:solidFill>
              <a:ea typeface="+mn-lt"/>
              <a:cs typeface="+mn-lt"/>
            </a:endParaRPr>
          </a:p>
          <a:p>
            <a:pPr marL="0" indent="0">
              <a:lnSpc>
                <a:spcPct val="100000"/>
              </a:lnSpc>
              <a:buClr>
                <a:srgbClr val="F1D4E6"/>
              </a:buClr>
              <a:buNone/>
            </a:pPr>
            <a:endParaRPr lang="en-US" sz="1800" b="1">
              <a:solidFill>
                <a:srgbClr val="0F9ED5"/>
              </a:solidFill>
              <a:ea typeface="+mn-lt"/>
              <a:cs typeface="+mn-lt"/>
            </a:endParaRPr>
          </a:p>
        </p:txBody>
      </p:sp>
    </p:spTree>
    <p:extLst>
      <p:ext uri="{BB962C8B-B14F-4D97-AF65-F5344CB8AC3E}">
        <p14:creationId xmlns:p14="http://schemas.microsoft.com/office/powerpoint/2010/main" val="2478454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A44B-45EC-4DD4-9748-0C27139A9375}"/>
              </a:ext>
            </a:extLst>
          </p:cNvPr>
          <p:cNvSpPr>
            <a:spLocks noGrp="1"/>
          </p:cNvSpPr>
          <p:nvPr>
            <p:ph type="title"/>
          </p:nvPr>
        </p:nvSpPr>
        <p:spPr/>
        <p:txBody>
          <a:bodyPr/>
          <a:lstStyle/>
          <a:p>
            <a:r>
              <a:rPr lang="en-US"/>
              <a:t>Grant Programs</a:t>
            </a:r>
          </a:p>
        </p:txBody>
      </p:sp>
      <p:sp>
        <p:nvSpPr>
          <p:cNvPr id="3" name="Footer Placeholder 2">
            <a:extLst>
              <a:ext uri="{FF2B5EF4-FFF2-40B4-BE49-F238E27FC236}">
                <a16:creationId xmlns:a16="http://schemas.microsoft.com/office/drawing/2014/main" id="{1B758BC9-969D-79DC-F47C-23E13BC3EAB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951E4243-9A38-4C26-C3BF-B8E82493D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30EB6E53-2CBB-E0F8-C0F9-AAE80F810EA5}"/>
              </a:ext>
            </a:extLst>
          </p:cNvPr>
          <p:cNvSpPr>
            <a:spLocks noGrp="1"/>
          </p:cNvSpPr>
          <p:nvPr>
            <p:ph idx="1"/>
          </p:nvPr>
        </p:nvSpPr>
        <p:spPr>
          <a:xfrm>
            <a:off x="390525" y="957129"/>
            <a:ext cx="11630024" cy="5282306"/>
          </a:xfrm>
        </p:spPr>
        <p:txBody>
          <a:bodyPr vert="horz" lIns="91440" tIns="45720" rIns="91440" bIns="45720" rtlCol="0" anchor="t">
            <a:noAutofit/>
          </a:bodyPr>
          <a:lstStyle/>
          <a:p>
            <a:pPr>
              <a:lnSpc>
                <a:spcPct val="100000"/>
              </a:lnSpc>
              <a:spcBef>
                <a:spcPts val="400"/>
              </a:spcBef>
              <a:buClr>
                <a:srgbClr val="4EA72E"/>
              </a:buClr>
              <a:buNone/>
            </a:pPr>
            <a:r>
              <a:rPr lang="en-US" sz="1800" b="1">
                <a:solidFill>
                  <a:srgbClr val="0F9ED5"/>
                </a:solidFill>
                <a:latin typeface="Aptos"/>
                <a:cs typeface="Segoe UI"/>
              </a:rPr>
              <a:t>Lead Service Line (LSL) Planning Grant Program (Currently Paused)</a:t>
            </a:r>
            <a:endParaRPr lang="en-US" sz="1800">
              <a:solidFill>
                <a:srgbClr val="000000"/>
              </a:solidFill>
              <a:latin typeface="Aptos"/>
              <a:cs typeface="Segoe UI"/>
            </a:endParaRPr>
          </a:p>
          <a:p>
            <a:pPr>
              <a:lnSpc>
                <a:spcPct val="100000"/>
              </a:lnSpc>
              <a:spcBef>
                <a:spcPts val="400"/>
              </a:spcBef>
              <a:buClr>
                <a:schemeClr val="accent6"/>
              </a:buClr>
              <a:buFont typeface="Arial"/>
              <a:buChar char="•"/>
            </a:pPr>
            <a:r>
              <a:rPr lang="en-US" sz="1400">
                <a:latin typeface="Aptos"/>
                <a:cs typeface="Arial"/>
              </a:rPr>
              <a:t>Launched to assist public water suppliers (PWS) with completing planning projects for LSL inventories and developing LSL replacement plans for compliance with the Lead and Copper Rule Revisions</a:t>
            </a:r>
            <a:endParaRPr lang="en-US" sz="1400">
              <a:solidFill>
                <a:srgbClr val="000000"/>
              </a:solidFill>
              <a:latin typeface="Aptos"/>
              <a:cs typeface="Arial"/>
            </a:endParaRPr>
          </a:p>
          <a:p>
            <a:pPr>
              <a:lnSpc>
                <a:spcPct val="100000"/>
              </a:lnSpc>
              <a:spcBef>
                <a:spcPts val="400"/>
              </a:spcBef>
              <a:buClr>
                <a:schemeClr val="accent6"/>
              </a:buClr>
              <a:buFont typeface="Arial"/>
              <a:buChar char="•"/>
            </a:pPr>
            <a:r>
              <a:rPr lang="en-US" sz="1400">
                <a:solidFill>
                  <a:srgbClr val="7F7F7F"/>
                </a:solidFill>
                <a:latin typeface="Aptos"/>
                <a:cs typeface="Arial"/>
              </a:rPr>
              <a:t>Technical assistance is available for Small Community Water Systems and Non-Transient, Non-Community Systems</a:t>
            </a:r>
          </a:p>
          <a:p>
            <a:pPr marL="0" indent="0">
              <a:lnSpc>
                <a:spcPct val="100000"/>
              </a:lnSpc>
              <a:spcBef>
                <a:spcPts val="400"/>
              </a:spcBef>
              <a:buClr>
                <a:schemeClr val="accent6"/>
              </a:buClr>
              <a:buNone/>
            </a:pPr>
            <a:endParaRPr lang="en-US" sz="400">
              <a:solidFill>
                <a:srgbClr val="000000"/>
              </a:solidFill>
              <a:latin typeface="Aptos"/>
              <a:cs typeface="Arial"/>
            </a:endParaRPr>
          </a:p>
          <a:p>
            <a:pPr>
              <a:lnSpc>
                <a:spcPct val="100000"/>
              </a:lnSpc>
              <a:spcBef>
                <a:spcPts val="400"/>
              </a:spcBef>
              <a:buNone/>
            </a:pPr>
            <a:r>
              <a:rPr lang="en-US" sz="1800" b="1">
                <a:solidFill>
                  <a:schemeClr val="accent4"/>
                </a:solidFill>
                <a:latin typeface="Aptos"/>
                <a:cs typeface="Segoe UI"/>
              </a:rPr>
              <a:t>Public Water Suppliers Cybersecurity Improvements Grant Program</a:t>
            </a:r>
            <a:endParaRPr lang="en-US" sz="1800">
              <a:solidFill>
                <a:schemeClr val="accent4"/>
              </a:solidFill>
              <a:latin typeface="Aptos"/>
              <a:cs typeface="Segoe UI"/>
            </a:endParaRPr>
          </a:p>
          <a:p>
            <a:pPr>
              <a:lnSpc>
                <a:spcPct val="100000"/>
              </a:lnSpc>
              <a:spcBef>
                <a:spcPts val="400"/>
              </a:spcBef>
              <a:buClr>
                <a:schemeClr val="accent6"/>
              </a:buClr>
            </a:pPr>
            <a:r>
              <a:rPr lang="en-US" sz="1400">
                <a:solidFill>
                  <a:srgbClr val="7F7F7F"/>
                </a:solidFill>
                <a:latin typeface="Aptos"/>
                <a:cs typeface="Arial"/>
              </a:rPr>
              <a:t>The DWSRF, in partnership with the MassDEP's Drinking Water Program, is offering grants funds of up to $50,000, to PWSs that have a cybersecurity risk assessment and use operational technology equipment with an identified cybersecurity risk</a:t>
            </a:r>
          </a:p>
          <a:p>
            <a:pPr marL="0" indent="0">
              <a:lnSpc>
                <a:spcPct val="100000"/>
              </a:lnSpc>
              <a:spcBef>
                <a:spcPts val="400"/>
              </a:spcBef>
              <a:buClr>
                <a:schemeClr val="accent6"/>
              </a:buClr>
              <a:buNone/>
            </a:pPr>
            <a:endParaRPr lang="en-US" sz="400">
              <a:latin typeface="Aptos"/>
            </a:endParaRPr>
          </a:p>
          <a:p>
            <a:pPr>
              <a:lnSpc>
                <a:spcPct val="100000"/>
              </a:lnSpc>
              <a:spcBef>
                <a:spcPts val="400"/>
              </a:spcBef>
              <a:buNone/>
            </a:pPr>
            <a:r>
              <a:rPr lang="en-US" sz="1800" b="1">
                <a:solidFill>
                  <a:srgbClr val="0F9ED5"/>
                </a:solidFill>
              </a:rPr>
              <a:t>Asset Management Planning (AMP) Grant Program</a:t>
            </a:r>
            <a:endParaRPr lang="en-US" sz="1800" b="1"/>
          </a:p>
          <a:p>
            <a:pPr>
              <a:lnSpc>
                <a:spcPct val="100000"/>
              </a:lnSpc>
              <a:spcBef>
                <a:spcPts val="400"/>
              </a:spcBef>
              <a:buClr>
                <a:schemeClr val="accent6"/>
              </a:buClr>
            </a:pPr>
            <a:r>
              <a:rPr lang="en-US" sz="1400"/>
              <a:t>The program provides grants up to 60% of the project costs</a:t>
            </a:r>
            <a:r>
              <a:rPr lang="en-US" sz="1400" b="1"/>
              <a:t> </a:t>
            </a:r>
            <a:r>
              <a:rPr lang="en-US" sz="1400"/>
              <a:t>or $150,000, whichever is less</a:t>
            </a:r>
          </a:p>
          <a:p>
            <a:pPr>
              <a:lnSpc>
                <a:spcPct val="100000"/>
              </a:lnSpc>
              <a:spcBef>
                <a:spcPts val="400"/>
              </a:spcBef>
              <a:buClr>
                <a:schemeClr val="accent6"/>
              </a:buClr>
            </a:pPr>
            <a:r>
              <a:rPr lang="en-US" sz="1400"/>
              <a:t>These grants are to assist communities with completing or updating asset management plans for wastewater, drinking water, stormwater utilities, or any combination of the three to ensure the operational integrity of the water utility</a:t>
            </a:r>
          </a:p>
          <a:p>
            <a:pPr marL="0" indent="0">
              <a:lnSpc>
                <a:spcPct val="100000"/>
              </a:lnSpc>
              <a:spcBef>
                <a:spcPts val="400"/>
              </a:spcBef>
              <a:buClr>
                <a:schemeClr val="accent6"/>
              </a:buClr>
              <a:buNone/>
            </a:pPr>
            <a:endParaRPr lang="en-US" sz="400"/>
          </a:p>
          <a:p>
            <a:pPr>
              <a:lnSpc>
                <a:spcPct val="100000"/>
              </a:lnSpc>
              <a:spcBef>
                <a:spcPts val="400"/>
              </a:spcBef>
              <a:buNone/>
            </a:pPr>
            <a:r>
              <a:rPr lang="en-US" sz="1800" b="1">
                <a:solidFill>
                  <a:srgbClr val="0F9ED5"/>
                </a:solidFill>
                <a:latin typeface="Aptos"/>
                <a:cs typeface="Segoe UI"/>
              </a:rPr>
              <a:t>Technical</a:t>
            </a:r>
            <a:r>
              <a:rPr lang="en-US" sz="1800" b="1">
                <a:solidFill>
                  <a:srgbClr val="0F9ED5"/>
                </a:solidFill>
                <a:ea typeface="+mn-lt"/>
                <a:cs typeface="+mn-lt"/>
              </a:rPr>
              <a:t> Assistance Provided by EPA</a:t>
            </a:r>
            <a:endParaRPr lang="en-US" sz="1800">
              <a:solidFill>
                <a:srgbClr val="000000"/>
              </a:solidFill>
              <a:ea typeface="+mn-lt"/>
              <a:cs typeface="+mn-lt"/>
            </a:endParaRPr>
          </a:p>
          <a:p>
            <a:pPr>
              <a:lnSpc>
                <a:spcPct val="100000"/>
              </a:lnSpc>
              <a:spcBef>
                <a:spcPts val="400"/>
              </a:spcBef>
              <a:buClr>
                <a:schemeClr val="accent6"/>
              </a:buClr>
              <a:buFont typeface="Arial"/>
              <a:buChar char="•"/>
            </a:pPr>
            <a:r>
              <a:rPr lang="en-US" sz="1400">
                <a:cs typeface="Arial"/>
              </a:rPr>
              <a:t>EPA</a:t>
            </a:r>
            <a:r>
              <a:rPr lang="en-US" sz="1400">
                <a:ea typeface="+mn-lt"/>
                <a:cs typeface="+mn-lt"/>
              </a:rPr>
              <a:t> has several technical assistance programs, funded by BIL grants, with the goal of ensuring equitable access to water infrastructure funding</a:t>
            </a:r>
          </a:p>
          <a:p>
            <a:pPr>
              <a:lnSpc>
                <a:spcPct val="100000"/>
              </a:lnSpc>
              <a:spcBef>
                <a:spcPts val="400"/>
              </a:spcBef>
              <a:buClr>
                <a:schemeClr val="accent6"/>
              </a:buClr>
              <a:buFont typeface="Arial"/>
              <a:buChar char="•"/>
            </a:pPr>
            <a:r>
              <a:rPr lang="en-US" sz="1400">
                <a:ea typeface="+mn-lt"/>
                <a:cs typeface="+mn-lt"/>
              </a:rPr>
              <a:t>For more information, please contact EPA at </a:t>
            </a:r>
            <a:r>
              <a:rPr lang="en-US" sz="1400">
                <a:ea typeface="+mn-lt"/>
                <a:cs typeface="Arial"/>
                <a:hlinkClick r:id="rId3">
                  <a:extLst>
                    <a:ext uri="{A12FA001-AC4F-418D-AE19-62706E023703}">
                      <ahyp:hlinkClr xmlns:ahyp="http://schemas.microsoft.com/office/drawing/2018/hyperlinkcolor" val="tx"/>
                    </a:ext>
                  </a:extLst>
                </a:hlinkClick>
              </a:rPr>
              <a:t>WaterTA@epa.gov</a:t>
            </a:r>
            <a:r>
              <a:rPr lang="en-US" sz="1400">
                <a:ea typeface="+mn-lt"/>
                <a:cs typeface="Arial"/>
              </a:rPr>
              <a:t> or </a:t>
            </a:r>
            <a:r>
              <a:rPr lang="en-US" sz="1400">
                <a:ea typeface="+mn-lt"/>
                <a:cs typeface="+mn-lt"/>
              </a:rPr>
              <a:t>visit: </a:t>
            </a:r>
          </a:p>
          <a:p>
            <a:pPr lvl="1">
              <a:lnSpc>
                <a:spcPct val="100000"/>
              </a:lnSpc>
              <a:spcBef>
                <a:spcPts val="400"/>
              </a:spcBef>
              <a:buClr>
                <a:schemeClr val="accent6"/>
              </a:buClr>
              <a:buFont typeface="Arial"/>
              <a:buChar char="•"/>
            </a:pPr>
            <a:r>
              <a:rPr lang="en-US" sz="1400">
                <a:ea typeface="+mn-lt"/>
                <a:cs typeface="+mn-lt"/>
                <a:hlinkClick r:id="rId4">
                  <a:extLst>
                    <a:ext uri="{A12FA001-AC4F-418D-AE19-62706E023703}">
                      <ahyp:hlinkClr xmlns:ahyp="http://schemas.microsoft.com/office/drawing/2018/hyperlinkcolor" val="tx"/>
                    </a:ext>
                  </a:extLst>
                </a:hlinkClick>
              </a:rPr>
              <a:t>Water Technical Assistance Programs | US EPA</a:t>
            </a:r>
            <a:r>
              <a:rPr lang="en-US" sz="1400">
                <a:ea typeface="+mn-lt"/>
                <a:cs typeface="+mn-lt"/>
              </a:rPr>
              <a:t> </a:t>
            </a:r>
          </a:p>
          <a:p>
            <a:pPr lvl="1">
              <a:lnSpc>
                <a:spcPct val="100000"/>
              </a:lnSpc>
              <a:spcBef>
                <a:spcPts val="400"/>
              </a:spcBef>
              <a:buClr>
                <a:schemeClr val="accent6"/>
              </a:buClr>
              <a:buFont typeface="Arial"/>
              <a:buChar char="•"/>
            </a:pPr>
            <a:r>
              <a:rPr lang="en-US" sz="1400">
                <a:ea typeface="+mn-lt"/>
                <a:cs typeface="+mn-lt"/>
                <a:hlinkClick r:id="rId5">
                  <a:extLst>
                    <a:ext uri="{A12FA001-AC4F-418D-AE19-62706E023703}">
                      <ahyp:hlinkClr xmlns:ahyp="http://schemas.microsoft.com/office/drawing/2018/hyperlinkcolor" val="tx"/>
                    </a:ext>
                  </a:extLst>
                </a:hlinkClick>
              </a:rPr>
              <a:t>Water Technical Assistance (</a:t>
            </a:r>
            <a:r>
              <a:rPr lang="en-US" sz="1400" err="1">
                <a:ea typeface="+mn-lt"/>
                <a:cs typeface="+mn-lt"/>
                <a:hlinkClick r:id="rId5">
                  <a:extLst>
                    <a:ext uri="{A12FA001-AC4F-418D-AE19-62706E023703}">
                      <ahyp:hlinkClr xmlns:ahyp="http://schemas.microsoft.com/office/drawing/2018/hyperlinkcolor" val="tx"/>
                    </a:ext>
                  </a:extLst>
                </a:hlinkClick>
              </a:rPr>
              <a:t>WaterTA</a:t>
            </a:r>
            <a:r>
              <a:rPr lang="en-US" sz="1400">
                <a:ea typeface="+mn-lt"/>
                <a:cs typeface="+mn-lt"/>
                <a:hlinkClick r:id="rId5">
                  <a:extLst>
                    <a:ext uri="{A12FA001-AC4F-418D-AE19-62706E023703}">
                      <ahyp:hlinkClr xmlns:ahyp="http://schemas.microsoft.com/office/drawing/2018/hyperlinkcolor" val="tx"/>
                    </a:ext>
                  </a:extLst>
                </a:hlinkClick>
              </a:rPr>
              <a:t>) | US EPA</a:t>
            </a:r>
            <a:endParaRPr lang="en-US" sz="1400">
              <a:ea typeface="+mn-lt"/>
              <a:cs typeface="+mn-lt"/>
            </a:endParaRPr>
          </a:p>
          <a:p>
            <a:pPr lvl="1">
              <a:lnSpc>
                <a:spcPct val="100000"/>
              </a:lnSpc>
              <a:spcBef>
                <a:spcPts val="400"/>
              </a:spcBef>
              <a:buClr>
                <a:schemeClr val="accent6"/>
              </a:buClr>
              <a:buFont typeface="Arial"/>
              <a:buChar char="•"/>
            </a:pPr>
            <a:r>
              <a:rPr lang="en-US" sz="1400">
                <a:ea typeface="+mn-lt"/>
                <a:cs typeface="+mn-lt"/>
                <a:hlinkClick r:id="rId6">
                  <a:extLst>
                    <a:ext uri="{A12FA001-AC4F-418D-AE19-62706E023703}">
                      <ahyp:hlinkClr xmlns:ahyp="http://schemas.microsoft.com/office/drawing/2018/hyperlinkcolor" val="tx"/>
                    </a:ext>
                  </a:extLst>
                </a:hlinkClick>
              </a:rPr>
              <a:t>FACT SHEET (epa.gov)</a:t>
            </a:r>
            <a:endParaRPr lang="en-US" sz="1400">
              <a:ea typeface="+mn-lt"/>
              <a:cs typeface="+mn-lt"/>
            </a:endParaRPr>
          </a:p>
          <a:p>
            <a:pPr>
              <a:lnSpc>
                <a:spcPct val="100000"/>
              </a:lnSpc>
              <a:spcBef>
                <a:spcPts val="400"/>
              </a:spcBef>
              <a:buFont typeface="Arial"/>
              <a:buChar char="•"/>
            </a:pPr>
            <a:endParaRPr lang="en-US" sz="1400"/>
          </a:p>
          <a:p>
            <a:pPr marL="0" indent="0">
              <a:lnSpc>
                <a:spcPct val="110000"/>
              </a:lnSpc>
              <a:buNone/>
            </a:pPr>
            <a:endParaRPr lang="en-US" sz="1400">
              <a:latin typeface="Aptos"/>
              <a:cs typeface="Arial"/>
            </a:endParaRPr>
          </a:p>
          <a:p>
            <a:pPr marL="0" indent="0">
              <a:lnSpc>
                <a:spcPct val="110000"/>
              </a:lnSpc>
              <a:buNone/>
            </a:pPr>
            <a:endParaRPr lang="en-US" sz="1600"/>
          </a:p>
          <a:p>
            <a:pPr marL="0" indent="0">
              <a:lnSpc>
                <a:spcPct val="100000"/>
              </a:lnSpc>
              <a:buClr>
                <a:srgbClr val="F1D4E6"/>
              </a:buClr>
              <a:buNone/>
            </a:pPr>
            <a:endParaRPr lang="en-US" sz="1900" b="1">
              <a:solidFill>
                <a:srgbClr val="0F9ED5"/>
              </a:solidFill>
            </a:endParaRPr>
          </a:p>
          <a:p>
            <a:pPr marL="0" indent="0">
              <a:lnSpc>
                <a:spcPct val="100000"/>
              </a:lnSpc>
              <a:buClr>
                <a:srgbClr val="F1D4E6"/>
              </a:buClr>
              <a:buNone/>
            </a:pPr>
            <a:endParaRPr lang="en-US" sz="1900" b="1">
              <a:solidFill>
                <a:srgbClr val="0F9ED5"/>
              </a:solidFill>
            </a:endParaRPr>
          </a:p>
          <a:p>
            <a:pPr marL="0" indent="0">
              <a:lnSpc>
                <a:spcPct val="100000"/>
              </a:lnSpc>
              <a:buClr>
                <a:srgbClr val="F1D4E6"/>
              </a:buClr>
              <a:buNone/>
            </a:pPr>
            <a:endParaRPr lang="en-US" sz="1900" b="1">
              <a:solidFill>
                <a:srgbClr val="0F9ED5"/>
              </a:solidFill>
            </a:endParaRPr>
          </a:p>
          <a:p>
            <a:pPr marL="0" indent="0">
              <a:lnSpc>
                <a:spcPct val="100000"/>
              </a:lnSpc>
              <a:buClr>
                <a:srgbClr val="F1D4E6"/>
              </a:buClr>
              <a:buNone/>
            </a:pPr>
            <a:endParaRPr lang="en-US" sz="1700">
              <a:solidFill>
                <a:srgbClr val="7F7F7F"/>
              </a:solidFill>
            </a:endParaRPr>
          </a:p>
        </p:txBody>
      </p:sp>
    </p:spTree>
    <p:extLst>
      <p:ext uri="{BB962C8B-B14F-4D97-AF65-F5344CB8AC3E}">
        <p14:creationId xmlns:p14="http://schemas.microsoft.com/office/powerpoint/2010/main" val="135847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F6A8-7C5D-10E9-2B19-E228E631966A}"/>
              </a:ext>
            </a:extLst>
          </p:cNvPr>
          <p:cNvSpPr>
            <a:spLocks noGrp="1"/>
          </p:cNvSpPr>
          <p:nvPr>
            <p:ph type="title"/>
          </p:nvPr>
        </p:nvSpPr>
        <p:spPr/>
        <p:txBody>
          <a:bodyPr/>
          <a:lstStyle/>
          <a:p>
            <a:r>
              <a:rPr lang="en-US"/>
              <a:t>Grant Programs for Lead in Schools</a:t>
            </a:r>
          </a:p>
        </p:txBody>
      </p:sp>
      <p:sp>
        <p:nvSpPr>
          <p:cNvPr id="3" name="Footer Placeholder 2">
            <a:extLst>
              <a:ext uri="{FF2B5EF4-FFF2-40B4-BE49-F238E27FC236}">
                <a16:creationId xmlns:a16="http://schemas.microsoft.com/office/drawing/2014/main" id="{E7323422-4FC0-4889-A241-1705510A19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2AD0C00E-2B18-2AAA-41C5-F7EC34FFF8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sp>
        <p:nvSpPr>
          <p:cNvPr id="16" name="Content Placeholder 2">
            <a:extLst>
              <a:ext uri="{FF2B5EF4-FFF2-40B4-BE49-F238E27FC236}">
                <a16:creationId xmlns:a16="http://schemas.microsoft.com/office/drawing/2014/main" id="{122409EF-A214-EB33-C18C-F682AB693444}"/>
              </a:ext>
            </a:extLst>
          </p:cNvPr>
          <p:cNvSpPr txBox="1">
            <a:spLocks/>
          </p:cNvSpPr>
          <p:nvPr/>
        </p:nvSpPr>
        <p:spPr>
          <a:xfrm>
            <a:off x="390526" y="1092169"/>
            <a:ext cx="11021186" cy="54294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22A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2A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2A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2A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22A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DEA6C"/>
              </a:buClr>
              <a:buSzTx/>
              <a:buFont typeface="Arial" panose="020B0604020202020204" pitchFamily="34" charset="0"/>
              <a:buNone/>
              <a:tabLst/>
              <a:defRPr/>
            </a:pPr>
            <a:r>
              <a:rPr kumimoji="0" lang="en-US" sz="2000" b="1" i="0" u="none" strike="noStrike" kern="1200" cap="none" spc="0" normalizeH="0" baseline="0" noProof="0">
                <a:ln>
                  <a:noFill/>
                </a:ln>
                <a:solidFill>
                  <a:srgbClr val="0F9ED5"/>
                </a:solidFill>
                <a:effectLst/>
                <a:uLnTx/>
                <a:uFillTx/>
                <a:latin typeface="Aptos" panose="02110004020202020204"/>
                <a:ea typeface="+mn-ea"/>
                <a:cs typeface="+mn-cs"/>
              </a:rPr>
              <a:t>Sampling Program (MassDEP)</a:t>
            </a:r>
            <a:br>
              <a:rPr kumimoji="0" lang="en-US" sz="1400" b="1" i="0" u="none" strike="noStrike" kern="1200" cap="none" spc="0" normalizeH="0" baseline="0" noProof="0">
                <a:ln>
                  <a:noFill/>
                </a:ln>
                <a:solidFill>
                  <a:srgbClr val="122A4E"/>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3">
                  <a:extLst>
                    <a:ext uri="{A12FA001-AC4F-418D-AE19-62706E023703}">
                      <ahyp:hlinkClr xmlns:ahyp="http://schemas.microsoft.com/office/drawing/2018/hyperlinkcolor" val="tx"/>
                    </a:ext>
                  </a:extLst>
                </a:hlinkClick>
              </a:rPr>
              <a:t>www.mass.gov/guides/sampling-for-lead-and-copper-at-schools-and-childcare-facilities</a:t>
            </a:r>
            <a:r>
              <a:rPr kumimoji="0" lang="en-US" sz="12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6EDB2016-7202-0ED4-1CD4-6240E7B9D6DE}"/>
              </a:ext>
            </a:extLst>
          </p:cNvPr>
          <p:cNvSpPr txBox="1"/>
          <p:nvPr/>
        </p:nvSpPr>
        <p:spPr>
          <a:xfrm>
            <a:off x="424054" y="1759657"/>
            <a:ext cx="11630024" cy="12618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72C058"/>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First in the nation school drinking water testing program utilizing funds from the Trust to sample public schools across the Commonwealth for lead and copper</a:t>
            </a:r>
          </a:p>
          <a:p>
            <a:pPr marL="0" marR="0" lvl="0" indent="0" algn="l" defTabSz="914400" rtl="0" eaLnBrk="1" fontAlgn="auto" latinLnBrk="0" hangingPunct="1">
              <a:lnSpc>
                <a:spcPct val="100000"/>
              </a:lnSpc>
              <a:spcBef>
                <a:spcPts val="0"/>
              </a:spcBef>
              <a:spcAft>
                <a:spcPts val="0"/>
              </a:spcAft>
              <a:buClr>
                <a:srgbClr val="72C058"/>
              </a:buClr>
              <a:buSzTx/>
              <a:buFontTx/>
              <a:buNone/>
              <a:tabLst/>
              <a:defRPr/>
            </a:pPr>
            <a:endParaRPr kumimoji="0" lang="en-US" sz="105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72C058"/>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Expanded funding from EPA allows MassDEP to expand sampling program to public and private schools, childcare and early education facilities – limited to lead testing</a:t>
            </a:r>
          </a:p>
        </p:txBody>
      </p:sp>
      <p:sp>
        <p:nvSpPr>
          <p:cNvPr id="14" name="Content Placeholder 2">
            <a:extLst>
              <a:ext uri="{FF2B5EF4-FFF2-40B4-BE49-F238E27FC236}">
                <a16:creationId xmlns:a16="http://schemas.microsoft.com/office/drawing/2014/main" id="{027BE1DD-E5C9-F1AE-D3AC-E61A27A9ED54}"/>
              </a:ext>
            </a:extLst>
          </p:cNvPr>
          <p:cNvSpPr txBox="1">
            <a:spLocks/>
          </p:cNvSpPr>
          <p:nvPr/>
        </p:nvSpPr>
        <p:spPr>
          <a:xfrm>
            <a:off x="390525" y="3141397"/>
            <a:ext cx="11414379" cy="57520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22A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22A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2A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22A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22A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BDEA6C"/>
              </a:buClr>
              <a:buSzTx/>
              <a:buFont typeface="Arial" panose="020B0604020202020204" pitchFamily="34" charset="0"/>
              <a:buNone/>
              <a:tabLst/>
              <a:defRPr/>
            </a:pPr>
            <a:r>
              <a:rPr kumimoji="0" lang="en-US" sz="2000" b="1" i="0" u="none" strike="noStrike" kern="1200" cap="none" spc="0" normalizeH="0" baseline="0" noProof="0">
                <a:ln>
                  <a:noFill/>
                </a:ln>
                <a:solidFill>
                  <a:srgbClr val="0F9ED5"/>
                </a:solidFill>
                <a:effectLst/>
                <a:uLnTx/>
                <a:uFillTx/>
                <a:latin typeface="Aptos" panose="02110004020202020204"/>
                <a:ea typeface="+mn-ea"/>
                <a:cs typeface="+mn-cs"/>
              </a:rPr>
              <a:t>School Water Improvement Grants ‘SWIG’ (Trust)</a:t>
            </a:r>
            <a:br>
              <a:rPr kumimoji="0" lang="en-US" sz="2000" b="1" i="1" u="none" strike="noStrike" kern="1200" cap="none" spc="0" normalizeH="0" baseline="0" noProof="0">
                <a:ln>
                  <a:noFill/>
                </a:ln>
                <a:solidFill>
                  <a:srgbClr val="122A4E"/>
                </a:solidFill>
                <a:effectLst/>
                <a:uLnTx/>
                <a:uFillTx/>
                <a:latin typeface="Aptos" panose="02110004020202020204"/>
                <a:ea typeface="+mn-ea"/>
                <a:cs typeface="+mn-cs"/>
              </a:rPr>
            </a:br>
            <a:r>
              <a:rPr kumimoji="0" lang="en-US" sz="12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mass.gov/school-water-improvement-grants</a:t>
            </a:r>
            <a:r>
              <a:rPr kumimoji="0" lang="en-US" sz="12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endParaRPr kumimoji="0" lang="en-US" sz="11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63D30CCB-BE1D-8B39-377A-F8C6106650BB}"/>
              </a:ext>
            </a:extLst>
          </p:cNvPr>
          <p:cNvSpPr txBox="1"/>
          <p:nvPr/>
        </p:nvSpPr>
        <p:spPr>
          <a:xfrm>
            <a:off x="424053" y="3835326"/>
            <a:ext cx="11414379"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72C058"/>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 Trust is encouraging private schools K-12, early education facilities and non-residential daycare facilities to apply</a:t>
            </a:r>
          </a:p>
          <a:p>
            <a:pPr marL="0" marR="0" lvl="0" indent="0" algn="l" defTabSz="914400" rtl="0" eaLnBrk="1" fontAlgn="auto" latinLnBrk="0" hangingPunct="1">
              <a:lnSpc>
                <a:spcPct val="100000"/>
              </a:lnSpc>
              <a:spcBef>
                <a:spcPts val="0"/>
              </a:spcBef>
              <a:spcAft>
                <a:spcPts val="0"/>
              </a:spcAft>
              <a:buClr>
                <a:srgbClr val="72C058"/>
              </a:buClr>
              <a:buSzTx/>
              <a:buFontTx/>
              <a:buNone/>
              <a:tabLst/>
              <a:defRPr/>
            </a:pPr>
            <a:endParaRPr kumimoji="0" lang="en-US" sz="16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72C058"/>
              </a:buClr>
              <a:buSzTx/>
              <a:buFont typeface="Arial" panose="020B0604020202020204" pitchFamily="34" charset="0"/>
              <a:buChar char="•"/>
              <a:tabLst/>
              <a:defRPr/>
            </a:pPr>
            <a:r>
              <a:rPr kumimoji="0" lang="en-US" sz="16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The Trust has expanded replacement fixture eligibility to under sink and classroom fountains in facilities serving Pre-K aged children</a:t>
            </a:r>
          </a:p>
        </p:txBody>
      </p:sp>
    </p:spTree>
    <p:extLst>
      <p:ext uri="{BB962C8B-B14F-4D97-AF65-F5344CB8AC3E}">
        <p14:creationId xmlns:p14="http://schemas.microsoft.com/office/powerpoint/2010/main" val="2358205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03DB-6126-AEC7-19BE-76B8649C54B5}"/>
              </a:ext>
            </a:extLst>
          </p:cNvPr>
          <p:cNvSpPr>
            <a:spLocks noGrp="1"/>
          </p:cNvSpPr>
          <p:nvPr>
            <p:ph type="title"/>
          </p:nvPr>
        </p:nvSpPr>
        <p:spPr/>
        <p:txBody>
          <a:bodyPr/>
          <a:lstStyle/>
          <a:p>
            <a:r>
              <a:rPr lang="en-US"/>
              <a:t>Loan Terms and Fees</a:t>
            </a:r>
          </a:p>
        </p:txBody>
      </p:sp>
      <p:sp>
        <p:nvSpPr>
          <p:cNvPr id="3" name="Footer Placeholder 2">
            <a:extLst>
              <a:ext uri="{FF2B5EF4-FFF2-40B4-BE49-F238E27FC236}">
                <a16:creationId xmlns:a16="http://schemas.microsoft.com/office/drawing/2014/main" id="{87A75EA0-22A6-B2E9-89D9-FD1B056F03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2F01B00D-3CBC-903E-602C-30EB53EFC7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411AC476-9277-7A1A-1DDC-6FAB03DB5871}"/>
              </a:ext>
            </a:extLst>
          </p:cNvPr>
          <p:cNvGraphicFramePr>
            <a:graphicFrameLocks noGrp="1"/>
          </p:cNvGraphicFramePr>
          <p:nvPr/>
        </p:nvGraphicFramePr>
        <p:xfrm>
          <a:off x="447674" y="1473865"/>
          <a:ext cx="10515600" cy="3255354"/>
        </p:xfrm>
        <a:graphic>
          <a:graphicData uri="http://schemas.openxmlformats.org/drawingml/2006/table">
            <a:tbl>
              <a:tblPr firstRow="1" bandRow="1">
                <a:tableStyleId>{5940675A-B579-460E-94D1-54222C63F5DA}</a:tableStyleId>
              </a:tblPr>
              <a:tblGrid>
                <a:gridCol w="3647107">
                  <a:extLst>
                    <a:ext uri="{9D8B030D-6E8A-4147-A177-3AD203B41FA5}">
                      <a16:colId xmlns:a16="http://schemas.microsoft.com/office/drawing/2014/main" val="2183320426"/>
                    </a:ext>
                  </a:extLst>
                </a:gridCol>
                <a:gridCol w="3363293">
                  <a:extLst>
                    <a:ext uri="{9D8B030D-6E8A-4147-A177-3AD203B41FA5}">
                      <a16:colId xmlns:a16="http://schemas.microsoft.com/office/drawing/2014/main" val="3701664629"/>
                    </a:ext>
                  </a:extLst>
                </a:gridCol>
                <a:gridCol w="3505200">
                  <a:extLst>
                    <a:ext uri="{9D8B030D-6E8A-4147-A177-3AD203B41FA5}">
                      <a16:colId xmlns:a16="http://schemas.microsoft.com/office/drawing/2014/main" val="443068310"/>
                    </a:ext>
                  </a:extLst>
                </a:gridCol>
              </a:tblGrid>
              <a:tr h="406842">
                <a:tc>
                  <a:txBody>
                    <a:bodyPr/>
                    <a:lstStyle/>
                    <a:p>
                      <a:pPr algn="ctr"/>
                      <a:endParaRPr lang="en-US" sz="1600" b="1">
                        <a:solidFill>
                          <a:schemeClr val="bg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9ED5"/>
                    </a:solidFill>
                  </a:tcPr>
                </a:tc>
                <a:tc>
                  <a:txBody>
                    <a:bodyPr/>
                    <a:lstStyle/>
                    <a:p>
                      <a:pPr algn="ctr"/>
                      <a:r>
                        <a:rPr lang="en-US" sz="1600" b="1">
                          <a:solidFill>
                            <a:schemeClr val="bg1"/>
                          </a:solidFill>
                          <a:latin typeface="+mn-lt"/>
                        </a:rPr>
                        <a:t>Permanent Financing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9ED5"/>
                    </a:solidFill>
                  </a:tcPr>
                </a:tc>
                <a:tc>
                  <a:txBody>
                    <a:bodyPr/>
                    <a:lstStyle/>
                    <a:p>
                      <a:pPr algn="ctr"/>
                      <a:r>
                        <a:rPr lang="en-US" sz="1600" b="1">
                          <a:solidFill>
                            <a:schemeClr val="bg1"/>
                          </a:solidFill>
                          <a:latin typeface="+mn-lt"/>
                        </a:rPr>
                        <a:t>Interim Financing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9ED5"/>
                    </a:solidFill>
                  </a:tcPr>
                </a:tc>
                <a:extLst>
                  <a:ext uri="{0D108BD9-81ED-4DB2-BD59-A6C34878D82A}">
                    <a16:rowId xmlns:a16="http://schemas.microsoft.com/office/drawing/2014/main" val="1505999002"/>
                  </a:ext>
                </a:extLst>
              </a:tr>
              <a:tr h="489618">
                <a:tc>
                  <a:txBody>
                    <a:bodyPr/>
                    <a:lstStyle/>
                    <a:p>
                      <a:pPr marL="0" marR="0" lvl="0" indent="0" algn="l" rtl="0">
                        <a:lnSpc>
                          <a:spcPct val="100000"/>
                        </a:lnSpc>
                        <a:spcBef>
                          <a:spcPts val="0"/>
                        </a:spcBef>
                        <a:spcAft>
                          <a:spcPts val="0"/>
                        </a:spcAft>
                        <a:buFontTx/>
                        <a:buNone/>
                      </a:pPr>
                      <a:r>
                        <a:rPr lang="en-US" sz="1400" b="1">
                          <a:solidFill>
                            <a:srgbClr val="0B76A0"/>
                          </a:solidFill>
                          <a:latin typeface="+mn-lt"/>
                        </a:rPr>
                        <a:t>Standard Loan Rate</a:t>
                      </a:r>
                    </a:p>
                  </a:txBody>
                  <a:tcPr anchor="ctr">
                    <a:lnL w="12700" cmpd="sng">
                      <a:noFill/>
                    </a:lnL>
                    <a:lnR w="12700" cmpd="sng">
                      <a:noFill/>
                    </a:lnR>
                    <a:lnT w="12700" cmpd="sng">
                      <a:noFill/>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400" b="0">
                          <a:solidFill>
                            <a:srgbClr val="0B76A0"/>
                          </a:solidFill>
                          <a:latin typeface="+mn-lt"/>
                        </a:rPr>
                        <a:t>2% (20 Years)</a:t>
                      </a:r>
                    </a:p>
                    <a:p>
                      <a:pPr lvl="0" algn="ctr">
                        <a:buNone/>
                      </a:pPr>
                      <a:r>
                        <a:rPr lang="en-US" sz="1400" b="0">
                          <a:solidFill>
                            <a:srgbClr val="0B76A0"/>
                          </a:solidFill>
                          <a:latin typeface="+mn-lt"/>
                        </a:rPr>
                        <a:t>Calculated (30 Years)</a:t>
                      </a:r>
                      <a:r>
                        <a:rPr lang="en-US" sz="1400" b="0" baseline="30000">
                          <a:solidFill>
                            <a:srgbClr val="0B76A0"/>
                          </a:solidFill>
                          <a:latin typeface="+mn-lt"/>
                        </a:rPr>
                        <a:t>1</a:t>
                      </a:r>
                      <a:endParaRPr lang="en-US" sz="1400" b="0">
                        <a:solidFill>
                          <a:srgbClr val="0B76A0"/>
                        </a:solidFill>
                        <a:latin typeface="+mn-lt"/>
                      </a:endParaRPr>
                    </a:p>
                  </a:txBody>
                  <a:tcPr anchor="ctr">
                    <a:lnL w="12700" cmpd="sng">
                      <a:noFill/>
                    </a:lnL>
                    <a:lnR w="12700" cmpd="sng">
                      <a:noFill/>
                    </a:lnR>
                    <a:lnT w="12700" cmpd="sng">
                      <a:noFill/>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FontTx/>
                        <a:buNone/>
                      </a:pPr>
                      <a:r>
                        <a:rPr lang="en-US" sz="1400" b="0">
                          <a:solidFill>
                            <a:srgbClr val="0B76A0"/>
                          </a:solidFill>
                          <a:latin typeface="+mn-lt"/>
                        </a:rPr>
                        <a:t>0%</a:t>
                      </a:r>
                    </a:p>
                  </a:txBody>
                  <a:tcPr anchor="ctr">
                    <a:lnL w="12700" cmpd="sng">
                      <a:noFill/>
                    </a:lnL>
                    <a:lnR w="12700" cmpd="sng">
                      <a:noFill/>
                    </a:lnR>
                    <a:lnT w="12700" cmpd="sng">
                      <a:noFill/>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876906"/>
                  </a:ext>
                </a:extLst>
              </a:tr>
              <a:tr h="453048">
                <a:tc>
                  <a:txBody>
                    <a:bodyPr/>
                    <a:lstStyle/>
                    <a:p>
                      <a:pPr algn="l"/>
                      <a:r>
                        <a:rPr lang="en-US" sz="1400" b="1">
                          <a:solidFill>
                            <a:srgbClr val="0B76A0"/>
                          </a:solidFill>
                          <a:latin typeface="+mn-lt"/>
                        </a:rPr>
                        <a:t>Housing Choice Loan Rate</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400" b="0">
                          <a:solidFill>
                            <a:srgbClr val="0B76A0"/>
                          </a:solidFill>
                          <a:latin typeface="+mn-lt"/>
                        </a:rPr>
                        <a:t>1.5% (20 Years)</a:t>
                      </a:r>
                      <a:r>
                        <a:rPr lang="en-US" sz="1400" b="0" baseline="30000">
                          <a:solidFill>
                            <a:srgbClr val="0B76A0"/>
                          </a:solidFill>
                          <a:latin typeface="+mn-lt"/>
                        </a:rPr>
                        <a:t>2</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B76A0"/>
                          </a:solidFill>
                          <a:latin typeface="+mn-lt"/>
                        </a:rPr>
                        <a:t>0%</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116479"/>
                  </a:ext>
                </a:extLst>
              </a:tr>
              <a:tr h="453048">
                <a:tc>
                  <a:txBody>
                    <a:bodyPr/>
                    <a:lstStyle/>
                    <a:p>
                      <a:pPr marL="0" lvl="0" indent="0" algn="l">
                        <a:lnSpc>
                          <a:spcPct val="100000"/>
                        </a:lnSpc>
                        <a:spcBef>
                          <a:spcPts val="0"/>
                        </a:spcBef>
                        <a:spcAft>
                          <a:spcPts val="0"/>
                        </a:spcAft>
                        <a:buNone/>
                      </a:pPr>
                      <a:r>
                        <a:rPr lang="en-US" sz="1400" b="1">
                          <a:solidFill>
                            <a:srgbClr val="0B76A0"/>
                          </a:solidFill>
                          <a:latin typeface="+mn-lt"/>
                        </a:rPr>
                        <a:t>Nutrient Enrichment Reduction, PFAS Remediation, and LSL Construction  Rate</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400" b="0" i="0" u="none" strike="noStrike" baseline="0" noProof="0">
                          <a:solidFill>
                            <a:srgbClr val="0B76A0"/>
                          </a:solidFill>
                          <a:latin typeface="+mn-lt"/>
                        </a:rPr>
                        <a:t>0%</a:t>
                      </a:r>
                      <a:endParaRPr lang="en-US" sz="1400" b="0" baseline="0">
                        <a:solidFill>
                          <a:srgbClr val="0B76A0"/>
                        </a:solidFill>
                        <a:latin typeface="+mn-lt"/>
                      </a:endParaRP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60120">
                        <a:lnSpc>
                          <a:spcPct val="100000"/>
                        </a:lnSpc>
                        <a:spcBef>
                          <a:spcPts val="0"/>
                        </a:spcBef>
                        <a:spcAft>
                          <a:spcPts val="0"/>
                        </a:spcAft>
                        <a:buClrTx/>
                        <a:buSzTx/>
                        <a:buNone/>
                        <a:tabLst/>
                        <a:defRPr/>
                      </a:pPr>
                      <a:r>
                        <a:rPr lang="en-US" sz="1400" b="0">
                          <a:solidFill>
                            <a:srgbClr val="0B76A0"/>
                          </a:solidFill>
                          <a:latin typeface="+mn-lt"/>
                        </a:rPr>
                        <a:t>0%</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9489838"/>
                  </a:ext>
                </a:extLst>
              </a:tr>
              <a:tr h="453048">
                <a:tc>
                  <a:txBody>
                    <a:bodyPr/>
                    <a:lstStyle/>
                    <a:p>
                      <a:pPr algn="l"/>
                      <a:r>
                        <a:rPr lang="en-US" sz="1400" b="1">
                          <a:solidFill>
                            <a:srgbClr val="0B76A0"/>
                          </a:solidFill>
                          <a:latin typeface="+mn-lt"/>
                        </a:rPr>
                        <a:t>Maximum Term</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400" b="0">
                          <a:solidFill>
                            <a:srgbClr val="0B76A0"/>
                          </a:solidFill>
                          <a:latin typeface="+mn-lt"/>
                        </a:rPr>
                        <a:t>30 Years</a:t>
                      </a:r>
                      <a:r>
                        <a:rPr lang="en-US" sz="1400" b="0" baseline="30000">
                          <a:solidFill>
                            <a:srgbClr val="0B76A0"/>
                          </a:solidFill>
                          <a:latin typeface="+mn-lt"/>
                        </a:rPr>
                        <a:t>3</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B76A0"/>
                          </a:solidFill>
                          <a:latin typeface="+mn-lt"/>
                        </a:rPr>
                        <a:t>3 Years</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698009"/>
                  </a:ext>
                </a:extLst>
              </a:tr>
              <a:tr h="453048">
                <a:tc>
                  <a:txBody>
                    <a:bodyPr/>
                    <a:lstStyle/>
                    <a:p>
                      <a:pPr algn="l"/>
                      <a:r>
                        <a:rPr lang="en-US" sz="1400" b="1">
                          <a:solidFill>
                            <a:srgbClr val="0B76A0"/>
                          </a:solidFill>
                          <a:latin typeface="+mn-lt"/>
                        </a:rPr>
                        <a:t>Administrative Fee</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400" b="0">
                          <a:solidFill>
                            <a:srgbClr val="0B76A0"/>
                          </a:solidFill>
                          <a:latin typeface="+mn-lt"/>
                        </a:rPr>
                        <a:t>0.15%</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B76A0"/>
                          </a:solidFill>
                          <a:latin typeface="+mn-lt"/>
                        </a:rPr>
                        <a:t>NA</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solidFill>
                        <a:srgbClr val="0B76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3464408"/>
                  </a:ext>
                </a:extLst>
              </a:tr>
              <a:tr h="453048">
                <a:tc>
                  <a:txBody>
                    <a:bodyPr/>
                    <a:lstStyle/>
                    <a:p>
                      <a:pPr algn="l"/>
                      <a:r>
                        <a:rPr lang="en-US" sz="1400" b="1">
                          <a:solidFill>
                            <a:srgbClr val="0B76A0"/>
                          </a:solidFill>
                          <a:latin typeface="+mn-lt"/>
                        </a:rPr>
                        <a:t>Origination Fee (One Time)</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400" b="0">
                          <a:solidFill>
                            <a:srgbClr val="0B76A0"/>
                          </a:solidFill>
                          <a:latin typeface="+mn-lt"/>
                        </a:rPr>
                        <a:t>Approx. $5.00/$1,000</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rgbClr val="0B76A0"/>
                          </a:solidFill>
                          <a:latin typeface="+mn-lt"/>
                        </a:rPr>
                        <a:t>NA</a:t>
                      </a:r>
                    </a:p>
                  </a:txBody>
                  <a:tcPr anchor="ctr">
                    <a:lnL w="12700" cmpd="sng">
                      <a:noFill/>
                    </a:lnL>
                    <a:lnR w="12700" cmpd="sng">
                      <a:noFill/>
                    </a:lnR>
                    <a:lnT w="12700" cap="flat" cmpd="sng" algn="ctr">
                      <a:solidFill>
                        <a:srgbClr val="0B76A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36250"/>
                  </a:ext>
                </a:extLst>
              </a:tr>
            </a:tbl>
          </a:graphicData>
        </a:graphic>
      </p:graphicFrame>
      <p:sp>
        <p:nvSpPr>
          <p:cNvPr id="7" name="TextBox 6">
            <a:extLst>
              <a:ext uri="{FF2B5EF4-FFF2-40B4-BE49-F238E27FC236}">
                <a16:creationId xmlns:a16="http://schemas.microsoft.com/office/drawing/2014/main" id="{C5387C90-D40A-99C0-94DE-283F67F66E10}"/>
              </a:ext>
            </a:extLst>
          </p:cNvPr>
          <p:cNvSpPr txBox="1"/>
          <p:nvPr/>
        </p:nvSpPr>
        <p:spPr>
          <a:xfrm>
            <a:off x="447674" y="4922774"/>
            <a:ext cx="10515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30000" noProof="0">
                <a:ln>
                  <a:noFill/>
                </a:ln>
                <a:solidFill>
                  <a:srgbClr val="0B76A0"/>
                </a:solidFill>
                <a:effectLst/>
                <a:uLnTx/>
                <a:uFillTx/>
                <a:latin typeface="Aptos" panose="02110004020202020204"/>
                <a:ea typeface="+mn-ea"/>
                <a:cs typeface="+mn-cs"/>
              </a:rPr>
              <a:t>1</a:t>
            </a:r>
            <a:r>
              <a:rPr kumimoji="0" lang="en-US" sz="1100" b="1" i="0" u="none" strike="noStrike" kern="1200" cap="none" spc="0" normalizeH="0" baseline="0" noProof="0">
                <a:ln>
                  <a:noFill/>
                </a:ln>
                <a:solidFill>
                  <a:srgbClr val="0B76A0"/>
                </a:solidFill>
                <a:effectLst/>
                <a:uLnTx/>
                <a:uFillTx/>
                <a:latin typeface="Aptos" panose="02110004020202020204"/>
                <a:ea typeface="+mn-ea"/>
                <a:cs typeface="+mn-cs"/>
              </a:rPr>
              <a:t> </a:t>
            </a:r>
            <a:r>
              <a:rPr kumimoji="0" lang="en-US" sz="1100" b="0" i="0" u="none" strike="noStrike" kern="1200" cap="none" spc="0" normalizeH="0" baseline="0" noProof="0">
                <a:ln>
                  <a:noFill/>
                </a:ln>
                <a:solidFill>
                  <a:srgbClr val="0B76A0"/>
                </a:solidFill>
                <a:effectLst/>
                <a:uLnTx/>
                <a:uFillTx/>
                <a:latin typeface="Aptos" panose="02110004020202020204"/>
                <a:ea typeface="+mn-ea"/>
                <a:cs typeface="+mn-cs"/>
              </a:rPr>
              <a:t>Rate calculated at time of permanent financing, estimated between 2.4-2.9%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30000" noProof="0">
                <a:ln>
                  <a:noFill/>
                </a:ln>
                <a:solidFill>
                  <a:srgbClr val="0B76A0"/>
                </a:solidFill>
                <a:effectLst/>
                <a:uLnTx/>
                <a:uFillTx/>
                <a:latin typeface="Aptos" panose="02110004020202020204"/>
                <a:ea typeface="+mn-ea"/>
                <a:cs typeface="+mn-cs"/>
              </a:rPr>
              <a:t>2</a:t>
            </a:r>
            <a:r>
              <a:rPr kumimoji="0" lang="en-US" sz="1100" b="1" i="0" u="none" strike="noStrike" kern="1200" cap="none" spc="0" normalizeH="0" baseline="0" noProof="0">
                <a:ln>
                  <a:noFill/>
                </a:ln>
                <a:solidFill>
                  <a:srgbClr val="0B76A0"/>
                </a:solidFill>
                <a:effectLst/>
                <a:uLnTx/>
                <a:uFillTx/>
                <a:latin typeface="Aptos" panose="02110004020202020204"/>
                <a:ea typeface="+mn-ea"/>
                <a:cs typeface="+mn-cs"/>
              </a:rPr>
              <a:t> </a:t>
            </a:r>
            <a:r>
              <a:rPr kumimoji="0" lang="en-US" sz="1100" b="0" i="0" u="none" strike="noStrike" kern="1200" cap="none" spc="0" normalizeH="0" baseline="0" noProof="0">
                <a:ln>
                  <a:noFill/>
                </a:ln>
                <a:solidFill>
                  <a:srgbClr val="0B76A0"/>
                </a:solidFill>
                <a:effectLst/>
                <a:uLnTx/>
                <a:uFillTx/>
                <a:latin typeface="Aptos" panose="02110004020202020204"/>
                <a:ea typeface="+mn-ea"/>
                <a:cs typeface="+mn-cs"/>
              </a:rPr>
              <a:t>Communities designated as housing choice communities on the 2019-2024 IUPs are eligible for an interest rate discount up to 0.5% for permanent financing, there is no negative interest in any scenario</a:t>
            </a:r>
            <a:endParaRPr kumimoji="0" lang="en-US" sz="1100" b="1" i="0" u="none" strike="noStrike" kern="1200" cap="none" spc="0" normalizeH="0" baseline="0" noProof="0">
              <a:ln>
                <a:noFill/>
              </a:ln>
              <a:solidFill>
                <a:srgbClr val="0B76A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30000" noProof="0">
                <a:ln>
                  <a:noFill/>
                </a:ln>
                <a:solidFill>
                  <a:srgbClr val="0B76A0"/>
                </a:solidFill>
                <a:effectLst/>
                <a:uLnTx/>
                <a:uFillTx/>
                <a:latin typeface="Aptos" panose="02110004020202020204"/>
                <a:ea typeface="+mn-ea"/>
                <a:cs typeface="+mn-cs"/>
              </a:rPr>
              <a:t>3 </a:t>
            </a:r>
            <a:r>
              <a:rPr kumimoji="0" lang="en-US" sz="1100" b="0" i="0" u="none" strike="noStrike" kern="1200" cap="none" spc="0" normalizeH="0" baseline="0" noProof="0">
                <a:ln>
                  <a:noFill/>
                </a:ln>
                <a:solidFill>
                  <a:srgbClr val="0B76A0"/>
                </a:solidFill>
                <a:effectLst/>
                <a:uLnTx/>
                <a:uFillTx/>
                <a:latin typeface="Aptos" panose="02110004020202020204"/>
                <a:ea typeface="+mn-ea"/>
                <a:cs typeface="+mn-cs"/>
              </a:rPr>
              <a:t>Requires useful life certificate certifying useful life will match or exceed the life of the loan</a:t>
            </a:r>
          </a:p>
        </p:txBody>
      </p:sp>
    </p:spTree>
    <p:extLst>
      <p:ext uri="{BB962C8B-B14F-4D97-AF65-F5344CB8AC3E}">
        <p14:creationId xmlns:p14="http://schemas.microsoft.com/office/powerpoint/2010/main" val="1212700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1C3F1-CED7-8969-7E47-9B284D9B946B}"/>
              </a:ext>
            </a:extLst>
          </p:cNvPr>
          <p:cNvSpPr>
            <a:spLocks noGrp="1"/>
          </p:cNvSpPr>
          <p:nvPr>
            <p:ph type="title"/>
          </p:nvPr>
        </p:nvSpPr>
        <p:spPr/>
        <p:txBody>
          <a:bodyPr/>
          <a:lstStyle/>
          <a:p>
            <a:r>
              <a:rPr lang="en-US"/>
              <a:t>Trust and MassDEP Contacts</a:t>
            </a:r>
          </a:p>
        </p:txBody>
      </p:sp>
      <p:sp>
        <p:nvSpPr>
          <p:cNvPr id="3" name="Footer Placeholder 2">
            <a:extLst>
              <a:ext uri="{FF2B5EF4-FFF2-40B4-BE49-F238E27FC236}">
                <a16:creationId xmlns:a16="http://schemas.microsoft.com/office/drawing/2014/main" id="{D8677B71-1B1C-9D49-DE9C-EA4078C63F4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EF4E8AD4-3C20-688E-2FE1-F2FD82E072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srgbClr val="0F9ED5"/>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a:ln>
                <a:noFill/>
              </a:ln>
              <a:solidFill>
                <a:srgbClr val="0F9ED5"/>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812801EE-629A-E061-C556-26A9E60AFEF2}"/>
              </a:ext>
            </a:extLst>
          </p:cNvPr>
          <p:cNvGrpSpPr/>
          <p:nvPr/>
        </p:nvGrpSpPr>
        <p:grpSpPr>
          <a:xfrm>
            <a:off x="1067611" y="1135065"/>
            <a:ext cx="10056778" cy="4587870"/>
            <a:chOff x="390525" y="983837"/>
            <a:chExt cx="10056778" cy="4587870"/>
          </a:xfrm>
        </p:grpSpPr>
        <p:sp>
          <p:nvSpPr>
            <p:cNvPr id="7" name="Rectangle 6">
              <a:extLst>
                <a:ext uri="{FF2B5EF4-FFF2-40B4-BE49-F238E27FC236}">
                  <a16:creationId xmlns:a16="http://schemas.microsoft.com/office/drawing/2014/main" id="{71DA86B1-2C65-9E6C-05BF-B0E004D6B228}"/>
                </a:ext>
              </a:extLst>
            </p:cNvPr>
            <p:cNvSpPr/>
            <p:nvPr/>
          </p:nvSpPr>
          <p:spPr>
            <a:xfrm>
              <a:off x="390525" y="983837"/>
              <a:ext cx="10056778" cy="4587870"/>
            </a:xfrm>
            <a:prstGeom prst="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1C06F2F-007D-19B2-657F-72ECA8D7DA9C}"/>
                </a:ext>
              </a:extLst>
            </p:cNvPr>
            <p:cNvSpPr txBox="1"/>
            <p:nvPr/>
          </p:nvSpPr>
          <p:spPr>
            <a:xfrm>
              <a:off x="576018" y="1156461"/>
              <a:ext cx="9871285" cy="4415246"/>
            </a:xfrm>
            <a:prstGeom prst="rect">
              <a:avLst/>
            </a:prstGeom>
            <a:noFill/>
            <a:ln>
              <a:noFill/>
            </a:ln>
          </p:spPr>
          <p:txBody>
            <a:bodyPr vert="horz" lIns="91440" tIns="45720" rIns="91440" bIns="45720" numCol="2" rtlCol="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F9ED5"/>
                  </a:solidFill>
                  <a:effectLst/>
                  <a:uLnTx/>
                  <a:uFillTx/>
                  <a:latin typeface="Aptos" panose="02110004020202020204"/>
                  <a:ea typeface="+mn-ea"/>
                  <a:cs typeface="+mn-cs"/>
                </a:rPr>
                <a:t>The Trust</a:t>
              </a:r>
              <a:br>
                <a:rPr kumimoji="0" lang="en-US" sz="1600" b="1" i="0" u="none" strike="noStrike" kern="1200" cap="none" spc="0" normalizeH="0" baseline="0" noProof="0">
                  <a:ln>
                    <a:noFill/>
                  </a:ln>
                  <a:solidFill>
                    <a:prstClr val="white">
                      <a:lumMod val="50000"/>
                    </a:prstClr>
                  </a:solidFill>
                  <a:effectLst/>
                  <a:uLnTx/>
                  <a:uFillTx/>
                  <a:latin typeface="Aptos" panose="02110004020202020204"/>
                  <a:ea typeface="+mn-ea"/>
                  <a:cs typeface="+mn-cs"/>
                </a:rPr>
              </a:br>
              <a:endParaRPr kumimoji="0" lang="en-US" sz="800" b="1"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lt"/>
                  <a:cs typeface="+mn-lt"/>
                </a:rPr>
                <a:t>Sue Perez </a:t>
              </a:r>
              <a:r>
                <a:rPr kumimoji="0" lang="en-US" sz="1400" b="0" i="0" u="none" strike="noStrike" kern="1200" cap="none" spc="0" normalizeH="0" baseline="0" noProof="0">
                  <a:ln>
                    <a:noFill/>
                  </a:ln>
                  <a:solidFill>
                    <a:srgbClr val="0F9ED5"/>
                  </a:solidFill>
                  <a:effectLst/>
                  <a:uLnTx/>
                  <a:uFillTx/>
                  <a:latin typeface="Aptos" panose="02110004020202020204"/>
                  <a:ea typeface="+mn-lt"/>
                  <a:cs typeface="+mn-lt"/>
                </a:rPr>
                <a:t>|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lt"/>
                  <a:cs typeface="+mn-lt"/>
                </a:rPr>
                <a:t>Executive Director</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rPr>
                <a:t>617-367-9333 x816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hlinkClick r:id="rId2">
                    <a:extLst>
                      <a:ext uri="{A12FA001-AC4F-418D-AE19-62706E023703}">
                        <ahyp:hlinkClr xmlns:ahyp="http://schemas.microsoft.com/office/drawing/2018/hyperlinkcolor" val="tx"/>
                      </a:ext>
                    </a:extLst>
                  </a:hlinkClick>
                </a:rPr>
                <a:t>sperez@tre.state.ma.us</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hlinkClick r:id="rId2">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lt"/>
                  <a:cs typeface="+mn-lt"/>
                </a:rPr>
                <a:t>Nate Keenan </a:t>
              </a:r>
              <a:r>
                <a:rPr kumimoji="0" lang="en-US" sz="1400" b="0" i="0" u="none" strike="noStrike" kern="1200" cap="none" spc="0" normalizeH="0" baseline="0" noProof="0">
                  <a:ln>
                    <a:noFill/>
                  </a:ln>
                  <a:solidFill>
                    <a:srgbClr val="0F9ED5"/>
                  </a:solidFill>
                  <a:effectLst/>
                  <a:uLnTx/>
                  <a:uFillTx/>
                  <a:latin typeface="Aptos" panose="02110004020202020204"/>
                  <a:ea typeface="+mn-lt"/>
                  <a:cs typeface="+mn-lt"/>
                </a:rPr>
                <a:t>|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lt"/>
                  <a:cs typeface="+mn-lt"/>
                </a:rPr>
                <a:t>Deputy Director</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rPr>
                <a:t>617-367-9333 x508|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hlinkClick r:id="rId3">
                    <a:extLst>
                      <a:ext uri="{A12FA001-AC4F-418D-AE19-62706E023703}">
                        <ahyp:hlinkClr xmlns:ahyp="http://schemas.microsoft.com/office/drawing/2018/hyperlinkcolor" val="tx"/>
                      </a:ext>
                    </a:extLst>
                  </a:hlinkClick>
                </a:rPr>
                <a:t>nkeenan@tre.state.ma.us</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1" i="0" u="none" strike="noStrike" kern="1200" cap="none" spc="0" normalizeH="0" baseline="0" noProof="0">
                  <a:ln>
                    <a:noFill/>
                  </a:ln>
                  <a:solidFill>
                    <a:srgbClr val="0F9ED5"/>
                  </a:solidFill>
                  <a:effectLst/>
                  <a:uLnTx/>
                  <a:uFillTx/>
                  <a:latin typeface="Aptos" panose="02110004020202020204"/>
                  <a:ea typeface="+mn-lt"/>
                  <a:cs typeface="+mn-lt"/>
                </a:rPr>
                <a:t>Josh Derouen</a:t>
              </a:r>
              <a:r>
                <a:rPr kumimoji="0" lang="en-US" sz="1400" b="0" i="0" u="none" strike="noStrike" kern="1200" cap="none" spc="0" normalizeH="0" baseline="0" noProof="0">
                  <a:ln>
                    <a:noFill/>
                  </a:ln>
                  <a:solidFill>
                    <a:srgbClr val="0F9ED5"/>
                  </a:solidFill>
                  <a:effectLst/>
                  <a:uLnTx/>
                  <a:uFillTx/>
                  <a:latin typeface="Aptos" panose="02110004020202020204"/>
                  <a:ea typeface="+mn-lt"/>
                  <a:cs typeface="+mn-lt"/>
                </a:rPr>
                <a:t> |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lt"/>
                  <a:cs typeface="+mn-lt"/>
                </a:rPr>
                <a:t>Senior Program Associate</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rPr>
                <a:t>617-367-9333 x515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hlinkClick r:id="rId4">
                    <a:extLst>
                      <a:ext uri="{A12FA001-AC4F-418D-AE19-62706E023703}">
                        <ahyp:hlinkClr xmlns:ahyp="http://schemas.microsoft.com/office/drawing/2018/hyperlinkcolor" val="tx"/>
                      </a:ext>
                    </a:extLst>
                  </a:hlinkClick>
                </a:rPr>
                <a:t>jderouen@tre.state.ma.us</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F9ED5"/>
                  </a:solidFill>
                  <a:effectLst/>
                  <a:uLnTx/>
                  <a:uFillTx/>
                  <a:latin typeface="Aptos" panose="02110004020202020204"/>
                  <a:ea typeface="+mn-lt"/>
                  <a:cs typeface="+mn-lt"/>
                </a:rPr>
                <a:t>Kailyn Fellmeth</a:t>
              </a:r>
              <a:r>
                <a:rPr kumimoji="0" lang="en-US" sz="1400" b="0" i="0" u="none" strike="noStrike" kern="1200" cap="none" spc="0" normalizeH="0" baseline="0" noProof="0">
                  <a:ln>
                    <a:noFill/>
                  </a:ln>
                  <a:solidFill>
                    <a:srgbClr val="0F9ED5"/>
                  </a:solidFill>
                  <a:effectLst/>
                  <a:uLnTx/>
                  <a:uFillTx/>
                  <a:latin typeface="Aptos" panose="02110004020202020204"/>
                  <a:ea typeface="+mn-lt"/>
                  <a:cs typeface="+mn-lt"/>
                </a:rPr>
                <a:t> |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lt"/>
                  <a:cs typeface="+mn-lt"/>
                </a:rPr>
                <a:t>Program Associate</a:t>
              </a: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lt"/>
                  <a:cs typeface="+mn-lt"/>
                </a:rPr>
                <a:t>617-367-9333 x580 | </a:t>
              </a:r>
              <a:r>
                <a:rPr kumimoji="0" lang="en-US" sz="1400" b="0" i="0" u="sng" strike="noStrike" kern="1200" cap="none" spc="0" normalizeH="0" baseline="0" noProof="0">
                  <a:ln>
                    <a:noFill/>
                  </a:ln>
                  <a:solidFill>
                    <a:prstClr val="white">
                      <a:lumMod val="50000"/>
                    </a:prstClr>
                  </a:solidFill>
                  <a:effectLst/>
                  <a:uLnTx/>
                  <a:uFillTx/>
                  <a:latin typeface="Aptos" panose="02110004020202020204"/>
                  <a:ea typeface="+mn-lt"/>
                  <a:cs typeface="+mn-lt"/>
                </a:rPr>
                <a:t>kailyn.n.fellmeth@tre.state.ma.us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4EA72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4EA72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4EA72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EA72E"/>
                  </a:solidFill>
                  <a:effectLst/>
                  <a:uLnTx/>
                  <a:uFillTx/>
                  <a:latin typeface="Aptos" panose="02110004020202020204"/>
                  <a:ea typeface="+mn-ea"/>
                  <a:cs typeface="+mn-cs"/>
                </a:rPr>
                <a:t>MassDEP</a:t>
              </a:r>
              <a:endParaRPr kumimoji="0" lang="en-US" sz="1600" b="1"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A72E"/>
                  </a:solidFill>
                  <a:effectLst/>
                  <a:uLnTx/>
                  <a:uFillTx/>
                  <a:latin typeface="Aptos" panose="02110004020202020204"/>
                  <a:ea typeface="+mn-ea"/>
                  <a:cs typeface="+mn-cs"/>
                </a:rPr>
                <a:t>Robin McNamara</a:t>
              </a:r>
              <a:r>
                <a:rPr kumimoji="0" lang="en-US" sz="1400" b="0" i="0" u="none" strike="noStrike" kern="1200" cap="none" spc="0" normalizeH="0" baseline="0" noProof="0">
                  <a:ln>
                    <a:noFill/>
                  </a:ln>
                  <a:solidFill>
                    <a:srgbClr val="4EA72E"/>
                  </a:solidFill>
                  <a:effectLst/>
                  <a:uLnTx/>
                  <a:uFillTx/>
                  <a:latin typeface="Aptos" panose="02110004020202020204"/>
                  <a:ea typeface="+mn-ea"/>
                  <a:cs typeface="+mn-cs"/>
                </a:rPr>
                <a:t> |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Deputy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857-301-0974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robin.mcnamara@mass.gov</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1" i="0" u="none" strike="noStrike" kern="1200" cap="none" spc="0" normalizeH="0" baseline="0" noProof="0">
                  <a:ln>
                    <a:noFill/>
                  </a:ln>
                  <a:solidFill>
                    <a:srgbClr val="4EA72E"/>
                  </a:solidFill>
                  <a:effectLst/>
                  <a:uLnTx/>
                  <a:uFillTx/>
                  <a:latin typeface="Aptos" panose="02110004020202020204"/>
                  <a:ea typeface="+mn-ea"/>
                  <a:cs typeface="+mn-cs"/>
                </a:rPr>
                <a:t>Michele Higgins </a:t>
              </a:r>
              <a:r>
                <a:rPr kumimoji="0" lang="en-US" sz="1400" b="0" i="0" u="none" strike="noStrike" kern="1200" cap="none" spc="0" normalizeH="0" baseline="0" noProof="0">
                  <a:ln>
                    <a:noFill/>
                  </a:ln>
                  <a:solidFill>
                    <a:srgbClr val="4EA72E"/>
                  </a:solidFill>
                  <a:effectLst/>
                  <a:uLnTx/>
                  <a:uFillTx/>
                  <a:latin typeface="Aptos" panose="02110004020202020204"/>
                  <a:ea typeface="+mn-ea"/>
                  <a:cs typeface="+mn-cs"/>
                </a:rPr>
                <a:t>|</a:t>
              </a:r>
              <a:r>
                <a:rPr kumimoji="0" lang="en-US" sz="1400" b="1" i="0" u="none" strike="noStrike" kern="1200" cap="none" spc="0" normalizeH="0" baseline="0" noProof="0">
                  <a:ln>
                    <a:noFill/>
                  </a:ln>
                  <a:solidFill>
                    <a:srgbClr val="4EA72E"/>
                  </a:solidFill>
                  <a:effectLst/>
                  <a:uLnTx/>
                  <a:uFillTx/>
                  <a:latin typeface="Aptos" panose="02110004020202020204"/>
                  <a:ea typeface="+mn-ea"/>
                  <a:cs typeface="+mn-cs"/>
                </a:rPr>
                <a:t>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Program Manager</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857-268-3296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michele.higgins@mass.gov</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A72E"/>
                  </a:solidFill>
                  <a:effectLst/>
                  <a:uLnTx/>
                  <a:uFillTx/>
                  <a:latin typeface="Aptos" panose="02110004020202020204"/>
                  <a:ea typeface="+mn-ea"/>
                  <a:cs typeface="+mn-cs"/>
                </a:rPr>
                <a:t>Greg Devine</a:t>
              </a:r>
              <a:r>
                <a:rPr kumimoji="0" lang="en-US" sz="1400" b="0" i="0" u="none" strike="noStrike" kern="1200" cap="none" spc="0" normalizeH="0" baseline="0" noProof="0">
                  <a:ln>
                    <a:noFill/>
                  </a:ln>
                  <a:solidFill>
                    <a:srgbClr val="4EA72E"/>
                  </a:solidFill>
                  <a:effectLst/>
                  <a:uLnTx/>
                  <a:uFillTx/>
                  <a:latin typeface="Aptos" panose="02110004020202020204"/>
                  <a:ea typeface="+mn-ea"/>
                  <a:cs typeface="+mn-cs"/>
                </a:rPr>
                <a:t> |</a:t>
              </a:r>
              <a:r>
                <a:rPr kumimoji="0" lang="en-US" sz="1400" b="0" i="1" u="none" strike="noStrike" kern="1200" cap="none" spc="0" normalizeH="0" baseline="0" noProof="0">
                  <a:ln>
                    <a:noFill/>
                  </a:ln>
                  <a:solidFill>
                    <a:srgbClr val="4EA72E"/>
                  </a:solidFill>
                  <a:effectLst/>
                  <a:uLnTx/>
                  <a:uFillTx/>
                  <a:latin typeface="Aptos" panose="02110004020202020204"/>
                  <a:ea typeface="+mn-ea"/>
                  <a:cs typeface="+mn-cs"/>
                </a:rPr>
                <a:t>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Section Chief </a:t>
              </a:r>
              <a:b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Northeastern and Western Regions</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617-874-6456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7">
                    <a:extLst>
                      <a:ext uri="{A12FA001-AC4F-418D-AE19-62706E023703}">
                        <ahyp:hlinkClr xmlns:ahyp="http://schemas.microsoft.com/office/drawing/2018/hyperlinkcolor" val="tx"/>
                      </a:ext>
                    </a:extLst>
                  </a:hlinkClick>
                </a:rPr>
                <a:t>gregory.d.devine@mass.gov</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4EA72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A72E"/>
                  </a:solidFill>
                  <a:effectLst/>
                  <a:uLnTx/>
                  <a:uFillTx/>
                  <a:latin typeface="Aptos" panose="02110004020202020204"/>
                  <a:ea typeface="+mn-ea"/>
                  <a:cs typeface="+mn-cs"/>
                </a:rPr>
                <a:t>Lilla Dick </a:t>
              </a:r>
              <a:r>
                <a:rPr kumimoji="0" lang="en-US" sz="1400" b="0" i="0" u="none" strike="noStrike" kern="1200" cap="none" spc="0" normalizeH="0" baseline="0" noProof="0">
                  <a:ln>
                    <a:noFill/>
                  </a:ln>
                  <a:solidFill>
                    <a:srgbClr val="4EA72E"/>
                  </a:solidFill>
                  <a:effectLst/>
                  <a:uLnTx/>
                  <a:uFillTx/>
                  <a:latin typeface="Aptos" panose="02110004020202020204"/>
                  <a:ea typeface="+mn-ea"/>
                  <a:cs typeface="+mn-cs"/>
                </a:rPr>
                <a:t>|</a:t>
              </a:r>
              <a:r>
                <a:rPr kumimoji="0" lang="en-US" sz="1400" b="0" i="1" u="none" strike="noStrike" kern="1200" cap="none" spc="0" normalizeH="0" baseline="0" noProof="0">
                  <a:ln>
                    <a:noFill/>
                  </a:ln>
                  <a:solidFill>
                    <a:srgbClr val="4EA72E"/>
                  </a:solidFill>
                  <a:effectLst/>
                  <a:uLnTx/>
                  <a:uFillTx/>
                  <a:latin typeface="Aptos" panose="02110004020202020204"/>
                  <a:ea typeface="+mn-ea"/>
                  <a:cs typeface="+mn-cs"/>
                </a:rPr>
                <a:t> </a:t>
              </a: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Section Chief </a:t>
              </a:r>
              <a:b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Central and Southeastern Regions</a:t>
              </a:r>
              <a:b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b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857-276-3846 | </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hlinkClick r:id="rId8">
                    <a:extLst>
                      <a:ext uri="{A12FA001-AC4F-418D-AE19-62706E023703}">
                        <ahyp:hlinkClr xmlns:ahyp="http://schemas.microsoft.com/office/drawing/2018/hyperlinkcolor" val="tx"/>
                      </a:ext>
                    </a:extLst>
                  </a:hlinkClick>
                </a:rPr>
                <a:t>lilla.dick@mass.gov</a:t>
              </a: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656620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27F4-503C-A281-CD6F-C7AA4109E639}"/>
              </a:ext>
            </a:extLst>
          </p:cNvPr>
          <p:cNvSpPr>
            <a:spLocks noGrp="1"/>
          </p:cNvSpPr>
          <p:nvPr>
            <p:ph type="title"/>
          </p:nvPr>
        </p:nvSpPr>
        <p:spPr/>
        <p:txBody>
          <a:bodyPr/>
          <a:lstStyle/>
          <a:p>
            <a:r>
              <a:rPr lang="en-US"/>
              <a:t>For more information</a:t>
            </a:r>
          </a:p>
        </p:txBody>
      </p:sp>
      <p:sp>
        <p:nvSpPr>
          <p:cNvPr id="3" name="Footer Placeholder 2">
            <a:extLst>
              <a:ext uri="{FF2B5EF4-FFF2-40B4-BE49-F238E27FC236}">
                <a16:creationId xmlns:a16="http://schemas.microsoft.com/office/drawing/2014/main" id="{4E27670F-1868-E5E5-D7CF-0E6904F08B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F9ED5"/>
                </a:solidFill>
                <a:effectLst/>
                <a:uLnTx/>
                <a:uFillTx/>
                <a:latin typeface="Aptos" panose="02110004020202020204"/>
                <a:ea typeface="+mn-ea"/>
                <a:cs typeface="+mn-cs"/>
              </a:rPr>
              <a:t>MASSACHUSETTS CLEAN WATER TRUST</a:t>
            </a:r>
          </a:p>
        </p:txBody>
      </p:sp>
      <p:sp>
        <p:nvSpPr>
          <p:cNvPr id="4" name="Slide Number Placeholder 3">
            <a:extLst>
              <a:ext uri="{FF2B5EF4-FFF2-40B4-BE49-F238E27FC236}">
                <a16:creationId xmlns:a16="http://schemas.microsoft.com/office/drawing/2014/main" id="{02820D41-D35B-1BE6-5F84-30AB495305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77D71-FBC8-4C18-8C37-87929912B5A4}" type="slidenum">
              <a:rPr kumimoji="0" lang="en-US" sz="1600" b="1"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BF53C6D9-B3A4-03F4-876F-A1AC5EFCE37F}"/>
              </a:ext>
            </a:extLst>
          </p:cNvPr>
          <p:cNvSpPr>
            <a:spLocks noGrp="1"/>
          </p:cNvSpPr>
          <p:nvPr>
            <p:ph idx="1"/>
          </p:nvPr>
        </p:nvSpPr>
        <p:spPr>
          <a:xfrm>
            <a:off x="390525" y="1108357"/>
            <a:ext cx="5534025" cy="2320643"/>
          </a:xfrm>
        </p:spPr>
        <p:txBody>
          <a:bodyPr/>
          <a:lstStyle/>
          <a:p>
            <a:pPr marL="0" indent="0">
              <a:buNone/>
            </a:pPr>
            <a:r>
              <a:rPr lang="en-US" b="1">
                <a:solidFill>
                  <a:schemeClr val="accent4"/>
                </a:solidFill>
              </a:rPr>
              <a:t>The Massachusetts Clean Water Trust</a:t>
            </a:r>
            <a:br>
              <a:rPr lang="en-US"/>
            </a:br>
            <a:br>
              <a:rPr lang="en-US" sz="1200"/>
            </a:br>
            <a:r>
              <a:rPr lang="en-US" sz="1200" b="1">
                <a:solidFill>
                  <a:srgbClr val="0F9ED5"/>
                </a:solidFill>
              </a:rPr>
              <a:t>A: </a:t>
            </a:r>
            <a:r>
              <a:rPr lang="en-US" sz="1400"/>
              <a:t>1 Center Plaza, Suite 430 </a:t>
            </a:r>
            <a:r>
              <a:rPr lang="en-US" sz="1400">
                <a:solidFill>
                  <a:srgbClr val="0F9ED5"/>
                </a:solidFill>
              </a:rPr>
              <a:t>|</a:t>
            </a:r>
            <a:r>
              <a:rPr lang="en-US" sz="1400"/>
              <a:t> Boston, MA 02108</a:t>
            </a:r>
            <a:br>
              <a:rPr lang="en-US" sz="1400"/>
            </a:br>
            <a:r>
              <a:rPr lang="en-US" sz="1400" b="1">
                <a:solidFill>
                  <a:srgbClr val="0F9ED5"/>
                </a:solidFill>
              </a:rPr>
              <a:t>E: </a:t>
            </a:r>
            <a:r>
              <a:rPr lang="en-US" sz="1400"/>
              <a:t>masswatertrust@tre.state.ma.us </a:t>
            </a:r>
            <a:r>
              <a:rPr lang="en-US" sz="1400">
                <a:solidFill>
                  <a:srgbClr val="0F9ED5"/>
                </a:solidFill>
              </a:rPr>
              <a:t>| </a:t>
            </a:r>
            <a:r>
              <a:rPr lang="en-US" sz="1400" b="1">
                <a:solidFill>
                  <a:srgbClr val="0F9ED5"/>
                </a:solidFill>
              </a:rPr>
              <a:t>P: </a:t>
            </a:r>
            <a:r>
              <a:rPr lang="en-US" sz="1400"/>
              <a:t>(617) 367-9333 x 515</a:t>
            </a:r>
            <a:br>
              <a:rPr lang="en-US" sz="1400"/>
            </a:br>
            <a:r>
              <a:rPr lang="en-US" sz="1400" b="1">
                <a:solidFill>
                  <a:srgbClr val="0F9ED5"/>
                </a:solidFill>
              </a:rPr>
              <a:t>W: </a:t>
            </a:r>
            <a:r>
              <a:rPr lang="en-US" sz="1400" u="sng"/>
              <a:t>mass.gov/orgs/the-Massachusetts-clean-water-trust</a:t>
            </a:r>
            <a:br>
              <a:rPr lang="en-US" sz="1400"/>
            </a:br>
            <a:br>
              <a:rPr lang="en-US" sz="1400"/>
            </a:br>
            <a:r>
              <a:rPr lang="en-US" sz="1400" i="1"/>
              <a:t>Follow us on these social media platforms:</a:t>
            </a:r>
          </a:p>
          <a:p>
            <a:pPr marL="0" indent="0">
              <a:buNone/>
            </a:pPr>
            <a:r>
              <a:rPr lang="en-US" sz="1400" b="1">
                <a:solidFill>
                  <a:srgbClr val="0F9ED5"/>
                </a:solidFill>
              </a:rPr>
              <a:t>LinkedIn:</a:t>
            </a:r>
            <a:r>
              <a:rPr lang="en-US" sz="1400" b="1"/>
              <a:t> </a:t>
            </a:r>
            <a:r>
              <a:rPr lang="en-US" sz="1400"/>
              <a:t>linkedin.com/showcase/Massachusetts-clean-water-trust</a:t>
            </a:r>
            <a:br>
              <a:rPr lang="en-US" sz="1400"/>
            </a:br>
            <a:r>
              <a:rPr lang="en-US" sz="1400" b="1">
                <a:solidFill>
                  <a:srgbClr val="0F9ED5"/>
                </a:solidFill>
              </a:rPr>
              <a:t>Twitter/X: </a:t>
            </a:r>
            <a:r>
              <a:rPr lang="en-US" sz="1400"/>
              <a:t>twitter.com/MASSCLEANWATER</a:t>
            </a:r>
          </a:p>
          <a:p>
            <a:pPr marL="0" indent="0">
              <a:buNone/>
            </a:pPr>
            <a:endParaRPr lang="en-US" sz="1600">
              <a:solidFill>
                <a:schemeClr val="accent4"/>
              </a:solidFill>
            </a:endParaRPr>
          </a:p>
        </p:txBody>
      </p:sp>
    </p:spTree>
    <p:extLst>
      <p:ext uri="{BB962C8B-B14F-4D97-AF65-F5344CB8AC3E}">
        <p14:creationId xmlns:p14="http://schemas.microsoft.com/office/powerpoint/2010/main" val="1715288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60736A-B9CE-C4DB-18B3-5554C8678C21}"/>
              </a:ext>
            </a:extLst>
          </p:cNvPr>
          <p:cNvSpPr/>
          <p:nvPr/>
        </p:nvSpPr>
        <p:spPr>
          <a:xfrm>
            <a:off x="1112345" y="1290319"/>
            <a:ext cx="7114101" cy="4605983"/>
          </a:xfrm>
          <a:prstGeom prst="rect">
            <a:avLst/>
          </a:prstGeom>
          <a:solidFill>
            <a:srgbClr val="00558C"/>
          </a:solidFill>
          <a:ln w="9525" cap="rnd" cmpd="sng" algn="ctr">
            <a:noFill/>
            <a:prstDash val="solid"/>
            <a:round/>
            <a:headEnd type="none" w="med" len="med"/>
            <a:tailEnd type="none" w="med" len="me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C30FD57-F6FE-49E8-314C-73BEAE96FB21}"/>
              </a:ext>
            </a:extLst>
          </p:cNvPr>
          <p:cNvSpPr>
            <a:spLocks noGrp="1"/>
          </p:cNvSpPr>
          <p:nvPr>
            <p:ph type="title"/>
          </p:nvPr>
        </p:nvSpPr>
        <p:spPr>
          <a:xfrm>
            <a:off x="2065895" y="2533644"/>
            <a:ext cx="5207000" cy="1228028"/>
          </a:xfrm>
        </p:spPr>
        <p:txBody>
          <a:bodyPr/>
          <a:lstStyle/>
          <a:p>
            <a:pPr algn="ctr"/>
            <a:r>
              <a:rPr lang="en-US">
                <a:latin typeface="Arial"/>
                <a:cs typeface="Arial"/>
              </a:rPr>
              <a:t>Direct Pay Overview</a:t>
            </a:r>
            <a:br>
              <a:rPr lang="en-US">
                <a:latin typeface="Arial"/>
                <a:cs typeface="Arial"/>
              </a:rPr>
            </a:br>
            <a:br>
              <a:rPr lang="en-US"/>
            </a:br>
            <a:r>
              <a:rPr lang="en-US" sz="1800" b="0">
                <a:latin typeface="Calibri"/>
                <a:ea typeface="Calibri"/>
                <a:cs typeface="Arial"/>
              </a:rPr>
              <a:t>March 25, 2025</a:t>
            </a:r>
            <a:endParaRPr lang="en-US" sz="2800" b="0">
              <a:latin typeface="Calibri"/>
              <a:ea typeface="Calibri"/>
            </a:endParaRPr>
          </a:p>
        </p:txBody>
      </p:sp>
      <p:sp>
        <p:nvSpPr>
          <p:cNvPr id="2" name="TextBox 1">
            <a:extLst>
              <a:ext uri="{FF2B5EF4-FFF2-40B4-BE49-F238E27FC236}">
                <a16:creationId xmlns:a16="http://schemas.microsoft.com/office/drawing/2014/main" id="{9144BE3F-9739-C679-2557-3A0C290E6469}"/>
              </a:ext>
            </a:extLst>
          </p:cNvPr>
          <p:cNvSpPr txBox="1"/>
          <p:nvPr/>
        </p:nvSpPr>
        <p:spPr>
          <a:xfrm>
            <a:off x="1388313" y="4182655"/>
            <a:ext cx="683813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Bob </a:t>
            </a:r>
            <a:r>
              <a:rPr lang="en-US">
                <a:solidFill>
                  <a:prstClr val="white"/>
                </a:solidFill>
                <a:latin typeface="Calibri" panose="020F0502020204030204"/>
              </a:rPr>
              <a:t>LaRocca</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Deputy Director, Federal Funds and Infrastructure Office</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1246318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643468" y="643467"/>
            <a:ext cx="3415612" cy="5571066"/>
          </a:xfrm>
        </p:spPr>
        <p:txBody>
          <a:bodyPr>
            <a:normAutofit/>
          </a:bodyPr>
          <a:lstStyle/>
          <a:p>
            <a:r>
              <a:rPr lang="en-US" sz="4800">
                <a:solidFill>
                  <a:srgbClr val="FFFFFF"/>
                </a:solidFill>
              </a:rPr>
              <a:t>About the Federal Funds and Infrastructure Office (FFIO)</a:t>
            </a:r>
          </a:p>
        </p:txBody>
      </p:sp>
      <p:graphicFrame>
        <p:nvGraphicFramePr>
          <p:cNvPr id="5" name="Content Placeholder 2">
            <a:extLst>
              <a:ext uri="{FF2B5EF4-FFF2-40B4-BE49-F238E27FC236}">
                <a16:creationId xmlns:a16="http://schemas.microsoft.com/office/drawing/2014/main" id="{F2B637B5-D00B-A557-6589-7B39E41260D0}"/>
              </a:ext>
            </a:extLst>
          </p:cNvPr>
          <p:cNvGraphicFramePr>
            <a:graphicFrameLocks noGrp="1"/>
          </p:cNvGraphicFramePr>
          <p:nvPr>
            <p:ph idx="1"/>
            <p:extLst>
              <p:ext uri="{D42A27DB-BD31-4B8C-83A1-F6EECF244321}">
                <p14:modId xmlns:p14="http://schemas.microsoft.com/office/powerpoint/2010/main" val="1151296162"/>
              </p:ext>
            </p:extLst>
          </p:nvPr>
        </p:nvGraphicFramePr>
        <p:xfrm>
          <a:off x="4837502" y="1245140"/>
          <a:ext cx="7243018" cy="5466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7BD17A5-BA15-A055-8A50-B87A35D919F0}"/>
              </a:ext>
            </a:extLst>
          </p:cNvPr>
          <p:cNvSpPr txBox="1"/>
          <p:nvPr/>
        </p:nvSpPr>
        <p:spPr>
          <a:xfrm>
            <a:off x="5068112" y="214009"/>
            <a:ext cx="6781798" cy="923330"/>
          </a:xfrm>
          <a:prstGeom prst="rect">
            <a:avLst/>
          </a:prstGeom>
          <a:noFill/>
        </p:spPr>
        <p:txBody>
          <a:bodyPr wrap="square" rtlCol="0">
            <a:spAutoFit/>
          </a:bodyPr>
          <a:lstStyle/>
          <a:p>
            <a:pPr marL="0" marR="0" lvl="0" indent="0" algn="ctr" defTabSz="256032"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Officially created by Executive Order No. 624, and tasked with implementing a whole-of-government to compete for federal funding by:</a:t>
            </a:r>
          </a:p>
        </p:txBody>
      </p:sp>
    </p:spTree>
    <p:extLst>
      <p:ext uri="{BB962C8B-B14F-4D97-AF65-F5344CB8AC3E}">
        <p14:creationId xmlns:p14="http://schemas.microsoft.com/office/powerpoint/2010/main" val="3880236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F263B81-AE0C-F979-F8C5-BEB915E536E8}"/>
              </a:ext>
            </a:extLst>
          </p:cNvPr>
          <p:cNvSpPr>
            <a:spLocks noGrp="1"/>
          </p:cNvSpPr>
          <p:nvPr>
            <p:ph type="body" sz="quarter" idx="10"/>
          </p:nvPr>
        </p:nvSpPr>
        <p:spPr>
          <a:xfrm>
            <a:off x="538162" y="1261425"/>
            <a:ext cx="11115675" cy="4739786"/>
          </a:xfrm>
        </p:spPr>
        <p:txBody>
          <a:bodyPr vert="horz" lIns="91440" tIns="45720" rIns="91440" bIns="45720" rtlCol="0" anchor="t">
            <a:normAutofit fontScale="92500" lnSpcReduction="20000"/>
          </a:bodyPr>
          <a:lstStyle/>
          <a:p>
            <a:pPr marL="342900" lvl="1" indent="-342900">
              <a:lnSpc>
                <a:spcPct val="90000"/>
              </a:lnSpc>
              <a:spcBef>
                <a:spcPts val="200"/>
              </a:spcBef>
              <a:spcAft>
                <a:spcPts val="400"/>
              </a:spcAft>
              <a:buClr>
                <a:srgbClr val="1CADE4"/>
              </a:buClr>
              <a:buFont typeface="Wingdings" panose="020B0604020202020204" pitchFamily="34" charset="0"/>
              <a:buChar char="§"/>
              <a:defRPr/>
            </a:pPr>
            <a:r>
              <a:rPr lang="en-US" sz="2600">
                <a:solidFill>
                  <a:srgbClr val="002060"/>
                </a:solidFill>
                <a:cs typeface="Calibri"/>
              </a:rPr>
              <a:t>The Inflation Reduction Act (IRA) makes the largest investment in clean energy in United States history, and much of that investment is delivered via tax incentives.</a:t>
            </a:r>
          </a:p>
          <a:p>
            <a:pPr marL="342900" lvl="1" indent="-342900">
              <a:lnSpc>
                <a:spcPct val="90000"/>
              </a:lnSpc>
              <a:spcBef>
                <a:spcPts val="200"/>
              </a:spcBef>
              <a:spcAft>
                <a:spcPts val="400"/>
              </a:spcAft>
              <a:buClr>
                <a:srgbClr val="1CADE4"/>
              </a:buClr>
              <a:buFont typeface="Wingdings" panose="020B0604020202020204" pitchFamily="34" charset="0"/>
              <a:buChar char="§"/>
              <a:defRPr/>
            </a:pPr>
            <a:r>
              <a:rPr lang="en-US" sz="2600">
                <a:solidFill>
                  <a:srgbClr val="002060"/>
                </a:solidFill>
                <a:cs typeface="Calibri"/>
              </a:rPr>
              <a:t>Under the IRA, tax-exempt and governmental entities – such as cities and towns -- that do not owe Federal income taxes are, for the first time, able to receive a payment equal to the full value of tax credits for building qualifying clean energy projects or making qualifying investments. This is called Direct Pay (also known as Elective Pay). </a:t>
            </a:r>
          </a:p>
          <a:p>
            <a:pPr marL="342900" lvl="1" indent="-342900">
              <a:lnSpc>
                <a:spcPct val="90000"/>
              </a:lnSpc>
              <a:spcBef>
                <a:spcPts val="200"/>
              </a:spcBef>
              <a:spcAft>
                <a:spcPts val="400"/>
              </a:spcAft>
              <a:buClr>
                <a:srgbClr val="1CADE4"/>
              </a:buClr>
              <a:buFont typeface="Wingdings" panose="020B0604020202020204" pitchFamily="34" charset="0"/>
              <a:buChar char="§"/>
            </a:pPr>
            <a:r>
              <a:rPr lang="en-US" sz="2600">
                <a:solidFill>
                  <a:srgbClr val="002060"/>
                </a:solidFill>
                <a:cs typeface="Calibri"/>
              </a:rPr>
              <a:t>By filing a return and using Direct Pay, these entities can receive a cash refund from the IRS for certain clean energy projects.</a:t>
            </a:r>
          </a:p>
          <a:p>
            <a:pPr marL="342900" lvl="1" indent="-342900">
              <a:lnSpc>
                <a:spcPct val="90000"/>
              </a:lnSpc>
              <a:spcBef>
                <a:spcPts val="200"/>
              </a:spcBef>
              <a:spcAft>
                <a:spcPts val="400"/>
              </a:spcAft>
              <a:buClr>
                <a:srgbClr val="1CADE4"/>
              </a:buClr>
              <a:buFont typeface="Wingdings" panose="020B0604020202020204" pitchFamily="34" charset="0"/>
              <a:buChar char="§"/>
            </a:pPr>
            <a:r>
              <a:rPr lang="en-US" sz="2600">
                <a:solidFill>
                  <a:srgbClr val="002060"/>
                </a:solidFill>
                <a:cs typeface="Calibri"/>
              </a:rPr>
              <a:t>Direct pay applies to projects put into service January 1, 2023 through December 31, 2032, creating a decade of tax opportunity to save money on necessary infrastructure replacements and upgrades while reducing energy costs and carbon emissions.</a:t>
            </a:r>
          </a:p>
          <a:p>
            <a:pPr marL="342900" lvl="1" indent="-342900">
              <a:lnSpc>
                <a:spcPct val="90000"/>
              </a:lnSpc>
              <a:spcBef>
                <a:spcPts val="200"/>
              </a:spcBef>
              <a:spcAft>
                <a:spcPts val="400"/>
              </a:spcAft>
              <a:buClr>
                <a:srgbClr val="1CADE4"/>
              </a:buClr>
              <a:buFont typeface="Wingdings" panose="020B0604020202020204" pitchFamily="34" charset="0"/>
              <a:buChar char="§"/>
            </a:pPr>
            <a:r>
              <a:rPr lang="en-US" sz="2600" b="1">
                <a:solidFill>
                  <a:srgbClr val="002060"/>
                </a:solidFill>
                <a:cs typeface="Calibri"/>
              </a:rPr>
              <a:t>Unlike competitive grant programs, the overall potential of these tax credits to states and municipalities is unlimited. </a:t>
            </a:r>
          </a:p>
          <a:p>
            <a:pPr marL="342900" lvl="1" indent="-342900">
              <a:lnSpc>
                <a:spcPct val="90000"/>
              </a:lnSpc>
              <a:spcBef>
                <a:spcPts val="200"/>
              </a:spcBef>
              <a:spcAft>
                <a:spcPts val="400"/>
              </a:spcAft>
              <a:buClr>
                <a:srgbClr val="1CADE4"/>
              </a:buClr>
              <a:buFont typeface="Wingdings" panose="020B0604020202020204" pitchFamily="34" charset="0"/>
              <a:buChar char="§"/>
            </a:pPr>
            <a:r>
              <a:rPr lang="en-US" sz="2600">
                <a:solidFill>
                  <a:srgbClr val="002060"/>
                </a:solidFill>
                <a:cs typeface="Calibri"/>
              </a:rPr>
              <a:t>Note on these credits being “mandatory, not discretionary”</a:t>
            </a:r>
          </a:p>
          <a:p>
            <a:pPr marL="342900" lvl="1" indent="-342900">
              <a:lnSpc>
                <a:spcPct val="90000"/>
              </a:lnSpc>
              <a:spcBef>
                <a:spcPts val="200"/>
              </a:spcBef>
              <a:spcAft>
                <a:spcPts val="400"/>
              </a:spcAft>
              <a:buClr>
                <a:srgbClr val="1CADE4"/>
              </a:buClr>
              <a:buFont typeface="Wingdings" panose="020B0604020202020204" pitchFamily="34" charset="0"/>
              <a:buChar char="§"/>
            </a:pPr>
            <a:endParaRPr lang="en-US" sz="2400">
              <a:cs typeface="Calibri"/>
            </a:endParaRPr>
          </a:p>
        </p:txBody>
      </p:sp>
      <p:sp>
        <p:nvSpPr>
          <p:cNvPr id="2" name="Title 2">
            <a:extLst>
              <a:ext uri="{FF2B5EF4-FFF2-40B4-BE49-F238E27FC236}">
                <a16:creationId xmlns:a16="http://schemas.microsoft.com/office/drawing/2014/main" id="{4137C472-56A4-98E5-4D62-8A8D466A58E8}"/>
              </a:ext>
            </a:extLst>
          </p:cNvPr>
          <p:cNvSpPr txBox="1">
            <a:spLocks/>
          </p:cNvSpPr>
          <p:nvPr/>
        </p:nvSpPr>
        <p:spPr>
          <a:xfrm>
            <a:off x="479759" y="327722"/>
            <a:ext cx="10117513"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r>
              <a:rPr lang="en-US">
                <a:solidFill>
                  <a:schemeClr val="accent1">
                    <a:lumMod val="50000"/>
                  </a:schemeClr>
                </a:solidFill>
                <a:latin typeface="+mn-lt"/>
              </a:rPr>
              <a:t>What</a:t>
            </a:r>
            <a:r>
              <a:rPr lang="en-US">
                <a:solidFill>
                  <a:schemeClr val="accent1">
                    <a:lumMod val="50000"/>
                  </a:schemeClr>
                </a:solidFill>
                <a:latin typeface="Calibri"/>
                <a:cs typeface="Calibri"/>
              </a:rPr>
              <a:t> is Direct Pay?</a:t>
            </a:r>
            <a:endParaRPr lang="en-US">
              <a:solidFill>
                <a:schemeClr val="accent1">
                  <a:lumMod val="50000"/>
                </a:schemeClr>
              </a:solidFill>
            </a:endParaRPr>
          </a:p>
        </p:txBody>
      </p:sp>
    </p:spTree>
    <p:extLst>
      <p:ext uri="{BB962C8B-B14F-4D97-AF65-F5344CB8AC3E}">
        <p14:creationId xmlns:p14="http://schemas.microsoft.com/office/powerpoint/2010/main" val="27761050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28E31F-A065-C958-0FE8-7169EE818CE8}"/>
              </a:ext>
            </a:extLst>
          </p:cNvPr>
          <p:cNvSpPr>
            <a:spLocks noGrp="1"/>
          </p:cNvSpPr>
          <p:nvPr>
            <p:ph type="body" sz="quarter" idx="10"/>
          </p:nvPr>
        </p:nvSpPr>
        <p:spPr/>
        <p:txBody>
          <a:bodyPr vert="horz" lIns="91440" tIns="45720" rIns="91440" bIns="45720" rtlCol="0" anchor="t">
            <a:normAutofit/>
          </a:bodyPr>
          <a:lstStyle/>
          <a:p>
            <a:r>
              <a:rPr lang="en-US">
                <a:cs typeface="Calibri"/>
              </a:rPr>
              <a:t>v</a:t>
            </a:r>
            <a:endParaRPr lang="en-US"/>
          </a:p>
        </p:txBody>
      </p:sp>
      <p:pic>
        <p:nvPicPr>
          <p:cNvPr id="7" name="Content Placeholder 5" descr="Diagram&#10;&#10;Description automatically generated">
            <a:extLst>
              <a:ext uri="{FF2B5EF4-FFF2-40B4-BE49-F238E27FC236}">
                <a16:creationId xmlns:a16="http://schemas.microsoft.com/office/drawing/2014/main" id="{145E7DFB-5FE9-F4C5-8E0C-4FA7AE2D4465}"/>
              </a:ext>
            </a:extLst>
          </p:cNvPr>
          <p:cNvPicPr>
            <a:picLocks noChangeAspect="1"/>
          </p:cNvPicPr>
          <p:nvPr/>
        </p:nvPicPr>
        <p:blipFill>
          <a:blip r:embed="rId2"/>
          <a:stretch>
            <a:fillRect/>
          </a:stretch>
        </p:blipFill>
        <p:spPr>
          <a:xfrm>
            <a:off x="609600" y="1923685"/>
            <a:ext cx="11176000" cy="4183793"/>
          </a:xfrm>
          <a:prstGeom prst="rect">
            <a:avLst/>
          </a:prstGeom>
        </p:spPr>
      </p:pic>
      <p:sp>
        <p:nvSpPr>
          <p:cNvPr id="8" name="Title 2">
            <a:extLst>
              <a:ext uri="{FF2B5EF4-FFF2-40B4-BE49-F238E27FC236}">
                <a16:creationId xmlns:a16="http://schemas.microsoft.com/office/drawing/2014/main" id="{1838C6B1-409E-E938-8798-07F41F13D768}"/>
              </a:ext>
            </a:extLst>
          </p:cNvPr>
          <p:cNvSpPr txBox="1">
            <a:spLocks/>
          </p:cNvSpPr>
          <p:nvPr/>
        </p:nvSpPr>
        <p:spPr>
          <a:xfrm>
            <a:off x="479759" y="327722"/>
            <a:ext cx="10117513"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4472C4">
                    <a:lumMod val="50000"/>
                  </a:srgbClr>
                </a:solidFill>
                <a:effectLst/>
                <a:uLnTx/>
                <a:uFillTx/>
                <a:latin typeface="Calibri" panose="020F0502020204030204"/>
                <a:ea typeface="+mj-ea"/>
                <a:cs typeface="+mj-cs"/>
                <a:sym typeface="+mj-lt"/>
              </a:rPr>
              <a:t>Most relevant tax credits for Massachusetts</a:t>
            </a:r>
            <a:endParaRPr kumimoji="0" lang="en-US" sz="3400" b="1" i="0" u="none" strike="noStrike" kern="1200" cap="none" spc="0" normalizeH="0" baseline="0" noProof="0">
              <a:ln>
                <a:noFill/>
              </a:ln>
              <a:solidFill>
                <a:srgbClr val="44546A">
                  <a:lumMod val="100000"/>
                </a:srgbClr>
              </a:solidFill>
              <a:effectLst/>
              <a:uLnTx/>
              <a:uFillTx/>
              <a:latin typeface="Calibri Light" panose="020F0302020204030204"/>
              <a:ea typeface="+mj-ea"/>
              <a:cs typeface="+mj-cs"/>
              <a:sym typeface="+mj-lt"/>
            </a:endParaRPr>
          </a:p>
        </p:txBody>
      </p:sp>
    </p:spTree>
    <p:extLst>
      <p:ext uri="{BB962C8B-B14F-4D97-AF65-F5344CB8AC3E}">
        <p14:creationId xmlns:p14="http://schemas.microsoft.com/office/powerpoint/2010/main" val="13656909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137C472-56A4-98E5-4D62-8A8D466A58E8}"/>
              </a:ext>
            </a:extLst>
          </p:cNvPr>
          <p:cNvSpPr txBox="1">
            <a:spLocks/>
          </p:cNvSpPr>
          <p:nvPr/>
        </p:nvSpPr>
        <p:spPr>
          <a:xfrm>
            <a:off x="479759" y="327722"/>
            <a:ext cx="10117513" cy="803297"/>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4472C4">
                    <a:lumMod val="50000"/>
                  </a:srgbClr>
                </a:solidFill>
                <a:effectLst/>
                <a:uLnTx/>
                <a:uFillTx/>
                <a:latin typeface="Calibri" panose="020F0502020204030204"/>
                <a:ea typeface="+mj-ea"/>
                <a:cs typeface="+mj-cs"/>
                <a:sym typeface="+mj-lt"/>
              </a:rPr>
              <a:t>Some Basics on Bonuses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j-ea"/>
                <a:cs typeface="+mj-cs"/>
                <a:sym typeface="+mj-lt"/>
              </a:rPr>
              <a:t>Please Note: Additional details apply</a:t>
            </a:r>
            <a:endParaRPr kumimoji="0" lang="en-US" sz="2400" b="1" i="0" u="none" strike="noStrike" kern="1200" cap="none" spc="0" normalizeH="0" baseline="0" noProof="0">
              <a:ln>
                <a:noFill/>
              </a:ln>
              <a:solidFill>
                <a:srgbClr val="FF0000"/>
              </a:solidFill>
              <a:effectLst/>
              <a:uLnTx/>
              <a:uFillTx/>
              <a:latin typeface="Calibri Light" panose="020F0302020204030204"/>
              <a:ea typeface="+mj-ea"/>
              <a:cs typeface="+mj-cs"/>
              <a:sym typeface="+mj-lt"/>
            </a:endParaRPr>
          </a:p>
        </p:txBody>
      </p:sp>
      <p:graphicFrame>
        <p:nvGraphicFramePr>
          <p:cNvPr id="3" name="Diagram 2">
            <a:extLst>
              <a:ext uri="{FF2B5EF4-FFF2-40B4-BE49-F238E27FC236}">
                <a16:creationId xmlns:a16="http://schemas.microsoft.com/office/drawing/2014/main" id="{94CD1697-9F62-9CEF-36AE-D0BE6B767640}"/>
              </a:ext>
            </a:extLst>
          </p:cNvPr>
          <p:cNvGraphicFramePr/>
          <p:nvPr/>
        </p:nvGraphicFramePr>
        <p:xfrm>
          <a:off x="994901" y="1296254"/>
          <a:ext cx="10202197" cy="4639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6DB4F0D-08A6-577B-7B72-E204EDDCC24E}"/>
              </a:ext>
            </a:extLst>
          </p:cNvPr>
          <p:cNvSpPr txBox="1"/>
          <p:nvPr/>
        </p:nvSpPr>
        <p:spPr>
          <a:xfrm>
            <a:off x="479759" y="6100862"/>
            <a:ext cx="109521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On December,28, 2023, IRS issued new guidance on this rule for projects beginning in 2024 (see Notice 2024-9)</a:t>
            </a:r>
          </a:p>
        </p:txBody>
      </p:sp>
      <p:sp>
        <p:nvSpPr>
          <p:cNvPr id="5" name="TextBox 4">
            <a:extLst>
              <a:ext uri="{FF2B5EF4-FFF2-40B4-BE49-F238E27FC236}">
                <a16:creationId xmlns:a16="http://schemas.microsoft.com/office/drawing/2014/main" id="{F1FEAC6A-DCB7-23F7-C292-1AF8CC8AE542}"/>
              </a:ext>
            </a:extLst>
          </p:cNvPr>
          <p:cNvSpPr txBox="1"/>
          <p:nvPr/>
        </p:nvSpPr>
        <p:spPr>
          <a:xfrm>
            <a:off x="479759" y="6470194"/>
            <a:ext cx="109521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Applicable for projects of a size &gt;1MW</a:t>
            </a:r>
          </a:p>
        </p:txBody>
      </p:sp>
    </p:spTree>
    <p:extLst>
      <p:ext uri="{BB962C8B-B14F-4D97-AF65-F5344CB8AC3E}">
        <p14:creationId xmlns:p14="http://schemas.microsoft.com/office/powerpoint/2010/main" val="10847309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A64E9C5-56FA-FFFF-D52B-C238372BBC47}"/>
              </a:ext>
            </a:extLst>
          </p:cNvPr>
          <p:cNvSpPr>
            <a:spLocks noGrp="1"/>
          </p:cNvSpPr>
          <p:nvPr>
            <p:ph type="body" sz="quarter" idx="10"/>
          </p:nvPr>
        </p:nvSpPr>
        <p:spPr>
          <a:xfrm>
            <a:off x="447675" y="2085628"/>
            <a:ext cx="11152446" cy="4368335"/>
          </a:xfrm>
        </p:spPr>
        <p:txBody>
          <a:bodyPr/>
          <a:lstStyle/>
          <a:p>
            <a:endParaRPr lang="en-US"/>
          </a:p>
        </p:txBody>
      </p:sp>
      <p:sp>
        <p:nvSpPr>
          <p:cNvPr id="2" name="Title 2">
            <a:extLst>
              <a:ext uri="{FF2B5EF4-FFF2-40B4-BE49-F238E27FC236}">
                <a16:creationId xmlns:a16="http://schemas.microsoft.com/office/drawing/2014/main" id="{4137C472-56A4-98E5-4D62-8A8D466A58E8}"/>
              </a:ext>
            </a:extLst>
          </p:cNvPr>
          <p:cNvSpPr txBox="1">
            <a:spLocks/>
          </p:cNvSpPr>
          <p:nvPr/>
        </p:nvSpPr>
        <p:spPr>
          <a:xfrm>
            <a:off x="479759" y="327722"/>
            <a:ext cx="10776820"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4472C4">
                    <a:lumMod val="50000"/>
                  </a:srgbClr>
                </a:solidFill>
                <a:effectLst/>
                <a:uLnTx/>
                <a:uFillTx/>
                <a:latin typeface="Calibri" panose="020F0502020204030204"/>
                <a:ea typeface="+mj-ea"/>
                <a:cs typeface="+mj-cs"/>
                <a:sym typeface="+mj-lt"/>
              </a:rPr>
              <a:t>How Direct Pay Credits and Bonuses Affect a $2M Project</a:t>
            </a:r>
            <a:endParaRPr kumimoji="0" lang="en-US" sz="3400" b="1" i="0" u="none" strike="noStrike" kern="1200" cap="none" spc="0" normalizeH="0" baseline="0" noProof="0">
              <a:ln>
                <a:noFill/>
              </a:ln>
              <a:solidFill>
                <a:srgbClr val="44546A">
                  <a:lumMod val="100000"/>
                </a:srgbClr>
              </a:solidFill>
              <a:effectLst/>
              <a:uLnTx/>
              <a:uFillTx/>
              <a:latin typeface="Calibri Light" panose="020F0302020204030204"/>
              <a:ea typeface="+mj-ea"/>
              <a:cs typeface="+mj-cs"/>
              <a:sym typeface="+mj-lt"/>
            </a:endParaRPr>
          </a:p>
        </p:txBody>
      </p:sp>
      <p:sp>
        <p:nvSpPr>
          <p:cNvPr id="6" name="TextBox 5">
            <a:extLst>
              <a:ext uri="{FF2B5EF4-FFF2-40B4-BE49-F238E27FC236}">
                <a16:creationId xmlns:a16="http://schemas.microsoft.com/office/drawing/2014/main" id="{731D9BCD-1796-0A92-8C74-C2CF0069AD79}"/>
              </a:ext>
            </a:extLst>
          </p:cNvPr>
          <p:cNvSpPr txBox="1"/>
          <p:nvPr/>
        </p:nvSpPr>
        <p:spPr>
          <a:xfrm>
            <a:off x="447675" y="1602021"/>
            <a:ext cx="3086100" cy="3785652"/>
          </a:xfrm>
          <a:prstGeom prst="rect">
            <a:avLst/>
          </a:prstGeom>
          <a:solidFill>
            <a:schemeClr val="bg1"/>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58C"/>
                </a:solidFill>
                <a:effectLst/>
                <a:uLnTx/>
                <a:uFillTx/>
                <a:latin typeface="Calibri" panose="020F0502020204030204"/>
                <a:ea typeface="+mn-ea"/>
                <a:cs typeface="+mn-cs"/>
              </a:rPr>
              <a:t>Example</a:t>
            </a:r>
            <a:r>
              <a:rPr kumimoji="0" lang="en-US" sz="2400" b="0" i="0" u="none" strike="noStrike" kern="1200" cap="none" spc="0" normalizeH="0" baseline="0" noProof="0">
                <a:ln>
                  <a:noFill/>
                </a:ln>
                <a:solidFill>
                  <a:srgbClr val="00558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558C"/>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8C"/>
                </a:solidFill>
                <a:effectLst/>
                <a:uLnTx/>
                <a:uFillTx/>
                <a:latin typeface="Calibri" panose="020F0502020204030204"/>
                <a:ea typeface="+mn-ea"/>
                <a:cs typeface="+mn-cs"/>
              </a:rPr>
              <a:t>A municipality with brownfield status installs microgrid with solar and energy storage.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8C"/>
                </a:solidFill>
                <a:effectLst/>
                <a:uLnTx/>
                <a:uFillTx/>
                <a:latin typeface="Calibri" panose="020F0502020204030204"/>
                <a:ea typeface="+mn-ea"/>
                <a:cs typeface="+mn-cs"/>
              </a:rPr>
              <a:t>Eligible for an ITC (Energy ITC, Sec. 48)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8C"/>
                </a:solidFill>
                <a:effectLst/>
                <a:uLnTx/>
                <a:uFillTx/>
                <a:latin typeface="Calibri" panose="020F0502020204030204"/>
                <a:ea typeface="+mn-ea"/>
                <a:cs typeface="+mn-cs"/>
              </a:rPr>
              <a:t>Project cost is $2M</a:t>
            </a:r>
          </a:p>
        </p:txBody>
      </p:sp>
      <p:sp>
        <p:nvSpPr>
          <p:cNvPr id="12" name="TextBox 11">
            <a:extLst>
              <a:ext uri="{FF2B5EF4-FFF2-40B4-BE49-F238E27FC236}">
                <a16:creationId xmlns:a16="http://schemas.microsoft.com/office/drawing/2014/main" id="{26C8B8DD-AE06-8DF5-BABD-A68CA3F43ADC}"/>
              </a:ext>
            </a:extLst>
          </p:cNvPr>
          <p:cNvSpPr txBox="1"/>
          <p:nvPr/>
        </p:nvSpPr>
        <p:spPr>
          <a:xfrm>
            <a:off x="6634064" y="5153805"/>
            <a:ext cx="1408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$120,000</a:t>
            </a:r>
          </a:p>
        </p:txBody>
      </p:sp>
      <p:sp>
        <p:nvSpPr>
          <p:cNvPr id="13" name="TextBox 12">
            <a:extLst>
              <a:ext uri="{FF2B5EF4-FFF2-40B4-BE49-F238E27FC236}">
                <a16:creationId xmlns:a16="http://schemas.microsoft.com/office/drawing/2014/main" id="{8B088A2E-C33C-40CE-2395-9C5588F49DCE}"/>
              </a:ext>
            </a:extLst>
          </p:cNvPr>
          <p:cNvSpPr txBox="1"/>
          <p:nvPr/>
        </p:nvSpPr>
        <p:spPr>
          <a:xfrm>
            <a:off x="8866157" y="3198167"/>
            <a:ext cx="1353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$600,000</a:t>
            </a:r>
          </a:p>
        </p:txBody>
      </p:sp>
      <p:graphicFrame>
        <p:nvGraphicFramePr>
          <p:cNvPr id="10" name="Chart 9">
            <a:extLst>
              <a:ext uri="{FF2B5EF4-FFF2-40B4-BE49-F238E27FC236}">
                <a16:creationId xmlns:a16="http://schemas.microsoft.com/office/drawing/2014/main" id="{9CBF9771-7C61-AF77-CACB-BAACDC327D51}"/>
              </a:ext>
            </a:extLst>
          </p:cNvPr>
          <p:cNvGraphicFramePr/>
          <p:nvPr/>
        </p:nvGraphicFramePr>
        <p:xfrm>
          <a:off x="3710152" y="1282227"/>
          <a:ext cx="7031420" cy="507653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a:extLst>
              <a:ext uri="{FF2B5EF4-FFF2-40B4-BE49-F238E27FC236}">
                <a16:creationId xmlns:a16="http://schemas.microsoft.com/office/drawing/2014/main" id="{A09BC7EF-577F-FB51-BA55-628AD74067C8}"/>
              </a:ext>
            </a:extLst>
          </p:cNvPr>
          <p:cNvSpPr txBox="1"/>
          <p:nvPr/>
        </p:nvSpPr>
        <p:spPr>
          <a:xfrm>
            <a:off x="10108158" y="2266020"/>
            <a:ext cx="1888511" cy="1060894"/>
          </a:xfrm>
          <a:prstGeom prst="rect">
            <a:avLst/>
          </a:prstGeom>
          <a:solidFill>
            <a:schemeClr val="bg1"/>
          </a:solidFill>
          <a:ln>
            <a:solidFill>
              <a:srgbClr val="00558C"/>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58C"/>
                </a:solidFill>
                <a:effectLst/>
                <a:uLnTx/>
                <a:uFillTx/>
                <a:latin typeface="Calibri" panose="020F0502020204030204"/>
                <a:ea typeface="+mn-ea"/>
                <a:cs typeface="+mn-cs"/>
              </a:rPr>
              <a:t>Town recoups 40% of project in tax credits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818117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F263B81-AE0C-F979-F8C5-BEB915E536E8}"/>
              </a:ext>
            </a:extLst>
          </p:cNvPr>
          <p:cNvSpPr>
            <a:spLocks noGrp="1"/>
          </p:cNvSpPr>
          <p:nvPr>
            <p:ph type="body" sz="quarter" idx="10"/>
          </p:nvPr>
        </p:nvSpPr>
        <p:spPr>
          <a:xfrm>
            <a:off x="483734" y="1272311"/>
            <a:ext cx="11170103" cy="5142557"/>
          </a:xfrm>
        </p:spPr>
        <p:txBody>
          <a:bodyPr vert="horz" lIns="91440" tIns="45720" rIns="91440" bIns="45720" rtlCol="0" anchor="t">
            <a:normAutofit/>
          </a:bodyPr>
          <a:lstStyle/>
          <a:p>
            <a:pPr marL="0" indent="0">
              <a:buClr>
                <a:srgbClr val="1CADE4"/>
              </a:buClr>
              <a:buNone/>
              <a:defRPr/>
            </a:pPr>
            <a:endParaRPr lang="en-US" sz="2400">
              <a:ea typeface="+mn-lt"/>
              <a:cs typeface="+mn-lt"/>
            </a:endParaRPr>
          </a:p>
          <a:p>
            <a:pPr>
              <a:defRPr/>
            </a:pPr>
            <a:r>
              <a:rPr lang="en-US" sz="2400">
                <a:ea typeface="+mn-lt"/>
                <a:cs typeface="+mn-lt"/>
                <a:hlinkClick r:id="rId2"/>
              </a:rPr>
              <a:t>FFIO’s Direct Pay Information Page</a:t>
            </a:r>
            <a:endParaRPr lang="en-US" sz="2400">
              <a:ea typeface="+mn-lt"/>
              <a:cs typeface="+mn-lt"/>
              <a:hlinkClick r:id="rId3"/>
            </a:endParaRPr>
          </a:p>
          <a:p>
            <a:pPr>
              <a:defRPr/>
            </a:pPr>
            <a:r>
              <a:rPr lang="en-US" sz="2400">
                <a:ea typeface="+mn-lt"/>
                <a:cs typeface="+mn-lt"/>
                <a:hlinkClick r:id="rId3"/>
              </a:rPr>
              <a:t>Elect Pay Overview</a:t>
            </a:r>
            <a:r>
              <a:rPr lang="en-US" sz="2400">
                <a:ea typeface="+mn-lt"/>
                <a:cs typeface="+mn-lt"/>
              </a:rPr>
              <a:t> </a:t>
            </a:r>
          </a:p>
          <a:p>
            <a:pPr>
              <a:defRPr/>
            </a:pPr>
            <a:r>
              <a:rPr lang="en-US" sz="2400">
                <a:solidFill>
                  <a:srgbClr val="0070C0"/>
                </a:solidFill>
                <a:ea typeface="+mn-lt"/>
                <a:cs typeface="+mn-lt"/>
                <a:hlinkClick r:id="rId4">
                  <a:extLst>
                    <a:ext uri="{A12FA001-AC4F-418D-AE19-62706E023703}">
                      <ahyp:hlinkClr xmlns:ahyp="http://schemas.microsoft.com/office/drawing/2018/hyperlinkcolor" val="tx"/>
                    </a:ext>
                  </a:extLst>
                </a:hlinkClick>
              </a:rPr>
              <a:t>CAP webinar</a:t>
            </a:r>
            <a:r>
              <a:rPr lang="en-US" sz="2400">
                <a:solidFill>
                  <a:srgbClr val="0070C0"/>
                </a:solidFill>
                <a:ea typeface="+mn-lt"/>
                <a:cs typeface="+mn-lt"/>
              </a:rPr>
              <a:t> </a:t>
            </a:r>
            <a:r>
              <a:rPr lang="en-US" sz="2400">
                <a:ea typeface="+mn-lt"/>
                <a:cs typeface="+mn-lt"/>
              </a:rPr>
              <a:t>on Direct Pay</a:t>
            </a:r>
            <a:endParaRPr lang="en-US" sz="2400">
              <a:cs typeface="Calibri"/>
            </a:endParaRPr>
          </a:p>
          <a:p>
            <a:pPr>
              <a:defRPr/>
            </a:pPr>
            <a:r>
              <a:rPr lang="en-US" sz="2400">
                <a:ea typeface="+mn-lt"/>
                <a:cs typeface="+mn-lt"/>
              </a:rPr>
              <a:t>Lawyers for Good Government </a:t>
            </a:r>
            <a:r>
              <a:rPr lang="en-US" sz="2400">
                <a:solidFill>
                  <a:srgbClr val="0070C0"/>
                </a:solidFill>
                <a:ea typeface="+mn-lt"/>
                <a:cs typeface="+mn-lt"/>
                <a:hlinkClick r:id="rId5">
                  <a:extLst>
                    <a:ext uri="{A12FA001-AC4F-418D-AE19-62706E023703}">
                      <ahyp:hlinkClr xmlns:ahyp="http://schemas.microsoft.com/office/drawing/2018/hyperlinkcolor" val="tx"/>
                    </a:ext>
                  </a:extLst>
                </a:hlinkClick>
              </a:rPr>
              <a:t>Elective Pay resources</a:t>
            </a:r>
            <a:r>
              <a:rPr lang="en-US" sz="2400">
                <a:ea typeface="+mn-lt"/>
                <a:cs typeface="+mn-lt"/>
              </a:rPr>
              <a:t>, including worksheets on: </a:t>
            </a:r>
            <a:endParaRPr lang="en-US" sz="2400">
              <a:cs typeface="Calibri"/>
            </a:endParaRPr>
          </a:p>
          <a:p>
            <a:pPr marL="800100" lvl="1" indent="-342900">
              <a:defRPr/>
            </a:pPr>
            <a:r>
              <a:rPr lang="en-US" sz="2400">
                <a:solidFill>
                  <a:srgbClr val="0070C0"/>
                </a:solidFill>
                <a:ea typeface="+mn-lt"/>
                <a:cs typeface="+mn-lt"/>
                <a:hlinkClick r:id="rId6">
                  <a:extLst>
                    <a:ext uri="{A12FA001-AC4F-418D-AE19-62706E023703}">
                      <ahyp:hlinkClr xmlns:ahyp="http://schemas.microsoft.com/office/drawing/2018/hyperlinkcolor" val="tx"/>
                    </a:ext>
                  </a:extLst>
                </a:hlinkClick>
              </a:rPr>
              <a:t>EV Purchase</a:t>
            </a:r>
            <a:endParaRPr lang="en-US" sz="2400">
              <a:solidFill>
                <a:srgbClr val="0070C0"/>
              </a:solidFill>
              <a:cs typeface="Calibri" panose="020F0502020204030204"/>
            </a:endParaRPr>
          </a:p>
          <a:p>
            <a:pPr marL="800100" lvl="1" indent="-342900">
              <a:defRPr/>
            </a:pPr>
            <a:r>
              <a:rPr lang="en-US" sz="2400">
                <a:solidFill>
                  <a:srgbClr val="0070C0"/>
                </a:solidFill>
                <a:ea typeface="+mn-lt"/>
                <a:cs typeface="+mn-lt"/>
                <a:hlinkClick r:id="rId7">
                  <a:extLst>
                    <a:ext uri="{A12FA001-AC4F-418D-AE19-62706E023703}">
                      <ahyp:hlinkClr xmlns:ahyp="http://schemas.microsoft.com/office/drawing/2018/hyperlinkcolor" val="tx"/>
                    </a:ext>
                  </a:extLst>
                </a:hlinkClick>
              </a:rPr>
              <a:t>EV Infrastructure</a:t>
            </a:r>
            <a:r>
              <a:rPr lang="en-US" sz="2400">
                <a:ea typeface="+mn-lt"/>
                <a:cs typeface="+mn-lt"/>
              </a:rPr>
              <a:t> </a:t>
            </a:r>
            <a:endParaRPr lang="en-US" sz="2400">
              <a:cs typeface="Calibri" panose="020F0502020204030204"/>
            </a:endParaRPr>
          </a:p>
          <a:p>
            <a:pPr marL="800100" lvl="1" indent="-342900">
              <a:defRPr/>
            </a:pPr>
            <a:r>
              <a:rPr lang="en-US" sz="2400">
                <a:solidFill>
                  <a:srgbClr val="0070C0"/>
                </a:solidFill>
                <a:ea typeface="+mn-lt"/>
                <a:cs typeface="+mn-lt"/>
                <a:hlinkClick r:id="rId8">
                  <a:extLst>
                    <a:ext uri="{A12FA001-AC4F-418D-AE19-62706E023703}">
                      <ahyp:hlinkClr xmlns:ahyp="http://schemas.microsoft.com/office/drawing/2018/hyperlinkcolor" val="tx"/>
                    </a:ext>
                  </a:extLst>
                </a:hlinkClick>
              </a:rPr>
              <a:t>Tracking</a:t>
            </a:r>
            <a:r>
              <a:rPr lang="en-US" sz="2400">
                <a:ea typeface="+mn-lt"/>
                <a:cs typeface="+mn-lt"/>
              </a:rPr>
              <a:t> ITC and PTC projects</a:t>
            </a:r>
            <a:endParaRPr lang="en-US" sz="2400">
              <a:cs typeface="Calibri" panose="020F0502020204030204"/>
            </a:endParaRPr>
          </a:p>
          <a:p>
            <a:pPr marL="800100" lvl="1" indent="-342900">
              <a:defRPr/>
            </a:pPr>
            <a:r>
              <a:rPr lang="en-US" sz="2400">
                <a:solidFill>
                  <a:srgbClr val="0070C0"/>
                </a:solidFill>
                <a:ea typeface="+mn-lt"/>
                <a:cs typeface="+mn-lt"/>
                <a:hlinkClick r:id="rId5">
                  <a:extLst>
                    <a:ext uri="{A12FA001-AC4F-418D-AE19-62706E023703}">
                      <ahyp:hlinkClr xmlns:ahyp="http://schemas.microsoft.com/office/drawing/2018/hyperlinkcolor" val="tx"/>
                    </a:ext>
                  </a:extLst>
                </a:hlinkClick>
              </a:rPr>
              <a:t>Slides</a:t>
            </a:r>
            <a:r>
              <a:rPr lang="en-US" sz="2400">
                <a:ea typeface="+mn-lt"/>
                <a:cs typeface="+mn-lt"/>
              </a:rPr>
              <a:t> from a presentation to local governments (but provides overview of Direct Pay for all)</a:t>
            </a:r>
            <a:endParaRPr lang="en-US" sz="2400">
              <a:cs typeface="Calibri" panose="020F0502020204030204"/>
            </a:endParaRPr>
          </a:p>
          <a:p>
            <a:pPr>
              <a:defRPr/>
            </a:pPr>
            <a:r>
              <a:rPr lang="en-US" sz="2400">
                <a:ea typeface="+mn-lt"/>
                <a:cs typeface="+mn-lt"/>
              </a:rPr>
              <a:t>IRS </a:t>
            </a:r>
            <a:r>
              <a:rPr lang="en-US" sz="2400">
                <a:solidFill>
                  <a:srgbClr val="0070C0"/>
                </a:solidFill>
                <a:ea typeface="+mn-lt"/>
                <a:cs typeface="+mn-lt"/>
                <a:hlinkClick r:id="rId9">
                  <a:extLst>
                    <a:ext uri="{A12FA001-AC4F-418D-AE19-62706E023703}">
                      <ahyp:hlinkClr xmlns:ahyp="http://schemas.microsoft.com/office/drawing/2018/hyperlinkcolor" val="tx"/>
                    </a:ext>
                  </a:extLst>
                </a:hlinkClick>
              </a:rPr>
              <a:t>Video Tutorial</a:t>
            </a:r>
            <a:r>
              <a:rPr lang="en-US" sz="2400">
                <a:solidFill>
                  <a:srgbClr val="0070C0"/>
                </a:solidFill>
                <a:ea typeface="+mn-lt"/>
                <a:cs typeface="+mn-lt"/>
              </a:rPr>
              <a:t> </a:t>
            </a:r>
            <a:r>
              <a:rPr lang="en-US" sz="2400">
                <a:ea typeface="+mn-lt"/>
                <a:cs typeface="+mn-lt"/>
              </a:rPr>
              <a:t>on pre-registration</a:t>
            </a:r>
            <a:endParaRPr lang="en-US" sz="2400">
              <a:cs typeface="Calibri"/>
            </a:endParaRPr>
          </a:p>
          <a:p>
            <a:pPr>
              <a:defRPr/>
            </a:pPr>
            <a:r>
              <a:rPr lang="en-US" sz="2400">
                <a:solidFill>
                  <a:srgbClr val="0070C0"/>
                </a:solidFill>
                <a:ea typeface="+mn-lt"/>
                <a:cs typeface="+mn-lt"/>
                <a:hlinkClick r:id="rId10">
                  <a:extLst>
                    <a:ext uri="{A12FA001-AC4F-418D-AE19-62706E023703}">
                      <ahyp:hlinkClr xmlns:ahyp="http://schemas.microsoft.com/office/drawing/2018/hyperlinkcolor" val="tx"/>
                    </a:ext>
                  </a:extLst>
                </a:hlinkClick>
              </a:rPr>
              <a:t>IRS Q&amp;A</a:t>
            </a:r>
            <a:endParaRPr lang="en-US" sz="2400">
              <a:solidFill>
                <a:srgbClr val="0070C0"/>
              </a:solidFill>
            </a:endParaRPr>
          </a:p>
          <a:p>
            <a:pPr marL="436245" lvl="1" indent="-457200">
              <a:lnSpc>
                <a:spcPct val="90000"/>
              </a:lnSpc>
              <a:spcBef>
                <a:spcPts val="200"/>
              </a:spcBef>
              <a:spcAft>
                <a:spcPts val="400"/>
              </a:spcAft>
              <a:buClr>
                <a:srgbClr val="1CADE4"/>
              </a:buClr>
              <a:buAutoNum type="arabicPeriod"/>
              <a:defRPr/>
            </a:pPr>
            <a:endParaRPr lang="en-US" sz="1100">
              <a:cs typeface="Calibri"/>
            </a:endParaRPr>
          </a:p>
        </p:txBody>
      </p:sp>
      <p:sp>
        <p:nvSpPr>
          <p:cNvPr id="2" name="Title 2">
            <a:extLst>
              <a:ext uri="{FF2B5EF4-FFF2-40B4-BE49-F238E27FC236}">
                <a16:creationId xmlns:a16="http://schemas.microsoft.com/office/drawing/2014/main" id="{4137C472-56A4-98E5-4D62-8A8D466A58E8}"/>
              </a:ext>
            </a:extLst>
          </p:cNvPr>
          <p:cNvSpPr txBox="1">
            <a:spLocks/>
          </p:cNvSpPr>
          <p:nvPr/>
        </p:nvSpPr>
        <p:spPr>
          <a:xfrm>
            <a:off x="479759" y="327722"/>
            <a:ext cx="10117513"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a:ln>
                  <a:noFill/>
                </a:ln>
                <a:solidFill>
                  <a:srgbClr val="4472C4">
                    <a:lumMod val="50000"/>
                  </a:srgbClr>
                </a:solidFill>
                <a:effectLst/>
                <a:uLnTx/>
                <a:uFillTx/>
                <a:latin typeface="Calibri" panose="020F0502020204030204"/>
                <a:ea typeface="+mj-ea"/>
                <a:cs typeface="+mj-cs"/>
                <a:sym typeface="+mj-lt"/>
              </a:rPr>
              <a:t>Helpful Resources</a:t>
            </a:r>
            <a:endParaRPr kumimoji="0" lang="en-US" sz="3400" b="1" i="0" u="none" strike="noStrike" kern="1200" cap="none" spc="0" normalizeH="0" baseline="0" noProof="0">
              <a:ln>
                <a:noFill/>
              </a:ln>
              <a:solidFill>
                <a:srgbClr val="4472C4">
                  <a:lumMod val="50000"/>
                </a:srgbClr>
              </a:solidFill>
              <a:effectLst/>
              <a:uLnTx/>
              <a:uFillTx/>
              <a:latin typeface="Calibri Light" panose="020F0302020204030204"/>
              <a:ea typeface="+mj-ea"/>
              <a:cs typeface="+mj-cs"/>
              <a:sym typeface="+mj-lt"/>
            </a:endParaRPr>
          </a:p>
        </p:txBody>
      </p:sp>
    </p:spTree>
    <p:extLst>
      <p:ext uri="{BB962C8B-B14F-4D97-AF65-F5344CB8AC3E}">
        <p14:creationId xmlns:p14="http://schemas.microsoft.com/office/powerpoint/2010/main" val="15542022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848082" cy="6858000"/>
            <a:chOff x="0" y="0"/>
            <a:chExt cx="3495539" cy="2709333"/>
          </a:xfrm>
        </p:grpSpPr>
        <p:sp>
          <p:nvSpPr>
            <p:cNvPr id="3" name="Freeform 3"/>
            <p:cNvSpPr/>
            <p:nvPr/>
          </p:nvSpPr>
          <p:spPr>
            <a:xfrm>
              <a:off x="0" y="0"/>
              <a:ext cx="3495539" cy="2709333"/>
            </a:xfrm>
            <a:custGeom>
              <a:avLst/>
              <a:gdLst/>
              <a:ahLst/>
              <a:cxnLst/>
              <a:rect l="l" t="t" r="r" b="b"/>
              <a:pathLst>
                <a:path w="3495539" h="2709333">
                  <a:moveTo>
                    <a:pt x="0" y="0"/>
                  </a:moveTo>
                  <a:lnTo>
                    <a:pt x="3495539" y="0"/>
                  </a:lnTo>
                  <a:lnTo>
                    <a:pt x="3495539" y="2709333"/>
                  </a:lnTo>
                  <a:lnTo>
                    <a:pt x="0" y="2709333"/>
                  </a:lnTo>
                  <a:close/>
                </a:path>
              </a:pathLst>
            </a:custGeom>
            <a:solidFill>
              <a:srgbClr val="05659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3495539" cy="2747433"/>
            </a:xfrm>
            <a:prstGeom prst="rect">
              <a:avLst/>
            </a:prstGeom>
          </p:spPr>
          <p:txBody>
            <a:bodyPr lIns="50800" tIns="50800" rIns="50800" bIns="50800" rtlCol="0" anchor="ctr"/>
            <a:lstStyle/>
            <a:p>
              <a:pPr marL="0" marR="0" lvl="0" indent="0" algn="ctr" defTabSz="609630" rtl="0" eaLnBrk="1" fontAlgn="auto" latinLnBrk="0" hangingPunct="1">
                <a:lnSpc>
                  <a:spcPts val="181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381045" y="2300264"/>
            <a:ext cx="2257472" cy="2257472"/>
          </a:xfrm>
          <a:custGeom>
            <a:avLst/>
            <a:gdLst/>
            <a:ahLst/>
            <a:cxnLst/>
            <a:rect l="l" t="t" r="r" b="b"/>
            <a:pathLst>
              <a:path w="3386208" h="3386208">
                <a:moveTo>
                  <a:pt x="0" y="0"/>
                </a:moveTo>
                <a:lnTo>
                  <a:pt x="3386207" y="0"/>
                </a:lnTo>
                <a:lnTo>
                  <a:pt x="3386207" y="3386208"/>
                </a:lnTo>
                <a:lnTo>
                  <a:pt x="0" y="338620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55366" y="602505"/>
            <a:ext cx="7737349" cy="1842492"/>
          </a:xfrm>
          <a:prstGeom prst="rect">
            <a:avLst/>
          </a:prstGeom>
        </p:spPr>
        <p:txBody>
          <a:bodyPr lIns="0" tIns="0" rIns="0" bIns="0" rtlCol="0" anchor="t">
            <a:spAutoFit/>
          </a:bodyPr>
          <a:lstStyle/>
          <a:p>
            <a:pPr marL="0" marR="0" lvl="0" indent="0" algn="just" defTabSz="609630" rtl="0" eaLnBrk="1" fontAlgn="auto" latinLnBrk="0" hangingPunct="1">
              <a:lnSpc>
                <a:spcPts val="4778"/>
              </a:lnSpc>
              <a:spcBef>
                <a:spcPts val="0"/>
              </a:spcBef>
              <a:spcAft>
                <a:spcPts val="0"/>
              </a:spcAft>
              <a:buClrTx/>
              <a:buSzTx/>
              <a:buFontTx/>
              <a:buNone/>
              <a:tabLst/>
              <a:defRPr/>
            </a:pPr>
            <a:r>
              <a:rPr kumimoji="0" lang="en-US" sz="3982" b="0" i="0" u="none" strike="noStrike" kern="1200" cap="none" spc="119" normalizeH="0" baseline="0" noProof="0">
                <a:ln>
                  <a:noFill/>
                </a:ln>
                <a:solidFill>
                  <a:srgbClr val="FCFCFC"/>
                </a:solidFill>
                <a:effectLst/>
                <a:uLnTx/>
                <a:uFillTx/>
                <a:latin typeface="DM Serif Display"/>
                <a:ea typeface="DM Serif Display"/>
                <a:cs typeface="DM Serif Display"/>
                <a:sym typeface="DM Serif Display"/>
              </a:rPr>
              <a:t>GrantWell: Simplifying Federal Grant Application Process With AI</a:t>
            </a:r>
          </a:p>
        </p:txBody>
      </p:sp>
      <p:sp>
        <p:nvSpPr>
          <p:cNvPr id="7" name="TextBox 7"/>
          <p:cNvSpPr txBox="1"/>
          <p:nvPr/>
        </p:nvSpPr>
        <p:spPr>
          <a:xfrm>
            <a:off x="555366" y="2703723"/>
            <a:ext cx="7737349" cy="412613"/>
          </a:xfrm>
          <a:prstGeom prst="rect">
            <a:avLst/>
          </a:prstGeom>
        </p:spPr>
        <p:txBody>
          <a:bodyPr lIns="0" tIns="0" rIns="0" bIns="0" rtlCol="0" anchor="t">
            <a:spAutoFit/>
          </a:bodyPr>
          <a:lstStyle/>
          <a:p>
            <a:pPr marL="0" marR="0" lvl="0" indent="0" algn="l" defTabSz="609630" rtl="0" eaLnBrk="1" fontAlgn="auto" latinLnBrk="0" hangingPunct="1">
              <a:lnSpc>
                <a:spcPts val="3293"/>
              </a:lnSpc>
              <a:spcBef>
                <a:spcPts val="0"/>
              </a:spcBef>
              <a:spcAft>
                <a:spcPts val="0"/>
              </a:spcAft>
              <a:buClrTx/>
              <a:buSzTx/>
              <a:buFontTx/>
              <a:buNone/>
              <a:tabLst/>
              <a:defRPr/>
            </a:pPr>
            <a:r>
              <a:rPr kumimoji="0" lang="en-US" sz="2533" b="0" i="0" u="none" strike="noStrike" kern="1200" cap="none" spc="-17" normalizeH="0" baseline="0" noProof="0">
                <a:ln>
                  <a:noFill/>
                </a:ln>
                <a:solidFill>
                  <a:srgbClr val="FCFCFC"/>
                </a:solidFill>
                <a:effectLst/>
                <a:uLnTx/>
                <a:uFillTx/>
                <a:latin typeface="DM Serif Display"/>
                <a:ea typeface="DM Serif Display"/>
                <a:cs typeface="DM Serif Display"/>
                <a:sym typeface="DM Serif Display"/>
              </a:rPr>
              <a:t>AI4Impact x Federal Funds and Infrastructure Office</a:t>
            </a:r>
          </a:p>
        </p:txBody>
      </p:sp>
      <p:sp>
        <p:nvSpPr>
          <p:cNvPr id="8" name="TextBox 8"/>
          <p:cNvSpPr txBox="1"/>
          <p:nvPr/>
        </p:nvSpPr>
        <p:spPr>
          <a:xfrm>
            <a:off x="5079252" y="5768193"/>
            <a:ext cx="3454959" cy="785087"/>
          </a:xfrm>
          <a:prstGeom prst="rect">
            <a:avLst/>
          </a:prstGeom>
        </p:spPr>
        <p:txBody>
          <a:bodyPr lIns="0" tIns="0" rIns="0" bIns="0" rtlCol="0" anchor="t">
            <a:spAutoFit/>
          </a:bodyPr>
          <a:lstStyle/>
          <a:p>
            <a:pPr marL="0" marR="0" lvl="0" indent="0" algn="r" defTabSz="609630" rtl="0" eaLnBrk="1" fontAlgn="auto" latinLnBrk="0" hangingPunct="1">
              <a:lnSpc>
                <a:spcPts val="3089"/>
              </a:lnSpc>
              <a:spcBef>
                <a:spcPts val="0"/>
              </a:spcBef>
              <a:spcAft>
                <a:spcPts val="0"/>
              </a:spcAft>
              <a:buClrTx/>
              <a:buSzTx/>
              <a:buFontTx/>
              <a:buNone/>
              <a:tabLst/>
              <a:defRPr/>
            </a:pPr>
            <a:r>
              <a:rPr kumimoji="0" lang="en-US" sz="2377" b="0" i="0" u="none" strike="noStrike" kern="1200" cap="none" spc="0" normalizeH="0" baseline="0" noProof="0">
                <a:ln>
                  <a:noFill/>
                </a:ln>
                <a:solidFill>
                  <a:srgbClr val="FCFCFC"/>
                </a:solidFill>
                <a:effectLst/>
                <a:uLnTx/>
                <a:uFillTx/>
                <a:latin typeface="DM Serif Display"/>
                <a:ea typeface="DM Serif Display"/>
                <a:cs typeface="DM Serif Display"/>
                <a:sym typeface="DM Serif Display"/>
              </a:rPr>
              <a:t>Jai Surya Kode</a:t>
            </a:r>
          </a:p>
          <a:p>
            <a:pPr marL="0" marR="0" lvl="0" indent="0" algn="r" defTabSz="609630" rtl="0" eaLnBrk="1" fontAlgn="auto" latinLnBrk="0" hangingPunct="1">
              <a:lnSpc>
                <a:spcPts val="3089"/>
              </a:lnSpc>
              <a:spcBef>
                <a:spcPts val="0"/>
              </a:spcBef>
              <a:spcAft>
                <a:spcPts val="0"/>
              </a:spcAft>
              <a:buClrTx/>
              <a:buSzTx/>
              <a:buFontTx/>
              <a:buNone/>
              <a:tabLst/>
              <a:defRPr/>
            </a:pPr>
            <a:r>
              <a:rPr kumimoji="0" lang="en-US" sz="2377" b="0" i="0" u="none" strike="noStrike" kern="1200" cap="none" spc="0" normalizeH="0" baseline="0" noProof="0">
                <a:ln>
                  <a:noFill/>
                </a:ln>
                <a:solidFill>
                  <a:srgbClr val="FCFCFC"/>
                </a:solidFill>
                <a:effectLst/>
                <a:uLnTx/>
                <a:uFillTx/>
                <a:latin typeface="DM Serif Display"/>
                <a:ea typeface="DM Serif Display"/>
                <a:cs typeface="DM Serif Display"/>
                <a:sym typeface="DM Serif Display"/>
              </a:rPr>
              <a:t>Anjith Prakash</a:t>
            </a:r>
          </a:p>
        </p:txBody>
      </p:sp>
      <p:sp>
        <p:nvSpPr>
          <p:cNvPr id="9" name="Freeform 9"/>
          <p:cNvSpPr/>
          <p:nvPr/>
        </p:nvSpPr>
        <p:spPr>
          <a:xfrm>
            <a:off x="180475" y="4955752"/>
            <a:ext cx="5148665" cy="1908513"/>
          </a:xfrm>
          <a:custGeom>
            <a:avLst/>
            <a:gdLst/>
            <a:ahLst/>
            <a:cxnLst/>
            <a:rect l="l" t="t" r="r" b="b"/>
            <a:pathLst>
              <a:path w="7722997" h="2862769">
                <a:moveTo>
                  <a:pt x="0" y="0"/>
                </a:moveTo>
                <a:lnTo>
                  <a:pt x="7722997" y="0"/>
                </a:lnTo>
                <a:lnTo>
                  <a:pt x="7722997" y="2862770"/>
                </a:lnTo>
                <a:lnTo>
                  <a:pt x="0" y="28627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282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grpSp>
        <p:nvGrpSpPr>
          <p:cNvPr id="2" name="Group 2"/>
          <p:cNvGrpSpPr/>
          <p:nvPr/>
        </p:nvGrpSpPr>
        <p:grpSpPr>
          <a:xfrm>
            <a:off x="6427306" y="532945"/>
            <a:ext cx="1601565" cy="1601565"/>
            <a:chOff x="0" y="0"/>
            <a:chExt cx="6350000" cy="6350000"/>
          </a:xfrm>
        </p:grpSpPr>
        <p:sp>
          <p:nvSpPr>
            <p:cNvPr id="3" name="Freeform 3"/>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4717790" y="4570635"/>
            <a:ext cx="3311081" cy="1527098"/>
            <a:chOff x="0" y="0"/>
            <a:chExt cx="13128008" cy="6054748"/>
          </a:xfrm>
        </p:grpSpPr>
        <p:sp>
          <p:nvSpPr>
            <p:cNvPr id="5" name="Freeform 5"/>
            <p:cNvSpPr/>
            <p:nvPr/>
          </p:nvSpPr>
          <p:spPr>
            <a:xfrm>
              <a:off x="0" y="0"/>
              <a:ext cx="13128008" cy="6054748"/>
            </a:xfrm>
            <a:custGeom>
              <a:avLst/>
              <a:gdLst/>
              <a:ahLst/>
              <a:cxnLst/>
              <a:rect l="l" t="t" r="r" b="b"/>
              <a:pathLst>
                <a:path w="13128008" h="6054748">
                  <a:moveTo>
                    <a:pt x="10502406" y="6054748"/>
                  </a:moveTo>
                  <a:lnTo>
                    <a:pt x="2625602" y="6054748"/>
                  </a:lnTo>
                  <a:cubicBezTo>
                    <a:pt x="1176269" y="6054748"/>
                    <a:pt x="0" y="5512243"/>
                    <a:pt x="0" y="4843798"/>
                  </a:cubicBezTo>
                  <a:lnTo>
                    <a:pt x="0" y="1210950"/>
                  </a:lnTo>
                  <a:cubicBezTo>
                    <a:pt x="0" y="542505"/>
                    <a:pt x="1176269" y="0"/>
                    <a:pt x="2625602" y="0"/>
                  </a:cubicBezTo>
                  <a:lnTo>
                    <a:pt x="10502406" y="0"/>
                  </a:lnTo>
                  <a:cubicBezTo>
                    <a:pt x="11951739" y="0"/>
                    <a:pt x="13128008" y="542505"/>
                    <a:pt x="13128008" y="1210950"/>
                  </a:cubicBezTo>
                  <a:lnTo>
                    <a:pt x="13128008" y="4843798"/>
                  </a:lnTo>
                  <a:cubicBezTo>
                    <a:pt x="13128008" y="5512243"/>
                    <a:pt x="11951739" y="6054748"/>
                    <a:pt x="10502406" y="6054748"/>
                  </a:cubicBezTo>
                  <a:close/>
                </a:path>
              </a:pathLst>
            </a:custGeom>
            <a:blipFill>
              <a:blip r:embed="rId3"/>
              <a:stretch>
                <a:fillRect l="-45362" t="-10515" r="-53850" b="-4262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17790" y="532945"/>
            <a:ext cx="1601565" cy="1601565"/>
            <a:chOff x="0" y="0"/>
            <a:chExt cx="6350000" cy="6350000"/>
          </a:xfrm>
        </p:grpSpPr>
        <p:sp>
          <p:nvSpPr>
            <p:cNvPr id="7" name="Freeform 7"/>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4"/>
              <a:stretch>
                <a:fillRect l="-30853" t="-6587" r="-50223" b="-1391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0" y="0"/>
            <a:ext cx="4203440" cy="6858000"/>
            <a:chOff x="0" y="0"/>
            <a:chExt cx="1660618" cy="2709333"/>
          </a:xfrm>
        </p:grpSpPr>
        <p:sp>
          <p:nvSpPr>
            <p:cNvPr id="9" name="Freeform 9"/>
            <p:cNvSpPr/>
            <p:nvPr/>
          </p:nvSpPr>
          <p:spPr>
            <a:xfrm>
              <a:off x="0" y="0"/>
              <a:ext cx="1660618" cy="2709333"/>
            </a:xfrm>
            <a:custGeom>
              <a:avLst/>
              <a:gdLst/>
              <a:ahLst/>
              <a:cxnLst/>
              <a:rect l="l" t="t" r="r" b="b"/>
              <a:pathLst>
                <a:path w="1660618" h="2709333">
                  <a:moveTo>
                    <a:pt x="0" y="0"/>
                  </a:moveTo>
                  <a:lnTo>
                    <a:pt x="1660618" y="0"/>
                  </a:lnTo>
                  <a:lnTo>
                    <a:pt x="1660618" y="2709333"/>
                  </a:lnTo>
                  <a:lnTo>
                    <a:pt x="0" y="2709333"/>
                  </a:lnTo>
                  <a:close/>
                </a:path>
              </a:pathLst>
            </a:custGeom>
            <a:solidFill>
              <a:srgbClr val="05659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660618" cy="2747433"/>
            </a:xfrm>
            <a:prstGeom prst="rect">
              <a:avLst/>
            </a:prstGeom>
          </p:spPr>
          <p:txBody>
            <a:bodyPr lIns="33867" tIns="33867" rIns="33867" bIns="33867" rtlCol="0" anchor="ctr"/>
            <a:lstStyle/>
            <a:p>
              <a:pPr marL="0" marR="0" lvl="0" indent="0" algn="ctr" defTabSz="609630" rtl="0" eaLnBrk="1" fontAlgn="auto" latinLnBrk="0" hangingPunct="1">
                <a:lnSpc>
                  <a:spcPts val="21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AutoShape 11"/>
          <p:cNvSpPr/>
          <p:nvPr/>
        </p:nvSpPr>
        <p:spPr>
          <a:xfrm flipV="1">
            <a:off x="685833" y="3858594"/>
            <a:ext cx="3051183" cy="6350"/>
          </a:xfrm>
          <a:prstGeom prst="line">
            <a:avLst/>
          </a:prstGeom>
          <a:ln w="47625" cap="flat">
            <a:solidFill>
              <a:srgbClr val="FEFEFE"/>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9117253" y="2678942"/>
            <a:ext cx="1601565" cy="1601565"/>
            <a:chOff x="0" y="0"/>
            <a:chExt cx="6350000" cy="6350000"/>
          </a:xfrm>
        </p:grpSpPr>
        <p:sp>
          <p:nvSpPr>
            <p:cNvPr id="13" name="Freeform 13"/>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solidFill>
              <a:srgbClr val="FFFFFF"/>
            </a:soli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9072694" y="2650313"/>
            <a:ext cx="1658824" cy="1658824"/>
            <a:chOff x="0" y="0"/>
            <a:chExt cx="6350000" cy="6350000"/>
          </a:xfrm>
        </p:grpSpPr>
        <p:sp>
          <p:nvSpPr>
            <p:cNvPr id="15" name="Freeform 15"/>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685800" y="3041650"/>
            <a:ext cx="3681980" cy="769441"/>
          </a:xfrm>
          <a:prstGeom prst="rect">
            <a:avLst/>
          </a:prstGeom>
        </p:spPr>
        <p:txBody>
          <a:bodyPr lIns="0" tIns="0" rIns="0" bIns="0" rtlCol="0" anchor="t">
            <a:spAutoFit/>
          </a:bodyPr>
          <a:lstStyle/>
          <a:p>
            <a:pPr marL="0" marR="0" lvl="0" indent="0" algn="l" defTabSz="609630" rtl="0" eaLnBrk="1" fontAlgn="auto" latinLnBrk="0" hangingPunct="1">
              <a:lnSpc>
                <a:spcPts val="6000"/>
              </a:lnSpc>
              <a:spcBef>
                <a:spcPct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Canva Sans Bold"/>
                <a:ea typeface="Canva Sans Bold"/>
                <a:cs typeface="Canva Sans Bold"/>
                <a:sym typeface="Canva Sans Bold"/>
              </a:rPr>
              <a:t>About us</a:t>
            </a:r>
          </a:p>
        </p:txBody>
      </p:sp>
      <p:sp>
        <p:nvSpPr>
          <p:cNvPr id="17" name="TextBox 17"/>
          <p:cNvSpPr txBox="1"/>
          <p:nvPr/>
        </p:nvSpPr>
        <p:spPr>
          <a:xfrm>
            <a:off x="8288189" y="717139"/>
            <a:ext cx="3370603" cy="1209434"/>
          </a:xfrm>
          <a:prstGeom prst="rect">
            <a:avLst/>
          </a:prstGeom>
        </p:spPr>
        <p:txBody>
          <a:bodyPr lIns="0" tIns="0" rIns="0" bIns="0" rtlCol="0" anchor="t">
            <a:spAutoFit/>
          </a:bodyPr>
          <a:lstStyle/>
          <a:p>
            <a:pPr marL="0" marR="0" lvl="0" indent="0" algn="l" defTabSz="609630" rtl="0" eaLnBrk="1" fontAlgn="auto" latinLnBrk="0" hangingPunct="1">
              <a:lnSpc>
                <a:spcPts val="2449"/>
              </a:lnSpc>
              <a:spcBef>
                <a:spcPct val="0"/>
              </a:spcBef>
              <a:spcAft>
                <a:spcPts val="0"/>
              </a:spcAft>
              <a:buClrTx/>
              <a:buSzTx/>
              <a:buFontTx/>
              <a:buNone/>
              <a:tabLst/>
              <a:defRPr/>
            </a:pPr>
            <a:r>
              <a:rPr kumimoji="0" lang="en-US" sz="1633"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We are student researchers from Northeastern University working on this project as part of AI4Impact program.</a:t>
            </a:r>
          </a:p>
        </p:txBody>
      </p:sp>
      <p:sp>
        <p:nvSpPr>
          <p:cNvPr id="18" name="TextBox 18"/>
          <p:cNvSpPr txBox="1"/>
          <p:nvPr/>
        </p:nvSpPr>
        <p:spPr>
          <a:xfrm>
            <a:off x="4645408" y="2710736"/>
            <a:ext cx="3455845" cy="1209434"/>
          </a:xfrm>
          <a:prstGeom prst="rect">
            <a:avLst/>
          </a:prstGeom>
        </p:spPr>
        <p:txBody>
          <a:bodyPr lIns="0" tIns="0" rIns="0" bIns="0" rtlCol="0" anchor="t">
            <a:spAutoFit/>
          </a:bodyPr>
          <a:lstStyle/>
          <a:p>
            <a:pPr marL="0" marR="0" lvl="0" indent="0" algn="r" defTabSz="609630" rtl="0" eaLnBrk="1" fontAlgn="auto" latinLnBrk="0" hangingPunct="1">
              <a:lnSpc>
                <a:spcPts val="2449"/>
              </a:lnSpc>
              <a:spcBef>
                <a:spcPct val="0"/>
              </a:spcBef>
              <a:spcAft>
                <a:spcPts val="0"/>
              </a:spcAft>
              <a:buClrTx/>
              <a:buSzTx/>
              <a:buFontTx/>
              <a:buNone/>
              <a:tabLst/>
              <a:defRPr/>
            </a:pPr>
            <a:r>
              <a:rPr kumimoji="0" lang="en-US" sz="1633"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AI4Impact partners state agencies and Northeastern University to develop innovative, sustainable, and impactful AI-driven solutions</a:t>
            </a:r>
          </a:p>
        </p:txBody>
      </p:sp>
      <p:sp>
        <p:nvSpPr>
          <p:cNvPr id="19" name="TextBox 19"/>
          <p:cNvSpPr txBox="1"/>
          <p:nvPr/>
        </p:nvSpPr>
        <p:spPr>
          <a:xfrm>
            <a:off x="8430919" y="4717595"/>
            <a:ext cx="3370603" cy="901657"/>
          </a:xfrm>
          <a:prstGeom prst="rect">
            <a:avLst/>
          </a:prstGeom>
        </p:spPr>
        <p:txBody>
          <a:bodyPr lIns="0" tIns="0" rIns="0" bIns="0" rtlCol="0" anchor="t">
            <a:spAutoFit/>
          </a:bodyPr>
          <a:lstStyle/>
          <a:p>
            <a:pPr marL="0" marR="0" lvl="0" indent="0" algn="l" defTabSz="609630" rtl="0" eaLnBrk="1" fontAlgn="auto" latinLnBrk="0" hangingPunct="1">
              <a:lnSpc>
                <a:spcPts val="2449"/>
              </a:lnSpc>
              <a:spcBef>
                <a:spcPct val="0"/>
              </a:spcBef>
              <a:spcAft>
                <a:spcPts val="0"/>
              </a:spcAft>
              <a:buClrTx/>
              <a:buSzTx/>
              <a:buFontTx/>
              <a:buNone/>
              <a:tabLst/>
              <a:defRPr/>
            </a:pPr>
            <a:r>
              <a:rPr kumimoji="0" lang="en-US" sz="1633"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GrantWell is a free, public AI-enabled grant-writing tool designed to streamline the application process.</a:t>
            </a:r>
          </a:p>
        </p:txBody>
      </p:sp>
    </p:spTree>
    <p:extLst>
      <p:ext uri="{BB962C8B-B14F-4D97-AF65-F5344CB8AC3E}">
        <p14:creationId xmlns:p14="http://schemas.microsoft.com/office/powerpoint/2010/main" val="1704429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11985" y="6475809"/>
            <a:ext cx="333828" cy="297911"/>
          </a:xfrm>
          <a:custGeom>
            <a:avLst/>
            <a:gdLst/>
            <a:ahLst/>
            <a:cxnLst/>
            <a:rect l="l" t="t" r="r" b="b"/>
            <a:pathLst>
              <a:path w="500742" h="446866">
                <a:moveTo>
                  <a:pt x="0" y="0"/>
                </a:moveTo>
                <a:lnTo>
                  <a:pt x="500742" y="0"/>
                </a:lnTo>
                <a:lnTo>
                  <a:pt x="500742" y="446866"/>
                </a:lnTo>
                <a:lnTo>
                  <a:pt x="0" y="446866"/>
                </a:lnTo>
                <a:lnTo>
                  <a:pt x="0" y="0"/>
                </a:lnTo>
                <a:close/>
              </a:path>
            </a:pathLst>
          </a:custGeom>
          <a:blipFill>
            <a:blip r:embed="rId5"/>
            <a:stretch>
              <a:fillRect r="-168"/>
            </a:stretch>
          </a:blipFill>
        </p:spPr>
        <p:txBody>
          <a:bodyPr/>
          <a:lstStyle/>
          <a:p>
            <a:pPr defTabSz="609630"/>
            <a:endParaRPr lang="en-US" sz="1200">
              <a:solidFill>
                <a:prstClr val="black"/>
              </a:solidFill>
              <a:latin typeface="Calibri"/>
            </a:endParaRPr>
          </a:p>
        </p:txBody>
      </p:sp>
      <p:pic>
        <p:nvPicPr>
          <p:cNvPr id="3" name="Picture 3" descr="Grantwell_Edit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0" y="-19050"/>
            <a:ext cx="12192000" cy="6858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FE3E5"/>
        </a:solidFill>
        <a:effectLst/>
      </p:bgPr>
    </p:bg>
    <p:spTree>
      <p:nvGrpSpPr>
        <p:cNvPr id="1" name=""/>
        <p:cNvGrpSpPr/>
        <p:nvPr/>
      </p:nvGrpSpPr>
      <p:grpSpPr>
        <a:xfrm>
          <a:off x="0" y="0"/>
          <a:ext cx="0" cy="0"/>
          <a:chOff x="0" y="0"/>
          <a:chExt cx="0" cy="0"/>
        </a:xfrm>
      </p:grpSpPr>
      <p:sp>
        <p:nvSpPr>
          <p:cNvPr id="2" name="TextBox 2"/>
          <p:cNvSpPr txBox="1"/>
          <p:nvPr/>
        </p:nvSpPr>
        <p:spPr>
          <a:xfrm>
            <a:off x="1262228" y="542363"/>
            <a:ext cx="9667546" cy="1538883"/>
          </a:xfrm>
          <a:prstGeom prst="rect">
            <a:avLst/>
          </a:prstGeom>
        </p:spPr>
        <p:txBody>
          <a:bodyPr lIns="0" tIns="0" rIns="0" bIns="0" rtlCol="0" anchor="t">
            <a:spAutoFit/>
          </a:bodyPr>
          <a:lstStyle/>
          <a:p>
            <a:pPr marL="0" marR="0" lvl="0" indent="0" algn="ctr" defTabSz="609630" rtl="0" eaLnBrk="1" fontAlgn="auto" latinLnBrk="0" hangingPunct="1">
              <a:lnSpc>
                <a:spcPts val="5950"/>
              </a:lnSpc>
              <a:spcBef>
                <a:spcPts val="0"/>
              </a:spcBef>
              <a:spcAft>
                <a:spcPts val="0"/>
              </a:spcAft>
              <a:buClrTx/>
              <a:buSzTx/>
              <a:buFontTx/>
              <a:buNone/>
              <a:tabLst/>
              <a:defRPr/>
            </a:pPr>
            <a:r>
              <a:rPr kumimoji="0" lang="en-US" sz="5667" b="1" i="0" u="none" strike="noStrike" kern="1200" cap="none" spc="0" normalizeH="0" baseline="0" noProof="0">
                <a:ln>
                  <a:noFill/>
                </a:ln>
                <a:solidFill>
                  <a:srgbClr val="000000"/>
                </a:solidFill>
                <a:effectLst/>
                <a:uLnTx/>
                <a:uFillTx/>
                <a:latin typeface="Georgia Pro Bold"/>
                <a:ea typeface="Georgia Pro Bold"/>
                <a:cs typeface="Georgia Pro Bold"/>
                <a:sym typeface="Georgia Pro Bold"/>
              </a:rPr>
              <a:t>We would like to hear from you!</a:t>
            </a:r>
          </a:p>
        </p:txBody>
      </p:sp>
      <p:sp>
        <p:nvSpPr>
          <p:cNvPr id="3" name="AutoShape 3"/>
          <p:cNvSpPr/>
          <p:nvPr/>
        </p:nvSpPr>
        <p:spPr>
          <a:xfrm>
            <a:off x="1500125" y="2442203"/>
            <a:ext cx="9667546" cy="0"/>
          </a:xfrm>
          <a:prstGeom prst="line">
            <a:avLst/>
          </a:prstGeom>
          <a:ln w="76200" cap="flat">
            <a:solidFill>
              <a:srgbClr val="05659C"/>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8519869" y="3638163"/>
            <a:ext cx="2855077" cy="1500924"/>
          </a:xfrm>
          <a:prstGeom prst="rect">
            <a:avLst/>
          </a:prstGeom>
        </p:spPr>
        <p:txBody>
          <a:bodyPr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en-US" sz="2666" b="0" i="0" u="none" strike="noStrike" kern="1200" cap="none" spc="0" normalizeH="0" baseline="0" noProof="0">
                <a:ln>
                  <a:noFill/>
                </a:ln>
                <a:solidFill>
                  <a:srgbClr val="000000"/>
                </a:solidFill>
                <a:effectLst/>
                <a:uLnTx/>
                <a:uFillTx/>
                <a:latin typeface="Canva Sans"/>
                <a:ea typeface="Canva Sans"/>
                <a:cs typeface="Canva Sans"/>
                <a:sym typeface="Canva Sans"/>
              </a:rPr>
              <a:t>What tools do you use to assist in grant writing?</a:t>
            </a:r>
          </a:p>
        </p:txBody>
      </p:sp>
      <p:sp>
        <p:nvSpPr>
          <p:cNvPr id="5" name="TextBox 5"/>
          <p:cNvSpPr txBox="1"/>
          <p:nvPr/>
        </p:nvSpPr>
        <p:spPr>
          <a:xfrm>
            <a:off x="836964" y="3714610"/>
            <a:ext cx="3145805" cy="987963"/>
          </a:xfrm>
          <a:prstGeom prst="rect">
            <a:avLst/>
          </a:prstGeom>
        </p:spPr>
        <p:txBody>
          <a:bodyPr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en-US" sz="2666" b="0" i="0" u="none" strike="noStrike" kern="1200" cap="none" spc="0" normalizeH="0" baseline="0" noProof="0">
                <a:ln>
                  <a:noFill/>
                </a:ln>
                <a:solidFill>
                  <a:srgbClr val="1D1D1D"/>
                </a:solidFill>
                <a:effectLst/>
                <a:uLnTx/>
                <a:uFillTx/>
                <a:latin typeface="Canva Sans"/>
                <a:ea typeface="Canva Sans"/>
                <a:cs typeface="Canva Sans"/>
                <a:sym typeface="Canva Sans"/>
              </a:rPr>
              <a:t>Do you want to help us build GrantWell?</a:t>
            </a:r>
          </a:p>
        </p:txBody>
      </p:sp>
      <p:sp>
        <p:nvSpPr>
          <p:cNvPr id="6" name="TextBox 6"/>
          <p:cNvSpPr txBox="1"/>
          <p:nvPr/>
        </p:nvSpPr>
        <p:spPr>
          <a:xfrm>
            <a:off x="4636017" y="3387338"/>
            <a:ext cx="3035551" cy="2013885"/>
          </a:xfrm>
          <a:prstGeom prst="rect">
            <a:avLst/>
          </a:prstGeom>
        </p:spPr>
        <p:txBody>
          <a:bodyPr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en-US" sz="2666" b="0" i="0" u="none" strike="noStrike" kern="1200" cap="none" spc="0" normalizeH="0" baseline="0" noProof="0">
                <a:ln>
                  <a:noFill/>
                </a:ln>
                <a:solidFill>
                  <a:srgbClr val="000000"/>
                </a:solidFill>
                <a:effectLst/>
                <a:uLnTx/>
                <a:uFillTx/>
                <a:latin typeface="Canva Sans"/>
                <a:ea typeface="Canva Sans"/>
                <a:cs typeface="Canva Sans"/>
                <a:sym typeface="Canva Sans"/>
              </a:rPr>
              <a:t>What challenges do you face when applying for federal grants?</a:t>
            </a:r>
          </a:p>
        </p:txBody>
      </p:sp>
      <p:grpSp>
        <p:nvGrpSpPr>
          <p:cNvPr id="7" name="Group 7"/>
          <p:cNvGrpSpPr/>
          <p:nvPr/>
        </p:nvGrpSpPr>
        <p:grpSpPr>
          <a:xfrm>
            <a:off x="0" y="6364473"/>
            <a:ext cx="12192000" cy="605200"/>
            <a:chOff x="0" y="0"/>
            <a:chExt cx="24384000" cy="1210400"/>
          </a:xfrm>
        </p:grpSpPr>
        <p:sp>
          <p:nvSpPr>
            <p:cNvPr id="8" name="Freeform 8"/>
            <p:cNvSpPr/>
            <p:nvPr/>
          </p:nvSpPr>
          <p:spPr>
            <a:xfrm>
              <a:off x="0" y="0"/>
              <a:ext cx="24384000" cy="1210437"/>
            </a:xfrm>
            <a:custGeom>
              <a:avLst/>
              <a:gdLst/>
              <a:ahLst/>
              <a:cxnLst/>
              <a:rect l="l" t="t" r="r" b="b"/>
              <a:pathLst>
                <a:path w="24384000" h="1210437">
                  <a:moveTo>
                    <a:pt x="0" y="0"/>
                  </a:moveTo>
                  <a:lnTo>
                    <a:pt x="24384000" y="0"/>
                  </a:lnTo>
                  <a:lnTo>
                    <a:pt x="24384000" y="1210437"/>
                  </a:lnTo>
                  <a:lnTo>
                    <a:pt x="0" y="1210437"/>
                  </a:lnTo>
                  <a:close/>
                </a:path>
              </a:pathLst>
            </a:custGeom>
            <a:solidFill>
              <a:srgbClr val="1D1D1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167534" y="6498316"/>
            <a:ext cx="4468483" cy="204158"/>
          </a:xfrm>
          <a:prstGeom prst="rect">
            <a:avLst/>
          </a:prstGeom>
        </p:spPr>
        <p:txBody>
          <a:bodyPr lIns="0" tIns="0" rIns="0" bIns="0" rtlCol="0" anchor="t">
            <a:spAutoFit/>
          </a:bodyPr>
          <a:lstStyle/>
          <a:p>
            <a:pPr marL="0" marR="0" lvl="0" indent="0" algn="l" defTabSz="609630" rtl="0" eaLnBrk="1" fontAlgn="auto" latinLnBrk="0" hangingPunct="1">
              <a:lnSpc>
                <a:spcPts val="1680"/>
              </a:lnSpc>
              <a:spcBef>
                <a:spcPct val="0"/>
              </a:spcBef>
              <a:spcAft>
                <a:spcPts val="0"/>
              </a:spcAft>
              <a:buClrTx/>
              <a:buSzTx/>
              <a:buFontTx/>
              <a:buNone/>
              <a:tabLst/>
              <a:defRPr/>
            </a:pPr>
            <a:r>
              <a:rPr kumimoji="0" lang="en-US" sz="1200" b="0" i="0" u="none" strike="noStrike" kern="1200" cap="none" spc="0" normalizeH="0" baseline="0" noProof="0">
                <a:ln>
                  <a:noFill/>
                </a:ln>
                <a:solidFill>
                  <a:srgbClr val="FCFCFC"/>
                </a:solidFill>
                <a:effectLst/>
                <a:uLnTx/>
                <a:uFillTx/>
                <a:latin typeface="Canva Sans"/>
                <a:ea typeface="Canva Sans"/>
                <a:cs typeface="Canva Sans"/>
                <a:sym typeface="Canva Sans"/>
              </a:rPr>
              <a:t>Jai Surya Kode | Anjith Prakash</a:t>
            </a:r>
          </a:p>
        </p:txBody>
      </p:sp>
      <p:sp>
        <p:nvSpPr>
          <p:cNvPr id="10" name="TextBox 10"/>
          <p:cNvSpPr txBox="1"/>
          <p:nvPr/>
        </p:nvSpPr>
        <p:spPr>
          <a:xfrm>
            <a:off x="9740132" y="6562297"/>
            <a:ext cx="1863196" cy="149272"/>
          </a:xfrm>
          <a:prstGeom prst="rect">
            <a:avLst/>
          </a:prstGeom>
        </p:spPr>
        <p:txBody>
          <a:bodyPr lIns="0" tIns="0" rIns="0" bIns="0" rtlCol="0" anchor="t">
            <a:spAutoFit/>
          </a:bodyPr>
          <a:lstStyle/>
          <a:p>
            <a:pPr marL="0" marR="0" lvl="0" indent="0" algn="ctr" defTabSz="609630" rtl="0" eaLnBrk="1" fontAlgn="auto" latinLnBrk="0" hangingPunct="1">
              <a:lnSpc>
                <a:spcPts val="1199"/>
              </a:lnSpc>
              <a:spcBef>
                <a:spcPct val="0"/>
              </a:spcBef>
              <a:spcAft>
                <a:spcPts val="0"/>
              </a:spcAft>
              <a:buClrTx/>
              <a:buSzTx/>
              <a:buFontTx/>
              <a:buNone/>
              <a:tabLst/>
              <a:defRPr/>
            </a:pPr>
            <a:r>
              <a:rPr kumimoji="0" lang="en-US" sz="999" b="0" i="0" u="none" strike="noStrike" kern="1200" cap="none" spc="0" normalizeH="0" baseline="0" noProof="0">
                <a:ln>
                  <a:noFill/>
                </a:ln>
                <a:solidFill>
                  <a:srgbClr val="FFFFFF"/>
                </a:solidFill>
                <a:effectLst/>
                <a:uLnTx/>
                <a:uFillTx/>
                <a:latin typeface="Canva Sans"/>
                <a:ea typeface="Canva Sans"/>
                <a:cs typeface="Canva Sans"/>
                <a:sym typeface="Canva Sans"/>
              </a:rPr>
              <a:t>www.burnes.northeastern.edu</a:t>
            </a:r>
          </a:p>
        </p:txBody>
      </p:sp>
      <p:sp>
        <p:nvSpPr>
          <p:cNvPr id="11" name="Freeform 11"/>
          <p:cNvSpPr/>
          <p:nvPr/>
        </p:nvSpPr>
        <p:spPr>
          <a:xfrm>
            <a:off x="11778421" y="6516091"/>
            <a:ext cx="222552" cy="198607"/>
          </a:xfrm>
          <a:custGeom>
            <a:avLst/>
            <a:gdLst/>
            <a:ahLst/>
            <a:cxnLst/>
            <a:rect l="l" t="t" r="r" b="b"/>
            <a:pathLst>
              <a:path w="333828" h="297911">
                <a:moveTo>
                  <a:pt x="0" y="0"/>
                </a:moveTo>
                <a:lnTo>
                  <a:pt x="333828" y="0"/>
                </a:lnTo>
                <a:lnTo>
                  <a:pt x="333828" y="297910"/>
                </a:lnTo>
                <a:lnTo>
                  <a:pt x="0" y="297910"/>
                </a:lnTo>
                <a:lnTo>
                  <a:pt x="0" y="0"/>
                </a:lnTo>
                <a:close/>
              </a:path>
            </a:pathLst>
          </a:custGeom>
          <a:blipFill>
            <a:blip r:embed="rId2"/>
            <a:stretch>
              <a:fillRect r="-16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372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D005C4-BF74-9D41-5A45-2F5446F77DC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1F351A-2D81-EA7E-AFB8-19180E8A0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C6902BC-2047-CED0-7579-993552370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C9DF48A7-0091-E824-9FFD-D85FEB8BA038}"/>
              </a:ext>
            </a:extLst>
          </p:cNvPr>
          <p:cNvSpPr txBox="1">
            <a:spLocks/>
          </p:cNvSpPr>
          <p:nvPr/>
        </p:nvSpPr>
        <p:spPr>
          <a:xfrm>
            <a:off x="643468" y="643467"/>
            <a:ext cx="341561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Successful Grant Applications</a:t>
            </a:r>
          </a:p>
        </p:txBody>
      </p:sp>
      <p:pic>
        <p:nvPicPr>
          <p:cNvPr id="16" name="Picture 15" descr="Electric School Buses and the Grid">
            <a:extLst>
              <a:ext uri="{FF2B5EF4-FFF2-40B4-BE49-F238E27FC236}">
                <a16:creationId xmlns:a16="http://schemas.microsoft.com/office/drawing/2014/main" id="{7EBF42B3-11F5-2E49-2EC6-35068EBC6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471" y="4703381"/>
            <a:ext cx="2962732" cy="1975460"/>
          </a:xfrm>
          <a:prstGeom prst="rect">
            <a:avLst/>
          </a:prstGeom>
          <a:noFill/>
          <a:ln w="28575">
            <a:solidFill>
              <a:srgbClr val="1CADE4"/>
            </a:solidFill>
          </a:ln>
          <a:extLst>
            <a:ext uri="{909E8E84-426E-40DD-AFC4-6F175D3DCCD1}">
              <a14:hiddenFill xmlns:a14="http://schemas.microsoft.com/office/drawing/2010/main">
                <a:solidFill>
                  <a:srgbClr val="FFFFFF"/>
                </a:solidFill>
              </a14:hiddenFill>
            </a:ext>
          </a:extLst>
        </p:spPr>
      </p:pic>
      <p:sp>
        <p:nvSpPr>
          <p:cNvPr id="20" name="TextBox 1">
            <a:extLst>
              <a:ext uri="{FF2B5EF4-FFF2-40B4-BE49-F238E27FC236}">
                <a16:creationId xmlns:a16="http://schemas.microsoft.com/office/drawing/2014/main" id="{BB986B14-B969-27A4-1D66-72EF5F11999D}"/>
              </a:ext>
            </a:extLst>
          </p:cNvPr>
          <p:cNvSpPr txBox="1"/>
          <p:nvPr/>
        </p:nvSpPr>
        <p:spPr>
          <a:xfrm>
            <a:off x="8379417" y="4703381"/>
            <a:ext cx="3678296" cy="1661993"/>
          </a:xfrm>
          <a:prstGeom prst="rect">
            <a:avLst/>
          </a:prstGeom>
          <a:noFill/>
        </p:spPr>
        <p:txBody>
          <a:bodyPr wrap="square" lIns="91440" tIns="45720" rIns="91440" bIns="4572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sz="2000" b="1" i="0" u="none" strike="noStrike" kern="1200" cap="none" spc="0" normalizeH="0" baseline="0" noProof="0">
                <a:ln>
                  <a:noFill/>
                </a:ln>
                <a:solidFill>
                  <a:prstClr val="black"/>
                </a:solidFill>
                <a:effectLst/>
                <a:uLnTx/>
                <a:uFillTx/>
                <a:latin typeface="Tw Cen MT" panose="020B0602020104020603"/>
                <a:ea typeface="Cambria"/>
                <a:cs typeface="+mn-cs"/>
              </a:rPr>
              <a:t>Clean School Bus Program</a:t>
            </a: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sz="1500" b="1" i="0" u="none" strike="noStrike" kern="100" cap="none" spc="0" normalizeH="0" baseline="0" noProof="0">
                <a:ln>
                  <a:noFill/>
                </a:ln>
                <a:solidFill>
                  <a:prstClr val="black"/>
                </a:solidFill>
                <a:effectLst/>
                <a:uLnTx/>
                <a:uFillTx/>
                <a:latin typeface="Tw Cen MT" panose="020B0602020104020603"/>
                <a:ea typeface="Calibri" panose="020F0502020204030204" pitchFamily="34" charset="0"/>
                <a:cs typeface="Times New Roman" panose="02020603050405020304" pitchFamily="18" charset="0"/>
              </a:rPr>
              <a:t>$105 million </a:t>
            </a:r>
            <a:r>
              <a:rPr kumimoji="0" lang="en-US" sz="1500" b="0" i="0" u="none" strike="noStrike" kern="100" cap="none" spc="0" normalizeH="0" baseline="0" noProof="0">
                <a:ln>
                  <a:noFill/>
                </a:ln>
                <a:solidFill>
                  <a:prstClr val="black"/>
                </a:solidFill>
                <a:effectLst/>
                <a:uLnTx/>
                <a:uFillTx/>
                <a:latin typeface="Tw Cen MT" panose="020B0602020104020603"/>
                <a:ea typeface="Calibri" panose="020F0502020204030204" pitchFamily="34" charset="0"/>
                <a:cs typeface="Times New Roman" panose="02020603050405020304" pitchFamily="18" charset="0"/>
              </a:rPr>
              <a:t>to Massachusetts entities from the </a:t>
            </a:r>
            <a:r>
              <a:rPr kumimoji="0" lang="en-US" sz="1500" b="1" i="0" u="none" strike="noStrike" kern="100" cap="none" spc="0" normalizeH="0" baseline="0" noProof="0">
                <a:ln>
                  <a:noFill/>
                </a:ln>
                <a:solidFill>
                  <a:prstClr val="black"/>
                </a:solidFill>
                <a:effectLst/>
                <a:uLnTx/>
                <a:uFillTx/>
                <a:latin typeface="Tw Cen MT" panose="020B0602020104020603"/>
                <a:ea typeface="Calibri" panose="020F0502020204030204" pitchFamily="34" charset="0"/>
                <a:cs typeface="Times New Roman" panose="02020603050405020304" pitchFamily="18" charset="0"/>
              </a:rPr>
              <a:t>Environmental Protection Agency’s Clean School Bus Program </a:t>
            </a:r>
            <a:r>
              <a:rPr kumimoji="0" lang="en-US" sz="1500" b="0" i="0" u="none" strike="noStrike" kern="100" cap="none" spc="0" normalizeH="0" baseline="0" noProof="0">
                <a:ln>
                  <a:noFill/>
                </a:ln>
                <a:solidFill>
                  <a:prstClr val="black"/>
                </a:solidFill>
                <a:effectLst/>
                <a:uLnTx/>
                <a:uFillTx/>
                <a:latin typeface="Tw Cen MT" panose="020B0602020104020603"/>
                <a:ea typeface="Calibri" panose="020F0502020204030204" pitchFamily="34" charset="0"/>
                <a:cs typeface="Times New Roman" panose="02020603050405020304" pitchFamily="18" charset="0"/>
              </a:rPr>
              <a:t>for low and zero emission school buses</a:t>
            </a:r>
          </a:p>
          <a:p>
            <a:pPr marL="285750" marR="0" lvl="0" indent="-285750" algn="l" defTabSz="4572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1800" b="0" i="0" u="none" strike="noStrike" kern="100" cap="none" spc="0" normalizeH="0" baseline="0" noProof="0">
              <a:ln>
                <a:noFill/>
              </a:ln>
              <a:solidFill>
                <a:prstClr val="black"/>
              </a:solidFill>
              <a:effectLst/>
              <a:uLnTx/>
              <a:uFillTx/>
              <a:latin typeface="Tw Cen MT" panose="020B0602020104020603"/>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B788D01-3C66-BA42-8C56-F7E6B2F2B9F0}"/>
              </a:ext>
            </a:extLst>
          </p:cNvPr>
          <p:cNvPicPr>
            <a:picLocks noChangeAspect="1"/>
          </p:cNvPicPr>
          <p:nvPr/>
        </p:nvPicPr>
        <p:blipFill>
          <a:blip r:embed="rId3"/>
          <a:stretch>
            <a:fillRect/>
          </a:stretch>
        </p:blipFill>
        <p:spPr>
          <a:xfrm>
            <a:off x="9197778" y="2332426"/>
            <a:ext cx="2041573" cy="2055276"/>
          </a:xfrm>
          <a:prstGeom prst="rect">
            <a:avLst/>
          </a:prstGeom>
          <a:noFill/>
          <a:ln w="28575">
            <a:solidFill>
              <a:schemeClr val="accent1"/>
            </a:solidFill>
          </a:ln>
        </p:spPr>
      </p:pic>
      <p:sp>
        <p:nvSpPr>
          <p:cNvPr id="3" name="Content Placeholder 2">
            <a:extLst>
              <a:ext uri="{FF2B5EF4-FFF2-40B4-BE49-F238E27FC236}">
                <a16:creationId xmlns:a16="http://schemas.microsoft.com/office/drawing/2014/main" id="{5B7E331D-BBF4-F72B-9860-23E6633FC11C}"/>
              </a:ext>
            </a:extLst>
          </p:cNvPr>
          <p:cNvSpPr txBox="1">
            <a:spLocks/>
          </p:cNvSpPr>
          <p:nvPr/>
        </p:nvSpPr>
        <p:spPr>
          <a:xfrm>
            <a:off x="4921570" y="2283200"/>
            <a:ext cx="3678296" cy="2262342"/>
          </a:xfrm>
          <a:prstGeom prst="rect">
            <a:avLst/>
          </a:prstGeom>
          <a:ln w="28575">
            <a:noFill/>
          </a:ln>
        </p:spPr>
        <p:txBody>
          <a:bodyPr vert="horz" lIns="45720" tIns="45720" rIns="45720" bIns="45720" rtlCol="0" anchor="ctr">
            <a:normAutofit fontScale="92500" lnSpcReduction="10000"/>
          </a:bodyPr>
          <a:lstStyle>
            <a:defPPr>
              <a:defRPr lang="en-US"/>
            </a:defPPr>
            <a:lvl1pPr marL="0" algn="l" defTabSz="457200" rtl="0" eaLnBrk="1" latinLnBrk="0" hangingPunct="1">
              <a:defRPr sz="1800" kern="1200">
                <a:solidFill>
                  <a:sysClr val="windowText" lastClr="000000"/>
                </a:solidFill>
                <a:latin typeface="Tw Cen MT" panose="020B0602020104020603"/>
              </a:defRPr>
            </a:lvl1pPr>
            <a:lvl2pPr marL="457200" algn="l" defTabSz="457200" rtl="0" eaLnBrk="1" latinLnBrk="0" hangingPunct="1">
              <a:defRPr sz="1800" kern="1200">
                <a:solidFill>
                  <a:sysClr val="windowText" lastClr="000000"/>
                </a:solidFill>
                <a:latin typeface="Tw Cen MT" panose="020B0602020104020603"/>
              </a:defRPr>
            </a:lvl2pPr>
            <a:lvl3pPr marL="914400" algn="l" defTabSz="457200" rtl="0" eaLnBrk="1" latinLnBrk="0" hangingPunct="1">
              <a:defRPr sz="1800" kern="1200">
                <a:solidFill>
                  <a:sysClr val="windowText" lastClr="000000"/>
                </a:solidFill>
                <a:latin typeface="Tw Cen MT" panose="020B0602020104020603"/>
              </a:defRPr>
            </a:lvl3pPr>
            <a:lvl4pPr marL="1371600" algn="l" defTabSz="457200" rtl="0" eaLnBrk="1" latinLnBrk="0" hangingPunct="1">
              <a:defRPr sz="1800" kern="1200">
                <a:solidFill>
                  <a:sysClr val="windowText" lastClr="000000"/>
                </a:solidFill>
                <a:latin typeface="Tw Cen MT" panose="020B0602020104020603"/>
              </a:defRPr>
            </a:lvl4pPr>
            <a:lvl5pPr marL="1828800" algn="l" defTabSz="457200" rtl="0" eaLnBrk="1" latinLnBrk="0" hangingPunct="1">
              <a:defRPr sz="1800" kern="1200">
                <a:solidFill>
                  <a:sysClr val="windowText" lastClr="000000"/>
                </a:solidFill>
                <a:latin typeface="Tw Cen MT" panose="020B0602020104020603"/>
              </a:defRPr>
            </a:lvl5pPr>
            <a:lvl6pPr marL="2286000" algn="l" defTabSz="457200" rtl="0" eaLnBrk="1" latinLnBrk="0" hangingPunct="1">
              <a:defRPr sz="1800" kern="1200">
                <a:solidFill>
                  <a:sysClr val="windowText" lastClr="000000"/>
                </a:solidFill>
                <a:latin typeface="Tw Cen MT" panose="020B0602020104020603"/>
              </a:defRPr>
            </a:lvl6pPr>
            <a:lvl7pPr marL="2743200" algn="l" defTabSz="457200" rtl="0" eaLnBrk="1" latinLnBrk="0" hangingPunct="1">
              <a:defRPr sz="1800" kern="1200">
                <a:solidFill>
                  <a:sysClr val="windowText" lastClr="000000"/>
                </a:solidFill>
                <a:latin typeface="Tw Cen MT" panose="020B0602020104020603"/>
              </a:defRPr>
            </a:lvl7pPr>
            <a:lvl8pPr marL="3200400" algn="l" defTabSz="457200" rtl="0" eaLnBrk="1" latinLnBrk="0" hangingPunct="1">
              <a:defRPr sz="1800" kern="1200">
                <a:solidFill>
                  <a:sysClr val="windowText" lastClr="000000"/>
                </a:solidFill>
                <a:latin typeface="Tw Cen MT" panose="020B0602020104020603"/>
              </a:defRPr>
            </a:lvl8pPr>
            <a:lvl9pPr marL="3657600" algn="l" defTabSz="457200" rtl="0" eaLnBrk="1" latinLnBrk="0" hangingPunct="1">
              <a:defRPr sz="1800" kern="1200">
                <a:solidFill>
                  <a:sysClr val="windowText" lastClr="000000"/>
                </a:solidFill>
                <a:latin typeface="Tw Cen MT" panose="020B0602020104020603"/>
              </a:defRPr>
            </a:lvl9pPr>
          </a:lstStyle>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$175 Million for Rail Improvements in MA</a:t>
            </a:r>
          </a:p>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1600" b="1" i="0" u="none" strike="noStrike" kern="1200" cap="none" spc="0" normalizeH="0" baseline="0" noProof="0" err="1">
                <a:ln>
                  <a:noFill/>
                </a:ln>
                <a:solidFill>
                  <a:prstClr val="black"/>
                </a:solidFill>
                <a:effectLst/>
                <a:uLnTx/>
                <a:uFillTx/>
                <a:latin typeface="Tw Cen MT" panose="020B0602020104020603"/>
                <a:ea typeface="+mn-ea"/>
                <a:cs typeface="+mn-cs"/>
              </a:rPr>
              <a:t>MassDOT</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was awarded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36,800,000</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from the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DOT-FRA Consolidated Rail infrastructure &amp; Safety Improvements program</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Funds will be used to advance West-East Rail, building on the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$108,000,000 </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award from last year. 2 other Massachusetts entities were also awarded over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$30,000,000</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t>
            </a:r>
          </a:p>
        </p:txBody>
      </p:sp>
      <p:pic>
        <p:nvPicPr>
          <p:cNvPr id="4" name="Picture 2" descr="Air-Source Heat Pumps">
            <a:extLst>
              <a:ext uri="{FF2B5EF4-FFF2-40B4-BE49-F238E27FC236}">
                <a16:creationId xmlns:a16="http://schemas.microsoft.com/office/drawing/2014/main" id="{0A2FE876-64CB-09D6-FB45-C5E74412E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8" t="595" r="17435" b="429"/>
          <a:stretch/>
        </p:blipFill>
        <p:spPr bwMode="auto">
          <a:xfrm>
            <a:off x="5267149" y="245084"/>
            <a:ext cx="2499414" cy="188027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7613295-94E2-BB92-BCFA-94E05EEAD996}"/>
              </a:ext>
            </a:extLst>
          </p:cNvPr>
          <p:cNvSpPr txBox="1">
            <a:spLocks/>
          </p:cNvSpPr>
          <p:nvPr/>
        </p:nvSpPr>
        <p:spPr>
          <a:xfrm>
            <a:off x="8222703" y="167981"/>
            <a:ext cx="3835010" cy="1947238"/>
          </a:xfrm>
          <a:prstGeom prst="rect">
            <a:avLst/>
          </a:prstGeom>
          <a:ln w="28575">
            <a:noFill/>
          </a:ln>
        </p:spPr>
        <p:txBody>
          <a:bodyPr vert="horz" lIns="45720" tIns="45720" rIns="45720" bIns="45720" rtlCol="0" anchor="ctr">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$450 Million Multi-State Award for Heat Pump Adoption</a:t>
            </a:r>
          </a:p>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Massachusetts selected as part of a five-state coalition led by Connecticut that proposed a regional heat pump market transformation program called the New England Heat Pump Accelerator, funded under the competitive portion of the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EPA’s Climate Pollution Reduction Grants</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t>
            </a:r>
          </a:p>
        </p:txBody>
      </p:sp>
    </p:spTree>
    <p:extLst>
      <p:ext uri="{BB962C8B-B14F-4D97-AF65-F5344CB8AC3E}">
        <p14:creationId xmlns:p14="http://schemas.microsoft.com/office/powerpoint/2010/main" val="71975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CCEFB9A7-C8DD-7F1A-F23E-02E2D28F5C0B}"/>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Local Government Engagement</a:t>
            </a:r>
          </a:p>
        </p:txBody>
      </p:sp>
      <p:sp>
        <p:nvSpPr>
          <p:cNvPr id="32" name="Rectangle 31">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90884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643468" y="643467"/>
            <a:ext cx="341561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Successful Grant Applications</a:t>
            </a:r>
          </a:p>
        </p:txBody>
      </p:sp>
      <p:pic>
        <p:nvPicPr>
          <p:cNvPr id="18" name="Picture 17">
            <a:extLst>
              <a:ext uri="{FF2B5EF4-FFF2-40B4-BE49-F238E27FC236}">
                <a16:creationId xmlns:a16="http://schemas.microsoft.com/office/drawing/2014/main" id="{11FE57AE-0871-2D2B-CBA5-C4D9EEE93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25"/>
          <a:stretch/>
        </p:blipFill>
        <p:spPr bwMode="auto">
          <a:xfrm>
            <a:off x="8664266" y="2427508"/>
            <a:ext cx="2967046" cy="185146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4173B900-C776-D277-79B5-E13B07BF94A8}"/>
              </a:ext>
            </a:extLst>
          </p:cNvPr>
          <p:cNvSpPr txBox="1">
            <a:spLocks/>
          </p:cNvSpPr>
          <p:nvPr/>
        </p:nvSpPr>
        <p:spPr>
          <a:xfrm>
            <a:off x="4654296" y="2277372"/>
            <a:ext cx="3879132" cy="2151734"/>
          </a:xfrm>
          <a:prstGeom prst="rect">
            <a:avLst/>
          </a:prstGeom>
        </p:spPr>
        <p:txBody>
          <a:bodyPr vert="horz" lIns="45720" tIns="45720" rIns="45720" bIns="45720" rtlCol="0" anchor="ct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Cambria"/>
                <a:cs typeface="+mn-cs"/>
              </a:rPr>
              <a:t>$156 million award through Solar for All program</a:t>
            </a:r>
            <a:endPar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endParaRPr>
          </a:p>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1600" b="0" i="0" u="none" strike="noStrike" kern="1200" cap="none" spc="0" normalizeH="0" baseline="0" noProof="0">
                <a:ln>
                  <a:noFill/>
                </a:ln>
                <a:solidFill>
                  <a:prstClr val="black"/>
                </a:solidFill>
                <a:effectLst/>
                <a:uLnTx/>
                <a:uFillTx/>
                <a:latin typeface="Tw Cen MT" panose="020B0602020104020603"/>
                <a:ea typeface="Cambria"/>
                <a:cs typeface="Times New Roman"/>
              </a:rPr>
              <a:t>The Massachusetts Department of Energy Resources (DOER), the Massachusetts Clean Energy Center (</a:t>
            </a:r>
            <a:r>
              <a:rPr kumimoji="0" lang="en-US" sz="1600" b="0" i="0" u="none" strike="noStrike" kern="1200" cap="none" spc="0" normalizeH="0" baseline="0" noProof="0" err="1">
                <a:ln>
                  <a:noFill/>
                </a:ln>
                <a:solidFill>
                  <a:prstClr val="black"/>
                </a:solidFill>
                <a:effectLst/>
                <a:uLnTx/>
                <a:uFillTx/>
                <a:latin typeface="Tw Cen MT" panose="020B0602020104020603"/>
                <a:ea typeface="Cambria"/>
                <a:cs typeface="Times New Roman"/>
              </a:rPr>
              <a:t>MassCEC</a:t>
            </a:r>
            <a:r>
              <a:rPr kumimoji="0" lang="en-US" sz="1600" b="0" i="0" u="none" strike="noStrike" kern="1200" cap="none" spc="0" normalizeH="0" baseline="0" noProof="0">
                <a:ln>
                  <a:noFill/>
                </a:ln>
                <a:solidFill>
                  <a:prstClr val="black"/>
                </a:solidFill>
                <a:effectLst/>
                <a:uLnTx/>
                <a:uFillTx/>
                <a:latin typeface="Tw Cen MT" panose="020B0602020104020603"/>
                <a:ea typeface="Cambria"/>
                <a:cs typeface="Times New Roman"/>
              </a:rPr>
              <a:t>), </a:t>
            </a:r>
            <a:r>
              <a:rPr kumimoji="0" lang="en-US" sz="1600" b="0" i="0" u="none" strike="noStrike" kern="1200" cap="none" spc="0" normalizeH="0" baseline="0" noProof="0" err="1">
                <a:ln>
                  <a:noFill/>
                </a:ln>
                <a:solidFill>
                  <a:prstClr val="black"/>
                </a:solidFill>
                <a:effectLst/>
                <a:uLnTx/>
                <a:uFillTx/>
                <a:latin typeface="Tw Cen MT" panose="020B0602020104020603"/>
                <a:ea typeface="Cambria"/>
                <a:cs typeface="Times New Roman"/>
              </a:rPr>
              <a:t>MassHousing</a:t>
            </a:r>
            <a:r>
              <a:rPr kumimoji="0" lang="en-US" sz="1600" b="0" i="0" u="none" strike="noStrike" kern="1200" cap="none" spc="0" normalizeH="0" baseline="0" noProof="0">
                <a:ln>
                  <a:noFill/>
                </a:ln>
                <a:solidFill>
                  <a:prstClr val="black"/>
                </a:solidFill>
                <a:effectLst/>
                <a:uLnTx/>
                <a:uFillTx/>
                <a:latin typeface="Tw Cen MT" panose="020B0602020104020603"/>
                <a:ea typeface="Cambria"/>
                <a:cs typeface="Times New Roman"/>
              </a:rPr>
              <a:t>, and the Boston Housing Authority were awarded $156,120,000 for clean energy investments to up to 31,000 low-income and affordable homes from the </a:t>
            </a:r>
            <a:r>
              <a:rPr kumimoji="0" lang="en-US" sz="1600" b="1" i="0" u="none" strike="noStrike" kern="1200" cap="none" spc="0" normalizeH="0" baseline="0" noProof="0">
                <a:ln>
                  <a:noFill/>
                </a:ln>
                <a:solidFill>
                  <a:prstClr val="black"/>
                </a:solidFill>
                <a:effectLst/>
                <a:uLnTx/>
                <a:uFillTx/>
                <a:latin typeface="Tw Cen MT" panose="020B0602020104020603"/>
                <a:ea typeface="Cambria"/>
                <a:cs typeface="Times New Roman"/>
              </a:rPr>
              <a:t>EPA’s Greenhouse Gas Reduction Fund</a:t>
            </a:r>
            <a:r>
              <a:rPr kumimoji="0" lang="en-US" sz="1600" b="0" i="0" u="none" strike="noStrike" kern="1200" cap="none" spc="0" normalizeH="0" baseline="0" noProof="0">
                <a:ln>
                  <a:noFill/>
                </a:ln>
                <a:solidFill>
                  <a:prstClr val="black"/>
                </a:solidFill>
                <a:effectLst/>
                <a:uLnTx/>
                <a:uFillTx/>
                <a:latin typeface="Tw Cen MT" panose="020B0602020104020603"/>
                <a:ea typeface="Cambria"/>
                <a:cs typeface="Times New Roman"/>
              </a:rPr>
              <a:t>. </a:t>
            </a:r>
            <a:endPar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12" name="Picture 2" descr="Aerial view of cars travelling through the Sagamore Route 6 Interchange on a sunny day with the Sagamore Bridge crossing the Cape Cod Canal in the background.">
            <a:extLst>
              <a:ext uri="{FF2B5EF4-FFF2-40B4-BE49-F238E27FC236}">
                <a16:creationId xmlns:a16="http://schemas.microsoft.com/office/drawing/2014/main" id="{38893237-7E9C-9CB0-938B-8014BCDD6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75" y="4387221"/>
            <a:ext cx="1946678" cy="2330024"/>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B5C9FE1D-3B80-18A6-EDAE-AF424C50E0C5}"/>
              </a:ext>
            </a:extLst>
          </p:cNvPr>
          <p:cNvSpPr txBox="1">
            <a:spLocks/>
          </p:cNvSpPr>
          <p:nvPr/>
        </p:nvSpPr>
        <p:spPr>
          <a:xfrm>
            <a:off x="8374896" y="4570526"/>
            <a:ext cx="3545786" cy="2045750"/>
          </a:xfrm>
          <a:prstGeom prst="rect">
            <a:avLst/>
          </a:prstGeom>
        </p:spPr>
        <p:txBody>
          <a:bodyPr vert="horz" lIns="45720" tIns="45720" rIns="45720" bIns="45720" rtlCol="0" anchor="ctr">
            <a:normAutofit fontScale="85000"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2400" b="1" i="0" u="none" strike="noStrike" kern="1200" cap="none" spc="0" normalizeH="0" baseline="0" noProof="0">
                <a:ln>
                  <a:noFill/>
                </a:ln>
                <a:solidFill>
                  <a:prstClr val="black"/>
                </a:solidFill>
                <a:effectLst/>
                <a:uLnTx/>
                <a:uFillTx/>
                <a:latin typeface="Tw Cen MT" panose="020B0602020104020603"/>
                <a:ea typeface="+mn-ea"/>
                <a:cs typeface="+mn-cs"/>
              </a:rPr>
              <a:t>$993 Million Award for the Cape Cod Bridges</a:t>
            </a:r>
          </a:p>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$993 million in funding from the USDOT’s </a:t>
            </a:r>
            <a:r>
              <a:rPr kumimoji="0" lang="en-US" sz="1800" b="1" i="0" u="none" strike="noStrike" kern="1200" cap="none" spc="0" normalizeH="0" baseline="0" noProof="0">
                <a:ln>
                  <a:noFill/>
                </a:ln>
                <a:solidFill>
                  <a:prstClr val="black"/>
                </a:solidFill>
                <a:effectLst/>
                <a:uLnTx/>
                <a:uFillTx/>
                <a:latin typeface="Tw Cen MT" panose="020B0602020104020603"/>
                <a:ea typeface="+mn-ea"/>
                <a:cs typeface="+mn-cs"/>
              </a:rPr>
              <a:t>Bridge Investment Program (BIP)</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towards </a:t>
            </a:r>
            <a:r>
              <a:rPr kumimoji="0" lang="en-US" sz="1800" b="0" i="0" u="none" strike="noStrike" kern="1200" cap="none" spc="0" normalizeH="0" baseline="0" noProof="0" err="1">
                <a:ln>
                  <a:noFill/>
                </a:ln>
                <a:solidFill>
                  <a:prstClr val="black"/>
                </a:solidFill>
                <a:effectLst/>
                <a:uLnTx/>
                <a:uFillTx/>
                <a:latin typeface="Tw Cen MT" panose="020B0602020104020603"/>
                <a:ea typeface="+mn-ea"/>
                <a:cs typeface="+mn-cs"/>
              </a:rPr>
              <a:t>MassDOT’s</a:t>
            </a: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 replacement of the Cape Cod Bridges. Adds to over $700 million in existing federal funding for the project. Phase 1 of the project will begin with the replacement of the Sagamore Bridge.</a:t>
            </a:r>
          </a:p>
        </p:txBody>
      </p:sp>
      <p:pic>
        <p:nvPicPr>
          <p:cNvPr id="6" name="Picture 5">
            <a:extLst>
              <a:ext uri="{FF2B5EF4-FFF2-40B4-BE49-F238E27FC236}">
                <a16:creationId xmlns:a16="http://schemas.microsoft.com/office/drawing/2014/main" id="{F0F047DD-22E4-2D4D-6AE9-1BF4E0E69DE3}"/>
              </a:ext>
            </a:extLst>
          </p:cNvPr>
          <p:cNvPicPr>
            <a:picLocks noChangeAspect="1"/>
          </p:cNvPicPr>
          <p:nvPr/>
        </p:nvPicPr>
        <p:blipFill>
          <a:blip r:embed="rId5"/>
          <a:stretch>
            <a:fillRect/>
          </a:stretch>
        </p:blipFill>
        <p:spPr>
          <a:xfrm>
            <a:off x="5297764" y="118902"/>
            <a:ext cx="2062225" cy="2048196"/>
          </a:xfrm>
          <a:prstGeom prst="rect">
            <a:avLst/>
          </a:prstGeom>
          <a:noFill/>
          <a:ln w="28575">
            <a:solidFill>
              <a:schemeClr val="accent1"/>
            </a:solidFill>
          </a:ln>
        </p:spPr>
      </p:pic>
      <p:sp>
        <p:nvSpPr>
          <p:cNvPr id="7" name="Content Placeholder 2">
            <a:extLst>
              <a:ext uri="{FF2B5EF4-FFF2-40B4-BE49-F238E27FC236}">
                <a16:creationId xmlns:a16="http://schemas.microsoft.com/office/drawing/2014/main" id="{D6DD23FF-4484-4223-CEF2-8D5E7E176F34}"/>
              </a:ext>
            </a:extLst>
          </p:cNvPr>
          <p:cNvSpPr txBox="1">
            <a:spLocks/>
          </p:cNvSpPr>
          <p:nvPr/>
        </p:nvSpPr>
        <p:spPr>
          <a:xfrm>
            <a:off x="7798614" y="144173"/>
            <a:ext cx="3954760" cy="2014376"/>
          </a:xfrm>
          <a:prstGeom prst="rect">
            <a:avLst/>
          </a:prstGeom>
          <a:ln w="28575">
            <a:noFill/>
          </a:ln>
        </p:spPr>
        <p:txBody>
          <a:bodyPr vert="horz" lIns="45720" tIns="45720" rIns="45720" bIns="45720" rtlCol="0" anchor="ctr">
            <a:normAutofit lnSpcReduction="10000"/>
          </a:bodyPr>
          <a:lstStyle>
            <a:defPPr>
              <a:defRPr lang="en-US"/>
            </a:defPPr>
            <a:lvl1pPr marL="0" algn="l" defTabSz="457200" rtl="0" eaLnBrk="1" latinLnBrk="0" hangingPunct="1">
              <a:defRPr sz="1800" kern="1200">
                <a:solidFill>
                  <a:sysClr val="windowText" lastClr="000000"/>
                </a:solidFill>
                <a:latin typeface="Tw Cen MT" panose="020B0602020104020603"/>
              </a:defRPr>
            </a:lvl1pPr>
            <a:lvl2pPr marL="457200" algn="l" defTabSz="457200" rtl="0" eaLnBrk="1" latinLnBrk="0" hangingPunct="1">
              <a:defRPr sz="1800" kern="1200">
                <a:solidFill>
                  <a:sysClr val="windowText" lastClr="000000"/>
                </a:solidFill>
                <a:latin typeface="Tw Cen MT" panose="020B0602020104020603"/>
              </a:defRPr>
            </a:lvl2pPr>
            <a:lvl3pPr marL="914400" algn="l" defTabSz="457200" rtl="0" eaLnBrk="1" latinLnBrk="0" hangingPunct="1">
              <a:defRPr sz="1800" kern="1200">
                <a:solidFill>
                  <a:sysClr val="windowText" lastClr="000000"/>
                </a:solidFill>
                <a:latin typeface="Tw Cen MT" panose="020B0602020104020603"/>
              </a:defRPr>
            </a:lvl3pPr>
            <a:lvl4pPr marL="1371600" algn="l" defTabSz="457200" rtl="0" eaLnBrk="1" latinLnBrk="0" hangingPunct="1">
              <a:defRPr sz="1800" kern="1200">
                <a:solidFill>
                  <a:sysClr val="windowText" lastClr="000000"/>
                </a:solidFill>
                <a:latin typeface="Tw Cen MT" panose="020B0602020104020603"/>
              </a:defRPr>
            </a:lvl4pPr>
            <a:lvl5pPr marL="1828800" algn="l" defTabSz="457200" rtl="0" eaLnBrk="1" latinLnBrk="0" hangingPunct="1">
              <a:defRPr sz="1800" kern="1200">
                <a:solidFill>
                  <a:sysClr val="windowText" lastClr="000000"/>
                </a:solidFill>
                <a:latin typeface="Tw Cen MT" panose="020B0602020104020603"/>
              </a:defRPr>
            </a:lvl5pPr>
            <a:lvl6pPr marL="2286000" algn="l" defTabSz="457200" rtl="0" eaLnBrk="1" latinLnBrk="0" hangingPunct="1">
              <a:defRPr sz="1800" kern="1200">
                <a:solidFill>
                  <a:sysClr val="windowText" lastClr="000000"/>
                </a:solidFill>
                <a:latin typeface="Tw Cen MT" panose="020B0602020104020603"/>
              </a:defRPr>
            </a:lvl6pPr>
            <a:lvl7pPr marL="2743200" algn="l" defTabSz="457200" rtl="0" eaLnBrk="1" latinLnBrk="0" hangingPunct="1">
              <a:defRPr sz="1800" kern="1200">
                <a:solidFill>
                  <a:sysClr val="windowText" lastClr="000000"/>
                </a:solidFill>
                <a:latin typeface="Tw Cen MT" panose="020B0602020104020603"/>
              </a:defRPr>
            </a:lvl7pPr>
            <a:lvl8pPr marL="3200400" algn="l" defTabSz="457200" rtl="0" eaLnBrk="1" latinLnBrk="0" hangingPunct="1">
              <a:defRPr sz="1800" kern="1200">
                <a:solidFill>
                  <a:sysClr val="windowText" lastClr="000000"/>
                </a:solidFill>
                <a:latin typeface="Tw Cen MT" panose="020B0602020104020603"/>
              </a:defRPr>
            </a:lvl8pPr>
            <a:lvl9pPr marL="3657600" algn="l" defTabSz="457200" rtl="0" eaLnBrk="1" latinLnBrk="0" hangingPunct="1">
              <a:defRPr sz="1800" kern="1200">
                <a:solidFill>
                  <a:sysClr val="windowText" lastClr="000000"/>
                </a:solidFill>
                <a:latin typeface="Tw Cen MT" panose="020B0602020104020603"/>
              </a:defRPr>
            </a:lvl9pPr>
          </a:lstStyle>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2200" b="1" i="0" u="none" strike="noStrike" kern="1200" cap="none" spc="0" normalizeH="0" baseline="0" noProof="0">
                <a:ln>
                  <a:noFill/>
                </a:ln>
                <a:solidFill>
                  <a:prstClr val="black"/>
                </a:solidFill>
                <a:effectLst/>
                <a:uLnTx/>
                <a:uFillTx/>
                <a:latin typeface="Tw Cen MT" panose="020B0602020104020603"/>
                <a:ea typeface="+mn-ea"/>
                <a:cs typeface="+mn-cs"/>
              </a:rPr>
              <a:t>$45 Million for Conservation in Massachusetts</a:t>
            </a:r>
          </a:p>
          <a:p>
            <a:pPr marL="127635" marR="0" lvl="1" indent="0" algn="l" defTabSz="914400" rtl="0" eaLnBrk="1" fontAlgn="auto" latinLnBrk="0" hangingPunct="1">
              <a:lnSpc>
                <a:spcPct val="90000"/>
              </a:lnSpc>
              <a:spcBef>
                <a:spcPts val="200"/>
              </a:spcBef>
              <a:spcAft>
                <a:spcPts val="400"/>
              </a:spcAft>
              <a:buClr>
                <a:srgbClr val="1CADE4"/>
              </a:buClr>
              <a:buSzTx/>
              <a:buFont typeface="Wingdings 3" pitchFamily="18" charset="2"/>
              <a:buNone/>
              <a:tabLst/>
              <a:defRPr/>
            </a:pP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Mass Audubon </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was awarded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$25,000,000 </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and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EEA</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was awarded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$20,835,000</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from the </a:t>
            </a:r>
            <a:r>
              <a:rPr kumimoji="0" lang="en-US" sz="1600" b="1" i="0" u="none" strike="noStrike" kern="1200" cap="none" spc="0" normalizeH="0" baseline="0" noProof="0">
                <a:ln>
                  <a:noFill/>
                </a:ln>
                <a:solidFill>
                  <a:prstClr val="black"/>
                </a:solidFill>
                <a:effectLst/>
                <a:uLnTx/>
                <a:uFillTx/>
                <a:latin typeface="Tw Cen MT" panose="020B0602020104020603"/>
                <a:ea typeface="+mn-ea"/>
                <a:cs typeface="+mn-cs"/>
              </a:rPr>
              <a:t>USDA Regional Conservation Partnership Program</a:t>
            </a:r>
            <a:r>
              <a:rPr kumimoji="0" lang="en-US" sz="1600" b="0" i="0" u="none" strike="noStrike" kern="1200" cap="none" spc="0" normalizeH="0" baseline="0" noProof="0">
                <a:ln>
                  <a:noFill/>
                </a:ln>
                <a:solidFill>
                  <a:prstClr val="black"/>
                </a:solidFill>
                <a:effectLst/>
                <a:uLnTx/>
                <a:uFillTx/>
                <a:latin typeface="Tw Cen MT" panose="020B0602020104020603"/>
                <a:ea typeface="+mn-ea"/>
                <a:cs typeface="+mn-cs"/>
              </a:rPr>
              <a:t>. Funds will be used to protect thousands of acres of land and boost climate resilience in Massachusetts.</a:t>
            </a:r>
          </a:p>
        </p:txBody>
      </p:sp>
    </p:spTree>
    <p:extLst>
      <p:ext uri="{BB962C8B-B14F-4D97-AF65-F5344CB8AC3E}">
        <p14:creationId xmlns:p14="http://schemas.microsoft.com/office/powerpoint/2010/main" val="2733478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1168182" y="371917"/>
            <a:ext cx="9720072" cy="1499616"/>
          </a:xfrm>
        </p:spPr>
        <p:txBody>
          <a:bodyPr vert="horz" lIns="91440" tIns="45720" rIns="91440" bIns="45720" rtlCol="0" anchor="ctr">
            <a:noAutofit/>
          </a:bodyPr>
          <a:lstStyle/>
          <a:p>
            <a:pPr algn="ctr"/>
            <a:r>
              <a:rPr lang="en-US" sz="7200"/>
              <a:t>Municipal needs survey</a:t>
            </a:r>
            <a:endParaRPr lang="en-US" sz="2400"/>
          </a:p>
        </p:txBody>
      </p:sp>
      <p:sp>
        <p:nvSpPr>
          <p:cNvPr id="4" name="Text Placeholder 3">
            <a:extLst>
              <a:ext uri="{FF2B5EF4-FFF2-40B4-BE49-F238E27FC236}">
                <a16:creationId xmlns:a16="http://schemas.microsoft.com/office/drawing/2014/main" id="{B5CFEDE8-2F1D-DC67-361A-BB38DBDA43FE}"/>
              </a:ext>
            </a:extLst>
          </p:cNvPr>
          <p:cNvSpPr>
            <a:spLocks noGrp="1"/>
          </p:cNvSpPr>
          <p:nvPr>
            <p:ph type="body" idx="1"/>
          </p:nvPr>
        </p:nvSpPr>
        <p:spPr>
          <a:xfrm>
            <a:off x="897732" y="1871533"/>
            <a:ext cx="5900063" cy="3549708"/>
          </a:xfrm>
        </p:spPr>
        <p:txBody>
          <a:bodyPr>
            <a:normAutofit/>
          </a:bodyPr>
          <a:lstStyle/>
          <a:p>
            <a:r>
              <a:rPr lang="en-US" sz="2800" b="1"/>
              <a:t>Please take 5 minutes to fill out this form and help us learn more about how our office can support you to best leverage available and upcoming federal funding opportunities!</a:t>
            </a:r>
          </a:p>
        </p:txBody>
      </p:sp>
      <p:sp>
        <p:nvSpPr>
          <p:cNvPr id="9" name="Rectangle 8">
            <a:extLst>
              <a:ext uri="{FF2B5EF4-FFF2-40B4-BE49-F238E27FC236}">
                <a16:creationId xmlns:a16="http://schemas.microsoft.com/office/drawing/2014/main" id="{3F5EDDBA-8D94-FEFE-2099-EC25227C992A}"/>
              </a:ext>
            </a:extLst>
          </p:cNvPr>
          <p:cNvSpPr/>
          <p:nvPr/>
        </p:nvSpPr>
        <p:spPr>
          <a:xfrm>
            <a:off x="7523544" y="1756063"/>
            <a:ext cx="4309230" cy="462158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582481FE-B35C-47F1-BD27-496FB57B0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273" y="2208705"/>
            <a:ext cx="3831772" cy="3831772"/>
          </a:xfrm>
          <a:prstGeom prst="rect">
            <a:avLst/>
          </a:prstGeom>
        </p:spPr>
      </p:pic>
    </p:spTree>
    <p:extLst>
      <p:ext uri="{BB962C8B-B14F-4D97-AF65-F5344CB8AC3E}">
        <p14:creationId xmlns:p14="http://schemas.microsoft.com/office/powerpoint/2010/main" val="2934033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5487-8A0D-96A9-56C4-56A210D08DB5}"/>
              </a:ext>
            </a:extLst>
          </p:cNvPr>
          <p:cNvSpPr>
            <a:spLocks noGrp="1"/>
          </p:cNvSpPr>
          <p:nvPr>
            <p:ph type="title"/>
          </p:nvPr>
        </p:nvSpPr>
        <p:spPr>
          <a:xfrm>
            <a:off x="1168182" y="371917"/>
            <a:ext cx="9720072" cy="1499616"/>
          </a:xfrm>
        </p:spPr>
        <p:txBody>
          <a:bodyPr vert="horz" lIns="91440" tIns="45720" rIns="91440" bIns="45720" rtlCol="0" anchor="ctr">
            <a:normAutofit/>
          </a:bodyPr>
          <a:lstStyle/>
          <a:p>
            <a:pPr algn="ctr"/>
            <a:r>
              <a:rPr lang="en-US" sz="8800"/>
              <a:t>Discussion and </a:t>
            </a:r>
            <a:r>
              <a:rPr lang="en-US" sz="8800" err="1"/>
              <a:t>q&amp;a</a:t>
            </a:r>
            <a:r>
              <a:rPr lang="en-US" sz="8800"/>
              <a:t> </a:t>
            </a:r>
            <a:endParaRPr lang="en-US" sz="2800"/>
          </a:p>
        </p:txBody>
      </p:sp>
      <p:sp>
        <p:nvSpPr>
          <p:cNvPr id="4" name="Text Placeholder 3">
            <a:extLst>
              <a:ext uri="{FF2B5EF4-FFF2-40B4-BE49-F238E27FC236}">
                <a16:creationId xmlns:a16="http://schemas.microsoft.com/office/drawing/2014/main" id="{B5CFEDE8-2F1D-DC67-361A-BB38DBDA43FE}"/>
              </a:ext>
            </a:extLst>
          </p:cNvPr>
          <p:cNvSpPr>
            <a:spLocks noGrp="1"/>
          </p:cNvSpPr>
          <p:nvPr>
            <p:ph type="body" idx="1"/>
          </p:nvPr>
        </p:nvSpPr>
        <p:spPr>
          <a:xfrm>
            <a:off x="1129284" y="1564495"/>
            <a:ext cx="4754880" cy="822960"/>
          </a:xfrm>
        </p:spPr>
        <p:txBody>
          <a:bodyPr/>
          <a:lstStyle/>
          <a:p>
            <a:r>
              <a:rPr lang="en-US"/>
              <a:t>As a reminder, we can help with:</a:t>
            </a:r>
          </a:p>
        </p:txBody>
      </p:sp>
      <p:sp>
        <p:nvSpPr>
          <p:cNvPr id="5" name="Content Placeholder 4">
            <a:extLst>
              <a:ext uri="{FF2B5EF4-FFF2-40B4-BE49-F238E27FC236}">
                <a16:creationId xmlns:a16="http://schemas.microsoft.com/office/drawing/2014/main" id="{E1BB1480-771C-44D3-2C18-C1AB8111855A}"/>
              </a:ext>
            </a:extLst>
          </p:cNvPr>
          <p:cNvSpPr>
            <a:spLocks noGrp="1"/>
          </p:cNvSpPr>
          <p:nvPr>
            <p:ph sz="half" idx="2"/>
          </p:nvPr>
        </p:nvSpPr>
        <p:spPr/>
        <p:txBody>
          <a:bodyPr>
            <a:normAutofit fontScale="92500" lnSpcReduction="20000"/>
          </a:bodyPr>
          <a:lstStyle/>
          <a:p>
            <a:r>
              <a:rPr lang="en-US"/>
              <a:t>-</a:t>
            </a:r>
          </a:p>
        </p:txBody>
      </p:sp>
      <p:sp>
        <p:nvSpPr>
          <p:cNvPr id="6" name="Text Placeholder 5">
            <a:extLst>
              <a:ext uri="{FF2B5EF4-FFF2-40B4-BE49-F238E27FC236}">
                <a16:creationId xmlns:a16="http://schemas.microsoft.com/office/drawing/2014/main" id="{365D139B-4FAB-98CF-E152-E90B02C0E55D}"/>
              </a:ext>
            </a:extLst>
          </p:cNvPr>
          <p:cNvSpPr>
            <a:spLocks noGrp="1"/>
          </p:cNvSpPr>
          <p:nvPr>
            <p:ph type="body" sz="quarter" idx="3"/>
          </p:nvPr>
        </p:nvSpPr>
        <p:spPr>
          <a:xfrm>
            <a:off x="8137626" y="1739617"/>
            <a:ext cx="3701144" cy="822960"/>
          </a:xfrm>
        </p:spPr>
        <p:txBody>
          <a:bodyPr/>
          <a:lstStyle/>
          <a:p>
            <a:r>
              <a:rPr lang="en-US"/>
              <a:t>Helpful information for us:</a:t>
            </a:r>
          </a:p>
        </p:txBody>
      </p:sp>
      <p:sp>
        <p:nvSpPr>
          <p:cNvPr id="7" name="Content Placeholder 6">
            <a:extLst>
              <a:ext uri="{FF2B5EF4-FFF2-40B4-BE49-F238E27FC236}">
                <a16:creationId xmlns:a16="http://schemas.microsoft.com/office/drawing/2014/main" id="{FCB9C786-8D61-066C-8D9F-5A519C1F3EA0}"/>
              </a:ext>
            </a:extLst>
          </p:cNvPr>
          <p:cNvSpPr>
            <a:spLocks noGrp="1"/>
          </p:cNvSpPr>
          <p:nvPr>
            <p:ph sz="quarter" idx="4"/>
          </p:nvPr>
        </p:nvSpPr>
        <p:spPr>
          <a:xfrm>
            <a:off x="8137626" y="2387455"/>
            <a:ext cx="3760461" cy="3661612"/>
          </a:xfrm>
        </p:spPr>
        <p:txBody>
          <a:bodyPr>
            <a:normAutofit fontScale="92500" lnSpcReduction="20000"/>
          </a:bodyPr>
          <a:lstStyle/>
          <a:p>
            <a:r>
              <a:rPr lang="en-US"/>
              <a:t>-Are there any upcoming grants you are preparing for? Developing applications?</a:t>
            </a:r>
          </a:p>
          <a:p>
            <a:r>
              <a:rPr lang="en-US"/>
              <a:t>- What kind of technical assistance on these grants would be the most helpful for you?</a:t>
            </a:r>
          </a:p>
          <a:p>
            <a:r>
              <a:rPr lang="en-US"/>
              <a:t>- Do you have any applications pending or stuck?</a:t>
            </a:r>
          </a:p>
          <a:p>
            <a:r>
              <a:rPr lang="en-US"/>
              <a:t>-Are you looking for partners/co-applicants?</a:t>
            </a:r>
          </a:p>
          <a:p>
            <a:r>
              <a:rPr lang="en-US"/>
              <a:t>-Looking for gap financing for projects?</a:t>
            </a:r>
          </a:p>
        </p:txBody>
      </p:sp>
      <p:sp>
        <p:nvSpPr>
          <p:cNvPr id="3" name="TextBox 2">
            <a:extLst>
              <a:ext uri="{FF2B5EF4-FFF2-40B4-BE49-F238E27FC236}">
                <a16:creationId xmlns:a16="http://schemas.microsoft.com/office/drawing/2014/main" id="{07BD17A5-BA15-A055-8A50-B87A35D919F0}"/>
              </a:ext>
            </a:extLst>
          </p:cNvPr>
          <p:cNvSpPr txBox="1"/>
          <p:nvPr/>
        </p:nvSpPr>
        <p:spPr>
          <a:xfrm>
            <a:off x="8137626" y="5637807"/>
            <a:ext cx="3347768" cy="795867"/>
          </a:xfrm>
          <a:prstGeom prst="rect">
            <a:avLst/>
          </a:prstGeom>
        </p:spPr>
        <p:txBody>
          <a:bodyPr vert="horz" lIns="45720" tIns="45720" rIns="45720" bIns="45720" rtlCol="0" anchor="ctr">
            <a:normAutofit/>
          </a:bodyPr>
          <a:lstStyle/>
          <a:p>
            <a:pPr marL="0" marR="0" lvl="0" indent="0" algn="ctr" defTabSz="914400" rtl="0" eaLnBrk="1" fontAlgn="auto" latinLnBrk="0" hangingPunct="1">
              <a:lnSpc>
                <a:spcPct val="90000"/>
              </a:lnSpc>
              <a:spcBef>
                <a:spcPts val="0"/>
              </a:spcBef>
              <a:spcAft>
                <a:spcPts val="600"/>
              </a:spcAft>
              <a:buClr>
                <a:srgbClr val="1CADE4"/>
              </a:buClr>
              <a:buSzTx/>
              <a:buFontTx/>
              <a:buNone/>
              <a:tabLst/>
              <a:defRPr/>
            </a:pPr>
            <a:r>
              <a:rPr lang="en-US" sz="1600" i="1">
                <a:solidFill>
                  <a:prstClr val="black"/>
                </a:solidFill>
                <a:latin typeface="Tw Cen MT" panose="020B0602020104020603"/>
                <a:hlinkClick r:id="rId3">
                  <a:extLst>
                    <a:ext uri="{A12FA001-AC4F-418D-AE19-62706E023703}">
                      <ahyp:hlinkClr xmlns:ahyp="http://schemas.microsoft.com/office/drawing/2018/hyperlinkcolor" val="tx"/>
                    </a:ext>
                  </a:extLst>
                </a:hlinkClick>
              </a:rPr>
              <a:t>Reach us anytime at: </a:t>
            </a:r>
            <a:r>
              <a:rPr kumimoji="0" lang="en-US" sz="1600" b="0" i="1" u="none" strike="noStrike" kern="1200" cap="none" spc="0" normalizeH="0" baseline="0" noProof="0">
                <a:ln>
                  <a:noFill/>
                </a:ln>
                <a:solidFill>
                  <a:srgbClr val="0070C0"/>
                </a:solidFill>
                <a:effectLst/>
                <a:uLnTx/>
                <a:uFillTx/>
                <a:latin typeface="Tw Cen MT" panose="020B0602020104020603"/>
                <a:ea typeface="+mn-ea"/>
                <a:cs typeface="+mn-cs"/>
                <a:hlinkClick r:id="rId3">
                  <a:extLst>
                    <a:ext uri="{A12FA001-AC4F-418D-AE19-62706E023703}">
                      <ahyp:hlinkClr xmlns:ahyp="http://schemas.microsoft.com/office/drawing/2018/hyperlinkcolor" val="tx"/>
                    </a:ext>
                  </a:extLst>
                </a:hlinkClick>
              </a:rPr>
              <a:t>FedFundsInfra@mass.gov</a:t>
            </a:r>
            <a:r>
              <a:rPr kumimoji="0" lang="en-US" sz="1600" b="0" i="1" u="none" strike="noStrike" kern="1200" cap="none" spc="0" normalizeH="0" baseline="0" noProof="0">
                <a:ln>
                  <a:noFill/>
                </a:ln>
                <a:solidFill>
                  <a:srgbClr val="0070C0"/>
                </a:solidFill>
                <a:effectLst/>
                <a:uLnTx/>
                <a:uFillTx/>
                <a:latin typeface="Tw Cen MT" panose="020B0602020104020603"/>
                <a:ea typeface="+mn-ea"/>
                <a:cs typeface="+mn-cs"/>
              </a:rPr>
              <a:t>.</a:t>
            </a:r>
          </a:p>
        </p:txBody>
      </p:sp>
      <p:graphicFrame>
        <p:nvGraphicFramePr>
          <p:cNvPr id="8" name="Diagram 7">
            <a:extLst>
              <a:ext uri="{FF2B5EF4-FFF2-40B4-BE49-F238E27FC236}">
                <a16:creationId xmlns:a16="http://schemas.microsoft.com/office/drawing/2014/main" id="{81EF08E1-A1B7-A191-8DB4-3C5797A00B58}"/>
              </a:ext>
            </a:extLst>
          </p:cNvPr>
          <p:cNvGraphicFramePr/>
          <p:nvPr>
            <p:extLst>
              <p:ext uri="{D42A27DB-BD31-4B8C-83A1-F6EECF244321}">
                <p14:modId xmlns:p14="http://schemas.microsoft.com/office/powerpoint/2010/main" val="3632936507"/>
              </p:ext>
            </p:extLst>
          </p:nvPr>
        </p:nvGraphicFramePr>
        <p:xfrm>
          <a:off x="1168182" y="2178570"/>
          <a:ext cx="6440932" cy="4255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3F5EDDBA-8D94-FEFE-2099-EC25227C992A}"/>
              </a:ext>
            </a:extLst>
          </p:cNvPr>
          <p:cNvSpPr/>
          <p:nvPr/>
        </p:nvSpPr>
        <p:spPr>
          <a:xfrm>
            <a:off x="8066315" y="1756065"/>
            <a:ext cx="3831772" cy="455329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34816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3788A7-E47C-B5CE-4257-1F649836DE48}"/>
              </a:ext>
            </a:extLst>
          </p:cNvPr>
          <p:cNvSpPr txBox="1"/>
          <p:nvPr/>
        </p:nvSpPr>
        <p:spPr>
          <a:xfrm>
            <a:off x="257140" y="296983"/>
            <a:ext cx="2980735" cy="2677656"/>
          </a:xfrm>
          <a:prstGeom prst="rect">
            <a:avLst/>
          </a:prstGeom>
          <a:noFill/>
        </p:spPr>
        <p:txBody>
          <a:bodyPr wrap="square" lIns="91440" tIns="45720" rIns="91440" bIns="45720" anchor="t">
            <a:spAutoFit/>
          </a:bodyPr>
          <a:lstStyle/>
          <a:p>
            <a:r>
              <a:rPr lang="en-US" sz="2800" b="1">
                <a:solidFill>
                  <a:srgbClr val="1CADE4"/>
                </a:solidFill>
              </a:rPr>
              <a:t>Please join us for our office hours, bring your questions, and discuss priority projects! </a:t>
            </a:r>
            <a:endParaRPr lang="en-US" sz="2800" b="1">
              <a:solidFill>
                <a:srgbClr val="1CADE4"/>
              </a:solidFill>
              <a:highlight>
                <a:srgbClr val="FFFF00"/>
              </a:highlight>
            </a:endParaRPr>
          </a:p>
        </p:txBody>
      </p:sp>
      <p:sp>
        <p:nvSpPr>
          <p:cNvPr id="7" name="Title 1">
            <a:extLst>
              <a:ext uri="{FF2B5EF4-FFF2-40B4-BE49-F238E27FC236}">
                <a16:creationId xmlns:a16="http://schemas.microsoft.com/office/drawing/2014/main" id="{134FC3F4-DAD6-738E-34C0-657016163671}"/>
              </a:ext>
            </a:extLst>
          </p:cNvPr>
          <p:cNvSpPr txBox="1">
            <a:spLocks/>
          </p:cNvSpPr>
          <p:nvPr/>
        </p:nvSpPr>
        <p:spPr>
          <a:xfrm>
            <a:off x="4144888" y="4431691"/>
            <a:ext cx="2877556" cy="28765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sz="6600">
                <a:solidFill>
                  <a:schemeClr val="tx1"/>
                </a:solidFill>
              </a:rPr>
              <a:t>Office hours</a:t>
            </a:r>
            <a:endParaRPr lang="en-US" sz="2000">
              <a:solidFill>
                <a:schemeClr val="tx1"/>
              </a:solidFill>
            </a:endParaRPr>
          </a:p>
        </p:txBody>
      </p:sp>
      <p:pic>
        <p:nvPicPr>
          <p:cNvPr id="8" name="Graphic 7" descr="Meeting outline">
            <a:extLst>
              <a:ext uri="{FF2B5EF4-FFF2-40B4-BE49-F238E27FC236}">
                <a16:creationId xmlns:a16="http://schemas.microsoft.com/office/drawing/2014/main" id="{CCCCF25A-2A8A-9F0F-E7CE-C6B19E6713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7641" y="772975"/>
            <a:ext cx="5312050" cy="5312050"/>
          </a:xfrm>
          <a:prstGeom prst="rect">
            <a:avLst/>
          </a:prstGeom>
        </p:spPr>
      </p:pic>
      <p:sp>
        <p:nvSpPr>
          <p:cNvPr id="12" name="TextBox 11">
            <a:extLst>
              <a:ext uri="{FF2B5EF4-FFF2-40B4-BE49-F238E27FC236}">
                <a16:creationId xmlns:a16="http://schemas.microsoft.com/office/drawing/2014/main" id="{D985F677-A1F9-8F44-9A05-DCDFD636795C}"/>
              </a:ext>
            </a:extLst>
          </p:cNvPr>
          <p:cNvSpPr txBox="1"/>
          <p:nvPr/>
        </p:nvSpPr>
        <p:spPr>
          <a:xfrm>
            <a:off x="9320046" y="3264457"/>
            <a:ext cx="2891801" cy="523220"/>
          </a:xfrm>
          <a:prstGeom prst="rect">
            <a:avLst/>
          </a:prstGeom>
          <a:noFill/>
        </p:spPr>
        <p:txBody>
          <a:bodyPr wrap="square" lIns="91440" tIns="45720" rIns="91440" bIns="45720" anchor="t">
            <a:spAutoFit/>
          </a:bodyPr>
          <a:lstStyle/>
          <a:p>
            <a:r>
              <a:rPr lang="en-US" sz="2800" b="1">
                <a:solidFill>
                  <a:schemeClr val="accent2"/>
                </a:solidFill>
              </a:rPr>
              <a:t>General/Water</a:t>
            </a:r>
          </a:p>
        </p:txBody>
      </p:sp>
      <p:sp>
        <p:nvSpPr>
          <p:cNvPr id="23" name="TextBox 22">
            <a:extLst>
              <a:ext uri="{FF2B5EF4-FFF2-40B4-BE49-F238E27FC236}">
                <a16:creationId xmlns:a16="http://schemas.microsoft.com/office/drawing/2014/main" id="{CE3408A6-3D3D-C3C8-66DB-717F76F266B6}"/>
              </a:ext>
            </a:extLst>
          </p:cNvPr>
          <p:cNvSpPr txBox="1"/>
          <p:nvPr/>
        </p:nvSpPr>
        <p:spPr>
          <a:xfrm>
            <a:off x="9408872" y="660114"/>
            <a:ext cx="2552968" cy="523220"/>
          </a:xfrm>
          <a:prstGeom prst="rect">
            <a:avLst/>
          </a:prstGeom>
          <a:noFill/>
        </p:spPr>
        <p:txBody>
          <a:bodyPr wrap="square">
            <a:spAutoFit/>
          </a:bodyPr>
          <a:lstStyle/>
          <a:p>
            <a:r>
              <a:rPr lang="en-US" sz="2800" b="1">
                <a:solidFill>
                  <a:schemeClr val="accent2"/>
                </a:solidFill>
              </a:rPr>
              <a:t>Transportation</a:t>
            </a:r>
            <a:endParaRPr lang="en-US" sz="2800" b="1">
              <a:solidFill>
                <a:schemeClr val="accent2"/>
              </a:solidFill>
              <a:highlight>
                <a:srgbClr val="FFFF00"/>
              </a:highlight>
            </a:endParaRPr>
          </a:p>
        </p:txBody>
      </p:sp>
      <p:pic>
        <p:nvPicPr>
          <p:cNvPr id="24" name="Graphic 23" descr="Dump truck outline">
            <a:extLst>
              <a:ext uri="{FF2B5EF4-FFF2-40B4-BE49-F238E27FC236}">
                <a16:creationId xmlns:a16="http://schemas.microsoft.com/office/drawing/2014/main" id="{0E40C948-516B-5A96-CB45-4B1E514CCC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5646" y="456995"/>
            <a:ext cx="914400" cy="914400"/>
          </a:xfrm>
          <a:prstGeom prst="rect">
            <a:avLst/>
          </a:prstGeom>
        </p:spPr>
      </p:pic>
      <p:sp>
        <p:nvSpPr>
          <p:cNvPr id="25" name="TextBox 24">
            <a:extLst>
              <a:ext uri="{FF2B5EF4-FFF2-40B4-BE49-F238E27FC236}">
                <a16:creationId xmlns:a16="http://schemas.microsoft.com/office/drawing/2014/main" id="{DA8E3E83-0A13-9A08-9C7A-0BF7CF41FAD1}"/>
              </a:ext>
            </a:extLst>
          </p:cNvPr>
          <p:cNvSpPr txBox="1"/>
          <p:nvPr/>
        </p:nvSpPr>
        <p:spPr>
          <a:xfrm>
            <a:off x="9408872" y="1581725"/>
            <a:ext cx="2297145" cy="954107"/>
          </a:xfrm>
          <a:prstGeom prst="rect">
            <a:avLst/>
          </a:prstGeom>
          <a:noFill/>
        </p:spPr>
        <p:txBody>
          <a:bodyPr wrap="square">
            <a:spAutoFit/>
          </a:bodyPr>
          <a:lstStyle/>
          <a:p>
            <a:r>
              <a:rPr lang="en-US" sz="2800" b="1">
                <a:solidFill>
                  <a:schemeClr val="accent2"/>
                </a:solidFill>
              </a:rPr>
              <a:t>Climate and Resiliency</a:t>
            </a:r>
            <a:endParaRPr lang="en-US" sz="2800" b="1">
              <a:solidFill>
                <a:schemeClr val="accent2"/>
              </a:solidFill>
              <a:highlight>
                <a:srgbClr val="FFFF00"/>
              </a:highlight>
            </a:endParaRPr>
          </a:p>
        </p:txBody>
      </p:sp>
      <p:pic>
        <p:nvPicPr>
          <p:cNvPr id="26" name="Graphic 25" descr="Sustainability outline">
            <a:extLst>
              <a:ext uri="{FF2B5EF4-FFF2-40B4-BE49-F238E27FC236}">
                <a16:creationId xmlns:a16="http://schemas.microsoft.com/office/drawing/2014/main" id="{A5C7F27F-8EF8-15BC-BBCB-A51046B07B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0655" y="1601580"/>
            <a:ext cx="914399" cy="914399"/>
          </a:xfrm>
          <a:prstGeom prst="rect">
            <a:avLst/>
          </a:prstGeom>
        </p:spPr>
      </p:pic>
      <p:sp>
        <p:nvSpPr>
          <p:cNvPr id="27" name="TextBox 26">
            <a:extLst>
              <a:ext uri="{FF2B5EF4-FFF2-40B4-BE49-F238E27FC236}">
                <a16:creationId xmlns:a16="http://schemas.microsoft.com/office/drawing/2014/main" id="{898DE8B0-12D1-D134-F268-16B7F60CA029}"/>
              </a:ext>
            </a:extLst>
          </p:cNvPr>
          <p:cNvSpPr txBox="1"/>
          <p:nvPr/>
        </p:nvSpPr>
        <p:spPr>
          <a:xfrm>
            <a:off x="9408872" y="4577823"/>
            <a:ext cx="2552968" cy="523220"/>
          </a:xfrm>
          <a:prstGeom prst="rect">
            <a:avLst/>
          </a:prstGeom>
          <a:noFill/>
        </p:spPr>
        <p:txBody>
          <a:bodyPr wrap="square">
            <a:spAutoFit/>
          </a:bodyPr>
          <a:lstStyle/>
          <a:p>
            <a:r>
              <a:rPr lang="en-US" sz="2800" b="1">
                <a:solidFill>
                  <a:schemeClr val="accent2"/>
                </a:solidFill>
              </a:rPr>
              <a:t>Direct Pay</a:t>
            </a:r>
          </a:p>
        </p:txBody>
      </p:sp>
      <p:pic>
        <p:nvPicPr>
          <p:cNvPr id="31" name="Graphic 30" descr="Tax outline">
            <a:extLst>
              <a:ext uri="{FF2B5EF4-FFF2-40B4-BE49-F238E27FC236}">
                <a16:creationId xmlns:a16="http://schemas.microsoft.com/office/drawing/2014/main" id="{10C83EFA-B11F-A834-4FB7-1ECFBA9C5E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56238" y="4317315"/>
            <a:ext cx="914400" cy="914400"/>
          </a:xfrm>
          <a:prstGeom prst="rect">
            <a:avLst/>
          </a:prstGeom>
        </p:spPr>
      </p:pic>
      <p:sp>
        <p:nvSpPr>
          <p:cNvPr id="32" name="TextBox 31">
            <a:extLst>
              <a:ext uri="{FF2B5EF4-FFF2-40B4-BE49-F238E27FC236}">
                <a16:creationId xmlns:a16="http://schemas.microsoft.com/office/drawing/2014/main" id="{2DFFF345-756C-4593-9810-3C232BD81C18}"/>
              </a:ext>
            </a:extLst>
          </p:cNvPr>
          <p:cNvSpPr txBox="1"/>
          <p:nvPr/>
        </p:nvSpPr>
        <p:spPr>
          <a:xfrm>
            <a:off x="9408872" y="5681897"/>
            <a:ext cx="2552968" cy="523220"/>
          </a:xfrm>
          <a:prstGeom prst="rect">
            <a:avLst/>
          </a:prstGeom>
          <a:noFill/>
        </p:spPr>
        <p:txBody>
          <a:bodyPr wrap="square">
            <a:spAutoFit/>
          </a:bodyPr>
          <a:lstStyle/>
          <a:p>
            <a:r>
              <a:rPr lang="en-US" sz="2800" b="1">
                <a:solidFill>
                  <a:schemeClr val="accent2"/>
                </a:solidFill>
              </a:rPr>
              <a:t>Priority Projects</a:t>
            </a:r>
          </a:p>
        </p:txBody>
      </p:sp>
      <p:pic>
        <p:nvPicPr>
          <p:cNvPr id="34" name="Graphic 33" descr="Blueprint with solid fill">
            <a:extLst>
              <a:ext uri="{FF2B5EF4-FFF2-40B4-BE49-F238E27FC236}">
                <a16:creationId xmlns:a16="http://schemas.microsoft.com/office/drawing/2014/main" id="{C1EC7EFC-965B-494A-88A8-0DE8164968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41246" y="5491370"/>
            <a:ext cx="863808" cy="863808"/>
          </a:xfrm>
          <a:prstGeom prst="rect">
            <a:avLst/>
          </a:prstGeom>
        </p:spPr>
      </p:pic>
      <p:pic>
        <p:nvPicPr>
          <p:cNvPr id="3" name="Graphic 2" descr="Water with solid fill">
            <a:extLst>
              <a:ext uri="{FF2B5EF4-FFF2-40B4-BE49-F238E27FC236}">
                <a16:creationId xmlns:a16="http://schemas.microsoft.com/office/drawing/2014/main" id="{AB2DFD66-7B9D-487E-8037-441ADADB0D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15950" y="3007637"/>
            <a:ext cx="914400" cy="914400"/>
          </a:xfrm>
          <a:prstGeom prst="rect">
            <a:avLst/>
          </a:prstGeom>
        </p:spPr>
      </p:pic>
    </p:spTree>
    <p:extLst>
      <p:ext uri="{BB962C8B-B14F-4D97-AF65-F5344CB8AC3E}">
        <p14:creationId xmlns:p14="http://schemas.microsoft.com/office/powerpoint/2010/main" val="174146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438FAB71-C6D9-69C6-15E1-74EEA1262BBF}"/>
              </a:ext>
            </a:extLst>
          </p:cNvPr>
          <p:cNvSpPr>
            <a:spLocks noGrp="1"/>
          </p:cNvSpPr>
          <p:nvPr>
            <p:ph idx="1"/>
          </p:nvPr>
        </p:nvSpPr>
        <p:spPr>
          <a:xfrm>
            <a:off x="4940490" y="258416"/>
            <a:ext cx="7026223" cy="2716795"/>
          </a:xfrm>
          <a:prstGeom prst="roundRect">
            <a:avLst/>
          </a:prstGeom>
          <a:solidFill>
            <a:schemeClr val="accent6">
              <a:lumMod val="20000"/>
              <a:lumOff val="80000"/>
              <a:alpha val="35822"/>
            </a:schemeClr>
          </a:solidFill>
          <a:ln>
            <a:noFill/>
          </a:ln>
        </p:spPr>
        <p:txBody>
          <a:bodyPr vert="horz" lIns="45720" tIns="45720" rIns="45720" bIns="45720" rtlCol="0" anchor="ctr">
            <a:normAutofit/>
          </a:bodyPr>
          <a:lstStyle/>
          <a:p>
            <a:pPr marL="0" indent="0">
              <a:buNone/>
            </a:pPr>
            <a:r>
              <a:rPr lang="en-IN" sz="2400" b="1"/>
              <a:t>The Partnership provides key federal grant information to the local governments of MA. </a:t>
            </a:r>
          </a:p>
          <a:p>
            <a:pPr marL="0" indent="0">
              <a:buNone/>
            </a:pPr>
            <a:r>
              <a:rPr lang="en-IN" sz="2000"/>
              <a:t>FFIO leads the monthly Massachusetts Federal Funds Partnership meeting. This forum delivers federal funding updates and offers a platform for addressing questions related to the many funding opportunities at the disposal of cities, towns and tribal organizations.</a:t>
            </a:r>
            <a:endParaRPr lang="en-US" sz="2000"/>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643468" y="643467"/>
            <a:ext cx="341561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Massachusetts Federal funds partnership</a:t>
            </a:r>
          </a:p>
        </p:txBody>
      </p:sp>
      <p:sp>
        <p:nvSpPr>
          <p:cNvPr id="11" name="Content Placeholder 2">
            <a:extLst>
              <a:ext uri="{FF2B5EF4-FFF2-40B4-BE49-F238E27FC236}">
                <a16:creationId xmlns:a16="http://schemas.microsoft.com/office/drawing/2014/main" id="{C99D162D-B2EC-B50A-919C-1363298DF8EA}"/>
              </a:ext>
            </a:extLst>
          </p:cNvPr>
          <p:cNvSpPr txBox="1">
            <a:spLocks/>
          </p:cNvSpPr>
          <p:nvPr/>
        </p:nvSpPr>
        <p:spPr>
          <a:xfrm>
            <a:off x="4951048" y="3105270"/>
            <a:ext cx="7015665" cy="3494314"/>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0805"/>
            <a:r>
              <a:rPr lang="en-US" sz="2400" b="1"/>
              <a:t>Previous Federal Funds Partnership Meeting Tuesday, February 25</a:t>
            </a:r>
            <a:r>
              <a:rPr lang="en-US" sz="2400" b="1" baseline="30000"/>
              <a:t>th</a:t>
            </a:r>
            <a:endParaRPr lang="en-US" sz="2400"/>
          </a:p>
          <a:p>
            <a:pPr marL="447675" lvl="2"/>
            <a:r>
              <a:rPr lang="en-US" sz="2000"/>
              <a:t>National League of Cities Presentation on federal budget reconciliation and legislative updates for municipalities</a:t>
            </a:r>
          </a:p>
          <a:p>
            <a:pPr marL="90805"/>
            <a:r>
              <a:rPr lang="en-US" sz="2400" b="1"/>
              <a:t>Next Federal Funds Partnership Meeting (Today!) Tuesday, March 25</a:t>
            </a:r>
            <a:r>
              <a:rPr lang="en-US" sz="2400" b="1" baseline="30000"/>
              <a:t>th</a:t>
            </a:r>
          </a:p>
          <a:p>
            <a:r>
              <a:rPr lang="en-US" sz="2400" baseline="30000"/>
              <a:t>-Project prioritization</a:t>
            </a:r>
          </a:p>
          <a:p>
            <a:r>
              <a:rPr lang="en-US" sz="2400" baseline="30000"/>
              <a:t>-MBI Launchpad Program Presentation </a:t>
            </a:r>
          </a:p>
          <a:p>
            <a:endParaRPr lang="en-US" sz="2000" b="1" baseline="30000"/>
          </a:p>
          <a:p>
            <a:pPr marL="0" indent="0">
              <a:buNone/>
            </a:pPr>
            <a:endParaRPr lang="en-US" sz="2400" b="1" baseline="30000"/>
          </a:p>
        </p:txBody>
      </p:sp>
    </p:spTree>
    <p:extLst>
      <p:ext uri="{BB962C8B-B14F-4D97-AF65-F5344CB8AC3E}">
        <p14:creationId xmlns:p14="http://schemas.microsoft.com/office/powerpoint/2010/main" val="156172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itle 1">
            <a:extLst>
              <a:ext uri="{FF2B5EF4-FFF2-40B4-BE49-F238E27FC236}">
                <a16:creationId xmlns:a16="http://schemas.microsoft.com/office/drawing/2014/main" id="{61B7AD68-2546-FA2F-A2F2-6C54E2284F2F}"/>
              </a:ext>
            </a:extLst>
          </p:cNvPr>
          <p:cNvSpPr txBox="1">
            <a:spLocks/>
          </p:cNvSpPr>
          <p:nvPr/>
        </p:nvSpPr>
        <p:spPr>
          <a:xfrm>
            <a:off x="643468" y="643467"/>
            <a:ext cx="3415612" cy="557106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engagement with RPA</a:t>
            </a:r>
            <a:r>
              <a:rPr kumimoji="0" lang="en-US" sz="5000" b="0" i="0" u="none" strike="noStrike" kern="1200" cap="none" spc="100" normalizeH="0" baseline="0" noProof="0">
                <a:ln>
                  <a:noFill/>
                </a:ln>
                <a:solidFill>
                  <a:srgbClr val="FFFFFF"/>
                </a:solidFill>
                <a:effectLst/>
                <a:uLnTx/>
                <a:uFillTx/>
                <a:latin typeface="Tw Cen MT Condensed" panose="020B0606020104020203"/>
                <a:ea typeface="+mj-ea"/>
                <a:cs typeface="+mj-cs"/>
              </a:rPr>
              <a:t>s</a:t>
            </a:r>
            <a:r>
              <a:rPr kumimoji="0" lang="en-US" sz="5000" b="0" i="0" u="none" strike="noStrike" kern="1200" cap="all" spc="100" normalizeH="0" baseline="0" noProof="0">
                <a:ln>
                  <a:noFill/>
                </a:ln>
                <a:solidFill>
                  <a:srgbClr val="FFFFFF"/>
                </a:solidFill>
                <a:effectLst/>
                <a:uLnTx/>
                <a:uFillTx/>
                <a:latin typeface="Tw Cen MT Condensed" panose="020B0606020104020203"/>
                <a:ea typeface="+mj-ea"/>
                <a:cs typeface="+mj-cs"/>
              </a:rPr>
              <a:t> and federally recognized tribes</a:t>
            </a:r>
          </a:p>
        </p:txBody>
      </p:sp>
      <p:sp>
        <p:nvSpPr>
          <p:cNvPr id="11" name="Content Placeholder 2">
            <a:extLst>
              <a:ext uri="{FF2B5EF4-FFF2-40B4-BE49-F238E27FC236}">
                <a16:creationId xmlns:a16="http://schemas.microsoft.com/office/drawing/2014/main" id="{C99D162D-B2EC-B50A-919C-1363298DF8EA}"/>
              </a:ext>
            </a:extLst>
          </p:cNvPr>
          <p:cNvSpPr txBox="1">
            <a:spLocks/>
          </p:cNvSpPr>
          <p:nvPr/>
        </p:nvSpPr>
        <p:spPr>
          <a:xfrm>
            <a:off x="4899105" y="511628"/>
            <a:ext cx="7048085" cy="6024649"/>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0805"/>
            <a:r>
              <a:rPr lang="en-US" sz="2400" b="1"/>
              <a:t>Previous Monthly Meeting with MARPA + Federally Recognized Tribes Friday, March 7</a:t>
            </a:r>
            <a:r>
              <a:rPr lang="en-US" sz="2400" b="1" baseline="30000"/>
              <a:t>th</a:t>
            </a:r>
            <a:endParaRPr lang="en-US" sz="1600" b="1"/>
          </a:p>
          <a:p>
            <a:pPr marL="447675" lvl="2">
              <a:buClr>
                <a:srgbClr val="1CADE4"/>
              </a:buClr>
            </a:pPr>
            <a:r>
              <a:rPr lang="en-US" sz="2000">
                <a:solidFill>
                  <a:prstClr val="black"/>
                </a:solidFill>
              </a:rPr>
              <a:t>Project prioritization</a:t>
            </a:r>
          </a:p>
          <a:p>
            <a:pPr marL="447675" lvl="2">
              <a:buClr>
                <a:srgbClr val="1CADE4"/>
              </a:buClr>
            </a:pPr>
            <a:r>
              <a:rPr lang="en-US" sz="2000">
                <a:solidFill>
                  <a:prstClr val="black"/>
                </a:solidFill>
              </a:rPr>
              <a:t>MBI Presentation</a:t>
            </a:r>
          </a:p>
          <a:p>
            <a:pPr marL="90805"/>
            <a:r>
              <a:rPr lang="en-US" sz="2400" b="1"/>
              <a:t>Next Monthly Meeting with MARPA + Federally Recognized Tribes Friday, April 4</a:t>
            </a:r>
            <a:r>
              <a:rPr lang="en-US" sz="2400" b="1" baseline="30000"/>
              <a:t>th</a:t>
            </a:r>
            <a:endParaRPr kumimoji="0" lang="en-US" sz="2000" b="0" i="0" u="none" strike="noStrike" kern="1200" cap="none" spc="0" normalizeH="0" baseline="0" noProof="0">
              <a:ln>
                <a:noFill/>
              </a:ln>
              <a:solidFill>
                <a:prstClr val="black"/>
              </a:solidFill>
              <a:effectLst/>
              <a:highlight>
                <a:srgbClr val="FFFF00"/>
              </a:highlight>
              <a:uLnTx/>
              <a:uFillTx/>
              <a:latin typeface="Tw Cen MT" panose="020B0602020104020603"/>
              <a:ea typeface="+mn-ea"/>
              <a:cs typeface="+mn-cs"/>
            </a:endParaRPr>
          </a:p>
          <a:p>
            <a:pPr marL="447675" lvl="2">
              <a:buClr>
                <a:srgbClr val="1CADE4"/>
              </a:buClr>
            </a:pPr>
            <a:r>
              <a:rPr lang="en-US" sz="2000">
                <a:solidFill>
                  <a:prstClr val="black"/>
                </a:solidFill>
              </a:rPr>
              <a:t>Working with RPA’s and agencies to identify technical assistance gaps.</a:t>
            </a:r>
          </a:p>
          <a:p>
            <a:pPr marL="447675" lvl="2">
              <a:buClr>
                <a:srgbClr val="1CADE4"/>
              </a:buClr>
            </a:pPr>
            <a:endParaRPr lang="en-US" sz="2000" b="0" i="0" u="none" strike="noStrike" kern="1200" cap="none" spc="0" normalizeH="0" baseline="0" noProof="0">
              <a:ln>
                <a:noFill/>
              </a:ln>
              <a:solidFill>
                <a:prstClr val="black"/>
              </a:solidFill>
              <a:effectLst/>
              <a:highlight>
                <a:srgbClr val="FFFF00"/>
              </a:highlight>
              <a:uLnTx/>
              <a:uFillTx/>
            </a:endParaRPr>
          </a:p>
        </p:txBody>
      </p:sp>
    </p:spTree>
    <p:extLst>
      <p:ext uri="{BB962C8B-B14F-4D97-AF65-F5344CB8AC3E}">
        <p14:creationId xmlns:p14="http://schemas.microsoft.com/office/powerpoint/2010/main" val="212672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B7AD68-2546-FA2F-A2F2-6C54E2284F2F}"/>
              </a:ext>
            </a:extLst>
          </p:cNvPr>
          <p:cNvSpPr txBox="1">
            <a:spLocks/>
          </p:cNvSpPr>
          <p:nvPr/>
        </p:nvSpPr>
        <p:spPr>
          <a:xfrm>
            <a:off x="1024128" y="585216"/>
            <a:ext cx="80182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600"/>
              </a:spcAft>
              <a:buClrTx/>
              <a:buSzTx/>
              <a:buFontTx/>
              <a:buNone/>
              <a:tabLst/>
              <a:defRPr/>
            </a:pPr>
            <a:r>
              <a:rPr kumimoji="0" lang="en-US" sz="5000" b="0" i="0" u="none" strike="noStrike" kern="1200" cap="all" spc="100" normalizeH="0" baseline="0" noProof="0">
                <a:ln>
                  <a:noFill/>
                </a:ln>
                <a:solidFill>
                  <a:prstClr val="black">
                    <a:lumMod val="95000"/>
                    <a:lumOff val="5000"/>
                  </a:prstClr>
                </a:solidFill>
                <a:effectLst/>
                <a:uLnTx/>
                <a:uFillTx/>
                <a:latin typeface="Tw Cen MT Condensed" panose="020B0606020104020203"/>
                <a:ea typeface="+mj-ea"/>
                <a:cs typeface="+mj-cs"/>
              </a:rPr>
              <a:t>FFIO Community Tour</a:t>
            </a:r>
          </a:p>
        </p:txBody>
      </p:sp>
      <p:sp>
        <p:nvSpPr>
          <p:cNvPr id="3" name="Content Placeholder 2">
            <a:extLst>
              <a:ext uri="{FF2B5EF4-FFF2-40B4-BE49-F238E27FC236}">
                <a16:creationId xmlns:a16="http://schemas.microsoft.com/office/drawing/2014/main" id="{438FAB71-C6D9-69C6-15E1-74EEA1262BBF}"/>
              </a:ext>
            </a:extLst>
          </p:cNvPr>
          <p:cNvSpPr>
            <a:spLocks noGrp="1"/>
          </p:cNvSpPr>
          <p:nvPr>
            <p:ph idx="4294967295"/>
          </p:nvPr>
        </p:nvSpPr>
        <p:spPr>
          <a:xfrm>
            <a:off x="597548" y="1566852"/>
            <a:ext cx="6062955" cy="4022725"/>
          </a:xfrm>
        </p:spPr>
        <p:txBody>
          <a:bodyPr vert="horz" lIns="45720" tIns="45720" rIns="45720" bIns="45720" rtlCol="0" anchor="t">
            <a:normAutofit/>
          </a:bodyPr>
          <a:lstStyle/>
          <a:p>
            <a:pPr marL="342900" lvl="1" indent="-342900"/>
            <a:endParaRPr lang="en-US" sz="2400" b="1"/>
          </a:p>
          <a:p>
            <a:pPr marL="525780" lvl="2" indent="-342900"/>
            <a:r>
              <a:rPr lang="en-US" sz="1800" b="1">
                <a:solidFill>
                  <a:srgbClr val="1CADE4"/>
                </a:solidFill>
              </a:rPr>
              <a:t>INFORMATION SHARING</a:t>
            </a:r>
            <a:r>
              <a:rPr lang="en-US" sz="1800"/>
              <a:t>: Provide information on federal grant application resources made available by the new legislation </a:t>
            </a:r>
          </a:p>
          <a:p>
            <a:pPr marL="525780" lvl="2" indent="-342900"/>
            <a:r>
              <a:rPr lang="en-US" sz="1800" b="1">
                <a:solidFill>
                  <a:srgbClr val="1CADE4"/>
                </a:solidFill>
              </a:rPr>
              <a:t>UNDERSTAND NEEDS AND PRIORITIES</a:t>
            </a:r>
            <a:r>
              <a:rPr lang="en-US" sz="1800" b="1"/>
              <a:t>: </a:t>
            </a:r>
            <a:r>
              <a:rPr lang="en-US" sz="1800"/>
              <a:t>Seek community input on priority projects seeking federal funding</a:t>
            </a:r>
          </a:p>
          <a:p>
            <a:pPr marL="525780" lvl="2" indent="-342900"/>
            <a:r>
              <a:rPr lang="en-US" sz="1800" b="1">
                <a:solidFill>
                  <a:srgbClr val="1CADE4"/>
                </a:solidFill>
              </a:rPr>
              <a:t>GATHER FEEDBACK</a:t>
            </a:r>
            <a:r>
              <a:rPr lang="en-US" sz="1800"/>
              <a:t>: Solicit feedback on the Federal Funds Partnership and other FFIO processes</a:t>
            </a:r>
          </a:p>
          <a:p>
            <a:pPr marL="182880" lvl="2" indent="0">
              <a:buNone/>
            </a:pPr>
            <a:endParaRPr lang="en-US" sz="1800"/>
          </a:p>
        </p:txBody>
      </p:sp>
      <p:pic>
        <p:nvPicPr>
          <p:cNvPr id="4" name="Picture 3">
            <a:extLst>
              <a:ext uri="{FF2B5EF4-FFF2-40B4-BE49-F238E27FC236}">
                <a16:creationId xmlns:a16="http://schemas.microsoft.com/office/drawing/2014/main" id="{B4E2242C-82E8-D3DC-02DB-C1379B48FA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1788" y="491"/>
            <a:ext cx="5297014" cy="6857510"/>
          </a:xfrm>
          <a:prstGeom prst="rect">
            <a:avLst/>
          </a:prstGeom>
        </p:spPr>
      </p:pic>
      <p:pic>
        <p:nvPicPr>
          <p:cNvPr id="15" name="Graphic 14" descr="Marker outline">
            <a:extLst>
              <a:ext uri="{FF2B5EF4-FFF2-40B4-BE49-F238E27FC236}">
                <a16:creationId xmlns:a16="http://schemas.microsoft.com/office/drawing/2014/main" id="{D6F6D2DC-A141-97FA-86B7-BC9C355AC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331" y="4420109"/>
            <a:ext cx="706120" cy="706120"/>
          </a:xfrm>
          <a:prstGeom prst="rect">
            <a:avLst/>
          </a:prstGeom>
        </p:spPr>
      </p:pic>
      <p:cxnSp>
        <p:nvCxnSpPr>
          <p:cNvPr id="16" name="Connector: Curved 18">
            <a:extLst>
              <a:ext uri="{FF2B5EF4-FFF2-40B4-BE49-F238E27FC236}">
                <a16:creationId xmlns:a16="http://schemas.microsoft.com/office/drawing/2014/main" id="{598D7587-8673-9E9A-8327-9A0EA590F182}"/>
              </a:ext>
            </a:extLst>
          </p:cNvPr>
          <p:cNvCxnSpPr>
            <a:cxnSpLocks/>
          </p:cNvCxnSpPr>
          <p:nvPr/>
        </p:nvCxnSpPr>
        <p:spPr>
          <a:xfrm>
            <a:off x="557392" y="5046746"/>
            <a:ext cx="1097354" cy="1051781"/>
          </a:xfrm>
          <a:prstGeom prst="curvedConnector3">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nector: Curved 20">
            <a:extLst>
              <a:ext uri="{FF2B5EF4-FFF2-40B4-BE49-F238E27FC236}">
                <a16:creationId xmlns:a16="http://schemas.microsoft.com/office/drawing/2014/main" id="{6C61E914-8ED6-75FB-7E05-D33B707D9243}"/>
              </a:ext>
            </a:extLst>
          </p:cNvPr>
          <p:cNvCxnSpPr>
            <a:cxnSpLocks/>
          </p:cNvCxnSpPr>
          <p:nvPr/>
        </p:nvCxnSpPr>
        <p:spPr>
          <a:xfrm flipV="1">
            <a:off x="1648027" y="5765037"/>
            <a:ext cx="1452790" cy="333490"/>
          </a:xfrm>
          <a:prstGeom prst="curvedConnector3">
            <a:avLst>
              <a:gd name="adj1" fmla="val 50000"/>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948B3901-F227-88C5-1D1A-F1E84F6CA2CA}"/>
              </a:ext>
            </a:extLst>
          </p:cNvPr>
          <p:cNvSpPr txBox="1"/>
          <p:nvPr/>
        </p:nvSpPr>
        <p:spPr>
          <a:xfrm>
            <a:off x="970924" y="6098527"/>
            <a:ext cx="16328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WORCESTER</a:t>
            </a:r>
          </a:p>
        </p:txBody>
      </p:sp>
      <p:sp>
        <p:nvSpPr>
          <p:cNvPr id="20" name="TextBox 19">
            <a:extLst>
              <a:ext uri="{FF2B5EF4-FFF2-40B4-BE49-F238E27FC236}">
                <a16:creationId xmlns:a16="http://schemas.microsoft.com/office/drawing/2014/main" id="{DEC32FC3-55A4-E3AA-754B-93D636BDA57C}"/>
              </a:ext>
            </a:extLst>
          </p:cNvPr>
          <p:cNvSpPr txBox="1"/>
          <p:nvPr/>
        </p:nvSpPr>
        <p:spPr>
          <a:xfrm>
            <a:off x="2554111" y="5821528"/>
            <a:ext cx="1632898"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HAVERHILL</a:t>
            </a:r>
            <a:endParaRPr lang="en-US" sz="1800" b="0" i="0" u="none" strike="noStrike" kern="1200" cap="none" spc="0" normalizeH="0" baseline="0" noProof="0">
              <a:ln>
                <a:noFill/>
              </a:ln>
              <a:solidFill>
                <a:prstClr val="black"/>
              </a:solidFill>
              <a:effectLst/>
              <a:uLnTx/>
              <a:uFillTx/>
              <a:latin typeface="Tw Cen MT" panose="020B0602020104020603"/>
            </a:endParaRPr>
          </a:p>
        </p:txBody>
      </p:sp>
      <p:cxnSp>
        <p:nvCxnSpPr>
          <p:cNvPr id="22" name="Connector: Curved 26">
            <a:extLst>
              <a:ext uri="{FF2B5EF4-FFF2-40B4-BE49-F238E27FC236}">
                <a16:creationId xmlns:a16="http://schemas.microsoft.com/office/drawing/2014/main" id="{16809AB9-1DB2-B4BD-C8E3-541BE5DE6DAB}"/>
              </a:ext>
            </a:extLst>
          </p:cNvPr>
          <p:cNvCxnSpPr>
            <a:cxnSpLocks/>
          </p:cNvCxnSpPr>
          <p:nvPr/>
        </p:nvCxnSpPr>
        <p:spPr>
          <a:xfrm flipV="1">
            <a:off x="3159756" y="5126229"/>
            <a:ext cx="1442791" cy="638807"/>
          </a:xfrm>
          <a:prstGeom prst="curvedConnector3">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F98E5EC-484A-62A9-5DE6-CE7D504A60E8}"/>
              </a:ext>
            </a:extLst>
          </p:cNvPr>
          <p:cNvCxnSpPr>
            <a:cxnSpLocks/>
          </p:cNvCxnSpPr>
          <p:nvPr/>
        </p:nvCxnSpPr>
        <p:spPr>
          <a:xfrm>
            <a:off x="6660503" y="5602090"/>
            <a:ext cx="20429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or: Curved 5">
            <a:extLst>
              <a:ext uri="{FF2B5EF4-FFF2-40B4-BE49-F238E27FC236}">
                <a16:creationId xmlns:a16="http://schemas.microsoft.com/office/drawing/2014/main" id="{8DF9F752-057A-E7CF-1039-AE6C1C6BADAB}"/>
              </a:ext>
            </a:extLst>
          </p:cNvPr>
          <p:cNvCxnSpPr>
            <a:cxnSpLocks/>
          </p:cNvCxnSpPr>
          <p:nvPr/>
        </p:nvCxnSpPr>
        <p:spPr>
          <a:xfrm>
            <a:off x="4686827" y="5126229"/>
            <a:ext cx="2067748" cy="475861"/>
          </a:xfrm>
          <a:prstGeom prst="curvedConnector3">
            <a:avLst>
              <a:gd name="adj1" fmla="val 50000"/>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0" name="Graphic 29" descr="Marker outline">
            <a:extLst>
              <a:ext uri="{FF2B5EF4-FFF2-40B4-BE49-F238E27FC236}">
                <a16:creationId xmlns:a16="http://schemas.microsoft.com/office/drawing/2014/main" id="{6E51326A-F30E-E61E-943B-9BD6E2A05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8826" y="4539045"/>
            <a:ext cx="706120" cy="706120"/>
          </a:xfrm>
          <a:prstGeom prst="rect">
            <a:avLst/>
          </a:prstGeom>
        </p:spPr>
      </p:pic>
      <p:sp>
        <p:nvSpPr>
          <p:cNvPr id="31" name="TextBox 30">
            <a:extLst>
              <a:ext uri="{FF2B5EF4-FFF2-40B4-BE49-F238E27FC236}">
                <a16:creationId xmlns:a16="http://schemas.microsoft.com/office/drawing/2014/main" id="{34D20D0F-6FCF-BDE8-9715-EA5D7DCB6742}"/>
              </a:ext>
            </a:extLst>
          </p:cNvPr>
          <p:cNvSpPr txBox="1"/>
          <p:nvPr/>
        </p:nvSpPr>
        <p:spPr>
          <a:xfrm>
            <a:off x="4050721" y="5227196"/>
            <a:ext cx="1632898" cy="36933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Tw Cen MT" panose="020B0602020104020603"/>
              </a:rPr>
              <a:t>BROCKTON</a:t>
            </a:r>
          </a:p>
        </p:txBody>
      </p:sp>
      <p:pic>
        <p:nvPicPr>
          <p:cNvPr id="32" name="Graphic 31" descr="Marker outline">
            <a:extLst>
              <a:ext uri="{FF2B5EF4-FFF2-40B4-BE49-F238E27FC236}">
                <a16:creationId xmlns:a16="http://schemas.microsoft.com/office/drawing/2014/main" id="{461E03C6-3418-4142-F0BE-8319D9A8F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6411" y="5466589"/>
            <a:ext cx="706120" cy="706120"/>
          </a:xfrm>
          <a:prstGeom prst="rect">
            <a:avLst/>
          </a:prstGeom>
        </p:spPr>
      </p:pic>
      <p:pic>
        <p:nvPicPr>
          <p:cNvPr id="33" name="Graphic 32" descr="Marker outline">
            <a:extLst>
              <a:ext uri="{FF2B5EF4-FFF2-40B4-BE49-F238E27FC236}">
                <a16:creationId xmlns:a16="http://schemas.microsoft.com/office/drawing/2014/main" id="{7A8BCF02-3215-3FF9-1768-74F3EAB5D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9131" y="5131309"/>
            <a:ext cx="706120" cy="706120"/>
          </a:xfrm>
          <a:prstGeom prst="rect">
            <a:avLst/>
          </a:prstGeom>
        </p:spPr>
      </p:pic>
      <p:pic>
        <p:nvPicPr>
          <p:cNvPr id="34" name="Graphic 33" descr="Marker outline">
            <a:extLst>
              <a:ext uri="{FF2B5EF4-FFF2-40B4-BE49-F238E27FC236}">
                <a16:creationId xmlns:a16="http://schemas.microsoft.com/office/drawing/2014/main" id="{BD3586F9-80B9-C433-BABC-82FB4705D8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6640" y="4892105"/>
            <a:ext cx="706120" cy="706120"/>
          </a:xfrm>
          <a:prstGeom prst="rect">
            <a:avLst/>
          </a:prstGeom>
        </p:spPr>
      </p:pic>
      <p:sp>
        <p:nvSpPr>
          <p:cNvPr id="35" name="TextBox 34">
            <a:extLst>
              <a:ext uri="{FF2B5EF4-FFF2-40B4-BE49-F238E27FC236}">
                <a16:creationId xmlns:a16="http://schemas.microsoft.com/office/drawing/2014/main" id="{45408371-3851-6DEC-FF02-1841D0A4600B}"/>
              </a:ext>
            </a:extLst>
          </p:cNvPr>
          <p:cNvSpPr txBox="1"/>
          <p:nvPr/>
        </p:nvSpPr>
        <p:spPr>
          <a:xfrm>
            <a:off x="5588250" y="5587934"/>
            <a:ext cx="1632898"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Tw Cen MT" panose="020B0602020104020603"/>
              </a:rPr>
              <a:t>BOSTON</a:t>
            </a:r>
          </a:p>
          <a:p>
            <a:pPr>
              <a:defRPr/>
            </a:pPr>
            <a:r>
              <a:rPr lang="en-US" sz="1400">
                <a:solidFill>
                  <a:srgbClr val="FF0000"/>
                </a:solidFill>
                <a:latin typeface="Tw Cen MT" panose="020B0602020104020603"/>
              </a:rPr>
              <a:t>  (April 9th)</a:t>
            </a:r>
          </a:p>
        </p:txBody>
      </p:sp>
      <p:sp>
        <p:nvSpPr>
          <p:cNvPr id="36" name="TextBox 35">
            <a:extLst>
              <a:ext uri="{FF2B5EF4-FFF2-40B4-BE49-F238E27FC236}">
                <a16:creationId xmlns:a16="http://schemas.microsoft.com/office/drawing/2014/main" id="{AA7FEAEA-740E-6548-30B4-6E689E767ED4}"/>
              </a:ext>
            </a:extLst>
          </p:cNvPr>
          <p:cNvSpPr txBox="1"/>
          <p:nvPr/>
        </p:nvSpPr>
        <p:spPr>
          <a:xfrm>
            <a:off x="-84467" y="5126229"/>
            <a:ext cx="12968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rPr>
              <a:t>PITTSFIELD</a:t>
            </a:r>
          </a:p>
        </p:txBody>
      </p:sp>
    </p:spTree>
    <p:extLst>
      <p:ext uri="{BB962C8B-B14F-4D97-AF65-F5344CB8AC3E}">
        <p14:creationId xmlns:p14="http://schemas.microsoft.com/office/powerpoint/2010/main" val="293632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7F9AB2-349C-03F4-FEE1-7D3074469279}"/>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23C29CE1-614F-8685-04FE-0C6213426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5">
            <a:extLst>
              <a:ext uri="{FF2B5EF4-FFF2-40B4-BE49-F238E27FC236}">
                <a16:creationId xmlns:a16="http://schemas.microsoft.com/office/drawing/2014/main" id="{ADB627A5-C098-58C9-7569-1A5AC8AF3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59173BB5-8D65-AF38-334C-B9633F79CA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8816B0C4-5684-A854-4A99-0BCA2A006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77BB09-A5C4-6B9C-C2BA-6385B50BF359}"/>
              </a:ext>
            </a:extLst>
          </p:cNvPr>
          <p:cNvSpPr>
            <a:spLocks noGrp="1"/>
          </p:cNvSpPr>
          <p:nvPr>
            <p:ph type="title"/>
          </p:nvPr>
        </p:nvSpPr>
        <p:spPr>
          <a:xfrm>
            <a:off x="643466" y="1534475"/>
            <a:ext cx="6992351" cy="3861558"/>
          </a:xfrm>
        </p:spPr>
        <p:txBody>
          <a:bodyPr vert="horz" lIns="91440" tIns="45720" rIns="91440" bIns="45720" rtlCol="0" anchor="ctr">
            <a:normAutofit/>
          </a:bodyPr>
          <a:lstStyle/>
          <a:p>
            <a:pPr algn="r"/>
            <a:r>
              <a:rPr lang="en-US" sz="6000" spc="200"/>
              <a:t>Federal Matching Funds Legislation</a:t>
            </a:r>
          </a:p>
        </p:txBody>
      </p:sp>
      <p:sp>
        <p:nvSpPr>
          <p:cNvPr id="32" name="Rectangle 31">
            <a:extLst>
              <a:ext uri="{FF2B5EF4-FFF2-40B4-BE49-F238E27FC236}">
                <a16:creationId xmlns:a16="http://schemas.microsoft.com/office/drawing/2014/main" id="{BFDFA2E9-B1BE-77B7-B8D7-06E6F0559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93578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8.xml><?xml version="1.0" encoding="utf-8"?>
<p:tagLst xmlns:a="http://schemas.openxmlformats.org/drawingml/2006/main" xmlns:r="http://schemas.openxmlformats.org/officeDocument/2006/relationships" xmlns:p="http://schemas.openxmlformats.org/presentationml/2006/main">
  <p:tag name="SHAPENAME" val="Subtitle"/>
</p:tagLst>
</file>

<file path=ppt/tags/tag29.xml><?xml version="1.0" encoding="utf-8"?>
<p:tagLst xmlns:a="http://schemas.openxmlformats.org/drawingml/2006/main" xmlns:r="http://schemas.openxmlformats.org/officeDocument/2006/relationships" xmlns:p="http://schemas.openxmlformats.org/presentationml/2006/main">
  <p:tag name="SHAPENAME" val="Titl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SHAPENAME" val="5. Sourc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SHAPENAME" val="5. Source"/>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1CADE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ior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defRPr sz="5500" dirty="0">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Style-1 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White">
  <a:themeElements>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6.xml><?xml version="1.0" encoding="utf-8"?>
<a:theme xmlns:a="http://schemas.openxmlformats.org/drawingml/2006/main" name="1_Style-1 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assDO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sDOT Theme" id="{8C841E2C-D113-4A07-8750-B878236504B5}" vid="{760B4F15-3A7B-4AEF-82C0-11FA9FAF66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d5013aa-fb15-41bb-bd6f-83b72aea7b34">
      <UserInfo>
        <DisplayName>Palfrey, Quentin (GOV)</DisplayName>
        <AccountId>14</AccountId>
        <AccountType/>
      </UserInfo>
      <UserInfo>
        <DisplayName>Groustra, Ben (A&amp;F)</DisplayName>
        <AccountId>12</AccountId>
        <AccountType/>
      </UserInfo>
      <UserInfo>
        <DisplayName>Brunelle, Roger (A&amp;F)</DisplayName>
        <AccountId>19</AccountId>
        <AccountType/>
      </UserInfo>
      <UserInfo>
        <DisplayName>Jauhar, Mehar (A&amp;F)</DisplayName>
        <AccountId>20</AccountId>
        <AccountType/>
      </UserInfo>
      <UserInfo>
        <DisplayName>Jeffrey, Sydney (A&amp;F)</DisplayName>
        <AccountId>25</AccountId>
        <AccountType/>
      </UserInfo>
      <UserInfo>
        <DisplayName>zzMartinez, Christina H  (A&amp;F)</DisplayName>
        <AccountId>26</AccountId>
        <AccountType/>
      </UserInfo>
      <UserInfo>
        <DisplayName>Fritz, Samuel B. (ANF)</DisplayName>
        <AccountId>27</AccountId>
        <AccountType/>
      </UserInfo>
      <UserInfo>
        <DisplayName>Leonarte Paredes, Micaela (A&amp;F)</DisplayName>
        <AccountId>116</AccountId>
        <AccountType/>
      </UserInfo>
      <UserInfo>
        <DisplayName>LaRocca, Robert E. (A&amp;F)</DisplayName>
        <AccountId>149</AccountId>
        <AccountType/>
      </UserInfo>
      <UserInfo>
        <DisplayName>O'Hanlon, Rory C.  (EOED)</DisplayName>
        <AccountId>205</AccountId>
        <AccountType/>
      </UserInfo>
      <UserInfo>
        <DisplayName>Schrag, Jonathan (GOV)</DisplayName>
        <AccountId>89</AccountId>
        <AccountType/>
      </UserInfo>
    </SharedWithUsers>
    <lcf76f155ced4ddcb4097134ff3c332f xmlns="bca20fd0-1d1f-44ac-8486-0fcbd3ca37a4">
      <Terms xmlns="http://schemas.microsoft.com/office/infopath/2007/PartnerControls"/>
    </lcf76f155ced4ddcb4097134ff3c332f>
    <TaxCatchAll xmlns="2d5013aa-fb15-41bb-bd6f-83b72aea7b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67D306CC2AB9439580D8D9E7721135" ma:contentTypeVersion="14" ma:contentTypeDescription="Create a new document." ma:contentTypeScope="" ma:versionID="3ebc0c2e3e562912fa27ee86ec372a89">
  <xsd:schema xmlns:xsd="http://www.w3.org/2001/XMLSchema" xmlns:xs="http://www.w3.org/2001/XMLSchema" xmlns:p="http://schemas.microsoft.com/office/2006/metadata/properties" xmlns:ns2="bca20fd0-1d1f-44ac-8486-0fcbd3ca37a4" xmlns:ns3="2d5013aa-fb15-41bb-bd6f-83b72aea7b34" targetNamespace="http://schemas.microsoft.com/office/2006/metadata/properties" ma:root="true" ma:fieldsID="be003f2b293049502281ee85cb697aa6" ns2:_="" ns3:_="">
    <xsd:import namespace="bca20fd0-1d1f-44ac-8486-0fcbd3ca37a4"/>
    <xsd:import namespace="2d5013aa-fb15-41bb-bd6f-83b72aea7b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20fd0-1d1f-44ac-8486-0fcbd3ca3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5013aa-fb15-41bb-bd6f-83b72aea7b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7debb64-58ec-418c-bee6-31f5618343a5}" ma:internalName="TaxCatchAll" ma:showField="CatchAllData" ma:web="2d5013aa-fb15-41bb-bd6f-83b72aea7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2BE746-F5D5-45BB-B1F3-AD790BE73D01}">
  <ds:schemaRefs>
    <ds:schemaRef ds:uri="http://schemas.microsoft.com/sharepoint/v3/contenttype/forms"/>
  </ds:schemaRefs>
</ds:datastoreItem>
</file>

<file path=customXml/itemProps2.xml><?xml version="1.0" encoding="utf-8"?>
<ds:datastoreItem xmlns:ds="http://schemas.openxmlformats.org/officeDocument/2006/customXml" ds:itemID="{67EFCB44-F934-48E1-839D-62E910D0DDA7}">
  <ds:schemaRefs>
    <ds:schemaRef ds:uri="2d5013aa-fb15-41bb-bd6f-83b72aea7b34"/>
    <ds:schemaRef ds:uri="bca20fd0-1d1f-44ac-8486-0fcbd3ca37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98910C-D7E4-478E-9AFE-7450B1AAA437}">
  <ds:schemaRefs>
    <ds:schemaRef ds:uri="2d5013aa-fb15-41bb-bd6f-83b72aea7b34"/>
    <ds:schemaRef ds:uri="bca20fd0-1d1f-44ac-8486-0fcbd3ca37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53</Slides>
  <Notes>18</Notes>
  <HiddenSlides>0</HiddenSlides>
  <ScaleCrop>false</ScaleCrop>
  <HeadingPairs>
    <vt:vector size="4" baseType="variant">
      <vt:variant>
        <vt:lpstr>Theme</vt:lpstr>
      </vt:variant>
      <vt:variant>
        <vt:i4>10</vt:i4>
      </vt:variant>
      <vt:variant>
        <vt:lpstr>Slide Titles</vt:lpstr>
      </vt:variant>
      <vt:variant>
        <vt:i4>53</vt:i4>
      </vt:variant>
    </vt:vector>
  </HeadingPairs>
  <TitlesOfParts>
    <vt:vector size="63" baseType="lpstr">
      <vt:lpstr>Integral</vt:lpstr>
      <vt:lpstr>Interior Layouts</vt:lpstr>
      <vt:lpstr>6_Style-1 Content Slides</vt:lpstr>
      <vt:lpstr>2_Office Theme</vt:lpstr>
      <vt:lpstr>1_White</vt:lpstr>
      <vt:lpstr>1_Style-1 Content Slides</vt:lpstr>
      <vt:lpstr>1_Office Theme</vt:lpstr>
      <vt:lpstr>office theme</vt:lpstr>
      <vt:lpstr>MassDOT Theme</vt:lpstr>
      <vt:lpstr>3_Office Theme</vt:lpstr>
      <vt:lpstr>Federal funds &amp; infrastructure office community tour</vt:lpstr>
      <vt:lpstr>Municipal needs survey</vt:lpstr>
      <vt:lpstr>Agenda</vt:lpstr>
      <vt:lpstr>About the Federal Funds and Infrastructure Office (FFIO)</vt:lpstr>
      <vt:lpstr>Local Government Engagement</vt:lpstr>
      <vt:lpstr>PowerPoint Presentation</vt:lpstr>
      <vt:lpstr>PowerPoint Presentation</vt:lpstr>
      <vt:lpstr>PowerPoint Presentation</vt:lpstr>
      <vt:lpstr>Federal Matching Funds Legislation</vt:lpstr>
      <vt:lpstr>PowerPoint Presentation</vt:lpstr>
      <vt:lpstr>PowerPoint Presentation</vt:lpstr>
      <vt:lpstr>PowerPoint Presentation</vt:lpstr>
      <vt:lpstr>New Federal Funding Opportunities</vt:lpstr>
      <vt:lpstr>PowerPoint Presentation</vt:lpstr>
      <vt:lpstr>PowerPoint Presentation</vt:lpstr>
      <vt:lpstr>PowerPoint Presentation</vt:lpstr>
      <vt:lpstr>Other opportunities:</vt:lpstr>
      <vt:lpstr>MassDOT Municipal Grants   Federal Funds &amp; Infrastructure Office Community Tour  March 25, 2025</vt:lpstr>
      <vt:lpstr>About the Municipal Grants Engagement (MGE) Group </vt:lpstr>
      <vt:lpstr>Specific Activities (Outreach and Engagement)  </vt:lpstr>
      <vt:lpstr>PowerPoint Presentation</vt:lpstr>
      <vt:lpstr>PowerPoint Presentation</vt:lpstr>
      <vt:lpstr>PowerPoint Presentation</vt:lpstr>
      <vt:lpstr>Key Dates</vt:lpstr>
      <vt:lpstr>Resources and Contact Information</vt:lpstr>
      <vt:lpstr>The Massachusetts  Clean Water Trust</vt:lpstr>
      <vt:lpstr>About the Massachusetts Clean Water Trust</vt:lpstr>
      <vt:lpstr>PowerPoint Presentation</vt:lpstr>
      <vt:lpstr>Advantages to Financing through the Trust</vt:lpstr>
      <vt:lpstr>Advantages to Financing through the Trust</vt:lpstr>
      <vt:lpstr>Bipartisan Infrastructure Law Grant Information</vt:lpstr>
      <vt:lpstr>BIL Investment in Massachusetts</vt:lpstr>
      <vt:lpstr>Subsidy Programs </vt:lpstr>
      <vt:lpstr>Grant Programs</vt:lpstr>
      <vt:lpstr>Grant Programs for Lead in Schools</vt:lpstr>
      <vt:lpstr>Loan Terms and Fees</vt:lpstr>
      <vt:lpstr>Trust and MassDEP Contacts</vt:lpstr>
      <vt:lpstr>For more information</vt:lpstr>
      <vt:lpstr>Direct Pay Overview  March 25,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Municipal needs survey</vt:lpstr>
      <vt:lpstr>Discussion and q&amp;a </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Funds &amp; Infrastructure Task Force</dc:title>
  <dc:creator>Palfrey, Quentin (GOV)</dc:creator>
  <cp:revision>1</cp:revision>
  <cp:lastPrinted>2024-10-16T17:09:59Z</cp:lastPrinted>
  <dcterms:created xsi:type="dcterms:W3CDTF">2023-03-29T20:35:22Z</dcterms:created>
  <dcterms:modified xsi:type="dcterms:W3CDTF">2025-03-31T16:04:13Z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0x0101005267D306CC2AB9439580D8D9E7721135</vt:lpwstr>
  </property>
  <property fmtid="{D5CDD505-2E9C-101B-9397-08002B2CF9AE}" pid="3" name="MediaServiceImageTags">
    <vt:lpwstr/>
  </property>
</Properties>
</file>