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47" r:id="rId5"/>
    <p:sldMasterId id="2147484005" r:id="rId6"/>
    <p:sldMasterId id="2147484031" r:id="rId7"/>
  </p:sldMasterIdLst>
  <p:notesMasterIdLst>
    <p:notesMasterId r:id="rId47"/>
  </p:notesMasterIdLst>
  <p:sldIdLst>
    <p:sldId id="256" r:id="rId8"/>
    <p:sldId id="2147483513" r:id="rId9"/>
    <p:sldId id="276" r:id="rId10"/>
    <p:sldId id="2147481238" r:id="rId11"/>
    <p:sldId id="2147481286" r:id="rId12"/>
    <p:sldId id="2147481257" r:id="rId13"/>
    <p:sldId id="2147483516" r:id="rId14"/>
    <p:sldId id="2147483514" r:id="rId15"/>
    <p:sldId id="2147481538" r:id="rId16"/>
    <p:sldId id="2147481539" r:id="rId17"/>
    <p:sldId id="2147481540" r:id="rId18"/>
    <p:sldId id="2147481530" r:id="rId19"/>
    <p:sldId id="2147481525" r:id="rId20"/>
    <p:sldId id="2147483532" r:id="rId21"/>
    <p:sldId id="2147483515" r:id="rId22"/>
    <p:sldId id="2147483527" r:id="rId23"/>
    <p:sldId id="2147483534" r:id="rId24"/>
    <p:sldId id="2147481526" r:id="rId25"/>
    <p:sldId id="2147483523" r:id="rId26"/>
    <p:sldId id="258" r:id="rId27"/>
    <p:sldId id="2147483524" r:id="rId28"/>
    <p:sldId id="2147483525" r:id="rId29"/>
    <p:sldId id="280" r:id="rId30"/>
    <p:sldId id="289" r:id="rId31"/>
    <p:sldId id="264" r:id="rId32"/>
    <p:sldId id="273" r:id="rId33"/>
    <p:sldId id="2147482823" r:id="rId34"/>
    <p:sldId id="2147483529" r:id="rId35"/>
    <p:sldId id="259" r:id="rId36"/>
    <p:sldId id="2147483530" r:id="rId37"/>
    <p:sldId id="257" r:id="rId38"/>
    <p:sldId id="2147483518" r:id="rId39"/>
    <p:sldId id="271" r:id="rId40"/>
    <p:sldId id="279" r:id="rId41"/>
    <p:sldId id="2147483511" r:id="rId42"/>
    <p:sldId id="267" r:id="rId43"/>
    <p:sldId id="2147481244" r:id="rId44"/>
    <p:sldId id="2147483486" r:id="rId45"/>
    <p:sldId id="2147481531" r:id="rId4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45310D-103A-C38E-CE73-98EB707DF029}" name="Fritz, Samuel B. (ANF)" initials="" userId="S::Samuel.B.Fritz@mass.gov::0242f317-a9c7-40e6-a6e6-ebbdcde2729e" providerId="AD"/>
  <p188:author id="{3CD06C1D-5D6D-0472-D810-473C14D02249}" name="Leonarte Paredes, Micaela (A&amp;F)" initials="" userId="S::Micaela.LeonarteParedes@mass.gov::9dd405bc-2413-4d02-bb30-9534b8884de8" providerId="AD"/>
  <p188:author id="{31AF9229-7526-E3F3-C778-732880ACED27}" name="Groustra, Ben (A&amp;F)" initials="G(" userId="S::ben.groustra@mass.gov::93c7cb06-fbde-4e9d-91a2-8dc2b77985d2" providerId="AD"/>
  <p188:author id="{3CB4B92D-0F62-D102-04B8-E54BD6F9742D}" name="Aggarwal, Pragun" initials="AP" userId="S::pragun_aggarwal@hks.harvard.edu::d17f6441-8b0a-45af-b7d1-a84c3adc9f6d" providerId="AD"/>
  <p188:author id="{82211E40-2100-E4DA-2CB3-D23B2F7B289F}" name="Strain, Mallory (A&amp;F)" initials="S(" userId="S::mallory.strain@mass.gov::7f2f9c2c-98ee-44e6-afe8-8ea6a9111392" providerId="AD"/>
  <p188:author id="{BDD5D365-E27C-FDFC-CB05-1A816150EECC}" name="Shim, Bran" initials="SB" userId="S::branshim@hks.harvard.edu::9f47106e-5dd4-4556-a313-7df4dfbbd886" providerId="AD"/>
  <p188:author id="{7F5F6D71-F7AA-90A2-B567-5D2417BF3D77}" name="Jauhar, Mehar (A&amp;F)" initials="JM" userId="S::mehar.jauhar@mass.gov::6b184fc0-f80d-46ab-a4ba-4a5755ad07a6" providerId="AD"/>
  <p188:author id="{3830AA89-7192-CE43-C124-A5DF848E6D3E}" name="Martin, Grace" initials="GM" userId="S::gracemartin@hks.harvard.edu::72351cea-41f8-4762-86f4-19e58f629fce" providerId="AD"/>
  <p188:author id="{9DD590AF-D77F-DF04-A9DF-ADAF05034B24}" name="Strain, Mallory (A&amp;F)" initials="MS" userId="S::Mallory.Strain@mass.gov::7f2f9c2c-98ee-44e6-afe8-8ea6a9111392" providerId="AD"/>
  <p188:author id="{6FD793B5-7AB6-D932-9082-DFCC3A7B966E}" name="Leonarte Paredes, Micaela (A&amp;F)" initials="L(" userId="S::micaela.leonarteparedes@mass.gov::9dd405bc-2413-4d02-bb30-9534b8884de8" providerId="AD"/>
  <p188:author id="{6D2E8CCE-0F6D-799C-B695-F7F81E3984A1}" name="Silalahi, Nathania" initials="SN" userId="S::nathania_silalahi@hks.harvard.edu::44c0052f-2c1f-4c11-8fa3-ef0aa4c7ce8e" providerId="AD"/>
  <p188:author id="{BF9473CF-C86E-5964-FF22-5A02877A5513}" name="Ben Groustra" initials="BG" userId="S::Ben.Groustra@mass.gov::93c7cb06-fbde-4e9d-91a2-8dc2b77985d2" providerId="AD"/>
  <p188:author id="{51A36AD0-C9C7-A60A-B190-66937E27C47A}" name="Fritz, Samuel B. (ANF)" initials="F(" userId="S::samuel.b.fritz@mass.gov::0242f317-a9c7-40e6-a6e6-ebbdcde2729e" providerId="AD"/>
  <p188:author id="{FFA027D5-5C5D-CA49-E4AD-C8603A2DF3FC}" name="LaRocca, Robert E. (A&amp;F)" initials="" userId="S::Robert.E.LaRocca@mass.gov::ceee8bfd-19b9-4b75-a601-a6435830a151" providerId="AD"/>
  <p188:author id="{8C23C4E1-5A5B-B24F-9C4F-9EC9608C1A99}" name="Jauhar, Mehar (A&amp;F)" initials="" userId="S::Mehar.Jauhar@mass.gov::6b184fc0-f80d-46ab-a4ba-4a5755ad07a6" providerId="AD"/>
  <p188:author id="{34B14DF6-F737-30E6-0A2A-A30C85CE4E22}" name="LaRocca, Robert E. (A&amp;F)" initials="L(" userId="S::robert.e.larocca@mass.gov::ceee8bfd-19b9-4b75-a601-a6435830a151" providerId="AD"/>
  <p188:author id="{7B3844F7-7C9B-8860-3263-73F8DC1D4507}" name="mehar jauhar" initials="mj" userId="70c90a97f9be067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E4"/>
    <a:srgbClr val="005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777674-F669-42E7-B570-1EB2373EB106}" v="2" dt="2025-05-09T15:39:00.475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occa, Robert E. (A&amp;F)" userId="S::robert.e.larocca@mass.gov::ceee8bfd-19b9-4b75-a601-a6435830a151" providerId="AD" clId="Web-{3956A604-6107-5E08-CDE6-F8D220DBED93}"/>
    <pc:docChg chg="addSld delSld modSld sldOrd">
      <pc:chgData name="LaRocca, Robert E. (A&amp;F)" userId="S::robert.e.larocca@mass.gov::ceee8bfd-19b9-4b75-a601-a6435830a151" providerId="AD" clId="Web-{3956A604-6107-5E08-CDE6-F8D220DBED93}" dt="2025-02-11T00:31:04.320" v="27"/>
      <pc:docMkLst>
        <pc:docMk/>
      </pc:docMkLst>
      <pc:sldChg chg="modSp">
        <pc:chgData name="LaRocca, Robert E. (A&amp;F)" userId="S::robert.e.larocca@mass.gov::ceee8bfd-19b9-4b75-a601-a6435830a151" providerId="AD" clId="Web-{3956A604-6107-5E08-CDE6-F8D220DBED93}" dt="2025-02-10T19:26:46.093" v="14" actId="20577"/>
        <pc:sldMkLst>
          <pc:docMk/>
          <pc:sldMk cId="1026363083" sldId="259"/>
        </pc:sldMkLst>
      </pc:sldChg>
      <pc:sldChg chg="del">
        <pc:chgData name="LaRocca, Robert E. (A&amp;F)" userId="S::robert.e.larocca@mass.gov::ceee8bfd-19b9-4b75-a601-a6435830a151" providerId="AD" clId="Web-{3956A604-6107-5E08-CDE6-F8D220DBED93}" dt="2025-02-10T19:26:21.609" v="0"/>
        <pc:sldMkLst>
          <pc:docMk/>
          <pc:sldMk cId="1689641411" sldId="268"/>
        </pc:sldMkLst>
      </pc:sldChg>
      <pc:sldChg chg="modSp ord">
        <pc:chgData name="LaRocca, Robert E. (A&amp;F)" userId="S::robert.e.larocca@mass.gov::ceee8bfd-19b9-4b75-a601-a6435830a151" providerId="AD" clId="Web-{3956A604-6107-5E08-CDE6-F8D220DBED93}" dt="2025-02-11T00:31:04.320" v="27"/>
        <pc:sldMkLst>
          <pc:docMk/>
          <pc:sldMk cId="2588308686" sldId="2147481537"/>
        </pc:sldMkLst>
      </pc:sldChg>
      <pc:sldChg chg="add">
        <pc:chgData name="LaRocca, Robert E. (A&amp;F)" userId="S::robert.e.larocca@mass.gov::ceee8bfd-19b9-4b75-a601-a6435830a151" providerId="AD" clId="Web-{3956A604-6107-5E08-CDE6-F8D220DBED93}" dt="2025-02-11T00:30:19.868" v="25"/>
        <pc:sldMkLst>
          <pc:docMk/>
          <pc:sldMk cId="3781811713" sldId="2147483488"/>
        </pc:sldMkLst>
      </pc:sldChg>
      <pc:sldChg chg="add">
        <pc:chgData name="LaRocca, Robert E. (A&amp;F)" userId="S::robert.e.larocca@mass.gov::ceee8bfd-19b9-4b75-a601-a6435830a151" providerId="AD" clId="Web-{3956A604-6107-5E08-CDE6-F8D220DBED93}" dt="2025-02-11T00:30:45.024" v="26"/>
        <pc:sldMkLst>
          <pc:docMk/>
          <pc:sldMk cId="812206341" sldId="2147483489"/>
        </pc:sldMkLst>
      </pc:sldChg>
    </pc:docChg>
  </pc:docChgLst>
  <pc:docChgLst>
    <pc:chgData name="Strain, Mallory (A&amp;F)" userId="S::mallory.strain@mass.gov::7f2f9c2c-98ee-44e6-afe8-8ea6a9111392" providerId="AD" clId="Web-{8B4C89F1-F2FA-8A38-0504-FF3C1C4A409E}"/>
    <pc:docChg chg="modSld sldOrd">
      <pc:chgData name="Strain, Mallory (A&amp;F)" userId="S::mallory.strain@mass.gov::7f2f9c2c-98ee-44e6-afe8-8ea6a9111392" providerId="AD" clId="Web-{8B4C89F1-F2FA-8A38-0504-FF3C1C4A409E}" dt="2025-05-06T18:49:54.327" v="6"/>
      <pc:docMkLst>
        <pc:docMk/>
      </pc:docMkLst>
      <pc:sldChg chg="delSp modSp modCm">
        <pc:chgData name="Strain, Mallory (A&amp;F)" userId="S::mallory.strain@mass.gov::7f2f9c2c-98ee-44e6-afe8-8ea6a9111392" providerId="AD" clId="Web-{8B4C89F1-F2FA-8A38-0504-FF3C1C4A409E}" dt="2025-05-06T18:44:50" v="4"/>
        <pc:sldMkLst>
          <pc:docMk/>
          <pc:sldMk cId="134493546" sldId="2147481525"/>
        </pc:sldMkLst>
        <pc:spChg chg="del mod">
          <ac:chgData name="Strain, Mallory (A&amp;F)" userId="S::mallory.strain@mass.gov::7f2f9c2c-98ee-44e6-afe8-8ea6a9111392" providerId="AD" clId="Web-{8B4C89F1-F2FA-8A38-0504-FF3C1C4A409E}" dt="2025-05-06T18:44:45.719" v="3"/>
          <ac:spMkLst>
            <pc:docMk/>
            <pc:sldMk cId="134493546" sldId="2147481525"/>
            <ac:spMk id="2" creationId="{DC334729-BDD8-9905-8A3B-03B7465C55AD}"/>
          </ac:spMkLst>
        </pc:spChg>
        <pc:picChg chg="del">
          <ac:chgData name="Strain, Mallory (A&amp;F)" userId="S::mallory.strain@mass.gov::7f2f9c2c-98ee-44e6-afe8-8ea6a9111392" providerId="AD" clId="Web-{8B4C89F1-F2FA-8A38-0504-FF3C1C4A409E}" dt="2025-05-06T18:44:50" v="4"/>
          <ac:picMkLst>
            <pc:docMk/>
            <pc:sldMk cId="134493546" sldId="2147481525"/>
            <ac:picMk id="1030" creationId="{AF2B0AEF-E74B-629B-E6E5-1265F49CC5C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8B4C89F1-F2FA-8A38-0504-FF3C1C4A409E}" dt="2025-05-06T18:44:44.782" v="2" actId="20577"/>
              <pc2:cmMkLst xmlns:pc2="http://schemas.microsoft.com/office/powerpoint/2019/9/main/command">
                <pc:docMk/>
                <pc:sldMk cId="134493546" sldId="2147481525"/>
                <pc2:cmMk id="{367E9DAF-F372-4792-BB29-E25F6D710F94}"/>
              </pc2:cmMkLst>
            </pc226:cmChg>
          </p:ext>
        </pc:extLst>
      </pc:sldChg>
      <pc:sldChg chg="ord">
        <pc:chgData name="Strain, Mallory (A&amp;F)" userId="S::mallory.strain@mass.gov::7f2f9c2c-98ee-44e6-afe8-8ea6a9111392" providerId="AD" clId="Web-{8B4C89F1-F2FA-8A38-0504-FF3C1C4A409E}" dt="2025-05-06T17:11:12.749" v="0"/>
        <pc:sldMkLst>
          <pc:docMk/>
          <pc:sldMk cId="2934033854" sldId="2147481531"/>
        </pc:sldMkLst>
      </pc:sldChg>
      <pc:sldChg chg="ord">
        <pc:chgData name="Strain, Mallory (A&amp;F)" userId="S::mallory.strain@mass.gov::7f2f9c2c-98ee-44e6-afe8-8ea6a9111392" providerId="AD" clId="Web-{8B4C89F1-F2FA-8A38-0504-FF3C1C4A409E}" dt="2025-05-06T17:11:18.859" v="1"/>
        <pc:sldMkLst>
          <pc:docMk/>
          <pc:sldMk cId="1741467460" sldId="2147483486"/>
        </pc:sldMkLst>
      </pc:sldChg>
      <pc:sldChg chg="modSp">
        <pc:chgData name="Strain, Mallory (A&amp;F)" userId="S::mallory.strain@mass.gov::7f2f9c2c-98ee-44e6-afe8-8ea6a9111392" providerId="AD" clId="Web-{8B4C89F1-F2FA-8A38-0504-FF3C1C4A409E}" dt="2025-05-06T18:46:54.312" v="5"/>
        <pc:sldMkLst>
          <pc:docMk/>
          <pc:sldMk cId="927177935" sldId="2147483527"/>
        </pc:sldMkLst>
        <pc:graphicFrameChg chg="modGraphic">
          <ac:chgData name="Strain, Mallory (A&amp;F)" userId="S::mallory.strain@mass.gov::7f2f9c2c-98ee-44e6-afe8-8ea6a9111392" providerId="AD" clId="Web-{8B4C89F1-F2FA-8A38-0504-FF3C1C4A409E}" dt="2025-05-06T18:46:54.312" v="5"/>
          <ac:graphicFrameMkLst>
            <pc:docMk/>
            <pc:sldMk cId="927177935" sldId="2147483527"/>
            <ac:graphicFrameMk id="6" creationId="{4C906486-E95B-F55A-6695-30C3148FF2F2}"/>
          </ac:graphicFrameMkLst>
        </pc:graphicFrameChg>
      </pc:sldChg>
      <pc:sldChg chg="modSp">
        <pc:chgData name="Strain, Mallory (A&amp;F)" userId="S::mallory.strain@mass.gov::7f2f9c2c-98ee-44e6-afe8-8ea6a9111392" providerId="AD" clId="Web-{8B4C89F1-F2FA-8A38-0504-FF3C1C4A409E}" dt="2025-05-06T18:49:54.327" v="6"/>
        <pc:sldMkLst>
          <pc:docMk/>
          <pc:sldMk cId="2459882351" sldId="2147483534"/>
        </pc:sldMkLst>
        <pc:graphicFrameChg chg="modGraphic">
          <ac:chgData name="Strain, Mallory (A&amp;F)" userId="S::mallory.strain@mass.gov::7f2f9c2c-98ee-44e6-afe8-8ea6a9111392" providerId="AD" clId="Web-{8B4C89F1-F2FA-8A38-0504-FF3C1C4A409E}" dt="2025-05-06T18:49:54.327" v="6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</pc:docChg>
  </pc:docChgLst>
  <pc:docChgLst>
    <pc:chgData name="Strain, Mallory (A&amp;F)" userId="S::mallory.strain@mass.gov::7f2f9c2c-98ee-44e6-afe8-8ea6a9111392" providerId="AD" clId="Web-{5D035CC1-F689-67E1-1043-68DF2D3F80E3}"/>
    <pc:docChg chg="modSld">
      <pc:chgData name="Strain, Mallory (A&amp;F)" userId="S::mallory.strain@mass.gov::7f2f9c2c-98ee-44e6-afe8-8ea6a9111392" providerId="AD" clId="Web-{5D035CC1-F689-67E1-1043-68DF2D3F80E3}" dt="2025-02-11T19:08:19.760" v="65" actId="20577"/>
      <pc:docMkLst>
        <pc:docMk/>
      </pc:docMkLst>
      <pc:sldChg chg="modSp">
        <pc:chgData name="Strain, Mallory (A&amp;F)" userId="S::mallory.strain@mass.gov::7f2f9c2c-98ee-44e6-afe8-8ea6a9111392" providerId="AD" clId="Web-{5D035CC1-F689-67E1-1043-68DF2D3F80E3}" dt="2025-02-11T19:08:19.760" v="65" actId="20577"/>
        <pc:sldMkLst>
          <pc:docMk/>
          <pc:sldMk cId="3379675862" sldId="2147483477"/>
        </pc:sldMkLst>
      </pc:sldChg>
      <pc:sldChg chg="modSp">
        <pc:chgData name="Strain, Mallory (A&amp;F)" userId="S::mallory.strain@mass.gov::7f2f9c2c-98ee-44e6-afe8-8ea6a9111392" providerId="AD" clId="Web-{5D035CC1-F689-67E1-1043-68DF2D3F80E3}" dt="2025-02-11T19:05:31.307" v="30" actId="20577"/>
        <pc:sldMkLst>
          <pc:docMk/>
          <pc:sldMk cId="3830842327" sldId="2147483487"/>
        </pc:sldMkLst>
      </pc:sldChg>
    </pc:docChg>
  </pc:docChgLst>
  <pc:docChgLst>
    <pc:chgData name="Strain, Mallory (A&amp;F)" userId="S::mallory.strain@mass.gov::7f2f9c2c-98ee-44e6-afe8-8ea6a9111392" providerId="AD" clId="Web-{753B8B8A-00C1-7384-6095-FA6DE6A0A2E2}"/>
    <pc:docChg chg="addSld delSld modSld">
      <pc:chgData name="Strain, Mallory (A&amp;F)" userId="S::mallory.strain@mass.gov::7f2f9c2c-98ee-44e6-afe8-8ea6a9111392" providerId="AD" clId="Web-{753B8B8A-00C1-7384-6095-FA6DE6A0A2E2}" dt="2025-05-06T15:29:54.350" v="92"/>
      <pc:docMkLst>
        <pc:docMk/>
      </pc:docMkLst>
      <pc:sldChg chg="modSp">
        <pc:chgData name="Strain, Mallory (A&amp;F)" userId="S::mallory.strain@mass.gov::7f2f9c2c-98ee-44e6-afe8-8ea6a9111392" providerId="AD" clId="Web-{753B8B8A-00C1-7384-6095-FA6DE6A0A2E2}" dt="2025-05-05T15:13:21.178" v="31" actId="1076"/>
        <pc:sldMkLst>
          <pc:docMk/>
          <pc:sldMk cId="2568010536" sldId="276"/>
        </pc:sldMkLst>
        <pc:graphicFrameChg chg="mod modGraphic">
          <ac:chgData name="Strain, Mallory (A&amp;F)" userId="S::mallory.strain@mass.gov::7f2f9c2c-98ee-44e6-afe8-8ea6a9111392" providerId="AD" clId="Web-{753B8B8A-00C1-7384-6095-FA6DE6A0A2E2}" dt="2025-05-05T15:13:21.178" v="31" actId="1076"/>
          <ac:graphicFrameMkLst>
            <pc:docMk/>
            <pc:sldMk cId="2568010536" sldId="276"/>
            <ac:graphicFrameMk id="3" creationId="{049C94AF-0C06-CB3D-9E4E-9BB946594321}"/>
          </ac:graphicFrameMkLst>
        </pc:graphicFrameChg>
      </pc:sldChg>
      <pc:sldChg chg="modSp modCm">
        <pc:chgData name="Strain, Mallory (A&amp;F)" userId="S::mallory.strain@mass.gov::7f2f9c2c-98ee-44e6-afe8-8ea6a9111392" providerId="AD" clId="Web-{753B8B8A-00C1-7384-6095-FA6DE6A0A2E2}" dt="2025-05-06T15:07:56.896" v="84" actId="20577"/>
        <pc:sldMkLst>
          <pc:docMk/>
          <pc:sldMk cId="1561720608" sldId="2147481257"/>
        </pc:sldMkLst>
        <pc:spChg chg="mod">
          <ac:chgData name="Strain, Mallory (A&amp;F)" userId="S::mallory.strain@mass.gov::7f2f9c2c-98ee-44e6-afe8-8ea6a9111392" providerId="AD" clId="Web-{753B8B8A-00C1-7384-6095-FA6DE6A0A2E2}" dt="2025-05-05T15:14:20.647" v="34" actId="20577"/>
          <ac:spMkLst>
            <pc:docMk/>
            <pc:sldMk cId="1561720608" sldId="2147481257"/>
            <ac:spMk id="3" creationId="{438FAB71-C6D9-69C6-15E1-74EEA1262BBF}"/>
          </ac:spMkLst>
        </pc:spChg>
        <pc:spChg chg="mod">
          <ac:chgData name="Strain, Mallory (A&amp;F)" userId="S::mallory.strain@mass.gov::7f2f9c2c-98ee-44e6-afe8-8ea6a9111392" providerId="AD" clId="Web-{753B8B8A-00C1-7384-6095-FA6DE6A0A2E2}" dt="2025-05-06T15:06:58.287" v="72" actId="20577"/>
          <ac:spMkLst>
            <pc:docMk/>
            <pc:sldMk cId="1561720608" sldId="2147481257"/>
            <ac:spMk id="9" creationId="{61B7AD68-2546-FA2F-A2F2-6C54E2284F2F}"/>
          </ac:spMkLst>
        </pc:spChg>
        <pc:spChg chg="mod">
          <ac:chgData name="Strain, Mallory (A&amp;F)" userId="S::mallory.strain@mass.gov::7f2f9c2c-98ee-44e6-afe8-8ea6a9111392" providerId="AD" clId="Web-{753B8B8A-00C1-7384-6095-FA6DE6A0A2E2}" dt="2025-05-06T15:07:56.896" v="84" actId="20577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753B8B8A-00C1-7384-6095-FA6DE6A0A2E2}" dt="2025-05-06T15:07:19.646" v="79" actId="20577"/>
              <pc2:cmMkLst xmlns:pc2="http://schemas.microsoft.com/office/powerpoint/2019/9/main/command">
                <pc:docMk/>
                <pc:sldMk cId="1561720608" sldId="2147481257"/>
                <pc2:cmMk id="{173DCE90-9682-F749-9565-2E2BD60E2F4B}"/>
              </pc2:cmMkLst>
            </pc226:cmChg>
          </p:ext>
        </pc:extLst>
      </pc:sldChg>
      <pc:sldChg chg="add del">
        <pc:chgData name="Strain, Mallory (A&amp;F)" userId="S::mallory.strain@mass.gov::7f2f9c2c-98ee-44e6-afe8-8ea6a9111392" providerId="AD" clId="Web-{753B8B8A-00C1-7384-6095-FA6DE6A0A2E2}" dt="2025-05-06T15:29:54.350" v="92"/>
        <pc:sldMkLst>
          <pc:docMk/>
          <pc:sldMk cId="134493546" sldId="2147481525"/>
        </pc:sldMkLst>
      </pc:sldChg>
      <pc:sldChg chg="mod modShow">
        <pc:chgData name="Strain, Mallory (A&amp;F)" userId="S::mallory.strain@mass.gov::7f2f9c2c-98ee-44e6-afe8-8ea6a9111392" providerId="AD" clId="Web-{753B8B8A-00C1-7384-6095-FA6DE6A0A2E2}" dt="2025-05-06T15:07:43.458" v="83"/>
        <pc:sldMkLst>
          <pc:docMk/>
          <pc:sldMk cId="2126720455" sldId="2147481550"/>
        </pc:sldMkLst>
      </pc:sldChg>
      <pc:sldChg chg="mod modShow">
        <pc:chgData name="Strain, Mallory (A&amp;F)" userId="S::mallory.strain@mass.gov::7f2f9c2c-98ee-44e6-afe8-8ea6a9111392" providerId="AD" clId="Web-{753B8B8A-00C1-7384-6095-FA6DE6A0A2E2}" dt="2025-05-06T15:08:36.536" v="85"/>
        <pc:sldMkLst>
          <pc:docMk/>
          <pc:sldMk cId="1751393933" sldId="2147483470"/>
        </pc:sldMkLst>
      </pc:sldChg>
      <pc:sldChg chg="del">
        <pc:chgData name="Strain, Mallory (A&amp;F)" userId="S::mallory.strain@mass.gov::7f2f9c2c-98ee-44e6-afe8-8ea6a9111392" providerId="AD" clId="Web-{753B8B8A-00C1-7384-6095-FA6DE6A0A2E2}" dt="2025-05-06T15:08:52.286" v="86"/>
        <pc:sldMkLst>
          <pc:docMk/>
          <pc:sldMk cId="326147995" sldId="2147483517"/>
        </pc:sldMkLst>
      </pc:sldChg>
      <pc:sldChg chg="del">
        <pc:chgData name="Strain, Mallory (A&amp;F)" userId="S::mallory.strain@mass.gov::7f2f9c2c-98ee-44e6-afe8-8ea6a9111392" providerId="AD" clId="Web-{753B8B8A-00C1-7384-6095-FA6DE6A0A2E2}" dt="2025-05-06T15:08:54.989" v="88"/>
        <pc:sldMkLst>
          <pc:docMk/>
          <pc:sldMk cId="3971631575" sldId="2147483518"/>
        </pc:sldMkLst>
      </pc:sldChg>
      <pc:sldChg chg="del">
        <pc:chgData name="Strain, Mallory (A&amp;F)" userId="S::mallory.strain@mass.gov::7f2f9c2c-98ee-44e6-afe8-8ea6a9111392" providerId="AD" clId="Web-{753B8B8A-00C1-7384-6095-FA6DE6A0A2E2}" dt="2025-05-06T15:08:53.957" v="87"/>
        <pc:sldMkLst>
          <pc:docMk/>
          <pc:sldMk cId="2162467127" sldId="2147483522"/>
        </pc:sldMkLst>
      </pc:sldChg>
      <pc:sldChg chg="new del">
        <pc:chgData name="Strain, Mallory (A&amp;F)" userId="S::mallory.strain@mass.gov::7f2f9c2c-98ee-44e6-afe8-8ea6a9111392" providerId="AD" clId="Web-{753B8B8A-00C1-7384-6095-FA6DE6A0A2E2}" dt="2025-05-06T15:29:46.147" v="90"/>
        <pc:sldMkLst>
          <pc:docMk/>
          <pc:sldMk cId="4268835767" sldId="2147483528"/>
        </pc:sldMkLst>
      </pc:sldChg>
    </pc:docChg>
  </pc:docChgLst>
  <pc:docChgLst>
    <pc:chgData name="Strain, Mallory (A&amp;F)" userId="7f2f9c2c-98ee-44e6-afe8-8ea6a9111392" providerId="ADAL" clId="{A5277302-314E-47C5-BF5D-4695E74757F0}"/>
    <pc:docChg chg="undo custSel addSld delSld modSld sldOrd delMainMaster modMainMaster">
      <pc:chgData name="Strain, Mallory (A&amp;F)" userId="7f2f9c2c-98ee-44e6-afe8-8ea6a9111392" providerId="ADAL" clId="{A5277302-314E-47C5-BF5D-4695E74757F0}" dt="2025-05-09T14:45:29.136" v="1047"/>
      <pc:docMkLst>
        <pc:docMk/>
      </pc:docMkLst>
      <pc:sldChg chg="add">
        <pc:chgData name="Strain, Mallory (A&amp;F)" userId="7f2f9c2c-98ee-44e6-afe8-8ea6a9111392" providerId="ADAL" clId="{A5277302-314E-47C5-BF5D-4695E74757F0}" dt="2025-05-06T17:44:48.577" v="866"/>
        <pc:sldMkLst>
          <pc:docMk/>
          <pc:sldMk cId="4288723406" sldId="259"/>
        </pc:sldMkLst>
      </pc:sldChg>
      <pc:sldChg chg="modSp mod modClrScheme chgLayout">
        <pc:chgData name="Strain, Mallory (A&amp;F)" userId="7f2f9c2c-98ee-44e6-afe8-8ea6a9111392" providerId="ADAL" clId="{A5277302-314E-47C5-BF5D-4695E74757F0}" dt="2025-05-06T17:44:49.594" v="871"/>
        <pc:sldMkLst>
          <pc:docMk/>
          <pc:sldMk cId="4026100562" sldId="264"/>
        </pc:sldMkLst>
        <pc:spChg chg="mod ord">
          <ac:chgData name="Strain, Mallory (A&amp;F)" userId="7f2f9c2c-98ee-44e6-afe8-8ea6a9111392" providerId="ADAL" clId="{A5277302-314E-47C5-BF5D-4695E74757F0}" dt="2025-05-06T17:44:49.594" v="871"/>
          <ac:spMkLst>
            <pc:docMk/>
            <pc:sldMk cId="4026100562" sldId="264"/>
            <ac:spMk id="2" creationId="{00000000-0000-0000-0000-000000000000}"/>
          </ac:spMkLst>
        </pc:spChg>
        <pc:spChg chg="mod ord">
          <ac:chgData name="Strain, Mallory (A&amp;F)" userId="7f2f9c2c-98ee-44e6-afe8-8ea6a9111392" providerId="ADAL" clId="{A5277302-314E-47C5-BF5D-4695E74757F0}" dt="2025-05-06T17:44:49.594" v="871"/>
          <ac:spMkLst>
            <pc:docMk/>
            <pc:sldMk cId="4026100562" sldId="264"/>
            <ac:spMk id="4" creationId="{00000000-0000-0000-0000-000000000000}"/>
          </ac:spMkLst>
        </pc:spChg>
        <pc:spChg chg="mod ord">
          <ac:chgData name="Strain, Mallory (A&amp;F)" userId="7f2f9c2c-98ee-44e6-afe8-8ea6a9111392" providerId="ADAL" clId="{A5277302-314E-47C5-BF5D-4695E74757F0}" dt="2025-05-06T17:44:49.594" v="871"/>
          <ac:spMkLst>
            <pc:docMk/>
            <pc:sldMk cId="4026100562" sldId="264"/>
            <ac:spMk id="6" creationId="{00000000-0000-0000-0000-000000000000}"/>
          </ac:spMkLst>
        </pc:spChg>
      </pc:sldChg>
      <pc:sldChg chg="add del setBg">
        <pc:chgData name="Strain, Mallory (A&amp;F)" userId="7f2f9c2c-98ee-44e6-afe8-8ea6a9111392" providerId="ADAL" clId="{A5277302-314E-47C5-BF5D-4695E74757F0}" dt="2025-05-06T15:40:45.041" v="856" actId="47"/>
        <pc:sldMkLst>
          <pc:docMk/>
          <pc:sldMk cId="1879325188" sldId="2147481328"/>
        </pc:sldMkLst>
      </pc:sldChg>
      <pc:sldChg chg="addSp delSp modSp add mod setBg">
        <pc:chgData name="Strain, Mallory (A&amp;F)" userId="7f2f9c2c-98ee-44e6-afe8-8ea6a9111392" providerId="ADAL" clId="{A5277302-314E-47C5-BF5D-4695E74757F0}" dt="2025-05-09T14:45:29.136" v="1047"/>
        <pc:sldMkLst>
          <pc:docMk/>
          <pc:sldMk cId="134493546" sldId="2147481525"/>
        </pc:sldMkLst>
        <pc:spChg chg="mod">
          <ac:chgData name="Strain, Mallory (A&amp;F)" userId="7f2f9c2c-98ee-44e6-afe8-8ea6a9111392" providerId="ADAL" clId="{A5277302-314E-47C5-BF5D-4695E74757F0}" dt="2025-05-06T19:09:48.084" v="903" actId="1076"/>
          <ac:spMkLst>
            <pc:docMk/>
            <pc:sldMk cId="134493546" sldId="2147481525"/>
            <ac:spMk id="4" creationId="{C86F876B-8CA5-ED01-6900-767CA9D91559}"/>
          </ac:spMkLst>
        </pc:spChg>
        <pc:spChg chg="mod">
          <ac:chgData name="Strain, Mallory (A&amp;F)" userId="7f2f9c2c-98ee-44e6-afe8-8ea6a9111392" providerId="ADAL" clId="{A5277302-314E-47C5-BF5D-4695E74757F0}" dt="2025-05-09T14:45:29.136" v="1047"/>
          <ac:spMkLst>
            <pc:docMk/>
            <pc:sldMk cId="134493546" sldId="2147481525"/>
            <ac:spMk id="5" creationId="{3A83D5BC-405A-E484-FA4F-B4230CA407AB}"/>
          </ac:spMkLst>
        </pc:spChg>
        <pc:spChg chg="mod">
          <ac:chgData name="Strain, Mallory (A&amp;F)" userId="7f2f9c2c-98ee-44e6-afe8-8ea6a9111392" providerId="ADAL" clId="{A5277302-314E-47C5-BF5D-4695E74757F0}" dt="2025-05-06T15:20:18.609" v="29" actId="20577"/>
          <ac:spMkLst>
            <pc:docMk/>
            <pc:sldMk cId="134493546" sldId="2147481525"/>
            <ac:spMk id="9" creationId="{C9DF48A7-0091-E824-9FFD-D85FEB8BA038}"/>
          </ac:spMkLst>
        </pc:spChg>
        <pc:spChg chg="add mod">
          <ac:chgData name="Strain, Mallory (A&amp;F)" userId="7f2f9c2c-98ee-44e6-afe8-8ea6a9111392" providerId="ADAL" clId="{A5277302-314E-47C5-BF5D-4695E74757F0}" dt="2025-05-06T19:10:51.542" v="917" actId="1076"/>
          <ac:spMkLst>
            <pc:docMk/>
            <pc:sldMk cId="134493546" sldId="2147481525"/>
            <ac:spMk id="13" creationId="{73E1C6F5-423F-1F5A-5A48-C850A786237F}"/>
          </ac:spMkLst>
        </pc:spChg>
        <pc:picChg chg="add mod">
          <ac:chgData name="Strain, Mallory (A&amp;F)" userId="7f2f9c2c-98ee-44e6-afe8-8ea6a9111392" providerId="ADAL" clId="{A5277302-314E-47C5-BF5D-4695E74757F0}" dt="2025-05-06T19:09:57.375" v="905" actId="1076"/>
          <ac:picMkLst>
            <pc:docMk/>
            <pc:sldMk cId="134493546" sldId="2147481525"/>
            <ac:picMk id="6" creationId="{E6139A12-2D97-489C-1640-0A7A6548CAFE}"/>
          </ac:picMkLst>
        </pc:picChg>
        <pc:picChg chg="add mod">
          <ac:chgData name="Strain, Mallory (A&amp;F)" userId="7f2f9c2c-98ee-44e6-afe8-8ea6a9111392" providerId="ADAL" clId="{A5277302-314E-47C5-BF5D-4695E74757F0}" dt="2025-05-06T19:11:03.222" v="920" actId="1076"/>
          <ac:picMkLst>
            <pc:docMk/>
            <pc:sldMk cId="134493546" sldId="2147481525"/>
            <ac:picMk id="14" creationId="{46151B7C-1FD9-8D0D-AFE7-E0CC4D970778}"/>
          </ac:picMkLst>
        </pc:picChg>
        <pc:picChg chg="mod">
          <ac:chgData name="Strain, Mallory (A&amp;F)" userId="7f2f9c2c-98ee-44e6-afe8-8ea6a9111392" providerId="ADAL" clId="{A5277302-314E-47C5-BF5D-4695E74757F0}" dt="2025-05-06T19:09:42.276" v="902" actId="1076"/>
          <ac:picMkLst>
            <pc:docMk/>
            <pc:sldMk cId="134493546" sldId="2147481525"/>
            <ac:picMk id="1028" creationId="{D49AE86F-A034-E50E-7D89-303267FAD582}"/>
          </ac:picMkLst>
        </pc:picChg>
      </pc:sldChg>
      <pc:sldChg chg="addSp delSp modSp add mod ord setBg">
        <pc:chgData name="Strain, Mallory (A&amp;F)" userId="7f2f9c2c-98ee-44e6-afe8-8ea6a9111392" providerId="ADAL" clId="{A5277302-314E-47C5-BF5D-4695E74757F0}" dt="2025-05-06T19:17:59.180" v="1042" actId="20577"/>
        <pc:sldMkLst>
          <pc:docMk/>
          <pc:sldMk cId="1533458678" sldId="2147481530"/>
        </pc:sldMkLst>
        <pc:spChg chg="mod">
          <ac:chgData name="Strain, Mallory (A&amp;F)" userId="7f2f9c2c-98ee-44e6-afe8-8ea6a9111392" providerId="ADAL" clId="{A5277302-314E-47C5-BF5D-4695E74757F0}" dt="2025-05-06T19:17:59.180" v="1042" actId="20577"/>
          <ac:spMkLst>
            <pc:docMk/>
            <pc:sldMk cId="1533458678" sldId="2147481530"/>
            <ac:spMk id="3" creationId="{5B7E331D-BBF4-F72B-9860-23E6633FC11C}"/>
          </ac:spMkLst>
        </pc:spChg>
        <pc:spChg chg="mod">
          <ac:chgData name="Strain, Mallory (A&amp;F)" userId="7f2f9c2c-98ee-44e6-afe8-8ea6a9111392" providerId="ADAL" clId="{A5277302-314E-47C5-BF5D-4695E74757F0}" dt="2025-05-06T15:30:36.997" v="34"/>
          <ac:spMkLst>
            <pc:docMk/>
            <pc:sldMk cId="1533458678" sldId="2147481530"/>
            <ac:spMk id="9" creationId="{C9DF48A7-0091-E824-9FFD-D85FEB8BA038}"/>
          </ac:spMkLst>
        </pc:spChg>
        <pc:spChg chg="mod">
          <ac:chgData name="Strain, Mallory (A&amp;F)" userId="7f2f9c2c-98ee-44e6-afe8-8ea6a9111392" providerId="ADAL" clId="{A5277302-314E-47C5-BF5D-4695E74757F0}" dt="2025-05-06T15:37:07.138" v="737" actId="113"/>
          <ac:spMkLst>
            <pc:docMk/>
            <pc:sldMk cId="1533458678" sldId="2147481530"/>
            <ac:spMk id="20" creationId="{BB986B14-B969-27A4-1D66-72EF5F11999D}"/>
          </ac:spMkLst>
        </pc:spChg>
        <pc:picChg chg="add del mod">
          <ac:chgData name="Strain, Mallory (A&amp;F)" userId="7f2f9c2c-98ee-44e6-afe8-8ea6a9111392" providerId="ADAL" clId="{A5277302-314E-47C5-BF5D-4695E74757F0}" dt="2025-05-06T19:15:05.757" v="930" actId="14100"/>
          <ac:picMkLst>
            <pc:docMk/>
            <pc:sldMk cId="1533458678" sldId="2147481530"/>
            <ac:picMk id="1026" creationId="{15387E69-E344-E7B3-CF83-C117A5E963B8}"/>
          </ac:picMkLst>
        </pc:picChg>
      </pc:sldChg>
      <pc:sldChg chg="del">
        <pc:chgData name="Strain, Mallory (A&amp;F)" userId="7f2f9c2c-98ee-44e6-afe8-8ea6a9111392" providerId="ADAL" clId="{A5277302-314E-47C5-BF5D-4695E74757F0}" dt="2025-05-06T15:18:56.548" v="4" actId="2696"/>
        <pc:sldMkLst>
          <pc:docMk/>
          <pc:sldMk cId="2126720455" sldId="2147481550"/>
        </pc:sldMkLst>
      </pc:sldChg>
      <pc:sldChg chg="add">
        <pc:chgData name="Strain, Mallory (A&amp;F)" userId="7f2f9c2c-98ee-44e6-afe8-8ea6a9111392" providerId="ADAL" clId="{A5277302-314E-47C5-BF5D-4695E74757F0}" dt="2025-05-06T17:44:47.752" v="864"/>
        <pc:sldMkLst>
          <pc:docMk/>
          <pc:sldMk cId="4148706229" sldId="2147482823"/>
        </pc:sldMkLst>
      </pc:sldChg>
      <pc:sldChg chg="add del">
        <pc:chgData name="Strain, Mallory (A&amp;F)" userId="7f2f9c2c-98ee-44e6-afe8-8ea6a9111392" providerId="ADAL" clId="{A5277302-314E-47C5-BF5D-4695E74757F0}" dt="2025-05-06T19:18:17.231" v="1044" actId="2696"/>
        <pc:sldMkLst>
          <pc:docMk/>
          <pc:sldMk cId="1751393933" sldId="2147483470"/>
        </pc:sldMkLst>
      </pc:sldChg>
      <pc:sldChg chg="add ord setBg">
        <pc:chgData name="Strain, Mallory (A&amp;F)" userId="7f2f9c2c-98ee-44e6-afe8-8ea6a9111392" providerId="ADAL" clId="{A5277302-314E-47C5-BF5D-4695E74757F0}" dt="2025-05-06T17:14:21.985" v="863"/>
        <pc:sldMkLst>
          <pc:docMk/>
          <pc:sldMk cId="642494687" sldId="2147483516"/>
        </pc:sldMkLst>
      </pc:sldChg>
      <pc:sldChg chg="del">
        <pc:chgData name="Strain, Mallory (A&amp;F)" userId="7f2f9c2c-98ee-44e6-afe8-8ea6a9111392" providerId="ADAL" clId="{A5277302-314E-47C5-BF5D-4695E74757F0}" dt="2025-05-06T15:17:53.807" v="0" actId="47"/>
        <pc:sldMkLst>
          <pc:docMk/>
          <pc:sldMk cId="2066767852" sldId="2147483516"/>
        </pc:sldMkLst>
      </pc:sldChg>
      <pc:sldChg chg="add del setBg">
        <pc:chgData name="Strain, Mallory (A&amp;F)" userId="7f2f9c2c-98ee-44e6-afe8-8ea6a9111392" providerId="ADAL" clId="{A5277302-314E-47C5-BF5D-4695E74757F0}" dt="2025-05-06T17:14:08.310" v="859" actId="2696"/>
        <pc:sldMkLst>
          <pc:docMk/>
          <pc:sldMk cId="2996083788" sldId="2147483521"/>
        </pc:sldMkLst>
      </pc:sldChg>
      <pc:sldChg chg="add del">
        <pc:chgData name="Strain, Mallory (A&amp;F)" userId="7f2f9c2c-98ee-44e6-afe8-8ea6a9111392" providerId="ADAL" clId="{A5277302-314E-47C5-BF5D-4695E74757F0}" dt="2025-05-06T15:18:23.343" v="3" actId="47"/>
        <pc:sldMkLst>
          <pc:docMk/>
          <pc:sldMk cId="1372191745" sldId="2147483526"/>
        </pc:sldMkLst>
      </pc:sldChg>
      <pc:sldChg chg="add">
        <pc:chgData name="Strain, Mallory (A&amp;F)" userId="7f2f9c2c-98ee-44e6-afe8-8ea6a9111392" providerId="ADAL" clId="{A5277302-314E-47C5-BF5D-4695E74757F0}" dt="2025-05-06T15:18:19.368" v="2"/>
        <pc:sldMkLst>
          <pc:docMk/>
          <pc:sldMk cId="927177935" sldId="2147483527"/>
        </pc:sldMkLst>
      </pc:sldChg>
      <pc:sldChg chg="del">
        <pc:chgData name="Strain, Mallory (A&amp;F)" userId="7f2f9c2c-98ee-44e6-afe8-8ea6a9111392" providerId="ADAL" clId="{A5277302-314E-47C5-BF5D-4695E74757F0}" dt="2025-05-06T17:44:54.547" v="872" actId="47"/>
        <pc:sldMkLst>
          <pc:docMk/>
          <pc:sldMk cId="3966851163" sldId="2147483528"/>
        </pc:sldMkLst>
      </pc:sldChg>
      <pc:sldChg chg="add">
        <pc:chgData name="Strain, Mallory (A&amp;F)" userId="7f2f9c2c-98ee-44e6-afe8-8ea6a9111392" providerId="ADAL" clId="{A5277302-314E-47C5-BF5D-4695E74757F0}" dt="2025-05-06T17:44:48.200" v="865"/>
        <pc:sldMkLst>
          <pc:docMk/>
          <pc:sldMk cId="3774442948" sldId="2147483529"/>
        </pc:sldMkLst>
      </pc:sldChg>
      <pc:sldChg chg="add">
        <pc:chgData name="Strain, Mallory (A&amp;F)" userId="7f2f9c2c-98ee-44e6-afe8-8ea6a9111392" providerId="ADAL" clId="{A5277302-314E-47C5-BF5D-4695E74757F0}" dt="2025-05-06T17:44:48.966" v="867"/>
        <pc:sldMkLst>
          <pc:docMk/>
          <pc:sldMk cId="451489829" sldId="2147483530"/>
        </pc:sldMkLst>
      </pc:sldChg>
      <pc:sldMasterChg chg="del delSldLayout">
        <pc:chgData name="Strain, Mallory (A&amp;F)" userId="7f2f9c2c-98ee-44e6-afe8-8ea6a9111392" providerId="ADAL" clId="{A5277302-314E-47C5-BF5D-4695E74757F0}" dt="2025-05-06T17:44:49.510" v="868"/>
        <pc:sldMasterMkLst>
          <pc:docMk/>
          <pc:sldMasterMk cId="1759776782" sldId="2147483672"/>
        </pc:sldMasterMkLst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59776782" sldId="2147483672"/>
            <pc:sldLayoutMk cId="3409636249" sldId="2147483673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59776782" sldId="2147483672"/>
            <pc:sldLayoutMk cId="432465779" sldId="2147483674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59776782" sldId="2147483672"/>
            <pc:sldLayoutMk cId="1035802339" sldId="2147483675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59776782" sldId="2147483672"/>
            <pc:sldLayoutMk cId="1940941969" sldId="2147483676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59776782" sldId="2147483672"/>
            <pc:sldLayoutMk cId="672048130" sldId="2147483677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59776782" sldId="2147483672"/>
            <pc:sldLayoutMk cId="509149868" sldId="2147483678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59776782" sldId="2147483672"/>
            <pc:sldLayoutMk cId="3135343361" sldId="2147483679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59776782" sldId="2147483672"/>
            <pc:sldLayoutMk cId="1086952488" sldId="2147483680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59776782" sldId="2147483672"/>
            <pc:sldLayoutMk cId="819920181" sldId="2147483681"/>
          </pc:sldLayoutMkLst>
        </pc:sldLayoutChg>
      </pc:sldMasterChg>
      <pc:sldMasterChg chg="del delSldLayout">
        <pc:chgData name="Strain, Mallory (A&amp;F)" userId="7f2f9c2c-98ee-44e6-afe8-8ea6a9111392" providerId="ADAL" clId="{A5277302-314E-47C5-BF5D-4695E74757F0}" dt="2025-05-06T17:44:49.510" v="868"/>
        <pc:sldMasterMkLst>
          <pc:docMk/>
          <pc:sldMasterMk cId="1732575163" sldId="2147483852"/>
        </pc:sldMasterMkLst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357718396" sldId="2147483853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1389036309" sldId="2147483854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2594917531" sldId="2147483855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2072536408" sldId="2147483856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569794064" sldId="2147483857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3578014983" sldId="2147483858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560597517" sldId="2147483859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103057176" sldId="2147483860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2690441662" sldId="2147483861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2048695585" sldId="2147483862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666094545" sldId="2147483863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2387128719" sldId="2147483864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1449292015" sldId="2147483865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3311687480" sldId="2147483867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1732575163" sldId="2147483852"/>
            <pc:sldLayoutMk cId="138657819" sldId="2147483872"/>
          </pc:sldLayoutMkLst>
        </pc:sldLayoutChg>
      </pc:sldMasterChg>
      <pc:sldMasterChg chg="del delSldLayout">
        <pc:chgData name="Strain, Mallory (A&amp;F)" userId="7f2f9c2c-98ee-44e6-afe8-8ea6a9111392" providerId="ADAL" clId="{A5277302-314E-47C5-BF5D-4695E74757F0}" dt="2025-05-06T17:44:49.510" v="868"/>
        <pc:sldMasterMkLst>
          <pc:docMk/>
          <pc:sldMasterMk cId="2042452840" sldId="2147483933"/>
        </pc:sldMasterMkLst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2042452840" sldId="2147483933"/>
            <pc:sldLayoutMk cId="4786395" sldId="2147483934"/>
          </pc:sldLayoutMkLst>
        </pc:sldLayoutChg>
      </pc:sldMasterChg>
      <pc:sldMasterChg chg="del delSldLayout">
        <pc:chgData name="Strain, Mallory (A&amp;F)" userId="7f2f9c2c-98ee-44e6-afe8-8ea6a9111392" providerId="ADAL" clId="{A5277302-314E-47C5-BF5D-4695E74757F0}" dt="2025-05-06T17:44:49.510" v="868"/>
        <pc:sldMasterMkLst>
          <pc:docMk/>
          <pc:sldMasterMk cId="3746529934" sldId="2147483935"/>
        </pc:sldMasterMkLst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3746529934" sldId="2147483935"/>
            <pc:sldLayoutMk cId="3140133052" sldId="2147483936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3746529934" sldId="2147483935"/>
            <pc:sldLayoutMk cId="269579080" sldId="2147483937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3746529934" sldId="2147483935"/>
            <pc:sldLayoutMk cId="173833883" sldId="2147483938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3746529934" sldId="2147483935"/>
            <pc:sldLayoutMk cId="1428585388" sldId="2147483939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3746529934" sldId="2147483935"/>
            <pc:sldLayoutMk cId="3134501417" sldId="2147483940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3746529934" sldId="2147483935"/>
            <pc:sldLayoutMk cId="2952291514" sldId="2147483941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3746529934" sldId="2147483935"/>
            <pc:sldLayoutMk cId="3997792779" sldId="2147483942"/>
          </pc:sldLayoutMkLst>
        </pc:sldLayoutChg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3746529934" sldId="2147483935"/>
            <pc:sldLayoutMk cId="4251703160" sldId="2147483943"/>
          </pc:sldLayoutMkLst>
        </pc:sldLayoutChg>
      </pc:sldMasterChg>
      <pc:sldMasterChg chg="del delSldLayout">
        <pc:chgData name="Strain, Mallory (A&amp;F)" userId="7f2f9c2c-98ee-44e6-afe8-8ea6a9111392" providerId="ADAL" clId="{A5277302-314E-47C5-BF5D-4695E74757F0}" dt="2025-05-06T17:44:49.510" v="868"/>
        <pc:sldMasterMkLst>
          <pc:docMk/>
          <pc:sldMasterMk cId="2479385198" sldId="2147483945"/>
        </pc:sldMasterMkLst>
        <pc:sldLayoutChg chg="del">
          <pc:chgData name="Strain, Mallory (A&amp;F)" userId="7f2f9c2c-98ee-44e6-afe8-8ea6a9111392" providerId="ADAL" clId="{A5277302-314E-47C5-BF5D-4695E74757F0}" dt="2025-05-06T17:44:49.510" v="868"/>
          <pc:sldLayoutMkLst>
            <pc:docMk/>
            <pc:sldMasterMk cId="2479385198" sldId="2147483945"/>
            <pc:sldLayoutMk cId="3475876285" sldId="2147483946"/>
          </pc:sldLayoutMkLst>
        </pc:sldLayoutChg>
      </pc:sldMasterChg>
      <pc:sldMasterChg chg="modSldLayout sldLayoutOrd">
        <pc:chgData name="Strain, Mallory (A&amp;F)" userId="7f2f9c2c-98ee-44e6-afe8-8ea6a9111392" providerId="ADAL" clId="{A5277302-314E-47C5-BF5D-4695E74757F0}" dt="2025-05-06T17:44:49.541" v="869"/>
        <pc:sldMasterMkLst>
          <pc:docMk/>
          <pc:sldMasterMk cId="1068053123" sldId="2147483947"/>
        </pc:sldMasterMkLst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704764178" sldId="2147484017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04764178" sldId="2147484017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04764178" sldId="2147484017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04764178" sldId="2147484017"/>
              <ac:spMk id="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04764178" sldId="2147484017"/>
              <ac:spMk id="5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04764178" sldId="2147484017"/>
              <ac:spMk id="6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1163740653" sldId="2147484018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163740653" sldId="2147484018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163740653" sldId="2147484018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163740653" sldId="2147484018"/>
              <ac:spMk id="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163740653" sldId="2147484018"/>
              <ac:spMk id="5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163740653" sldId="2147484018"/>
              <ac:spMk id="6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412634559" sldId="2147484019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2634559" sldId="2147484019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2634559" sldId="2147484019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2634559" sldId="2147484019"/>
              <ac:spMk id="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2634559" sldId="2147484019"/>
              <ac:spMk id="5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2634559" sldId="2147484019"/>
              <ac:spMk id="6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2953287401" sldId="2147484020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953287401" sldId="2147484020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953287401" sldId="2147484020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953287401" sldId="2147484020"/>
              <ac:spMk id="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953287401" sldId="2147484020"/>
              <ac:spMk id="5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953287401" sldId="2147484020"/>
              <ac:spMk id="6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953287401" sldId="2147484020"/>
              <ac:spMk id="7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754985220" sldId="2147484021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54985220" sldId="2147484021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54985220" sldId="2147484021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54985220" sldId="2147484021"/>
              <ac:spMk id="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54985220" sldId="2147484021"/>
              <ac:spMk id="5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54985220" sldId="2147484021"/>
              <ac:spMk id="6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54985220" sldId="2147484021"/>
              <ac:spMk id="7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54985220" sldId="2147484021"/>
              <ac:spMk id="8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754985220" sldId="2147484021"/>
              <ac:spMk id="9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2306347897" sldId="2147484022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306347897" sldId="2147484022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306347897" sldId="2147484022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306347897" sldId="2147484022"/>
              <ac:spMk id="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306347897" sldId="2147484022"/>
              <ac:spMk id="5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3768428510" sldId="2147484023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3768428510" sldId="2147484023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3768428510" sldId="2147484023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3768428510" sldId="2147484023"/>
              <ac:spMk id="4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4144416592" sldId="2147484024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44416592" sldId="2147484024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44416592" sldId="2147484024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44416592" sldId="2147484024"/>
              <ac:spMk id="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44416592" sldId="2147484024"/>
              <ac:spMk id="5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44416592" sldId="2147484024"/>
              <ac:spMk id="6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144416592" sldId="2147484024"/>
              <ac:spMk id="7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2792741319" sldId="2147484025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2741319" sldId="2147484025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2741319" sldId="2147484025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2741319" sldId="2147484025"/>
              <ac:spMk id="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2741319" sldId="2147484025"/>
              <ac:spMk id="5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2741319" sldId="2147484025"/>
              <ac:spMk id="6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2741319" sldId="2147484025"/>
              <ac:spMk id="7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2797275059" sldId="2147484026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7275059" sldId="2147484026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7275059" sldId="2147484026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7275059" sldId="2147484026"/>
              <ac:spMk id="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7275059" sldId="2147484026"/>
              <ac:spMk id="5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2797275059" sldId="2147484026"/>
              <ac:spMk id="6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1435360372" sldId="2147484027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435360372" sldId="2147484027"/>
              <ac:spMk id="2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435360372" sldId="2147484027"/>
              <ac:spMk id="3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435360372" sldId="2147484027"/>
              <ac:spMk id="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435360372" sldId="2147484027"/>
              <ac:spMk id="5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435360372" sldId="2147484027"/>
              <ac:spMk id="6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1502561208" sldId="2147484028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502561208" sldId="2147484028"/>
              <ac:spMk id="17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1502561208" sldId="2147484028"/>
              <ac:spMk id="23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4241741600" sldId="2147484029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241741600" sldId="2147484029"/>
              <ac:spMk id="3" creationId="{00000000-0000-0000-0000-000000000000}"/>
            </ac:spMkLst>
          </pc:spChg>
        </pc:sldLayoutChg>
        <pc:sldLayoutChg chg="modSp mod ord">
          <pc:chgData name="Strain, Mallory (A&amp;F)" userId="7f2f9c2c-98ee-44e6-afe8-8ea6a9111392" providerId="ADAL" clId="{A5277302-314E-47C5-BF5D-4695E74757F0}" dt="2025-05-06T17:44:49.541" v="869"/>
          <pc:sldLayoutMkLst>
            <pc:docMk/>
            <pc:sldMasterMk cId="1068053123" sldId="2147483947"/>
            <pc:sldLayoutMk cId="4270719012" sldId="2147484030"/>
          </pc:sldLayoutMkLst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270719012" sldId="2147484030"/>
              <ac:spMk id="8" creationId="{1F54B2F8-C51F-4566-BAC0-8A0C8E575488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270719012" sldId="2147484030"/>
              <ac:spMk id="14" creationId="{00000000-0000-0000-0000-000000000000}"/>
            </ac:spMkLst>
          </pc:spChg>
          <pc:spChg chg="mod">
            <ac:chgData name="Strain, Mallory (A&amp;F)" userId="7f2f9c2c-98ee-44e6-afe8-8ea6a9111392" providerId="ADAL" clId="{A5277302-314E-47C5-BF5D-4695E74757F0}" dt="2025-05-06T17:44:49.541" v="869"/>
            <ac:spMkLst>
              <pc:docMk/>
              <pc:sldMasterMk cId="1068053123" sldId="2147483947"/>
              <pc:sldLayoutMk cId="4270719012" sldId="2147484030"/>
              <ac:spMk id="18" creationId="{00000000-0000-0000-0000-000000000000}"/>
            </ac:spMkLst>
          </pc:spChg>
        </pc:sldLayoutChg>
      </pc:sldMasterChg>
      <pc:sldMasterChg chg="del sldLayoutOrd">
        <pc:chgData name="Strain, Mallory (A&amp;F)" userId="7f2f9c2c-98ee-44e6-afe8-8ea6a9111392" providerId="ADAL" clId="{A5277302-314E-47C5-BF5D-4695E74757F0}" dt="2025-05-06T17:44:49.572" v="870"/>
        <pc:sldMasterMkLst>
          <pc:docMk/>
          <pc:sldMasterMk cId="2777301322" sldId="2147484016"/>
        </pc:sldMasterMkLst>
      </pc:sldMasterChg>
    </pc:docChg>
  </pc:docChgLst>
  <pc:docChgLst>
    <pc:chgData name="Leonarte Paredes, Micaela (A&amp;F)" userId="9dd405bc-2413-4d02-bb30-9534b8884de8" providerId="ADAL" clId="{2A2590EB-084D-44C0-BBFD-8EC35D0E6162}"/>
    <pc:docChg chg="modSld">
      <pc:chgData name="Leonarte Paredes, Micaela (A&amp;F)" userId="9dd405bc-2413-4d02-bb30-9534b8884de8" providerId="ADAL" clId="{2A2590EB-084D-44C0-BBFD-8EC35D0E6162}" dt="2025-04-09T01:39:11.718" v="0" actId="2164"/>
      <pc:docMkLst>
        <pc:docMk/>
      </pc:docMkLst>
      <pc:sldChg chg="modSp mod">
        <pc:chgData name="Leonarte Paredes, Micaela (A&amp;F)" userId="9dd405bc-2413-4d02-bb30-9534b8884de8" providerId="ADAL" clId="{2A2590EB-084D-44C0-BBFD-8EC35D0E6162}" dt="2025-04-09T01:39:11.718" v="0" actId="2164"/>
        <pc:sldMkLst>
          <pc:docMk/>
          <pc:sldMk cId="3971631575" sldId="2147483518"/>
        </pc:sldMkLst>
      </pc:sldChg>
    </pc:docChg>
  </pc:docChgLst>
  <pc:docChgLst>
    <pc:chgData name="Jauhar, Mehar (A&amp;F)" userId="6b184fc0-f80d-46ab-a4ba-4a5755ad07a6" providerId="ADAL" clId="{DBF1BA25-6511-F24C-AE8D-A04FF08D333F}"/>
    <pc:docChg chg="undo custSel addSld delSld modSld delMainMaster">
      <pc:chgData name="Jauhar, Mehar (A&amp;F)" userId="6b184fc0-f80d-46ab-a4ba-4a5755ad07a6" providerId="ADAL" clId="{DBF1BA25-6511-F24C-AE8D-A04FF08D333F}" dt="2025-05-02T19:29:16.203" v="568" actId="20577"/>
      <pc:docMkLst>
        <pc:docMk/>
      </pc:docMkLst>
      <pc:sldChg chg="modSp mod">
        <pc:chgData name="Jauhar, Mehar (A&amp;F)" userId="6b184fc0-f80d-46ab-a4ba-4a5755ad07a6" providerId="ADAL" clId="{DBF1BA25-6511-F24C-AE8D-A04FF08D333F}" dt="2025-05-01T15:36:50.514" v="142" actId="13926"/>
        <pc:sldMkLst>
          <pc:docMk/>
          <pc:sldMk cId="1706473524" sldId="256"/>
        </pc:sldMkLst>
        <pc:spChg chg="mod">
          <ac:chgData name="Jauhar, Mehar (A&amp;F)" userId="6b184fc0-f80d-46ab-a4ba-4a5755ad07a6" providerId="ADAL" clId="{DBF1BA25-6511-F24C-AE8D-A04FF08D333F}" dt="2025-05-01T15:36:50.514" v="142" actId="13926"/>
          <ac:spMkLst>
            <pc:docMk/>
            <pc:sldMk cId="1706473524" sldId="256"/>
            <ac:spMk id="3" creationId="{6BF96C16-BDB2-15EE-4778-FA5D2DB3A873}"/>
          </ac:spMkLst>
        </pc:spChg>
      </pc:sldChg>
      <pc:sldChg chg="addSp delSp modSp mod addCm">
        <pc:chgData name="Jauhar, Mehar (A&amp;F)" userId="6b184fc0-f80d-46ab-a4ba-4a5755ad07a6" providerId="ADAL" clId="{DBF1BA25-6511-F24C-AE8D-A04FF08D333F}" dt="2025-05-01T17:30:06.740" v="483"/>
        <pc:sldMkLst>
          <pc:docMk/>
          <pc:sldMk cId="2266968594" sldId="257"/>
        </pc:sldMkLst>
        <pc:spChg chg="add del mod">
          <ac:chgData name="Jauhar, Mehar (A&amp;F)" userId="6b184fc0-f80d-46ab-a4ba-4a5755ad07a6" providerId="ADAL" clId="{DBF1BA25-6511-F24C-AE8D-A04FF08D333F}" dt="2025-05-01T17:29:39.437" v="473" actId="478"/>
          <ac:spMkLst>
            <pc:docMk/>
            <pc:sldMk cId="2266968594" sldId="257"/>
            <ac:spMk id="9" creationId="{8160736A-B9CE-C4DB-18B3-5554C8678C21}"/>
          </ac:spMkLst>
        </pc:spChg>
        <pc:spChg chg="add mod">
          <ac:chgData name="Jauhar, Mehar (A&amp;F)" userId="6b184fc0-f80d-46ab-a4ba-4a5755ad07a6" providerId="ADAL" clId="{DBF1BA25-6511-F24C-AE8D-A04FF08D333F}" dt="2025-05-01T17:29:58.619" v="481" actId="20577"/>
          <ac:spMkLst>
            <pc:docMk/>
            <pc:sldMk cId="2266968594" sldId="257"/>
            <ac:spMk id="16" creationId="{C1E870C5-37B9-F0CB-E8F5-BCA57428FB08}"/>
          </ac:spMkLst>
        </pc:spChg>
        <pc:spChg chg="add mod">
          <ac:chgData name="Jauhar, Mehar (A&amp;F)" userId="6b184fc0-f80d-46ab-a4ba-4a5755ad07a6" providerId="ADAL" clId="{DBF1BA25-6511-F24C-AE8D-A04FF08D333F}" dt="2025-05-01T17:30:06.740" v="483"/>
          <ac:spMkLst>
            <pc:docMk/>
            <pc:sldMk cId="2266968594" sldId="257"/>
            <ac:spMk id="17" creationId="{5BCDE945-1DA0-6630-7C4F-15E24482E95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DBF1BA25-6511-F24C-AE8D-A04FF08D333F}" dt="2025-05-01T17:27:41.441" v="439"/>
              <pc2:cmMkLst xmlns:pc2="http://schemas.microsoft.com/office/powerpoint/2019/9/main/command">
                <pc:docMk/>
                <pc:sldMk cId="2266968594" sldId="257"/>
                <pc2:cmMk id="{A6ED14F1-727C-D941-B048-91BAAB61601C}"/>
              </pc2:cmMkLst>
            </pc226:cmChg>
          </p:ext>
        </pc:extLst>
      </pc:sldChg>
      <pc:sldChg chg="add del">
        <pc:chgData name="Jauhar, Mehar (A&amp;F)" userId="6b184fc0-f80d-46ab-a4ba-4a5755ad07a6" providerId="ADAL" clId="{DBF1BA25-6511-F24C-AE8D-A04FF08D333F}" dt="2025-05-02T19:28:17.566" v="533"/>
        <pc:sldMkLst>
          <pc:docMk/>
          <pc:sldMk cId="1603070670" sldId="258"/>
        </pc:sldMkLst>
      </pc:sldChg>
      <pc:sldChg chg="add del">
        <pc:chgData name="Jauhar, Mehar (A&amp;F)" userId="6b184fc0-f80d-46ab-a4ba-4a5755ad07a6" providerId="ADAL" clId="{DBF1BA25-6511-F24C-AE8D-A04FF08D333F}" dt="2025-05-02T19:28:17.566" v="533"/>
        <pc:sldMkLst>
          <pc:docMk/>
          <pc:sldMk cId="4026100562" sldId="264"/>
        </pc:sldMkLst>
      </pc:sldChg>
      <pc:sldChg chg="add del">
        <pc:chgData name="Jauhar, Mehar (A&amp;F)" userId="6b184fc0-f80d-46ab-a4ba-4a5755ad07a6" providerId="ADAL" clId="{DBF1BA25-6511-F24C-AE8D-A04FF08D333F}" dt="2025-05-02T19:28:17.566" v="533"/>
        <pc:sldMkLst>
          <pc:docMk/>
          <pc:sldMk cId="2905261175" sldId="273"/>
        </pc:sldMkLst>
      </pc:sldChg>
      <pc:sldChg chg="add del">
        <pc:chgData name="Jauhar, Mehar (A&amp;F)" userId="6b184fc0-f80d-46ab-a4ba-4a5755ad07a6" providerId="ADAL" clId="{DBF1BA25-6511-F24C-AE8D-A04FF08D333F}" dt="2025-05-02T19:28:17.566" v="533"/>
        <pc:sldMkLst>
          <pc:docMk/>
          <pc:sldMk cId="81840332" sldId="280"/>
        </pc:sldMkLst>
      </pc:sldChg>
      <pc:sldChg chg="add del">
        <pc:chgData name="Jauhar, Mehar (A&amp;F)" userId="6b184fc0-f80d-46ab-a4ba-4a5755ad07a6" providerId="ADAL" clId="{DBF1BA25-6511-F24C-AE8D-A04FF08D333F}" dt="2025-05-02T19:28:17.566" v="533"/>
        <pc:sldMkLst>
          <pc:docMk/>
          <pc:sldMk cId="3941707896" sldId="289"/>
        </pc:sldMkLst>
      </pc:sldChg>
      <pc:sldChg chg="modSp mod addCm">
        <pc:chgData name="Jauhar, Mehar (A&amp;F)" userId="6b184fc0-f80d-46ab-a4ba-4a5755ad07a6" providerId="ADAL" clId="{DBF1BA25-6511-F24C-AE8D-A04FF08D333F}" dt="2025-05-01T14:49:41.104" v="45"/>
        <pc:sldMkLst>
          <pc:docMk/>
          <pc:sldMk cId="1561720608" sldId="2147481257"/>
        </pc:sldMkLst>
        <pc:spChg chg="mod">
          <ac:chgData name="Jauhar, Mehar (A&amp;F)" userId="6b184fc0-f80d-46ab-a4ba-4a5755ad07a6" providerId="ADAL" clId="{DBF1BA25-6511-F24C-AE8D-A04FF08D333F}" dt="2025-05-01T14:48:31.840" v="44" actId="5793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DBF1BA25-6511-F24C-AE8D-A04FF08D333F}" dt="2025-05-01T14:49:41.104" v="45"/>
              <pc2:cmMkLst xmlns:pc2="http://schemas.microsoft.com/office/powerpoint/2019/9/main/command">
                <pc:docMk/>
                <pc:sldMk cId="1561720608" sldId="2147481257"/>
                <pc2:cmMk id="{173DCE90-9682-F749-9565-2E2BD60E2F4B}"/>
              </pc2:cmMkLst>
            </pc226:cmChg>
          </p:ext>
        </pc:extLst>
      </pc:sldChg>
      <pc:sldChg chg="modSp mod addCm modCm">
        <pc:chgData name="Jauhar, Mehar (A&amp;F)" userId="6b184fc0-f80d-46ab-a4ba-4a5755ad07a6" providerId="ADAL" clId="{DBF1BA25-6511-F24C-AE8D-A04FF08D333F}" dt="2025-05-02T19:29:16.203" v="568" actId="20577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DBF1BA25-6511-F24C-AE8D-A04FF08D333F}" dt="2025-05-02T19:29:16.203" v="568" actId="20577"/>
              <pc2:cmMkLst xmlns:pc2="http://schemas.microsoft.com/office/powerpoint/2019/9/main/command">
                <pc:docMk/>
                <pc:sldMk cId="2126720455" sldId="2147481550"/>
                <pc2:cmMk id="{506D1931-FF75-8643-A930-1D7857DDAE43}"/>
              </pc2:cmMkLst>
            </pc226:cmChg>
          </p:ext>
        </pc:extLst>
      </pc:sldChg>
      <pc:sldChg chg="addSp delSp modSp mod">
        <pc:chgData name="Jauhar, Mehar (A&amp;F)" userId="6b184fc0-f80d-46ab-a4ba-4a5755ad07a6" providerId="ADAL" clId="{DBF1BA25-6511-F24C-AE8D-A04FF08D333F}" dt="2025-05-01T17:57:30.704" v="523" actId="1076"/>
        <pc:sldMkLst>
          <pc:docMk/>
          <pc:sldMk cId="1741467460" sldId="2147483486"/>
        </pc:sldMkLst>
        <pc:spChg chg="add mod">
          <ac:chgData name="Jauhar, Mehar (A&amp;F)" userId="6b184fc0-f80d-46ab-a4ba-4a5755ad07a6" providerId="ADAL" clId="{DBF1BA25-6511-F24C-AE8D-A04FF08D333F}" dt="2025-05-01T17:49:24.312" v="499" actId="20577"/>
          <ac:spMkLst>
            <pc:docMk/>
            <pc:sldMk cId="1741467460" sldId="2147483486"/>
            <ac:spMk id="2" creationId="{DC479805-2216-7463-D5AF-34C2E28BC08F}"/>
          </ac:spMkLst>
        </pc:spChg>
        <pc:spChg chg="mod">
          <ac:chgData name="Jauhar, Mehar (A&amp;F)" userId="6b184fc0-f80d-46ab-a4ba-4a5755ad07a6" providerId="ADAL" clId="{DBF1BA25-6511-F24C-AE8D-A04FF08D333F}" dt="2025-05-01T17:49:32.738" v="505" actId="1035"/>
          <ac:spMkLst>
            <pc:docMk/>
            <pc:sldMk cId="1741467460" sldId="2147483486"/>
            <ac:spMk id="25" creationId="{DA8E3E83-0A13-9A08-9C7A-0BF7CF41FAD1}"/>
          </ac:spMkLst>
        </pc:spChg>
        <pc:spChg chg="mod">
          <ac:chgData name="Jauhar, Mehar (A&amp;F)" userId="6b184fc0-f80d-46ab-a4ba-4a5755ad07a6" providerId="ADAL" clId="{DBF1BA25-6511-F24C-AE8D-A04FF08D333F}" dt="2025-05-01T17:49:57.456" v="520" actId="1076"/>
          <ac:spMkLst>
            <pc:docMk/>
            <pc:sldMk cId="1741467460" sldId="2147483486"/>
            <ac:spMk id="27" creationId="{898DE8B0-12D1-D134-F268-16B7F60CA029}"/>
          </ac:spMkLst>
        </pc:spChg>
        <pc:picChg chg="add mod">
          <ac:chgData name="Jauhar, Mehar (A&amp;F)" userId="6b184fc0-f80d-46ab-a4ba-4a5755ad07a6" providerId="ADAL" clId="{DBF1BA25-6511-F24C-AE8D-A04FF08D333F}" dt="2025-05-01T17:57:30.704" v="523" actId="1076"/>
          <ac:picMkLst>
            <pc:docMk/>
            <pc:sldMk cId="1741467460" sldId="2147483486"/>
            <ac:picMk id="5" creationId="{9759524D-6651-4CD3-A662-FCC51647CDBB}"/>
          </ac:picMkLst>
        </pc:picChg>
        <pc:picChg chg="mod">
          <ac:chgData name="Jauhar, Mehar (A&amp;F)" userId="6b184fc0-f80d-46ab-a4ba-4a5755ad07a6" providerId="ADAL" clId="{DBF1BA25-6511-F24C-AE8D-A04FF08D333F}" dt="2025-05-01T17:49:53.362" v="519" actId="1076"/>
          <ac:picMkLst>
            <pc:docMk/>
            <pc:sldMk cId="1741467460" sldId="2147483486"/>
            <ac:picMk id="31" creationId="{10C83EFA-B11F-A834-4FB7-1ECFBA9C5ED2}"/>
          </ac:picMkLst>
        </pc:picChg>
        <pc:picChg chg="add del mod">
          <ac:chgData name="Jauhar, Mehar (A&amp;F)" userId="6b184fc0-f80d-46ab-a4ba-4a5755ad07a6" providerId="ADAL" clId="{DBF1BA25-6511-F24C-AE8D-A04FF08D333F}" dt="2025-05-01T17:49:48.707" v="518" actId="1076"/>
          <ac:picMkLst>
            <pc:docMk/>
            <pc:sldMk cId="1741467460" sldId="2147483486"/>
            <ac:picMk id="34" creationId="{C1EC7EFC-965B-494A-88A8-0DE8164968DC}"/>
          </ac:picMkLst>
        </pc:picChg>
      </pc:sldChg>
      <pc:sldChg chg="addSp delSp modSp mod">
        <pc:chgData name="Jauhar, Mehar (A&amp;F)" userId="6b184fc0-f80d-46ab-a4ba-4a5755ad07a6" providerId="ADAL" clId="{DBF1BA25-6511-F24C-AE8D-A04FF08D333F}" dt="2025-05-01T16:33:06.622" v="330" actId="1038"/>
        <pc:sldMkLst>
          <pc:docMk/>
          <pc:sldMk cId="2756520490" sldId="2147483514"/>
        </pc:sldMkLst>
        <pc:spChg chg="mod">
          <ac:chgData name="Jauhar, Mehar (A&amp;F)" userId="6b184fc0-f80d-46ab-a4ba-4a5755ad07a6" providerId="ADAL" clId="{DBF1BA25-6511-F24C-AE8D-A04FF08D333F}" dt="2025-05-01T15:53:50.557" v="312" actId="1076"/>
          <ac:spMkLst>
            <pc:docMk/>
            <pc:sldMk cId="2756520490" sldId="2147483514"/>
            <ac:spMk id="5" creationId="{6E1EECB5-E59E-617E-1A65-A11915846272}"/>
          </ac:spMkLst>
        </pc:spChg>
        <pc:spChg chg="mod">
          <ac:chgData name="Jauhar, Mehar (A&amp;F)" userId="6b184fc0-f80d-46ab-a4ba-4a5755ad07a6" providerId="ADAL" clId="{DBF1BA25-6511-F24C-AE8D-A04FF08D333F}" dt="2025-05-01T15:53:37.764" v="299" actId="1076"/>
          <ac:spMkLst>
            <pc:docMk/>
            <pc:sldMk cId="2756520490" sldId="2147483514"/>
            <ac:spMk id="18" creationId="{948B3901-F227-88C5-1D1A-F1E84F6CA2CA}"/>
          </ac:spMkLst>
        </pc:spChg>
        <pc:spChg chg="mod">
          <ac:chgData name="Jauhar, Mehar (A&amp;F)" userId="6b184fc0-f80d-46ab-a4ba-4a5755ad07a6" providerId="ADAL" clId="{DBF1BA25-6511-F24C-AE8D-A04FF08D333F}" dt="2025-05-01T15:53:31.078" v="296" actId="1076"/>
          <ac:spMkLst>
            <pc:docMk/>
            <pc:sldMk cId="2756520490" sldId="2147483514"/>
            <ac:spMk id="20" creationId="{DEC32FC3-55A4-E3AA-754B-93D636BDA57C}"/>
          </ac:spMkLst>
        </pc:spChg>
        <pc:spChg chg="add mod">
          <ac:chgData name="Jauhar, Mehar (A&amp;F)" userId="6b184fc0-f80d-46ab-a4ba-4a5755ad07a6" providerId="ADAL" clId="{DBF1BA25-6511-F24C-AE8D-A04FF08D333F}" dt="2025-05-01T16:32:58.637" v="320" actId="1037"/>
          <ac:spMkLst>
            <pc:docMk/>
            <pc:sldMk cId="2756520490" sldId="2147483514"/>
            <ac:spMk id="25" creationId="{94BEF636-093A-0EBC-A779-FD2FA9804C2B}"/>
          </ac:spMkLst>
        </pc:spChg>
        <pc:spChg chg="mod">
          <ac:chgData name="Jauhar, Mehar (A&amp;F)" userId="6b184fc0-f80d-46ab-a4ba-4a5755ad07a6" providerId="ADAL" clId="{DBF1BA25-6511-F24C-AE8D-A04FF08D333F}" dt="2025-05-01T15:53:24.612" v="294" actId="1076"/>
          <ac:spMkLst>
            <pc:docMk/>
            <pc:sldMk cId="2756520490" sldId="2147483514"/>
            <ac:spMk id="31" creationId="{34D20D0F-6FCF-BDE8-9715-EA5D7DCB6742}"/>
          </ac:spMkLst>
        </pc:spChg>
        <pc:spChg chg="mod">
          <ac:chgData name="Jauhar, Mehar (A&amp;F)" userId="6b184fc0-f80d-46ab-a4ba-4a5755ad07a6" providerId="ADAL" clId="{DBF1BA25-6511-F24C-AE8D-A04FF08D333F}" dt="2025-05-01T15:52:30.737" v="281" actId="1076"/>
          <ac:spMkLst>
            <pc:docMk/>
            <pc:sldMk cId="2756520490" sldId="2147483514"/>
            <ac:spMk id="35" creationId="{45408371-3851-6DEC-FF02-1841D0A4600B}"/>
          </ac:spMkLst>
        </pc:spChg>
        <pc:spChg chg="mod">
          <ac:chgData name="Jauhar, Mehar (A&amp;F)" userId="6b184fc0-f80d-46ab-a4ba-4a5755ad07a6" providerId="ADAL" clId="{DBF1BA25-6511-F24C-AE8D-A04FF08D333F}" dt="2025-05-01T15:44:59.809" v="231" actId="1076"/>
          <ac:spMkLst>
            <pc:docMk/>
            <pc:sldMk cId="2756520490" sldId="2147483514"/>
            <ac:spMk id="36" creationId="{AA7FEAEA-740E-6548-30B4-6E689E767ED4}"/>
          </ac:spMkLst>
        </pc:spChg>
        <pc:picChg chg="mod">
          <ac:chgData name="Jauhar, Mehar (A&amp;F)" userId="6b184fc0-f80d-46ab-a4ba-4a5755ad07a6" providerId="ADAL" clId="{DBF1BA25-6511-F24C-AE8D-A04FF08D333F}" dt="2025-05-01T15:53:26.532" v="295" actId="1076"/>
          <ac:picMkLst>
            <pc:docMk/>
            <pc:sldMk cId="2756520490" sldId="2147483514"/>
            <ac:picMk id="2" creationId="{8D4498DC-8481-1115-F6D5-D44A324B5003}"/>
          </ac:picMkLst>
        </pc:picChg>
        <pc:picChg chg="mod">
          <ac:chgData name="Jauhar, Mehar (A&amp;F)" userId="6b184fc0-f80d-46ab-a4ba-4a5755ad07a6" providerId="ADAL" clId="{DBF1BA25-6511-F24C-AE8D-A04FF08D333F}" dt="2025-05-01T15:51:38.154" v="266" actId="14100"/>
          <ac:picMkLst>
            <pc:docMk/>
            <pc:sldMk cId="2756520490" sldId="2147483514"/>
            <ac:picMk id="4" creationId="{B4E2242C-82E8-D3DC-02DB-C1379B48FAB6}"/>
          </ac:picMkLst>
        </pc:picChg>
        <pc:picChg chg="add mod">
          <ac:chgData name="Jauhar, Mehar (A&amp;F)" userId="6b184fc0-f80d-46ab-a4ba-4a5755ad07a6" providerId="ADAL" clId="{DBF1BA25-6511-F24C-AE8D-A04FF08D333F}" dt="2025-05-01T15:53:16.271" v="293" actId="1076"/>
          <ac:picMkLst>
            <pc:docMk/>
            <pc:sldMk cId="2756520490" sldId="2147483514"/>
            <ac:picMk id="8" creationId="{BD94A702-9E9D-E40F-2EF3-D4A2D183733C}"/>
          </ac:picMkLst>
        </pc:picChg>
        <pc:picChg chg="mod">
          <ac:chgData name="Jauhar, Mehar (A&amp;F)" userId="6b184fc0-f80d-46ab-a4ba-4a5755ad07a6" providerId="ADAL" clId="{DBF1BA25-6511-F24C-AE8D-A04FF08D333F}" dt="2025-05-01T15:44:56.545" v="230" actId="1076"/>
          <ac:picMkLst>
            <pc:docMk/>
            <pc:sldMk cId="2756520490" sldId="2147483514"/>
            <ac:picMk id="15" creationId="{D6F6D2DC-A141-97FA-86B7-BC9C355ACC1E}"/>
          </ac:picMkLst>
        </pc:picChg>
        <pc:picChg chg="add mod">
          <ac:chgData name="Jauhar, Mehar (A&amp;F)" userId="6b184fc0-f80d-46ab-a4ba-4a5755ad07a6" providerId="ADAL" clId="{DBF1BA25-6511-F24C-AE8D-A04FF08D333F}" dt="2025-05-01T15:52:54.276" v="286" actId="1076"/>
          <ac:picMkLst>
            <pc:docMk/>
            <pc:sldMk cId="2756520490" sldId="2147483514"/>
            <ac:picMk id="23" creationId="{52CE81FB-9250-56E9-DD64-4772E118BDE9}"/>
          </ac:picMkLst>
        </pc:picChg>
        <pc:picChg chg="mod">
          <ac:chgData name="Jauhar, Mehar (A&amp;F)" userId="6b184fc0-f80d-46ab-a4ba-4a5755ad07a6" providerId="ADAL" clId="{DBF1BA25-6511-F24C-AE8D-A04FF08D333F}" dt="2025-05-01T15:53:34.840" v="298" actId="1076"/>
          <ac:picMkLst>
            <pc:docMk/>
            <pc:sldMk cId="2756520490" sldId="2147483514"/>
            <ac:picMk id="32" creationId="{461E03C6-3418-4142-F0BE-8319D9A8FC81}"/>
          </ac:picMkLst>
        </pc:picChg>
        <pc:picChg chg="mod">
          <ac:chgData name="Jauhar, Mehar (A&amp;F)" userId="6b184fc0-f80d-46ab-a4ba-4a5755ad07a6" providerId="ADAL" clId="{DBF1BA25-6511-F24C-AE8D-A04FF08D333F}" dt="2025-05-01T15:53:32.780" v="297" actId="1076"/>
          <ac:picMkLst>
            <pc:docMk/>
            <pc:sldMk cId="2756520490" sldId="2147483514"/>
            <ac:picMk id="33" creationId="{7A8BCF02-3215-3FF9-1768-74F3EAB5D1BD}"/>
          </ac:picMkLst>
        </pc:picChg>
        <pc:picChg chg="mod">
          <ac:chgData name="Jauhar, Mehar (A&amp;F)" userId="6b184fc0-f80d-46ab-a4ba-4a5755ad07a6" providerId="ADAL" clId="{DBF1BA25-6511-F24C-AE8D-A04FF08D333F}" dt="2025-05-01T15:53:56.402" v="313" actId="1076"/>
          <ac:picMkLst>
            <pc:docMk/>
            <pc:sldMk cId="2756520490" sldId="2147483514"/>
            <ac:picMk id="34" creationId="{BD3586F9-80B9-C433-BABC-82FB4705D8A3}"/>
          </ac:picMkLst>
        </pc:picChg>
        <pc:cxnChg chg="add mod">
          <ac:chgData name="Jauhar, Mehar (A&amp;F)" userId="6b184fc0-f80d-46ab-a4ba-4a5755ad07a6" providerId="ADAL" clId="{DBF1BA25-6511-F24C-AE8D-A04FF08D333F}" dt="2025-05-01T15:43:49.172" v="201" actId="14100"/>
          <ac:cxnSpMkLst>
            <pc:docMk/>
            <pc:sldMk cId="2756520490" sldId="2147483514"/>
            <ac:cxnSpMk id="14" creationId="{402FC071-DD5E-A482-1B24-8AA3FAC84B1C}"/>
          </ac:cxnSpMkLst>
        </pc:cxnChg>
        <pc:cxnChg chg="mod">
          <ac:chgData name="Jauhar, Mehar (A&amp;F)" userId="6b184fc0-f80d-46ab-a4ba-4a5755ad07a6" providerId="ADAL" clId="{DBF1BA25-6511-F24C-AE8D-A04FF08D333F}" dt="2025-05-01T15:39:34.811" v="156" actId="1076"/>
          <ac:cxnSpMkLst>
            <pc:docMk/>
            <pc:sldMk cId="2756520490" sldId="2147483514"/>
            <ac:cxnSpMk id="16" creationId="{598D7587-8673-9E9A-8327-9A0EA590F182}"/>
          </ac:cxnSpMkLst>
        </pc:cxnChg>
        <pc:cxnChg chg="mod">
          <ac:chgData name="Jauhar, Mehar (A&amp;F)" userId="6b184fc0-f80d-46ab-a4ba-4a5755ad07a6" providerId="ADAL" clId="{DBF1BA25-6511-F24C-AE8D-A04FF08D333F}" dt="2025-05-01T15:41:12.165" v="177" actId="14100"/>
          <ac:cxnSpMkLst>
            <pc:docMk/>
            <pc:sldMk cId="2756520490" sldId="2147483514"/>
            <ac:cxnSpMk id="17" creationId="{6C61E914-8ED6-75FB-7E05-D33B707D9243}"/>
          </ac:cxnSpMkLst>
        </pc:cxnChg>
        <pc:cxnChg chg="mod">
          <ac:chgData name="Jauhar, Mehar (A&amp;F)" userId="6b184fc0-f80d-46ab-a4ba-4a5755ad07a6" providerId="ADAL" clId="{DBF1BA25-6511-F24C-AE8D-A04FF08D333F}" dt="2025-05-01T15:41:25.674" v="180" actId="14100"/>
          <ac:cxnSpMkLst>
            <pc:docMk/>
            <pc:sldMk cId="2756520490" sldId="2147483514"/>
            <ac:cxnSpMk id="22" creationId="{16809AB9-1DB2-B4BD-C8E3-541BE5DE6DAB}"/>
          </ac:cxnSpMkLst>
        </pc:cxnChg>
        <pc:cxnChg chg="mod">
          <ac:chgData name="Jauhar, Mehar (A&amp;F)" userId="6b184fc0-f80d-46ab-a4ba-4a5755ad07a6" providerId="ADAL" clId="{DBF1BA25-6511-F24C-AE8D-A04FF08D333F}" dt="2025-05-01T16:33:06.622" v="330" actId="1038"/>
          <ac:cxnSpMkLst>
            <pc:docMk/>
            <pc:sldMk cId="2756520490" sldId="2147483514"/>
            <ac:cxnSpMk id="26" creationId="{9F98E5EC-484A-62A9-5DE6-CE7D504A60E8}"/>
          </ac:cxnSpMkLst>
        </pc:cxnChg>
        <pc:cxnChg chg="mod">
          <ac:chgData name="Jauhar, Mehar (A&amp;F)" userId="6b184fc0-f80d-46ab-a4ba-4a5755ad07a6" providerId="ADAL" clId="{DBF1BA25-6511-F24C-AE8D-A04FF08D333F}" dt="2025-05-01T15:52:51.906" v="285" actId="14100"/>
          <ac:cxnSpMkLst>
            <pc:docMk/>
            <pc:sldMk cId="2756520490" sldId="2147483514"/>
            <ac:cxnSpMk id="28" creationId="{8DF9F752-057A-E7CF-1039-AE6C1C6BADAB}"/>
          </ac:cxnSpMkLst>
        </pc:cxnChg>
      </pc:sldChg>
      <pc:sldChg chg="modSp mod">
        <pc:chgData name="Jauhar, Mehar (A&amp;F)" userId="6b184fc0-f80d-46ab-a4ba-4a5755ad07a6" providerId="ADAL" clId="{DBF1BA25-6511-F24C-AE8D-A04FF08D333F}" dt="2025-05-01T17:23:50.321" v="434"/>
        <pc:sldMkLst>
          <pc:docMk/>
          <pc:sldMk cId="2066767852" sldId="2147483516"/>
        </pc:sldMkLst>
      </pc:sldChg>
      <pc:sldChg chg="addCm modCm">
        <pc:chgData name="Jauhar, Mehar (A&amp;F)" userId="6b184fc0-f80d-46ab-a4ba-4a5755ad07a6" providerId="ADAL" clId="{DBF1BA25-6511-F24C-AE8D-A04FF08D333F}" dt="2025-05-01T16:36:13.754" v="377"/>
        <pc:sldMkLst>
          <pc:docMk/>
          <pc:sldMk cId="326147995" sldId="21474835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DBF1BA25-6511-F24C-AE8D-A04FF08D333F}" dt="2025-05-01T16:36:13.754" v="377"/>
              <pc2:cmMkLst xmlns:pc2="http://schemas.microsoft.com/office/powerpoint/2019/9/main/command">
                <pc:docMk/>
                <pc:sldMk cId="326147995" sldId="2147483517"/>
                <pc2:cmMk id="{A6181B99-E77F-BC43-84A2-BB5BC7D20DDF}"/>
              </pc2:cmMkLst>
              <pc226:cmRplyChg chg="add mod">
                <pc226:chgData name="Jauhar, Mehar (A&amp;F)" userId="6b184fc0-f80d-46ab-a4ba-4a5755ad07a6" providerId="ADAL" clId="{DBF1BA25-6511-F24C-AE8D-A04FF08D333F}" dt="2025-05-01T16:36:13.754" v="377"/>
                <pc2:cmRplyMkLst xmlns:pc2="http://schemas.microsoft.com/office/powerpoint/2019/9/main/command">
                  <pc:docMk/>
                  <pc:sldMk cId="326147995" sldId="2147483517"/>
                  <pc2:cmMk id="{A6181B99-E77F-BC43-84A2-BB5BC7D20DDF}"/>
                  <pc2:cmRplyMk id="{70524FE3-698E-714B-9061-9767053181F5}"/>
                </pc2:cmRplyMkLst>
              </pc226:cmRplyChg>
            </pc226:cmChg>
          </p:ext>
        </pc:extLst>
      </pc:sldChg>
      <pc:sldChg chg="modSp mod">
        <pc:chgData name="Jauhar, Mehar (A&amp;F)" userId="6b184fc0-f80d-46ab-a4ba-4a5755ad07a6" providerId="ADAL" clId="{DBF1BA25-6511-F24C-AE8D-A04FF08D333F}" dt="2025-05-01T16:39:32.126" v="379" actId="2165"/>
        <pc:sldMkLst>
          <pc:docMk/>
          <pc:sldMk cId="3971631575" sldId="2147483518"/>
        </pc:sldMkLst>
      </pc:sldChg>
      <pc:sldChg chg="del addCm">
        <pc:chgData name="Jauhar, Mehar (A&amp;F)" userId="6b184fc0-f80d-46ab-a4ba-4a5755ad07a6" providerId="ADAL" clId="{DBF1BA25-6511-F24C-AE8D-A04FF08D333F}" dt="2025-05-02T19:28:13.182" v="524" actId="2696"/>
        <pc:sldMkLst>
          <pc:docMk/>
          <pc:sldMk cId="0" sldId="21474835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DBF1BA25-6511-F24C-AE8D-A04FF08D333F}" dt="2025-05-01T17:45:44.717" v="485"/>
              <pc2:cmMkLst xmlns:pc2="http://schemas.microsoft.com/office/powerpoint/2019/9/main/command">
                <pc:docMk/>
                <pc:sldMk cId="0" sldId="2147483519"/>
                <pc2:cmMk id="{35A559C0-6C24-DB47-9182-D6DE3E5DFE1D}"/>
              </pc2:cmMkLst>
            </pc226:cmChg>
          </p:ext>
        </pc:extLst>
      </pc:sldChg>
      <pc:sldChg chg="del">
        <pc:chgData name="Jauhar, Mehar (A&amp;F)" userId="6b184fc0-f80d-46ab-a4ba-4a5755ad07a6" providerId="ADAL" clId="{DBF1BA25-6511-F24C-AE8D-A04FF08D333F}" dt="2025-05-02T19:28:13.192" v="527" actId="2696"/>
        <pc:sldMkLst>
          <pc:docMk/>
          <pc:sldMk cId="1887881709" sldId="2147483520"/>
        </pc:sldMkLst>
      </pc:sldChg>
      <pc:sldChg chg="del">
        <pc:chgData name="Jauhar, Mehar (A&amp;F)" userId="6b184fc0-f80d-46ab-a4ba-4a5755ad07a6" providerId="ADAL" clId="{DBF1BA25-6511-F24C-AE8D-A04FF08D333F}" dt="2025-05-02T19:28:13.193" v="528" actId="2696"/>
        <pc:sldMkLst>
          <pc:docMk/>
          <pc:sldMk cId="2976025070" sldId="2147483521"/>
        </pc:sldMkLst>
      </pc:sldChg>
      <pc:sldChg chg="modSp mod">
        <pc:chgData name="Jauhar, Mehar (A&amp;F)" userId="6b184fc0-f80d-46ab-a4ba-4a5755ad07a6" providerId="ADAL" clId="{DBF1BA25-6511-F24C-AE8D-A04FF08D333F}" dt="2025-05-01T16:39:22.132" v="378" actId="2165"/>
        <pc:sldMkLst>
          <pc:docMk/>
          <pc:sldMk cId="2162467127" sldId="2147483522"/>
        </pc:sldMkLst>
      </pc:sldChg>
      <pc:sldChg chg="add">
        <pc:chgData name="Jauhar, Mehar (A&amp;F)" userId="6b184fc0-f80d-46ab-a4ba-4a5755ad07a6" providerId="ADAL" clId="{DBF1BA25-6511-F24C-AE8D-A04FF08D333F}" dt="2025-05-02T19:28:17.566" v="533"/>
        <pc:sldMkLst>
          <pc:docMk/>
          <pc:sldMk cId="0" sldId="2147483523"/>
        </pc:sldMkLst>
      </pc:sldChg>
      <pc:sldChg chg="del">
        <pc:chgData name="Jauhar, Mehar (A&amp;F)" userId="6b184fc0-f80d-46ab-a4ba-4a5755ad07a6" providerId="ADAL" clId="{DBF1BA25-6511-F24C-AE8D-A04FF08D333F}" dt="2025-05-01T17:30:27.700" v="484" actId="2696"/>
        <pc:sldMkLst>
          <pc:docMk/>
          <pc:sldMk cId="1006001903" sldId="2147483523"/>
        </pc:sldMkLst>
      </pc:sldChg>
      <pc:sldChg chg="add">
        <pc:chgData name="Jauhar, Mehar (A&amp;F)" userId="6b184fc0-f80d-46ab-a4ba-4a5755ad07a6" providerId="ADAL" clId="{DBF1BA25-6511-F24C-AE8D-A04FF08D333F}" dt="2025-05-02T19:28:17.566" v="533"/>
        <pc:sldMkLst>
          <pc:docMk/>
          <pc:sldMk cId="1887881709" sldId="2147483524"/>
        </pc:sldMkLst>
      </pc:sldChg>
      <pc:sldChg chg="add">
        <pc:chgData name="Jauhar, Mehar (A&amp;F)" userId="6b184fc0-f80d-46ab-a4ba-4a5755ad07a6" providerId="ADAL" clId="{DBF1BA25-6511-F24C-AE8D-A04FF08D333F}" dt="2025-05-02T19:28:17.566" v="533"/>
        <pc:sldMkLst>
          <pc:docMk/>
          <pc:sldMk cId="2976025070" sldId="2147483525"/>
        </pc:sldMkLst>
      </pc:sldChg>
      <pc:sldMasterChg chg="del">
        <pc:chgData name="Jauhar, Mehar (A&amp;F)" userId="6b184fc0-f80d-46ab-a4ba-4a5755ad07a6" providerId="ADAL" clId="{DBF1BA25-6511-F24C-AE8D-A04FF08D333F}" dt="2025-05-02T19:28:13.211" v="532" actId="2696"/>
        <pc:sldMasterMkLst>
          <pc:docMk/>
          <pc:sldMasterMk cId="2270815958" sldId="2147484005"/>
        </pc:sldMasterMkLst>
      </pc:sldMasterChg>
    </pc:docChg>
  </pc:docChgLst>
  <pc:docChgLst>
    <pc:chgData name="Fritz, Samuel B. (A&amp;F)" userId="0242f317-a9c7-40e6-a6e6-ebbdcde2729e" providerId="ADAL" clId="{1D777674-F669-42E7-B570-1EB2373EB106}"/>
    <pc:docChg chg="delSld">
      <pc:chgData name="Fritz, Samuel B. (A&amp;F)" userId="0242f317-a9c7-40e6-a6e6-ebbdcde2729e" providerId="ADAL" clId="{1D777674-F669-42E7-B570-1EB2373EB106}" dt="2025-05-09T15:39:00.475" v="0" actId="2696"/>
      <pc:docMkLst>
        <pc:docMk/>
      </pc:docMkLst>
      <pc:sldChg chg="del">
        <pc:chgData name="Fritz, Samuel B. (A&amp;F)" userId="0242f317-a9c7-40e6-a6e6-ebbdcde2729e" providerId="ADAL" clId="{1D777674-F669-42E7-B570-1EB2373EB106}" dt="2025-05-09T15:39:00.475" v="0" actId="2696"/>
        <pc:sldMkLst>
          <pc:docMk/>
          <pc:sldMk cId="1751393933" sldId="2147483470"/>
        </pc:sldMkLst>
      </pc:sldChg>
    </pc:docChg>
  </pc:docChgLst>
  <pc:docChgLst>
    <pc:chgData name="Jauhar, Mehar (A&amp;F)" userId="6b184fc0-f80d-46ab-a4ba-4a5755ad07a6" providerId="ADAL" clId="{398CA5F7-FA7C-4858-9495-CA4F842BAB50}"/>
    <pc:docChg chg="undo redo custSel addSld delSld modSld sldOrd delMainMaster">
      <pc:chgData name="Jauhar, Mehar (A&amp;F)" userId="6b184fc0-f80d-46ab-a4ba-4a5755ad07a6" providerId="ADAL" clId="{398CA5F7-FA7C-4858-9495-CA4F842BAB50}" dt="2025-04-08T20:26:50.143" v="1059" actId="20577"/>
      <pc:docMkLst>
        <pc:docMk/>
      </pc:docMkLst>
      <pc:sldChg chg="modSp mod">
        <pc:chgData name="Jauhar, Mehar (A&amp;F)" userId="6b184fc0-f80d-46ab-a4ba-4a5755ad07a6" providerId="ADAL" clId="{398CA5F7-FA7C-4858-9495-CA4F842BAB50}" dt="2025-04-08T17:08:20.548" v="31" actId="20577"/>
        <pc:sldMkLst>
          <pc:docMk/>
          <pc:sldMk cId="1706473524" sldId="256"/>
        </pc:sldMkLst>
        <pc:spChg chg="mod">
          <ac:chgData name="Jauhar, Mehar (A&amp;F)" userId="6b184fc0-f80d-46ab-a4ba-4a5755ad07a6" providerId="ADAL" clId="{398CA5F7-FA7C-4858-9495-CA4F842BAB50}" dt="2025-04-08T17:08:20.548" v="31" actId="20577"/>
          <ac:spMkLst>
            <pc:docMk/>
            <pc:sldMk cId="1706473524" sldId="256"/>
            <ac:spMk id="3" creationId="{6BF96C16-BDB2-15EE-4778-FA5D2DB3A873}"/>
          </ac:spMkLst>
        </pc:spChg>
      </pc:sldChg>
      <pc:sldChg chg="add del">
        <pc:chgData name="Jauhar, Mehar (A&amp;F)" userId="6b184fc0-f80d-46ab-a4ba-4a5755ad07a6" providerId="ADAL" clId="{398CA5F7-FA7C-4858-9495-CA4F842BAB50}" dt="2025-04-08T18:04:52.754" v="640"/>
        <pc:sldMkLst>
          <pc:docMk/>
          <pc:sldMk cId="1603070670" sldId="258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867517518" sldId="258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319316017" sldId="263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971765453" sldId="263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964628541" sldId="264"/>
        </pc:sldMkLst>
      </pc:sldChg>
      <pc:sldChg chg="add del">
        <pc:chgData name="Jauhar, Mehar (A&amp;F)" userId="6b184fc0-f80d-46ab-a4ba-4a5755ad07a6" providerId="ADAL" clId="{398CA5F7-FA7C-4858-9495-CA4F842BAB50}" dt="2025-04-08T18:04:52.754" v="640"/>
        <pc:sldMkLst>
          <pc:docMk/>
          <pc:sldMk cId="4026100562" sldId="264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708320190" sldId="266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3538954509" sldId="266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314330794" sldId="273"/>
        </pc:sldMkLst>
      </pc:sldChg>
      <pc:sldChg chg="add del">
        <pc:chgData name="Jauhar, Mehar (A&amp;F)" userId="6b184fc0-f80d-46ab-a4ba-4a5755ad07a6" providerId="ADAL" clId="{398CA5F7-FA7C-4858-9495-CA4F842BAB50}" dt="2025-04-08T18:04:52.754" v="640"/>
        <pc:sldMkLst>
          <pc:docMk/>
          <pc:sldMk cId="2905261175" sldId="273"/>
        </pc:sldMkLst>
      </pc:sldChg>
      <pc:sldChg chg="modSp mod">
        <pc:chgData name="Jauhar, Mehar (A&amp;F)" userId="6b184fc0-f80d-46ab-a4ba-4a5755ad07a6" providerId="ADAL" clId="{398CA5F7-FA7C-4858-9495-CA4F842BAB50}" dt="2025-04-08T18:04:26.165" v="638" actId="403"/>
        <pc:sldMkLst>
          <pc:docMk/>
          <pc:sldMk cId="2568010536" sldId="276"/>
        </pc:sldMkLst>
        <pc:graphicFrameChg chg="mod modGraphic">
          <ac:chgData name="Jauhar, Mehar (A&amp;F)" userId="6b184fc0-f80d-46ab-a4ba-4a5755ad07a6" providerId="ADAL" clId="{398CA5F7-FA7C-4858-9495-CA4F842BAB50}" dt="2025-04-08T18:04:26.165" v="638" actId="403"/>
          <ac:graphicFrameMkLst>
            <pc:docMk/>
            <pc:sldMk cId="2568010536" sldId="276"/>
            <ac:graphicFrameMk id="3" creationId="{049C94AF-0C06-CB3D-9E4E-9BB946594321}"/>
          </ac:graphicFrameMkLst>
        </pc:graphicFrameChg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68879501" sldId="277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331652569" sldId="277"/>
        </pc:sldMkLst>
      </pc:sldChg>
      <pc:sldChg chg="add del">
        <pc:chgData name="Jauhar, Mehar (A&amp;F)" userId="6b184fc0-f80d-46ab-a4ba-4a5755ad07a6" providerId="ADAL" clId="{398CA5F7-FA7C-4858-9495-CA4F842BAB50}" dt="2025-04-08T18:04:52.754" v="640"/>
        <pc:sldMkLst>
          <pc:docMk/>
          <pc:sldMk cId="81840332" sldId="280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116389720" sldId="280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2061762888" sldId="282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987823777" sldId="282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293007105" sldId="283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4043909393" sldId="283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481167386" sldId="284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3564788197" sldId="284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3611965834" sldId="289"/>
        </pc:sldMkLst>
      </pc:sldChg>
      <pc:sldChg chg="add del">
        <pc:chgData name="Jauhar, Mehar (A&amp;F)" userId="6b184fc0-f80d-46ab-a4ba-4a5755ad07a6" providerId="ADAL" clId="{398CA5F7-FA7C-4858-9495-CA4F842BAB50}" dt="2025-04-08T18:04:52.754" v="640"/>
        <pc:sldMkLst>
          <pc:docMk/>
          <pc:sldMk cId="3941707896" sldId="289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445422682" sldId="290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3739978763" sldId="290"/>
        </pc:sldMkLst>
      </pc:sldChg>
      <pc:sldChg chg="modSp mod modCm">
        <pc:chgData name="Jauhar, Mehar (A&amp;F)" userId="6b184fc0-f80d-46ab-a4ba-4a5755ad07a6" providerId="ADAL" clId="{398CA5F7-FA7C-4858-9495-CA4F842BAB50}" dt="2025-04-08T17:42:05.355" v="620" actId="20577"/>
        <pc:sldMkLst>
          <pc:docMk/>
          <pc:sldMk cId="1561720608" sldId="2147481257"/>
        </pc:sldMkLst>
        <pc:spChg chg="mod">
          <ac:chgData name="Jauhar, Mehar (A&amp;F)" userId="6b184fc0-f80d-46ab-a4ba-4a5755ad07a6" providerId="ADAL" clId="{398CA5F7-FA7C-4858-9495-CA4F842BAB50}" dt="2025-04-08T17:42:05.355" v="620" actId="20577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6b184fc0-f80d-46ab-a4ba-4a5755ad07a6" providerId="ADAL" clId="{398CA5F7-FA7C-4858-9495-CA4F842BAB50}" dt="2025-04-08T17:42:05.355" v="620" actId="20577"/>
              <pc2:cmMkLst xmlns:pc2="http://schemas.microsoft.com/office/powerpoint/2019/9/main/command">
                <pc:docMk/>
                <pc:sldMk cId="1561720608" sldId="2147481257"/>
                <pc2:cmMk id="{E140A5A1-D44F-4538-965D-7BEFBE90553A}"/>
              </pc2:cmMkLst>
            </pc226:cmChg>
          </p:ext>
        </pc:extLst>
      </pc:sldChg>
      <pc:sldChg chg="add del">
        <pc:chgData name="Jauhar, Mehar (A&amp;F)" userId="6b184fc0-f80d-46ab-a4ba-4a5755ad07a6" providerId="ADAL" clId="{398CA5F7-FA7C-4858-9495-CA4F842BAB50}" dt="2025-04-08T17:29:21.867" v="370"/>
        <pc:sldMkLst>
          <pc:docMk/>
          <pc:sldMk cId="349565886" sldId="2147481526"/>
        </pc:sldMkLst>
      </pc:sldChg>
      <pc:sldChg chg="del">
        <pc:chgData name="Jauhar, Mehar (A&amp;F)" userId="6b184fc0-f80d-46ab-a4ba-4a5755ad07a6" providerId="ADAL" clId="{398CA5F7-FA7C-4858-9495-CA4F842BAB50}" dt="2025-04-08T17:28:27.719" v="365" actId="47"/>
        <pc:sldMkLst>
          <pc:docMk/>
          <pc:sldMk cId="1721034712" sldId="2147481527"/>
        </pc:sldMkLst>
      </pc:sldChg>
      <pc:sldChg chg="add del ord">
        <pc:chgData name="Jauhar, Mehar (A&amp;F)" userId="6b184fc0-f80d-46ab-a4ba-4a5755ad07a6" providerId="ADAL" clId="{398CA5F7-FA7C-4858-9495-CA4F842BAB50}" dt="2025-04-08T17:35:19.517" v="436"/>
        <pc:sldMkLst>
          <pc:docMk/>
          <pc:sldMk cId="2934033854" sldId="2147481531"/>
        </pc:sldMkLst>
      </pc:sldChg>
      <pc:sldChg chg="modSp del mod">
        <pc:chgData name="Jauhar, Mehar (A&amp;F)" userId="6b184fc0-f80d-46ab-a4ba-4a5755ad07a6" providerId="ADAL" clId="{398CA5F7-FA7C-4858-9495-CA4F842BAB50}" dt="2025-04-08T20:17:15.871" v="951" actId="47"/>
        <pc:sldMkLst>
          <pc:docMk/>
          <pc:sldMk cId="2733478352" sldId="2147481541"/>
        </pc:sldMkLst>
      </pc:sldChg>
      <pc:sldChg chg="delSp del mod">
        <pc:chgData name="Jauhar, Mehar (A&amp;F)" userId="6b184fc0-f80d-46ab-a4ba-4a5755ad07a6" providerId="ADAL" clId="{398CA5F7-FA7C-4858-9495-CA4F842BAB50}" dt="2025-04-08T20:21:08.526" v="1017" actId="47"/>
        <pc:sldMkLst>
          <pc:docMk/>
          <pc:sldMk cId="719758237" sldId="2147481542"/>
        </pc:sldMkLst>
      </pc:sldChg>
      <pc:sldChg chg="del">
        <pc:chgData name="Jauhar, Mehar (A&amp;F)" userId="6b184fc0-f80d-46ab-a4ba-4a5755ad07a6" providerId="ADAL" clId="{398CA5F7-FA7C-4858-9495-CA4F842BAB50}" dt="2025-04-08T20:21:06.735" v="1016" actId="47"/>
        <pc:sldMkLst>
          <pc:docMk/>
          <pc:sldMk cId="3279986888" sldId="2147481543"/>
        </pc:sldMkLst>
      </pc:sldChg>
      <pc:sldChg chg="del">
        <pc:chgData name="Jauhar, Mehar (A&amp;F)" userId="6b184fc0-f80d-46ab-a4ba-4a5755ad07a6" providerId="ADAL" clId="{398CA5F7-FA7C-4858-9495-CA4F842BAB50}" dt="2025-04-08T17:34:43.793" v="430" actId="47"/>
        <pc:sldMkLst>
          <pc:docMk/>
          <pc:sldMk cId="1703071084" sldId="2147481544"/>
        </pc:sldMkLst>
      </pc:sldChg>
      <pc:sldChg chg="modSp mod">
        <pc:chgData name="Jauhar, Mehar (A&amp;F)" userId="6b184fc0-f80d-46ab-a4ba-4a5755ad07a6" providerId="ADAL" clId="{398CA5F7-FA7C-4858-9495-CA4F842BAB50}" dt="2025-04-08T17:14:44.125" v="221" actId="20577"/>
        <pc:sldMkLst>
          <pc:docMk/>
          <pc:sldMk cId="2126720455" sldId="2147481550"/>
        </pc:sldMkLst>
      </pc:sldChg>
      <pc:sldChg chg="del">
        <pc:chgData name="Jauhar, Mehar (A&amp;F)" userId="6b184fc0-f80d-46ab-a4ba-4a5755ad07a6" providerId="ADAL" clId="{398CA5F7-FA7C-4858-9495-CA4F842BAB50}" dt="2025-04-08T17:15:25.704" v="223" actId="47"/>
        <pc:sldMkLst>
          <pc:docMk/>
          <pc:sldMk cId="2936321618" sldId="2147483469"/>
        </pc:sldMkLst>
      </pc:sldChg>
      <pc:sldChg chg="del">
        <pc:chgData name="Jauhar, Mehar (A&amp;F)" userId="6b184fc0-f80d-46ab-a4ba-4a5755ad07a6" providerId="ADAL" clId="{398CA5F7-FA7C-4858-9495-CA4F842BAB50}" dt="2025-04-08T17:28:26.727" v="364" actId="47"/>
        <pc:sldMkLst>
          <pc:docMk/>
          <pc:sldMk cId="866654257" sldId="2147483472"/>
        </pc:sldMkLst>
      </pc:sldChg>
      <pc:sldChg chg="del">
        <pc:chgData name="Jauhar, Mehar (A&amp;F)" userId="6b184fc0-f80d-46ab-a4ba-4a5755ad07a6" providerId="ADAL" clId="{398CA5F7-FA7C-4858-9495-CA4F842BAB50}" dt="2025-04-08T17:28:25.432" v="363" actId="47"/>
        <pc:sldMkLst>
          <pc:docMk/>
          <pc:sldMk cId="3379675862" sldId="2147483477"/>
        </pc:sldMkLst>
      </pc:sldChg>
      <pc:sldChg chg="del">
        <pc:chgData name="Jauhar, Mehar (A&amp;F)" userId="6b184fc0-f80d-46ab-a4ba-4a5755ad07a6" providerId="ADAL" clId="{398CA5F7-FA7C-4858-9495-CA4F842BAB50}" dt="2025-04-08T17:28:20.340" v="360" actId="47"/>
        <pc:sldMkLst>
          <pc:docMk/>
          <pc:sldMk cId="2732401005" sldId="2147483478"/>
        </pc:sldMkLst>
      </pc:sldChg>
      <pc:sldChg chg="addSp delSp modSp mod">
        <pc:chgData name="Jauhar, Mehar (A&amp;F)" userId="6b184fc0-f80d-46ab-a4ba-4a5755ad07a6" providerId="ADAL" clId="{398CA5F7-FA7C-4858-9495-CA4F842BAB50}" dt="2025-04-08T17:38:57.793" v="541" actId="20577"/>
        <pc:sldMkLst>
          <pc:docMk/>
          <pc:sldMk cId="1741467460" sldId="2147483486"/>
        </pc:sldMkLst>
        <pc:spChg chg="mod">
          <ac:chgData name="Jauhar, Mehar (A&amp;F)" userId="6b184fc0-f80d-46ab-a4ba-4a5755ad07a6" providerId="ADAL" clId="{398CA5F7-FA7C-4858-9495-CA4F842BAB50}" dt="2025-04-08T17:38:57.793" v="541" actId="20577"/>
          <ac:spMkLst>
            <pc:docMk/>
            <pc:sldMk cId="1741467460" sldId="2147483486"/>
            <ac:spMk id="6" creationId="{9F3788A7-E47C-B5CE-4257-1F649836DE48}"/>
          </ac:spMkLst>
        </pc:spChg>
        <pc:picChg chg="mod">
          <ac:chgData name="Jauhar, Mehar (A&amp;F)" userId="6b184fc0-f80d-46ab-a4ba-4a5755ad07a6" providerId="ADAL" clId="{398CA5F7-FA7C-4858-9495-CA4F842BAB50}" dt="2025-04-08T17:36:31.878" v="444" actId="1076"/>
          <ac:picMkLst>
            <pc:docMk/>
            <pc:sldMk cId="1741467460" sldId="2147483486"/>
            <ac:picMk id="8" creationId="{CCCCF25A-2A8A-9F0F-E7CE-C6B19E671366}"/>
          </ac:picMkLst>
        </pc:picChg>
      </pc:sldChg>
      <pc:sldChg chg="del">
        <pc:chgData name="Jauhar, Mehar (A&amp;F)" userId="6b184fc0-f80d-46ab-a4ba-4a5755ad07a6" providerId="ADAL" clId="{398CA5F7-FA7C-4858-9495-CA4F842BAB50}" dt="2025-04-08T17:28:23.129" v="361" actId="47"/>
        <pc:sldMkLst>
          <pc:docMk/>
          <pc:sldMk cId="3830842327" sldId="2147483487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43442826" sldId="2147483490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88698301" sldId="2147483490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0" sldId="2147483491"/>
        </pc:sldMkLst>
      </pc:sldChg>
      <pc:sldChg chg="modSp add del mod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4109519779" sldId="2147483491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421679414" sldId="2147483492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2976025070" sldId="2147483492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822034790" sldId="2147483493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3789209740" sldId="2147483493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632777716" sldId="2147483494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4047586213" sldId="2147483494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0" sldId="2147483495"/>
        </pc:sldMkLst>
      </pc:sldChg>
      <pc:sldChg chg="modSp add del mod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686430407" sldId="2147483495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113163294" sldId="2147483496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887881709" sldId="2147483496"/>
        </pc:sldMkLst>
      </pc:sldChg>
      <pc:sldChg chg="del">
        <pc:chgData name="Jauhar, Mehar (A&amp;F)" userId="6b184fc0-f80d-46ab-a4ba-4a5755ad07a6" providerId="ADAL" clId="{398CA5F7-FA7C-4858-9495-CA4F842BAB50}" dt="2025-04-08T17:30:29.422" v="387" actId="2696"/>
        <pc:sldMkLst>
          <pc:docMk/>
          <pc:sldMk cId="118108660" sldId="2147483497"/>
        </pc:sldMkLst>
      </pc:sldChg>
      <pc:sldChg chg="del">
        <pc:chgData name="Jauhar, Mehar (A&amp;F)" userId="6b184fc0-f80d-46ab-a4ba-4a5755ad07a6" providerId="ADAL" clId="{398CA5F7-FA7C-4858-9495-CA4F842BAB50}" dt="2025-04-08T17:30:29.422" v="387" actId="2696"/>
        <pc:sldMkLst>
          <pc:docMk/>
          <pc:sldMk cId="1170611262" sldId="2147483498"/>
        </pc:sldMkLst>
      </pc:sldChg>
      <pc:sldChg chg="add">
        <pc:chgData name="Jauhar, Mehar (A&amp;F)" userId="6b184fc0-f80d-46ab-a4ba-4a5755ad07a6" providerId="ADAL" clId="{398CA5F7-FA7C-4858-9495-CA4F842BAB50}" dt="2025-04-08T17:30:36.527" v="388"/>
        <pc:sldMkLst>
          <pc:docMk/>
          <pc:sldMk cId="222776703" sldId="2147483499"/>
        </pc:sldMkLst>
      </pc:sldChg>
      <pc:sldChg chg="del">
        <pc:chgData name="Jauhar, Mehar (A&amp;F)" userId="6b184fc0-f80d-46ab-a4ba-4a5755ad07a6" providerId="ADAL" clId="{398CA5F7-FA7C-4858-9495-CA4F842BAB50}" dt="2025-04-08T17:30:29.422" v="387" actId="2696"/>
        <pc:sldMkLst>
          <pc:docMk/>
          <pc:sldMk cId="3833177740" sldId="2147483500"/>
        </pc:sldMkLst>
      </pc:sldChg>
      <pc:sldChg chg="add setBg">
        <pc:chgData name="Jauhar, Mehar (A&amp;F)" userId="6b184fc0-f80d-46ab-a4ba-4a5755ad07a6" providerId="ADAL" clId="{398CA5F7-FA7C-4858-9495-CA4F842BAB50}" dt="2025-04-08T17:08:52.530" v="32"/>
        <pc:sldMkLst>
          <pc:docMk/>
          <pc:sldMk cId="94522476" sldId="2147483513"/>
        </pc:sldMkLst>
      </pc:sldChg>
      <pc:sldChg chg="addSp modSp add mod">
        <pc:chgData name="Jauhar, Mehar (A&amp;F)" userId="6b184fc0-f80d-46ab-a4ba-4a5755ad07a6" providerId="ADAL" clId="{398CA5F7-FA7C-4858-9495-CA4F842BAB50}" dt="2025-04-08T17:21:47.073" v="336" actId="20577"/>
        <pc:sldMkLst>
          <pc:docMk/>
          <pc:sldMk cId="2756520490" sldId="2147483514"/>
        </pc:sldMkLst>
        <pc:spChg chg="add mod">
          <ac:chgData name="Jauhar, Mehar (A&amp;F)" userId="6b184fc0-f80d-46ab-a4ba-4a5755ad07a6" providerId="ADAL" clId="{398CA5F7-FA7C-4858-9495-CA4F842BAB50}" dt="2025-04-08T17:18:39.510" v="296" actId="1076"/>
          <ac:spMkLst>
            <pc:docMk/>
            <pc:sldMk cId="2756520490" sldId="2147483514"/>
            <ac:spMk id="5" creationId="{6E1EECB5-E59E-617E-1A65-A11915846272}"/>
          </ac:spMkLst>
        </pc:spChg>
        <pc:spChg chg="mod">
          <ac:chgData name="Jauhar, Mehar (A&amp;F)" userId="6b184fc0-f80d-46ab-a4ba-4a5755ad07a6" providerId="ADAL" clId="{398CA5F7-FA7C-4858-9495-CA4F842BAB50}" dt="2025-04-08T17:17:55.306" v="283" actId="1076"/>
          <ac:spMkLst>
            <pc:docMk/>
            <pc:sldMk cId="2756520490" sldId="2147483514"/>
            <ac:spMk id="18" creationId="{948B3901-F227-88C5-1D1A-F1E84F6CA2CA}"/>
          </ac:spMkLst>
        </pc:spChg>
        <pc:spChg chg="mod">
          <ac:chgData name="Jauhar, Mehar (A&amp;F)" userId="6b184fc0-f80d-46ab-a4ba-4a5755ad07a6" providerId="ADAL" clId="{398CA5F7-FA7C-4858-9495-CA4F842BAB50}" dt="2025-04-08T17:17:42.129" v="280" actId="1076"/>
          <ac:spMkLst>
            <pc:docMk/>
            <pc:sldMk cId="2756520490" sldId="2147483514"/>
            <ac:spMk id="20" creationId="{DEC32FC3-55A4-E3AA-754B-93D636BDA57C}"/>
          </ac:spMkLst>
        </pc:spChg>
        <pc:spChg chg="mod">
          <ac:chgData name="Jauhar, Mehar (A&amp;F)" userId="6b184fc0-f80d-46ab-a4ba-4a5755ad07a6" providerId="ADAL" clId="{398CA5F7-FA7C-4858-9495-CA4F842BAB50}" dt="2025-04-08T17:18:01.944" v="285" actId="1076"/>
          <ac:spMkLst>
            <pc:docMk/>
            <pc:sldMk cId="2756520490" sldId="2147483514"/>
            <ac:spMk id="31" creationId="{34D20D0F-6FCF-BDE8-9715-EA5D7DCB6742}"/>
          </ac:spMkLst>
        </pc:spChg>
        <pc:spChg chg="mod">
          <ac:chgData name="Jauhar, Mehar (A&amp;F)" userId="6b184fc0-f80d-46ab-a4ba-4a5755ad07a6" providerId="ADAL" clId="{398CA5F7-FA7C-4858-9495-CA4F842BAB50}" dt="2025-04-08T17:21:47.073" v="336" actId="20577"/>
          <ac:spMkLst>
            <pc:docMk/>
            <pc:sldMk cId="2756520490" sldId="2147483514"/>
            <ac:spMk id="35" creationId="{45408371-3851-6DEC-FF02-1841D0A4600B}"/>
          </ac:spMkLst>
        </pc:spChg>
        <pc:spChg chg="mod">
          <ac:chgData name="Jauhar, Mehar (A&amp;F)" userId="6b184fc0-f80d-46ab-a4ba-4a5755ad07a6" providerId="ADAL" clId="{398CA5F7-FA7C-4858-9495-CA4F842BAB50}" dt="2025-04-08T17:17:14.213" v="261" actId="1076"/>
          <ac:spMkLst>
            <pc:docMk/>
            <pc:sldMk cId="2756520490" sldId="2147483514"/>
            <ac:spMk id="36" creationId="{AA7FEAEA-740E-6548-30B4-6E689E767ED4}"/>
          </ac:spMkLst>
        </pc:spChg>
        <pc:picChg chg="add mod">
          <ac:chgData name="Jauhar, Mehar (A&amp;F)" userId="6b184fc0-f80d-46ab-a4ba-4a5755ad07a6" providerId="ADAL" clId="{398CA5F7-FA7C-4858-9495-CA4F842BAB50}" dt="2025-04-08T17:18:14.838" v="289" actId="1076"/>
          <ac:picMkLst>
            <pc:docMk/>
            <pc:sldMk cId="2756520490" sldId="2147483514"/>
            <ac:picMk id="2" creationId="{8D4498DC-8481-1115-F6D5-D44A324B5003}"/>
          </ac:picMkLst>
        </pc:picChg>
        <pc:picChg chg="mod">
          <ac:chgData name="Jauhar, Mehar (A&amp;F)" userId="6b184fc0-f80d-46ab-a4ba-4a5755ad07a6" providerId="ADAL" clId="{398CA5F7-FA7C-4858-9495-CA4F842BAB50}" dt="2025-04-08T17:19:37.481" v="298" actId="14826"/>
          <ac:picMkLst>
            <pc:docMk/>
            <pc:sldMk cId="2756520490" sldId="2147483514"/>
            <ac:picMk id="4" creationId="{B4E2242C-82E8-D3DC-02DB-C1379B48FAB6}"/>
          </ac:picMkLst>
        </pc:picChg>
        <pc:picChg chg="mod">
          <ac:chgData name="Jauhar, Mehar (A&amp;F)" userId="6b184fc0-f80d-46ab-a4ba-4a5755ad07a6" providerId="ADAL" clId="{398CA5F7-FA7C-4858-9495-CA4F842BAB50}" dt="2025-04-08T17:18:45.649" v="297" actId="688"/>
          <ac:picMkLst>
            <pc:docMk/>
            <pc:sldMk cId="2756520490" sldId="2147483514"/>
            <ac:picMk id="32" creationId="{461E03C6-3418-4142-F0BE-8319D9A8FC81}"/>
          </ac:picMkLst>
        </pc:picChg>
        <pc:picChg chg="mod">
          <ac:chgData name="Jauhar, Mehar (A&amp;F)" userId="6b184fc0-f80d-46ab-a4ba-4a5755ad07a6" providerId="ADAL" clId="{398CA5F7-FA7C-4858-9495-CA4F842BAB50}" dt="2025-04-08T17:17:38.853" v="279" actId="1076"/>
          <ac:picMkLst>
            <pc:docMk/>
            <pc:sldMk cId="2756520490" sldId="2147483514"/>
            <ac:picMk id="33" creationId="{7A8BCF02-3215-3FF9-1768-74F3EAB5D1BD}"/>
          </ac:picMkLst>
        </pc:picChg>
        <pc:picChg chg="mod">
          <ac:chgData name="Jauhar, Mehar (A&amp;F)" userId="6b184fc0-f80d-46ab-a4ba-4a5755ad07a6" providerId="ADAL" clId="{398CA5F7-FA7C-4858-9495-CA4F842BAB50}" dt="2025-04-08T17:21:30.716" v="335" actId="1076"/>
          <ac:picMkLst>
            <pc:docMk/>
            <pc:sldMk cId="2756520490" sldId="2147483514"/>
            <ac:picMk id="34" creationId="{BD3586F9-80B9-C433-BABC-82FB4705D8A3}"/>
          </ac:picMkLst>
        </pc:picChg>
      </pc:sldChg>
      <pc:sldChg chg="addSp delSp add del setBg delDesignElem">
        <pc:chgData name="Jauhar, Mehar (A&amp;F)" userId="6b184fc0-f80d-46ab-a4ba-4a5755ad07a6" providerId="ADAL" clId="{398CA5F7-FA7C-4858-9495-CA4F842BAB50}" dt="2025-04-08T17:22:36.228" v="339"/>
        <pc:sldMkLst>
          <pc:docMk/>
          <pc:sldMk cId="557615146" sldId="2147483515"/>
        </pc:sldMkLst>
      </pc:sldChg>
      <pc:sldChg chg="add">
        <pc:chgData name="Jauhar, Mehar (A&amp;F)" userId="6b184fc0-f80d-46ab-a4ba-4a5755ad07a6" providerId="ADAL" clId="{398CA5F7-FA7C-4858-9495-CA4F842BAB50}" dt="2025-04-08T17:22:38.845" v="340"/>
        <pc:sldMkLst>
          <pc:docMk/>
          <pc:sldMk cId="2665184799" sldId="2147483515"/>
        </pc:sldMkLst>
      </pc:sldChg>
      <pc:sldChg chg="modSp add mod">
        <pc:chgData name="Jauhar, Mehar (A&amp;F)" userId="6b184fc0-f80d-46ab-a4ba-4a5755ad07a6" providerId="ADAL" clId="{398CA5F7-FA7C-4858-9495-CA4F842BAB50}" dt="2025-04-08T20:26:30.964" v="1055" actId="20577"/>
        <pc:sldMkLst>
          <pc:docMk/>
          <pc:sldMk cId="2066767852" sldId="2147483516"/>
        </pc:sldMkLst>
      </pc:sldChg>
      <pc:sldChg chg="add del">
        <pc:chgData name="Jauhar, Mehar (A&amp;F)" userId="6b184fc0-f80d-46ab-a4ba-4a5755ad07a6" providerId="ADAL" clId="{398CA5F7-FA7C-4858-9495-CA4F842BAB50}" dt="2025-04-08T17:22:36.228" v="339"/>
        <pc:sldMkLst>
          <pc:docMk/>
          <pc:sldMk cId="3533881964" sldId="2147483516"/>
        </pc:sldMkLst>
      </pc:sldChg>
      <pc:sldChg chg="add">
        <pc:chgData name="Jauhar, Mehar (A&amp;F)" userId="6b184fc0-f80d-46ab-a4ba-4a5755ad07a6" providerId="ADAL" clId="{398CA5F7-FA7C-4858-9495-CA4F842BAB50}" dt="2025-04-08T17:22:38.845" v="340"/>
        <pc:sldMkLst>
          <pc:docMk/>
          <pc:sldMk cId="326147995" sldId="2147483517"/>
        </pc:sldMkLst>
      </pc:sldChg>
      <pc:sldChg chg="add del">
        <pc:chgData name="Jauhar, Mehar (A&amp;F)" userId="6b184fc0-f80d-46ab-a4ba-4a5755ad07a6" providerId="ADAL" clId="{398CA5F7-FA7C-4858-9495-CA4F842BAB50}" dt="2025-04-08T17:22:36.228" v="339"/>
        <pc:sldMkLst>
          <pc:docMk/>
          <pc:sldMk cId="1510195322" sldId="2147483517"/>
        </pc:sldMkLst>
      </pc:sldChg>
      <pc:sldChg chg="add del">
        <pc:chgData name="Jauhar, Mehar (A&amp;F)" userId="6b184fc0-f80d-46ab-a4ba-4a5755ad07a6" providerId="ADAL" clId="{398CA5F7-FA7C-4858-9495-CA4F842BAB50}" dt="2025-04-08T17:22:36.228" v="339"/>
        <pc:sldMkLst>
          <pc:docMk/>
          <pc:sldMk cId="2994700846" sldId="2147483518"/>
        </pc:sldMkLst>
      </pc:sldChg>
      <pc:sldChg chg="modSp add mod">
        <pc:chgData name="Jauhar, Mehar (A&amp;F)" userId="6b184fc0-f80d-46ab-a4ba-4a5755ad07a6" providerId="ADAL" clId="{398CA5F7-FA7C-4858-9495-CA4F842BAB50}" dt="2025-04-08T20:26:50.143" v="1059" actId="20577"/>
        <pc:sldMkLst>
          <pc:docMk/>
          <pc:sldMk cId="3971631575" sldId="2147483518"/>
        </pc:sldMkLst>
      </pc:sldChg>
      <pc:sldChg chg="add">
        <pc:chgData name="Jauhar, Mehar (A&amp;F)" userId="6b184fc0-f80d-46ab-a4ba-4a5755ad07a6" providerId="ADAL" clId="{398CA5F7-FA7C-4858-9495-CA4F842BAB50}" dt="2025-04-08T18:04:52.754" v="640"/>
        <pc:sldMkLst>
          <pc:docMk/>
          <pc:sldMk cId="0" sldId="2147483519"/>
        </pc:sldMkLst>
      </pc:sldChg>
      <pc:sldChg chg="add del">
        <pc:chgData name="Jauhar, Mehar (A&amp;F)" userId="6b184fc0-f80d-46ab-a4ba-4a5755ad07a6" providerId="ADAL" clId="{398CA5F7-FA7C-4858-9495-CA4F842BAB50}" dt="2025-04-08T17:35:10.307" v="433"/>
        <pc:sldMkLst>
          <pc:docMk/>
          <pc:sldMk cId="1124631863" sldId="2147483519"/>
        </pc:sldMkLst>
      </pc:sldChg>
      <pc:sldChg chg="add del ord">
        <pc:chgData name="Jauhar, Mehar (A&amp;F)" userId="6b184fc0-f80d-46ab-a4ba-4a5755ad07a6" providerId="ADAL" clId="{398CA5F7-FA7C-4858-9495-CA4F842BAB50}" dt="2025-04-08T17:28:16.657" v="359" actId="47"/>
        <pc:sldMkLst>
          <pc:docMk/>
          <pc:sldMk cId="3737039925" sldId="2147483519"/>
        </pc:sldMkLst>
      </pc:sldChg>
      <pc:sldChg chg="add del">
        <pc:chgData name="Jauhar, Mehar (A&amp;F)" userId="6b184fc0-f80d-46ab-a4ba-4a5755ad07a6" providerId="ADAL" clId="{398CA5F7-FA7C-4858-9495-CA4F842BAB50}" dt="2025-04-08T17:29:13.485" v="369"/>
        <pc:sldMkLst>
          <pc:docMk/>
          <pc:sldMk cId="3941707896" sldId="2147483519"/>
        </pc:sldMkLst>
      </pc:sldChg>
      <pc:sldChg chg="add">
        <pc:chgData name="Jauhar, Mehar (A&amp;F)" userId="6b184fc0-f80d-46ab-a4ba-4a5755ad07a6" providerId="ADAL" clId="{398CA5F7-FA7C-4858-9495-CA4F842BAB50}" dt="2025-04-08T18:04:52.754" v="640"/>
        <pc:sldMkLst>
          <pc:docMk/>
          <pc:sldMk cId="1887881709" sldId="2147483520"/>
        </pc:sldMkLst>
      </pc:sldChg>
      <pc:sldChg chg="add">
        <pc:chgData name="Jauhar, Mehar (A&amp;F)" userId="6b184fc0-f80d-46ab-a4ba-4a5755ad07a6" providerId="ADAL" clId="{398CA5F7-FA7C-4858-9495-CA4F842BAB50}" dt="2025-04-08T18:04:52.754" v="640"/>
        <pc:sldMkLst>
          <pc:docMk/>
          <pc:sldMk cId="2976025070" sldId="2147483521"/>
        </pc:sldMkLst>
      </pc:sldChg>
      <pc:sldChg chg="modSp mod">
        <pc:chgData name="Jauhar, Mehar (A&amp;F)" userId="6b184fc0-f80d-46ab-a4ba-4a5755ad07a6" providerId="ADAL" clId="{398CA5F7-FA7C-4858-9495-CA4F842BAB50}" dt="2025-04-08T20:26:44.601" v="1057" actId="20577"/>
        <pc:sldMkLst>
          <pc:docMk/>
          <pc:sldMk cId="2162467127" sldId="2147483522"/>
        </pc:sldMkLst>
      </pc:sldChg>
      <pc:sldChg chg="addSp delSp modSp add mod">
        <pc:chgData name="Jauhar, Mehar (A&amp;F)" userId="6b184fc0-f80d-46ab-a4ba-4a5755ad07a6" providerId="ADAL" clId="{398CA5F7-FA7C-4858-9495-CA4F842BAB50}" dt="2025-04-08T20:23:23.476" v="1053" actId="207"/>
        <pc:sldMkLst>
          <pc:docMk/>
          <pc:sldMk cId="1006001903" sldId="2147483523"/>
        </pc:sldMkLst>
      </pc:sldChg>
      <pc:sldMasterChg chg="del delSldLayout">
        <pc:chgData name="Jauhar, Mehar (A&amp;F)" userId="6b184fc0-f80d-46ab-a4ba-4a5755ad07a6" providerId="ADAL" clId="{398CA5F7-FA7C-4858-9495-CA4F842BAB50}" dt="2025-04-08T17:28:46.699" v="366" actId="2696"/>
        <pc:sldMasterMkLst>
          <pc:docMk/>
          <pc:sldMasterMk cId="2416757173" sldId="2147483951"/>
        </pc:sldMasterMkLst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1000333641" sldId="2147483952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338850970" sldId="2147483953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2706009303" sldId="2147483954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3494169445" sldId="2147483955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1946292182" sldId="2147483956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3633361666" sldId="2147483957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2389406583" sldId="2147483958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3757600085" sldId="2147483959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2093373228" sldId="2147483960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3497602543" sldId="2147483961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4200699477" sldId="2147483962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1826180283" sldId="2147483963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2378053328" sldId="2147483964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4169755373" sldId="2147483965"/>
          </pc:sldLayoutMkLst>
        </pc:sldLayoutChg>
      </pc:sldMasterChg>
      <pc:sldMasterChg chg="del delSldLayout">
        <pc:chgData name="Jauhar, Mehar (A&amp;F)" userId="6b184fc0-f80d-46ab-a4ba-4a5755ad07a6" providerId="ADAL" clId="{398CA5F7-FA7C-4858-9495-CA4F842BAB50}" dt="2025-04-08T17:30:29.422" v="387" actId="2696"/>
        <pc:sldMasterMkLst>
          <pc:docMk/>
          <pc:sldMasterMk cId="2240319431" sldId="2147483966"/>
        </pc:sldMasterMkLst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1277181123" sldId="2147483967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2765773076" sldId="2147483968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1547909604" sldId="2147483969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1372498655" sldId="2147483970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706258079" sldId="2147483971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255884297" sldId="2147483972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994575904" sldId="2147483973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619456708" sldId="2147483974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4184349238" sldId="2147483975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3712016902" sldId="2147483976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131699727" sldId="2147483977"/>
          </pc:sldLayoutMkLst>
        </pc:sldLayoutChg>
      </pc:sldMasterChg>
      <pc:sldMasterChg chg="del delSldLayout">
        <pc:chgData name="Jauhar, Mehar (A&amp;F)" userId="6b184fc0-f80d-46ab-a4ba-4a5755ad07a6" providerId="ADAL" clId="{398CA5F7-FA7C-4858-9495-CA4F842BAB50}" dt="2025-04-08T18:04:36.829" v="639" actId="47"/>
        <pc:sldMasterMkLst>
          <pc:docMk/>
          <pc:sldMasterMk cId="3656391060" sldId="2147483978"/>
        </pc:sldMasterMkLst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1658616733" sldId="2147483979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3294465311" sldId="2147483980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1565767352" sldId="2147483981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317833708" sldId="2147483982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1172974272" sldId="2147483983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580863799" sldId="2147483984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3876796698" sldId="2147483985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2166660552" sldId="2147483986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3070693145" sldId="2147483987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2640071207" sldId="2147483988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2392709223" sldId="2147483989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1298380919" sldId="2147483990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1804145972" sldId="2147483991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357632662" sldId="2147483992"/>
          </pc:sldLayoutMkLst>
        </pc:sldLayoutChg>
      </pc:sldMasterChg>
    </pc:docChg>
  </pc:docChgLst>
  <pc:docChgLst>
    <pc:chgData name="Leonarte Paredes, Micaela (A&amp;F)" userId="S::micaela.leonarteparedes@mass.gov::9dd405bc-2413-4d02-bb30-9534b8884de8" providerId="AD" clId="Web-{3D8742C5-EEAC-CCB5-EAE2-A0471BDF3B5E}"/>
    <pc:docChg chg="addSld delSld modSld">
      <pc:chgData name="Leonarte Paredes, Micaela (A&amp;F)" userId="S::micaela.leonarteparedes@mass.gov::9dd405bc-2413-4d02-bb30-9534b8884de8" providerId="AD" clId="Web-{3D8742C5-EEAC-CCB5-EAE2-A0471BDF3B5E}" dt="2025-05-02T01:28:57.233" v="26"/>
      <pc:docMkLst>
        <pc:docMk/>
      </pc:docMkLst>
      <pc:sldChg chg="addSp delSp modSp">
        <pc:chgData name="Leonarte Paredes, Micaela (A&amp;F)" userId="S::micaela.leonarteparedes@mass.gov::9dd405bc-2413-4d02-bb30-9534b8884de8" providerId="AD" clId="Web-{3D8742C5-EEAC-CCB5-EAE2-A0471BDF3B5E}" dt="2025-05-02T01:28:18.013" v="24"/>
        <pc:sldMkLst>
          <pc:docMk/>
          <pc:sldMk cId="3971631575" sldId="2147483518"/>
        </pc:sldMkLst>
      </pc:sldChg>
      <pc:sldChg chg="new del">
        <pc:chgData name="Leonarte Paredes, Micaela (A&amp;F)" userId="S::micaela.leonarteparedes@mass.gov::9dd405bc-2413-4d02-bb30-9534b8884de8" providerId="AD" clId="Web-{3D8742C5-EEAC-CCB5-EAE2-A0471BDF3B5E}" dt="2025-05-02T01:28:57.233" v="26"/>
        <pc:sldMkLst>
          <pc:docMk/>
          <pc:sldMk cId="58874569" sldId="2147483523"/>
        </pc:sldMkLst>
      </pc:sldChg>
    </pc:docChg>
  </pc:docChgLst>
  <pc:docChgLst>
    <pc:chgData name="Jauhar, Mehar (A&amp;F)" userId="S::mehar.jauhar@mass.gov::6b184fc0-f80d-46ab-a4ba-4a5755ad07a6" providerId="AD" clId="Web-{0BF3E6C0-1D51-008A-9EE9-64782BF8B7F7}"/>
    <pc:docChg chg="mod">
      <pc:chgData name="Jauhar, Mehar (A&amp;F)" userId="S::mehar.jauhar@mass.gov::6b184fc0-f80d-46ab-a4ba-4a5755ad07a6" providerId="AD" clId="Web-{0BF3E6C0-1D51-008A-9EE9-64782BF8B7F7}" dt="2025-02-11T00:34:28.423" v="0"/>
      <pc:docMkLst>
        <pc:docMk/>
      </pc:docMkLst>
    </pc:docChg>
  </pc:docChgLst>
  <pc:docChgLst>
    <pc:chgData name="Leonarte Paredes, Micaela (A&amp;F)" userId="S::micaela.leonarteparedes@mass.gov::9dd405bc-2413-4d02-bb30-9534b8884de8" providerId="AD" clId="Web-{71684631-46A8-25AD-529D-4A9117F57D9F}"/>
    <pc:docChg chg="addSld delSld modSld sldOrd">
      <pc:chgData name="Leonarte Paredes, Micaela (A&amp;F)" userId="S::micaela.leonarteparedes@mass.gov::9dd405bc-2413-4d02-bb30-9534b8884de8" providerId="AD" clId="Web-{71684631-46A8-25AD-529D-4A9117F57D9F}" dt="2025-04-08T19:07:01.530" v="105"/>
      <pc:docMkLst>
        <pc:docMk/>
      </pc:docMkLst>
      <pc:sldChg chg="modSp">
        <pc:chgData name="Leonarte Paredes, Micaela (A&amp;F)" userId="S::micaela.leonarteparedes@mass.gov::9dd405bc-2413-4d02-bb30-9534b8884de8" providerId="AD" clId="Web-{71684631-46A8-25AD-529D-4A9117F57D9F}" dt="2025-04-08T18:51:52.310" v="55"/>
        <pc:sldMkLst>
          <pc:docMk/>
          <pc:sldMk cId="3971631575" sldId="2147483518"/>
        </pc:sldMkLst>
      </pc:sldChg>
      <pc:sldChg chg="new del">
        <pc:chgData name="Leonarte Paredes, Micaela (A&amp;F)" userId="S::micaela.leonarteparedes@mass.gov::9dd405bc-2413-4d02-bb30-9534b8884de8" providerId="AD" clId="Web-{71684631-46A8-25AD-529D-4A9117F57D9F}" dt="2025-04-08T18:43:51.652" v="18"/>
        <pc:sldMkLst>
          <pc:docMk/>
          <pc:sldMk cId="1046316871" sldId="2147483522"/>
        </pc:sldMkLst>
      </pc:sldChg>
      <pc:sldChg chg="addSp delSp modSp add ord replId">
        <pc:chgData name="Leonarte Paredes, Micaela (A&amp;F)" userId="S::micaela.leonarteparedes@mass.gov::9dd405bc-2413-4d02-bb30-9534b8884de8" providerId="AD" clId="Web-{71684631-46A8-25AD-529D-4A9117F57D9F}" dt="2025-04-08T19:07:01.530" v="105"/>
        <pc:sldMkLst>
          <pc:docMk/>
          <pc:sldMk cId="2162467127" sldId="2147483522"/>
        </pc:sldMkLst>
      </pc:sldChg>
    </pc:docChg>
  </pc:docChgLst>
  <pc:docChgLst>
    <pc:chgData name="Jauhar, Mehar (A&amp;F)" userId="6b184fc0-f80d-46ab-a4ba-4a5755ad07a6" providerId="ADAL" clId="{5F3548C1-1542-4E11-84AF-F45B3F92A4C0}"/>
    <pc:docChg chg="undo custSel addSld delSld modSld delMainMaster modNotesMaster">
      <pc:chgData name="Jauhar, Mehar (A&amp;F)" userId="6b184fc0-f80d-46ab-a4ba-4a5755ad07a6" providerId="ADAL" clId="{5F3548C1-1542-4E11-84AF-F45B3F92A4C0}" dt="2025-05-06T21:28:43.278" v="373"/>
      <pc:docMkLst>
        <pc:docMk/>
      </pc:docMkLst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1026363083" sldId="259"/>
        </pc:sldMkLst>
      </pc:sldChg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615861470" sldId="261"/>
        </pc:sldMkLst>
      </pc:sldChg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407334923" sldId="267"/>
        </pc:sldMkLst>
      </pc:sldChg>
      <pc:sldChg chg="add">
        <pc:chgData name="Jauhar, Mehar (A&amp;F)" userId="6b184fc0-f80d-46ab-a4ba-4a5755ad07a6" providerId="ADAL" clId="{5F3548C1-1542-4E11-84AF-F45B3F92A4C0}" dt="2025-05-06T16:57:59.363" v="60"/>
        <pc:sldMkLst>
          <pc:docMk/>
          <pc:sldMk cId="1554202229" sldId="267"/>
        </pc:sldMkLst>
      </pc:sldChg>
      <pc:sldChg chg="add">
        <pc:chgData name="Jauhar, Mehar (A&amp;F)" userId="6b184fc0-f80d-46ab-a4ba-4a5755ad07a6" providerId="ADAL" clId="{5F3548C1-1542-4E11-84AF-F45B3F92A4C0}" dt="2025-05-06T16:57:59.363" v="60"/>
        <pc:sldMkLst>
          <pc:docMk/>
          <pc:sldMk cId="1365690984" sldId="271"/>
        </pc:sldMkLst>
      </pc:sldChg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3067832565" sldId="271"/>
        </pc:sldMkLst>
      </pc:sldChg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2226751322" sldId="275"/>
        </pc:sldMkLst>
      </pc:sldChg>
      <pc:sldChg chg="modSp">
        <pc:chgData name="Jauhar, Mehar (A&amp;F)" userId="6b184fc0-f80d-46ab-a4ba-4a5755ad07a6" providerId="ADAL" clId="{5F3548C1-1542-4E11-84AF-F45B3F92A4C0}" dt="2025-05-06T18:30:36.659" v="356" actId="20577"/>
        <pc:sldMkLst>
          <pc:docMk/>
          <pc:sldMk cId="2568010536" sldId="276"/>
        </pc:sldMkLst>
        <pc:graphicFrameChg chg="mod">
          <ac:chgData name="Jauhar, Mehar (A&amp;F)" userId="6b184fc0-f80d-46ab-a4ba-4a5755ad07a6" providerId="ADAL" clId="{5F3548C1-1542-4E11-84AF-F45B3F92A4C0}" dt="2025-05-06T18:30:36.659" v="356" actId="20577"/>
          <ac:graphicFrameMkLst>
            <pc:docMk/>
            <pc:sldMk cId="2568010536" sldId="276"/>
            <ac:graphicFrameMk id="3" creationId="{049C94AF-0C06-CB3D-9E4E-9BB946594321}"/>
          </ac:graphicFrameMkLst>
        </pc:graphicFrameChg>
      </pc:sldChg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1059157415" sldId="278"/>
        </pc:sldMkLst>
      </pc:sldChg>
      <pc:sldChg chg="add">
        <pc:chgData name="Jauhar, Mehar (A&amp;F)" userId="6b184fc0-f80d-46ab-a4ba-4a5755ad07a6" providerId="ADAL" clId="{5F3548C1-1542-4E11-84AF-F45B3F92A4C0}" dt="2025-05-06T16:57:59.363" v="60"/>
        <pc:sldMkLst>
          <pc:docMk/>
          <pc:sldMk cId="1084730930" sldId="279"/>
        </pc:sldMkLst>
      </pc:sldChg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2954961816" sldId="279"/>
        </pc:sldMkLst>
      </pc:sldChg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1061977537" sldId="281"/>
        </pc:sldMkLst>
      </pc:sldChg>
      <pc:sldChg chg="modSp mod modCm">
        <pc:chgData name="Jauhar, Mehar (A&amp;F)" userId="6b184fc0-f80d-46ab-a4ba-4a5755ad07a6" providerId="ADAL" clId="{5F3548C1-1542-4E11-84AF-F45B3F92A4C0}" dt="2025-05-06T16:55:39.639" v="58" actId="20577"/>
        <pc:sldMkLst>
          <pc:docMk/>
          <pc:sldMk cId="1561720608" sldId="2147481257"/>
        </pc:sldMkLst>
        <pc:spChg chg="mod">
          <ac:chgData name="Jauhar, Mehar (A&amp;F)" userId="6b184fc0-f80d-46ab-a4ba-4a5755ad07a6" providerId="ADAL" clId="{5F3548C1-1542-4E11-84AF-F45B3F92A4C0}" dt="2025-05-06T16:53:23.741" v="2" actId="14100"/>
          <ac:spMkLst>
            <pc:docMk/>
            <pc:sldMk cId="1561720608" sldId="2147481257"/>
            <ac:spMk id="3" creationId="{438FAB71-C6D9-69C6-15E1-74EEA1262BBF}"/>
          </ac:spMkLst>
        </pc:spChg>
        <pc:spChg chg="mod">
          <ac:chgData name="Jauhar, Mehar (A&amp;F)" userId="6b184fc0-f80d-46ab-a4ba-4a5755ad07a6" providerId="ADAL" clId="{5F3548C1-1542-4E11-84AF-F45B3F92A4C0}" dt="2025-05-06T16:55:39.639" v="58" actId="20577"/>
          <ac:spMkLst>
            <pc:docMk/>
            <pc:sldMk cId="1561720608" sldId="2147481257"/>
            <ac:spMk id="9" creationId="{61B7AD68-2546-FA2F-A2F2-6C54E2284F2F}"/>
          </ac:spMkLst>
        </pc:spChg>
        <pc:spChg chg="mod">
          <ac:chgData name="Jauhar, Mehar (A&amp;F)" userId="6b184fc0-f80d-46ab-a4ba-4a5755ad07a6" providerId="ADAL" clId="{5F3548C1-1542-4E11-84AF-F45B3F92A4C0}" dt="2025-05-06T16:55:22.126" v="57" actId="1076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6b184fc0-f80d-46ab-a4ba-4a5755ad07a6" providerId="ADAL" clId="{5F3548C1-1542-4E11-84AF-F45B3F92A4C0}" dt="2025-05-06T16:54:31.013" v="51" actId="20577"/>
              <pc2:cmMkLst xmlns:pc2="http://schemas.microsoft.com/office/powerpoint/2019/9/main/command">
                <pc:docMk/>
                <pc:sldMk cId="1561720608" sldId="2147481257"/>
                <pc2:cmMk id="{173DCE90-9682-F749-9565-2E2BD60E2F4B}"/>
              </pc2:cmMkLst>
            </pc226:cmChg>
          </p:ext>
        </pc:extLst>
      </pc:sldChg>
      <pc:sldChg chg="modSp mod">
        <pc:chgData name="Jauhar, Mehar (A&amp;F)" userId="6b184fc0-f80d-46ab-a4ba-4a5755ad07a6" providerId="ADAL" clId="{5F3548C1-1542-4E11-84AF-F45B3F92A4C0}" dt="2025-05-06T21:19:53.560" v="370" actId="113"/>
        <pc:sldMkLst>
          <pc:docMk/>
          <pc:sldMk cId="134493546" sldId="2147481525"/>
        </pc:sldMkLst>
        <pc:spChg chg="mod">
          <ac:chgData name="Jauhar, Mehar (A&amp;F)" userId="6b184fc0-f80d-46ab-a4ba-4a5755ad07a6" providerId="ADAL" clId="{5F3548C1-1542-4E11-84AF-F45B3F92A4C0}" dt="2025-05-06T21:19:42.114" v="368" actId="255"/>
          <ac:spMkLst>
            <pc:docMk/>
            <pc:sldMk cId="134493546" sldId="2147481525"/>
            <ac:spMk id="4" creationId="{C86F876B-8CA5-ED01-6900-767CA9D91559}"/>
          </ac:spMkLst>
        </pc:spChg>
        <pc:spChg chg="mod">
          <ac:chgData name="Jauhar, Mehar (A&amp;F)" userId="6b184fc0-f80d-46ab-a4ba-4a5755ad07a6" providerId="ADAL" clId="{5F3548C1-1542-4E11-84AF-F45B3F92A4C0}" dt="2025-05-06T21:19:53.560" v="370" actId="113"/>
          <ac:spMkLst>
            <pc:docMk/>
            <pc:sldMk cId="134493546" sldId="2147481525"/>
            <ac:spMk id="5" creationId="{3A83D5BC-405A-E484-FA4F-B4230CA407AB}"/>
          </ac:spMkLst>
        </pc:spChg>
        <pc:picChg chg="mod">
          <ac:chgData name="Jauhar, Mehar (A&amp;F)" userId="6b184fc0-f80d-46ab-a4ba-4a5755ad07a6" providerId="ADAL" clId="{5F3548C1-1542-4E11-84AF-F45B3F92A4C0}" dt="2025-05-06T18:55:08.644" v="364" actId="1076"/>
          <ac:picMkLst>
            <pc:docMk/>
            <pc:sldMk cId="134493546" sldId="2147481525"/>
            <ac:picMk id="6" creationId="{E6139A12-2D97-489C-1640-0A7A6548CAFE}"/>
          </ac:picMkLst>
        </pc:picChg>
        <pc:picChg chg="mod">
          <ac:chgData name="Jauhar, Mehar (A&amp;F)" userId="6b184fc0-f80d-46ab-a4ba-4a5755ad07a6" providerId="ADAL" clId="{5F3548C1-1542-4E11-84AF-F45B3F92A4C0}" dt="2025-05-06T18:55:03.064" v="362" actId="1076"/>
          <ac:picMkLst>
            <pc:docMk/>
            <pc:sldMk cId="134493546" sldId="2147481525"/>
            <ac:picMk id="1028" creationId="{D49AE86F-A034-E50E-7D89-303267FAD582}"/>
          </ac:picMkLst>
        </pc:picChg>
      </pc:sldChg>
      <pc:sldChg chg="modSp mod">
        <pc:chgData name="Jauhar, Mehar (A&amp;F)" userId="6b184fc0-f80d-46ab-a4ba-4a5755ad07a6" providerId="ADAL" clId="{5F3548C1-1542-4E11-84AF-F45B3F92A4C0}" dt="2025-05-06T21:19:35.552" v="367" actId="1076"/>
        <pc:sldMkLst>
          <pc:docMk/>
          <pc:sldMk cId="1533458678" sldId="2147481530"/>
        </pc:sldMkLst>
        <pc:spChg chg="mod">
          <ac:chgData name="Jauhar, Mehar (A&amp;F)" userId="6b184fc0-f80d-46ab-a4ba-4a5755ad07a6" providerId="ADAL" clId="{5F3548C1-1542-4E11-84AF-F45B3F92A4C0}" dt="2025-05-06T18:05:45.091" v="301" actId="1076"/>
          <ac:spMkLst>
            <pc:docMk/>
            <pc:sldMk cId="1533458678" sldId="2147481530"/>
            <ac:spMk id="3" creationId="{5B7E331D-BBF4-F72B-9860-23E6633FC11C}"/>
          </ac:spMkLst>
        </pc:spChg>
        <pc:spChg chg="mod">
          <ac:chgData name="Jauhar, Mehar (A&amp;F)" userId="6b184fc0-f80d-46ab-a4ba-4a5755ad07a6" providerId="ADAL" clId="{5F3548C1-1542-4E11-84AF-F45B3F92A4C0}" dt="2025-05-06T18:03:50.556" v="246" actId="255"/>
          <ac:spMkLst>
            <pc:docMk/>
            <pc:sldMk cId="1533458678" sldId="2147481530"/>
            <ac:spMk id="7" creationId="{4DF1DEAD-6C9A-CD29-BC57-BF657AD2CE1B}"/>
          </ac:spMkLst>
        </pc:spChg>
        <pc:spChg chg="mod">
          <ac:chgData name="Jauhar, Mehar (A&amp;F)" userId="6b184fc0-f80d-46ab-a4ba-4a5755ad07a6" providerId="ADAL" clId="{5F3548C1-1542-4E11-84AF-F45B3F92A4C0}" dt="2025-05-06T21:19:35.552" v="367" actId="1076"/>
          <ac:spMkLst>
            <pc:docMk/>
            <pc:sldMk cId="1533458678" sldId="2147481530"/>
            <ac:spMk id="20" creationId="{BB986B14-B969-27A4-1D66-72EF5F11999D}"/>
          </ac:spMkLst>
        </pc:spChg>
        <pc:picChg chg="mod">
          <ac:chgData name="Jauhar, Mehar (A&amp;F)" userId="6b184fc0-f80d-46ab-a4ba-4a5755ad07a6" providerId="ADAL" clId="{5F3548C1-1542-4E11-84AF-F45B3F92A4C0}" dt="2025-05-06T18:03:31.496" v="242" actId="1076"/>
          <ac:picMkLst>
            <pc:docMk/>
            <pc:sldMk cId="1533458678" sldId="2147481530"/>
            <ac:picMk id="2" creationId="{2B788D01-3C66-BA42-8C56-F7E6B2F2B9F0}"/>
          </ac:picMkLst>
        </pc:picChg>
      </pc:sldChg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2588308686" sldId="2147481537"/>
        </pc:sldMkLst>
      </pc:sldChg>
      <pc:sldChg chg="modSp mod">
        <pc:chgData name="Jauhar, Mehar (A&amp;F)" userId="6b184fc0-f80d-46ab-a4ba-4a5755ad07a6" providerId="ADAL" clId="{5F3548C1-1542-4E11-84AF-F45B3F92A4C0}" dt="2025-05-06T18:31:03.975" v="361" actId="1076"/>
        <pc:sldMkLst>
          <pc:docMk/>
          <pc:sldMk cId="1423385475" sldId="2147481539"/>
        </pc:sldMkLst>
        <pc:spChg chg="mod">
          <ac:chgData name="Jauhar, Mehar (A&amp;F)" userId="6b184fc0-f80d-46ab-a4ba-4a5755ad07a6" providerId="ADAL" clId="{5F3548C1-1542-4E11-84AF-F45B3F92A4C0}" dt="2025-05-06T18:31:03.975" v="361" actId="1076"/>
          <ac:spMkLst>
            <pc:docMk/>
            <pc:sldMk cId="1423385475" sldId="2147481539"/>
            <ac:spMk id="4" creationId="{F5B4FF78-B142-84EA-0463-0190E96E2742}"/>
          </ac:spMkLst>
        </pc:spChg>
      </pc:sldChg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3781811713" sldId="2147483488"/>
        </pc:sldMkLst>
      </pc:sldChg>
      <pc:sldChg chg="del">
        <pc:chgData name="Jauhar, Mehar (A&amp;F)" userId="6b184fc0-f80d-46ab-a4ba-4a5755ad07a6" providerId="ADAL" clId="{5F3548C1-1542-4E11-84AF-F45B3F92A4C0}" dt="2025-05-06T16:57:53.691" v="59" actId="47"/>
        <pc:sldMkLst>
          <pc:docMk/>
          <pc:sldMk cId="812206341" sldId="2147483489"/>
        </pc:sldMkLst>
      </pc:sldChg>
      <pc:sldChg chg="del">
        <pc:chgData name="Jauhar, Mehar (A&amp;F)" userId="6b184fc0-f80d-46ab-a4ba-4a5755ad07a6" providerId="ADAL" clId="{5F3548C1-1542-4E11-84AF-F45B3F92A4C0}" dt="2025-05-06T18:29:50.380" v="351" actId="47"/>
        <pc:sldMkLst>
          <pc:docMk/>
          <pc:sldMk cId="118108660" sldId="2147483497"/>
        </pc:sldMkLst>
      </pc:sldChg>
      <pc:sldChg chg="del">
        <pc:chgData name="Jauhar, Mehar (A&amp;F)" userId="6b184fc0-f80d-46ab-a4ba-4a5755ad07a6" providerId="ADAL" clId="{5F3548C1-1542-4E11-84AF-F45B3F92A4C0}" dt="2025-05-06T18:29:51.583" v="352" actId="47"/>
        <pc:sldMkLst>
          <pc:docMk/>
          <pc:sldMk cId="1170611262" sldId="2147483498"/>
        </pc:sldMkLst>
      </pc:sldChg>
      <pc:sldChg chg="del">
        <pc:chgData name="Jauhar, Mehar (A&amp;F)" userId="6b184fc0-f80d-46ab-a4ba-4a5755ad07a6" providerId="ADAL" clId="{5F3548C1-1542-4E11-84AF-F45B3F92A4C0}" dt="2025-05-06T18:29:52.419" v="353" actId="47"/>
        <pc:sldMkLst>
          <pc:docMk/>
          <pc:sldMk cId="222776703" sldId="2147483499"/>
        </pc:sldMkLst>
      </pc:sldChg>
      <pc:sldChg chg="del">
        <pc:chgData name="Jauhar, Mehar (A&amp;F)" userId="6b184fc0-f80d-46ab-a4ba-4a5755ad07a6" providerId="ADAL" clId="{5F3548C1-1542-4E11-84AF-F45B3F92A4C0}" dt="2025-05-06T18:29:53.222" v="354" actId="47"/>
        <pc:sldMkLst>
          <pc:docMk/>
          <pc:sldMk cId="3833177740" sldId="2147483500"/>
        </pc:sldMkLst>
      </pc:sldChg>
      <pc:sldChg chg="add">
        <pc:chgData name="Jauhar, Mehar (A&amp;F)" userId="6b184fc0-f80d-46ab-a4ba-4a5755ad07a6" providerId="ADAL" clId="{5F3548C1-1542-4E11-84AF-F45B3F92A4C0}" dt="2025-05-06T16:57:59.363" v="60"/>
        <pc:sldMkLst>
          <pc:docMk/>
          <pc:sldMk cId="3781811713" sldId="2147483511"/>
        </pc:sldMkLst>
      </pc:sldChg>
      <pc:sldChg chg="add">
        <pc:chgData name="Jauhar, Mehar (A&amp;F)" userId="6b184fc0-f80d-46ab-a4ba-4a5755ad07a6" providerId="ADAL" clId="{5F3548C1-1542-4E11-84AF-F45B3F92A4C0}" dt="2025-05-06T16:57:59.363" v="60"/>
        <pc:sldMkLst>
          <pc:docMk/>
          <pc:sldMk cId="2776105033" sldId="2147483518"/>
        </pc:sldMkLst>
      </pc:sldChg>
      <pc:sldChg chg="modSp mod">
        <pc:chgData name="Jauhar, Mehar (A&amp;F)" userId="6b184fc0-f80d-46ab-a4ba-4a5755ad07a6" providerId="ADAL" clId="{5F3548C1-1542-4E11-84AF-F45B3F92A4C0}" dt="2025-05-06T21:20:24.375" v="372" actId="20577"/>
        <pc:sldMkLst>
          <pc:docMk/>
          <pc:sldMk cId="927177935" sldId="2147483527"/>
        </pc:sldMkLst>
        <pc:graphicFrameChg chg="modGraphic">
          <ac:chgData name="Jauhar, Mehar (A&amp;F)" userId="6b184fc0-f80d-46ab-a4ba-4a5755ad07a6" providerId="ADAL" clId="{5F3548C1-1542-4E11-84AF-F45B3F92A4C0}" dt="2025-05-06T21:20:24.375" v="372" actId="20577"/>
          <ac:graphicFrameMkLst>
            <pc:docMk/>
            <pc:sldMk cId="927177935" sldId="2147483527"/>
            <ac:graphicFrameMk id="6" creationId="{4C906486-E95B-F55A-6695-30C3148FF2F2}"/>
          </ac:graphicFrameMkLst>
        </pc:graphicFrameChg>
      </pc:sldChg>
      <pc:sldChg chg="add del setBg">
        <pc:chgData name="Jauhar, Mehar (A&amp;F)" userId="6b184fc0-f80d-46ab-a4ba-4a5755ad07a6" providerId="ADAL" clId="{5F3548C1-1542-4E11-84AF-F45B3F92A4C0}" dt="2025-05-06T17:07:23.102" v="119"/>
        <pc:sldMkLst>
          <pc:docMk/>
          <pc:sldMk cId="3765740392" sldId="2147483528"/>
        </pc:sldMkLst>
      </pc:sldChg>
      <pc:sldChg chg="addSp delSp modSp add mod">
        <pc:chgData name="Jauhar, Mehar (A&amp;F)" userId="6b184fc0-f80d-46ab-a4ba-4a5755ad07a6" providerId="ADAL" clId="{5F3548C1-1542-4E11-84AF-F45B3F92A4C0}" dt="2025-05-06T17:07:44.793" v="150" actId="13926"/>
        <pc:sldMkLst>
          <pc:docMk/>
          <pc:sldMk cId="3966851163" sldId="2147483528"/>
        </pc:sldMkLst>
        <pc:spChg chg="mod">
          <ac:chgData name="Jauhar, Mehar (A&amp;F)" userId="6b184fc0-f80d-46ab-a4ba-4a5755ad07a6" providerId="ADAL" clId="{5F3548C1-1542-4E11-84AF-F45B3F92A4C0}" dt="2025-05-06T17:07:44.793" v="150" actId="13926"/>
          <ac:spMkLst>
            <pc:docMk/>
            <pc:sldMk cId="3966851163" sldId="2147483528"/>
            <ac:spMk id="2" creationId="{6B264794-D024-F28E-6182-17B989ACB220}"/>
          </ac:spMkLst>
        </pc:spChg>
        <pc:spChg chg="del">
          <ac:chgData name="Jauhar, Mehar (A&amp;F)" userId="6b184fc0-f80d-46ab-a4ba-4a5755ad07a6" providerId="ADAL" clId="{5F3548C1-1542-4E11-84AF-F45B3F92A4C0}" dt="2025-05-06T17:07:30.364" v="121" actId="478"/>
          <ac:spMkLst>
            <pc:docMk/>
            <pc:sldMk cId="3966851163" sldId="2147483528"/>
            <ac:spMk id="4" creationId="{ADA1D124-C2A6-FF72-C9E8-85A2E13ECD1C}"/>
          </ac:spMkLst>
        </pc:spChg>
        <pc:spChg chg="add del mod">
          <ac:chgData name="Jauhar, Mehar (A&amp;F)" userId="6b184fc0-f80d-46ab-a4ba-4a5755ad07a6" providerId="ADAL" clId="{5F3548C1-1542-4E11-84AF-F45B3F92A4C0}" dt="2025-05-06T17:07:32.534" v="123" actId="478"/>
          <ac:spMkLst>
            <pc:docMk/>
            <pc:sldMk cId="3966851163" sldId="2147483528"/>
            <ac:spMk id="5" creationId="{3C05C486-0E63-16CE-EDF4-9E9C2DEEB2EE}"/>
          </ac:spMkLst>
        </pc:spChg>
        <pc:spChg chg="del">
          <ac:chgData name="Jauhar, Mehar (A&amp;F)" userId="6b184fc0-f80d-46ab-a4ba-4a5755ad07a6" providerId="ADAL" clId="{5F3548C1-1542-4E11-84AF-F45B3F92A4C0}" dt="2025-05-06T17:07:31.226" v="122" actId="478"/>
          <ac:spMkLst>
            <pc:docMk/>
            <pc:sldMk cId="3966851163" sldId="2147483528"/>
            <ac:spMk id="9" creationId="{F0D05950-C2B4-87E6-75D7-CB0A00B67654}"/>
          </ac:spMkLst>
        </pc:spChg>
        <pc:picChg chg="del">
          <ac:chgData name="Jauhar, Mehar (A&amp;F)" userId="6b184fc0-f80d-46ab-a4ba-4a5755ad07a6" providerId="ADAL" clId="{5F3548C1-1542-4E11-84AF-F45B3F92A4C0}" dt="2025-05-06T17:07:33.274" v="124" actId="478"/>
          <ac:picMkLst>
            <pc:docMk/>
            <pc:sldMk cId="3966851163" sldId="2147483528"/>
            <ac:picMk id="6" creationId="{D169264E-A9B8-0BD0-72B6-90AF83380109}"/>
          </ac:picMkLst>
        </pc:picChg>
      </pc:sldChg>
      <pc:sldMasterChg chg="delSldLayout">
        <pc:chgData name="Jauhar, Mehar (A&amp;F)" userId="6b184fc0-f80d-46ab-a4ba-4a5755ad07a6" providerId="ADAL" clId="{5F3548C1-1542-4E11-84AF-F45B3F92A4C0}" dt="2025-05-06T16:57:53.691" v="59" actId="47"/>
        <pc:sldMasterMkLst>
          <pc:docMk/>
          <pc:sldMasterMk cId="1068053123" sldId="2147483947"/>
        </pc:sldMasterMkLst>
        <pc:sldLayoutChg chg="del">
          <pc:chgData name="Jauhar, Mehar (A&amp;F)" userId="6b184fc0-f80d-46ab-a4ba-4a5755ad07a6" providerId="ADAL" clId="{5F3548C1-1542-4E11-84AF-F45B3F92A4C0}" dt="2025-05-06T16:57:53.691" v="59" actId="47"/>
          <pc:sldLayoutMkLst>
            <pc:docMk/>
            <pc:sldMasterMk cId="1068053123" sldId="2147483947"/>
            <pc:sldLayoutMk cId="2975872462" sldId="2147483949"/>
          </pc:sldLayoutMkLst>
        </pc:sldLayoutChg>
        <pc:sldLayoutChg chg="del">
          <pc:chgData name="Jauhar, Mehar (A&amp;F)" userId="6b184fc0-f80d-46ab-a4ba-4a5755ad07a6" providerId="ADAL" clId="{5F3548C1-1542-4E11-84AF-F45B3F92A4C0}" dt="2025-05-06T16:57:53.691" v="59" actId="47"/>
          <pc:sldLayoutMkLst>
            <pc:docMk/>
            <pc:sldMasterMk cId="1068053123" sldId="2147483947"/>
            <pc:sldLayoutMk cId="17364725" sldId="2147483950"/>
          </pc:sldLayoutMkLst>
        </pc:sldLayoutChg>
      </pc:sldMasterChg>
      <pc:sldMasterChg chg="del delSldLayout">
        <pc:chgData name="Jauhar, Mehar (A&amp;F)" userId="6b184fc0-f80d-46ab-a4ba-4a5755ad07a6" providerId="ADAL" clId="{5F3548C1-1542-4E11-84AF-F45B3F92A4C0}" dt="2025-05-06T18:29:53.222" v="354" actId="47"/>
        <pc:sldMasterMkLst>
          <pc:docMk/>
          <pc:sldMasterMk cId="30225631" sldId="2147483993"/>
        </pc:sldMasterMkLst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3776803035" sldId="2147483994"/>
          </pc:sldLayoutMkLst>
        </pc:sldLayoutChg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1022788101" sldId="2147483995"/>
          </pc:sldLayoutMkLst>
        </pc:sldLayoutChg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3162191681" sldId="2147483996"/>
          </pc:sldLayoutMkLst>
        </pc:sldLayoutChg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2362655880" sldId="2147483997"/>
          </pc:sldLayoutMkLst>
        </pc:sldLayoutChg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2830620912" sldId="2147483998"/>
          </pc:sldLayoutMkLst>
        </pc:sldLayoutChg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3268771962" sldId="2147483999"/>
          </pc:sldLayoutMkLst>
        </pc:sldLayoutChg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3588458088" sldId="2147484000"/>
          </pc:sldLayoutMkLst>
        </pc:sldLayoutChg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2750201831" sldId="2147484001"/>
          </pc:sldLayoutMkLst>
        </pc:sldLayoutChg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540102375" sldId="2147484002"/>
          </pc:sldLayoutMkLst>
        </pc:sldLayoutChg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225260658" sldId="2147484003"/>
          </pc:sldLayoutMkLst>
        </pc:sldLayoutChg>
        <pc:sldLayoutChg chg="del">
          <pc:chgData name="Jauhar, Mehar (A&amp;F)" userId="6b184fc0-f80d-46ab-a4ba-4a5755ad07a6" providerId="ADAL" clId="{5F3548C1-1542-4E11-84AF-F45B3F92A4C0}" dt="2025-05-06T18:29:53.222" v="354" actId="47"/>
          <pc:sldLayoutMkLst>
            <pc:docMk/>
            <pc:sldMasterMk cId="30225631" sldId="2147483993"/>
            <pc:sldLayoutMk cId="2272228747" sldId="2147484004"/>
          </pc:sldLayoutMkLst>
        </pc:sldLayoutChg>
      </pc:sldMasterChg>
    </pc:docChg>
  </pc:docChgLst>
  <pc:docChgLst>
    <pc:chgData name="Jauhar, Mehar (A&amp;F)" userId="6b184fc0-f80d-46ab-a4ba-4a5755ad07a6" providerId="ADAL" clId="{B81E14FF-A61D-9B44-917F-5B3F9427202F}"/>
    <pc:docChg chg="undo redo custSel addSld delSld modSld sldOrd">
      <pc:chgData name="Jauhar, Mehar (A&amp;F)" userId="6b184fc0-f80d-46ab-a4ba-4a5755ad07a6" providerId="ADAL" clId="{B81E14FF-A61D-9B44-917F-5B3F9427202F}" dt="2025-02-11T17:03:29.977" v="3300" actId="1076"/>
      <pc:docMkLst>
        <pc:docMk/>
      </pc:docMkLst>
      <pc:sldChg chg="modSp mod">
        <pc:chgData name="Jauhar, Mehar (A&amp;F)" userId="6b184fc0-f80d-46ab-a4ba-4a5755ad07a6" providerId="ADAL" clId="{B81E14FF-A61D-9B44-917F-5B3F9427202F}" dt="2025-02-06T23:10:00.612" v="53"/>
        <pc:sldMkLst>
          <pc:docMk/>
          <pc:sldMk cId="1706473524" sldId="256"/>
        </pc:sldMkLst>
        <pc:spChg chg="mod">
          <ac:chgData name="Jauhar, Mehar (A&amp;F)" userId="6b184fc0-f80d-46ab-a4ba-4a5755ad07a6" providerId="ADAL" clId="{B81E14FF-A61D-9B44-917F-5B3F9427202F}" dt="2025-02-06T23:10:00.612" v="53"/>
          <ac:spMkLst>
            <pc:docMk/>
            <pc:sldMk cId="1706473524" sldId="256"/>
            <ac:spMk id="3" creationId="{6BF96C16-BDB2-15EE-4778-FA5D2DB3A873}"/>
          </ac:spMkLst>
        </pc:spChg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603070670" sldId="258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319316017" sldId="26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026100562" sldId="264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708320190" sldId="266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905261175" sldId="273"/>
        </pc:sldMkLst>
      </pc:sldChg>
      <pc:sldChg chg="modSp">
        <pc:chgData name="Jauhar, Mehar (A&amp;F)" userId="6b184fc0-f80d-46ab-a4ba-4a5755ad07a6" providerId="ADAL" clId="{B81E14FF-A61D-9B44-917F-5B3F9427202F}" dt="2025-02-06T23:15:19.352" v="158" actId="20577"/>
        <pc:sldMkLst>
          <pc:docMk/>
          <pc:sldMk cId="2568010536" sldId="276"/>
        </pc:sldMkLst>
        <pc:graphicFrameChg chg="mod">
          <ac:chgData name="Jauhar, Mehar (A&amp;F)" userId="6b184fc0-f80d-46ab-a4ba-4a5755ad07a6" providerId="ADAL" clId="{B81E14FF-A61D-9B44-917F-5B3F9427202F}" dt="2025-02-06T23:15:19.352" v="158" actId="20577"/>
          <ac:graphicFrameMkLst>
            <pc:docMk/>
            <pc:sldMk cId="2568010536" sldId="276"/>
            <ac:graphicFrameMk id="3" creationId="{049C94AF-0C06-CB3D-9E4E-9BB946594321}"/>
          </ac:graphicFrameMkLst>
        </pc:graphicFrameChg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331652569" sldId="277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81840332" sldId="280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061762888" sldId="282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293007105" sldId="28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81167386" sldId="284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941707896" sldId="289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739978763" sldId="290"/>
        </pc:sldMkLst>
      </pc:sldChg>
      <pc:sldChg chg="addSp delSp modSp mod ord addCm modCm">
        <pc:chgData name="Jauhar, Mehar (A&amp;F)" userId="6b184fc0-f80d-46ab-a4ba-4a5755ad07a6" providerId="ADAL" clId="{B81E14FF-A61D-9B44-917F-5B3F9427202F}" dt="2025-02-11T00:39:24.075" v="3279"/>
        <pc:sldMkLst>
          <pc:docMk/>
          <pc:sldMk cId="1561720608" sldId="2147481257"/>
        </pc:sldMkLst>
        <pc:spChg chg="add del mod">
          <ac:chgData name="Jauhar, Mehar (A&amp;F)" userId="6b184fc0-f80d-46ab-a4ba-4a5755ad07a6" providerId="ADAL" clId="{B81E14FF-A61D-9B44-917F-5B3F9427202F}" dt="2025-02-07T17:09:48.577" v="766" actId="1076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11T00:39:24.075" v="3279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  <pc226:cmRplyChg chg="add">
                <pc226:chgData name="Jauhar, Mehar (A&amp;F)" userId="6b184fc0-f80d-46ab-a4ba-4a5755ad07a6" providerId="ADAL" clId="{B81E14FF-A61D-9B44-917F-5B3F9427202F}" dt="2025-02-11T00:39:20.142" v="3278"/>
                <pc2:cmRplyMkLst xmlns:pc2="http://schemas.microsoft.com/office/powerpoint/2019/9/main/command">
                  <pc:docMk/>
                  <pc:sldMk cId="1561720608" sldId="2147481257"/>
                  <pc2:cmMk id="{A9C47818-4319-1843-81A9-FB19AAE260BA}"/>
                  <pc2:cmRplyMk id="{8DE80ABD-1F18-D748-9CE9-CE9E63E97437}"/>
                </pc2:cmRplyMkLst>
              </pc226:cmRplyChg>
            </pc226:cmChg>
          </p:ext>
        </pc:extLst>
      </pc:sldChg>
      <pc:sldChg chg="modSp del mod">
        <pc:chgData name="Jauhar, Mehar (A&amp;F)" userId="6b184fc0-f80d-46ab-a4ba-4a5755ad07a6" providerId="ADAL" clId="{B81E14FF-A61D-9B44-917F-5B3F9427202F}" dt="2025-02-07T17:28:07.768" v="1267" actId="2696"/>
        <pc:sldMkLst>
          <pc:docMk/>
          <pc:sldMk cId="2945711600" sldId="2147481260"/>
        </pc:sldMkLst>
      </pc:sldChg>
      <pc:sldChg chg="add del">
        <pc:chgData name="Jauhar, Mehar (A&amp;F)" userId="6b184fc0-f80d-46ab-a4ba-4a5755ad07a6" providerId="ADAL" clId="{B81E14FF-A61D-9B44-917F-5B3F9427202F}" dt="2025-02-07T17:44:05.668" v="1294" actId="2696"/>
        <pc:sldMkLst>
          <pc:docMk/>
          <pc:sldMk cId="738039773" sldId="2147481266"/>
        </pc:sldMkLst>
      </pc:sldChg>
      <pc:sldChg chg="del">
        <pc:chgData name="Jauhar, Mehar (A&amp;F)" userId="6b184fc0-f80d-46ab-a4ba-4a5755ad07a6" providerId="ADAL" clId="{B81E14FF-A61D-9B44-917F-5B3F9427202F}" dt="2025-02-07T17:28:05.434" v="1265" actId="2696"/>
        <pc:sldMkLst>
          <pc:docMk/>
          <pc:sldMk cId="1097958594" sldId="2147481280"/>
        </pc:sldMkLst>
      </pc:sldChg>
      <pc:sldChg chg="ord">
        <pc:chgData name="Jauhar, Mehar (A&amp;F)" userId="6b184fc0-f80d-46ab-a4ba-4a5755ad07a6" providerId="ADAL" clId="{B81E14FF-A61D-9B44-917F-5B3F9427202F}" dt="2025-02-06T23:13:04.721" v="76" actId="20578"/>
        <pc:sldMkLst>
          <pc:docMk/>
          <pc:sldMk cId="3090884649" sldId="2147481286"/>
        </pc:sldMkLst>
      </pc:sldChg>
      <pc:sldChg chg="del">
        <pc:chgData name="Jauhar, Mehar (A&amp;F)" userId="6b184fc0-f80d-46ab-a4ba-4a5755ad07a6" providerId="ADAL" clId="{B81E14FF-A61D-9B44-917F-5B3F9427202F}" dt="2025-02-06T23:17:09.216" v="262" actId="2696"/>
        <pc:sldMkLst>
          <pc:docMk/>
          <pc:sldMk cId="320107703" sldId="2147481328"/>
        </pc:sldMkLst>
      </pc:sldChg>
      <pc:sldChg chg="del">
        <pc:chgData name="Jauhar, Mehar (A&amp;F)" userId="6b184fc0-f80d-46ab-a4ba-4a5755ad07a6" providerId="ADAL" clId="{B81E14FF-A61D-9B44-917F-5B3F9427202F}" dt="2025-02-06T23:17:10.062" v="264" actId="2696"/>
        <pc:sldMkLst>
          <pc:docMk/>
          <pc:sldMk cId="4251929413" sldId="2147481401"/>
        </pc:sldMkLst>
      </pc:sldChg>
      <pc:sldChg chg="modSp del mod ord modNotesTx">
        <pc:chgData name="Jauhar, Mehar (A&amp;F)" userId="6b184fc0-f80d-46ab-a4ba-4a5755ad07a6" providerId="ADAL" clId="{B81E14FF-A61D-9B44-917F-5B3F9427202F}" dt="2025-02-07T17:22:23.729" v="1178" actId="2696"/>
        <pc:sldMkLst>
          <pc:docMk/>
          <pc:sldMk cId="1513769258" sldId="2147481409"/>
        </pc:sldMkLst>
      </pc:sldChg>
      <pc:sldChg chg="del">
        <pc:chgData name="Jauhar, Mehar (A&amp;F)" userId="6b184fc0-f80d-46ab-a4ba-4a5755ad07a6" providerId="ADAL" clId="{B81E14FF-A61D-9B44-917F-5B3F9427202F}" dt="2025-02-06T23:13:51.024" v="86" actId="2696"/>
        <pc:sldMkLst>
          <pc:docMk/>
          <pc:sldMk cId="23261542" sldId="2147481510"/>
        </pc:sldMkLst>
      </pc:sldChg>
      <pc:sldChg chg="del">
        <pc:chgData name="Jauhar, Mehar (A&amp;F)" userId="6b184fc0-f80d-46ab-a4ba-4a5755ad07a6" providerId="ADAL" clId="{B81E14FF-A61D-9B44-917F-5B3F9427202F}" dt="2025-02-07T17:27:45.238" v="1261" actId="2696"/>
        <pc:sldMkLst>
          <pc:docMk/>
          <pc:sldMk cId="172535155" sldId="2147481513"/>
        </pc:sldMkLst>
      </pc:sldChg>
      <pc:sldChg chg="del">
        <pc:chgData name="Jauhar, Mehar (A&amp;F)" userId="6b184fc0-f80d-46ab-a4ba-4a5755ad07a6" providerId="ADAL" clId="{B81E14FF-A61D-9B44-917F-5B3F9427202F}" dt="2025-02-06T23:13:51.580" v="87" actId="2696"/>
        <pc:sldMkLst>
          <pc:docMk/>
          <pc:sldMk cId="1310640484" sldId="2147481514"/>
        </pc:sldMkLst>
      </pc:sldChg>
      <pc:sldChg chg="del">
        <pc:chgData name="Jauhar, Mehar (A&amp;F)" userId="6b184fc0-f80d-46ab-a4ba-4a5755ad07a6" providerId="ADAL" clId="{B81E14FF-A61D-9B44-917F-5B3F9427202F}" dt="2025-02-07T17:26:48.026" v="1254" actId="2696"/>
        <pc:sldMkLst>
          <pc:docMk/>
          <pc:sldMk cId="1927698087" sldId="2147481515"/>
        </pc:sldMkLst>
      </pc:sldChg>
      <pc:sldChg chg="add mod ord modShow">
        <pc:chgData name="Jauhar, Mehar (A&amp;F)" userId="6b184fc0-f80d-46ab-a4ba-4a5755ad07a6" providerId="ADAL" clId="{B81E14FF-A61D-9B44-917F-5B3F9427202F}" dt="2025-02-07T17:48:48.888" v="1340" actId="729"/>
        <pc:sldMkLst>
          <pc:docMk/>
          <pc:sldMk cId="2520700039" sldId="2147481515"/>
        </pc:sldMkLst>
      </pc:sldChg>
      <pc:sldChg chg="del">
        <pc:chgData name="Jauhar, Mehar (A&amp;F)" userId="6b184fc0-f80d-46ab-a4ba-4a5755ad07a6" providerId="ADAL" clId="{B81E14FF-A61D-9B44-917F-5B3F9427202F}" dt="2025-02-07T17:27:47.766" v="1262" actId="2696"/>
        <pc:sldMkLst>
          <pc:docMk/>
          <pc:sldMk cId="1873434868" sldId="2147481521"/>
        </pc:sldMkLst>
      </pc:sldChg>
      <pc:sldChg chg="add addCm modCm">
        <pc:chgData name="Jauhar, Mehar (A&amp;F)" userId="6b184fc0-f80d-46ab-a4ba-4a5755ad07a6" providerId="ADAL" clId="{B81E14FF-A61D-9B44-917F-5B3F9427202F}" dt="2025-02-07T17:49:19.946" v="1344"/>
        <pc:sldMkLst>
          <pc:docMk/>
          <pc:sldMk cId="746616314" sldId="21474815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07T17:49:19.946" v="1344"/>
              <pc2:cmMkLst xmlns:pc2="http://schemas.microsoft.com/office/powerpoint/2019/9/main/command">
                <pc:docMk/>
                <pc:sldMk cId="746616314" sldId="2147481523"/>
                <pc2:cmMk id="{F54EDDA4-D70B-AE4C-82B3-753A8E49F652}"/>
              </pc2:cmMkLst>
              <pc226:cmRplyChg chg="add">
                <pc226:chgData name="Jauhar, Mehar (A&amp;F)" userId="6b184fc0-f80d-46ab-a4ba-4a5755ad07a6" providerId="ADAL" clId="{B81E14FF-A61D-9B44-917F-5B3F9427202F}" dt="2025-02-07T17:49:19.946" v="1344"/>
                <pc2:cmRplyMkLst xmlns:pc2="http://schemas.microsoft.com/office/powerpoint/2019/9/main/command">
                  <pc:docMk/>
                  <pc:sldMk cId="746616314" sldId="2147481523"/>
                  <pc2:cmMk id="{F54EDDA4-D70B-AE4C-82B3-753A8E49F652}"/>
                  <pc2:cmRplyMk id="{6A054CDD-6152-F34E-AB52-676FBF89CB7C}"/>
                </pc2:cmRplyMkLst>
              </pc226:cmRplyChg>
            </pc226:cmChg>
          </p:ext>
        </pc:extLst>
      </pc:sldChg>
      <pc:sldChg chg="del">
        <pc:chgData name="Jauhar, Mehar (A&amp;F)" userId="6b184fc0-f80d-46ab-a4ba-4a5755ad07a6" providerId="ADAL" clId="{B81E14FF-A61D-9B44-917F-5B3F9427202F}" dt="2025-02-07T17:27:27.300" v="1256" actId="2696"/>
        <pc:sldMkLst>
          <pc:docMk/>
          <pc:sldMk cId="3607985382" sldId="2147481523"/>
        </pc:sldMkLst>
      </pc:sldChg>
      <pc:sldChg chg="del">
        <pc:chgData name="Jauhar, Mehar (A&amp;F)" userId="6b184fc0-f80d-46ab-a4ba-4a5755ad07a6" providerId="ADAL" clId="{B81E14FF-A61D-9B44-917F-5B3F9427202F}" dt="2025-02-07T17:27:49.530" v="1263" actId="2696"/>
        <pc:sldMkLst>
          <pc:docMk/>
          <pc:sldMk cId="455469344" sldId="2147481524"/>
        </pc:sldMkLst>
      </pc:sldChg>
      <pc:sldChg chg="del">
        <pc:chgData name="Jauhar, Mehar (A&amp;F)" userId="6b184fc0-f80d-46ab-a4ba-4a5755ad07a6" providerId="ADAL" clId="{B81E14FF-A61D-9B44-917F-5B3F9427202F}" dt="2025-02-06T23:17:10.537" v="265" actId="2696"/>
        <pc:sldMkLst>
          <pc:docMk/>
          <pc:sldMk cId="2793068530" sldId="2147481525"/>
        </pc:sldMkLst>
      </pc:sldChg>
      <pc:sldChg chg="del">
        <pc:chgData name="Jauhar, Mehar (A&amp;F)" userId="6b184fc0-f80d-46ab-a4ba-4a5755ad07a6" providerId="ADAL" clId="{B81E14FF-A61D-9B44-917F-5B3F9427202F}" dt="2025-02-06T23:13:50.283" v="85" actId="2696"/>
        <pc:sldMkLst>
          <pc:docMk/>
          <pc:sldMk cId="700935998" sldId="2147481526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23705109" sldId="2147481527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1057958741" sldId="2147481527"/>
        </pc:sldMkLst>
      </pc:sldChg>
      <pc:sldChg chg="modSp add mod">
        <pc:chgData name="Jauhar, Mehar (A&amp;F)" userId="6b184fc0-f80d-46ab-a4ba-4a5755ad07a6" providerId="ADAL" clId="{B81E14FF-A61D-9B44-917F-5B3F9427202F}" dt="2025-02-07T21:12:28.176" v="2697" actId="20577"/>
        <pc:sldMkLst>
          <pc:docMk/>
          <pc:sldMk cId="1721034712" sldId="2147481527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3097718036" sldId="2147481527"/>
        </pc:sldMkLst>
      </pc:sldChg>
      <pc:sldChg chg="del">
        <pc:chgData name="Jauhar, Mehar (A&amp;F)" userId="6b184fc0-f80d-46ab-a4ba-4a5755ad07a6" providerId="ADAL" clId="{B81E14FF-A61D-9B44-917F-5B3F9427202F}" dt="2025-02-07T17:28:01.138" v="1264" actId="2696"/>
        <pc:sldMkLst>
          <pc:docMk/>
          <pc:sldMk cId="4059754975" sldId="2147481528"/>
        </pc:sldMkLst>
      </pc:sldChg>
      <pc:sldChg chg="add del">
        <pc:chgData name="Jauhar, Mehar (A&amp;F)" userId="6b184fc0-f80d-46ab-a4ba-4a5755ad07a6" providerId="ADAL" clId="{B81E14FF-A61D-9B44-917F-5B3F9427202F}" dt="2025-02-07T17:27:41.286" v="1259" actId="2696"/>
        <pc:sldMkLst>
          <pc:docMk/>
          <pc:sldMk cId="412005679" sldId="2147481529"/>
        </pc:sldMkLst>
      </pc:sldChg>
      <pc:sldChg chg="del">
        <pc:chgData name="Jauhar, Mehar (A&amp;F)" userId="6b184fc0-f80d-46ab-a4ba-4a5755ad07a6" providerId="ADAL" clId="{B81E14FF-A61D-9B44-917F-5B3F9427202F}" dt="2025-02-06T23:17:09.647" v="263" actId="2696"/>
        <pc:sldMkLst>
          <pc:docMk/>
          <pc:sldMk cId="3703931231" sldId="2147481530"/>
        </pc:sldMkLst>
      </pc:sldChg>
      <pc:sldChg chg="addSp delSp modSp mod">
        <pc:chgData name="Jauhar, Mehar (A&amp;F)" userId="6b184fc0-f80d-46ab-a4ba-4a5755ad07a6" providerId="ADAL" clId="{B81E14FF-A61D-9B44-917F-5B3F9427202F}" dt="2025-02-11T17:03:29.977" v="3300" actId="1076"/>
        <pc:sldMkLst>
          <pc:docMk/>
          <pc:sldMk cId="2934033854" sldId="2147481531"/>
        </pc:sldMkLst>
        <pc:spChg chg="mod">
          <ac:chgData name="Jauhar, Mehar (A&amp;F)" userId="6b184fc0-f80d-46ab-a4ba-4a5755ad07a6" providerId="ADAL" clId="{B81E14FF-A61D-9B44-917F-5B3F9427202F}" dt="2025-02-11T17:03:27.468" v="3299" actId="14100"/>
          <ac:spMkLst>
            <pc:docMk/>
            <pc:sldMk cId="2934033854" sldId="2147481531"/>
            <ac:spMk id="9" creationId="{3F5EDDBA-8D94-FEFE-2099-EC25227C992A}"/>
          </ac:spMkLst>
        </pc:spChg>
        <pc:picChg chg="add mod">
          <ac:chgData name="Jauhar, Mehar (A&amp;F)" userId="6b184fc0-f80d-46ab-a4ba-4a5755ad07a6" providerId="ADAL" clId="{B81E14FF-A61D-9B44-917F-5B3F9427202F}" dt="2025-02-11T17:03:29.977" v="3300" actId="1076"/>
          <ac:picMkLst>
            <pc:docMk/>
            <pc:sldMk cId="2934033854" sldId="2147481531"/>
            <ac:picMk id="6" creationId="{582481FE-B35C-47F1-BD27-496FB57B0C78}"/>
          </ac:picMkLst>
        </pc:picChg>
      </pc:sldChg>
      <pc:sldChg chg="del">
        <pc:chgData name="Jauhar, Mehar (A&amp;F)" userId="6b184fc0-f80d-46ab-a4ba-4a5755ad07a6" providerId="ADAL" clId="{B81E14FF-A61D-9B44-917F-5B3F9427202F}" dt="2025-02-07T17:27:43.730" v="1260" actId="2696"/>
        <pc:sldMkLst>
          <pc:docMk/>
          <pc:sldMk cId="2743765809" sldId="2147481532"/>
        </pc:sldMkLst>
      </pc:sldChg>
      <pc:sldChg chg="del">
        <pc:chgData name="Jauhar, Mehar (A&amp;F)" userId="6b184fc0-f80d-46ab-a4ba-4a5755ad07a6" providerId="ADAL" clId="{B81E14FF-A61D-9B44-917F-5B3F9427202F}" dt="2025-02-07T17:28:06.095" v="1266" actId="2696"/>
        <pc:sldMkLst>
          <pc:docMk/>
          <pc:sldMk cId="2769691452" sldId="2147481533"/>
        </pc:sldMkLst>
      </pc:sldChg>
      <pc:sldChg chg="del">
        <pc:chgData name="Jauhar, Mehar (A&amp;F)" userId="6b184fc0-f80d-46ab-a4ba-4a5755ad07a6" providerId="ADAL" clId="{B81E14FF-A61D-9B44-917F-5B3F9427202F}" dt="2025-02-07T17:27:37.496" v="1258" actId="2696"/>
        <pc:sldMkLst>
          <pc:docMk/>
          <pc:sldMk cId="3413798818" sldId="2147481534"/>
        </pc:sldMkLst>
      </pc:sldChg>
      <pc:sldChg chg="del">
        <pc:chgData name="Jauhar, Mehar (A&amp;F)" userId="6b184fc0-f80d-46ab-a4ba-4a5755ad07a6" providerId="ADAL" clId="{B81E14FF-A61D-9B44-917F-5B3F9427202F}" dt="2025-02-06T23:13:52.198" v="88" actId="2696"/>
        <pc:sldMkLst>
          <pc:docMk/>
          <pc:sldMk cId="570825826" sldId="2147481535"/>
        </pc:sldMkLst>
      </pc:sldChg>
      <pc:sldChg chg="addSp delSp add del mod ord setBg delDesignElem modShow">
        <pc:chgData name="Jauhar, Mehar (A&amp;F)" userId="6b184fc0-f80d-46ab-a4ba-4a5755ad07a6" providerId="ADAL" clId="{B81E14FF-A61D-9B44-917F-5B3F9427202F}" dt="2025-02-07T17:50:37.262" v="1353" actId="729"/>
        <pc:sldMkLst>
          <pc:docMk/>
          <pc:sldMk cId="1499155871" sldId="2147481536"/>
        </pc:sldMkLst>
      </pc:sldChg>
      <pc:sldChg chg="add">
        <pc:chgData name="Jauhar, Mehar (A&amp;F)" userId="6b184fc0-f80d-46ab-a4ba-4a5755ad07a6" providerId="ADAL" clId="{B81E14FF-A61D-9B44-917F-5B3F9427202F}" dt="2025-02-06T23:13:39.575" v="84"/>
        <pc:sldMkLst>
          <pc:docMk/>
          <pc:sldMk cId="1693578734" sldId="2147481538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513646351" sldId="2147481538"/>
        </pc:sldMkLst>
      </pc:sldChg>
      <pc:sldChg chg="add">
        <pc:chgData name="Jauhar, Mehar (A&amp;F)" userId="6b184fc0-f80d-46ab-a4ba-4a5755ad07a6" providerId="ADAL" clId="{B81E14FF-A61D-9B44-917F-5B3F9427202F}" dt="2025-02-06T23:13:39.575" v="84"/>
        <pc:sldMkLst>
          <pc:docMk/>
          <pc:sldMk cId="1423385475" sldId="2147481539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117682038" sldId="2147481539"/>
        </pc:sldMkLst>
      </pc:sldChg>
      <pc:sldChg chg="modSp add mod">
        <pc:chgData name="Jauhar, Mehar (A&amp;F)" userId="6b184fc0-f80d-46ab-a4ba-4a5755ad07a6" providerId="ADAL" clId="{B81E14FF-A61D-9B44-917F-5B3F9427202F}" dt="2025-02-06T23:21:38.806" v="426" actId="20577"/>
        <pc:sldMkLst>
          <pc:docMk/>
          <pc:sldMk cId="1363718648" sldId="2147481540"/>
        </pc:sldMkLst>
        <pc:spChg chg="mod">
          <ac:chgData name="Jauhar, Mehar (A&amp;F)" userId="6b184fc0-f80d-46ab-a4ba-4a5755ad07a6" providerId="ADAL" clId="{B81E14FF-A61D-9B44-917F-5B3F9427202F}" dt="2025-02-06T23:21:38.806" v="426" actId="20577"/>
          <ac:spMkLst>
            <pc:docMk/>
            <pc:sldMk cId="1363718648" sldId="2147481540"/>
            <ac:spMk id="9" creationId="{61B7AD68-2546-FA2F-A2F2-6C54E2284F2F}"/>
          </ac:spMkLst>
        </pc:spChg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732374620" sldId="2147481540"/>
        </pc:sldMkLst>
      </pc:sldChg>
      <pc:sldChg chg="modSp add del mod ord modNotesTx">
        <pc:chgData name="Jauhar, Mehar (A&amp;F)" userId="6b184fc0-f80d-46ab-a4ba-4a5755ad07a6" providerId="ADAL" clId="{B81E14FF-A61D-9B44-917F-5B3F9427202F}" dt="2025-02-07T16:47:20.474" v="647" actId="20578"/>
        <pc:sldMkLst>
          <pc:docMk/>
          <pc:sldMk cId="2733478352" sldId="2147481541"/>
        </pc:sldMkLst>
      </pc:sldChg>
      <pc:sldChg chg="modSp add mod ord">
        <pc:chgData name="Jauhar, Mehar (A&amp;F)" userId="6b184fc0-f80d-46ab-a4ba-4a5755ad07a6" providerId="ADAL" clId="{B81E14FF-A61D-9B44-917F-5B3F9427202F}" dt="2025-02-07T16:49:08.107" v="688" actId="13926"/>
        <pc:sldMkLst>
          <pc:docMk/>
          <pc:sldMk cId="719758237" sldId="2147481542"/>
        </pc:sldMkLst>
      </pc:sldChg>
      <pc:sldChg chg="modSp add mod ord modCm">
        <pc:chgData name="Jauhar, Mehar (A&amp;F)" userId="6b184fc0-f80d-46ab-a4ba-4a5755ad07a6" providerId="ADAL" clId="{B81E14FF-A61D-9B44-917F-5B3F9427202F}" dt="2025-02-11T00:40:44.155" v="3280"/>
        <pc:sldMkLst>
          <pc:docMk/>
          <pc:sldMk cId="3279986888" sldId="21474815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11T00:40:44.155" v="3280"/>
              <pc2:cmMkLst xmlns:pc2="http://schemas.microsoft.com/office/powerpoint/2019/9/main/command">
                <pc:docMk/>
                <pc:sldMk cId="3279986888" sldId="2147481543"/>
                <pc2:cmMk id="{DE2F2DBB-9619-44ED-8960-EE2B5EBB28EB}"/>
              </pc2:cmMkLst>
              <pc226:cmRplyChg chg="add">
                <pc226:chgData name="Jauhar, Mehar (A&amp;F)" userId="6b184fc0-f80d-46ab-a4ba-4a5755ad07a6" providerId="ADAL" clId="{B81E14FF-A61D-9B44-917F-5B3F9427202F}" dt="2025-02-11T00:40:44.155" v="3280"/>
                <pc2:cmRplyMkLst xmlns:pc2="http://schemas.microsoft.com/office/powerpoint/2019/9/main/command">
                  <pc:docMk/>
                  <pc:sldMk cId="3279986888" sldId="2147481543"/>
                  <pc2:cmMk id="{DE2F2DBB-9619-44ED-8960-EE2B5EBB28EB}"/>
                  <pc2:cmRplyMk id="{8AE9D8DA-EBC0-B14B-9676-845D443A69AE}"/>
                </pc2:cmRplyMkLst>
              </pc226:cmRplyChg>
            </pc226:cmChg>
          </p:ext>
        </pc:extLst>
      </pc:sldChg>
      <pc:sldChg chg="addSp delSp modSp add mod">
        <pc:chgData name="Jauhar, Mehar (A&amp;F)" userId="6b184fc0-f80d-46ab-a4ba-4a5755ad07a6" providerId="ADAL" clId="{B81E14FF-A61D-9B44-917F-5B3F9427202F}" dt="2025-02-07T21:53:40.096" v="3163" actId="1076"/>
        <pc:sldMkLst>
          <pc:docMk/>
          <pc:sldMk cId="1703071084" sldId="2147481544"/>
        </pc:sldMkLst>
      </pc:sldChg>
      <pc:sldChg chg="modSp add del mod">
        <pc:chgData name="Jauhar, Mehar (A&amp;F)" userId="6b184fc0-f80d-46ab-a4ba-4a5755ad07a6" providerId="ADAL" clId="{B81E14FF-A61D-9B44-917F-5B3F9427202F}" dt="2025-02-11T00:36:18.900" v="3277" actId="2696"/>
        <pc:sldMkLst>
          <pc:docMk/>
          <pc:sldMk cId="46369682" sldId="2147481545"/>
        </pc:sldMkLst>
      </pc:sldChg>
      <pc:sldChg chg="addSp delSp modSp add del mod setBg">
        <pc:chgData name="Jauhar, Mehar (A&amp;F)" userId="6b184fc0-f80d-46ab-a4ba-4a5755ad07a6" providerId="ADAL" clId="{B81E14FF-A61D-9B44-917F-5B3F9427202F}" dt="2025-02-07T18:10:16.354" v="2208" actId="2696"/>
        <pc:sldMkLst>
          <pc:docMk/>
          <pc:sldMk cId="2946511549" sldId="2147481546"/>
        </pc:sldMkLst>
      </pc:sldChg>
      <pc:sldChg chg="modSp add del mod">
        <pc:chgData name="Jauhar, Mehar (A&amp;F)" userId="6b184fc0-f80d-46ab-a4ba-4a5755ad07a6" providerId="ADAL" clId="{B81E14FF-A61D-9B44-917F-5B3F9427202F}" dt="2025-02-11T16:55:17.540" v="3289" actId="2696"/>
        <pc:sldMkLst>
          <pc:docMk/>
          <pc:sldMk cId="274479942" sldId="2147481547"/>
        </pc:sldMkLst>
      </pc:sldChg>
      <pc:sldChg chg="add del">
        <pc:chgData name="Jauhar, Mehar (A&amp;F)" userId="6b184fc0-f80d-46ab-a4ba-4a5755ad07a6" providerId="ADAL" clId="{B81E14FF-A61D-9B44-917F-5B3F9427202F}" dt="2025-02-06T23:21:44.894" v="428"/>
        <pc:sldMkLst>
          <pc:docMk/>
          <pc:sldMk cId="2261579265" sldId="2147481548"/>
        </pc:sldMkLst>
      </pc:sldChg>
      <pc:sldChg chg="addSp delSp modSp add del mod">
        <pc:chgData name="Jauhar, Mehar (A&amp;F)" userId="6b184fc0-f80d-46ab-a4ba-4a5755ad07a6" providerId="ADAL" clId="{B81E14FF-A61D-9B44-917F-5B3F9427202F}" dt="2025-02-07T17:24:27.676" v="1236" actId="2696"/>
        <pc:sldMkLst>
          <pc:docMk/>
          <pc:sldMk cId="2518039734" sldId="2147481548"/>
        </pc:sldMkLst>
      </pc:sldChg>
      <pc:sldChg chg="modSp add del mod">
        <pc:chgData name="Jauhar, Mehar (A&amp;F)" userId="6b184fc0-f80d-46ab-a4ba-4a5755ad07a6" providerId="ADAL" clId="{B81E14FF-A61D-9B44-917F-5B3F9427202F}" dt="2025-02-07T17:10:52.693" v="769" actId="2696"/>
        <pc:sldMkLst>
          <pc:docMk/>
          <pc:sldMk cId="1226949783" sldId="2147481549"/>
        </pc:sldMkLst>
      </pc:sldChg>
      <pc:sldChg chg="addSp delSp modSp add mod delCm modCm">
        <pc:chgData name="Jauhar, Mehar (A&amp;F)" userId="6b184fc0-f80d-46ab-a4ba-4a5755ad07a6" providerId="ADAL" clId="{B81E14FF-A61D-9B44-917F-5B3F9427202F}" dt="2025-02-11T15:51:22.300" v="3287" actId="20577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uhar, Mehar (A&amp;F)" userId="6b184fc0-f80d-46ab-a4ba-4a5755ad07a6" providerId="ADAL" clId="{B81E14FF-A61D-9B44-917F-5B3F9427202F}" dt="2025-02-07T17:15:07.690" v="952"/>
              <pc2:cmMkLst xmlns:pc2="http://schemas.microsoft.com/office/powerpoint/2019/9/main/command">
                <pc:docMk/>
                <pc:sldMk cId="2126720455" sldId="2147481550"/>
                <pc2:cmMk id="{4AA04CBB-910B-E54C-B623-D725F7B24A91}"/>
              </pc2:cmMkLst>
            </pc226:cmChg>
          </p:ext>
        </pc:extLst>
      </pc:sldChg>
      <pc:sldChg chg="addSp delSp modSp add del mod">
        <pc:chgData name="Jauhar, Mehar (A&amp;F)" userId="6b184fc0-f80d-46ab-a4ba-4a5755ad07a6" providerId="ADAL" clId="{B81E14FF-A61D-9B44-917F-5B3F9427202F}" dt="2025-02-07T16:49:23.552" v="690" actId="2696"/>
        <pc:sldMkLst>
          <pc:docMk/>
          <pc:sldMk cId="941841388" sldId="2147483466"/>
        </pc:sldMkLst>
      </pc:sldChg>
      <pc:sldChg chg="addSp delSp modSp add del mod">
        <pc:chgData name="Jauhar, Mehar (A&amp;F)" userId="6b184fc0-f80d-46ab-a4ba-4a5755ad07a6" providerId="ADAL" clId="{B81E14FF-A61D-9B44-917F-5B3F9427202F}" dt="2025-02-07T16:49:25.022" v="691" actId="2696"/>
        <pc:sldMkLst>
          <pc:docMk/>
          <pc:sldMk cId="1718335038" sldId="2147483467"/>
        </pc:sldMkLst>
      </pc:sldChg>
      <pc:sldChg chg="addSp modSp add mod">
        <pc:chgData name="Jauhar, Mehar (A&amp;F)" userId="6b184fc0-f80d-46ab-a4ba-4a5755ad07a6" providerId="ADAL" clId="{B81E14FF-A61D-9B44-917F-5B3F9427202F}" dt="2025-02-07T17:45:23.024" v="1324" actId="1076"/>
        <pc:sldMkLst>
          <pc:docMk/>
          <pc:sldMk cId="2353380868" sldId="2147483468"/>
        </pc:sldMkLst>
      </pc:sldChg>
      <pc:sldChg chg="addSp delSp modSp add del mod">
        <pc:chgData name="Jauhar, Mehar (A&amp;F)" userId="6b184fc0-f80d-46ab-a4ba-4a5755ad07a6" providerId="ADAL" clId="{B81E14FF-A61D-9B44-917F-5B3F9427202F}" dt="2025-02-07T16:49:26.616" v="692" actId="2696"/>
        <pc:sldMkLst>
          <pc:docMk/>
          <pc:sldMk cId="2632304950" sldId="2147483468"/>
        </pc:sldMkLst>
      </pc:sldChg>
      <pc:sldChg chg="add">
        <pc:chgData name="Jauhar, Mehar (A&amp;F)" userId="6b184fc0-f80d-46ab-a4ba-4a5755ad07a6" providerId="ADAL" clId="{B81E14FF-A61D-9B44-917F-5B3F9427202F}" dt="2025-02-07T17:22:20.459" v="1177"/>
        <pc:sldMkLst>
          <pc:docMk/>
          <pc:sldMk cId="2936321618" sldId="2147483469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7T17:24:05.405" v="1235"/>
        <pc:sldMkLst>
          <pc:docMk/>
          <pc:sldMk cId="1751393933" sldId="2147483470"/>
        </pc:sldMkLst>
        <pc:spChg chg="add del">
          <ac:chgData name="Jauhar, Mehar (A&amp;F)" userId="6b184fc0-f80d-46ab-a4ba-4a5755ad07a6" providerId="ADAL" clId="{B81E14FF-A61D-9B44-917F-5B3F9427202F}" dt="2025-02-07T17:24:02.770" v="1234"/>
          <ac:spMkLst>
            <pc:docMk/>
            <pc:sldMk cId="1751393933" sldId="2147483470"/>
            <ac:spMk id="8" creationId="{CE95D99A-3234-9FAF-1BAD-C731E6C2BE29}"/>
          </ac:spMkLst>
        </pc:spChg>
        <pc:spChg chg="add del">
          <ac:chgData name="Jauhar, Mehar (A&amp;F)" userId="6b184fc0-f80d-46ab-a4ba-4a5755ad07a6" providerId="ADAL" clId="{B81E14FF-A61D-9B44-917F-5B3F9427202F}" dt="2025-02-07T17:24:02.770" v="1234"/>
          <ac:spMkLst>
            <pc:docMk/>
            <pc:sldMk cId="1751393933" sldId="2147483470"/>
            <ac:spMk id="10" creationId="{1E4327BE-8FF2-8C61-9172-6C2A3A35C4D1}"/>
          </ac:spMkLst>
        </pc:spChg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702503550" sldId="2147483471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7T17:25:03.977" v="1241"/>
        <pc:sldMkLst>
          <pc:docMk/>
          <pc:sldMk cId="1057068823" sldId="2147483471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1320583230" sldId="2147483471"/>
        </pc:sldMkLst>
      </pc:sldChg>
      <pc:sldChg chg="add del">
        <pc:chgData name="Jauhar, Mehar (A&amp;F)" userId="6b184fc0-f80d-46ab-a4ba-4a5755ad07a6" providerId="ADAL" clId="{B81E14FF-A61D-9B44-917F-5B3F9427202F}" dt="2025-02-07T17:25:34.317" v="1248" actId="2696"/>
        <pc:sldMkLst>
          <pc:docMk/>
          <pc:sldMk cId="1576051517" sldId="2147483471"/>
        </pc:sldMkLst>
      </pc:sldChg>
      <pc:sldChg chg="add mod modShow">
        <pc:chgData name="Jauhar, Mehar (A&amp;F)" userId="6b184fc0-f80d-46ab-a4ba-4a5755ad07a6" providerId="ADAL" clId="{B81E14FF-A61D-9B44-917F-5B3F9427202F}" dt="2025-02-07T17:48:57.704" v="1343" actId="729"/>
        <pc:sldMkLst>
          <pc:docMk/>
          <pc:sldMk cId="2321386079" sldId="2147483471"/>
        </pc:sldMkLst>
      </pc:sldChg>
      <pc:sldChg chg="add del">
        <pc:chgData name="Jauhar, Mehar (A&amp;F)" userId="6b184fc0-f80d-46ab-a4ba-4a5755ad07a6" providerId="ADAL" clId="{B81E14FF-A61D-9B44-917F-5B3F9427202F}" dt="2025-02-07T17:25:01.049" v="1238"/>
        <pc:sldMkLst>
          <pc:docMk/>
          <pc:sldMk cId="3831898522" sldId="2147483471"/>
        </pc:sldMkLst>
      </pc:sldChg>
      <pc:sldChg chg="modSp add mod">
        <pc:chgData name="Jauhar, Mehar (A&amp;F)" userId="6b184fc0-f80d-46ab-a4ba-4a5755ad07a6" providerId="ADAL" clId="{B81E14FF-A61D-9B44-917F-5B3F9427202F}" dt="2025-02-07T21:11:47.985" v="2685" actId="20577"/>
        <pc:sldMkLst>
          <pc:docMk/>
          <pc:sldMk cId="866654257" sldId="2147483472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2528246415" sldId="2147483472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2675215970" sldId="2147483472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3102759306" sldId="2147483472"/>
        </pc:sldMkLst>
      </pc:sldChg>
      <pc:sldChg chg="add del">
        <pc:chgData name="Jauhar, Mehar (A&amp;F)" userId="6b184fc0-f80d-46ab-a4ba-4a5755ad07a6" providerId="ADAL" clId="{B81E14FF-A61D-9B44-917F-5B3F9427202F}" dt="2025-02-07T17:25:01.049" v="1238"/>
        <pc:sldMkLst>
          <pc:docMk/>
          <pc:sldMk cId="3310871067" sldId="2147483472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2596761292" sldId="2147483477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3371768604" sldId="2147483477"/>
        </pc:sldMkLst>
      </pc:sldChg>
      <pc:sldChg chg="addSp delSp modSp add mod modCm">
        <pc:chgData name="Jauhar, Mehar (A&amp;F)" userId="6b184fc0-f80d-46ab-a4ba-4a5755ad07a6" providerId="ADAL" clId="{B81E14FF-A61D-9B44-917F-5B3F9427202F}" dt="2025-02-07T21:17:07.326" v="2853"/>
        <pc:sldMkLst>
          <pc:docMk/>
          <pc:sldMk cId="3379675862" sldId="21474834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07T21:17:07.326" v="2853"/>
              <pc2:cmMkLst xmlns:pc2="http://schemas.microsoft.com/office/powerpoint/2019/9/main/command">
                <pc:docMk/>
                <pc:sldMk cId="3379675862" sldId="2147483477"/>
                <pc2:cmMk id="{DE0172FE-A3B1-4C32-9947-A5082A6C358C}"/>
              </pc2:cmMkLst>
              <pc226:cmRplyChg chg="add">
                <pc226:chgData name="Jauhar, Mehar (A&amp;F)" userId="6b184fc0-f80d-46ab-a4ba-4a5755ad07a6" providerId="ADAL" clId="{B81E14FF-A61D-9B44-917F-5B3F9427202F}" dt="2025-02-07T21:17:07.326" v="2853"/>
                <pc2:cmRplyMkLst xmlns:pc2="http://schemas.microsoft.com/office/powerpoint/2019/9/main/command">
                  <pc:docMk/>
                  <pc:sldMk cId="3379675862" sldId="2147483477"/>
                  <pc2:cmMk id="{DE0172FE-A3B1-4C32-9947-A5082A6C358C}"/>
                  <pc2:cmRplyMk id="{3484CED7-64BB-CE4B-87A8-32B24428E1F9}"/>
                </pc2:cmRplyMkLst>
              </pc226:cmRplyChg>
            </pc226:cmChg>
          </p:ext>
        </pc:ext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3542442027" sldId="2147483477"/>
        </pc:sldMkLst>
      </pc:sldChg>
      <pc:sldChg chg="modSp add mod">
        <pc:chgData name="Jauhar, Mehar (A&amp;F)" userId="6b184fc0-f80d-46ab-a4ba-4a5755ad07a6" providerId="ADAL" clId="{B81E14FF-A61D-9B44-917F-5B3F9427202F}" dt="2025-02-07T17:25:39.131" v="1249" actId="13926"/>
        <pc:sldMkLst>
          <pc:docMk/>
          <pc:sldMk cId="2732401005" sldId="2147483478"/>
        </pc:sldMkLst>
      </pc:sldChg>
      <pc:sldChg chg="add mod ord modShow">
        <pc:chgData name="Jauhar, Mehar (A&amp;F)" userId="6b184fc0-f80d-46ab-a4ba-4a5755ad07a6" providerId="ADAL" clId="{B81E14FF-A61D-9B44-917F-5B3F9427202F}" dt="2025-02-07T17:48:45.399" v="1339" actId="729"/>
        <pc:sldMkLst>
          <pc:docMk/>
          <pc:sldMk cId="1721683067" sldId="2147483479"/>
        </pc:sldMkLst>
      </pc:sldChg>
      <pc:sldChg chg="add del">
        <pc:chgData name="Jauhar, Mehar (A&amp;F)" userId="6b184fc0-f80d-46ab-a4ba-4a5755ad07a6" providerId="ADAL" clId="{B81E14FF-A61D-9B44-917F-5B3F9427202F}" dt="2025-02-07T17:26:40.149" v="1253"/>
        <pc:sldMkLst>
          <pc:docMk/>
          <pc:sldMk cId="2280511021" sldId="2147483479"/>
        </pc:sldMkLst>
      </pc:sldChg>
      <pc:sldChg chg="add mod modShow">
        <pc:chgData name="Jauhar, Mehar (A&amp;F)" userId="6b184fc0-f80d-46ab-a4ba-4a5755ad07a6" providerId="ADAL" clId="{B81E14FF-A61D-9B44-917F-5B3F9427202F}" dt="2025-02-07T17:48:37.555" v="1337" actId="729"/>
        <pc:sldMkLst>
          <pc:docMk/>
          <pc:sldMk cId="976800554" sldId="2147483480"/>
        </pc:sldMkLst>
      </pc:sldChg>
      <pc:sldChg chg="add mod modShow">
        <pc:chgData name="Jauhar, Mehar (A&amp;F)" userId="6b184fc0-f80d-46ab-a4ba-4a5755ad07a6" providerId="ADAL" clId="{B81E14FF-A61D-9B44-917F-5B3F9427202F}" dt="2025-02-07T17:48:55.353" v="1342" actId="729"/>
        <pc:sldMkLst>
          <pc:docMk/>
          <pc:sldMk cId="1962231768" sldId="2147483481"/>
        </pc:sldMkLst>
      </pc:sldChg>
      <pc:sldChg chg="add mod ord modShow">
        <pc:chgData name="Jauhar, Mehar (A&amp;F)" userId="6b184fc0-f80d-46ab-a4ba-4a5755ad07a6" providerId="ADAL" clId="{B81E14FF-A61D-9B44-917F-5B3F9427202F}" dt="2025-02-07T17:48:42.133" v="1338" actId="729"/>
        <pc:sldMkLst>
          <pc:docMk/>
          <pc:sldMk cId="2185845481" sldId="2147483482"/>
        </pc:sldMkLst>
      </pc:sldChg>
      <pc:sldChg chg="add mod modShow">
        <pc:chgData name="Jauhar, Mehar (A&amp;F)" userId="6b184fc0-f80d-46ab-a4ba-4a5755ad07a6" providerId="ADAL" clId="{B81E14FF-A61D-9B44-917F-5B3F9427202F}" dt="2025-02-07T17:48:51.937" v="1341" actId="729"/>
        <pc:sldMkLst>
          <pc:docMk/>
          <pc:sldMk cId="2801004244" sldId="2147483483"/>
        </pc:sldMkLst>
      </pc:sldChg>
      <pc:sldChg chg="add mod modShow">
        <pc:chgData name="Jauhar, Mehar (A&amp;F)" userId="6b184fc0-f80d-46ab-a4ba-4a5755ad07a6" providerId="ADAL" clId="{B81E14FF-A61D-9B44-917F-5B3F9427202F}" dt="2025-02-07T17:51:27.231" v="1356" actId="729"/>
        <pc:sldMkLst>
          <pc:docMk/>
          <pc:sldMk cId="4205499045" sldId="2147483484"/>
        </pc:sldMkLst>
      </pc:sldChg>
      <pc:sldChg chg="add mod modShow">
        <pc:chgData name="Jauhar, Mehar (A&amp;F)" userId="6b184fc0-f80d-46ab-a4ba-4a5755ad07a6" providerId="ADAL" clId="{B81E14FF-A61D-9B44-917F-5B3F9427202F}" dt="2025-02-07T17:51:29.616" v="1357" actId="729"/>
        <pc:sldMkLst>
          <pc:docMk/>
          <pc:sldMk cId="1192983217" sldId="2147483485"/>
        </pc:sldMkLst>
      </pc:sldChg>
      <pc:sldChg chg="addSp delSp modSp new mod addCm modCm">
        <pc:chgData name="Jauhar, Mehar (A&amp;F)" userId="6b184fc0-f80d-46ab-a4ba-4a5755ad07a6" providerId="ADAL" clId="{B81E14FF-A61D-9B44-917F-5B3F9427202F}" dt="2025-02-10T20:34:50.101" v="3271" actId="20577"/>
        <pc:sldMkLst>
          <pc:docMk/>
          <pc:sldMk cId="1741467460" sldId="2147483486"/>
        </pc:sldMkLst>
        <pc:spChg chg="add mod">
          <ac:chgData name="Jauhar, Mehar (A&amp;F)" userId="6b184fc0-f80d-46ab-a4ba-4a5755ad07a6" providerId="ADAL" clId="{B81E14FF-A61D-9B44-917F-5B3F9427202F}" dt="2025-02-10T20:34:50.101" v="3271" actId="20577"/>
          <ac:spMkLst>
            <pc:docMk/>
            <pc:sldMk cId="1741467460" sldId="2147483486"/>
            <ac:spMk id="6" creationId="{9F3788A7-E47C-B5CE-4257-1F649836DE48}"/>
          </ac:spMkLst>
        </pc:spChg>
        <pc:spChg chg="add mod">
          <ac:chgData name="Jauhar, Mehar (A&amp;F)" userId="6b184fc0-f80d-46ab-a4ba-4a5755ad07a6" providerId="ADAL" clId="{B81E14FF-A61D-9B44-917F-5B3F9427202F}" dt="2025-02-07T18:15:53.524" v="2307" actId="207"/>
          <ac:spMkLst>
            <pc:docMk/>
            <pc:sldMk cId="1741467460" sldId="2147483486"/>
            <ac:spMk id="7" creationId="{134FC3F4-DAD6-738E-34C0-657016163671}"/>
          </ac:spMkLst>
        </pc:spChg>
        <pc:spChg chg="add mod">
          <ac:chgData name="Jauhar, Mehar (A&amp;F)" userId="6b184fc0-f80d-46ab-a4ba-4a5755ad07a6" providerId="ADAL" clId="{B81E14FF-A61D-9B44-917F-5B3F9427202F}" dt="2025-02-07T18:15:47.303" v="2306" actId="207"/>
          <ac:spMkLst>
            <pc:docMk/>
            <pc:sldMk cId="1741467460" sldId="2147483486"/>
            <ac:spMk id="23" creationId="{CE3408A6-3D3D-C3C8-66DB-717F76F266B6}"/>
          </ac:spMkLst>
        </pc:spChg>
        <pc:spChg chg="add mod">
          <ac:chgData name="Jauhar, Mehar (A&amp;F)" userId="6b184fc0-f80d-46ab-a4ba-4a5755ad07a6" providerId="ADAL" clId="{B81E14FF-A61D-9B44-917F-5B3F9427202F}" dt="2025-02-07T18:15:47.303" v="2306" actId="207"/>
          <ac:spMkLst>
            <pc:docMk/>
            <pc:sldMk cId="1741467460" sldId="2147483486"/>
            <ac:spMk id="25" creationId="{DA8E3E83-0A13-9A08-9C7A-0BF7CF41FAD1}"/>
          </ac:spMkLst>
        </pc:spChg>
        <pc:spChg chg="add mod">
          <ac:chgData name="Jauhar, Mehar (A&amp;F)" userId="6b184fc0-f80d-46ab-a4ba-4a5755ad07a6" providerId="ADAL" clId="{B81E14FF-A61D-9B44-917F-5B3F9427202F}" dt="2025-02-07T18:15:47.303" v="2306" actId="207"/>
          <ac:spMkLst>
            <pc:docMk/>
            <pc:sldMk cId="1741467460" sldId="2147483486"/>
            <ac:spMk id="27" creationId="{898DE8B0-12D1-D134-F268-16B7F60CA029}"/>
          </ac:spMkLst>
        </pc:spChg>
        <pc:spChg chg="add mod">
          <ac:chgData name="Jauhar, Mehar (A&amp;F)" userId="6b184fc0-f80d-46ab-a4ba-4a5755ad07a6" providerId="ADAL" clId="{B81E14FF-A61D-9B44-917F-5B3F9427202F}" dt="2025-02-07T18:15:47.303" v="2306" actId="207"/>
          <ac:spMkLst>
            <pc:docMk/>
            <pc:sldMk cId="1741467460" sldId="2147483486"/>
            <ac:spMk id="32" creationId="{2DFFF345-756C-4593-9810-3C232BD81C18}"/>
          </ac:spMkLst>
        </pc:spChg>
        <pc:picChg chg="add del mod">
          <ac:chgData name="Jauhar, Mehar (A&amp;F)" userId="6b184fc0-f80d-46ab-a4ba-4a5755ad07a6" providerId="ADAL" clId="{B81E14FF-A61D-9B44-917F-5B3F9427202F}" dt="2025-02-07T18:14:10.600" v="2303" actId="1038"/>
          <ac:picMkLst>
            <pc:docMk/>
            <pc:sldMk cId="1741467460" sldId="2147483486"/>
            <ac:picMk id="8" creationId="{CCCCF25A-2A8A-9F0F-E7CE-C6B19E671366}"/>
          </ac:picMkLst>
        </pc:picChg>
        <pc:picChg chg="add mod">
          <ac:chgData name="Jauhar, Mehar (A&amp;F)" userId="6b184fc0-f80d-46ab-a4ba-4a5755ad07a6" providerId="ADAL" clId="{B81E14FF-A61D-9B44-917F-5B3F9427202F}" dt="2025-02-07T18:13:58.768" v="2292" actId="1037"/>
          <ac:picMkLst>
            <pc:docMk/>
            <pc:sldMk cId="1741467460" sldId="2147483486"/>
            <ac:picMk id="24" creationId="{0E40C948-516B-5A96-CB45-4B1E514CCCBC}"/>
          </ac:picMkLst>
        </pc:picChg>
        <pc:picChg chg="add mod">
          <ac:chgData name="Jauhar, Mehar (A&amp;F)" userId="6b184fc0-f80d-46ab-a4ba-4a5755ad07a6" providerId="ADAL" clId="{B81E14FF-A61D-9B44-917F-5B3F9427202F}" dt="2025-02-07T18:13:58.768" v="2292" actId="1037"/>
          <ac:picMkLst>
            <pc:docMk/>
            <pc:sldMk cId="1741467460" sldId="2147483486"/>
            <ac:picMk id="26" creationId="{A5C7F27F-8EF8-15BC-BBCB-A51046B07BD4}"/>
          </ac:picMkLst>
        </pc:picChg>
        <pc:picChg chg="add mod">
          <ac:chgData name="Jauhar, Mehar (A&amp;F)" userId="6b184fc0-f80d-46ab-a4ba-4a5755ad07a6" providerId="ADAL" clId="{B81E14FF-A61D-9B44-917F-5B3F9427202F}" dt="2025-02-07T18:13:58.768" v="2292" actId="1037"/>
          <ac:picMkLst>
            <pc:docMk/>
            <pc:sldMk cId="1741467460" sldId="2147483486"/>
            <ac:picMk id="31" creationId="{10C83EFA-B11F-A834-4FB7-1ECFBA9C5ED2}"/>
          </ac:picMkLst>
        </pc:picChg>
        <pc:picChg chg="add mod">
          <ac:chgData name="Jauhar, Mehar (A&amp;F)" userId="6b184fc0-f80d-46ab-a4ba-4a5755ad07a6" providerId="ADAL" clId="{B81E14FF-A61D-9B44-917F-5B3F9427202F}" dt="2025-02-07T18:13:58.768" v="2292" actId="1037"/>
          <ac:picMkLst>
            <pc:docMk/>
            <pc:sldMk cId="1741467460" sldId="2147483486"/>
            <ac:picMk id="34" creationId="{C1EC7EFC-965B-494A-88A8-0DE8164968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B81E14FF-A61D-9B44-917F-5B3F9427202F}" dt="2025-02-07T18:18:46.454" v="2309"/>
              <pc2:cmMkLst xmlns:pc2="http://schemas.microsoft.com/office/powerpoint/2019/9/main/command">
                <pc:docMk/>
                <pc:sldMk cId="1741467460" sldId="2147483486"/>
                <pc2:cmMk id="{8EE5D94C-8537-6C4D-84C3-FCC854C67B53}"/>
              </pc2:cmMkLst>
            </pc226:cmChg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10T20:34:50.101" v="3271" actId="20577"/>
              <pc2:cmMkLst xmlns:pc2="http://schemas.microsoft.com/office/powerpoint/2019/9/main/command">
                <pc:docMk/>
                <pc:sldMk cId="1741467460" sldId="2147483486"/>
                <pc2:cmMk id="{B53EFA4F-E9B3-3946-AFC0-E05CEFB9288B}"/>
              </pc2:cmMkLst>
              <pc226:cmRplyChg chg="add">
                <pc226:chgData name="Jauhar, Mehar (A&amp;F)" userId="6b184fc0-f80d-46ab-a4ba-4a5755ad07a6" providerId="ADAL" clId="{B81E14FF-A61D-9B44-917F-5B3F9427202F}" dt="2025-02-07T18:15:39.473" v="2305"/>
                <pc2:cmRplyMkLst xmlns:pc2="http://schemas.microsoft.com/office/powerpoint/2019/9/main/command">
                  <pc:docMk/>
                  <pc:sldMk cId="1741467460" sldId="2147483486"/>
                  <pc2:cmMk id="{B53EFA4F-E9B3-3946-AFC0-E05CEFB9288B}"/>
                  <pc2:cmRplyMk id="{FEE178E5-3822-9743-824A-97FB59062D13}"/>
                </pc2:cmRplyMkLst>
              </pc226:cmRplyChg>
            </pc226:cmChg>
          </p:ext>
        </pc:extLst>
      </pc:sldChg>
      <pc:sldChg chg="modSp add mod modCm">
        <pc:chgData name="Jauhar, Mehar (A&amp;F)" userId="6b184fc0-f80d-46ab-a4ba-4a5755ad07a6" providerId="ADAL" clId="{B81E14FF-A61D-9B44-917F-5B3F9427202F}" dt="2025-02-07T21:17:17.794" v="2854"/>
        <pc:sldMkLst>
          <pc:docMk/>
          <pc:sldMk cId="3830842327" sldId="21474834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07T21:17:17.794" v="2854"/>
              <pc2:cmMkLst xmlns:pc2="http://schemas.microsoft.com/office/powerpoint/2019/9/main/command">
                <pc:docMk/>
                <pc:sldMk cId="3830842327" sldId="2147483487"/>
                <pc2:cmMk id="{D1136DEC-394B-E74E-ADF8-2FB113583835}"/>
              </pc2:cmMkLst>
              <pc226:cmRplyChg chg="add">
                <pc226:chgData name="Jauhar, Mehar (A&amp;F)" userId="6b184fc0-f80d-46ab-a4ba-4a5755ad07a6" providerId="ADAL" clId="{B81E14FF-A61D-9B44-917F-5B3F9427202F}" dt="2025-02-07T21:17:17.794" v="2854"/>
                <pc2:cmRplyMkLst xmlns:pc2="http://schemas.microsoft.com/office/powerpoint/2019/9/main/command">
                  <pc:docMk/>
                  <pc:sldMk cId="3830842327" sldId="2147483487"/>
                  <pc2:cmMk id="{D1136DEC-394B-E74E-ADF8-2FB113583835}"/>
                  <pc2:cmRplyMk id="{77EF9789-0CB0-C840-82B0-7AD76F208FAD}"/>
                </pc2:cmRplyMkLst>
              </pc226:cmRplyChg>
            </pc226:cmChg>
          </p:ext>
        </pc:ext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781811713" sldId="2147483488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887881709" sldId="2147483489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43442826" sldId="2147483490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0" sldId="2147483491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976025070" sldId="2147483492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822034790" sldId="214748349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047586213" sldId="2147483494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118108660" sldId="2147483497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1170611262" sldId="2147483498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222776703" sldId="2147483499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3833177740" sldId="2147483500"/>
        </pc:sldMkLst>
      </pc:sldChg>
    </pc:docChg>
  </pc:docChgLst>
  <pc:docChgLst>
    <pc:chgData name="Strain, Mallory (A&amp;F)" userId="S::mallory.strain@mass.gov::7f2f9c2c-98ee-44e6-afe8-8ea6a9111392" providerId="AD" clId="Web-{51C6AF3D-59A6-F672-68B9-BC55D11675C6}"/>
    <pc:docChg chg="delSld sldOrd">
      <pc:chgData name="Strain, Mallory (A&amp;F)" userId="S::mallory.strain@mass.gov::7f2f9c2c-98ee-44e6-afe8-8ea6a9111392" providerId="AD" clId="Web-{51C6AF3D-59A6-F672-68B9-BC55D11675C6}" dt="2025-02-10T19:02:52.722" v="6"/>
      <pc:docMkLst>
        <pc:docMk/>
      </pc:docMkLst>
      <pc:sldChg chg="ord">
        <pc:chgData name="Strain, Mallory (A&amp;F)" userId="S::mallory.strain@mass.gov::7f2f9c2c-98ee-44e6-afe8-8ea6a9111392" providerId="AD" clId="Web-{51C6AF3D-59A6-F672-68B9-BC55D11675C6}" dt="2025-02-10T16:13:52.822" v="2"/>
        <pc:sldMkLst>
          <pc:docMk/>
          <pc:sldMk cId="719758237" sldId="2147481542"/>
        </pc:sldMkLst>
      </pc:sldChg>
      <pc:sldChg chg="ord">
        <pc:chgData name="Strain, Mallory (A&amp;F)" userId="S::mallory.strain@mass.gov::7f2f9c2c-98ee-44e6-afe8-8ea6a9111392" providerId="AD" clId="Web-{51C6AF3D-59A6-F672-68B9-BC55D11675C6}" dt="2025-02-10T18:56:54.505" v="3"/>
        <pc:sldMkLst>
          <pc:docMk/>
          <pc:sldMk cId="3279986888" sldId="2147481543"/>
        </pc:sldMkLst>
      </pc:sldChg>
      <pc:sldChg chg="ord">
        <pc:chgData name="Strain, Mallory (A&amp;F)" userId="S::mallory.strain@mass.gov::7f2f9c2c-98ee-44e6-afe8-8ea6a9111392" providerId="AD" clId="Web-{51C6AF3D-59A6-F672-68B9-BC55D11675C6}" dt="2025-02-10T18:59:00.317" v="5"/>
        <pc:sldMkLst>
          <pc:docMk/>
          <pc:sldMk cId="1703071084" sldId="2147481544"/>
        </pc:sldMkLst>
      </pc:sldChg>
      <pc:sldChg chg="del">
        <pc:chgData name="Strain, Mallory (A&amp;F)" userId="S::mallory.strain@mass.gov::7f2f9c2c-98ee-44e6-afe8-8ea6a9111392" providerId="AD" clId="Web-{51C6AF3D-59A6-F672-68B9-BC55D11675C6}" dt="2025-02-10T19:02:52.722" v="6"/>
        <pc:sldMkLst>
          <pc:docMk/>
          <pc:sldMk cId="2353380868" sldId="2147483468"/>
        </pc:sldMkLst>
      </pc:sldChg>
    </pc:docChg>
  </pc:docChgLst>
  <pc:docChgLst>
    <pc:chgData name="Fritz, Samuel B. (A&amp;F)" userId="S::samuel.b.fritz@mass.gov::0242f317-a9c7-40e6-a6e6-ebbdcde2729e" providerId="AD" clId="Web-{96D5E3E5-A989-8273-7BE2-5BC04E1BF5C8}"/>
    <pc:docChg chg="modSld">
      <pc:chgData name="Fritz, Samuel B. (A&amp;F)" userId="S::samuel.b.fritz@mass.gov::0242f317-a9c7-40e6-a6e6-ebbdcde2729e" providerId="AD" clId="Web-{96D5E3E5-A989-8273-7BE2-5BC04E1BF5C8}" dt="2025-05-06T17:41:41.040" v="6"/>
      <pc:docMkLst>
        <pc:docMk/>
      </pc:docMkLst>
      <pc:sldChg chg="modSp">
        <pc:chgData name="Fritz, Samuel B. (A&amp;F)" userId="S::samuel.b.fritz@mass.gov::0242f317-a9c7-40e6-a6e6-ebbdcde2729e" providerId="AD" clId="Web-{96D5E3E5-A989-8273-7BE2-5BC04E1BF5C8}" dt="2025-05-06T17:41:41.040" v="6"/>
        <pc:sldMkLst>
          <pc:docMk/>
          <pc:sldMk cId="134493546" sldId="2147481525"/>
        </pc:sldMkLst>
        <pc:picChg chg="mod">
          <ac:chgData name="Fritz, Samuel B. (A&amp;F)" userId="S::samuel.b.fritz@mass.gov::0242f317-a9c7-40e6-a6e6-ebbdcde2729e" providerId="AD" clId="Web-{96D5E3E5-A989-8273-7BE2-5BC04E1BF5C8}" dt="2025-05-06T17:41:41.040" v="6"/>
          <ac:picMkLst>
            <pc:docMk/>
            <pc:sldMk cId="134493546" sldId="2147481525"/>
            <ac:picMk id="6" creationId="{E6139A12-2D97-489C-1640-0A7A6548CAFE}"/>
          </ac:picMkLst>
        </pc:picChg>
        <pc:picChg chg="mod">
          <ac:chgData name="Fritz, Samuel B. (A&amp;F)" userId="S::samuel.b.fritz@mass.gov::0242f317-a9c7-40e6-a6e6-ebbdcde2729e" providerId="AD" clId="Web-{96D5E3E5-A989-8273-7BE2-5BC04E1BF5C8}" dt="2025-05-06T17:41:21.774" v="2"/>
          <ac:picMkLst>
            <pc:docMk/>
            <pc:sldMk cId="134493546" sldId="2147481525"/>
            <ac:picMk id="1028" creationId="{D49AE86F-A034-E50E-7D89-303267FAD582}"/>
          </ac:picMkLst>
        </pc:picChg>
        <pc:picChg chg="mod">
          <ac:chgData name="Fritz, Samuel B. (A&amp;F)" userId="S::samuel.b.fritz@mass.gov::0242f317-a9c7-40e6-a6e6-ebbdcde2729e" providerId="AD" clId="Web-{96D5E3E5-A989-8273-7BE2-5BC04E1BF5C8}" dt="2025-05-06T17:41:32.555" v="4"/>
          <ac:picMkLst>
            <pc:docMk/>
            <pc:sldMk cId="134493546" sldId="2147481525"/>
            <ac:picMk id="1030" creationId="{AF2B0AEF-E74B-629B-E6E5-1265F49CC5C9}"/>
          </ac:picMkLst>
        </pc:picChg>
      </pc:sldChg>
    </pc:docChg>
  </pc:docChgLst>
  <pc:docChgLst>
    <pc:chgData name="Strain, Mallory (A&amp;F)" userId="7f2f9c2c-98ee-44e6-afe8-8ea6a9111392" providerId="ADAL" clId="{7122794A-29E6-4A05-AEB3-68EB6471BD27}"/>
    <pc:docChg chg="delSld modSld sldOrd">
      <pc:chgData name="Strain, Mallory (A&amp;F)" userId="7f2f9c2c-98ee-44e6-afe8-8ea6a9111392" providerId="ADAL" clId="{7122794A-29E6-4A05-AEB3-68EB6471BD27}" dt="2025-02-11T17:59:22.598" v="72" actId="2696"/>
      <pc:docMkLst>
        <pc:docMk/>
      </pc:docMkLst>
      <pc:sldChg chg="ord">
        <pc:chgData name="Strain, Mallory (A&amp;F)" userId="7f2f9c2c-98ee-44e6-afe8-8ea6a9111392" providerId="ADAL" clId="{7122794A-29E6-4A05-AEB3-68EB6471BD27}" dt="2025-02-10T17:23:01.388" v="15"/>
        <pc:sldMkLst>
          <pc:docMk/>
          <pc:sldMk cId="1706473524" sldId="256"/>
        </pc:sldMkLst>
      </pc:sldChg>
      <pc:sldChg chg="ord">
        <pc:chgData name="Strain, Mallory (A&amp;F)" userId="7f2f9c2c-98ee-44e6-afe8-8ea6a9111392" providerId="ADAL" clId="{7122794A-29E6-4A05-AEB3-68EB6471BD27}" dt="2025-02-10T20:42:23.983" v="60"/>
        <pc:sldMkLst>
          <pc:docMk/>
          <pc:sldMk cId="2134816594" sldId="2147481244"/>
        </pc:sldMkLst>
      </pc:sldChg>
      <pc:sldChg chg="modSp mod ord modCm">
        <pc:chgData name="Strain, Mallory (A&amp;F)" userId="7f2f9c2c-98ee-44e6-afe8-8ea6a9111392" providerId="ADAL" clId="{7122794A-29E6-4A05-AEB3-68EB6471BD27}" dt="2025-02-10T19:09:30.222" v="58" actId="20577"/>
        <pc:sldMkLst>
          <pc:docMk/>
          <pc:sldMk cId="1561720608" sldId="2147481257"/>
        </pc:sldMkLst>
        <pc:spChg chg="mod">
          <ac:chgData name="Strain, Mallory (A&amp;F)" userId="7f2f9c2c-98ee-44e6-afe8-8ea6a9111392" providerId="ADAL" clId="{7122794A-29E6-4A05-AEB3-68EB6471BD27}" dt="2025-02-10T19:09:30.222" v="58" actId="20577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7f2f9c2c-98ee-44e6-afe8-8ea6a9111392" providerId="ADAL" clId="{7122794A-29E6-4A05-AEB3-68EB6471BD27}" dt="2025-02-10T19:09:30.222" v="58" actId="20577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</pc226:cmChg>
          </p:ext>
        </pc:extLst>
      </pc:sldChg>
      <pc:sldChg chg="ord">
        <pc:chgData name="Strain, Mallory (A&amp;F)" userId="7f2f9c2c-98ee-44e6-afe8-8ea6a9111392" providerId="ADAL" clId="{7122794A-29E6-4A05-AEB3-68EB6471BD27}" dt="2025-02-09T23:57:34.766" v="2"/>
        <pc:sldMkLst>
          <pc:docMk/>
          <pc:sldMk cId="3090884649" sldId="2147481286"/>
        </pc:sldMkLst>
      </pc:sldChg>
      <pc:sldChg chg="del">
        <pc:chgData name="Strain, Mallory (A&amp;F)" userId="7f2f9c2c-98ee-44e6-afe8-8ea6a9111392" providerId="ADAL" clId="{7122794A-29E6-4A05-AEB3-68EB6471BD27}" dt="2025-02-11T17:59:14.973" v="69" actId="2696"/>
        <pc:sldMkLst>
          <pc:docMk/>
          <pc:sldMk cId="2520700039" sldId="2147481515"/>
        </pc:sldMkLst>
      </pc:sldChg>
      <pc:sldChg chg="del">
        <pc:chgData name="Strain, Mallory (A&amp;F)" userId="7f2f9c2c-98ee-44e6-afe8-8ea6a9111392" providerId="ADAL" clId="{7122794A-29E6-4A05-AEB3-68EB6471BD27}" dt="2025-02-11T17:58:56.353" v="64" actId="2696"/>
        <pc:sldMkLst>
          <pc:docMk/>
          <pc:sldMk cId="746616314" sldId="2147481523"/>
        </pc:sldMkLst>
      </pc:sldChg>
      <pc:sldChg chg="ord">
        <pc:chgData name="Strain, Mallory (A&amp;F)" userId="7f2f9c2c-98ee-44e6-afe8-8ea6a9111392" providerId="ADAL" clId="{7122794A-29E6-4A05-AEB3-68EB6471BD27}" dt="2025-02-10T20:42:26.805" v="62"/>
        <pc:sldMkLst>
          <pc:docMk/>
          <pc:sldMk cId="2934033854" sldId="2147481531"/>
        </pc:sldMkLst>
      </pc:sldChg>
      <pc:sldChg chg="del">
        <pc:chgData name="Strain, Mallory (A&amp;F)" userId="7f2f9c2c-98ee-44e6-afe8-8ea6a9111392" providerId="ADAL" clId="{7122794A-29E6-4A05-AEB3-68EB6471BD27}" dt="2025-02-11T17:59:02.469" v="65" actId="2696"/>
        <pc:sldMkLst>
          <pc:docMk/>
          <pc:sldMk cId="1499155871" sldId="2147481536"/>
        </pc:sldMkLst>
      </pc:sldChg>
      <pc:sldChg chg="ord">
        <pc:chgData name="Strain, Mallory (A&amp;F)" userId="7f2f9c2c-98ee-44e6-afe8-8ea6a9111392" providerId="ADAL" clId="{7122794A-29E6-4A05-AEB3-68EB6471BD27}" dt="2025-02-10T19:08:44.090" v="19"/>
        <pc:sldMkLst>
          <pc:docMk/>
          <pc:sldMk cId="2733478352" sldId="2147481541"/>
        </pc:sldMkLst>
      </pc:sldChg>
      <pc:sldChg chg="ord">
        <pc:chgData name="Strain, Mallory (A&amp;F)" userId="7f2f9c2c-98ee-44e6-afe8-8ea6a9111392" providerId="ADAL" clId="{7122794A-29E6-4A05-AEB3-68EB6471BD27}" dt="2025-02-09T23:59:30.709" v="13"/>
        <pc:sldMkLst>
          <pc:docMk/>
          <pc:sldMk cId="719758237" sldId="2147481542"/>
        </pc:sldMkLst>
      </pc:sldChg>
      <pc:sldChg chg="ord">
        <pc:chgData name="Strain, Mallory (A&amp;F)" userId="7f2f9c2c-98ee-44e6-afe8-8ea6a9111392" providerId="ADAL" clId="{7122794A-29E6-4A05-AEB3-68EB6471BD27}" dt="2025-02-09T23:58:33.713" v="9"/>
        <pc:sldMkLst>
          <pc:docMk/>
          <pc:sldMk cId="2126720455" sldId="2147481550"/>
        </pc:sldMkLst>
      </pc:sldChg>
      <pc:sldChg chg="mod modShow">
        <pc:chgData name="Strain, Mallory (A&amp;F)" userId="7f2f9c2c-98ee-44e6-afe8-8ea6a9111392" providerId="ADAL" clId="{7122794A-29E6-4A05-AEB3-68EB6471BD27}" dt="2025-02-09T23:56:40.959" v="0" actId="729"/>
        <pc:sldMkLst>
          <pc:docMk/>
          <pc:sldMk cId="2353380868" sldId="2147483468"/>
        </pc:sldMkLst>
      </pc:sldChg>
      <pc:sldChg chg="mod modShow">
        <pc:chgData name="Strain, Mallory (A&amp;F)" userId="7f2f9c2c-98ee-44e6-afe8-8ea6a9111392" providerId="ADAL" clId="{7122794A-29E6-4A05-AEB3-68EB6471BD27}" dt="2025-02-11T17:55:23.278" v="63" actId="729"/>
        <pc:sldMkLst>
          <pc:docMk/>
          <pc:sldMk cId="2936321618" sldId="2147483469"/>
        </pc:sldMkLst>
      </pc:sldChg>
      <pc:sldChg chg="del">
        <pc:chgData name="Strain, Mallory (A&amp;F)" userId="7f2f9c2c-98ee-44e6-afe8-8ea6a9111392" providerId="ADAL" clId="{7122794A-29E6-4A05-AEB3-68EB6471BD27}" dt="2025-02-11T17:59:22.598" v="72" actId="2696"/>
        <pc:sldMkLst>
          <pc:docMk/>
          <pc:sldMk cId="2321386079" sldId="2147483471"/>
        </pc:sldMkLst>
      </pc:sldChg>
      <pc:sldChg chg="del">
        <pc:chgData name="Strain, Mallory (A&amp;F)" userId="7f2f9c2c-98ee-44e6-afe8-8ea6a9111392" providerId="ADAL" clId="{7122794A-29E6-4A05-AEB3-68EB6471BD27}" dt="2025-02-11T17:59:11.932" v="68" actId="2696"/>
        <pc:sldMkLst>
          <pc:docMk/>
          <pc:sldMk cId="1721683067" sldId="2147483479"/>
        </pc:sldMkLst>
      </pc:sldChg>
      <pc:sldChg chg="del">
        <pc:chgData name="Strain, Mallory (A&amp;F)" userId="7f2f9c2c-98ee-44e6-afe8-8ea6a9111392" providerId="ADAL" clId="{7122794A-29E6-4A05-AEB3-68EB6471BD27}" dt="2025-02-11T17:59:07.308" v="66" actId="2696"/>
        <pc:sldMkLst>
          <pc:docMk/>
          <pc:sldMk cId="976800554" sldId="2147483480"/>
        </pc:sldMkLst>
      </pc:sldChg>
      <pc:sldChg chg="del">
        <pc:chgData name="Strain, Mallory (A&amp;F)" userId="7f2f9c2c-98ee-44e6-afe8-8ea6a9111392" providerId="ADAL" clId="{7122794A-29E6-4A05-AEB3-68EB6471BD27}" dt="2025-02-11T17:59:20.358" v="71" actId="2696"/>
        <pc:sldMkLst>
          <pc:docMk/>
          <pc:sldMk cId="1962231768" sldId="2147483481"/>
        </pc:sldMkLst>
      </pc:sldChg>
      <pc:sldChg chg="del">
        <pc:chgData name="Strain, Mallory (A&amp;F)" userId="7f2f9c2c-98ee-44e6-afe8-8ea6a9111392" providerId="ADAL" clId="{7122794A-29E6-4A05-AEB3-68EB6471BD27}" dt="2025-02-11T17:59:09.924" v="67" actId="2696"/>
        <pc:sldMkLst>
          <pc:docMk/>
          <pc:sldMk cId="2185845481" sldId="2147483482"/>
        </pc:sldMkLst>
      </pc:sldChg>
      <pc:sldChg chg="del">
        <pc:chgData name="Strain, Mallory (A&amp;F)" userId="7f2f9c2c-98ee-44e6-afe8-8ea6a9111392" providerId="ADAL" clId="{7122794A-29E6-4A05-AEB3-68EB6471BD27}" dt="2025-02-11T17:59:18.094" v="70" actId="2696"/>
        <pc:sldMkLst>
          <pc:docMk/>
          <pc:sldMk cId="2801004244" sldId="2147483483"/>
        </pc:sldMkLst>
      </pc:sldChg>
    </pc:docChg>
  </pc:docChgLst>
  <pc:docChgLst>
    <pc:chgData name="Fritz, Samuel B. (A&amp;F)" userId="0242f317-a9c7-40e6-a6e6-ebbdcde2729e" providerId="ADAL" clId="{799FF20C-DAE9-430F-B246-D54223F49543}"/>
    <pc:docChg chg="modSld">
      <pc:chgData name="Fritz, Samuel B. (A&amp;F)" userId="0242f317-a9c7-40e6-a6e6-ebbdcde2729e" providerId="ADAL" clId="{799FF20C-DAE9-430F-B246-D54223F49543}" dt="2025-04-14T15:29:08.025" v="1" actId="20577"/>
      <pc:docMkLst>
        <pc:docMk/>
      </pc:docMkLst>
      <pc:sldChg chg="modNotesTx">
        <pc:chgData name="Fritz, Samuel B. (A&amp;F)" userId="0242f317-a9c7-40e6-a6e6-ebbdcde2729e" providerId="ADAL" clId="{799FF20C-DAE9-430F-B246-D54223F49543}" dt="2025-04-14T15:29:08.025" v="1" actId="20577"/>
        <pc:sldMkLst>
          <pc:docMk/>
          <pc:sldMk cId="1363718648" sldId="2147481540"/>
        </pc:sldMkLst>
      </pc:sldChg>
      <pc:sldChg chg="modNotesTx">
        <pc:chgData name="Fritz, Samuel B. (A&amp;F)" userId="0242f317-a9c7-40e6-a6e6-ebbdcde2729e" providerId="ADAL" clId="{799FF20C-DAE9-430F-B246-D54223F49543}" dt="2025-04-14T15:28:35.980" v="0" actId="20577"/>
        <pc:sldMkLst>
          <pc:docMk/>
          <pc:sldMk cId="1006001903" sldId="2147483523"/>
        </pc:sldMkLst>
      </pc:sldChg>
    </pc:docChg>
  </pc:docChgLst>
  <pc:docChgLst>
    <pc:chgData name="Strain, Mallory (A&amp;F)" userId="S::mallory.strain@mass.gov::7f2f9c2c-98ee-44e6-afe8-8ea6a9111392" providerId="AD" clId="Web-{BE9AF50B-4865-ED20-B213-093C7D2FAA55}"/>
    <pc:docChg chg="delSld modSld">
      <pc:chgData name="Strain, Mallory (A&amp;F)" userId="S::mallory.strain@mass.gov::7f2f9c2c-98ee-44e6-afe8-8ea6a9111392" providerId="AD" clId="Web-{BE9AF50B-4865-ED20-B213-093C7D2FAA55}" dt="2025-02-11T18:05:23.687" v="62"/>
      <pc:docMkLst>
        <pc:docMk/>
      </pc:docMkLst>
      <pc:sldChg chg="modSp modCm">
        <pc:chgData name="Strain, Mallory (A&amp;F)" userId="S::mallory.strain@mass.gov::7f2f9c2c-98ee-44e6-afe8-8ea6a9111392" providerId="AD" clId="Web-{BE9AF50B-4865-ED20-B213-093C7D2FAA55}" dt="2025-02-10T21:05:39.405" v="58" actId="20577"/>
        <pc:sldMkLst>
          <pc:docMk/>
          <pc:sldMk cId="1561720608" sldId="2147481257"/>
        </pc:sldMkLst>
        <pc:spChg chg="mod">
          <ac:chgData name="Strain, Mallory (A&amp;F)" userId="S::mallory.strain@mass.gov::7f2f9c2c-98ee-44e6-afe8-8ea6a9111392" providerId="AD" clId="Web-{BE9AF50B-4865-ED20-B213-093C7D2FAA55}" dt="2025-02-10T21:05:39.405" v="58" actId="20577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BE9AF50B-4865-ED20-B213-093C7D2FAA55}" dt="2025-02-10T21:05:38.092" v="57" actId="20577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</pc226:cmChg>
          </p:ext>
        </pc:extLst>
      </pc:sldChg>
      <pc:sldChg chg="del">
        <pc:chgData name="Strain, Mallory (A&amp;F)" userId="S::mallory.strain@mass.gov::7f2f9c2c-98ee-44e6-afe8-8ea6a9111392" providerId="AD" clId="Web-{BE9AF50B-4865-ED20-B213-093C7D2FAA55}" dt="2025-02-11T18:05:19.827" v="61"/>
        <pc:sldMkLst>
          <pc:docMk/>
          <pc:sldMk cId="4205499045" sldId="2147483484"/>
        </pc:sldMkLst>
      </pc:sldChg>
      <pc:sldChg chg="del">
        <pc:chgData name="Strain, Mallory (A&amp;F)" userId="S::mallory.strain@mass.gov::7f2f9c2c-98ee-44e6-afe8-8ea6a9111392" providerId="AD" clId="Web-{BE9AF50B-4865-ED20-B213-093C7D2FAA55}" dt="2025-02-11T18:05:23.687" v="62"/>
        <pc:sldMkLst>
          <pc:docMk/>
          <pc:sldMk cId="1192983217" sldId="2147483485"/>
        </pc:sldMkLst>
      </pc:sldChg>
      <pc:sldChg chg="modSp modCm">
        <pc:chgData name="Strain, Mallory (A&amp;F)" userId="S::mallory.strain@mass.gov::7f2f9c2c-98ee-44e6-afe8-8ea6a9111392" providerId="AD" clId="Web-{BE9AF50B-4865-ED20-B213-093C7D2FAA55}" dt="2025-02-11T17:25:57.112" v="60" actId="20577"/>
        <pc:sldMkLst>
          <pc:docMk/>
          <pc:sldMk cId="1741467460" sldId="2147483486"/>
        </pc:sldMkLst>
        <pc:spChg chg="mod">
          <ac:chgData name="Strain, Mallory (A&amp;F)" userId="S::mallory.strain@mass.gov::7f2f9c2c-98ee-44e6-afe8-8ea6a9111392" providerId="AD" clId="Web-{BE9AF50B-4865-ED20-B213-093C7D2FAA55}" dt="2025-02-11T17:25:57.112" v="60" actId="20577"/>
          <ac:spMkLst>
            <pc:docMk/>
            <pc:sldMk cId="1741467460" sldId="2147483486"/>
            <ac:spMk id="6" creationId="{9F3788A7-E47C-B5CE-4257-1F649836DE4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BE9AF50B-4865-ED20-B213-093C7D2FAA55}" dt="2025-02-11T17:25:28.440" v="59" actId="20577"/>
              <pc2:cmMkLst xmlns:pc2="http://schemas.microsoft.com/office/powerpoint/2019/9/main/command">
                <pc:docMk/>
                <pc:sldMk cId="1741467460" sldId="2147483486"/>
                <pc2:cmMk id="{B53EFA4F-E9B3-3946-AFC0-E05CEFB9288B}"/>
              </pc2:cmMkLst>
            </pc226:cmChg>
          </p:ext>
        </pc:extLst>
      </pc:sldChg>
    </pc:docChg>
  </pc:docChgLst>
  <pc:docChgLst>
    <pc:chgData name="Strain, Mallory (A&amp;F)" userId="S::mallory.strain@mass.gov::7f2f9c2c-98ee-44e6-afe8-8ea6a9111392" providerId="AD" clId="Web-{3A3ED98F-23F4-2F2D-72E7-DB74D910C9DF}"/>
    <pc:docChg chg="modSld">
      <pc:chgData name="Strain, Mallory (A&amp;F)" userId="S::mallory.strain@mass.gov::7f2f9c2c-98ee-44e6-afe8-8ea6a9111392" providerId="AD" clId="Web-{3A3ED98F-23F4-2F2D-72E7-DB74D910C9DF}" dt="2025-04-08T17:20:05.937" v="5" actId="20577"/>
      <pc:docMkLst>
        <pc:docMk/>
      </pc:docMkLst>
      <pc:sldChg chg="modSp modCm">
        <pc:chgData name="Strain, Mallory (A&amp;F)" userId="S::mallory.strain@mass.gov::7f2f9c2c-98ee-44e6-afe8-8ea6a9111392" providerId="AD" clId="Web-{3A3ED98F-23F4-2F2D-72E7-DB74D910C9DF}" dt="2025-04-08T17:20:05.937" v="5" actId="20577"/>
        <pc:sldMkLst>
          <pc:docMk/>
          <pc:sldMk cId="1561720608" sldId="2147481257"/>
        </pc:sldMkLst>
        <pc:spChg chg="mod">
          <ac:chgData name="Strain, Mallory (A&amp;F)" userId="S::mallory.strain@mass.gov::7f2f9c2c-98ee-44e6-afe8-8ea6a9111392" providerId="AD" clId="Web-{3A3ED98F-23F4-2F2D-72E7-DB74D910C9DF}" dt="2025-04-08T17:20:05.937" v="5" actId="20577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3A3ED98F-23F4-2F2D-72E7-DB74D910C9DF}" dt="2025-04-08T17:18:14.953" v="4" actId="20577"/>
              <pc2:cmMkLst xmlns:pc2="http://schemas.microsoft.com/office/powerpoint/2019/9/main/command">
                <pc:docMk/>
                <pc:sldMk cId="1561720608" sldId="2147481257"/>
                <pc2:cmMk id="{E140A5A1-D44F-4538-965D-7BEFBE90553A}"/>
              </pc2:cmMkLst>
            </pc226:cmChg>
          </p:ext>
        </pc:extLst>
      </pc:sldChg>
    </pc:docChg>
  </pc:docChgLst>
  <pc:docChgLst>
    <pc:chgData name="Leonarte Paredes, Micaela (A&amp;F)" userId="S::micaela.leonarteparedes@mass.gov::9dd405bc-2413-4d02-bb30-9534b8884de8" providerId="AD" clId="Web-{928D6AC4-E0DE-ED31-C3A0-094D00026FA4}"/>
    <pc:docChg chg="addSld delSld modSld">
      <pc:chgData name="Leonarte Paredes, Micaela (A&amp;F)" userId="S::micaela.leonarteparedes@mass.gov::9dd405bc-2413-4d02-bb30-9534b8884de8" providerId="AD" clId="Web-{928D6AC4-E0DE-ED31-C3A0-094D00026FA4}" dt="2025-05-06T17:52:17.850" v="286"/>
      <pc:docMkLst>
        <pc:docMk/>
      </pc:docMkLst>
      <pc:sldChg chg="modSp">
        <pc:chgData name="Leonarte Paredes, Micaela (A&amp;F)" userId="S::micaela.leonarteparedes@mass.gov::9dd405bc-2413-4d02-bb30-9534b8884de8" providerId="AD" clId="Web-{928D6AC4-E0DE-ED31-C3A0-094D00026FA4}" dt="2025-05-06T17:52:17.850" v="286"/>
        <pc:sldMkLst>
          <pc:docMk/>
          <pc:sldMk cId="927177935" sldId="2147483527"/>
        </pc:sldMkLst>
        <pc:graphicFrameChg chg="mod modGraphic">
          <ac:chgData name="Leonarte Paredes, Micaela (A&amp;F)" userId="S::micaela.leonarteparedes@mass.gov::9dd405bc-2413-4d02-bb30-9534b8884de8" providerId="AD" clId="Web-{928D6AC4-E0DE-ED31-C3A0-094D00026FA4}" dt="2025-05-06T17:52:17.850" v="286"/>
          <ac:graphicFrameMkLst>
            <pc:docMk/>
            <pc:sldMk cId="927177935" sldId="2147483527"/>
            <ac:graphicFrameMk id="6" creationId="{4C906486-E95B-F55A-6695-30C3148FF2F2}"/>
          </ac:graphicFrameMkLst>
        </pc:graphicFrameChg>
      </pc:sldChg>
      <pc:sldChg chg="add del">
        <pc:chgData name="Leonarte Paredes, Micaela (A&amp;F)" userId="S::micaela.leonarteparedes@mass.gov::9dd405bc-2413-4d02-bb30-9534b8884de8" providerId="AD" clId="Web-{928D6AC4-E0DE-ED31-C3A0-094D00026FA4}" dt="2025-05-06T17:45:55.742" v="40"/>
        <pc:sldMkLst>
          <pc:docMk/>
          <pc:sldMk cId="1087456104" sldId="2147483531"/>
        </pc:sldMkLst>
      </pc:sldChg>
      <pc:sldChg chg="addSp delSp modSp add replId">
        <pc:chgData name="Leonarte Paredes, Micaela (A&amp;F)" userId="S::micaela.leonarteparedes@mass.gov::9dd405bc-2413-4d02-bb30-9534b8884de8" providerId="AD" clId="Web-{928D6AC4-E0DE-ED31-C3A0-094D00026FA4}" dt="2025-05-06T17:48:34.741" v="75" actId="20577"/>
        <pc:sldMkLst>
          <pc:docMk/>
          <pc:sldMk cId="85972149" sldId="2147483532"/>
        </pc:sldMkLst>
        <pc:spChg chg="del mod">
          <ac:chgData name="Leonarte Paredes, Micaela (A&amp;F)" userId="S::micaela.leonarteparedes@mass.gov::9dd405bc-2413-4d02-bb30-9534b8884de8" providerId="AD" clId="Web-{928D6AC4-E0DE-ED31-C3A0-094D00026FA4}" dt="2025-05-06T17:45:41.789" v="35"/>
          <ac:spMkLst>
            <pc:docMk/>
            <pc:sldMk cId="85972149" sldId="2147483532"/>
            <ac:spMk id="2" creationId="{B49DF57D-112B-58F4-E191-5543A5F75006}"/>
          </ac:spMkLst>
        </pc:spChg>
        <pc:spChg chg="del mod">
          <ac:chgData name="Leonarte Paredes, Micaela (A&amp;F)" userId="S::micaela.leonarteparedes@mass.gov::9dd405bc-2413-4d02-bb30-9534b8884de8" providerId="AD" clId="Web-{928D6AC4-E0DE-ED31-C3A0-094D00026FA4}" dt="2025-05-06T17:45:36.211" v="31"/>
          <ac:spMkLst>
            <pc:docMk/>
            <pc:sldMk cId="85972149" sldId="2147483532"/>
            <ac:spMk id="4" creationId="{10CB05A7-B452-1EC2-CAE8-664243E9F71D}"/>
          </ac:spMkLst>
        </pc:spChg>
        <pc:spChg chg="del">
          <ac:chgData name="Leonarte Paredes, Micaela (A&amp;F)" userId="S::micaela.leonarteparedes@mass.gov::9dd405bc-2413-4d02-bb30-9534b8884de8" providerId="AD" clId="Web-{928D6AC4-E0DE-ED31-C3A0-094D00026FA4}" dt="2025-05-06T17:45:39.945" v="34"/>
          <ac:spMkLst>
            <pc:docMk/>
            <pc:sldMk cId="85972149" sldId="2147483532"/>
            <ac:spMk id="5" creationId="{B4E44A47-C9C4-DC85-1714-8112D356DB15}"/>
          </ac:spMkLst>
        </pc:spChg>
        <pc:spChg chg="add">
          <ac:chgData name="Leonarte Paredes, Micaela (A&amp;F)" userId="S::micaela.leonarteparedes@mass.gov::9dd405bc-2413-4d02-bb30-9534b8884de8" providerId="AD" clId="Web-{928D6AC4-E0DE-ED31-C3A0-094D00026FA4}" dt="2025-05-06T17:45:53.226" v="37"/>
          <ac:spMkLst>
            <pc:docMk/>
            <pc:sldMk cId="85972149" sldId="2147483532"/>
            <ac:spMk id="7" creationId="{201AC5ED-5DBE-6511-25C1-0014F201F624}"/>
          </ac:spMkLst>
        </pc:spChg>
        <pc:spChg chg="del">
          <ac:chgData name="Leonarte Paredes, Micaela (A&amp;F)" userId="S::micaela.leonarteparedes@mass.gov::9dd405bc-2413-4d02-bb30-9534b8884de8" providerId="AD" clId="Web-{928D6AC4-E0DE-ED31-C3A0-094D00026FA4}" dt="2025-05-06T17:45:51.789" v="36"/>
          <ac:spMkLst>
            <pc:docMk/>
            <pc:sldMk cId="85972149" sldId="2147483532"/>
            <ac:spMk id="9" creationId="{251D64B2-75B4-2CD5-CF46-25F1F378BD9B}"/>
          </ac:spMkLst>
        </pc:spChg>
        <pc:spChg chg="add">
          <ac:chgData name="Leonarte Paredes, Micaela (A&amp;F)" userId="S::micaela.leonarteparedes@mass.gov::9dd405bc-2413-4d02-bb30-9534b8884de8" providerId="AD" clId="Web-{928D6AC4-E0DE-ED31-C3A0-094D00026FA4}" dt="2025-05-06T17:45:53.242" v="38"/>
          <ac:spMkLst>
            <pc:docMk/>
            <pc:sldMk cId="85972149" sldId="2147483532"/>
            <ac:spMk id="12" creationId="{5AC77ED9-920C-1F5F-2B25-1C367241E401}"/>
          </ac:spMkLst>
        </pc:spChg>
        <pc:spChg chg="add mod">
          <ac:chgData name="Leonarte Paredes, Micaela (A&amp;F)" userId="S::micaela.leonarteparedes@mass.gov::9dd405bc-2413-4d02-bb30-9534b8884de8" providerId="AD" clId="Web-{928D6AC4-E0DE-ED31-C3A0-094D00026FA4}" dt="2025-05-06T17:48:34.741" v="75" actId="20577"/>
          <ac:spMkLst>
            <pc:docMk/>
            <pc:sldMk cId="85972149" sldId="2147483532"/>
            <ac:spMk id="14" creationId="{2CE27A3D-D986-1933-1104-C07457AD4454}"/>
          </ac:spMkLst>
        </pc:spChg>
        <pc:picChg chg="del">
          <ac:chgData name="Leonarte Paredes, Micaela (A&amp;F)" userId="S::micaela.leonarteparedes@mass.gov::9dd405bc-2413-4d02-bb30-9534b8884de8" providerId="AD" clId="Web-{928D6AC4-E0DE-ED31-C3A0-094D00026FA4}" dt="2025-05-06T17:45:37.351" v="33"/>
          <ac:picMkLst>
            <pc:docMk/>
            <pc:sldMk cId="85972149" sldId="2147483532"/>
            <ac:picMk id="6" creationId="{9B4F6398-0710-CB0F-439B-7F09D7C9F6C1}"/>
          </ac:picMkLst>
        </pc:picChg>
        <pc:picChg chg="del">
          <ac:chgData name="Leonarte Paredes, Micaela (A&amp;F)" userId="S::micaela.leonarteparedes@mass.gov::9dd405bc-2413-4d02-bb30-9534b8884de8" providerId="AD" clId="Web-{928D6AC4-E0DE-ED31-C3A0-094D00026FA4}" dt="2025-05-06T17:45:36.726" v="32"/>
          <ac:picMkLst>
            <pc:docMk/>
            <pc:sldMk cId="85972149" sldId="2147483532"/>
            <ac:picMk id="1028" creationId="{EF2153CD-B534-E7A8-261E-CE41C45452DB}"/>
          </ac:picMkLst>
        </pc:picChg>
        <pc:picChg chg="del">
          <ac:chgData name="Leonarte Paredes, Micaela (A&amp;F)" userId="S::micaela.leonarteparedes@mass.gov::9dd405bc-2413-4d02-bb30-9534b8884de8" providerId="AD" clId="Web-{928D6AC4-E0DE-ED31-C3A0-094D00026FA4}" dt="2025-05-06T17:45:34.992" v="29"/>
          <ac:picMkLst>
            <pc:docMk/>
            <pc:sldMk cId="85972149" sldId="2147483532"/>
            <ac:picMk id="1030" creationId="{7094FB2D-17C8-452E-F976-0050DAD851D5}"/>
          </ac:picMkLst>
        </pc:picChg>
      </pc:sldChg>
      <pc:sldChg chg="addSp delSp modSp new del">
        <pc:chgData name="Leonarte Paredes, Micaela (A&amp;F)" userId="S::micaela.leonarteparedes@mass.gov::9dd405bc-2413-4d02-bb30-9534b8884de8" providerId="AD" clId="Web-{928D6AC4-E0DE-ED31-C3A0-094D00026FA4}" dt="2025-05-06T17:49:52.116" v="165"/>
        <pc:sldMkLst>
          <pc:docMk/>
          <pc:sldMk cId="4263387950" sldId="2147483533"/>
        </pc:sldMkLst>
        <pc:spChg chg="del">
          <ac:chgData name="Leonarte Paredes, Micaela (A&amp;F)" userId="S::micaela.leonarteparedes@mass.gov::9dd405bc-2413-4d02-bb30-9534b8884de8" providerId="AD" clId="Web-{928D6AC4-E0DE-ED31-C3A0-094D00026FA4}" dt="2025-05-06T17:48:44.179" v="77"/>
          <ac:spMkLst>
            <pc:docMk/>
            <pc:sldMk cId="4263387950" sldId="2147483533"/>
            <ac:spMk id="3" creationId="{CDD0466E-19F2-8B90-968F-1BD0ECB2EEB8}"/>
          </ac:spMkLst>
        </pc:spChg>
        <pc:spChg chg="add mod">
          <ac:chgData name="Leonarte Paredes, Micaela (A&amp;F)" userId="S::micaela.leonarteparedes@mass.gov::9dd405bc-2413-4d02-bb30-9534b8884de8" providerId="AD" clId="Web-{928D6AC4-E0DE-ED31-C3A0-094D00026FA4}" dt="2025-05-06T17:48:47.757" v="78"/>
          <ac:spMkLst>
            <pc:docMk/>
            <pc:sldMk cId="4263387950" sldId="2147483533"/>
            <ac:spMk id="7" creationId="{CA634458-2148-7630-14FC-20975F94B638}"/>
          </ac:spMkLst>
        </pc:spChg>
        <pc:graphicFrameChg chg="add del mod ord modGraphic">
          <ac:chgData name="Leonarte Paredes, Micaela (A&amp;F)" userId="S::micaela.leonarteparedes@mass.gov::9dd405bc-2413-4d02-bb30-9534b8884de8" providerId="AD" clId="Web-{928D6AC4-E0DE-ED31-C3A0-094D00026FA4}" dt="2025-05-06T17:48:47.757" v="78"/>
          <ac:graphicFrameMkLst>
            <pc:docMk/>
            <pc:sldMk cId="4263387950" sldId="2147483533"/>
            <ac:graphicFrameMk id="5" creationId="{C26B40F0-8A16-C6E7-2E61-F466B8628168}"/>
          </ac:graphicFrameMkLst>
        </pc:graphicFrameChg>
      </pc:sldChg>
      <pc:sldChg chg="modSp add replId">
        <pc:chgData name="Leonarte Paredes, Micaela (A&amp;F)" userId="S::micaela.leonarteparedes@mass.gov::9dd405bc-2413-4d02-bb30-9534b8884de8" providerId="AD" clId="Web-{928D6AC4-E0DE-ED31-C3A0-094D00026FA4}" dt="2025-05-06T17:52:12.287" v="260"/>
        <pc:sldMkLst>
          <pc:docMk/>
          <pc:sldMk cId="2459882351" sldId="2147483534"/>
        </pc:sldMkLst>
        <pc:graphicFrameChg chg="mod modGraphic">
          <ac:chgData name="Leonarte Paredes, Micaela (A&amp;F)" userId="S::micaela.leonarteparedes@mass.gov::9dd405bc-2413-4d02-bb30-9534b8884de8" providerId="AD" clId="Web-{928D6AC4-E0DE-ED31-C3A0-094D00026FA4}" dt="2025-05-06T17:52:12.287" v="260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</pc:docChg>
  </pc:docChgLst>
  <pc:docChgLst>
    <pc:chgData name="Leonarte Paredes, Micaela (A&amp;F)" userId="9dd405bc-2413-4d02-bb30-9534b8884de8" providerId="ADAL" clId="{9EBDD695-6D63-49A3-9B04-63BA82DCEBD1}"/>
    <pc:docChg chg="undo custSel modSld">
      <pc:chgData name="Leonarte Paredes, Micaela (A&amp;F)" userId="9dd405bc-2413-4d02-bb30-9534b8884de8" providerId="ADAL" clId="{9EBDD695-6D63-49A3-9B04-63BA82DCEBD1}" dt="2025-02-26T17:24:33.901" v="10" actId="313"/>
      <pc:docMkLst>
        <pc:docMk/>
      </pc:docMkLst>
      <pc:sldChg chg="mod modShow">
        <pc:chgData name="Leonarte Paredes, Micaela (A&amp;F)" userId="9dd405bc-2413-4d02-bb30-9534b8884de8" providerId="ADAL" clId="{9EBDD695-6D63-49A3-9B04-63BA82DCEBD1}" dt="2025-02-07T18:19:36.781" v="0" actId="729"/>
        <pc:sldMkLst>
          <pc:docMk/>
          <pc:sldMk cId="746616314" sldId="2147481523"/>
        </pc:sldMkLst>
      </pc:sldChg>
      <pc:sldChg chg="modSp mod">
        <pc:chgData name="Leonarte Paredes, Micaela (A&amp;F)" userId="9dd405bc-2413-4d02-bb30-9534b8884de8" providerId="ADAL" clId="{9EBDD695-6D63-49A3-9B04-63BA82DCEBD1}" dt="2025-02-26T17:24:33.901" v="10" actId="313"/>
        <pc:sldMkLst>
          <pc:docMk/>
          <pc:sldMk cId="3379675862" sldId="2147483477"/>
        </pc:sldMkLst>
      </pc:sldChg>
      <pc:sldChg chg="modSp mod">
        <pc:chgData name="Leonarte Paredes, Micaela (A&amp;F)" userId="9dd405bc-2413-4d02-bb30-9534b8884de8" providerId="ADAL" clId="{9EBDD695-6D63-49A3-9B04-63BA82DCEBD1}" dt="2025-02-11T21:35:07.823" v="8" actId="2164"/>
        <pc:sldMkLst>
          <pc:docMk/>
          <pc:sldMk cId="3830842327" sldId="214748348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Municipal Funds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Sheet1!$B$2:$B$5</c:f>
              <c:numCache>
                <c:formatCode>"$"#,##0</c:formatCode>
                <c:ptCount val="1"/>
                <c:pt idx="0">
                  <c:v>1200000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6C7-42A2-8FA4-EECB216B75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Basis Credit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Sheet1!$C$2:$C$5</c:f>
              <c:numCache>
                <c:formatCode>"$"#,##0</c:formatCode>
                <c:ptCount val="1"/>
                <c:pt idx="0">
                  <c:v>120000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6C7-42A2-8FA4-EECB216B75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PWA Bonus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Sheet1!$D$2:$D$5</c:f>
              <c:numCache>
                <c:formatCode>"$"#,##0</c:formatCode>
                <c:ptCount val="1"/>
                <c:pt idx="0">
                  <c:v>480000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6C7-42A2-8FA4-EECB216B757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Energy Community Bonus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Sheet1!$E$2:$E$5</c:f>
              <c:numCache>
                <c:formatCode>"$"#,##0</c:formatCode>
                <c:ptCount val="1"/>
                <c:pt idx="0">
                  <c:v>200000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26C7-42A2-8FA4-EECB216B75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270869184"/>
        <c:axId val="1270869664"/>
      </c:barChart>
      <c:catAx>
        <c:axId val="127086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869664"/>
        <c:crosses val="autoZero"/>
        <c:auto val="1"/>
        <c:lblAlgn val="ctr"/>
        <c:lblOffset val="100"/>
        <c:noMultiLvlLbl val="0"/>
      </c:catAx>
      <c:valAx>
        <c:axId val="127086966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86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DC64B-4E2D-44E2-9DF7-09484415FC9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389673-3CE4-4756-A454-FD7F094BB1FA}">
      <dgm:prSet phldr="0" custT="1"/>
      <dgm:spPr/>
      <dgm:t>
        <a:bodyPr/>
        <a:lstStyle/>
        <a:p>
          <a:pPr rtl="0"/>
          <a:r>
            <a:rPr lang="en-US" sz="2400">
              <a:latin typeface="TW Cen MT"/>
            </a:rPr>
            <a:t>Federal Matching Funds Legislation</a:t>
          </a:r>
          <a:endParaRPr lang="en-US" sz="2400" spc="200">
            <a:latin typeface="TW Cen MT"/>
          </a:endParaRPr>
        </a:p>
      </dgm:t>
    </dgm:pt>
    <dgm:pt modelId="{89BC19D7-C4DE-42E0-9082-DB0401E2A15B}" type="parTrans" cxnId="{1A21BCB6-EF5E-491F-A983-90E9FD537A51}">
      <dgm:prSet/>
      <dgm:spPr/>
      <dgm:t>
        <a:bodyPr/>
        <a:lstStyle/>
        <a:p>
          <a:endParaRPr lang="en-US" sz="1800"/>
        </a:p>
      </dgm:t>
    </dgm:pt>
    <dgm:pt modelId="{42520116-B6A3-476D-8AA5-F55B2CF7AC5E}" type="sibTrans" cxnId="{1A21BCB6-EF5E-491F-A983-90E9FD537A51}">
      <dgm:prSet/>
      <dgm:spPr/>
      <dgm:t>
        <a:bodyPr/>
        <a:lstStyle/>
        <a:p>
          <a:endParaRPr lang="en-US" sz="1800"/>
        </a:p>
      </dgm:t>
    </dgm:pt>
    <dgm:pt modelId="{0EC34654-142D-432D-8A16-20673E4380BB}">
      <dgm:prSet phldr="0" custT="1"/>
      <dgm:spPr/>
      <dgm:t>
        <a:bodyPr/>
        <a:lstStyle/>
        <a:p>
          <a:r>
            <a:rPr lang="en-US" sz="2400" spc="200">
              <a:latin typeface="TW Cen MT"/>
            </a:rPr>
            <a:t>New Federal Funding Opportunities </a:t>
          </a:r>
          <a:endParaRPr lang="en-US" sz="2400">
            <a:latin typeface="TW Cen MT"/>
          </a:endParaRPr>
        </a:p>
      </dgm:t>
    </dgm:pt>
    <dgm:pt modelId="{EC801795-9464-4AD3-84BB-50EF5AE10191}" type="sibTrans" cxnId="{D68DB329-6D97-410A-8F24-65454EB2CC10}">
      <dgm:prSet/>
      <dgm:spPr/>
      <dgm:t>
        <a:bodyPr/>
        <a:lstStyle/>
        <a:p>
          <a:endParaRPr lang="en-US" sz="1800"/>
        </a:p>
      </dgm:t>
    </dgm:pt>
    <dgm:pt modelId="{FB179382-DB9E-43C0-A562-75C96B8C5A4F}" type="parTrans" cxnId="{D68DB329-6D97-410A-8F24-65454EB2CC10}">
      <dgm:prSet/>
      <dgm:spPr/>
      <dgm:t>
        <a:bodyPr/>
        <a:lstStyle/>
        <a:p>
          <a:endParaRPr lang="en-US" sz="1800"/>
        </a:p>
      </dgm:t>
    </dgm:pt>
    <dgm:pt modelId="{9CD8F89A-A6B3-4175-9BCB-FB8D426F9326}">
      <dgm:prSet custT="1"/>
      <dgm:spPr/>
      <dgm:t>
        <a:bodyPr/>
        <a:lstStyle/>
        <a:p>
          <a:pPr rtl="0"/>
          <a:r>
            <a:rPr lang="en-US" sz="2400">
              <a:latin typeface="TW Cen MT"/>
            </a:rPr>
            <a:t>Q&amp;A / Discussion</a:t>
          </a:r>
        </a:p>
      </dgm:t>
    </dgm:pt>
    <dgm:pt modelId="{8D1D619F-145B-476A-BED9-4B5C9DA18B71}" type="sibTrans" cxnId="{6762F825-E989-4956-B2F2-2B1CE8766227}">
      <dgm:prSet/>
      <dgm:spPr/>
      <dgm:t>
        <a:bodyPr/>
        <a:lstStyle/>
        <a:p>
          <a:endParaRPr lang="en-US" sz="1800"/>
        </a:p>
      </dgm:t>
    </dgm:pt>
    <dgm:pt modelId="{4B271377-646B-4282-970C-70F045735C0C}" type="parTrans" cxnId="{6762F825-E989-4956-B2F2-2B1CE8766227}">
      <dgm:prSet/>
      <dgm:spPr/>
      <dgm:t>
        <a:bodyPr/>
        <a:lstStyle/>
        <a:p>
          <a:endParaRPr lang="en-US" sz="1800"/>
        </a:p>
      </dgm:t>
    </dgm:pt>
    <dgm:pt modelId="{04480786-7A57-42F0-811C-D0F30D93C041}">
      <dgm:prSet phldr="0" custT="1"/>
      <dgm:spPr/>
      <dgm:t>
        <a:bodyPr/>
        <a:lstStyle/>
        <a:p>
          <a:pPr rtl="0"/>
          <a:r>
            <a:rPr lang="en-US" sz="2400">
              <a:latin typeface="TW Cen MT"/>
            </a:rPr>
            <a:t>About FFIO</a:t>
          </a:r>
        </a:p>
      </dgm:t>
    </dgm:pt>
    <dgm:pt modelId="{4EEEDFA1-58BB-4C7E-8289-81BA44E808CB}" type="parTrans" cxnId="{A231580D-C10F-4E8A-B75B-1BD6FDD2BD18}">
      <dgm:prSet/>
      <dgm:spPr/>
      <dgm:t>
        <a:bodyPr/>
        <a:lstStyle/>
        <a:p>
          <a:endParaRPr lang="en-US" sz="1800"/>
        </a:p>
      </dgm:t>
    </dgm:pt>
    <dgm:pt modelId="{D2978AD3-37C2-403B-B3A1-A78E47E52F46}" type="sibTrans" cxnId="{A231580D-C10F-4E8A-B75B-1BD6FDD2BD18}">
      <dgm:prSet/>
      <dgm:spPr/>
      <dgm:t>
        <a:bodyPr/>
        <a:lstStyle/>
        <a:p>
          <a:endParaRPr lang="en-US" sz="1800"/>
        </a:p>
      </dgm:t>
    </dgm:pt>
    <dgm:pt modelId="{6FFA146C-84D5-4B6F-825E-B72737013D6D}">
      <dgm:prSet phldr="0" custT="1"/>
      <dgm:spPr/>
      <dgm:t>
        <a:bodyPr/>
        <a:lstStyle/>
        <a:p>
          <a:r>
            <a:rPr lang="en-US" sz="2400" b="0" i="0" u="none"/>
            <a:t>MassDOT Municipal Grants</a:t>
          </a:r>
          <a:endParaRPr lang="en-US" sz="2400">
            <a:latin typeface="TW Cen MT"/>
          </a:endParaRPr>
        </a:p>
      </dgm:t>
    </dgm:pt>
    <dgm:pt modelId="{7844B180-640E-4273-A9E7-2CDD32E05CBA}" type="parTrans" cxnId="{F1B450EC-F83A-4474-BCAD-55B8F00BF5F2}">
      <dgm:prSet/>
      <dgm:spPr/>
      <dgm:t>
        <a:bodyPr/>
        <a:lstStyle/>
        <a:p>
          <a:endParaRPr lang="en-US" sz="1800"/>
        </a:p>
      </dgm:t>
    </dgm:pt>
    <dgm:pt modelId="{FC4FEF22-6666-44CA-AA83-A9ADFE050682}" type="sibTrans" cxnId="{F1B450EC-F83A-4474-BCAD-55B8F00BF5F2}">
      <dgm:prSet/>
      <dgm:spPr/>
      <dgm:t>
        <a:bodyPr/>
        <a:lstStyle/>
        <a:p>
          <a:endParaRPr lang="en-US" sz="1800"/>
        </a:p>
      </dgm:t>
    </dgm:pt>
    <dgm:pt modelId="{EADA10E3-92DD-324D-BA3F-45E775622B9E}">
      <dgm:prSet custT="1"/>
      <dgm:spPr/>
      <dgm:t>
        <a:bodyPr/>
        <a:lstStyle/>
        <a:p>
          <a:r>
            <a:rPr lang="en-US" sz="2400" spc="200">
              <a:latin typeface="TW Cen MT"/>
            </a:rPr>
            <a:t>Local Government Engagement</a:t>
          </a:r>
          <a:endParaRPr lang="en-GB" sz="2400"/>
        </a:p>
      </dgm:t>
    </dgm:pt>
    <dgm:pt modelId="{B28F6C76-5914-FE40-95A5-8F903D7FCF37}" type="parTrans" cxnId="{DE2A392E-17BE-4443-8149-44CB3ADA66B1}">
      <dgm:prSet/>
      <dgm:spPr/>
      <dgm:t>
        <a:bodyPr/>
        <a:lstStyle/>
        <a:p>
          <a:endParaRPr lang="en-GB" sz="1800"/>
        </a:p>
      </dgm:t>
    </dgm:pt>
    <dgm:pt modelId="{1E3252AC-DA2B-304B-A759-FE0CCE079FBE}" type="sibTrans" cxnId="{DE2A392E-17BE-4443-8149-44CB3ADA66B1}">
      <dgm:prSet/>
      <dgm:spPr/>
      <dgm:t>
        <a:bodyPr/>
        <a:lstStyle/>
        <a:p>
          <a:endParaRPr lang="en-GB" sz="1800"/>
        </a:p>
      </dgm:t>
    </dgm:pt>
    <dgm:pt modelId="{5CD7CB18-20EC-AA4B-AA5C-B4D5B6913556}">
      <dgm:prSet custT="1"/>
      <dgm:spPr/>
      <dgm:t>
        <a:bodyPr/>
        <a:lstStyle/>
        <a:p>
          <a:r>
            <a:rPr lang="en-GB" sz="2400"/>
            <a:t>Audience Engagement Exercise</a:t>
          </a:r>
        </a:p>
      </dgm:t>
    </dgm:pt>
    <dgm:pt modelId="{96C10035-5B07-F144-899C-4B06A31F9BFD}" type="parTrans" cxnId="{41F7BA1E-6FB0-5D48-A6D7-26D895813153}">
      <dgm:prSet/>
      <dgm:spPr/>
      <dgm:t>
        <a:bodyPr/>
        <a:lstStyle/>
        <a:p>
          <a:endParaRPr lang="en-GB" sz="1800"/>
        </a:p>
      </dgm:t>
    </dgm:pt>
    <dgm:pt modelId="{91DD7E5E-596E-1D40-B92A-174067F32D6B}" type="sibTrans" cxnId="{41F7BA1E-6FB0-5D48-A6D7-26D895813153}">
      <dgm:prSet/>
      <dgm:spPr/>
      <dgm:t>
        <a:bodyPr/>
        <a:lstStyle/>
        <a:p>
          <a:endParaRPr lang="en-GB" sz="1800"/>
        </a:p>
      </dgm:t>
    </dgm:pt>
    <dgm:pt modelId="{2838D1E6-B33E-4F02-B7FF-46F14BD10A50}">
      <dgm:prSet custT="1"/>
      <dgm:spPr/>
      <dgm:t>
        <a:bodyPr/>
        <a:lstStyle/>
        <a:p>
          <a:r>
            <a:rPr lang="en-US" sz="2400"/>
            <a:t>Direct Pay</a:t>
          </a:r>
          <a:endParaRPr lang="en-GB" sz="2400"/>
        </a:p>
      </dgm:t>
    </dgm:pt>
    <dgm:pt modelId="{3415DD49-52F7-4CF3-BE0E-9DADE9230DC6}" type="parTrans" cxnId="{0B0EF535-D532-4E54-9756-0352918DDB13}">
      <dgm:prSet/>
      <dgm:spPr/>
      <dgm:t>
        <a:bodyPr/>
        <a:lstStyle/>
        <a:p>
          <a:endParaRPr lang="en-US" sz="1800"/>
        </a:p>
      </dgm:t>
    </dgm:pt>
    <dgm:pt modelId="{6A4BD05C-08B4-4A10-9FF7-DC427FECE0DD}" type="sibTrans" cxnId="{0B0EF535-D532-4E54-9756-0352918DDB13}">
      <dgm:prSet/>
      <dgm:spPr/>
      <dgm:t>
        <a:bodyPr/>
        <a:lstStyle/>
        <a:p>
          <a:endParaRPr lang="en-US" sz="1800"/>
        </a:p>
      </dgm:t>
    </dgm:pt>
    <dgm:pt modelId="{906DC509-9F48-4129-9448-B3C29507C1A7}">
      <dgm:prSet phldr="0" custT="1"/>
      <dgm:spPr/>
      <dgm:t>
        <a:bodyPr/>
        <a:lstStyle/>
        <a:p>
          <a:r>
            <a:rPr lang="en-US" sz="2400">
              <a:latin typeface="TW Cen MT"/>
            </a:rPr>
            <a:t>MassTech Innovation Institute: Quantum in MA</a:t>
          </a:r>
        </a:p>
      </dgm:t>
    </dgm:pt>
    <dgm:pt modelId="{12EFA129-D4AA-4955-8760-1A5C2F82838C}" type="parTrans" cxnId="{4CE0FEA9-9A9A-434B-B28E-EFFA50BD6B61}">
      <dgm:prSet/>
      <dgm:spPr/>
      <dgm:t>
        <a:bodyPr/>
        <a:lstStyle/>
        <a:p>
          <a:endParaRPr lang="en-US"/>
        </a:p>
      </dgm:t>
    </dgm:pt>
    <dgm:pt modelId="{ED934822-584F-4273-BC50-E7443A7181FA}" type="sibTrans" cxnId="{4CE0FEA9-9A9A-434B-B28E-EFFA50BD6B61}">
      <dgm:prSet/>
      <dgm:spPr/>
      <dgm:t>
        <a:bodyPr/>
        <a:lstStyle/>
        <a:p>
          <a:endParaRPr lang="en-US"/>
        </a:p>
      </dgm:t>
    </dgm:pt>
    <dgm:pt modelId="{5F7411AA-BF88-4BD8-AE7B-13544A6FEDF7}" type="pres">
      <dgm:prSet presAssocID="{098DC64B-4E2D-44E2-9DF7-09484415FC99}" presName="vert0" presStyleCnt="0">
        <dgm:presLayoutVars>
          <dgm:dir/>
          <dgm:animOne val="branch"/>
          <dgm:animLvl val="lvl"/>
        </dgm:presLayoutVars>
      </dgm:prSet>
      <dgm:spPr/>
    </dgm:pt>
    <dgm:pt modelId="{6571B674-69EE-409B-914D-7D2EAE1473A3}" type="pres">
      <dgm:prSet presAssocID="{04480786-7A57-42F0-811C-D0F30D93C041}" presName="thickLine" presStyleLbl="alignNode1" presStyleIdx="0" presStyleCnt="9"/>
      <dgm:spPr/>
    </dgm:pt>
    <dgm:pt modelId="{99EF9E29-A0AC-48AA-976A-99EF82281E48}" type="pres">
      <dgm:prSet presAssocID="{04480786-7A57-42F0-811C-D0F30D93C041}" presName="horz1" presStyleCnt="0"/>
      <dgm:spPr/>
    </dgm:pt>
    <dgm:pt modelId="{033876F2-4573-48DE-B38C-14FA55582084}" type="pres">
      <dgm:prSet presAssocID="{04480786-7A57-42F0-811C-D0F30D93C041}" presName="tx1" presStyleLbl="revTx" presStyleIdx="0" presStyleCnt="9"/>
      <dgm:spPr/>
    </dgm:pt>
    <dgm:pt modelId="{45B45622-DFF6-4210-A419-E9AD0E21BB92}" type="pres">
      <dgm:prSet presAssocID="{04480786-7A57-42F0-811C-D0F30D93C041}" presName="vert1" presStyleCnt="0"/>
      <dgm:spPr/>
    </dgm:pt>
    <dgm:pt modelId="{5ADED652-3E0A-4D4C-BCAD-59477DBCEA60}" type="pres">
      <dgm:prSet presAssocID="{EADA10E3-92DD-324D-BA3F-45E775622B9E}" presName="thickLine" presStyleLbl="alignNode1" presStyleIdx="1" presStyleCnt="9"/>
      <dgm:spPr/>
    </dgm:pt>
    <dgm:pt modelId="{C7C62A17-F578-2846-916E-165231B7A2E8}" type="pres">
      <dgm:prSet presAssocID="{EADA10E3-92DD-324D-BA3F-45E775622B9E}" presName="horz1" presStyleCnt="0"/>
      <dgm:spPr/>
    </dgm:pt>
    <dgm:pt modelId="{EE9DE12F-2110-D447-95A9-FB79001D3523}" type="pres">
      <dgm:prSet presAssocID="{EADA10E3-92DD-324D-BA3F-45E775622B9E}" presName="tx1" presStyleLbl="revTx" presStyleIdx="1" presStyleCnt="9"/>
      <dgm:spPr/>
    </dgm:pt>
    <dgm:pt modelId="{315F2DBF-5DCE-144B-BC7D-88B0C80F1DF7}" type="pres">
      <dgm:prSet presAssocID="{EADA10E3-92DD-324D-BA3F-45E775622B9E}" presName="vert1" presStyleCnt="0"/>
      <dgm:spPr/>
    </dgm:pt>
    <dgm:pt modelId="{5EA078E5-D83B-4C7B-9388-D30175397E4B}" type="pres">
      <dgm:prSet presAssocID="{F9389673-3CE4-4756-A454-FD7F094BB1FA}" presName="thickLine" presStyleLbl="alignNode1" presStyleIdx="2" presStyleCnt="9"/>
      <dgm:spPr/>
    </dgm:pt>
    <dgm:pt modelId="{4DFCCA61-88AA-46A2-A7C6-26197BEFF600}" type="pres">
      <dgm:prSet presAssocID="{F9389673-3CE4-4756-A454-FD7F094BB1FA}" presName="horz1" presStyleCnt="0"/>
      <dgm:spPr/>
    </dgm:pt>
    <dgm:pt modelId="{5EFC1A20-8B95-442F-BAFF-F90F8F847D83}" type="pres">
      <dgm:prSet presAssocID="{F9389673-3CE4-4756-A454-FD7F094BB1FA}" presName="tx1" presStyleLbl="revTx" presStyleIdx="2" presStyleCnt="9"/>
      <dgm:spPr/>
    </dgm:pt>
    <dgm:pt modelId="{601AD9F4-D459-461A-B5F9-0A6CDDE2C74B}" type="pres">
      <dgm:prSet presAssocID="{F9389673-3CE4-4756-A454-FD7F094BB1FA}" presName="vert1" presStyleCnt="0"/>
      <dgm:spPr/>
    </dgm:pt>
    <dgm:pt modelId="{ADBEFBAA-1DC9-475B-9136-FA43407CC1CE}" type="pres">
      <dgm:prSet presAssocID="{0EC34654-142D-432D-8A16-20673E4380BB}" presName="thickLine" presStyleLbl="alignNode1" presStyleIdx="3" presStyleCnt="9"/>
      <dgm:spPr/>
    </dgm:pt>
    <dgm:pt modelId="{E39AE7A1-4983-4CCC-91F6-E7BC1A8EB0B4}" type="pres">
      <dgm:prSet presAssocID="{0EC34654-142D-432D-8A16-20673E4380BB}" presName="horz1" presStyleCnt="0"/>
      <dgm:spPr/>
    </dgm:pt>
    <dgm:pt modelId="{F0D216CE-DBBB-4015-94FA-0F2C9B1358A9}" type="pres">
      <dgm:prSet presAssocID="{0EC34654-142D-432D-8A16-20673E4380BB}" presName="tx1" presStyleLbl="revTx" presStyleIdx="3" presStyleCnt="9"/>
      <dgm:spPr/>
    </dgm:pt>
    <dgm:pt modelId="{F53F621B-A757-47A5-93B1-B8B83F750309}" type="pres">
      <dgm:prSet presAssocID="{0EC34654-142D-432D-8A16-20673E4380BB}" presName="vert1" presStyleCnt="0"/>
      <dgm:spPr/>
    </dgm:pt>
    <dgm:pt modelId="{DA940355-1F91-41FC-AB0C-B939F04CF7DC}" type="pres">
      <dgm:prSet presAssocID="{6FFA146C-84D5-4B6F-825E-B72737013D6D}" presName="thickLine" presStyleLbl="alignNode1" presStyleIdx="4" presStyleCnt="9"/>
      <dgm:spPr/>
    </dgm:pt>
    <dgm:pt modelId="{51FA6B31-984F-40EC-BFF3-68C3A50DB398}" type="pres">
      <dgm:prSet presAssocID="{6FFA146C-84D5-4B6F-825E-B72737013D6D}" presName="horz1" presStyleCnt="0"/>
      <dgm:spPr/>
    </dgm:pt>
    <dgm:pt modelId="{56BB8A6B-4C45-48D7-ACD7-EF00673E2F1F}" type="pres">
      <dgm:prSet presAssocID="{6FFA146C-84D5-4B6F-825E-B72737013D6D}" presName="tx1" presStyleLbl="revTx" presStyleIdx="4" presStyleCnt="9"/>
      <dgm:spPr/>
    </dgm:pt>
    <dgm:pt modelId="{B3B0789F-498D-444E-AA92-D08455D0D716}" type="pres">
      <dgm:prSet presAssocID="{6FFA146C-84D5-4B6F-825E-B72737013D6D}" presName="vert1" presStyleCnt="0"/>
      <dgm:spPr/>
    </dgm:pt>
    <dgm:pt modelId="{8D2A80B6-D369-4878-8078-D5DF424EFE10}" type="pres">
      <dgm:prSet presAssocID="{906DC509-9F48-4129-9448-B3C29507C1A7}" presName="thickLine" presStyleLbl="alignNode1" presStyleIdx="5" presStyleCnt="9"/>
      <dgm:spPr/>
    </dgm:pt>
    <dgm:pt modelId="{DA0308DC-2E00-407A-B8FA-19F623F9662F}" type="pres">
      <dgm:prSet presAssocID="{906DC509-9F48-4129-9448-B3C29507C1A7}" presName="horz1" presStyleCnt="0"/>
      <dgm:spPr/>
    </dgm:pt>
    <dgm:pt modelId="{AF529F99-17AB-4530-B450-BD715E6DCF6F}" type="pres">
      <dgm:prSet presAssocID="{906DC509-9F48-4129-9448-B3C29507C1A7}" presName="tx1" presStyleLbl="revTx" presStyleIdx="5" presStyleCnt="9"/>
      <dgm:spPr/>
    </dgm:pt>
    <dgm:pt modelId="{A6C5BAB3-053F-4545-B784-E235C8954D77}" type="pres">
      <dgm:prSet presAssocID="{906DC509-9F48-4129-9448-B3C29507C1A7}" presName="vert1" presStyleCnt="0"/>
      <dgm:spPr/>
    </dgm:pt>
    <dgm:pt modelId="{DCEBEB47-31FE-4FFE-A2E1-2EE1438E80EF}" type="pres">
      <dgm:prSet presAssocID="{2838D1E6-B33E-4F02-B7FF-46F14BD10A50}" presName="thickLine" presStyleLbl="alignNode1" presStyleIdx="6" presStyleCnt="9"/>
      <dgm:spPr/>
    </dgm:pt>
    <dgm:pt modelId="{77C7FF58-7B4F-446F-A001-761144E9EA50}" type="pres">
      <dgm:prSet presAssocID="{2838D1E6-B33E-4F02-B7FF-46F14BD10A50}" presName="horz1" presStyleCnt="0"/>
      <dgm:spPr/>
    </dgm:pt>
    <dgm:pt modelId="{3F54600F-BE1E-4B91-BE4F-AC824F342AAB}" type="pres">
      <dgm:prSet presAssocID="{2838D1E6-B33E-4F02-B7FF-46F14BD10A50}" presName="tx1" presStyleLbl="revTx" presStyleIdx="6" presStyleCnt="9"/>
      <dgm:spPr/>
    </dgm:pt>
    <dgm:pt modelId="{26DDCF8A-669E-4C2D-8268-883528E96DAE}" type="pres">
      <dgm:prSet presAssocID="{2838D1E6-B33E-4F02-B7FF-46F14BD10A50}" presName="vert1" presStyleCnt="0"/>
      <dgm:spPr/>
    </dgm:pt>
    <dgm:pt modelId="{3F1E35BF-8F97-D548-B80A-A7F4A98E267F}" type="pres">
      <dgm:prSet presAssocID="{5CD7CB18-20EC-AA4B-AA5C-B4D5B6913556}" presName="thickLine" presStyleLbl="alignNode1" presStyleIdx="7" presStyleCnt="9"/>
      <dgm:spPr/>
    </dgm:pt>
    <dgm:pt modelId="{1F6F8653-CD0A-BA4C-8596-D23D8D204C23}" type="pres">
      <dgm:prSet presAssocID="{5CD7CB18-20EC-AA4B-AA5C-B4D5B6913556}" presName="horz1" presStyleCnt="0"/>
      <dgm:spPr/>
    </dgm:pt>
    <dgm:pt modelId="{4A3EA04C-AEB2-B541-AC28-C5AAD7F954D2}" type="pres">
      <dgm:prSet presAssocID="{5CD7CB18-20EC-AA4B-AA5C-B4D5B6913556}" presName="tx1" presStyleLbl="revTx" presStyleIdx="7" presStyleCnt="9"/>
      <dgm:spPr/>
    </dgm:pt>
    <dgm:pt modelId="{1B6C88B8-0442-1049-A356-52E64CFF766F}" type="pres">
      <dgm:prSet presAssocID="{5CD7CB18-20EC-AA4B-AA5C-B4D5B6913556}" presName="vert1" presStyleCnt="0"/>
      <dgm:spPr/>
    </dgm:pt>
    <dgm:pt modelId="{07309E4B-D895-4811-8C7D-BBE793C6B3C3}" type="pres">
      <dgm:prSet presAssocID="{9CD8F89A-A6B3-4175-9BCB-FB8D426F9326}" presName="thickLine" presStyleLbl="alignNode1" presStyleIdx="8" presStyleCnt="9"/>
      <dgm:spPr/>
    </dgm:pt>
    <dgm:pt modelId="{93CE2652-4237-4B63-9633-CBC55F81E41B}" type="pres">
      <dgm:prSet presAssocID="{9CD8F89A-A6B3-4175-9BCB-FB8D426F9326}" presName="horz1" presStyleCnt="0"/>
      <dgm:spPr/>
    </dgm:pt>
    <dgm:pt modelId="{71F24777-2AA6-456F-B41E-CE00E6F86F5E}" type="pres">
      <dgm:prSet presAssocID="{9CD8F89A-A6B3-4175-9BCB-FB8D426F9326}" presName="tx1" presStyleLbl="revTx" presStyleIdx="8" presStyleCnt="9"/>
      <dgm:spPr/>
    </dgm:pt>
    <dgm:pt modelId="{F28CEE34-5DFB-4C22-9775-D9D6A4D0B4EA}" type="pres">
      <dgm:prSet presAssocID="{9CD8F89A-A6B3-4175-9BCB-FB8D426F9326}" presName="vert1" presStyleCnt="0"/>
      <dgm:spPr/>
    </dgm:pt>
  </dgm:ptLst>
  <dgm:cxnLst>
    <dgm:cxn modelId="{E00AD707-55B3-40FD-8E16-1C4F7B17B93A}" type="presOf" srcId="{2838D1E6-B33E-4F02-B7FF-46F14BD10A50}" destId="{3F54600F-BE1E-4B91-BE4F-AC824F342AAB}" srcOrd="0" destOrd="0" presId="urn:microsoft.com/office/officeart/2008/layout/LinedList"/>
    <dgm:cxn modelId="{F40E9709-E47A-4382-A646-5077A5C4663F}" type="presOf" srcId="{F9389673-3CE4-4756-A454-FD7F094BB1FA}" destId="{5EFC1A20-8B95-442F-BAFF-F90F8F847D83}" srcOrd="0" destOrd="0" presId="urn:microsoft.com/office/officeart/2008/layout/LinedList"/>
    <dgm:cxn modelId="{A231580D-C10F-4E8A-B75B-1BD6FDD2BD18}" srcId="{098DC64B-4E2D-44E2-9DF7-09484415FC99}" destId="{04480786-7A57-42F0-811C-D0F30D93C041}" srcOrd="0" destOrd="0" parTransId="{4EEEDFA1-58BB-4C7E-8289-81BA44E808CB}" sibTransId="{D2978AD3-37C2-403B-B3A1-A78E47E52F46}"/>
    <dgm:cxn modelId="{7FEEE71A-15D2-46D8-8D68-3785DFEED1CA}" type="presOf" srcId="{6FFA146C-84D5-4B6F-825E-B72737013D6D}" destId="{56BB8A6B-4C45-48D7-ACD7-EF00673E2F1F}" srcOrd="0" destOrd="0" presId="urn:microsoft.com/office/officeart/2008/layout/LinedList"/>
    <dgm:cxn modelId="{41F7BA1E-6FB0-5D48-A6D7-26D895813153}" srcId="{098DC64B-4E2D-44E2-9DF7-09484415FC99}" destId="{5CD7CB18-20EC-AA4B-AA5C-B4D5B6913556}" srcOrd="7" destOrd="0" parTransId="{96C10035-5B07-F144-899C-4B06A31F9BFD}" sibTransId="{91DD7E5E-596E-1D40-B92A-174067F32D6B}"/>
    <dgm:cxn modelId="{6762F825-E989-4956-B2F2-2B1CE8766227}" srcId="{098DC64B-4E2D-44E2-9DF7-09484415FC99}" destId="{9CD8F89A-A6B3-4175-9BCB-FB8D426F9326}" srcOrd="8" destOrd="0" parTransId="{4B271377-646B-4282-970C-70F045735C0C}" sibTransId="{8D1D619F-145B-476A-BED9-4B5C9DA18B71}"/>
    <dgm:cxn modelId="{D68DB329-6D97-410A-8F24-65454EB2CC10}" srcId="{098DC64B-4E2D-44E2-9DF7-09484415FC99}" destId="{0EC34654-142D-432D-8A16-20673E4380BB}" srcOrd="3" destOrd="0" parTransId="{FB179382-DB9E-43C0-A562-75C96B8C5A4F}" sibTransId="{EC801795-9464-4AD3-84BB-50EF5AE10191}"/>
    <dgm:cxn modelId="{DE2A392E-17BE-4443-8149-44CB3ADA66B1}" srcId="{098DC64B-4E2D-44E2-9DF7-09484415FC99}" destId="{EADA10E3-92DD-324D-BA3F-45E775622B9E}" srcOrd="1" destOrd="0" parTransId="{B28F6C76-5914-FE40-95A5-8F903D7FCF37}" sibTransId="{1E3252AC-DA2B-304B-A759-FE0CCE079FBE}"/>
    <dgm:cxn modelId="{B5ED7E35-142E-44CF-BBF9-91FCB1F71A43}" type="presOf" srcId="{EADA10E3-92DD-324D-BA3F-45E775622B9E}" destId="{EE9DE12F-2110-D447-95A9-FB79001D3523}" srcOrd="0" destOrd="0" presId="urn:microsoft.com/office/officeart/2008/layout/LinedList"/>
    <dgm:cxn modelId="{0B0EF535-D532-4E54-9756-0352918DDB13}" srcId="{098DC64B-4E2D-44E2-9DF7-09484415FC99}" destId="{2838D1E6-B33E-4F02-B7FF-46F14BD10A50}" srcOrd="6" destOrd="0" parTransId="{3415DD49-52F7-4CF3-BE0E-9DADE9230DC6}" sibTransId="{6A4BD05C-08B4-4A10-9FF7-DC427FECE0DD}"/>
    <dgm:cxn modelId="{22EB7438-5491-4FC2-BFEF-D4E0195FFAF5}" type="presOf" srcId="{906DC509-9F48-4129-9448-B3C29507C1A7}" destId="{AF529F99-17AB-4530-B450-BD715E6DCF6F}" srcOrd="0" destOrd="0" presId="urn:microsoft.com/office/officeart/2008/layout/LinedList"/>
    <dgm:cxn modelId="{9872A46A-213F-4455-89BE-98B54E1DBBBC}" type="presOf" srcId="{5CD7CB18-20EC-AA4B-AA5C-B4D5B6913556}" destId="{4A3EA04C-AEB2-B541-AC28-C5AAD7F954D2}" srcOrd="0" destOrd="0" presId="urn:microsoft.com/office/officeart/2008/layout/LinedList"/>
    <dgm:cxn modelId="{4D845654-B5EC-45C9-BBFB-EE189E55C003}" type="presOf" srcId="{0EC34654-142D-432D-8A16-20673E4380BB}" destId="{F0D216CE-DBBB-4015-94FA-0F2C9B1358A9}" srcOrd="0" destOrd="0" presId="urn:microsoft.com/office/officeart/2008/layout/LinedList"/>
    <dgm:cxn modelId="{4CE0FEA9-9A9A-434B-B28E-EFFA50BD6B61}" srcId="{098DC64B-4E2D-44E2-9DF7-09484415FC99}" destId="{906DC509-9F48-4129-9448-B3C29507C1A7}" srcOrd="5" destOrd="0" parTransId="{12EFA129-D4AA-4955-8760-1A5C2F82838C}" sibTransId="{ED934822-584F-4273-BC50-E7443A7181FA}"/>
    <dgm:cxn modelId="{6207DDB5-16E1-4313-BF76-D00276998E14}" type="presOf" srcId="{9CD8F89A-A6B3-4175-9BCB-FB8D426F9326}" destId="{71F24777-2AA6-456F-B41E-CE00E6F86F5E}" srcOrd="0" destOrd="0" presId="urn:microsoft.com/office/officeart/2008/layout/LinedList"/>
    <dgm:cxn modelId="{1A21BCB6-EF5E-491F-A983-90E9FD537A51}" srcId="{098DC64B-4E2D-44E2-9DF7-09484415FC99}" destId="{F9389673-3CE4-4756-A454-FD7F094BB1FA}" srcOrd="2" destOrd="0" parTransId="{89BC19D7-C4DE-42E0-9082-DB0401E2A15B}" sibTransId="{42520116-B6A3-476D-8AA5-F55B2CF7AC5E}"/>
    <dgm:cxn modelId="{EBD4CCC5-F445-4509-9E96-CBF1FDAC623A}" type="presOf" srcId="{098DC64B-4E2D-44E2-9DF7-09484415FC99}" destId="{5F7411AA-BF88-4BD8-AE7B-13544A6FEDF7}" srcOrd="0" destOrd="0" presId="urn:microsoft.com/office/officeart/2008/layout/LinedList"/>
    <dgm:cxn modelId="{F1B450EC-F83A-4474-BCAD-55B8F00BF5F2}" srcId="{098DC64B-4E2D-44E2-9DF7-09484415FC99}" destId="{6FFA146C-84D5-4B6F-825E-B72737013D6D}" srcOrd="4" destOrd="0" parTransId="{7844B180-640E-4273-A9E7-2CDD32E05CBA}" sibTransId="{FC4FEF22-6666-44CA-AA83-A9ADFE050682}"/>
    <dgm:cxn modelId="{FEEEA8ED-1528-4D17-9D24-ED3C623DBDB7}" type="presOf" srcId="{04480786-7A57-42F0-811C-D0F30D93C041}" destId="{033876F2-4573-48DE-B38C-14FA55582084}" srcOrd="0" destOrd="0" presId="urn:microsoft.com/office/officeart/2008/layout/LinedList"/>
    <dgm:cxn modelId="{93DBE801-5F12-428F-BFAA-2D90B55399DC}" type="presParOf" srcId="{5F7411AA-BF88-4BD8-AE7B-13544A6FEDF7}" destId="{6571B674-69EE-409B-914D-7D2EAE1473A3}" srcOrd="0" destOrd="0" presId="urn:microsoft.com/office/officeart/2008/layout/LinedList"/>
    <dgm:cxn modelId="{F9EAE2CB-2088-438B-BE3F-6CF414A02707}" type="presParOf" srcId="{5F7411AA-BF88-4BD8-AE7B-13544A6FEDF7}" destId="{99EF9E29-A0AC-48AA-976A-99EF82281E48}" srcOrd="1" destOrd="0" presId="urn:microsoft.com/office/officeart/2008/layout/LinedList"/>
    <dgm:cxn modelId="{45CCACA3-5B7D-446B-90FD-AC570CBB7CC5}" type="presParOf" srcId="{99EF9E29-A0AC-48AA-976A-99EF82281E48}" destId="{033876F2-4573-48DE-B38C-14FA55582084}" srcOrd="0" destOrd="0" presId="urn:microsoft.com/office/officeart/2008/layout/LinedList"/>
    <dgm:cxn modelId="{800985DB-EAF8-4445-9DAC-BD9087A86AC3}" type="presParOf" srcId="{99EF9E29-A0AC-48AA-976A-99EF82281E48}" destId="{45B45622-DFF6-4210-A419-E9AD0E21BB92}" srcOrd="1" destOrd="0" presId="urn:microsoft.com/office/officeart/2008/layout/LinedList"/>
    <dgm:cxn modelId="{889AFFAB-C514-4968-910C-041A98A030D7}" type="presParOf" srcId="{5F7411AA-BF88-4BD8-AE7B-13544A6FEDF7}" destId="{5ADED652-3E0A-4D4C-BCAD-59477DBCEA60}" srcOrd="2" destOrd="0" presId="urn:microsoft.com/office/officeart/2008/layout/LinedList"/>
    <dgm:cxn modelId="{3DFBD40A-1E38-47CC-AF11-32958635F12C}" type="presParOf" srcId="{5F7411AA-BF88-4BD8-AE7B-13544A6FEDF7}" destId="{C7C62A17-F578-2846-916E-165231B7A2E8}" srcOrd="3" destOrd="0" presId="urn:microsoft.com/office/officeart/2008/layout/LinedList"/>
    <dgm:cxn modelId="{03754388-08EE-418D-BCD8-3B687DF6E8BB}" type="presParOf" srcId="{C7C62A17-F578-2846-916E-165231B7A2E8}" destId="{EE9DE12F-2110-D447-95A9-FB79001D3523}" srcOrd="0" destOrd="0" presId="urn:microsoft.com/office/officeart/2008/layout/LinedList"/>
    <dgm:cxn modelId="{CA3D97F5-CA2C-4973-A68B-B26DF154330B}" type="presParOf" srcId="{C7C62A17-F578-2846-916E-165231B7A2E8}" destId="{315F2DBF-5DCE-144B-BC7D-88B0C80F1DF7}" srcOrd="1" destOrd="0" presId="urn:microsoft.com/office/officeart/2008/layout/LinedList"/>
    <dgm:cxn modelId="{E885E04D-7E2E-438F-9AD1-E9D6A09FA379}" type="presParOf" srcId="{5F7411AA-BF88-4BD8-AE7B-13544A6FEDF7}" destId="{5EA078E5-D83B-4C7B-9388-D30175397E4B}" srcOrd="4" destOrd="0" presId="urn:microsoft.com/office/officeart/2008/layout/LinedList"/>
    <dgm:cxn modelId="{FE461592-3DFC-4CE7-BFC9-2EB24D99C4B0}" type="presParOf" srcId="{5F7411AA-BF88-4BD8-AE7B-13544A6FEDF7}" destId="{4DFCCA61-88AA-46A2-A7C6-26197BEFF600}" srcOrd="5" destOrd="0" presId="urn:microsoft.com/office/officeart/2008/layout/LinedList"/>
    <dgm:cxn modelId="{40DBD005-64CF-4C85-B418-34B1D893E0F4}" type="presParOf" srcId="{4DFCCA61-88AA-46A2-A7C6-26197BEFF600}" destId="{5EFC1A20-8B95-442F-BAFF-F90F8F847D83}" srcOrd="0" destOrd="0" presId="urn:microsoft.com/office/officeart/2008/layout/LinedList"/>
    <dgm:cxn modelId="{81C54C05-B861-4EBF-850A-21A449126EE2}" type="presParOf" srcId="{4DFCCA61-88AA-46A2-A7C6-26197BEFF600}" destId="{601AD9F4-D459-461A-B5F9-0A6CDDE2C74B}" srcOrd="1" destOrd="0" presId="urn:microsoft.com/office/officeart/2008/layout/LinedList"/>
    <dgm:cxn modelId="{6A45B526-8A98-4D0B-8C04-CEBF5659E0E3}" type="presParOf" srcId="{5F7411AA-BF88-4BD8-AE7B-13544A6FEDF7}" destId="{ADBEFBAA-1DC9-475B-9136-FA43407CC1CE}" srcOrd="6" destOrd="0" presId="urn:microsoft.com/office/officeart/2008/layout/LinedList"/>
    <dgm:cxn modelId="{B329F51C-D907-40D0-8525-0E8BB05995DE}" type="presParOf" srcId="{5F7411AA-BF88-4BD8-AE7B-13544A6FEDF7}" destId="{E39AE7A1-4983-4CCC-91F6-E7BC1A8EB0B4}" srcOrd="7" destOrd="0" presId="urn:microsoft.com/office/officeart/2008/layout/LinedList"/>
    <dgm:cxn modelId="{12638AF3-4B39-4ACB-AFBF-739C78B7917A}" type="presParOf" srcId="{E39AE7A1-4983-4CCC-91F6-E7BC1A8EB0B4}" destId="{F0D216CE-DBBB-4015-94FA-0F2C9B1358A9}" srcOrd="0" destOrd="0" presId="urn:microsoft.com/office/officeart/2008/layout/LinedList"/>
    <dgm:cxn modelId="{EBA5D821-CEE4-45CE-83CE-96FAA0EA38FC}" type="presParOf" srcId="{E39AE7A1-4983-4CCC-91F6-E7BC1A8EB0B4}" destId="{F53F621B-A757-47A5-93B1-B8B83F750309}" srcOrd="1" destOrd="0" presId="urn:microsoft.com/office/officeart/2008/layout/LinedList"/>
    <dgm:cxn modelId="{59A4B6F5-197D-4E48-905F-C506661B18EA}" type="presParOf" srcId="{5F7411AA-BF88-4BD8-AE7B-13544A6FEDF7}" destId="{DA940355-1F91-41FC-AB0C-B939F04CF7DC}" srcOrd="8" destOrd="0" presId="urn:microsoft.com/office/officeart/2008/layout/LinedList"/>
    <dgm:cxn modelId="{08DEB600-34B9-4B16-9507-3519AD979277}" type="presParOf" srcId="{5F7411AA-BF88-4BD8-AE7B-13544A6FEDF7}" destId="{51FA6B31-984F-40EC-BFF3-68C3A50DB398}" srcOrd="9" destOrd="0" presId="urn:microsoft.com/office/officeart/2008/layout/LinedList"/>
    <dgm:cxn modelId="{F0033C63-C584-4390-9B9E-E59EBDC318FD}" type="presParOf" srcId="{51FA6B31-984F-40EC-BFF3-68C3A50DB398}" destId="{56BB8A6B-4C45-48D7-ACD7-EF00673E2F1F}" srcOrd="0" destOrd="0" presId="urn:microsoft.com/office/officeart/2008/layout/LinedList"/>
    <dgm:cxn modelId="{4E291568-4526-4B5A-BB90-A3F2A8BD57D4}" type="presParOf" srcId="{51FA6B31-984F-40EC-BFF3-68C3A50DB398}" destId="{B3B0789F-498D-444E-AA92-D08455D0D716}" srcOrd="1" destOrd="0" presId="urn:microsoft.com/office/officeart/2008/layout/LinedList"/>
    <dgm:cxn modelId="{8F910374-E12E-49E1-9349-9583FF7E955B}" type="presParOf" srcId="{5F7411AA-BF88-4BD8-AE7B-13544A6FEDF7}" destId="{8D2A80B6-D369-4878-8078-D5DF424EFE10}" srcOrd="10" destOrd="0" presId="urn:microsoft.com/office/officeart/2008/layout/LinedList"/>
    <dgm:cxn modelId="{16557AD2-96C4-454F-A4E4-55213F390588}" type="presParOf" srcId="{5F7411AA-BF88-4BD8-AE7B-13544A6FEDF7}" destId="{DA0308DC-2E00-407A-B8FA-19F623F9662F}" srcOrd="11" destOrd="0" presId="urn:microsoft.com/office/officeart/2008/layout/LinedList"/>
    <dgm:cxn modelId="{732A2A2A-9DBC-4D31-A208-4D28C16E98E4}" type="presParOf" srcId="{DA0308DC-2E00-407A-B8FA-19F623F9662F}" destId="{AF529F99-17AB-4530-B450-BD715E6DCF6F}" srcOrd="0" destOrd="0" presId="urn:microsoft.com/office/officeart/2008/layout/LinedList"/>
    <dgm:cxn modelId="{1E36B6EC-19C0-4509-9DA4-764050928EFA}" type="presParOf" srcId="{DA0308DC-2E00-407A-B8FA-19F623F9662F}" destId="{A6C5BAB3-053F-4545-B784-E235C8954D77}" srcOrd="1" destOrd="0" presId="urn:microsoft.com/office/officeart/2008/layout/LinedList"/>
    <dgm:cxn modelId="{0CE40A8F-CFA0-437A-AF86-18F5F20AA882}" type="presParOf" srcId="{5F7411AA-BF88-4BD8-AE7B-13544A6FEDF7}" destId="{DCEBEB47-31FE-4FFE-A2E1-2EE1438E80EF}" srcOrd="12" destOrd="0" presId="urn:microsoft.com/office/officeart/2008/layout/LinedList"/>
    <dgm:cxn modelId="{DC83D76D-59D7-430B-B743-27BD2F83CBC3}" type="presParOf" srcId="{5F7411AA-BF88-4BD8-AE7B-13544A6FEDF7}" destId="{77C7FF58-7B4F-446F-A001-761144E9EA50}" srcOrd="13" destOrd="0" presId="urn:microsoft.com/office/officeart/2008/layout/LinedList"/>
    <dgm:cxn modelId="{FD4E1D79-6AAA-4895-AA55-2151FE851CF4}" type="presParOf" srcId="{77C7FF58-7B4F-446F-A001-761144E9EA50}" destId="{3F54600F-BE1E-4B91-BE4F-AC824F342AAB}" srcOrd="0" destOrd="0" presId="urn:microsoft.com/office/officeart/2008/layout/LinedList"/>
    <dgm:cxn modelId="{BDCBF372-1DF6-4CE2-9594-4FB7C67F3542}" type="presParOf" srcId="{77C7FF58-7B4F-446F-A001-761144E9EA50}" destId="{26DDCF8A-669E-4C2D-8268-883528E96DAE}" srcOrd="1" destOrd="0" presId="urn:microsoft.com/office/officeart/2008/layout/LinedList"/>
    <dgm:cxn modelId="{8C599F42-DF0B-4799-A1F2-AE3CEE3B0B73}" type="presParOf" srcId="{5F7411AA-BF88-4BD8-AE7B-13544A6FEDF7}" destId="{3F1E35BF-8F97-D548-B80A-A7F4A98E267F}" srcOrd="14" destOrd="0" presId="urn:microsoft.com/office/officeart/2008/layout/LinedList"/>
    <dgm:cxn modelId="{2B3B743C-0825-4DC6-A048-75F3AFF05843}" type="presParOf" srcId="{5F7411AA-BF88-4BD8-AE7B-13544A6FEDF7}" destId="{1F6F8653-CD0A-BA4C-8596-D23D8D204C23}" srcOrd="15" destOrd="0" presId="urn:microsoft.com/office/officeart/2008/layout/LinedList"/>
    <dgm:cxn modelId="{DEB8D48A-DBE4-494E-B48C-DEE4C187787B}" type="presParOf" srcId="{1F6F8653-CD0A-BA4C-8596-D23D8D204C23}" destId="{4A3EA04C-AEB2-B541-AC28-C5AAD7F954D2}" srcOrd="0" destOrd="0" presId="urn:microsoft.com/office/officeart/2008/layout/LinedList"/>
    <dgm:cxn modelId="{AF5F268B-4E8C-4668-930F-B72D69249532}" type="presParOf" srcId="{1F6F8653-CD0A-BA4C-8596-D23D8D204C23}" destId="{1B6C88B8-0442-1049-A356-52E64CFF766F}" srcOrd="1" destOrd="0" presId="urn:microsoft.com/office/officeart/2008/layout/LinedList"/>
    <dgm:cxn modelId="{AF1D5D36-EC96-48E6-AF1A-8665177E5FB8}" type="presParOf" srcId="{5F7411AA-BF88-4BD8-AE7B-13544A6FEDF7}" destId="{07309E4B-D895-4811-8C7D-BBE793C6B3C3}" srcOrd="16" destOrd="0" presId="urn:microsoft.com/office/officeart/2008/layout/LinedList"/>
    <dgm:cxn modelId="{5665C309-76F9-4414-B426-FCEEE163809F}" type="presParOf" srcId="{5F7411AA-BF88-4BD8-AE7B-13544A6FEDF7}" destId="{93CE2652-4237-4B63-9633-CBC55F81E41B}" srcOrd="17" destOrd="0" presId="urn:microsoft.com/office/officeart/2008/layout/LinedList"/>
    <dgm:cxn modelId="{EA705AC6-A589-441B-9382-5067060EFF60}" type="presParOf" srcId="{93CE2652-4237-4B63-9633-CBC55F81E41B}" destId="{71F24777-2AA6-456F-B41E-CE00E6F86F5E}" srcOrd="0" destOrd="0" presId="urn:microsoft.com/office/officeart/2008/layout/LinedList"/>
    <dgm:cxn modelId="{ABB74EE3-8290-4373-BB40-1F4EE3F89B74}" type="presParOf" srcId="{93CE2652-4237-4B63-9633-CBC55F81E41B}" destId="{F28CEE34-5DFB-4C22-9775-D9D6A4D0B4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E43AC7-173D-456B-AA05-BC2BCC031A9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10FC57-F43C-4E2C-9B6D-9DC71D95C4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/>
            <a:t>Leading bi-weekly meetings of the interagency Advisory Council on Federal Funds and Infrastructure</a:t>
          </a:r>
          <a:endParaRPr lang="en-US" sz="1600" b="1"/>
        </a:p>
      </dgm:t>
    </dgm:pt>
    <dgm:pt modelId="{0E5D1605-1CFC-43E5-9494-6059296171F1}" type="parTrans" cxnId="{C6D3471D-2A4F-4F81-B30F-AEA358F90A79}">
      <dgm:prSet/>
      <dgm:spPr/>
      <dgm:t>
        <a:bodyPr/>
        <a:lstStyle/>
        <a:p>
          <a:endParaRPr lang="en-US"/>
        </a:p>
      </dgm:t>
    </dgm:pt>
    <dgm:pt modelId="{BBD1174B-380A-46A3-BB91-AF4D4C8C829A}" type="sibTrans" cxnId="{C6D3471D-2A4F-4F81-B30F-AEA358F90A79}">
      <dgm:prSet/>
      <dgm:spPr/>
      <dgm:t>
        <a:bodyPr/>
        <a:lstStyle/>
        <a:p>
          <a:endParaRPr lang="en-US"/>
        </a:p>
      </dgm:t>
    </dgm:pt>
    <dgm:pt modelId="{645D015E-3619-4B81-950F-1C544B6600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/>
            <a:t>Identifying and tracking key federal funding opportunities </a:t>
          </a:r>
          <a:r>
            <a:rPr lang="en-US" sz="1600" b="1"/>
            <a:t>and Massachusetts applications through the State Clearinghouse</a:t>
          </a:r>
          <a:endParaRPr lang="en-US" sz="1600"/>
        </a:p>
      </dgm:t>
    </dgm:pt>
    <dgm:pt modelId="{F3311785-0947-4D54-8B94-64CA474DAD91}" type="parTrans" cxnId="{D1C6AA23-A736-4E26-8749-FDCC29458FB9}">
      <dgm:prSet/>
      <dgm:spPr/>
      <dgm:t>
        <a:bodyPr/>
        <a:lstStyle/>
        <a:p>
          <a:endParaRPr lang="en-US"/>
        </a:p>
      </dgm:t>
    </dgm:pt>
    <dgm:pt modelId="{B48388A5-17F9-4520-9B6E-350D82B6B47E}" type="sibTrans" cxnId="{D1C6AA23-A736-4E26-8749-FDCC29458FB9}">
      <dgm:prSet/>
      <dgm:spPr/>
      <dgm:t>
        <a:bodyPr/>
        <a:lstStyle/>
        <a:p>
          <a:endParaRPr lang="en-US"/>
        </a:p>
      </dgm:t>
    </dgm:pt>
    <dgm:pt modelId="{86F5EE8F-A5A3-4CF1-9857-3D90C2A697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Implementing the Federal Match legislation (</a:t>
          </a:r>
          <a:r>
            <a:rPr lang="en-US" sz="1600" b="1" i="1"/>
            <a:t>Chapter 214 of the Acts of 2024)</a:t>
          </a:r>
          <a:endParaRPr lang="en-US" sz="1600" b="1"/>
        </a:p>
      </dgm:t>
    </dgm:pt>
    <dgm:pt modelId="{63B5BC1E-BA1A-43C9-AD52-9D99D747CC5F}" type="parTrans" cxnId="{55D36FA9-47B9-4FB7-9D87-815130DE10B4}">
      <dgm:prSet/>
      <dgm:spPr/>
      <dgm:t>
        <a:bodyPr/>
        <a:lstStyle/>
        <a:p>
          <a:endParaRPr lang="en-US"/>
        </a:p>
      </dgm:t>
    </dgm:pt>
    <dgm:pt modelId="{38F48130-8FE7-484D-8F12-95980384125D}" type="sibTrans" cxnId="{55D36FA9-47B9-4FB7-9D87-815130DE10B4}">
      <dgm:prSet/>
      <dgm:spPr/>
      <dgm:t>
        <a:bodyPr/>
        <a:lstStyle/>
        <a:p>
          <a:endParaRPr lang="en-US"/>
        </a:p>
      </dgm:t>
    </dgm:pt>
    <dgm:pt modelId="{7CE94679-2E84-4BAD-AB15-EB3F167E6A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Leading the Massachusetts Federal Funds Partnership and other meetings to support local governments in their applications for federal funding</a:t>
          </a:r>
        </a:p>
      </dgm:t>
    </dgm:pt>
    <dgm:pt modelId="{700FB485-963E-4EFD-900F-1742F5BCE2D2}" type="parTrans" cxnId="{340918A1-2A97-4CC7-9C47-1772ADE22805}">
      <dgm:prSet/>
      <dgm:spPr/>
      <dgm:t>
        <a:bodyPr/>
        <a:lstStyle/>
        <a:p>
          <a:endParaRPr lang="en-US"/>
        </a:p>
      </dgm:t>
    </dgm:pt>
    <dgm:pt modelId="{39C7C336-98CB-4C86-AC99-9EAF4D4F2ED6}" type="sibTrans" cxnId="{340918A1-2A97-4CC7-9C47-1772ADE22805}">
      <dgm:prSet/>
      <dgm:spPr/>
      <dgm:t>
        <a:bodyPr/>
        <a:lstStyle/>
        <a:p>
          <a:endParaRPr lang="en-US"/>
        </a:p>
      </dgm:t>
    </dgm:pt>
    <dgm:pt modelId="{3CD48AE7-D4F6-4B3D-B68E-EF7140BC6B9E}" type="pres">
      <dgm:prSet presAssocID="{31E43AC7-173D-456B-AA05-BC2BCC031A9F}" presName="root" presStyleCnt="0">
        <dgm:presLayoutVars>
          <dgm:dir/>
          <dgm:resizeHandles val="exact"/>
        </dgm:presLayoutVars>
      </dgm:prSet>
      <dgm:spPr/>
    </dgm:pt>
    <dgm:pt modelId="{0DD012EC-9339-4144-9F8C-DEE7EE016DE0}" type="pres">
      <dgm:prSet presAssocID="{645D015E-3619-4B81-950F-1C544B660094}" presName="compNode" presStyleCnt="0"/>
      <dgm:spPr/>
    </dgm:pt>
    <dgm:pt modelId="{E14C0CFE-CB0A-44B3-89C8-D749A9E1B18C}" type="pres">
      <dgm:prSet presAssocID="{645D015E-3619-4B81-950F-1C544B660094}" presName="bgRect" presStyleLbl="bgShp" presStyleIdx="0" presStyleCnt="4" custLinFactNeighborX="3970" custLinFactNeighborY="-811"/>
      <dgm:spPr/>
    </dgm:pt>
    <dgm:pt modelId="{D88E8319-B6D5-49D3-B540-92B6D9A64BEC}" type="pres">
      <dgm:prSet presAssocID="{645D015E-3619-4B81-950F-1C544B66009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box Checked with solid fill"/>
        </a:ext>
      </dgm:extLst>
    </dgm:pt>
    <dgm:pt modelId="{41321DAC-A7EE-4AE2-9DC7-D1923CA5030E}" type="pres">
      <dgm:prSet presAssocID="{645D015E-3619-4B81-950F-1C544B660094}" presName="spaceRect" presStyleCnt="0"/>
      <dgm:spPr/>
    </dgm:pt>
    <dgm:pt modelId="{3A883FDD-2842-4E49-87E1-009417EEDE74}" type="pres">
      <dgm:prSet presAssocID="{645D015E-3619-4B81-950F-1C544B660094}" presName="parTx" presStyleLbl="revTx" presStyleIdx="0" presStyleCnt="4">
        <dgm:presLayoutVars>
          <dgm:chMax val="0"/>
          <dgm:chPref val="0"/>
        </dgm:presLayoutVars>
      </dgm:prSet>
      <dgm:spPr/>
    </dgm:pt>
    <dgm:pt modelId="{92DE347A-F440-4EA0-A19A-15ED32058C42}" type="pres">
      <dgm:prSet presAssocID="{B48388A5-17F9-4520-9B6E-350D82B6B47E}" presName="sibTrans" presStyleCnt="0"/>
      <dgm:spPr/>
    </dgm:pt>
    <dgm:pt modelId="{29446BF5-4985-418C-942C-C8627D199049}" type="pres">
      <dgm:prSet presAssocID="{D310FC57-F43C-4E2C-9B6D-9DC71D95C4F8}" presName="compNode" presStyleCnt="0"/>
      <dgm:spPr/>
    </dgm:pt>
    <dgm:pt modelId="{B8DB16D8-4226-454D-9A09-BB040DD2E36C}" type="pres">
      <dgm:prSet presAssocID="{D310FC57-F43C-4E2C-9B6D-9DC71D95C4F8}" presName="bgRect" presStyleLbl="bgShp" presStyleIdx="1" presStyleCnt="4"/>
      <dgm:spPr/>
    </dgm:pt>
    <dgm:pt modelId="{564C5C8F-9437-4747-BE47-8A248FCF0411}" type="pres">
      <dgm:prSet presAssocID="{D310FC57-F43C-4E2C-9B6D-9DC71D95C4F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60D04270-229F-4889-92E8-7F83735A2BF9}" type="pres">
      <dgm:prSet presAssocID="{D310FC57-F43C-4E2C-9B6D-9DC71D95C4F8}" presName="spaceRect" presStyleCnt="0"/>
      <dgm:spPr/>
    </dgm:pt>
    <dgm:pt modelId="{B1CCC648-1946-4024-BC72-12F157BF1C01}" type="pres">
      <dgm:prSet presAssocID="{D310FC57-F43C-4E2C-9B6D-9DC71D95C4F8}" presName="parTx" presStyleLbl="revTx" presStyleIdx="1" presStyleCnt="4">
        <dgm:presLayoutVars>
          <dgm:chMax val="0"/>
          <dgm:chPref val="0"/>
        </dgm:presLayoutVars>
      </dgm:prSet>
      <dgm:spPr/>
    </dgm:pt>
    <dgm:pt modelId="{BD33376C-DA5C-4321-B816-593B71FAA488}" type="pres">
      <dgm:prSet presAssocID="{BBD1174B-380A-46A3-BB91-AF4D4C8C829A}" presName="sibTrans" presStyleCnt="0"/>
      <dgm:spPr/>
    </dgm:pt>
    <dgm:pt modelId="{9A6D2DFC-8CC3-4C6A-A413-0209664C7083}" type="pres">
      <dgm:prSet presAssocID="{7CE94679-2E84-4BAD-AB15-EB3F167E6A46}" presName="compNode" presStyleCnt="0"/>
      <dgm:spPr/>
    </dgm:pt>
    <dgm:pt modelId="{2424DD3C-D8C4-4E3B-93BA-991BC7EAB6F2}" type="pres">
      <dgm:prSet presAssocID="{7CE94679-2E84-4BAD-AB15-EB3F167E6A46}" presName="bgRect" presStyleLbl="bgShp" presStyleIdx="2" presStyleCnt="4"/>
      <dgm:spPr/>
    </dgm:pt>
    <dgm:pt modelId="{ECFEB0C4-30B7-4493-ACBB-424B6B9D5B6B}" type="pres">
      <dgm:prSet presAssocID="{7CE94679-2E84-4BAD-AB15-EB3F167E6A4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 outline"/>
        </a:ext>
      </dgm:extLst>
    </dgm:pt>
    <dgm:pt modelId="{F5A4BBDE-3BD9-4EDA-83E6-3ABB08F7BAE0}" type="pres">
      <dgm:prSet presAssocID="{7CE94679-2E84-4BAD-AB15-EB3F167E6A46}" presName="spaceRect" presStyleCnt="0"/>
      <dgm:spPr/>
    </dgm:pt>
    <dgm:pt modelId="{A099E753-F35B-4A24-8E1C-78892999158A}" type="pres">
      <dgm:prSet presAssocID="{7CE94679-2E84-4BAD-AB15-EB3F167E6A46}" presName="parTx" presStyleLbl="revTx" presStyleIdx="2" presStyleCnt="4">
        <dgm:presLayoutVars>
          <dgm:chMax val="0"/>
          <dgm:chPref val="0"/>
        </dgm:presLayoutVars>
      </dgm:prSet>
      <dgm:spPr/>
    </dgm:pt>
    <dgm:pt modelId="{4F3A3109-73D7-4A54-B6B0-184DFE516A95}" type="pres">
      <dgm:prSet presAssocID="{39C7C336-98CB-4C86-AC99-9EAF4D4F2ED6}" presName="sibTrans" presStyleCnt="0"/>
      <dgm:spPr/>
    </dgm:pt>
    <dgm:pt modelId="{E4A0CB12-F2B6-4A62-82C8-3506427C9164}" type="pres">
      <dgm:prSet presAssocID="{86F5EE8F-A5A3-4CF1-9857-3D90C2A6977D}" presName="compNode" presStyleCnt="0"/>
      <dgm:spPr/>
    </dgm:pt>
    <dgm:pt modelId="{58117011-8D5D-4747-80CD-8D2788FAFE28}" type="pres">
      <dgm:prSet presAssocID="{86F5EE8F-A5A3-4CF1-9857-3D90C2A6977D}" presName="bgRect" presStyleLbl="bgShp" presStyleIdx="3" presStyleCnt="4"/>
      <dgm:spPr/>
    </dgm:pt>
    <dgm:pt modelId="{1C7B136C-B410-4D35-8B00-A9E44608E48D}" type="pres">
      <dgm:prSet presAssocID="{86F5EE8F-A5A3-4CF1-9857-3D90C2A6977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ill outline"/>
        </a:ext>
      </dgm:extLst>
    </dgm:pt>
    <dgm:pt modelId="{A148DB27-A5C7-43D0-8D46-434DE35488A9}" type="pres">
      <dgm:prSet presAssocID="{86F5EE8F-A5A3-4CF1-9857-3D90C2A6977D}" presName="spaceRect" presStyleCnt="0"/>
      <dgm:spPr/>
    </dgm:pt>
    <dgm:pt modelId="{7EC0067D-B60D-46D0-8AC8-C58B64D277FA}" type="pres">
      <dgm:prSet presAssocID="{86F5EE8F-A5A3-4CF1-9857-3D90C2A6977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6D3471D-2A4F-4F81-B30F-AEA358F90A79}" srcId="{31E43AC7-173D-456B-AA05-BC2BCC031A9F}" destId="{D310FC57-F43C-4E2C-9B6D-9DC71D95C4F8}" srcOrd="1" destOrd="0" parTransId="{0E5D1605-1CFC-43E5-9494-6059296171F1}" sibTransId="{BBD1174B-380A-46A3-BB91-AF4D4C8C829A}"/>
    <dgm:cxn modelId="{D1C6AA23-A736-4E26-8749-FDCC29458FB9}" srcId="{31E43AC7-173D-456B-AA05-BC2BCC031A9F}" destId="{645D015E-3619-4B81-950F-1C544B660094}" srcOrd="0" destOrd="0" parTransId="{F3311785-0947-4D54-8B94-64CA474DAD91}" sibTransId="{B48388A5-17F9-4520-9B6E-350D82B6B47E}"/>
    <dgm:cxn modelId="{340918A1-2A97-4CC7-9C47-1772ADE22805}" srcId="{31E43AC7-173D-456B-AA05-BC2BCC031A9F}" destId="{7CE94679-2E84-4BAD-AB15-EB3F167E6A46}" srcOrd="2" destOrd="0" parTransId="{700FB485-963E-4EFD-900F-1742F5BCE2D2}" sibTransId="{39C7C336-98CB-4C86-AC99-9EAF4D4F2ED6}"/>
    <dgm:cxn modelId="{55D36FA9-47B9-4FB7-9D87-815130DE10B4}" srcId="{31E43AC7-173D-456B-AA05-BC2BCC031A9F}" destId="{86F5EE8F-A5A3-4CF1-9857-3D90C2A6977D}" srcOrd="3" destOrd="0" parTransId="{63B5BC1E-BA1A-43C9-AD52-9D99D747CC5F}" sibTransId="{38F48130-8FE7-484D-8F12-95980384125D}"/>
    <dgm:cxn modelId="{D6DF42BC-0B6A-415A-BDC0-214F045B98F6}" type="presOf" srcId="{D310FC57-F43C-4E2C-9B6D-9DC71D95C4F8}" destId="{B1CCC648-1946-4024-BC72-12F157BF1C01}" srcOrd="0" destOrd="0" presId="urn:microsoft.com/office/officeart/2018/2/layout/IconVerticalSolidList"/>
    <dgm:cxn modelId="{AF67EFBF-6BFE-4EFE-8380-70A82874A60D}" type="presOf" srcId="{86F5EE8F-A5A3-4CF1-9857-3D90C2A6977D}" destId="{7EC0067D-B60D-46D0-8AC8-C58B64D277FA}" srcOrd="0" destOrd="0" presId="urn:microsoft.com/office/officeart/2018/2/layout/IconVerticalSolidList"/>
    <dgm:cxn modelId="{FC9A30D0-0277-4B30-BF3C-F7D6E0E606DC}" type="presOf" srcId="{7CE94679-2E84-4BAD-AB15-EB3F167E6A46}" destId="{A099E753-F35B-4A24-8E1C-78892999158A}" srcOrd="0" destOrd="0" presId="urn:microsoft.com/office/officeart/2018/2/layout/IconVerticalSolidList"/>
    <dgm:cxn modelId="{36A9EDEC-8BFB-4FEE-B45F-E388B957A32C}" type="presOf" srcId="{31E43AC7-173D-456B-AA05-BC2BCC031A9F}" destId="{3CD48AE7-D4F6-4B3D-B68E-EF7140BC6B9E}" srcOrd="0" destOrd="0" presId="urn:microsoft.com/office/officeart/2018/2/layout/IconVerticalSolidList"/>
    <dgm:cxn modelId="{8844BFFD-83B2-4166-B6F9-BA7BB7E98FDE}" type="presOf" srcId="{645D015E-3619-4B81-950F-1C544B660094}" destId="{3A883FDD-2842-4E49-87E1-009417EEDE74}" srcOrd="0" destOrd="0" presId="urn:microsoft.com/office/officeart/2018/2/layout/IconVerticalSolidList"/>
    <dgm:cxn modelId="{70568680-A80E-48E6-A060-5DD1652937DA}" type="presParOf" srcId="{3CD48AE7-D4F6-4B3D-B68E-EF7140BC6B9E}" destId="{0DD012EC-9339-4144-9F8C-DEE7EE016DE0}" srcOrd="0" destOrd="0" presId="urn:microsoft.com/office/officeart/2018/2/layout/IconVerticalSolidList"/>
    <dgm:cxn modelId="{F19B7555-756D-441D-B1C2-9D35E0AFA59E}" type="presParOf" srcId="{0DD012EC-9339-4144-9F8C-DEE7EE016DE0}" destId="{E14C0CFE-CB0A-44B3-89C8-D749A9E1B18C}" srcOrd="0" destOrd="0" presId="urn:microsoft.com/office/officeart/2018/2/layout/IconVerticalSolidList"/>
    <dgm:cxn modelId="{C5CF8725-7AD5-49DB-8398-E15B46EBA9B4}" type="presParOf" srcId="{0DD012EC-9339-4144-9F8C-DEE7EE016DE0}" destId="{D88E8319-B6D5-49D3-B540-92B6D9A64BEC}" srcOrd="1" destOrd="0" presId="urn:microsoft.com/office/officeart/2018/2/layout/IconVerticalSolidList"/>
    <dgm:cxn modelId="{72384A35-C31A-458E-A781-1964880AD0CD}" type="presParOf" srcId="{0DD012EC-9339-4144-9F8C-DEE7EE016DE0}" destId="{41321DAC-A7EE-4AE2-9DC7-D1923CA5030E}" srcOrd="2" destOrd="0" presId="urn:microsoft.com/office/officeart/2018/2/layout/IconVerticalSolidList"/>
    <dgm:cxn modelId="{09DB93C8-2F49-44B0-B784-394F1B988826}" type="presParOf" srcId="{0DD012EC-9339-4144-9F8C-DEE7EE016DE0}" destId="{3A883FDD-2842-4E49-87E1-009417EEDE74}" srcOrd="3" destOrd="0" presId="urn:microsoft.com/office/officeart/2018/2/layout/IconVerticalSolidList"/>
    <dgm:cxn modelId="{FCA3B1F4-152B-4150-8783-9D0F7E599D22}" type="presParOf" srcId="{3CD48AE7-D4F6-4B3D-B68E-EF7140BC6B9E}" destId="{92DE347A-F440-4EA0-A19A-15ED32058C42}" srcOrd="1" destOrd="0" presId="urn:microsoft.com/office/officeart/2018/2/layout/IconVerticalSolidList"/>
    <dgm:cxn modelId="{F2FAA34D-227A-4BA4-ACC3-8B03188BB10A}" type="presParOf" srcId="{3CD48AE7-D4F6-4B3D-B68E-EF7140BC6B9E}" destId="{29446BF5-4985-418C-942C-C8627D199049}" srcOrd="2" destOrd="0" presId="urn:microsoft.com/office/officeart/2018/2/layout/IconVerticalSolidList"/>
    <dgm:cxn modelId="{8F12B5E2-909C-43E5-BC75-1966BE120741}" type="presParOf" srcId="{29446BF5-4985-418C-942C-C8627D199049}" destId="{B8DB16D8-4226-454D-9A09-BB040DD2E36C}" srcOrd="0" destOrd="0" presId="urn:microsoft.com/office/officeart/2018/2/layout/IconVerticalSolidList"/>
    <dgm:cxn modelId="{765D216D-A876-4673-8477-E0E31112D287}" type="presParOf" srcId="{29446BF5-4985-418C-942C-C8627D199049}" destId="{564C5C8F-9437-4747-BE47-8A248FCF0411}" srcOrd="1" destOrd="0" presId="urn:microsoft.com/office/officeart/2018/2/layout/IconVerticalSolidList"/>
    <dgm:cxn modelId="{5475EF24-B6BA-4D8A-A896-79C2B8F639A8}" type="presParOf" srcId="{29446BF5-4985-418C-942C-C8627D199049}" destId="{60D04270-229F-4889-92E8-7F83735A2BF9}" srcOrd="2" destOrd="0" presId="urn:microsoft.com/office/officeart/2018/2/layout/IconVerticalSolidList"/>
    <dgm:cxn modelId="{AE8781F8-0ECE-47C1-88A2-B13528B7587F}" type="presParOf" srcId="{29446BF5-4985-418C-942C-C8627D199049}" destId="{B1CCC648-1946-4024-BC72-12F157BF1C01}" srcOrd="3" destOrd="0" presId="urn:microsoft.com/office/officeart/2018/2/layout/IconVerticalSolidList"/>
    <dgm:cxn modelId="{6F588869-7D95-4E85-A456-B969E5BDA8ED}" type="presParOf" srcId="{3CD48AE7-D4F6-4B3D-B68E-EF7140BC6B9E}" destId="{BD33376C-DA5C-4321-B816-593B71FAA488}" srcOrd="3" destOrd="0" presId="urn:microsoft.com/office/officeart/2018/2/layout/IconVerticalSolidList"/>
    <dgm:cxn modelId="{4F79792D-4E96-407D-B990-72C4F2D0CA15}" type="presParOf" srcId="{3CD48AE7-D4F6-4B3D-B68E-EF7140BC6B9E}" destId="{9A6D2DFC-8CC3-4C6A-A413-0209664C7083}" srcOrd="4" destOrd="0" presId="urn:microsoft.com/office/officeart/2018/2/layout/IconVerticalSolidList"/>
    <dgm:cxn modelId="{D5FC8A05-7D49-47B0-A9A7-445AE7B3027D}" type="presParOf" srcId="{9A6D2DFC-8CC3-4C6A-A413-0209664C7083}" destId="{2424DD3C-D8C4-4E3B-93BA-991BC7EAB6F2}" srcOrd="0" destOrd="0" presId="urn:microsoft.com/office/officeart/2018/2/layout/IconVerticalSolidList"/>
    <dgm:cxn modelId="{424C05F8-8178-458A-87B6-239410DC0B2F}" type="presParOf" srcId="{9A6D2DFC-8CC3-4C6A-A413-0209664C7083}" destId="{ECFEB0C4-30B7-4493-ACBB-424B6B9D5B6B}" srcOrd="1" destOrd="0" presId="urn:microsoft.com/office/officeart/2018/2/layout/IconVerticalSolidList"/>
    <dgm:cxn modelId="{7E9060A0-B899-4230-8D01-C031D8F9B2D6}" type="presParOf" srcId="{9A6D2DFC-8CC3-4C6A-A413-0209664C7083}" destId="{F5A4BBDE-3BD9-4EDA-83E6-3ABB08F7BAE0}" srcOrd="2" destOrd="0" presId="urn:microsoft.com/office/officeart/2018/2/layout/IconVerticalSolidList"/>
    <dgm:cxn modelId="{E88A379D-D8BD-40A5-9491-DAABF0A5C954}" type="presParOf" srcId="{9A6D2DFC-8CC3-4C6A-A413-0209664C7083}" destId="{A099E753-F35B-4A24-8E1C-78892999158A}" srcOrd="3" destOrd="0" presId="urn:microsoft.com/office/officeart/2018/2/layout/IconVerticalSolidList"/>
    <dgm:cxn modelId="{CE0E94EB-3E22-43C6-86CA-6D8A4FA5AFDF}" type="presParOf" srcId="{3CD48AE7-D4F6-4B3D-B68E-EF7140BC6B9E}" destId="{4F3A3109-73D7-4A54-B6B0-184DFE516A95}" srcOrd="5" destOrd="0" presId="urn:microsoft.com/office/officeart/2018/2/layout/IconVerticalSolidList"/>
    <dgm:cxn modelId="{C0AEA2AA-5B5F-417A-9292-7218A372FE04}" type="presParOf" srcId="{3CD48AE7-D4F6-4B3D-B68E-EF7140BC6B9E}" destId="{E4A0CB12-F2B6-4A62-82C8-3506427C9164}" srcOrd="6" destOrd="0" presId="urn:microsoft.com/office/officeart/2018/2/layout/IconVerticalSolidList"/>
    <dgm:cxn modelId="{1019F0F0-1272-4EF2-A25E-9569C95B866B}" type="presParOf" srcId="{E4A0CB12-F2B6-4A62-82C8-3506427C9164}" destId="{58117011-8D5D-4747-80CD-8D2788FAFE28}" srcOrd="0" destOrd="0" presId="urn:microsoft.com/office/officeart/2018/2/layout/IconVerticalSolidList"/>
    <dgm:cxn modelId="{A0DC90DF-0683-43FD-AEE7-B828CCDBA25C}" type="presParOf" srcId="{E4A0CB12-F2B6-4A62-82C8-3506427C9164}" destId="{1C7B136C-B410-4D35-8B00-A9E44608E48D}" srcOrd="1" destOrd="0" presId="urn:microsoft.com/office/officeart/2018/2/layout/IconVerticalSolidList"/>
    <dgm:cxn modelId="{27E8384C-B892-4043-8198-08AA6369FB58}" type="presParOf" srcId="{E4A0CB12-F2B6-4A62-82C8-3506427C9164}" destId="{A148DB27-A5C7-43D0-8D46-434DE35488A9}" srcOrd="2" destOrd="0" presId="urn:microsoft.com/office/officeart/2018/2/layout/IconVerticalSolidList"/>
    <dgm:cxn modelId="{A5688826-91CE-4EF0-A544-2ED0AF773360}" type="presParOf" srcId="{E4A0CB12-F2B6-4A62-82C8-3506427C9164}" destId="{7EC0067D-B60D-46D0-8AC8-C58B64D277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AC819C-932E-4409-935E-5E92CA5070E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9495D1-AB8A-4D04-A483-AAFCBA0EC900}">
      <dgm:prSet phldrT="[Text]"/>
      <dgm:spPr/>
      <dgm:t>
        <a:bodyPr/>
        <a:lstStyle/>
        <a:p>
          <a:r>
            <a:rPr lang="en-US"/>
            <a:t>Low-income Communities</a:t>
          </a:r>
        </a:p>
      </dgm:t>
    </dgm:pt>
    <dgm:pt modelId="{AE9BF71A-4E36-4C40-AB5C-022B4E42E106}" type="parTrans" cxnId="{C5CFC36C-4906-4735-A0BA-EF7A134A3693}">
      <dgm:prSet/>
      <dgm:spPr/>
      <dgm:t>
        <a:bodyPr/>
        <a:lstStyle/>
        <a:p>
          <a:endParaRPr lang="en-US"/>
        </a:p>
      </dgm:t>
    </dgm:pt>
    <dgm:pt modelId="{30F3B786-235C-4AC0-9BBA-F53BEB19C779}" type="sibTrans" cxnId="{C5CFC36C-4906-4735-A0BA-EF7A134A3693}">
      <dgm:prSet/>
      <dgm:spPr/>
      <dgm:t>
        <a:bodyPr/>
        <a:lstStyle/>
        <a:p>
          <a:endParaRPr lang="en-US"/>
        </a:p>
      </dgm:t>
    </dgm:pt>
    <dgm:pt modelId="{A55B1BAD-BE5F-4DEE-9C48-E55535E84930}">
      <dgm:prSet phldrT="[Text]" custT="1"/>
      <dgm:spPr/>
      <dgm:t>
        <a:bodyPr/>
        <a:lstStyle/>
        <a:p>
          <a:r>
            <a:rPr lang="en-US" sz="2400"/>
            <a:t>10-20% bonus</a:t>
          </a:r>
        </a:p>
      </dgm:t>
    </dgm:pt>
    <dgm:pt modelId="{C3D561B0-D131-434D-91C2-CB0E716C55CD}" type="parTrans" cxnId="{9C0BDFE8-A30A-40C3-9C5C-11FAB9E524C4}">
      <dgm:prSet/>
      <dgm:spPr/>
      <dgm:t>
        <a:bodyPr/>
        <a:lstStyle/>
        <a:p>
          <a:endParaRPr lang="en-US"/>
        </a:p>
      </dgm:t>
    </dgm:pt>
    <dgm:pt modelId="{3783AF11-DEF5-4A57-81F3-16A1822F4507}" type="sibTrans" cxnId="{9C0BDFE8-A30A-40C3-9C5C-11FAB9E524C4}">
      <dgm:prSet/>
      <dgm:spPr/>
      <dgm:t>
        <a:bodyPr/>
        <a:lstStyle/>
        <a:p>
          <a:endParaRPr lang="en-US"/>
        </a:p>
      </dgm:t>
    </dgm:pt>
    <dgm:pt modelId="{38D3FA2D-B909-4B75-874A-2436B3581266}">
      <dgm:prSet phldrT="[Text]"/>
      <dgm:spPr/>
      <dgm:t>
        <a:bodyPr/>
        <a:lstStyle/>
        <a:p>
          <a:r>
            <a:rPr lang="en-US"/>
            <a:t>… if project is in a low-income community with extra bonus if residential or econ benefit project</a:t>
          </a:r>
        </a:p>
      </dgm:t>
    </dgm:pt>
    <dgm:pt modelId="{4D0D0D4F-DFA0-46CB-BCBB-84EFA59F0C0F}" type="parTrans" cxnId="{30FCBAB7-18C7-47DA-9A39-40E48A9DEB9F}">
      <dgm:prSet/>
      <dgm:spPr/>
      <dgm:t>
        <a:bodyPr/>
        <a:lstStyle/>
        <a:p>
          <a:endParaRPr lang="en-US"/>
        </a:p>
      </dgm:t>
    </dgm:pt>
    <dgm:pt modelId="{7C91AC58-C6AE-45A9-B5DD-3F3742CE161E}" type="sibTrans" cxnId="{30FCBAB7-18C7-47DA-9A39-40E48A9DEB9F}">
      <dgm:prSet/>
      <dgm:spPr/>
      <dgm:t>
        <a:bodyPr/>
        <a:lstStyle/>
        <a:p>
          <a:endParaRPr lang="en-US"/>
        </a:p>
      </dgm:t>
    </dgm:pt>
    <dgm:pt modelId="{2D0FE0DF-247E-47D3-A6E4-3F67421C2277}">
      <dgm:prSet phldrT="[Text]"/>
      <dgm:spPr/>
      <dgm:t>
        <a:bodyPr/>
        <a:lstStyle/>
        <a:p>
          <a:r>
            <a:rPr lang="en-US"/>
            <a:t>Energy Communities</a:t>
          </a:r>
        </a:p>
      </dgm:t>
    </dgm:pt>
    <dgm:pt modelId="{98457B52-9FF3-4666-8AFF-CC22EADDBB31}" type="parTrans" cxnId="{47F32282-3914-4E80-AE3F-220F5DA9A062}">
      <dgm:prSet/>
      <dgm:spPr/>
      <dgm:t>
        <a:bodyPr/>
        <a:lstStyle/>
        <a:p>
          <a:endParaRPr lang="en-US"/>
        </a:p>
      </dgm:t>
    </dgm:pt>
    <dgm:pt modelId="{DFF1E22A-9A71-4205-8E0C-93CFCFB0B4B8}" type="sibTrans" cxnId="{47F32282-3914-4E80-AE3F-220F5DA9A062}">
      <dgm:prSet/>
      <dgm:spPr/>
      <dgm:t>
        <a:bodyPr/>
        <a:lstStyle/>
        <a:p>
          <a:endParaRPr lang="en-US"/>
        </a:p>
      </dgm:t>
    </dgm:pt>
    <dgm:pt modelId="{F62A0254-1578-4AD0-B15D-652A7D627487}">
      <dgm:prSet phldrT="[Text]" custT="1"/>
      <dgm:spPr/>
      <dgm:t>
        <a:bodyPr/>
        <a:lstStyle/>
        <a:p>
          <a:r>
            <a:rPr lang="en-US" sz="2400"/>
            <a:t>10% bonus</a:t>
          </a:r>
        </a:p>
      </dgm:t>
    </dgm:pt>
    <dgm:pt modelId="{B557C9CA-ECC3-4026-B097-C3E297740DB9}" type="parTrans" cxnId="{9DAD89CB-DEFD-4DCD-A1A2-73E88D6B8A15}">
      <dgm:prSet/>
      <dgm:spPr/>
      <dgm:t>
        <a:bodyPr/>
        <a:lstStyle/>
        <a:p>
          <a:endParaRPr lang="en-US"/>
        </a:p>
      </dgm:t>
    </dgm:pt>
    <dgm:pt modelId="{B582E5D1-6080-4B74-B883-29283C8D2F0B}" type="sibTrans" cxnId="{9DAD89CB-DEFD-4DCD-A1A2-73E88D6B8A15}">
      <dgm:prSet/>
      <dgm:spPr/>
      <dgm:t>
        <a:bodyPr/>
        <a:lstStyle/>
        <a:p>
          <a:endParaRPr lang="en-US"/>
        </a:p>
      </dgm:t>
    </dgm:pt>
    <dgm:pt modelId="{9875D474-5E2A-4359-80F5-8A7DC905583B}">
      <dgm:prSet phldrT="[Text]"/>
      <dgm:spPr/>
      <dgm:t>
        <a:bodyPr/>
        <a:lstStyle/>
        <a:p>
          <a:r>
            <a:rPr lang="en-US"/>
            <a:t>…if project is in historical “energy community” (i.e., closed coal mine, some brownfield sites)</a:t>
          </a:r>
        </a:p>
      </dgm:t>
    </dgm:pt>
    <dgm:pt modelId="{79A95963-76DD-4AA3-B3C4-DA1F03D4E8E3}" type="parTrans" cxnId="{51991E90-5772-4FA5-872C-B5CAECC39A14}">
      <dgm:prSet/>
      <dgm:spPr/>
      <dgm:t>
        <a:bodyPr/>
        <a:lstStyle/>
        <a:p>
          <a:endParaRPr lang="en-US"/>
        </a:p>
      </dgm:t>
    </dgm:pt>
    <dgm:pt modelId="{3834F53B-3709-46C4-947A-2E444704DA52}" type="sibTrans" cxnId="{51991E90-5772-4FA5-872C-B5CAECC39A14}">
      <dgm:prSet/>
      <dgm:spPr/>
      <dgm:t>
        <a:bodyPr/>
        <a:lstStyle/>
        <a:p>
          <a:endParaRPr lang="en-US"/>
        </a:p>
      </dgm:t>
    </dgm:pt>
    <dgm:pt modelId="{08BEB54E-7C0F-498D-B913-4C9640BA6C71}">
      <dgm:prSet phldrT="[Text]"/>
      <dgm:spPr/>
      <dgm:t>
        <a:bodyPr/>
        <a:lstStyle/>
        <a:p>
          <a:r>
            <a:rPr lang="en-US"/>
            <a:t>Prevailing Wage and Apprenticeship**</a:t>
          </a:r>
        </a:p>
      </dgm:t>
    </dgm:pt>
    <dgm:pt modelId="{41B8003C-50EB-481C-9AEA-9D8CC0366AE5}" type="parTrans" cxnId="{66765EB7-0D9C-400E-8E95-AE2549F1A472}">
      <dgm:prSet/>
      <dgm:spPr/>
      <dgm:t>
        <a:bodyPr/>
        <a:lstStyle/>
        <a:p>
          <a:endParaRPr lang="en-US"/>
        </a:p>
      </dgm:t>
    </dgm:pt>
    <dgm:pt modelId="{06C81CCD-512F-434B-AA39-9540BDE6269B}" type="sibTrans" cxnId="{66765EB7-0D9C-400E-8E95-AE2549F1A472}">
      <dgm:prSet/>
      <dgm:spPr/>
      <dgm:t>
        <a:bodyPr/>
        <a:lstStyle/>
        <a:p>
          <a:endParaRPr lang="en-US"/>
        </a:p>
      </dgm:t>
    </dgm:pt>
    <dgm:pt modelId="{9516B312-CCDF-4B00-93AC-865BC3BF202F}">
      <dgm:prSet phldrT="[Text]" custT="1"/>
      <dgm:spPr/>
      <dgm:t>
        <a:bodyPr/>
        <a:lstStyle/>
        <a:p>
          <a:r>
            <a:rPr lang="en-US" sz="2400"/>
            <a:t>5x bonus</a:t>
          </a:r>
        </a:p>
      </dgm:t>
    </dgm:pt>
    <dgm:pt modelId="{2A757487-E5F4-4F08-96F6-29F1FAD7BDFB}" type="parTrans" cxnId="{EE5C32B7-C39B-4112-9A8B-1F66CD270A3B}">
      <dgm:prSet/>
      <dgm:spPr/>
      <dgm:t>
        <a:bodyPr/>
        <a:lstStyle/>
        <a:p>
          <a:endParaRPr lang="en-US"/>
        </a:p>
      </dgm:t>
    </dgm:pt>
    <dgm:pt modelId="{8BF7F262-68A2-43F3-899B-86BCA942BD18}" type="sibTrans" cxnId="{EE5C32B7-C39B-4112-9A8B-1F66CD270A3B}">
      <dgm:prSet/>
      <dgm:spPr/>
      <dgm:t>
        <a:bodyPr/>
        <a:lstStyle/>
        <a:p>
          <a:endParaRPr lang="en-US"/>
        </a:p>
      </dgm:t>
    </dgm:pt>
    <dgm:pt modelId="{7D2C0E65-75DE-4242-9D62-31BB91237777}">
      <dgm:prSet phldrT="[Text]"/>
      <dgm:spPr/>
      <dgm:t>
        <a:bodyPr/>
        <a:lstStyle/>
        <a:p>
          <a:r>
            <a:rPr lang="en-US"/>
            <a:t>…if </a:t>
          </a:r>
          <a:r>
            <a:rPr lang="en-US" err="1"/>
            <a:t>reqs</a:t>
          </a:r>
          <a:r>
            <a:rPr lang="en-US"/>
            <a:t> for prevailing wages and registered apprentices are met</a:t>
          </a:r>
        </a:p>
      </dgm:t>
    </dgm:pt>
    <dgm:pt modelId="{631853B6-5BEF-4F67-AC90-F35A2C607143}" type="parTrans" cxnId="{EA395202-278D-4D38-BDDE-9A60C6D68D71}">
      <dgm:prSet/>
      <dgm:spPr/>
      <dgm:t>
        <a:bodyPr/>
        <a:lstStyle/>
        <a:p>
          <a:endParaRPr lang="en-US"/>
        </a:p>
      </dgm:t>
    </dgm:pt>
    <dgm:pt modelId="{3D76EF8E-F219-46EC-8BC4-827AB83D9EB4}" type="sibTrans" cxnId="{EA395202-278D-4D38-BDDE-9A60C6D68D71}">
      <dgm:prSet/>
      <dgm:spPr/>
      <dgm:t>
        <a:bodyPr/>
        <a:lstStyle/>
        <a:p>
          <a:endParaRPr lang="en-US"/>
        </a:p>
      </dgm:t>
    </dgm:pt>
    <dgm:pt modelId="{65C874C2-E4AE-42C7-9CCC-45B98CD31C6B}">
      <dgm:prSet phldrT="[Text]"/>
      <dgm:spPr/>
      <dgm:t>
        <a:bodyPr/>
        <a:lstStyle/>
        <a:p>
          <a:r>
            <a:rPr lang="en-US"/>
            <a:t>Domestic Content* **</a:t>
          </a:r>
        </a:p>
      </dgm:t>
    </dgm:pt>
    <dgm:pt modelId="{F9ACEEC3-39AF-4CCD-B456-0873BA0F56EF}" type="parTrans" cxnId="{626B71B2-8DE9-42C4-B45B-46A1CCD55E2E}">
      <dgm:prSet/>
      <dgm:spPr/>
      <dgm:t>
        <a:bodyPr/>
        <a:lstStyle/>
        <a:p>
          <a:endParaRPr lang="en-US"/>
        </a:p>
      </dgm:t>
    </dgm:pt>
    <dgm:pt modelId="{3557BE09-06F5-4BB9-A73C-5CB419D6F143}" type="sibTrans" cxnId="{626B71B2-8DE9-42C4-B45B-46A1CCD55E2E}">
      <dgm:prSet/>
      <dgm:spPr/>
      <dgm:t>
        <a:bodyPr/>
        <a:lstStyle/>
        <a:p>
          <a:endParaRPr lang="en-US"/>
        </a:p>
      </dgm:t>
    </dgm:pt>
    <dgm:pt modelId="{BACBBC37-538D-4E62-96CE-411E9E8BE57A}">
      <dgm:prSet phldrT="[Text]"/>
      <dgm:spPr/>
      <dgm:t>
        <a:bodyPr/>
        <a:lstStyle/>
        <a:p>
          <a:r>
            <a:rPr lang="en-US"/>
            <a:t>…if 100% of applicable steel and iron and an applicable share of ‘manufactured products” produced in U.S.</a:t>
          </a:r>
        </a:p>
      </dgm:t>
    </dgm:pt>
    <dgm:pt modelId="{1C15ABB7-0183-4F78-81B0-E76975AF974C}" type="parTrans" cxnId="{DE96D47B-6E56-42BF-8747-77646D1FDA8A}">
      <dgm:prSet/>
      <dgm:spPr/>
      <dgm:t>
        <a:bodyPr/>
        <a:lstStyle/>
        <a:p>
          <a:endParaRPr lang="en-US"/>
        </a:p>
      </dgm:t>
    </dgm:pt>
    <dgm:pt modelId="{B4A53230-B936-41D2-A5A1-8B58B8BB2F32}" type="sibTrans" cxnId="{DE96D47B-6E56-42BF-8747-77646D1FDA8A}">
      <dgm:prSet/>
      <dgm:spPr/>
      <dgm:t>
        <a:bodyPr/>
        <a:lstStyle/>
        <a:p>
          <a:endParaRPr lang="en-US"/>
        </a:p>
      </dgm:t>
    </dgm:pt>
    <dgm:pt modelId="{34411D3F-D89C-4D89-A7EA-824CE926B80B}">
      <dgm:prSet phldrT="[Text]" custT="1"/>
      <dgm:spPr/>
      <dgm:t>
        <a:bodyPr/>
        <a:lstStyle/>
        <a:p>
          <a:r>
            <a:rPr lang="en-US" sz="2400"/>
            <a:t>10% bonus</a:t>
          </a:r>
        </a:p>
      </dgm:t>
    </dgm:pt>
    <dgm:pt modelId="{E73944F4-3988-471E-AAA2-D24C41CD9C81}" type="parTrans" cxnId="{7A5D71E7-B703-425D-A8E2-C680A16AFBCA}">
      <dgm:prSet/>
      <dgm:spPr/>
      <dgm:t>
        <a:bodyPr/>
        <a:lstStyle/>
        <a:p>
          <a:endParaRPr lang="en-US"/>
        </a:p>
      </dgm:t>
    </dgm:pt>
    <dgm:pt modelId="{578FD839-A611-4B51-B822-2BACBAE7B81B}" type="sibTrans" cxnId="{7A5D71E7-B703-425D-A8E2-C680A16AFBCA}">
      <dgm:prSet/>
      <dgm:spPr/>
      <dgm:t>
        <a:bodyPr/>
        <a:lstStyle/>
        <a:p>
          <a:endParaRPr lang="en-US"/>
        </a:p>
      </dgm:t>
    </dgm:pt>
    <dgm:pt modelId="{D363EFFC-0E21-45BB-BDFA-025652EA9AA2}">
      <dgm:prSet phldrT="[Text]" custT="1"/>
      <dgm:spPr/>
      <dgm:t>
        <a:bodyPr/>
        <a:lstStyle/>
        <a:p>
          <a:r>
            <a:rPr lang="en-US" sz="2400"/>
            <a:t>ITC only </a:t>
          </a:r>
        </a:p>
      </dgm:t>
    </dgm:pt>
    <dgm:pt modelId="{6B64DF02-5E0A-4852-8848-7B5861B30FE3}" type="parTrans" cxnId="{3BCBAAE5-74B0-4A3E-BD52-6074358AC6DA}">
      <dgm:prSet/>
      <dgm:spPr/>
      <dgm:t>
        <a:bodyPr/>
        <a:lstStyle/>
        <a:p>
          <a:endParaRPr lang="en-US"/>
        </a:p>
      </dgm:t>
    </dgm:pt>
    <dgm:pt modelId="{18BDEC0E-CC39-483C-84DE-B6CCAC897326}" type="sibTrans" cxnId="{3BCBAAE5-74B0-4A3E-BD52-6074358AC6DA}">
      <dgm:prSet/>
      <dgm:spPr/>
      <dgm:t>
        <a:bodyPr/>
        <a:lstStyle/>
        <a:p>
          <a:endParaRPr lang="en-US"/>
        </a:p>
      </dgm:t>
    </dgm:pt>
    <dgm:pt modelId="{BBD264C5-79FF-4BC3-94FB-B126D3894194}">
      <dgm:prSet phldrT="[Text]" custT="1"/>
      <dgm:spPr/>
      <dgm:t>
        <a:bodyPr/>
        <a:lstStyle/>
        <a:p>
          <a:r>
            <a:rPr lang="en-US" sz="1800"/>
            <a:t>Applies to both ITC tax basis and PTC rate</a:t>
          </a:r>
        </a:p>
      </dgm:t>
    </dgm:pt>
    <dgm:pt modelId="{A973357D-908D-4898-BCC6-1B2D375CC913}" type="parTrans" cxnId="{150E8C39-8D08-4815-8EC4-BDCBDB88A0F1}">
      <dgm:prSet/>
      <dgm:spPr/>
      <dgm:t>
        <a:bodyPr/>
        <a:lstStyle/>
        <a:p>
          <a:endParaRPr lang="en-US"/>
        </a:p>
      </dgm:t>
    </dgm:pt>
    <dgm:pt modelId="{5F531EBD-933B-495E-8BD6-D1E7F5F4C83D}" type="sibTrans" cxnId="{150E8C39-8D08-4815-8EC4-BDCBDB88A0F1}">
      <dgm:prSet/>
      <dgm:spPr/>
      <dgm:t>
        <a:bodyPr/>
        <a:lstStyle/>
        <a:p>
          <a:endParaRPr lang="en-US"/>
        </a:p>
      </dgm:t>
    </dgm:pt>
    <dgm:pt modelId="{2E0BD6D5-FEF1-4A19-964E-0FD95EA2EA41}">
      <dgm:prSet phldrT="[Text]" custT="1"/>
      <dgm:spPr/>
      <dgm:t>
        <a:bodyPr/>
        <a:lstStyle/>
        <a:p>
          <a:r>
            <a:rPr lang="en-US" sz="1800"/>
            <a:t>Applies to both ITC tax basis and PTC rate</a:t>
          </a:r>
        </a:p>
      </dgm:t>
    </dgm:pt>
    <dgm:pt modelId="{B227721B-BF55-42AF-ABA2-7A2580F0EB79}" type="parTrans" cxnId="{FE9BD202-3AA1-440B-8E3F-4B0D2D879150}">
      <dgm:prSet/>
      <dgm:spPr/>
      <dgm:t>
        <a:bodyPr/>
        <a:lstStyle/>
        <a:p>
          <a:endParaRPr lang="en-US"/>
        </a:p>
      </dgm:t>
    </dgm:pt>
    <dgm:pt modelId="{BA32C39A-B710-4095-85AF-A6CF5B79B6FB}" type="sibTrans" cxnId="{FE9BD202-3AA1-440B-8E3F-4B0D2D879150}">
      <dgm:prSet/>
      <dgm:spPr/>
      <dgm:t>
        <a:bodyPr/>
        <a:lstStyle/>
        <a:p>
          <a:endParaRPr lang="en-US"/>
        </a:p>
      </dgm:t>
    </dgm:pt>
    <dgm:pt modelId="{E69C79C2-4D4B-421A-B054-D2204158FDA0}">
      <dgm:prSet phldrT="[Text]" custT="1"/>
      <dgm:spPr/>
      <dgm:t>
        <a:bodyPr/>
        <a:lstStyle/>
        <a:p>
          <a:r>
            <a:rPr lang="en-US" sz="1800"/>
            <a:t>Applies to both ITC tax basis and PTC rate </a:t>
          </a:r>
        </a:p>
      </dgm:t>
    </dgm:pt>
    <dgm:pt modelId="{D0676B79-27C6-440C-AAF0-5EA9B4340B41}" type="parTrans" cxnId="{211097B7-797A-4BE9-A69F-3A38DB27D14C}">
      <dgm:prSet/>
      <dgm:spPr/>
      <dgm:t>
        <a:bodyPr/>
        <a:lstStyle/>
        <a:p>
          <a:endParaRPr lang="en-US"/>
        </a:p>
      </dgm:t>
    </dgm:pt>
    <dgm:pt modelId="{232C0049-3A87-4A98-936A-061BF1EF5429}" type="sibTrans" cxnId="{211097B7-797A-4BE9-A69F-3A38DB27D14C}">
      <dgm:prSet/>
      <dgm:spPr/>
      <dgm:t>
        <a:bodyPr/>
        <a:lstStyle/>
        <a:p>
          <a:endParaRPr lang="en-US"/>
        </a:p>
      </dgm:t>
    </dgm:pt>
    <dgm:pt modelId="{279029A4-2649-491F-A026-0D06054CB4D0}" type="pres">
      <dgm:prSet presAssocID="{10AC819C-932E-4409-935E-5E92CA5070E1}" presName="theList" presStyleCnt="0">
        <dgm:presLayoutVars>
          <dgm:dir/>
          <dgm:animLvl val="lvl"/>
          <dgm:resizeHandles val="exact"/>
        </dgm:presLayoutVars>
      </dgm:prSet>
      <dgm:spPr/>
    </dgm:pt>
    <dgm:pt modelId="{1E9690C7-63FA-4529-BBEE-85FDDE57C89A}" type="pres">
      <dgm:prSet presAssocID="{999495D1-AB8A-4D04-A483-AAFCBA0EC900}" presName="compNode" presStyleCnt="0"/>
      <dgm:spPr/>
    </dgm:pt>
    <dgm:pt modelId="{0F7011D2-A5AF-4794-BD43-A7FCA5BAE9A9}" type="pres">
      <dgm:prSet presAssocID="{999495D1-AB8A-4D04-A483-AAFCBA0EC900}" presName="aNode" presStyleLbl="bgShp" presStyleIdx="0" presStyleCnt="4"/>
      <dgm:spPr/>
    </dgm:pt>
    <dgm:pt modelId="{4D8996C3-1655-46DD-821A-57489178191A}" type="pres">
      <dgm:prSet presAssocID="{999495D1-AB8A-4D04-A483-AAFCBA0EC900}" presName="textNode" presStyleLbl="bgShp" presStyleIdx="0" presStyleCnt="4"/>
      <dgm:spPr/>
    </dgm:pt>
    <dgm:pt modelId="{18C29045-D9E0-4794-B101-370CDBF77B20}" type="pres">
      <dgm:prSet presAssocID="{999495D1-AB8A-4D04-A483-AAFCBA0EC900}" presName="compChildNode" presStyleCnt="0"/>
      <dgm:spPr/>
    </dgm:pt>
    <dgm:pt modelId="{010C1F1A-57D9-460C-9BAB-AA728CBD3C68}" type="pres">
      <dgm:prSet presAssocID="{999495D1-AB8A-4D04-A483-AAFCBA0EC900}" presName="theInnerList" presStyleCnt="0"/>
      <dgm:spPr/>
    </dgm:pt>
    <dgm:pt modelId="{D60B30AA-8DA9-4EC1-A504-63461038DD05}" type="pres">
      <dgm:prSet presAssocID="{A55B1BAD-BE5F-4DEE-9C48-E55535E84930}" presName="childNode" presStyleLbl="node1" presStyleIdx="0" presStyleCnt="12">
        <dgm:presLayoutVars>
          <dgm:bulletEnabled val="1"/>
        </dgm:presLayoutVars>
      </dgm:prSet>
      <dgm:spPr/>
    </dgm:pt>
    <dgm:pt modelId="{95E7ACF7-9C37-4930-B8D2-E0819AB7E12C}" type="pres">
      <dgm:prSet presAssocID="{A55B1BAD-BE5F-4DEE-9C48-E55535E84930}" presName="aSpace2" presStyleCnt="0"/>
      <dgm:spPr/>
    </dgm:pt>
    <dgm:pt modelId="{0E2737C2-F58F-4E12-81B0-5C364DC5D99F}" type="pres">
      <dgm:prSet presAssocID="{38D3FA2D-B909-4B75-874A-2436B3581266}" presName="childNode" presStyleLbl="node1" presStyleIdx="1" presStyleCnt="12">
        <dgm:presLayoutVars>
          <dgm:bulletEnabled val="1"/>
        </dgm:presLayoutVars>
      </dgm:prSet>
      <dgm:spPr/>
    </dgm:pt>
    <dgm:pt modelId="{63EEC92E-5C3B-4D26-A6D6-DAD46C9F9E0E}" type="pres">
      <dgm:prSet presAssocID="{38D3FA2D-B909-4B75-874A-2436B3581266}" presName="aSpace2" presStyleCnt="0"/>
      <dgm:spPr/>
    </dgm:pt>
    <dgm:pt modelId="{D984233B-EA55-4177-AE48-52FFF4092240}" type="pres">
      <dgm:prSet presAssocID="{D363EFFC-0E21-45BB-BDFA-025652EA9AA2}" presName="childNode" presStyleLbl="node1" presStyleIdx="2" presStyleCnt="12">
        <dgm:presLayoutVars>
          <dgm:bulletEnabled val="1"/>
        </dgm:presLayoutVars>
      </dgm:prSet>
      <dgm:spPr/>
    </dgm:pt>
    <dgm:pt modelId="{566311E1-7B95-46AF-A47C-A63F374BE6FE}" type="pres">
      <dgm:prSet presAssocID="{999495D1-AB8A-4D04-A483-AAFCBA0EC900}" presName="aSpace" presStyleCnt="0"/>
      <dgm:spPr/>
    </dgm:pt>
    <dgm:pt modelId="{4ABB2462-1D8F-4DAF-8955-14364A36AB67}" type="pres">
      <dgm:prSet presAssocID="{2D0FE0DF-247E-47D3-A6E4-3F67421C2277}" presName="compNode" presStyleCnt="0"/>
      <dgm:spPr/>
    </dgm:pt>
    <dgm:pt modelId="{1095A64F-8AE9-4193-81AE-C1EF826663D0}" type="pres">
      <dgm:prSet presAssocID="{2D0FE0DF-247E-47D3-A6E4-3F67421C2277}" presName="aNode" presStyleLbl="bgShp" presStyleIdx="1" presStyleCnt="4"/>
      <dgm:spPr/>
    </dgm:pt>
    <dgm:pt modelId="{D98C41DF-CC38-4F98-9F6C-06DBF6AD4C5B}" type="pres">
      <dgm:prSet presAssocID="{2D0FE0DF-247E-47D3-A6E4-3F67421C2277}" presName="textNode" presStyleLbl="bgShp" presStyleIdx="1" presStyleCnt="4"/>
      <dgm:spPr/>
    </dgm:pt>
    <dgm:pt modelId="{CB85468D-253E-4D86-9ED9-ADE181AB31BA}" type="pres">
      <dgm:prSet presAssocID="{2D0FE0DF-247E-47D3-A6E4-3F67421C2277}" presName="compChildNode" presStyleCnt="0"/>
      <dgm:spPr/>
    </dgm:pt>
    <dgm:pt modelId="{44C01B9E-15BF-4BB5-AAC1-D884D31EFBDE}" type="pres">
      <dgm:prSet presAssocID="{2D0FE0DF-247E-47D3-A6E4-3F67421C2277}" presName="theInnerList" presStyleCnt="0"/>
      <dgm:spPr/>
    </dgm:pt>
    <dgm:pt modelId="{BEFB6ABF-F2E5-440F-8E1F-E01E0A414B2C}" type="pres">
      <dgm:prSet presAssocID="{F62A0254-1578-4AD0-B15D-652A7D627487}" presName="childNode" presStyleLbl="node1" presStyleIdx="3" presStyleCnt="12">
        <dgm:presLayoutVars>
          <dgm:bulletEnabled val="1"/>
        </dgm:presLayoutVars>
      </dgm:prSet>
      <dgm:spPr/>
    </dgm:pt>
    <dgm:pt modelId="{DD845F0C-DBE4-4CCA-9DE4-ED79DED533A0}" type="pres">
      <dgm:prSet presAssocID="{F62A0254-1578-4AD0-B15D-652A7D627487}" presName="aSpace2" presStyleCnt="0"/>
      <dgm:spPr/>
    </dgm:pt>
    <dgm:pt modelId="{FF4B2263-CDDA-405F-8CFB-87F487FFF744}" type="pres">
      <dgm:prSet presAssocID="{9875D474-5E2A-4359-80F5-8A7DC905583B}" presName="childNode" presStyleLbl="node1" presStyleIdx="4" presStyleCnt="12">
        <dgm:presLayoutVars>
          <dgm:bulletEnabled val="1"/>
        </dgm:presLayoutVars>
      </dgm:prSet>
      <dgm:spPr/>
    </dgm:pt>
    <dgm:pt modelId="{2C6F978A-3377-409C-843D-E42E0F5CC9ED}" type="pres">
      <dgm:prSet presAssocID="{9875D474-5E2A-4359-80F5-8A7DC905583B}" presName="aSpace2" presStyleCnt="0"/>
      <dgm:spPr/>
    </dgm:pt>
    <dgm:pt modelId="{E23E4B55-80CC-4507-A6DA-A3EE92F71D2B}" type="pres">
      <dgm:prSet presAssocID="{BBD264C5-79FF-4BC3-94FB-B126D3894194}" presName="childNode" presStyleLbl="node1" presStyleIdx="5" presStyleCnt="12">
        <dgm:presLayoutVars>
          <dgm:bulletEnabled val="1"/>
        </dgm:presLayoutVars>
      </dgm:prSet>
      <dgm:spPr/>
    </dgm:pt>
    <dgm:pt modelId="{90875953-DD7F-4627-94EE-B940C7BBFBA6}" type="pres">
      <dgm:prSet presAssocID="{2D0FE0DF-247E-47D3-A6E4-3F67421C2277}" presName="aSpace" presStyleCnt="0"/>
      <dgm:spPr/>
    </dgm:pt>
    <dgm:pt modelId="{CE50AD81-F64D-430A-A5C0-F2C533989C54}" type="pres">
      <dgm:prSet presAssocID="{08BEB54E-7C0F-498D-B913-4C9640BA6C71}" presName="compNode" presStyleCnt="0"/>
      <dgm:spPr/>
    </dgm:pt>
    <dgm:pt modelId="{CA438F45-983A-4572-94FF-A2A8EFD54C3B}" type="pres">
      <dgm:prSet presAssocID="{08BEB54E-7C0F-498D-B913-4C9640BA6C71}" presName="aNode" presStyleLbl="bgShp" presStyleIdx="2" presStyleCnt="4"/>
      <dgm:spPr/>
    </dgm:pt>
    <dgm:pt modelId="{70F9CCC7-7DFB-4950-A9CD-8633B6885754}" type="pres">
      <dgm:prSet presAssocID="{08BEB54E-7C0F-498D-B913-4C9640BA6C71}" presName="textNode" presStyleLbl="bgShp" presStyleIdx="2" presStyleCnt="4"/>
      <dgm:spPr/>
    </dgm:pt>
    <dgm:pt modelId="{23650E3B-9E2A-4B1E-A716-5E98351B0D96}" type="pres">
      <dgm:prSet presAssocID="{08BEB54E-7C0F-498D-B913-4C9640BA6C71}" presName="compChildNode" presStyleCnt="0"/>
      <dgm:spPr/>
    </dgm:pt>
    <dgm:pt modelId="{A05CF6BD-D05A-4534-8701-837595C37E91}" type="pres">
      <dgm:prSet presAssocID="{08BEB54E-7C0F-498D-B913-4C9640BA6C71}" presName="theInnerList" presStyleCnt="0"/>
      <dgm:spPr/>
    </dgm:pt>
    <dgm:pt modelId="{6FA3D22E-DCC4-42D2-B66E-F0FED99AFA68}" type="pres">
      <dgm:prSet presAssocID="{9516B312-CCDF-4B00-93AC-865BC3BF202F}" presName="childNode" presStyleLbl="node1" presStyleIdx="6" presStyleCnt="12">
        <dgm:presLayoutVars>
          <dgm:bulletEnabled val="1"/>
        </dgm:presLayoutVars>
      </dgm:prSet>
      <dgm:spPr/>
    </dgm:pt>
    <dgm:pt modelId="{5A4711AE-7846-4ED4-8EB3-5DB1D42FA112}" type="pres">
      <dgm:prSet presAssocID="{9516B312-CCDF-4B00-93AC-865BC3BF202F}" presName="aSpace2" presStyleCnt="0"/>
      <dgm:spPr/>
    </dgm:pt>
    <dgm:pt modelId="{268D3A7A-F93C-4C57-AF69-B433BE269048}" type="pres">
      <dgm:prSet presAssocID="{7D2C0E65-75DE-4242-9D62-31BB91237777}" presName="childNode" presStyleLbl="node1" presStyleIdx="7" presStyleCnt="12">
        <dgm:presLayoutVars>
          <dgm:bulletEnabled val="1"/>
        </dgm:presLayoutVars>
      </dgm:prSet>
      <dgm:spPr/>
    </dgm:pt>
    <dgm:pt modelId="{72496BD6-1B62-4160-A821-DCEB69A34E68}" type="pres">
      <dgm:prSet presAssocID="{7D2C0E65-75DE-4242-9D62-31BB91237777}" presName="aSpace2" presStyleCnt="0"/>
      <dgm:spPr/>
    </dgm:pt>
    <dgm:pt modelId="{426FAD5B-1944-40CE-8BE6-D33BE0ED480A}" type="pres">
      <dgm:prSet presAssocID="{2E0BD6D5-FEF1-4A19-964E-0FD95EA2EA41}" presName="childNode" presStyleLbl="node1" presStyleIdx="8" presStyleCnt="12">
        <dgm:presLayoutVars>
          <dgm:bulletEnabled val="1"/>
        </dgm:presLayoutVars>
      </dgm:prSet>
      <dgm:spPr/>
    </dgm:pt>
    <dgm:pt modelId="{064EA2B5-71EB-402D-849C-0DB85B76FD0E}" type="pres">
      <dgm:prSet presAssocID="{08BEB54E-7C0F-498D-B913-4C9640BA6C71}" presName="aSpace" presStyleCnt="0"/>
      <dgm:spPr/>
    </dgm:pt>
    <dgm:pt modelId="{F6FEB3CE-84F8-42E5-A9F3-94FE5B993727}" type="pres">
      <dgm:prSet presAssocID="{65C874C2-E4AE-42C7-9CCC-45B98CD31C6B}" presName="compNode" presStyleCnt="0"/>
      <dgm:spPr/>
    </dgm:pt>
    <dgm:pt modelId="{F592FFF9-DBA5-41D3-8C7C-EAE434B0ECE5}" type="pres">
      <dgm:prSet presAssocID="{65C874C2-E4AE-42C7-9CCC-45B98CD31C6B}" presName="aNode" presStyleLbl="bgShp" presStyleIdx="3" presStyleCnt="4"/>
      <dgm:spPr/>
    </dgm:pt>
    <dgm:pt modelId="{91FB0EA6-5A99-44FD-B27B-18AA9ADAAF03}" type="pres">
      <dgm:prSet presAssocID="{65C874C2-E4AE-42C7-9CCC-45B98CD31C6B}" presName="textNode" presStyleLbl="bgShp" presStyleIdx="3" presStyleCnt="4"/>
      <dgm:spPr/>
    </dgm:pt>
    <dgm:pt modelId="{480CDF5D-0487-49FD-A46A-E8F0C7E9EFA8}" type="pres">
      <dgm:prSet presAssocID="{65C874C2-E4AE-42C7-9CCC-45B98CD31C6B}" presName="compChildNode" presStyleCnt="0"/>
      <dgm:spPr/>
    </dgm:pt>
    <dgm:pt modelId="{895205D1-8829-45B5-925E-7E315F9360C9}" type="pres">
      <dgm:prSet presAssocID="{65C874C2-E4AE-42C7-9CCC-45B98CD31C6B}" presName="theInnerList" presStyleCnt="0"/>
      <dgm:spPr/>
    </dgm:pt>
    <dgm:pt modelId="{8EC8B0CB-96DB-4B40-B6E6-EB83F0414DE9}" type="pres">
      <dgm:prSet presAssocID="{34411D3F-D89C-4D89-A7EA-824CE926B80B}" presName="childNode" presStyleLbl="node1" presStyleIdx="9" presStyleCnt="12">
        <dgm:presLayoutVars>
          <dgm:bulletEnabled val="1"/>
        </dgm:presLayoutVars>
      </dgm:prSet>
      <dgm:spPr/>
    </dgm:pt>
    <dgm:pt modelId="{A0440CA1-42F1-46AA-ACE9-EAB69383E164}" type="pres">
      <dgm:prSet presAssocID="{34411D3F-D89C-4D89-A7EA-824CE926B80B}" presName="aSpace2" presStyleCnt="0"/>
      <dgm:spPr/>
    </dgm:pt>
    <dgm:pt modelId="{DB57D0CC-B6A0-4098-9243-E7B618F0F2F1}" type="pres">
      <dgm:prSet presAssocID="{BACBBC37-538D-4E62-96CE-411E9E8BE57A}" presName="childNode" presStyleLbl="node1" presStyleIdx="10" presStyleCnt="12">
        <dgm:presLayoutVars>
          <dgm:bulletEnabled val="1"/>
        </dgm:presLayoutVars>
      </dgm:prSet>
      <dgm:spPr/>
    </dgm:pt>
    <dgm:pt modelId="{99FA9382-AECE-4C4B-88EE-76BA4B820EAA}" type="pres">
      <dgm:prSet presAssocID="{BACBBC37-538D-4E62-96CE-411E9E8BE57A}" presName="aSpace2" presStyleCnt="0"/>
      <dgm:spPr/>
    </dgm:pt>
    <dgm:pt modelId="{A781167B-64A6-4277-88AD-D6A8881C8FA9}" type="pres">
      <dgm:prSet presAssocID="{E69C79C2-4D4B-421A-B054-D2204158FDA0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EA395202-278D-4D38-BDDE-9A60C6D68D71}" srcId="{08BEB54E-7C0F-498D-B913-4C9640BA6C71}" destId="{7D2C0E65-75DE-4242-9D62-31BB91237777}" srcOrd="1" destOrd="0" parTransId="{631853B6-5BEF-4F67-AC90-F35A2C607143}" sibTransId="{3D76EF8E-F219-46EC-8BC4-827AB83D9EB4}"/>
    <dgm:cxn modelId="{FE9BD202-3AA1-440B-8E3F-4B0D2D879150}" srcId="{08BEB54E-7C0F-498D-B913-4C9640BA6C71}" destId="{2E0BD6D5-FEF1-4A19-964E-0FD95EA2EA41}" srcOrd="2" destOrd="0" parTransId="{B227721B-BF55-42AF-ABA2-7A2580F0EB79}" sibTransId="{BA32C39A-B710-4095-85AF-A6CF5B79B6FB}"/>
    <dgm:cxn modelId="{D2813809-21DC-4451-9788-1BB523D993DC}" type="presOf" srcId="{2D0FE0DF-247E-47D3-A6E4-3F67421C2277}" destId="{1095A64F-8AE9-4193-81AE-C1EF826663D0}" srcOrd="0" destOrd="0" presId="urn:microsoft.com/office/officeart/2005/8/layout/lProcess2"/>
    <dgm:cxn modelId="{A166490A-F8AD-4395-856E-964FB57FD9CD}" type="presOf" srcId="{2D0FE0DF-247E-47D3-A6E4-3F67421C2277}" destId="{D98C41DF-CC38-4F98-9F6C-06DBF6AD4C5B}" srcOrd="1" destOrd="0" presId="urn:microsoft.com/office/officeart/2005/8/layout/lProcess2"/>
    <dgm:cxn modelId="{C22F6524-BE9E-4073-9E30-D5140BBF8B24}" type="presOf" srcId="{D363EFFC-0E21-45BB-BDFA-025652EA9AA2}" destId="{D984233B-EA55-4177-AE48-52FFF4092240}" srcOrd="0" destOrd="0" presId="urn:microsoft.com/office/officeart/2005/8/layout/lProcess2"/>
    <dgm:cxn modelId="{63FF2926-2E4D-4448-BCEA-5D985545772E}" type="presOf" srcId="{65C874C2-E4AE-42C7-9CCC-45B98CD31C6B}" destId="{91FB0EA6-5A99-44FD-B27B-18AA9ADAAF03}" srcOrd="1" destOrd="0" presId="urn:microsoft.com/office/officeart/2005/8/layout/lProcess2"/>
    <dgm:cxn modelId="{8FC7AC30-31A9-43F6-976D-A9D53A5F7221}" type="presOf" srcId="{BBD264C5-79FF-4BC3-94FB-B126D3894194}" destId="{E23E4B55-80CC-4507-A6DA-A3EE92F71D2B}" srcOrd="0" destOrd="0" presId="urn:microsoft.com/office/officeart/2005/8/layout/lProcess2"/>
    <dgm:cxn modelId="{AA228137-FA9E-4CDF-BDC1-A67E8D4EF2DF}" type="presOf" srcId="{7D2C0E65-75DE-4242-9D62-31BB91237777}" destId="{268D3A7A-F93C-4C57-AF69-B433BE269048}" srcOrd="0" destOrd="0" presId="urn:microsoft.com/office/officeart/2005/8/layout/lProcess2"/>
    <dgm:cxn modelId="{8B4BBD38-10A8-4F50-BECF-A462B195C60D}" type="presOf" srcId="{BACBBC37-538D-4E62-96CE-411E9E8BE57A}" destId="{DB57D0CC-B6A0-4098-9243-E7B618F0F2F1}" srcOrd="0" destOrd="0" presId="urn:microsoft.com/office/officeart/2005/8/layout/lProcess2"/>
    <dgm:cxn modelId="{150E8C39-8D08-4815-8EC4-BDCBDB88A0F1}" srcId="{2D0FE0DF-247E-47D3-A6E4-3F67421C2277}" destId="{BBD264C5-79FF-4BC3-94FB-B126D3894194}" srcOrd="2" destOrd="0" parTransId="{A973357D-908D-4898-BCC6-1B2D375CC913}" sibTransId="{5F531EBD-933B-495E-8BD6-D1E7F5F4C83D}"/>
    <dgm:cxn modelId="{0CA71B43-0A48-4B49-86DC-55FA2D92D774}" type="presOf" srcId="{08BEB54E-7C0F-498D-B913-4C9640BA6C71}" destId="{70F9CCC7-7DFB-4950-A9CD-8633B6885754}" srcOrd="1" destOrd="0" presId="urn:microsoft.com/office/officeart/2005/8/layout/lProcess2"/>
    <dgm:cxn modelId="{40530A68-D188-46BC-812C-F3D7A710DBCD}" type="presOf" srcId="{999495D1-AB8A-4D04-A483-AAFCBA0EC900}" destId="{0F7011D2-A5AF-4794-BD43-A7FCA5BAE9A9}" srcOrd="0" destOrd="0" presId="urn:microsoft.com/office/officeart/2005/8/layout/lProcess2"/>
    <dgm:cxn modelId="{C5CFC36C-4906-4735-A0BA-EF7A134A3693}" srcId="{10AC819C-932E-4409-935E-5E92CA5070E1}" destId="{999495D1-AB8A-4D04-A483-AAFCBA0EC900}" srcOrd="0" destOrd="0" parTransId="{AE9BF71A-4E36-4C40-AB5C-022B4E42E106}" sibTransId="{30F3B786-235C-4AC0-9BBA-F53BEB19C779}"/>
    <dgm:cxn modelId="{1A3B6053-3A0B-4E8A-B092-D7E9FCBAF8D1}" type="presOf" srcId="{38D3FA2D-B909-4B75-874A-2436B3581266}" destId="{0E2737C2-F58F-4E12-81B0-5C364DC5D99F}" srcOrd="0" destOrd="0" presId="urn:microsoft.com/office/officeart/2005/8/layout/lProcess2"/>
    <dgm:cxn modelId="{6C75BC76-12AC-48C5-8705-C1F8C14A34DF}" type="presOf" srcId="{9875D474-5E2A-4359-80F5-8A7DC905583B}" destId="{FF4B2263-CDDA-405F-8CFB-87F487FFF744}" srcOrd="0" destOrd="0" presId="urn:microsoft.com/office/officeart/2005/8/layout/lProcess2"/>
    <dgm:cxn modelId="{17E91877-3FBB-42B7-A9AB-1BFAB9F73D92}" type="presOf" srcId="{E69C79C2-4D4B-421A-B054-D2204158FDA0}" destId="{A781167B-64A6-4277-88AD-D6A8881C8FA9}" srcOrd="0" destOrd="0" presId="urn:microsoft.com/office/officeart/2005/8/layout/lProcess2"/>
    <dgm:cxn modelId="{DE96D47B-6E56-42BF-8747-77646D1FDA8A}" srcId="{65C874C2-E4AE-42C7-9CCC-45B98CD31C6B}" destId="{BACBBC37-538D-4E62-96CE-411E9E8BE57A}" srcOrd="1" destOrd="0" parTransId="{1C15ABB7-0183-4F78-81B0-E76975AF974C}" sibTransId="{B4A53230-B936-41D2-A5A1-8B58B8BB2F32}"/>
    <dgm:cxn modelId="{47F32282-3914-4E80-AE3F-220F5DA9A062}" srcId="{10AC819C-932E-4409-935E-5E92CA5070E1}" destId="{2D0FE0DF-247E-47D3-A6E4-3F67421C2277}" srcOrd="1" destOrd="0" parTransId="{98457B52-9FF3-4666-8AFF-CC22EADDBB31}" sibTransId="{DFF1E22A-9A71-4205-8E0C-93CFCFB0B4B8}"/>
    <dgm:cxn modelId="{F4199A8F-CEF0-433D-B8AF-7129C497A81E}" type="presOf" srcId="{F62A0254-1578-4AD0-B15D-652A7D627487}" destId="{BEFB6ABF-F2E5-440F-8E1F-E01E0A414B2C}" srcOrd="0" destOrd="0" presId="urn:microsoft.com/office/officeart/2005/8/layout/lProcess2"/>
    <dgm:cxn modelId="{51991E90-5772-4FA5-872C-B5CAECC39A14}" srcId="{2D0FE0DF-247E-47D3-A6E4-3F67421C2277}" destId="{9875D474-5E2A-4359-80F5-8A7DC905583B}" srcOrd="1" destOrd="0" parTransId="{79A95963-76DD-4AA3-B3C4-DA1F03D4E8E3}" sibTransId="{3834F53B-3709-46C4-947A-2E444704DA52}"/>
    <dgm:cxn modelId="{5B0613A6-F998-4224-9EC3-88C294BB3307}" type="presOf" srcId="{34411D3F-D89C-4D89-A7EA-824CE926B80B}" destId="{8EC8B0CB-96DB-4B40-B6E6-EB83F0414DE9}" srcOrd="0" destOrd="0" presId="urn:microsoft.com/office/officeart/2005/8/layout/lProcess2"/>
    <dgm:cxn modelId="{AD1DD4A6-7F2A-4182-9E62-993B8D37B673}" type="presOf" srcId="{2E0BD6D5-FEF1-4A19-964E-0FD95EA2EA41}" destId="{426FAD5B-1944-40CE-8BE6-D33BE0ED480A}" srcOrd="0" destOrd="0" presId="urn:microsoft.com/office/officeart/2005/8/layout/lProcess2"/>
    <dgm:cxn modelId="{9ACA93AB-B816-4C64-A6A7-952701FD8FA7}" type="presOf" srcId="{999495D1-AB8A-4D04-A483-AAFCBA0EC900}" destId="{4D8996C3-1655-46DD-821A-57489178191A}" srcOrd="1" destOrd="0" presId="urn:microsoft.com/office/officeart/2005/8/layout/lProcess2"/>
    <dgm:cxn modelId="{626B71B2-8DE9-42C4-B45B-46A1CCD55E2E}" srcId="{10AC819C-932E-4409-935E-5E92CA5070E1}" destId="{65C874C2-E4AE-42C7-9CCC-45B98CD31C6B}" srcOrd="3" destOrd="0" parTransId="{F9ACEEC3-39AF-4CCD-B456-0873BA0F56EF}" sibTransId="{3557BE09-06F5-4BB9-A73C-5CB419D6F143}"/>
    <dgm:cxn modelId="{EE5C32B7-C39B-4112-9A8B-1F66CD270A3B}" srcId="{08BEB54E-7C0F-498D-B913-4C9640BA6C71}" destId="{9516B312-CCDF-4B00-93AC-865BC3BF202F}" srcOrd="0" destOrd="0" parTransId="{2A757487-E5F4-4F08-96F6-29F1FAD7BDFB}" sibTransId="{8BF7F262-68A2-43F3-899B-86BCA942BD18}"/>
    <dgm:cxn modelId="{66765EB7-0D9C-400E-8E95-AE2549F1A472}" srcId="{10AC819C-932E-4409-935E-5E92CA5070E1}" destId="{08BEB54E-7C0F-498D-B913-4C9640BA6C71}" srcOrd="2" destOrd="0" parTransId="{41B8003C-50EB-481C-9AEA-9D8CC0366AE5}" sibTransId="{06C81CCD-512F-434B-AA39-9540BDE6269B}"/>
    <dgm:cxn modelId="{211097B7-797A-4BE9-A69F-3A38DB27D14C}" srcId="{65C874C2-E4AE-42C7-9CCC-45B98CD31C6B}" destId="{E69C79C2-4D4B-421A-B054-D2204158FDA0}" srcOrd="2" destOrd="0" parTransId="{D0676B79-27C6-440C-AAF0-5EA9B4340B41}" sibTransId="{232C0049-3A87-4A98-936A-061BF1EF5429}"/>
    <dgm:cxn modelId="{30FCBAB7-18C7-47DA-9A39-40E48A9DEB9F}" srcId="{999495D1-AB8A-4D04-A483-AAFCBA0EC900}" destId="{38D3FA2D-B909-4B75-874A-2436B3581266}" srcOrd="1" destOrd="0" parTransId="{4D0D0D4F-DFA0-46CB-BCBB-84EFA59F0C0F}" sibTransId="{7C91AC58-C6AE-45A9-B5DD-3F3742CE161E}"/>
    <dgm:cxn modelId="{D9243DBC-372E-467F-8F96-04999DF705E0}" type="presOf" srcId="{65C874C2-E4AE-42C7-9CCC-45B98CD31C6B}" destId="{F592FFF9-DBA5-41D3-8C7C-EAE434B0ECE5}" srcOrd="0" destOrd="0" presId="urn:microsoft.com/office/officeart/2005/8/layout/lProcess2"/>
    <dgm:cxn modelId="{AFDB3CC0-855E-4AC1-8107-4834792D225B}" type="presOf" srcId="{10AC819C-932E-4409-935E-5E92CA5070E1}" destId="{279029A4-2649-491F-A026-0D06054CB4D0}" srcOrd="0" destOrd="0" presId="urn:microsoft.com/office/officeart/2005/8/layout/lProcess2"/>
    <dgm:cxn modelId="{9DAD89CB-DEFD-4DCD-A1A2-73E88D6B8A15}" srcId="{2D0FE0DF-247E-47D3-A6E4-3F67421C2277}" destId="{F62A0254-1578-4AD0-B15D-652A7D627487}" srcOrd="0" destOrd="0" parTransId="{B557C9CA-ECC3-4026-B097-C3E297740DB9}" sibTransId="{B582E5D1-6080-4B74-B883-29283C8D2F0B}"/>
    <dgm:cxn modelId="{3BCBAAE5-74B0-4A3E-BD52-6074358AC6DA}" srcId="{999495D1-AB8A-4D04-A483-AAFCBA0EC900}" destId="{D363EFFC-0E21-45BB-BDFA-025652EA9AA2}" srcOrd="2" destOrd="0" parTransId="{6B64DF02-5E0A-4852-8848-7B5861B30FE3}" sibTransId="{18BDEC0E-CC39-483C-84DE-B6CCAC897326}"/>
    <dgm:cxn modelId="{7A5D71E7-B703-425D-A8E2-C680A16AFBCA}" srcId="{65C874C2-E4AE-42C7-9CCC-45B98CD31C6B}" destId="{34411D3F-D89C-4D89-A7EA-824CE926B80B}" srcOrd="0" destOrd="0" parTransId="{E73944F4-3988-471E-AAA2-D24C41CD9C81}" sibTransId="{578FD839-A611-4B51-B822-2BACBAE7B81B}"/>
    <dgm:cxn modelId="{9C0BDFE8-A30A-40C3-9C5C-11FAB9E524C4}" srcId="{999495D1-AB8A-4D04-A483-AAFCBA0EC900}" destId="{A55B1BAD-BE5F-4DEE-9C48-E55535E84930}" srcOrd="0" destOrd="0" parTransId="{C3D561B0-D131-434D-91C2-CB0E716C55CD}" sibTransId="{3783AF11-DEF5-4A57-81F3-16A1822F4507}"/>
    <dgm:cxn modelId="{06F582EA-7A57-41EF-A0D5-726EDE410FF0}" type="presOf" srcId="{9516B312-CCDF-4B00-93AC-865BC3BF202F}" destId="{6FA3D22E-DCC4-42D2-B66E-F0FED99AFA68}" srcOrd="0" destOrd="0" presId="urn:microsoft.com/office/officeart/2005/8/layout/lProcess2"/>
    <dgm:cxn modelId="{430F11F2-7247-411A-96B8-83C06A2DE14E}" type="presOf" srcId="{A55B1BAD-BE5F-4DEE-9C48-E55535E84930}" destId="{D60B30AA-8DA9-4EC1-A504-63461038DD05}" srcOrd="0" destOrd="0" presId="urn:microsoft.com/office/officeart/2005/8/layout/lProcess2"/>
    <dgm:cxn modelId="{DE8B42FA-ADE7-4D0A-938E-B8A0AF55CC9C}" type="presOf" srcId="{08BEB54E-7C0F-498D-B913-4C9640BA6C71}" destId="{CA438F45-983A-4572-94FF-A2A8EFD54C3B}" srcOrd="0" destOrd="0" presId="urn:microsoft.com/office/officeart/2005/8/layout/lProcess2"/>
    <dgm:cxn modelId="{BDA6367C-6437-4F2C-A3A5-DEA798B53667}" type="presParOf" srcId="{279029A4-2649-491F-A026-0D06054CB4D0}" destId="{1E9690C7-63FA-4529-BBEE-85FDDE57C89A}" srcOrd="0" destOrd="0" presId="urn:microsoft.com/office/officeart/2005/8/layout/lProcess2"/>
    <dgm:cxn modelId="{E60EB1C5-9FBA-4C0C-9792-EEF1C4FB4469}" type="presParOf" srcId="{1E9690C7-63FA-4529-BBEE-85FDDE57C89A}" destId="{0F7011D2-A5AF-4794-BD43-A7FCA5BAE9A9}" srcOrd="0" destOrd="0" presId="urn:microsoft.com/office/officeart/2005/8/layout/lProcess2"/>
    <dgm:cxn modelId="{A3E96F7B-F2FC-415C-B4F8-E48C5343AB39}" type="presParOf" srcId="{1E9690C7-63FA-4529-BBEE-85FDDE57C89A}" destId="{4D8996C3-1655-46DD-821A-57489178191A}" srcOrd="1" destOrd="0" presId="urn:microsoft.com/office/officeart/2005/8/layout/lProcess2"/>
    <dgm:cxn modelId="{FA70CF5B-290E-4E6F-8079-4AED8FA21732}" type="presParOf" srcId="{1E9690C7-63FA-4529-BBEE-85FDDE57C89A}" destId="{18C29045-D9E0-4794-B101-370CDBF77B20}" srcOrd="2" destOrd="0" presId="urn:microsoft.com/office/officeart/2005/8/layout/lProcess2"/>
    <dgm:cxn modelId="{8FCF9E62-2353-4753-8B26-25AE5F97EE3B}" type="presParOf" srcId="{18C29045-D9E0-4794-B101-370CDBF77B20}" destId="{010C1F1A-57D9-460C-9BAB-AA728CBD3C68}" srcOrd="0" destOrd="0" presId="urn:microsoft.com/office/officeart/2005/8/layout/lProcess2"/>
    <dgm:cxn modelId="{401CD689-44EC-4244-9B7C-99E4C7600E5A}" type="presParOf" srcId="{010C1F1A-57D9-460C-9BAB-AA728CBD3C68}" destId="{D60B30AA-8DA9-4EC1-A504-63461038DD05}" srcOrd="0" destOrd="0" presId="urn:microsoft.com/office/officeart/2005/8/layout/lProcess2"/>
    <dgm:cxn modelId="{060759A8-94B0-4046-BF64-F079694F2442}" type="presParOf" srcId="{010C1F1A-57D9-460C-9BAB-AA728CBD3C68}" destId="{95E7ACF7-9C37-4930-B8D2-E0819AB7E12C}" srcOrd="1" destOrd="0" presId="urn:microsoft.com/office/officeart/2005/8/layout/lProcess2"/>
    <dgm:cxn modelId="{1F514D7C-E767-49ED-A9B3-FE8EF824A882}" type="presParOf" srcId="{010C1F1A-57D9-460C-9BAB-AA728CBD3C68}" destId="{0E2737C2-F58F-4E12-81B0-5C364DC5D99F}" srcOrd="2" destOrd="0" presId="urn:microsoft.com/office/officeart/2005/8/layout/lProcess2"/>
    <dgm:cxn modelId="{EE0A93D3-0BB2-4D6E-BF6D-595C5345D1E2}" type="presParOf" srcId="{010C1F1A-57D9-460C-9BAB-AA728CBD3C68}" destId="{63EEC92E-5C3B-4D26-A6D6-DAD46C9F9E0E}" srcOrd="3" destOrd="0" presId="urn:microsoft.com/office/officeart/2005/8/layout/lProcess2"/>
    <dgm:cxn modelId="{871D2747-8103-49E8-8869-06E8B5C5FA26}" type="presParOf" srcId="{010C1F1A-57D9-460C-9BAB-AA728CBD3C68}" destId="{D984233B-EA55-4177-AE48-52FFF4092240}" srcOrd="4" destOrd="0" presId="urn:microsoft.com/office/officeart/2005/8/layout/lProcess2"/>
    <dgm:cxn modelId="{7DD30325-599A-4603-9BA9-13E287B06BDB}" type="presParOf" srcId="{279029A4-2649-491F-A026-0D06054CB4D0}" destId="{566311E1-7B95-46AF-A47C-A63F374BE6FE}" srcOrd="1" destOrd="0" presId="urn:microsoft.com/office/officeart/2005/8/layout/lProcess2"/>
    <dgm:cxn modelId="{AB15FBD9-5C2B-4A3F-A928-90E2A20E297C}" type="presParOf" srcId="{279029A4-2649-491F-A026-0D06054CB4D0}" destId="{4ABB2462-1D8F-4DAF-8955-14364A36AB67}" srcOrd="2" destOrd="0" presId="urn:microsoft.com/office/officeart/2005/8/layout/lProcess2"/>
    <dgm:cxn modelId="{15C99BA8-448F-410C-99E2-480DC8DD58C5}" type="presParOf" srcId="{4ABB2462-1D8F-4DAF-8955-14364A36AB67}" destId="{1095A64F-8AE9-4193-81AE-C1EF826663D0}" srcOrd="0" destOrd="0" presId="urn:microsoft.com/office/officeart/2005/8/layout/lProcess2"/>
    <dgm:cxn modelId="{9E7CB1C0-0546-4422-AAC5-DC9BE91D5221}" type="presParOf" srcId="{4ABB2462-1D8F-4DAF-8955-14364A36AB67}" destId="{D98C41DF-CC38-4F98-9F6C-06DBF6AD4C5B}" srcOrd="1" destOrd="0" presId="urn:microsoft.com/office/officeart/2005/8/layout/lProcess2"/>
    <dgm:cxn modelId="{6FA74D85-A136-46A9-8B40-D886A03E155F}" type="presParOf" srcId="{4ABB2462-1D8F-4DAF-8955-14364A36AB67}" destId="{CB85468D-253E-4D86-9ED9-ADE181AB31BA}" srcOrd="2" destOrd="0" presId="urn:microsoft.com/office/officeart/2005/8/layout/lProcess2"/>
    <dgm:cxn modelId="{C5067D47-8075-48C6-9DE1-B79C03BCA9EF}" type="presParOf" srcId="{CB85468D-253E-4D86-9ED9-ADE181AB31BA}" destId="{44C01B9E-15BF-4BB5-AAC1-D884D31EFBDE}" srcOrd="0" destOrd="0" presId="urn:microsoft.com/office/officeart/2005/8/layout/lProcess2"/>
    <dgm:cxn modelId="{A6095274-6FB5-4A1B-8E6B-25B190739B09}" type="presParOf" srcId="{44C01B9E-15BF-4BB5-AAC1-D884D31EFBDE}" destId="{BEFB6ABF-F2E5-440F-8E1F-E01E0A414B2C}" srcOrd="0" destOrd="0" presId="urn:microsoft.com/office/officeart/2005/8/layout/lProcess2"/>
    <dgm:cxn modelId="{9512683F-A513-43C4-B972-405100C816E6}" type="presParOf" srcId="{44C01B9E-15BF-4BB5-AAC1-D884D31EFBDE}" destId="{DD845F0C-DBE4-4CCA-9DE4-ED79DED533A0}" srcOrd="1" destOrd="0" presId="urn:microsoft.com/office/officeart/2005/8/layout/lProcess2"/>
    <dgm:cxn modelId="{A90E1CA2-293B-4F43-8DB0-5077EDC3550F}" type="presParOf" srcId="{44C01B9E-15BF-4BB5-AAC1-D884D31EFBDE}" destId="{FF4B2263-CDDA-405F-8CFB-87F487FFF744}" srcOrd="2" destOrd="0" presId="urn:microsoft.com/office/officeart/2005/8/layout/lProcess2"/>
    <dgm:cxn modelId="{8EC1F7F6-181C-4A06-B722-C8AE5B8B3BF4}" type="presParOf" srcId="{44C01B9E-15BF-4BB5-AAC1-D884D31EFBDE}" destId="{2C6F978A-3377-409C-843D-E42E0F5CC9ED}" srcOrd="3" destOrd="0" presId="urn:microsoft.com/office/officeart/2005/8/layout/lProcess2"/>
    <dgm:cxn modelId="{64A0CF8B-E9BB-4E5D-8803-C69E4FBE73ED}" type="presParOf" srcId="{44C01B9E-15BF-4BB5-AAC1-D884D31EFBDE}" destId="{E23E4B55-80CC-4507-A6DA-A3EE92F71D2B}" srcOrd="4" destOrd="0" presId="urn:microsoft.com/office/officeart/2005/8/layout/lProcess2"/>
    <dgm:cxn modelId="{A4A14D7B-B5ED-47A5-8400-E29C3A9A6885}" type="presParOf" srcId="{279029A4-2649-491F-A026-0D06054CB4D0}" destId="{90875953-DD7F-4627-94EE-B940C7BBFBA6}" srcOrd="3" destOrd="0" presId="urn:microsoft.com/office/officeart/2005/8/layout/lProcess2"/>
    <dgm:cxn modelId="{1F5715FC-ABA9-4AB4-99D6-71AC42534364}" type="presParOf" srcId="{279029A4-2649-491F-A026-0D06054CB4D0}" destId="{CE50AD81-F64D-430A-A5C0-F2C533989C54}" srcOrd="4" destOrd="0" presId="urn:microsoft.com/office/officeart/2005/8/layout/lProcess2"/>
    <dgm:cxn modelId="{7CD0A408-84F0-4199-9694-F442376D4983}" type="presParOf" srcId="{CE50AD81-F64D-430A-A5C0-F2C533989C54}" destId="{CA438F45-983A-4572-94FF-A2A8EFD54C3B}" srcOrd="0" destOrd="0" presId="urn:microsoft.com/office/officeart/2005/8/layout/lProcess2"/>
    <dgm:cxn modelId="{6CD9A646-44A7-4E7F-8EF6-7C68CDAA5DA8}" type="presParOf" srcId="{CE50AD81-F64D-430A-A5C0-F2C533989C54}" destId="{70F9CCC7-7DFB-4950-A9CD-8633B6885754}" srcOrd="1" destOrd="0" presId="urn:microsoft.com/office/officeart/2005/8/layout/lProcess2"/>
    <dgm:cxn modelId="{37DB9347-A95B-40E9-9730-5F019FE9BB1C}" type="presParOf" srcId="{CE50AD81-F64D-430A-A5C0-F2C533989C54}" destId="{23650E3B-9E2A-4B1E-A716-5E98351B0D96}" srcOrd="2" destOrd="0" presId="urn:microsoft.com/office/officeart/2005/8/layout/lProcess2"/>
    <dgm:cxn modelId="{8286271C-147B-48CE-BEA7-E76367AD72D1}" type="presParOf" srcId="{23650E3B-9E2A-4B1E-A716-5E98351B0D96}" destId="{A05CF6BD-D05A-4534-8701-837595C37E91}" srcOrd="0" destOrd="0" presId="urn:microsoft.com/office/officeart/2005/8/layout/lProcess2"/>
    <dgm:cxn modelId="{B0C9172F-B6D8-400E-8935-BA5F14CA90F2}" type="presParOf" srcId="{A05CF6BD-D05A-4534-8701-837595C37E91}" destId="{6FA3D22E-DCC4-42D2-B66E-F0FED99AFA68}" srcOrd="0" destOrd="0" presId="urn:microsoft.com/office/officeart/2005/8/layout/lProcess2"/>
    <dgm:cxn modelId="{A321A917-F7B9-45F7-BD00-CEE789510E8F}" type="presParOf" srcId="{A05CF6BD-D05A-4534-8701-837595C37E91}" destId="{5A4711AE-7846-4ED4-8EB3-5DB1D42FA112}" srcOrd="1" destOrd="0" presId="urn:microsoft.com/office/officeart/2005/8/layout/lProcess2"/>
    <dgm:cxn modelId="{8C53B813-AD1C-4631-A05A-32AB043C00DF}" type="presParOf" srcId="{A05CF6BD-D05A-4534-8701-837595C37E91}" destId="{268D3A7A-F93C-4C57-AF69-B433BE269048}" srcOrd="2" destOrd="0" presId="urn:microsoft.com/office/officeart/2005/8/layout/lProcess2"/>
    <dgm:cxn modelId="{524F279B-C680-4EA0-9E16-7BADE58863A4}" type="presParOf" srcId="{A05CF6BD-D05A-4534-8701-837595C37E91}" destId="{72496BD6-1B62-4160-A821-DCEB69A34E68}" srcOrd="3" destOrd="0" presId="urn:microsoft.com/office/officeart/2005/8/layout/lProcess2"/>
    <dgm:cxn modelId="{0F30A526-17E8-41F5-9A4E-BD822D3E2CCC}" type="presParOf" srcId="{A05CF6BD-D05A-4534-8701-837595C37E91}" destId="{426FAD5B-1944-40CE-8BE6-D33BE0ED480A}" srcOrd="4" destOrd="0" presId="urn:microsoft.com/office/officeart/2005/8/layout/lProcess2"/>
    <dgm:cxn modelId="{ABF44FDC-FBE1-49C4-B5E8-BFD41F70A894}" type="presParOf" srcId="{279029A4-2649-491F-A026-0D06054CB4D0}" destId="{064EA2B5-71EB-402D-849C-0DB85B76FD0E}" srcOrd="5" destOrd="0" presId="urn:microsoft.com/office/officeart/2005/8/layout/lProcess2"/>
    <dgm:cxn modelId="{C920094A-F66D-4ED2-91EC-1A28A6D6ABCD}" type="presParOf" srcId="{279029A4-2649-491F-A026-0D06054CB4D0}" destId="{F6FEB3CE-84F8-42E5-A9F3-94FE5B993727}" srcOrd="6" destOrd="0" presId="urn:microsoft.com/office/officeart/2005/8/layout/lProcess2"/>
    <dgm:cxn modelId="{B4531F79-4C16-4A43-9267-27716E890434}" type="presParOf" srcId="{F6FEB3CE-84F8-42E5-A9F3-94FE5B993727}" destId="{F592FFF9-DBA5-41D3-8C7C-EAE434B0ECE5}" srcOrd="0" destOrd="0" presId="urn:microsoft.com/office/officeart/2005/8/layout/lProcess2"/>
    <dgm:cxn modelId="{519A32DC-CE6E-4616-A355-66F0CD2C6494}" type="presParOf" srcId="{F6FEB3CE-84F8-42E5-A9F3-94FE5B993727}" destId="{91FB0EA6-5A99-44FD-B27B-18AA9ADAAF03}" srcOrd="1" destOrd="0" presId="urn:microsoft.com/office/officeart/2005/8/layout/lProcess2"/>
    <dgm:cxn modelId="{2584F6F3-1A7F-462E-B933-2A1A85156B0C}" type="presParOf" srcId="{F6FEB3CE-84F8-42E5-A9F3-94FE5B993727}" destId="{480CDF5D-0487-49FD-A46A-E8F0C7E9EFA8}" srcOrd="2" destOrd="0" presId="urn:microsoft.com/office/officeart/2005/8/layout/lProcess2"/>
    <dgm:cxn modelId="{0BCD7638-C155-4347-B650-CDCCA2757479}" type="presParOf" srcId="{480CDF5D-0487-49FD-A46A-E8F0C7E9EFA8}" destId="{895205D1-8829-45B5-925E-7E315F9360C9}" srcOrd="0" destOrd="0" presId="urn:microsoft.com/office/officeart/2005/8/layout/lProcess2"/>
    <dgm:cxn modelId="{9943BB1F-50A8-4B34-845F-99890F4F351A}" type="presParOf" srcId="{895205D1-8829-45B5-925E-7E315F9360C9}" destId="{8EC8B0CB-96DB-4B40-B6E6-EB83F0414DE9}" srcOrd="0" destOrd="0" presId="urn:microsoft.com/office/officeart/2005/8/layout/lProcess2"/>
    <dgm:cxn modelId="{A0E8B815-EF38-411D-9CDD-D42FF9282B1C}" type="presParOf" srcId="{895205D1-8829-45B5-925E-7E315F9360C9}" destId="{A0440CA1-42F1-46AA-ACE9-EAB69383E164}" srcOrd="1" destOrd="0" presId="urn:microsoft.com/office/officeart/2005/8/layout/lProcess2"/>
    <dgm:cxn modelId="{B21A7F30-AF80-4EE5-92C2-37CB89754688}" type="presParOf" srcId="{895205D1-8829-45B5-925E-7E315F9360C9}" destId="{DB57D0CC-B6A0-4098-9243-E7B618F0F2F1}" srcOrd="2" destOrd="0" presId="urn:microsoft.com/office/officeart/2005/8/layout/lProcess2"/>
    <dgm:cxn modelId="{E7CED96A-5DED-40A4-90A0-4ED3D7E56DFF}" type="presParOf" srcId="{895205D1-8829-45B5-925E-7E315F9360C9}" destId="{99FA9382-AECE-4C4B-88EE-76BA4B820EAA}" srcOrd="3" destOrd="0" presId="urn:microsoft.com/office/officeart/2005/8/layout/lProcess2"/>
    <dgm:cxn modelId="{14C49EF2-9DB5-49BB-B12F-9457A00951DD}" type="presParOf" srcId="{895205D1-8829-45B5-925E-7E315F9360C9}" destId="{A781167B-64A6-4277-88AD-D6A8881C8FA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6806F0-62CB-4D06-B009-11D2760EC81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07C2C4-9088-43DD-8B3E-8F43CD3D6F4F}">
      <dgm:prSet phldrT="[Text]"/>
      <dgm:spPr/>
      <dgm:t>
        <a:bodyPr/>
        <a:lstStyle/>
        <a:p>
          <a:r>
            <a:rPr lang="en-US"/>
            <a:t>Looking for grants</a:t>
          </a:r>
        </a:p>
      </dgm:t>
    </dgm:pt>
    <dgm:pt modelId="{824939E1-7C59-43CD-AF4F-C1E02E2982AA}" type="parTrans" cxnId="{5A4C15BC-FE71-4389-9B8B-A8EB924BA6CC}">
      <dgm:prSet/>
      <dgm:spPr/>
      <dgm:t>
        <a:bodyPr/>
        <a:lstStyle/>
        <a:p>
          <a:endParaRPr lang="en-US"/>
        </a:p>
      </dgm:t>
    </dgm:pt>
    <dgm:pt modelId="{63F0DDA2-FC4A-46C3-BDAD-EC153D1DDE20}" type="sibTrans" cxnId="{5A4C15BC-FE71-4389-9B8B-A8EB924BA6CC}">
      <dgm:prSet/>
      <dgm:spPr/>
      <dgm:t>
        <a:bodyPr/>
        <a:lstStyle/>
        <a:p>
          <a:endParaRPr lang="en-US"/>
        </a:p>
      </dgm:t>
    </dgm:pt>
    <dgm:pt modelId="{A73B23C2-D3EE-4D34-B7BB-876EF599AB10}">
      <dgm:prSet phldrT="[Text]"/>
      <dgm:spPr/>
      <dgm:t>
        <a:bodyPr/>
        <a:lstStyle/>
        <a:p>
          <a:r>
            <a:rPr lang="en-US"/>
            <a:t>Developing application</a:t>
          </a:r>
        </a:p>
      </dgm:t>
    </dgm:pt>
    <dgm:pt modelId="{F546AFF4-8D37-4E5F-98BA-8985AF1202BF}" type="parTrans" cxnId="{6D6B7CB8-1ACA-423B-907A-EC76767B6D96}">
      <dgm:prSet/>
      <dgm:spPr/>
      <dgm:t>
        <a:bodyPr/>
        <a:lstStyle/>
        <a:p>
          <a:endParaRPr lang="en-US"/>
        </a:p>
      </dgm:t>
    </dgm:pt>
    <dgm:pt modelId="{B043FAD9-8232-46E8-A1BD-8ABE4E6467C7}" type="sibTrans" cxnId="{6D6B7CB8-1ACA-423B-907A-EC76767B6D96}">
      <dgm:prSet/>
      <dgm:spPr/>
      <dgm:t>
        <a:bodyPr/>
        <a:lstStyle/>
        <a:p>
          <a:endParaRPr lang="en-US"/>
        </a:p>
      </dgm:t>
    </dgm:pt>
    <dgm:pt modelId="{6AEDA217-1E77-43C5-B0AA-80B2682E3A1D}">
      <dgm:prSet phldrT="[Text]"/>
      <dgm:spPr/>
      <dgm:t>
        <a:bodyPr/>
        <a:lstStyle/>
        <a:p>
          <a:r>
            <a:rPr lang="en-US"/>
            <a:t>Advocating for submitted applications</a:t>
          </a:r>
        </a:p>
      </dgm:t>
    </dgm:pt>
    <dgm:pt modelId="{F6F04803-7CEE-4C86-9F5E-4B72A0C95428}" type="parTrans" cxnId="{B92301A1-D195-4B63-A9AE-011E06F41345}">
      <dgm:prSet/>
      <dgm:spPr/>
      <dgm:t>
        <a:bodyPr/>
        <a:lstStyle/>
        <a:p>
          <a:endParaRPr lang="en-US"/>
        </a:p>
      </dgm:t>
    </dgm:pt>
    <dgm:pt modelId="{F76A1032-2B93-4C53-BF6E-A20855E06A46}" type="sibTrans" cxnId="{B92301A1-D195-4B63-A9AE-011E06F41345}">
      <dgm:prSet/>
      <dgm:spPr/>
      <dgm:t>
        <a:bodyPr/>
        <a:lstStyle/>
        <a:p>
          <a:endParaRPr lang="en-US"/>
        </a:p>
      </dgm:t>
    </dgm:pt>
    <dgm:pt modelId="{ED6FAC0A-DA4C-42FD-8EC1-121D6BDF49DB}">
      <dgm:prSet phldrT="[Text]"/>
      <dgm:spPr/>
      <dgm:t>
        <a:bodyPr/>
        <a:lstStyle/>
        <a:p>
          <a:r>
            <a:rPr lang="en-US"/>
            <a:t>Match grants to projects</a:t>
          </a:r>
        </a:p>
      </dgm:t>
    </dgm:pt>
    <dgm:pt modelId="{C63FBE4D-E5AD-4182-AA48-7353B760CE96}" type="parTrans" cxnId="{0A2FC6FA-F480-4FA7-91AC-81FEF59F46CA}">
      <dgm:prSet/>
      <dgm:spPr/>
      <dgm:t>
        <a:bodyPr/>
        <a:lstStyle/>
        <a:p>
          <a:endParaRPr lang="en-US"/>
        </a:p>
      </dgm:t>
    </dgm:pt>
    <dgm:pt modelId="{321985ED-D922-4848-9878-799D306D4C84}" type="sibTrans" cxnId="{0A2FC6FA-F480-4FA7-91AC-81FEF59F46CA}">
      <dgm:prSet/>
      <dgm:spPr/>
      <dgm:t>
        <a:bodyPr/>
        <a:lstStyle/>
        <a:p>
          <a:endParaRPr lang="en-US"/>
        </a:p>
      </dgm:t>
    </dgm:pt>
    <dgm:pt modelId="{04B2A00F-BE3D-45B3-816E-78D1504EA7F7}">
      <dgm:prSet phldrT="[Text]"/>
      <dgm:spPr/>
      <dgm:t>
        <a:bodyPr/>
        <a:lstStyle/>
        <a:p>
          <a:r>
            <a:rPr lang="en-US"/>
            <a:t>Help look for partners/co-applicants (CBOs, other states, state agencies, universities, etc.)</a:t>
          </a:r>
        </a:p>
      </dgm:t>
    </dgm:pt>
    <dgm:pt modelId="{6265820E-DDCE-4082-914F-47455D9ED753}" type="parTrans" cxnId="{E9B5DD4D-9778-4CBC-9202-DA675E8703C1}">
      <dgm:prSet/>
      <dgm:spPr/>
      <dgm:t>
        <a:bodyPr/>
        <a:lstStyle/>
        <a:p>
          <a:endParaRPr lang="en-US"/>
        </a:p>
      </dgm:t>
    </dgm:pt>
    <dgm:pt modelId="{E2D4E75C-B3B0-45A5-9BF4-09B65929FACD}" type="sibTrans" cxnId="{E9B5DD4D-9778-4CBC-9202-DA675E8703C1}">
      <dgm:prSet/>
      <dgm:spPr/>
      <dgm:t>
        <a:bodyPr/>
        <a:lstStyle/>
        <a:p>
          <a:endParaRPr lang="en-US"/>
        </a:p>
      </dgm:t>
    </dgm:pt>
    <dgm:pt modelId="{B286EB0F-ED83-4D17-91EA-B34974CDE2BE}">
      <dgm:prSet phldrT="[Text]"/>
      <dgm:spPr/>
      <dgm:t>
        <a:bodyPr/>
        <a:lstStyle/>
        <a:p>
          <a:r>
            <a:rPr lang="en-US"/>
            <a:t>Advice on labor standards, DEI , climate, language.</a:t>
          </a:r>
        </a:p>
      </dgm:t>
    </dgm:pt>
    <dgm:pt modelId="{A09C7D5F-19BC-4566-8C41-A54D8E119C46}" type="parTrans" cxnId="{E5EB7754-C247-4591-9479-6B5269FA8B9E}">
      <dgm:prSet/>
      <dgm:spPr/>
      <dgm:t>
        <a:bodyPr/>
        <a:lstStyle/>
        <a:p>
          <a:endParaRPr lang="en-US"/>
        </a:p>
      </dgm:t>
    </dgm:pt>
    <dgm:pt modelId="{D22CC61D-58F0-4140-B201-882DF12EA521}" type="sibTrans" cxnId="{E5EB7754-C247-4591-9479-6B5269FA8B9E}">
      <dgm:prSet/>
      <dgm:spPr/>
      <dgm:t>
        <a:bodyPr/>
        <a:lstStyle/>
        <a:p>
          <a:endParaRPr lang="en-US"/>
        </a:p>
      </dgm:t>
    </dgm:pt>
    <dgm:pt modelId="{DFB572BE-C9FA-4482-B1AF-C44A54BDE372}">
      <dgm:prSet phldrT="[Text]"/>
      <dgm:spPr/>
      <dgm:t>
        <a:bodyPr/>
        <a:lstStyle/>
        <a:p>
          <a:r>
            <a:rPr lang="en-US"/>
            <a:t>Review application</a:t>
          </a:r>
        </a:p>
      </dgm:t>
    </dgm:pt>
    <dgm:pt modelId="{4FC448B3-353C-4ACD-BA1F-F80A4D7A100B}" type="parTrans" cxnId="{1E96887E-B062-4975-8CB1-DCBF52F22B00}">
      <dgm:prSet/>
      <dgm:spPr/>
      <dgm:t>
        <a:bodyPr/>
        <a:lstStyle/>
        <a:p>
          <a:endParaRPr lang="en-US"/>
        </a:p>
      </dgm:t>
    </dgm:pt>
    <dgm:pt modelId="{4704A853-BEBA-44CE-86A8-FD7027BE2643}" type="sibTrans" cxnId="{1E96887E-B062-4975-8CB1-DCBF52F22B00}">
      <dgm:prSet/>
      <dgm:spPr/>
      <dgm:t>
        <a:bodyPr/>
        <a:lstStyle/>
        <a:p>
          <a:endParaRPr lang="en-US"/>
        </a:p>
      </dgm:t>
    </dgm:pt>
    <dgm:pt modelId="{14BF2072-84BF-4322-8188-74EE477242CD}">
      <dgm:prSet phldrT="[Text]"/>
      <dgm:spPr/>
      <dgm:t>
        <a:bodyPr/>
        <a:lstStyle/>
        <a:p>
          <a:r>
            <a:rPr lang="en-US"/>
            <a:t>Letters of support from the state or </a:t>
          </a:r>
          <a:r>
            <a:rPr lang="en-US" err="1"/>
            <a:t>congressionals</a:t>
          </a:r>
          <a:endParaRPr lang="en-US"/>
        </a:p>
      </dgm:t>
    </dgm:pt>
    <dgm:pt modelId="{78E33C74-5B7B-4F28-8F2B-F5807A86113B}" type="parTrans" cxnId="{9D6CBC5F-A2E9-4574-BF07-6D25C9D2500A}">
      <dgm:prSet/>
      <dgm:spPr/>
      <dgm:t>
        <a:bodyPr/>
        <a:lstStyle/>
        <a:p>
          <a:endParaRPr lang="en-US"/>
        </a:p>
      </dgm:t>
    </dgm:pt>
    <dgm:pt modelId="{D1BFF538-38D9-4E19-8A3B-5035EA7D2818}" type="sibTrans" cxnId="{9D6CBC5F-A2E9-4574-BF07-6D25C9D2500A}">
      <dgm:prSet/>
      <dgm:spPr/>
      <dgm:t>
        <a:bodyPr/>
        <a:lstStyle/>
        <a:p>
          <a:endParaRPr lang="en-US"/>
        </a:p>
      </dgm:t>
    </dgm:pt>
    <dgm:pt modelId="{A5B72A1C-743E-4005-BD47-FF1C34179364}">
      <dgm:prSet phldrT="[Text]"/>
      <dgm:spPr/>
      <dgm:t>
        <a:bodyPr/>
        <a:lstStyle/>
        <a:p>
          <a:r>
            <a:rPr lang="en-US"/>
            <a:t>Calls and in-person advocacy when FFIO is in DC.</a:t>
          </a:r>
        </a:p>
      </dgm:t>
    </dgm:pt>
    <dgm:pt modelId="{EEE899CE-24D6-46B9-918D-41DB68D914ED}" type="parTrans" cxnId="{10A25050-4B91-4951-92D3-A076FA5FBFFF}">
      <dgm:prSet/>
      <dgm:spPr/>
      <dgm:t>
        <a:bodyPr/>
        <a:lstStyle/>
        <a:p>
          <a:endParaRPr lang="en-US"/>
        </a:p>
      </dgm:t>
    </dgm:pt>
    <dgm:pt modelId="{71A5AB72-1C19-40C8-9680-B8F273CD375C}" type="sibTrans" cxnId="{10A25050-4B91-4951-92D3-A076FA5FBFFF}">
      <dgm:prSet/>
      <dgm:spPr/>
      <dgm:t>
        <a:bodyPr/>
        <a:lstStyle/>
        <a:p>
          <a:endParaRPr lang="en-US"/>
        </a:p>
      </dgm:t>
    </dgm:pt>
    <dgm:pt modelId="{2CB09FEA-F469-4511-9C33-4522F2685F40}">
      <dgm:prSet phldrT="[Text]"/>
      <dgm:spPr/>
      <dgm:t>
        <a:bodyPr/>
        <a:lstStyle/>
        <a:p>
          <a:r>
            <a:rPr lang="en-US"/>
            <a:t>Get award dates/application status</a:t>
          </a:r>
        </a:p>
      </dgm:t>
    </dgm:pt>
    <dgm:pt modelId="{E53E5205-9107-4585-9528-13B983525D50}" type="parTrans" cxnId="{016976AE-B175-4A3C-9A9E-453F702AAAD6}">
      <dgm:prSet/>
      <dgm:spPr/>
      <dgm:t>
        <a:bodyPr/>
        <a:lstStyle/>
        <a:p>
          <a:endParaRPr lang="en-US"/>
        </a:p>
      </dgm:t>
    </dgm:pt>
    <dgm:pt modelId="{D60D89ED-A3F9-458C-951F-E71CE74D5AB8}" type="sibTrans" cxnId="{016976AE-B175-4A3C-9A9E-453F702AAAD6}">
      <dgm:prSet/>
      <dgm:spPr/>
      <dgm:t>
        <a:bodyPr/>
        <a:lstStyle/>
        <a:p>
          <a:endParaRPr lang="en-US"/>
        </a:p>
      </dgm:t>
    </dgm:pt>
    <dgm:pt modelId="{07A6C5FB-3B7B-4419-9359-C97987EB5C07}" type="pres">
      <dgm:prSet presAssocID="{9A6806F0-62CB-4D06-B009-11D2760EC81B}" presName="linear" presStyleCnt="0">
        <dgm:presLayoutVars>
          <dgm:dir/>
          <dgm:animLvl val="lvl"/>
          <dgm:resizeHandles val="exact"/>
        </dgm:presLayoutVars>
      </dgm:prSet>
      <dgm:spPr/>
    </dgm:pt>
    <dgm:pt modelId="{C10F10DD-CEAE-4E4D-BB55-D65162826B01}" type="pres">
      <dgm:prSet presAssocID="{3E07C2C4-9088-43DD-8B3E-8F43CD3D6F4F}" presName="parentLin" presStyleCnt="0"/>
      <dgm:spPr/>
    </dgm:pt>
    <dgm:pt modelId="{5D3EB1AE-FC2F-4046-97CD-15A228D01F05}" type="pres">
      <dgm:prSet presAssocID="{3E07C2C4-9088-43DD-8B3E-8F43CD3D6F4F}" presName="parentLeftMargin" presStyleLbl="node1" presStyleIdx="0" presStyleCnt="3"/>
      <dgm:spPr/>
    </dgm:pt>
    <dgm:pt modelId="{49D41C6C-F171-47D2-88B7-4DB4A378454E}" type="pres">
      <dgm:prSet presAssocID="{3E07C2C4-9088-43DD-8B3E-8F43CD3D6F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51F827-3AB3-4910-9C7A-8A66518E54B2}" type="pres">
      <dgm:prSet presAssocID="{3E07C2C4-9088-43DD-8B3E-8F43CD3D6F4F}" presName="negativeSpace" presStyleCnt="0"/>
      <dgm:spPr/>
    </dgm:pt>
    <dgm:pt modelId="{7C24FDBF-6CCC-47F3-BFEE-FAFC35AFC15A}" type="pres">
      <dgm:prSet presAssocID="{3E07C2C4-9088-43DD-8B3E-8F43CD3D6F4F}" presName="childText" presStyleLbl="conFgAcc1" presStyleIdx="0" presStyleCnt="3">
        <dgm:presLayoutVars>
          <dgm:bulletEnabled val="1"/>
        </dgm:presLayoutVars>
      </dgm:prSet>
      <dgm:spPr/>
    </dgm:pt>
    <dgm:pt modelId="{0BCEA3BA-4365-4261-A9D4-680A2C457EAD}" type="pres">
      <dgm:prSet presAssocID="{63F0DDA2-FC4A-46C3-BDAD-EC153D1DDE20}" presName="spaceBetweenRectangles" presStyleCnt="0"/>
      <dgm:spPr/>
    </dgm:pt>
    <dgm:pt modelId="{EF2E5676-C76D-4A11-97EA-6364B2325243}" type="pres">
      <dgm:prSet presAssocID="{A73B23C2-D3EE-4D34-B7BB-876EF599AB10}" presName="parentLin" presStyleCnt="0"/>
      <dgm:spPr/>
    </dgm:pt>
    <dgm:pt modelId="{B55D7700-34F0-4035-8689-5ECD44005A7F}" type="pres">
      <dgm:prSet presAssocID="{A73B23C2-D3EE-4D34-B7BB-876EF599AB10}" presName="parentLeftMargin" presStyleLbl="node1" presStyleIdx="0" presStyleCnt="3"/>
      <dgm:spPr/>
    </dgm:pt>
    <dgm:pt modelId="{D2F30F6F-C273-415D-913B-76942B2A84A9}" type="pres">
      <dgm:prSet presAssocID="{A73B23C2-D3EE-4D34-B7BB-876EF599AB1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09A73F-3917-4F2A-895D-7071E6F10C2E}" type="pres">
      <dgm:prSet presAssocID="{A73B23C2-D3EE-4D34-B7BB-876EF599AB10}" presName="negativeSpace" presStyleCnt="0"/>
      <dgm:spPr/>
    </dgm:pt>
    <dgm:pt modelId="{AC360656-5180-4A8C-B968-F5E1DF01588C}" type="pres">
      <dgm:prSet presAssocID="{A73B23C2-D3EE-4D34-B7BB-876EF599AB10}" presName="childText" presStyleLbl="conFgAcc1" presStyleIdx="1" presStyleCnt="3">
        <dgm:presLayoutVars>
          <dgm:bulletEnabled val="1"/>
        </dgm:presLayoutVars>
      </dgm:prSet>
      <dgm:spPr/>
    </dgm:pt>
    <dgm:pt modelId="{C72C48DC-E81A-4A41-A02B-9B6342759062}" type="pres">
      <dgm:prSet presAssocID="{B043FAD9-8232-46E8-A1BD-8ABE4E6467C7}" presName="spaceBetweenRectangles" presStyleCnt="0"/>
      <dgm:spPr/>
    </dgm:pt>
    <dgm:pt modelId="{3DCEEC0D-6D51-41F5-8E15-48008E269E37}" type="pres">
      <dgm:prSet presAssocID="{6AEDA217-1E77-43C5-B0AA-80B2682E3A1D}" presName="parentLin" presStyleCnt="0"/>
      <dgm:spPr/>
    </dgm:pt>
    <dgm:pt modelId="{72E4CE5E-4BEE-4502-9C99-3D566402CF61}" type="pres">
      <dgm:prSet presAssocID="{6AEDA217-1E77-43C5-B0AA-80B2682E3A1D}" presName="parentLeftMargin" presStyleLbl="node1" presStyleIdx="1" presStyleCnt="3"/>
      <dgm:spPr/>
    </dgm:pt>
    <dgm:pt modelId="{12DE117D-80F9-462C-9C3C-AF04E8707F03}" type="pres">
      <dgm:prSet presAssocID="{6AEDA217-1E77-43C5-B0AA-80B2682E3A1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D22010C-7E51-48A7-9DBC-9F85FD42EA9C}" type="pres">
      <dgm:prSet presAssocID="{6AEDA217-1E77-43C5-B0AA-80B2682E3A1D}" presName="negativeSpace" presStyleCnt="0"/>
      <dgm:spPr/>
    </dgm:pt>
    <dgm:pt modelId="{329BB4AB-C9F0-4629-8902-58BF17357DBE}" type="pres">
      <dgm:prSet presAssocID="{6AEDA217-1E77-43C5-B0AA-80B2682E3A1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E95CF08-75F6-40F3-B19B-9F912D1A9A27}" type="presOf" srcId="{9A6806F0-62CB-4D06-B009-11D2760EC81B}" destId="{07A6C5FB-3B7B-4419-9359-C97987EB5C07}" srcOrd="0" destOrd="0" presId="urn:microsoft.com/office/officeart/2005/8/layout/list1"/>
    <dgm:cxn modelId="{E8CAB40B-4C8B-4CDA-936C-072551559BCC}" type="presOf" srcId="{14BF2072-84BF-4322-8188-74EE477242CD}" destId="{329BB4AB-C9F0-4629-8902-58BF17357DBE}" srcOrd="0" destOrd="0" presId="urn:microsoft.com/office/officeart/2005/8/layout/list1"/>
    <dgm:cxn modelId="{1D80AD20-20E2-4CB8-982E-A8432E96EC81}" type="presOf" srcId="{3E07C2C4-9088-43DD-8B3E-8F43CD3D6F4F}" destId="{49D41C6C-F171-47D2-88B7-4DB4A378454E}" srcOrd="1" destOrd="0" presId="urn:microsoft.com/office/officeart/2005/8/layout/list1"/>
    <dgm:cxn modelId="{5D0EA728-CB37-4918-9053-2E5D63EF5968}" type="presOf" srcId="{A73B23C2-D3EE-4D34-B7BB-876EF599AB10}" destId="{D2F30F6F-C273-415D-913B-76942B2A84A9}" srcOrd="1" destOrd="0" presId="urn:microsoft.com/office/officeart/2005/8/layout/list1"/>
    <dgm:cxn modelId="{CACE892E-A2F8-4BC5-BBA4-F3A688909172}" type="presOf" srcId="{A73B23C2-D3EE-4D34-B7BB-876EF599AB10}" destId="{B55D7700-34F0-4035-8689-5ECD44005A7F}" srcOrd="0" destOrd="0" presId="urn:microsoft.com/office/officeart/2005/8/layout/list1"/>
    <dgm:cxn modelId="{9D6CBC5F-A2E9-4574-BF07-6D25C9D2500A}" srcId="{6AEDA217-1E77-43C5-B0AA-80B2682E3A1D}" destId="{14BF2072-84BF-4322-8188-74EE477242CD}" srcOrd="0" destOrd="0" parTransId="{78E33C74-5B7B-4F28-8F2B-F5807A86113B}" sibTransId="{D1BFF538-38D9-4E19-8A3B-5035EA7D2818}"/>
    <dgm:cxn modelId="{D44FFA44-52A8-48C4-82A0-65879443E4C0}" type="presOf" srcId="{2CB09FEA-F469-4511-9C33-4522F2685F40}" destId="{329BB4AB-C9F0-4629-8902-58BF17357DBE}" srcOrd="0" destOrd="2" presId="urn:microsoft.com/office/officeart/2005/8/layout/list1"/>
    <dgm:cxn modelId="{5EFDD06C-F8BE-4464-9F31-DA56ACE48871}" type="presOf" srcId="{3E07C2C4-9088-43DD-8B3E-8F43CD3D6F4F}" destId="{5D3EB1AE-FC2F-4046-97CD-15A228D01F05}" srcOrd="0" destOrd="0" presId="urn:microsoft.com/office/officeart/2005/8/layout/list1"/>
    <dgm:cxn modelId="{E9B5DD4D-9778-4CBC-9202-DA675E8703C1}" srcId="{3E07C2C4-9088-43DD-8B3E-8F43CD3D6F4F}" destId="{04B2A00F-BE3D-45B3-816E-78D1504EA7F7}" srcOrd="1" destOrd="0" parTransId="{6265820E-DDCE-4082-914F-47455D9ED753}" sibTransId="{E2D4E75C-B3B0-45A5-9BF4-09B65929FACD}"/>
    <dgm:cxn modelId="{10A25050-4B91-4951-92D3-A076FA5FBFFF}" srcId="{6AEDA217-1E77-43C5-B0AA-80B2682E3A1D}" destId="{A5B72A1C-743E-4005-BD47-FF1C34179364}" srcOrd="1" destOrd="0" parTransId="{EEE899CE-24D6-46B9-918D-41DB68D914ED}" sibTransId="{71A5AB72-1C19-40C8-9680-B8F273CD375C}"/>
    <dgm:cxn modelId="{E5EB7754-C247-4591-9479-6B5269FA8B9E}" srcId="{A73B23C2-D3EE-4D34-B7BB-876EF599AB10}" destId="{B286EB0F-ED83-4D17-91EA-B34974CDE2BE}" srcOrd="0" destOrd="0" parTransId="{A09C7D5F-19BC-4566-8C41-A54D8E119C46}" sibTransId="{D22CC61D-58F0-4140-B201-882DF12EA521}"/>
    <dgm:cxn modelId="{1E96887E-B062-4975-8CB1-DCBF52F22B00}" srcId="{A73B23C2-D3EE-4D34-B7BB-876EF599AB10}" destId="{DFB572BE-C9FA-4482-B1AF-C44A54BDE372}" srcOrd="1" destOrd="0" parTransId="{4FC448B3-353C-4ACD-BA1F-F80A4D7A100B}" sibTransId="{4704A853-BEBA-44CE-86A8-FD7027BE2643}"/>
    <dgm:cxn modelId="{B315CD93-2D51-43F6-BC20-077E70B85E05}" type="presOf" srcId="{ED6FAC0A-DA4C-42FD-8EC1-121D6BDF49DB}" destId="{7C24FDBF-6CCC-47F3-BFEE-FAFC35AFC15A}" srcOrd="0" destOrd="0" presId="urn:microsoft.com/office/officeart/2005/8/layout/list1"/>
    <dgm:cxn modelId="{CB2FF2A0-7FEF-4EFD-A8BB-128D02354E08}" type="presOf" srcId="{A5B72A1C-743E-4005-BD47-FF1C34179364}" destId="{329BB4AB-C9F0-4629-8902-58BF17357DBE}" srcOrd="0" destOrd="1" presId="urn:microsoft.com/office/officeart/2005/8/layout/list1"/>
    <dgm:cxn modelId="{B92301A1-D195-4B63-A9AE-011E06F41345}" srcId="{9A6806F0-62CB-4D06-B009-11D2760EC81B}" destId="{6AEDA217-1E77-43C5-B0AA-80B2682E3A1D}" srcOrd="2" destOrd="0" parTransId="{F6F04803-7CEE-4C86-9F5E-4B72A0C95428}" sibTransId="{F76A1032-2B93-4C53-BF6E-A20855E06A46}"/>
    <dgm:cxn modelId="{016976AE-B175-4A3C-9A9E-453F702AAAD6}" srcId="{6AEDA217-1E77-43C5-B0AA-80B2682E3A1D}" destId="{2CB09FEA-F469-4511-9C33-4522F2685F40}" srcOrd="2" destOrd="0" parTransId="{E53E5205-9107-4585-9528-13B983525D50}" sibTransId="{D60D89ED-A3F9-458C-951F-E71CE74D5AB8}"/>
    <dgm:cxn modelId="{6D6B7CB8-1ACA-423B-907A-EC76767B6D96}" srcId="{9A6806F0-62CB-4D06-B009-11D2760EC81B}" destId="{A73B23C2-D3EE-4D34-B7BB-876EF599AB10}" srcOrd="1" destOrd="0" parTransId="{F546AFF4-8D37-4E5F-98BA-8985AF1202BF}" sibTransId="{B043FAD9-8232-46E8-A1BD-8ABE4E6467C7}"/>
    <dgm:cxn modelId="{5A4C15BC-FE71-4389-9B8B-A8EB924BA6CC}" srcId="{9A6806F0-62CB-4D06-B009-11D2760EC81B}" destId="{3E07C2C4-9088-43DD-8B3E-8F43CD3D6F4F}" srcOrd="0" destOrd="0" parTransId="{824939E1-7C59-43CD-AF4F-C1E02E2982AA}" sibTransId="{63F0DDA2-FC4A-46C3-BDAD-EC153D1DDE20}"/>
    <dgm:cxn modelId="{6B91C8C4-9725-4F0C-A8EE-F4C95A9A0830}" type="presOf" srcId="{04B2A00F-BE3D-45B3-816E-78D1504EA7F7}" destId="{7C24FDBF-6CCC-47F3-BFEE-FAFC35AFC15A}" srcOrd="0" destOrd="1" presId="urn:microsoft.com/office/officeart/2005/8/layout/list1"/>
    <dgm:cxn modelId="{1F8818C7-F311-4339-8A5E-AC1D80629ECC}" type="presOf" srcId="{DFB572BE-C9FA-4482-B1AF-C44A54BDE372}" destId="{AC360656-5180-4A8C-B968-F5E1DF01588C}" srcOrd="0" destOrd="1" presId="urn:microsoft.com/office/officeart/2005/8/layout/list1"/>
    <dgm:cxn modelId="{63F82BC7-B603-47DC-A3A6-F37D96920B52}" type="presOf" srcId="{B286EB0F-ED83-4D17-91EA-B34974CDE2BE}" destId="{AC360656-5180-4A8C-B968-F5E1DF01588C}" srcOrd="0" destOrd="0" presId="urn:microsoft.com/office/officeart/2005/8/layout/list1"/>
    <dgm:cxn modelId="{C0785ED9-F997-4F53-87E3-EA75DDB23D9C}" type="presOf" srcId="{6AEDA217-1E77-43C5-B0AA-80B2682E3A1D}" destId="{72E4CE5E-4BEE-4502-9C99-3D566402CF61}" srcOrd="0" destOrd="0" presId="urn:microsoft.com/office/officeart/2005/8/layout/list1"/>
    <dgm:cxn modelId="{F90198D9-A4DB-45D8-93E6-4CA50DB30C1B}" type="presOf" srcId="{6AEDA217-1E77-43C5-B0AA-80B2682E3A1D}" destId="{12DE117D-80F9-462C-9C3C-AF04E8707F03}" srcOrd="1" destOrd="0" presId="urn:microsoft.com/office/officeart/2005/8/layout/list1"/>
    <dgm:cxn modelId="{0A2FC6FA-F480-4FA7-91AC-81FEF59F46CA}" srcId="{3E07C2C4-9088-43DD-8B3E-8F43CD3D6F4F}" destId="{ED6FAC0A-DA4C-42FD-8EC1-121D6BDF49DB}" srcOrd="0" destOrd="0" parTransId="{C63FBE4D-E5AD-4182-AA48-7353B760CE96}" sibTransId="{321985ED-D922-4848-9878-799D306D4C84}"/>
    <dgm:cxn modelId="{CBADA990-A76A-4CE8-837F-44AF2D5DEB68}" type="presParOf" srcId="{07A6C5FB-3B7B-4419-9359-C97987EB5C07}" destId="{C10F10DD-CEAE-4E4D-BB55-D65162826B01}" srcOrd="0" destOrd="0" presId="urn:microsoft.com/office/officeart/2005/8/layout/list1"/>
    <dgm:cxn modelId="{3852F132-CD10-4812-8653-4D348344AEDC}" type="presParOf" srcId="{C10F10DD-CEAE-4E4D-BB55-D65162826B01}" destId="{5D3EB1AE-FC2F-4046-97CD-15A228D01F05}" srcOrd="0" destOrd="0" presId="urn:microsoft.com/office/officeart/2005/8/layout/list1"/>
    <dgm:cxn modelId="{A306F8EC-F3B3-4EAF-8387-9F6B8F9ED4D3}" type="presParOf" srcId="{C10F10DD-CEAE-4E4D-BB55-D65162826B01}" destId="{49D41C6C-F171-47D2-88B7-4DB4A378454E}" srcOrd="1" destOrd="0" presId="urn:microsoft.com/office/officeart/2005/8/layout/list1"/>
    <dgm:cxn modelId="{E721D466-4374-44FA-8F84-D3D1F080CAFB}" type="presParOf" srcId="{07A6C5FB-3B7B-4419-9359-C97987EB5C07}" destId="{F551F827-3AB3-4910-9C7A-8A66518E54B2}" srcOrd="1" destOrd="0" presId="urn:microsoft.com/office/officeart/2005/8/layout/list1"/>
    <dgm:cxn modelId="{E3F1938F-C1CA-4679-BA50-B4069C703261}" type="presParOf" srcId="{07A6C5FB-3B7B-4419-9359-C97987EB5C07}" destId="{7C24FDBF-6CCC-47F3-BFEE-FAFC35AFC15A}" srcOrd="2" destOrd="0" presId="urn:microsoft.com/office/officeart/2005/8/layout/list1"/>
    <dgm:cxn modelId="{32F26E36-B5A1-4300-A148-35111283FFD0}" type="presParOf" srcId="{07A6C5FB-3B7B-4419-9359-C97987EB5C07}" destId="{0BCEA3BA-4365-4261-A9D4-680A2C457EAD}" srcOrd="3" destOrd="0" presId="urn:microsoft.com/office/officeart/2005/8/layout/list1"/>
    <dgm:cxn modelId="{5E9CCAB5-0B54-4FF2-8194-064F0CF48DE6}" type="presParOf" srcId="{07A6C5FB-3B7B-4419-9359-C97987EB5C07}" destId="{EF2E5676-C76D-4A11-97EA-6364B2325243}" srcOrd="4" destOrd="0" presId="urn:microsoft.com/office/officeart/2005/8/layout/list1"/>
    <dgm:cxn modelId="{78E88EC8-BBAC-49B4-AF3C-D7069EBE3726}" type="presParOf" srcId="{EF2E5676-C76D-4A11-97EA-6364B2325243}" destId="{B55D7700-34F0-4035-8689-5ECD44005A7F}" srcOrd="0" destOrd="0" presId="urn:microsoft.com/office/officeart/2005/8/layout/list1"/>
    <dgm:cxn modelId="{A3CE8664-057D-42B7-841D-35BE21825704}" type="presParOf" srcId="{EF2E5676-C76D-4A11-97EA-6364B2325243}" destId="{D2F30F6F-C273-415D-913B-76942B2A84A9}" srcOrd="1" destOrd="0" presId="urn:microsoft.com/office/officeart/2005/8/layout/list1"/>
    <dgm:cxn modelId="{C0C5602E-7899-47A5-8027-4C927BD8A31B}" type="presParOf" srcId="{07A6C5FB-3B7B-4419-9359-C97987EB5C07}" destId="{0109A73F-3917-4F2A-895D-7071E6F10C2E}" srcOrd="5" destOrd="0" presId="urn:microsoft.com/office/officeart/2005/8/layout/list1"/>
    <dgm:cxn modelId="{B581450C-617D-4CFE-A67D-54C15D00A030}" type="presParOf" srcId="{07A6C5FB-3B7B-4419-9359-C97987EB5C07}" destId="{AC360656-5180-4A8C-B968-F5E1DF01588C}" srcOrd="6" destOrd="0" presId="urn:microsoft.com/office/officeart/2005/8/layout/list1"/>
    <dgm:cxn modelId="{D3D864F7-338A-41DB-9F09-C20346D04512}" type="presParOf" srcId="{07A6C5FB-3B7B-4419-9359-C97987EB5C07}" destId="{C72C48DC-E81A-4A41-A02B-9B6342759062}" srcOrd="7" destOrd="0" presId="urn:microsoft.com/office/officeart/2005/8/layout/list1"/>
    <dgm:cxn modelId="{F3835D7C-9FEE-4C67-8D01-19FEBEEC742A}" type="presParOf" srcId="{07A6C5FB-3B7B-4419-9359-C97987EB5C07}" destId="{3DCEEC0D-6D51-41F5-8E15-48008E269E37}" srcOrd="8" destOrd="0" presId="urn:microsoft.com/office/officeart/2005/8/layout/list1"/>
    <dgm:cxn modelId="{5CA0E2F8-99F8-4728-BE47-69F63E924F96}" type="presParOf" srcId="{3DCEEC0D-6D51-41F5-8E15-48008E269E37}" destId="{72E4CE5E-4BEE-4502-9C99-3D566402CF61}" srcOrd="0" destOrd="0" presId="urn:microsoft.com/office/officeart/2005/8/layout/list1"/>
    <dgm:cxn modelId="{4F170A1E-D145-41B9-BE98-6FA4C166DA9B}" type="presParOf" srcId="{3DCEEC0D-6D51-41F5-8E15-48008E269E37}" destId="{12DE117D-80F9-462C-9C3C-AF04E8707F03}" srcOrd="1" destOrd="0" presId="urn:microsoft.com/office/officeart/2005/8/layout/list1"/>
    <dgm:cxn modelId="{D1921F77-7311-45F2-A7E9-CE9E130E710E}" type="presParOf" srcId="{07A6C5FB-3B7B-4419-9359-C97987EB5C07}" destId="{CD22010C-7E51-48A7-9DBC-9F85FD42EA9C}" srcOrd="9" destOrd="0" presId="urn:microsoft.com/office/officeart/2005/8/layout/list1"/>
    <dgm:cxn modelId="{7FBA6782-AC39-45E7-AAC4-D621B527D51C}" type="presParOf" srcId="{07A6C5FB-3B7B-4419-9359-C97987EB5C07}" destId="{329BB4AB-C9F0-4629-8902-58BF17357DB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1B674-69EE-409B-914D-7D2EAE1473A3}">
      <dsp:nvSpPr>
        <dsp:cNvPr id="0" name=""/>
        <dsp:cNvSpPr/>
      </dsp:nvSpPr>
      <dsp:spPr>
        <a:xfrm>
          <a:off x="0" y="785"/>
          <a:ext cx="70662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876F2-4573-48DE-B38C-14FA55582084}">
      <dsp:nvSpPr>
        <dsp:cNvPr id="0" name=""/>
        <dsp:cNvSpPr/>
      </dsp:nvSpPr>
      <dsp:spPr>
        <a:xfrm>
          <a:off x="0" y="785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W Cen MT"/>
            </a:rPr>
            <a:t>About FFIO</a:t>
          </a:r>
        </a:p>
      </dsp:txBody>
      <dsp:txXfrm>
        <a:off x="0" y="785"/>
        <a:ext cx="7066273" cy="715179"/>
      </dsp:txXfrm>
    </dsp:sp>
    <dsp:sp modelId="{5ADED652-3E0A-4D4C-BCAD-59477DBCEA60}">
      <dsp:nvSpPr>
        <dsp:cNvPr id="0" name=""/>
        <dsp:cNvSpPr/>
      </dsp:nvSpPr>
      <dsp:spPr>
        <a:xfrm>
          <a:off x="0" y="715965"/>
          <a:ext cx="7066273" cy="0"/>
        </a:xfrm>
        <a:prstGeom prst="line">
          <a:avLst/>
        </a:prstGeom>
        <a:solidFill>
          <a:schemeClr val="accent2">
            <a:hueOff val="-165422"/>
            <a:satOff val="186"/>
            <a:lumOff val="441"/>
            <a:alphaOff val="0"/>
          </a:schemeClr>
        </a:solidFill>
        <a:ln w="15875" cap="flat" cmpd="sng" algn="ctr">
          <a:solidFill>
            <a:schemeClr val="accent2">
              <a:hueOff val="-165422"/>
              <a:satOff val="186"/>
              <a:lumOff val="4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DE12F-2110-D447-95A9-FB79001D3523}">
      <dsp:nvSpPr>
        <dsp:cNvPr id="0" name=""/>
        <dsp:cNvSpPr/>
      </dsp:nvSpPr>
      <dsp:spPr>
        <a:xfrm>
          <a:off x="0" y="715965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spc="200">
              <a:latin typeface="TW Cen MT"/>
            </a:rPr>
            <a:t>Local Government Engagement</a:t>
          </a:r>
          <a:endParaRPr lang="en-GB" sz="2400" kern="1200"/>
        </a:p>
      </dsp:txBody>
      <dsp:txXfrm>
        <a:off x="0" y="715965"/>
        <a:ext cx="7066273" cy="715179"/>
      </dsp:txXfrm>
    </dsp:sp>
    <dsp:sp modelId="{5EA078E5-D83B-4C7B-9388-D30175397E4B}">
      <dsp:nvSpPr>
        <dsp:cNvPr id="0" name=""/>
        <dsp:cNvSpPr/>
      </dsp:nvSpPr>
      <dsp:spPr>
        <a:xfrm>
          <a:off x="0" y="1431145"/>
          <a:ext cx="7066273" cy="0"/>
        </a:xfrm>
        <a:prstGeom prst="line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5875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C1A20-8B95-442F-BAFF-F90F8F847D83}">
      <dsp:nvSpPr>
        <dsp:cNvPr id="0" name=""/>
        <dsp:cNvSpPr/>
      </dsp:nvSpPr>
      <dsp:spPr>
        <a:xfrm>
          <a:off x="0" y="1431145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W Cen MT"/>
            </a:rPr>
            <a:t>Federal Matching Funds Legislation</a:t>
          </a:r>
          <a:endParaRPr lang="en-US" sz="2400" kern="1200" spc="200">
            <a:latin typeface="TW Cen MT"/>
          </a:endParaRPr>
        </a:p>
      </dsp:txBody>
      <dsp:txXfrm>
        <a:off x="0" y="1431145"/>
        <a:ext cx="7066273" cy="715179"/>
      </dsp:txXfrm>
    </dsp:sp>
    <dsp:sp modelId="{ADBEFBAA-1DC9-475B-9136-FA43407CC1CE}">
      <dsp:nvSpPr>
        <dsp:cNvPr id="0" name=""/>
        <dsp:cNvSpPr/>
      </dsp:nvSpPr>
      <dsp:spPr>
        <a:xfrm>
          <a:off x="0" y="2146324"/>
          <a:ext cx="7066273" cy="0"/>
        </a:xfrm>
        <a:prstGeom prst="line">
          <a:avLst/>
        </a:prstGeom>
        <a:solidFill>
          <a:schemeClr val="accent2">
            <a:hueOff val="-496265"/>
            <a:satOff val="559"/>
            <a:lumOff val="1324"/>
            <a:alphaOff val="0"/>
          </a:schemeClr>
        </a:solidFill>
        <a:ln w="15875" cap="flat" cmpd="sng" algn="ctr">
          <a:solidFill>
            <a:schemeClr val="accent2">
              <a:hueOff val="-496265"/>
              <a:satOff val="559"/>
              <a:lumOff val="13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216CE-DBBB-4015-94FA-0F2C9B1358A9}">
      <dsp:nvSpPr>
        <dsp:cNvPr id="0" name=""/>
        <dsp:cNvSpPr/>
      </dsp:nvSpPr>
      <dsp:spPr>
        <a:xfrm>
          <a:off x="0" y="214632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spc="200">
              <a:latin typeface="TW Cen MT"/>
            </a:rPr>
            <a:t>New Federal Funding Opportunities </a:t>
          </a:r>
          <a:endParaRPr lang="en-US" sz="2400" kern="1200">
            <a:latin typeface="TW Cen MT"/>
          </a:endParaRPr>
        </a:p>
      </dsp:txBody>
      <dsp:txXfrm>
        <a:off x="0" y="2146324"/>
        <a:ext cx="7066273" cy="715179"/>
      </dsp:txXfrm>
    </dsp:sp>
    <dsp:sp modelId="{DA940355-1F91-41FC-AB0C-B939F04CF7DC}">
      <dsp:nvSpPr>
        <dsp:cNvPr id="0" name=""/>
        <dsp:cNvSpPr/>
      </dsp:nvSpPr>
      <dsp:spPr>
        <a:xfrm>
          <a:off x="0" y="2861504"/>
          <a:ext cx="7066273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B8A6B-4C45-48D7-ACD7-EF00673E2F1F}">
      <dsp:nvSpPr>
        <dsp:cNvPr id="0" name=""/>
        <dsp:cNvSpPr/>
      </dsp:nvSpPr>
      <dsp:spPr>
        <a:xfrm>
          <a:off x="0" y="286150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/>
            <a:t>MassDOT Municipal Grants</a:t>
          </a:r>
          <a:endParaRPr lang="en-US" sz="2400" kern="1200">
            <a:latin typeface="TW Cen MT"/>
          </a:endParaRPr>
        </a:p>
      </dsp:txBody>
      <dsp:txXfrm>
        <a:off x="0" y="2861504"/>
        <a:ext cx="7066273" cy="715179"/>
      </dsp:txXfrm>
    </dsp:sp>
    <dsp:sp modelId="{8D2A80B6-D369-4878-8078-D5DF424EFE10}">
      <dsp:nvSpPr>
        <dsp:cNvPr id="0" name=""/>
        <dsp:cNvSpPr/>
      </dsp:nvSpPr>
      <dsp:spPr>
        <a:xfrm>
          <a:off x="0" y="3576684"/>
          <a:ext cx="7066273" cy="0"/>
        </a:xfrm>
        <a:prstGeom prst="line">
          <a:avLst/>
        </a:prstGeom>
        <a:solidFill>
          <a:schemeClr val="accent2">
            <a:hueOff val="-827108"/>
            <a:satOff val="932"/>
            <a:lumOff val="2206"/>
            <a:alphaOff val="0"/>
          </a:schemeClr>
        </a:solidFill>
        <a:ln w="15875" cap="flat" cmpd="sng" algn="ctr">
          <a:solidFill>
            <a:schemeClr val="accent2">
              <a:hueOff val="-827108"/>
              <a:satOff val="932"/>
              <a:lumOff val="2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29F99-17AB-4530-B450-BD715E6DCF6F}">
      <dsp:nvSpPr>
        <dsp:cNvPr id="0" name=""/>
        <dsp:cNvSpPr/>
      </dsp:nvSpPr>
      <dsp:spPr>
        <a:xfrm>
          <a:off x="0" y="357668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W Cen MT"/>
            </a:rPr>
            <a:t>MassTech Innovation Institute: Quantum in MA</a:t>
          </a:r>
        </a:p>
      </dsp:txBody>
      <dsp:txXfrm>
        <a:off x="0" y="3576684"/>
        <a:ext cx="7066273" cy="715179"/>
      </dsp:txXfrm>
    </dsp:sp>
    <dsp:sp modelId="{DCEBEB47-31FE-4FFE-A2E1-2EE1438E80EF}">
      <dsp:nvSpPr>
        <dsp:cNvPr id="0" name=""/>
        <dsp:cNvSpPr/>
      </dsp:nvSpPr>
      <dsp:spPr>
        <a:xfrm>
          <a:off x="0" y="4291864"/>
          <a:ext cx="7066273" cy="0"/>
        </a:xfrm>
        <a:prstGeom prst="line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5875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4600F-BE1E-4B91-BE4F-AC824F342AAB}">
      <dsp:nvSpPr>
        <dsp:cNvPr id="0" name=""/>
        <dsp:cNvSpPr/>
      </dsp:nvSpPr>
      <dsp:spPr>
        <a:xfrm>
          <a:off x="0" y="429186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Direct Pay</a:t>
          </a:r>
          <a:endParaRPr lang="en-GB" sz="2400" kern="1200"/>
        </a:p>
      </dsp:txBody>
      <dsp:txXfrm>
        <a:off x="0" y="4291864"/>
        <a:ext cx="7066273" cy="715179"/>
      </dsp:txXfrm>
    </dsp:sp>
    <dsp:sp modelId="{3F1E35BF-8F97-D548-B80A-A7F4A98E267F}">
      <dsp:nvSpPr>
        <dsp:cNvPr id="0" name=""/>
        <dsp:cNvSpPr/>
      </dsp:nvSpPr>
      <dsp:spPr>
        <a:xfrm>
          <a:off x="0" y="5007043"/>
          <a:ext cx="7066273" cy="0"/>
        </a:xfrm>
        <a:prstGeom prst="line">
          <a:avLst/>
        </a:prstGeom>
        <a:solidFill>
          <a:schemeClr val="accent2">
            <a:hueOff val="-1157951"/>
            <a:satOff val="1305"/>
            <a:lumOff val="3089"/>
            <a:alphaOff val="0"/>
          </a:schemeClr>
        </a:solidFill>
        <a:ln w="15875" cap="flat" cmpd="sng" algn="ctr">
          <a:solidFill>
            <a:schemeClr val="accent2">
              <a:hueOff val="-1157951"/>
              <a:satOff val="1305"/>
              <a:lumOff val="30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EA04C-AEB2-B541-AC28-C5AAD7F954D2}">
      <dsp:nvSpPr>
        <dsp:cNvPr id="0" name=""/>
        <dsp:cNvSpPr/>
      </dsp:nvSpPr>
      <dsp:spPr>
        <a:xfrm>
          <a:off x="0" y="5007043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Audience Engagement Exercise</a:t>
          </a:r>
        </a:p>
      </dsp:txBody>
      <dsp:txXfrm>
        <a:off x="0" y="5007043"/>
        <a:ext cx="7066273" cy="715179"/>
      </dsp:txXfrm>
    </dsp:sp>
    <dsp:sp modelId="{07309E4B-D895-4811-8C7D-BBE793C6B3C3}">
      <dsp:nvSpPr>
        <dsp:cNvPr id="0" name=""/>
        <dsp:cNvSpPr/>
      </dsp:nvSpPr>
      <dsp:spPr>
        <a:xfrm>
          <a:off x="0" y="5722223"/>
          <a:ext cx="7066273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24777-2AA6-456F-B41E-CE00E6F86F5E}">
      <dsp:nvSpPr>
        <dsp:cNvPr id="0" name=""/>
        <dsp:cNvSpPr/>
      </dsp:nvSpPr>
      <dsp:spPr>
        <a:xfrm>
          <a:off x="0" y="5722223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W Cen MT"/>
            </a:rPr>
            <a:t>Q&amp;A / Discussion</a:t>
          </a:r>
        </a:p>
      </dsp:txBody>
      <dsp:txXfrm>
        <a:off x="0" y="5722223"/>
        <a:ext cx="7066273" cy="715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C0CFE-CB0A-44B3-89C8-D749A9E1B18C}">
      <dsp:nvSpPr>
        <dsp:cNvPr id="0" name=""/>
        <dsp:cNvSpPr/>
      </dsp:nvSpPr>
      <dsp:spPr>
        <a:xfrm>
          <a:off x="0" y="0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E8319-B6D5-49D3-B540-92B6D9A64BEC}">
      <dsp:nvSpPr>
        <dsp:cNvPr id="0" name=""/>
        <dsp:cNvSpPr/>
      </dsp:nvSpPr>
      <dsp:spPr>
        <a:xfrm>
          <a:off x="347869" y="261014"/>
          <a:ext cx="632489" cy="632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83FDD-2842-4E49-87E1-009417EEDE74}">
      <dsp:nvSpPr>
        <dsp:cNvPr id="0" name=""/>
        <dsp:cNvSpPr/>
      </dsp:nvSpPr>
      <dsp:spPr>
        <a:xfrm>
          <a:off x="1328227" y="2268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Identifying and tracking key federal funding opportunities </a:t>
          </a:r>
          <a:r>
            <a:rPr lang="en-US" sz="1600" b="1" kern="1200"/>
            <a:t>and Massachusetts applications through the State Clearinghouse</a:t>
          </a:r>
          <a:endParaRPr lang="en-US" sz="1600" kern="1200"/>
        </a:p>
      </dsp:txBody>
      <dsp:txXfrm>
        <a:off x="1328227" y="2268"/>
        <a:ext cx="5914790" cy="1149980"/>
      </dsp:txXfrm>
    </dsp:sp>
    <dsp:sp modelId="{B8DB16D8-4226-454D-9A09-BB040DD2E36C}">
      <dsp:nvSpPr>
        <dsp:cNvPr id="0" name=""/>
        <dsp:cNvSpPr/>
      </dsp:nvSpPr>
      <dsp:spPr>
        <a:xfrm>
          <a:off x="0" y="1439744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C5C8F-9437-4747-BE47-8A248FCF0411}">
      <dsp:nvSpPr>
        <dsp:cNvPr id="0" name=""/>
        <dsp:cNvSpPr/>
      </dsp:nvSpPr>
      <dsp:spPr>
        <a:xfrm>
          <a:off x="347869" y="1698490"/>
          <a:ext cx="632489" cy="632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CC648-1946-4024-BC72-12F157BF1C01}">
      <dsp:nvSpPr>
        <dsp:cNvPr id="0" name=""/>
        <dsp:cNvSpPr/>
      </dsp:nvSpPr>
      <dsp:spPr>
        <a:xfrm>
          <a:off x="1328227" y="1439744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Leading bi-weekly meetings of the interagency Advisory Council on Federal Funds and Infrastructure</a:t>
          </a:r>
          <a:endParaRPr lang="en-US" sz="1600" b="1" kern="1200"/>
        </a:p>
      </dsp:txBody>
      <dsp:txXfrm>
        <a:off x="1328227" y="1439744"/>
        <a:ext cx="5914790" cy="1149980"/>
      </dsp:txXfrm>
    </dsp:sp>
    <dsp:sp modelId="{2424DD3C-D8C4-4E3B-93BA-991BC7EAB6F2}">
      <dsp:nvSpPr>
        <dsp:cNvPr id="0" name=""/>
        <dsp:cNvSpPr/>
      </dsp:nvSpPr>
      <dsp:spPr>
        <a:xfrm>
          <a:off x="0" y="2877220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EB0C4-30B7-4493-ACBB-424B6B9D5B6B}">
      <dsp:nvSpPr>
        <dsp:cNvPr id="0" name=""/>
        <dsp:cNvSpPr/>
      </dsp:nvSpPr>
      <dsp:spPr>
        <a:xfrm>
          <a:off x="347869" y="3135965"/>
          <a:ext cx="632489" cy="6324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9E753-F35B-4A24-8E1C-78892999158A}">
      <dsp:nvSpPr>
        <dsp:cNvPr id="0" name=""/>
        <dsp:cNvSpPr/>
      </dsp:nvSpPr>
      <dsp:spPr>
        <a:xfrm>
          <a:off x="1328227" y="2877220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Leading the Massachusetts Federal Funds Partnership and other meetings to support local governments in their applications for federal funding</a:t>
          </a:r>
        </a:p>
      </dsp:txBody>
      <dsp:txXfrm>
        <a:off x="1328227" y="2877220"/>
        <a:ext cx="5914790" cy="1149980"/>
      </dsp:txXfrm>
    </dsp:sp>
    <dsp:sp modelId="{58117011-8D5D-4747-80CD-8D2788FAFE28}">
      <dsp:nvSpPr>
        <dsp:cNvPr id="0" name=""/>
        <dsp:cNvSpPr/>
      </dsp:nvSpPr>
      <dsp:spPr>
        <a:xfrm>
          <a:off x="0" y="4314695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B136C-B410-4D35-8B00-A9E44608E48D}">
      <dsp:nvSpPr>
        <dsp:cNvPr id="0" name=""/>
        <dsp:cNvSpPr/>
      </dsp:nvSpPr>
      <dsp:spPr>
        <a:xfrm>
          <a:off x="347869" y="4573441"/>
          <a:ext cx="632489" cy="6324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0067D-B60D-46D0-8AC8-C58B64D277FA}">
      <dsp:nvSpPr>
        <dsp:cNvPr id="0" name=""/>
        <dsp:cNvSpPr/>
      </dsp:nvSpPr>
      <dsp:spPr>
        <a:xfrm>
          <a:off x="1328227" y="4314695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Implementing the Federal Match legislation (</a:t>
          </a:r>
          <a:r>
            <a:rPr lang="en-US" sz="1600" b="1" i="1" kern="1200"/>
            <a:t>Chapter 214 of the Acts of 2024)</a:t>
          </a:r>
          <a:endParaRPr lang="en-US" sz="1600" b="1" kern="1200"/>
        </a:p>
      </dsp:txBody>
      <dsp:txXfrm>
        <a:off x="1328227" y="4314695"/>
        <a:ext cx="5914790" cy="1149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011D2-A5AF-4794-BD43-A7FCA5BAE9A9}">
      <dsp:nvSpPr>
        <dsp:cNvPr id="0" name=""/>
        <dsp:cNvSpPr/>
      </dsp:nvSpPr>
      <dsp:spPr>
        <a:xfrm>
          <a:off x="2459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Low-income Communities</a:t>
          </a:r>
        </a:p>
      </dsp:txBody>
      <dsp:txXfrm>
        <a:off x="2459" y="0"/>
        <a:ext cx="2413556" cy="1391811"/>
      </dsp:txXfrm>
    </dsp:sp>
    <dsp:sp modelId="{D60B30AA-8DA9-4EC1-A504-63461038DD05}">
      <dsp:nvSpPr>
        <dsp:cNvPr id="0" name=""/>
        <dsp:cNvSpPr/>
      </dsp:nvSpPr>
      <dsp:spPr>
        <a:xfrm>
          <a:off x="243815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10-20% bonus</a:t>
          </a:r>
        </a:p>
      </dsp:txBody>
      <dsp:txXfrm>
        <a:off x="270510" y="1418903"/>
        <a:ext cx="1877455" cy="858060"/>
      </dsp:txXfrm>
    </dsp:sp>
    <dsp:sp modelId="{0E2737C2-F58F-4E12-81B0-5C364DC5D99F}">
      <dsp:nvSpPr>
        <dsp:cNvPr id="0" name=""/>
        <dsp:cNvSpPr/>
      </dsp:nvSpPr>
      <dsp:spPr>
        <a:xfrm>
          <a:off x="243815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 if project is in a low-income community with extra bonus if residential or econ benefit project</a:t>
          </a:r>
        </a:p>
      </dsp:txBody>
      <dsp:txXfrm>
        <a:off x="270510" y="2470577"/>
        <a:ext cx="1877455" cy="858060"/>
      </dsp:txXfrm>
    </dsp:sp>
    <dsp:sp modelId="{D984233B-EA55-4177-AE48-52FFF4092240}">
      <dsp:nvSpPr>
        <dsp:cNvPr id="0" name=""/>
        <dsp:cNvSpPr/>
      </dsp:nvSpPr>
      <dsp:spPr>
        <a:xfrm>
          <a:off x="243815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ITC only </a:t>
          </a:r>
        </a:p>
      </dsp:txBody>
      <dsp:txXfrm>
        <a:off x="270510" y="3522251"/>
        <a:ext cx="1877455" cy="858060"/>
      </dsp:txXfrm>
    </dsp:sp>
    <dsp:sp modelId="{1095A64F-8AE9-4193-81AE-C1EF826663D0}">
      <dsp:nvSpPr>
        <dsp:cNvPr id="0" name=""/>
        <dsp:cNvSpPr/>
      </dsp:nvSpPr>
      <dsp:spPr>
        <a:xfrm>
          <a:off x="2597033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Energy Communities</a:t>
          </a:r>
        </a:p>
      </dsp:txBody>
      <dsp:txXfrm>
        <a:off x="2597033" y="0"/>
        <a:ext cx="2413556" cy="1391811"/>
      </dsp:txXfrm>
    </dsp:sp>
    <dsp:sp modelId="{BEFB6ABF-F2E5-440F-8E1F-E01E0A414B2C}">
      <dsp:nvSpPr>
        <dsp:cNvPr id="0" name=""/>
        <dsp:cNvSpPr/>
      </dsp:nvSpPr>
      <dsp:spPr>
        <a:xfrm>
          <a:off x="2838388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10% bonus</a:t>
          </a:r>
        </a:p>
      </dsp:txBody>
      <dsp:txXfrm>
        <a:off x="2865083" y="1418903"/>
        <a:ext cx="1877455" cy="858060"/>
      </dsp:txXfrm>
    </dsp:sp>
    <dsp:sp modelId="{FF4B2263-CDDA-405F-8CFB-87F487FFF744}">
      <dsp:nvSpPr>
        <dsp:cNvPr id="0" name=""/>
        <dsp:cNvSpPr/>
      </dsp:nvSpPr>
      <dsp:spPr>
        <a:xfrm>
          <a:off x="2838388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project is in historical “energy community” (i.e., closed coal mine, some brownfield sites)</a:t>
          </a:r>
        </a:p>
      </dsp:txBody>
      <dsp:txXfrm>
        <a:off x="2865083" y="2470577"/>
        <a:ext cx="1877455" cy="858060"/>
      </dsp:txXfrm>
    </dsp:sp>
    <dsp:sp modelId="{E23E4B55-80CC-4507-A6DA-A3EE92F71D2B}">
      <dsp:nvSpPr>
        <dsp:cNvPr id="0" name=""/>
        <dsp:cNvSpPr/>
      </dsp:nvSpPr>
      <dsp:spPr>
        <a:xfrm>
          <a:off x="2838388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</a:t>
          </a:r>
        </a:p>
      </dsp:txBody>
      <dsp:txXfrm>
        <a:off x="2865083" y="3522251"/>
        <a:ext cx="1877455" cy="858060"/>
      </dsp:txXfrm>
    </dsp:sp>
    <dsp:sp modelId="{CA438F45-983A-4572-94FF-A2A8EFD54C3B}">
      <dsp:nvSpPr>
        <dsp:cNvPr id="0" name=""/>
        <dsp:cNvSpPr/>
      </dsp:nvSpPr>
      <dsp:spPr>
        <a:xfrm>
          <a:off x="5191606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Prevailing Wage and Apprenticeship**</a:t>
          </a:r>
        </a:p>
      </dsp:txBody>
      <dsp:txXfrm>
        <a:off x="5191606" y="0"/>
        <a:ext cx="2413556" cy="1391811"/>
      </dsp:txXfrm>
    </dsp:sp>
    <dsp:sp modelId="{6FA3D22E-DCC4-42D2-B66E-F0FED99AFA68}">
      <dsp:nvSpPr>
        <dsp:cNvPr id="0" name=""/>
        <dsp:cNvSpPr/>
      </dsp:nvSpPr>
      <dsp:spPr>
        <a:xfrm>
          <a:off x="5432962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5x bonus</a:t>
          </a:r>
        </a:p>
      </dsp:txBody>
      <dsp:txXfrm>
        <a:off x="5459657" y="1418903"/>
        <a:ext cx="1877455" cy="858060"/>
      </dsp:txXfrm>
    </dsp:sp>
    <dsp:sp modelId="{268D3A7A-F93C-4C57-AF69-B433BE269048}">
      <dsp:nvSpPr>
        <dsp:cNvPr id="0" name=""/>
        <dsp:cNvSpPr/>
      </dsp:nvSpPr>
      <dsp:spPr>
        <a:xfrm>
          <a:off x="5432962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</a:t>
          </a:r>
          <a:r>
            <a:rPr lang="en-US" sz="1200" kern="1200" err="1"/>
            <a:t>reqs</a:t>
          </a:r>
          <a:r>
            <a:rPr lang="en-US" sz="1200" kern="1200"/>
            <a:t> for prevailing wages and registered apprentices are met</a:t>
          </a:r>
        </a:p>
      </dsp:txBody>
      <dsp:txXfrm>
        <a:off x="5459657" y="2470577"/>
        <a:ext cx="1877455" cy="858060"/>
      </dsp:txXfrm>
    </dsp:sp>
    <dsp:sp modelId="{426FAD5B-1944-40CE-8BE6-D33BE0ED480A}">
      <dsp:nvSpPr>
        <dsp:cNvPr id="0" name=""/>
        <dsp:cNvSpPr/>
      </dsp:nvSpPr>
      <dsp:spPr>
        <a:xfrm>
          <a:off x="5432962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</a:t>
          </a:r>
        </a:p>
      </dsp:txBody>
      <dsp:txXfrm>
        <a:off x="5459657" y="3522251"/>
        <a:ext cx="1877455" cy="858060"/>
      </dsp:txXfrm>
    </dsp:sp>
    <dsp:sp modelId="{F592FFF9-DBA5-41D3-8C7C-EAE434B0ECE5}">
      <dsp:nvSpPr>
        <dsp:cNvPr id="0" name=""/>
        <dsp:cNvSpPr/>
      </dsp:nvSpPr>
      <dsp:spPr>
        <a:xfrm>
          <a:off x="7786180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Domestic Content* **</a:t>
          </a:r>
        </a:p>
      </dsp:txBody>
      <dsp:txXfrm>
        <a:off x="7786180" y="0"/>
        <a:ext cx="2413556" cy="1391811"/>
      </dsp:txXfrm>
    </dsp:sp>
    <dsp:sp modelId="{8EC8B0CB-96DB-4B40-B6E6-EB83F0414DE9}">
      <dsp:nvSpPr>
        <dsp:cNvPr id="0" name=""/>
        <dsp:cNvSpPr/>
      </dsp:nvSpPr>
      <dsp:spPr>
        <a:xfrm>
          <a:off x="8027536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10% bonus</a:t>
          </a:r>
        </a:p>
      </dsp:txBody>
      <dsp:txXfrm>
        <a:off x="8054231" y="1418903"/>
        <a:ext cx="1877455" cy="858060"/>
      </dsp:txXfrm>
    </dsp:sp>
    <dsp:sp modelId="{DB57D0CC-B6A0-4098-9243-E7B618F0F2F1}">
      <dsp:nvSpPr>
        <dsp:cNvPr id="0" name=""/>
        <dsp:cNvSpPr/>
      </dsp:nvSpPr>
      <dsp:spPr>
        <a:xfrm>
          <a:off x="8027536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100% of applicable steel and iron and an applicable share of ‘manufactured products” produced in U.S.</a:t>
          </a:r>
        </a:p>
      </dsp:txBody>
      <dsp:txXfrm>
        <a:off x="8054231" y="2470577"/>
        <a:ext cx="1877455" cy="858060"/>
      </dsp:txXfrm>
    </dsp:sp>
    <dsp:sp modelId="{A781167B-64A6-4277-88AD-D6A8881C8FA9}">
      <dsp:nvSpPr>
        <dsp:cNvPr id="0" name=""/>
        <dsp:cNvSpPr/>
      </dsp:nvSpPr>
      <dsp:spPr>
        <a:xfrm>
          <a:off x="8027536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 </a:t>
          </a:r>
        </a:p>
      </dsp:txBody>
      <dsp:txXfrm>
        <a:off x="8054231" y="3522251"/>
        <a:ext cx="1877455" cy="8580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4FDBF-6CCC-47F3-BFEE-FAFC35AFC15A}">
      <dsp:nvSpPr>
        <dsp:cNvPr id="0" name=""/>
        <dsp:cNvSpPr/>
      </dsp:nvSpPr>
      <dsp:spPr>
        <a:xfrm>
          <a:off x="0" y="263629"/>
          <a:ext cx="6440932" cy="1151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Match grants to projects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Help look for partners/co-applicants (CBOs, other states, state agencies, universities, etc.)</a:t>
          </a:r>
        </a:p>
      </dsp:txBody>
      <dsp:txXfrm>
        <a:off x="0" y="263629"/>
        <a:ext cx="6440932" cy="1151325"/>
      </dsp:txXfrm>
    </dsp:sp>
    <dsp:sp modelId="{49D41C6C-F171-47D2-88B7-4DB4A378454E}">
      <dsp:nvSpPr>
        <dsp:cNvPr id="0" name=""/>
        <dsp:cNvSpPr/>
      </dsp:nvSpPr>
      <dsp:spPr>
        <a:xfrm>
          <a:off x="322046" y="12709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Looking for grants</a:t>
          </a:r>
        </a:p>
      </dsp:txBody>
      <dsp:txXfrm>
        <a:off x="346544" y="37207"/>
        <a:ext cx="4459656" cy="452844"/>
      </dsp:txXfrm>
    </dsp:sp>
    <dsp:sp modelId="{AC360656-5180-4A8C-B968-F5E1DF01588C}">
      <dsp:nvSpPr>
        <dsp:cNvPr id="0" name=""/>
        <dsp:cNvSpPr/>
      </dsp:nvSpPr>
      <dsp:spPr>
        <a:xfrm>
          <a:off x="0" y="1757674"/>
          <a:ext cx="6440932" cy="937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Advice on labor standards, DEI , climate, language.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Review application</a:t>
          </a:r>
        </a:p>
      </dsp:txBody>
      <dsp:txXfrm>
        <a:off x="0" y="1757674"/>
        <a:ext cx="6440932" cy="937125"/>
      </dsp:txXfrm>
    </dsp:sp>
    <dsp:sp modelId="{D2F30F6F-C273-415D-913B-76942B2A84A9}">
      <dsp:nvSpPr>
        <dsp:cNvPr id="0" name=""/>
        <dsp:cNvSpPr/>
      </dsp:nvSpPr>
      <dsp:spPr>
        <a:xfrm>
          <a:off x="322046" y="1506754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Developing application</a:t>
          </a:r>
        </a:p>
      </dsp:txBody>
      <dsp:txXfrm>
        <a:off x="346544" y="1531252"/>
        <a:ext cx="4459656" cy="452844"/>
      </dsp:txXfrm>
    </dsp:sp>
    <dsp:sp modelId="{329BB4AB-C9F0-4629-8902-58BF17357DBE}">
      <dsp:nvSpPr>
        <dsp:cNvPr id="0" name=""/>
        <dsp:cNvSpPr/>
      </dsp:nvSpPr>
      <dsp:spPr>
        <a:xfrm>
          <a:off x="0" y="3037519"/>
          <a:ext cx="6440932" cy="1204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Letters of support from the state or </a:t>
          </a:r>
          <a:r>
            <a:rPr lang="en-US" sz="1700" kern="1200" err="1"/>
            <a:t>congressionals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Calls and in-person advocacy when FFIO is in DC.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Get award dates/application status</a:t>
          </a:r>
        </a:p>
      </dsp:txBody>
      <dsp:txXfrm>
        <a:off x="0" y="3037519"/>
        <a:ext cx="6440932" cy="1204875"/>
      </dsp:txXfrm>
    </dsp:sp>
    <dsp:sp modelId="{12DE117D-80F9-462C-9C3C-AF04E8707F03}">
      <dsp:nvSpPr>
        <dsp:cNvPr id="0" name=""/>
        <dsp:cNvSpPr/>
      </dsp:nvSpPr>
      <dsp:spPr>
        <a:xfrm>
          <a:off x="322046" y="2786599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Advocating for submitted applications</a:t>
          </a:r>
        </a:p>
      </dsp:txBody>
      <dsp:txXfrm>
        <a:off x="346544" y="2811097"/>
        <a:ext cx="445965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0.85352</cdr:x>
      <cdr:y>0.1911</cdr:y>
    </cdr:from>
    <cdr:to>
      <cdr:x>0.90163</cdr:x>
      <cdr:y>0.4116</cdr:y>
    </cdr:to>
    <cdr:sp macro="" textlink="">
      <cdr:nvSpPr>
        <cdr:cNvPr id="2" name="Right Brace 1">
          <a:extLst xmlns:a="http://schemas.openxmlformats.org/drawingml/2006/main">
            <a:ext uri="{FF2B5EF4-FFF2-40B4-BE49-F238E27FC236}">
              <a16:creationId xmlns:a16="http://schemas.microsoft.com/office/drawing/2014/main" id="{83E17B8D-7332-F5DB-816C-D14F935F967F}"/>
            </a:ext>
          </a:extLst>
        </cdr:cNvPr>
        <cdr:cNvSpPr/>
      </cdr:nvSpPr>
      <cdr:spPr>
        <a:xfrm xmlns:a="http://schemas.openxmlformats.org/drawingml/2006/main">
          <a:off x="6001458" y="970149"/>
          <a:ext cx="338254" cy="1119331"/>
        </a:xfrm>
        <a:prstGeom xmlns:a="http://schemas.openxmlformats.org/drawingml/2006/main" prst="rightBrace">
          <a:avLst/>
        </a:prstGeom>
        <a:ln xmlns:a="http://schemas.openxmlformats.org/drawingml/2006/main" w="571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8"/>
          </a:xfrm>
          <a:prstGeom prst="rect">
            <a:avLst/>
          </a:prstGeom>
        </p:spPr>
        <p:txBody>
          <a:bodyPr vert="horz" lIns="96644" tIns="48323" rIns="96644" bIns="483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1728"/>
          </a:xfrm>
          <a:prstGeom prst="rect">
            <a:avLst/>
          </a:prstGeom>
        </p:spPr>
        <p:txBody>
          <a:bodyPr vert="horz" lIns="96644" tIns="48323" rIns="96644" bIns="48323" rtlCol="0"/>
          <a:lstStyle>
            <a:lvl1pPr algn="r">
              <a:defRPr sz="1200"/>
            </a:lvl1pPr>
          </a:lstStyle>
          <a:p>
            <a:fld id="{AE58DB52-B048-4E1E-9349-B75ADA701E25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4" tIns="48323" rIns="96644" bIns="483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2"/>
          </a:xfrm>
          <a:prstGeom prst="rect">
            <a:avLst/>
          </a:prstGeom>
        </p:spPr>
        <p:txBody>
          <a:bodyPr vert="horz" lIns="96644" tIns="48323" rIns="96644" bIns="483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44" tIns="48323" rIns="96644" bIns="483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1726"/>
          </a:xfrm>
          <a:prstGeom prst="rect">
            <a:avLst/>
          </a:prstGeom>
        </p:spPr>
        <p:txBody>
          <a:bodyPr vert="horz" lIns="96644" tIns="48323" rIns="96644" bIns="48323" rtlCol="0" anchor="b"/>
          <a:lstStyle>
            <a:lvl1pPr algn="r">
              <a:defRPr sz="1200"/>
            </a:lvl1pPr>
          </a:lstStyle>
          <a:p>
            <a:fld id="{FEE6CF9F-4738-4A07-BBF7-C2ACB52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522">
              <a:defRPr/>
            </a:pPr>
            <a:fld id="{FEE6CF9F-4738-4A07-BBF7-C2ACB526C4B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522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3377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DA1AB-F72A-D2EC-5051-8B996882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0E61F2D5-5F04-D870-BD71-E85527ACB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262040DE-87B9-E4C7-7B01-55F26DD407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z="23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2D1F02-E41A-4FCA-A6B1-62E24E4223E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47044"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Ecosystem Engagement and Investment Model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D939EB-C084-86A1-D9ED-467A936A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7044"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Ben Linville-Engler | linville-engler@masstech.org</a:t>
            </a:r>
          </a:p>
        </p:txBody>
      </p:sp>
    </p:spTree>
    <p:extLst>
      <p:ext uri="{BB962C8B-B14F-4D97-AF65-F5344CB8AC3E}">
        <p14:creationId xmlns:p14="http://schemas.microsoft.com/office/powerpoint/2010/main" val="3757156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6CF9F-4738-4A07-BBF7-C2ACB526C4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59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522">
              <a:defRPr/>
            </a:pPr>
            <a:fld id="{FEE6CF9F-4738-4A07-BBF7-C2ACB526C4B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522">
                <a:defRPr/>
              </a:pPr>
              <a:t>39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5769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522">
              <a:defRPr/>
            </a:pPr>
            <a:fld id="{FEE6CF9F-4738-4A07-BBF7-C2ACB526C4B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522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221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522">
              <a:defRPr/>
            </a:pPr>
            <a:fld id="{FEE6CF9F-4738-4A07-BBF7-C2ACB526C4B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522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62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56C78-1AD0-0416-3C26-4CBDC5577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01EAA-FDD4-8937-D6F7-F74695004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D10B2D-F1FE-8937-A8EB-29431CFB2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A524B-973C-8ADA-337A-DAC6567B6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522">
              <a:defRPr/>
            </a:pPr>
            <a:fld id="{FEE6CF9F-4738-4A07-BBF7-C2ACB526C4B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522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5506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1B8E-7F9A-1A2E-E1EE-90DD775A3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BF3E7-7B48-42AF-179E-BABC84743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758AA-630E-38DB-FF69-921D314C9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02C8B-0203-330D-541E-782F93CF5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522">
              <a:defRPr/>
            </a:pPr>
            <a:fld id="{FEE6CF9F-4738-4A07-BBF7-C2ACB526C4B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522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837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044">
              <a:defRPr/>
            </a:pPr>
            <a:fld id="{4A0C2C59-2378-4B0C-9397-BF9D0BCEF8DF}" type="slidenum">
              <a:rPr lang="en-US" kern="0">
                <a:solidFill>
                  <a:sysClr val="windowText" lastClr="000000"/>
                </a:solidFill>
              </a:rPr>
              <a:pPr defTabSz="947044">
                <a:defRPr/>
              </a:pPr>
              <a:t>20</a:t>
            </a:fld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6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F182-57FA-EBC0-856E-18A527A7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ACD36-7746-867D-E57D-4A5105B25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388A6-04C5-DA4A-70A9-287BD2279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DE323-34FD-34FC-EAF2-0306FBC77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044">
              <a:defRPr/>
            </a:pPr>
            <a:fld id="{4A0C2C59-2378-4B0C-9397-BF9D0BCEF8DF}" type="slidenum">
              <a:rPr lang="en-US" kern="0">
                <a:solidFill>
                  <a:sysClr val="windowText" lastClr="000000"/>
                </a:solidFill>
              </a:rPr>
              <a:pPr defTabSz="947044">
                <a:defRPr/>
              </a:pPr>
              <a:t>21</a:t>
            </a:fld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06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044">
              <a:defRPr/>
            </a:pPr>
            <a:fld id="{507149A5-8D8B-4454-B21B-519D820E4A9C}" type="slidenum">
              <a:rPr lang="en-US" kern="0">
                <a:solidFill>
                  <a:sysClr val="windowText" lastClr="000000"/>
                </a:solidFill>
              </a:rPr>
              <a:pPr defTabSz="947044">
                <a:defRPr/>
              </a:pPr>
              <a:t>22</a:t>
            </a:fld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8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F56AD-D948-23DA-3AAB-BA30A731D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983B8-8BEF-BF5A-F0BC-B1A4BA22B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B0FD7-D190-5857-FB9D-08987C6DD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A7A77-98FA-7BB9-BA6F-8E2560FD7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044">
              <a:defRPr/>
            </a:pPr>
            <a:fld id="{4A0C2C59-2378-4B0C-9397-BF9D0BCEF8DF}" type="slidenum">
              <a:rPr lang="en-US" kern="0">
                <a:solidFill>
                  <a:sysClr val="windowText" lastClr="000000"/>
                </a:solidFill>
              </a:rPr>
              <a:pPr defTabSz="947044">
                <a:defRPr/>
              </a:pPr>
              <a:t>26</a:t>
            </a:fld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2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52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0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7602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9629" r="366" b="7252"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614339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8600" y="533400"/>
            <a:ext cx="7942686" cy="443198"/>
          </a:xfrm>
        </p:spPr>
        <p:txBody>
          <a:bodyPr wrap="square">
            <a:spAutoFit/>
          </a:bodyPr>
          <a:lstStyle>
            <a:lvl1pPr>
              <a:def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7533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64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40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4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87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85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47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2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3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16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41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75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60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7602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9629" r="366" b="7252"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614339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8600" y="533400"/>
            <a:ext cx="7942686" cy="443198"/>
          </a:xfrm>
        </p:spPr>
        <p:txBody>
          <a:bodyPr wrap="square">
            <a:spAutoFit/>
          </a:bodyPr>
          <a:lstStyle>
            <a:lvl1pPr>
              <a:def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0256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11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Freeform 14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174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5851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15675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7675" y="6477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606288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403961" y="145409"/>
            <a:ext cx="10006533" cy="228600"/>
          </a:xfrm>
        </p:spPr>
        <p:txBody>
          <a:bodyPr/>
          <a:lstStyle>
            <a:lvl1pPr>
              <a:defRPr kumimoji="0" lang="en-US" sz="1100" b="1" i="0" u="none" strike="noStrike" cap="none" spc="0" normalizeH="0" baseline="0" smtClean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+mn-lt"/>
                <a:cs typeface="Arial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71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701B9-59D9-241D-F7F5-1E8A558B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AF467DB-6942-0500-3F1B-E23DDEE2A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9707" y="2949900"/>
            <a:ext cx="281029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400" b="0" i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Click to edit Master title style</a:t>
            </a:r>
            <a:endParaRPr sz="3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178C474-2CA3-1DB5-D6F3-B33FDD97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742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47300" cy="744221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CF9B3F-75C0-8F6B-AEA8-DD20C31345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6962396F-9465-BEA5-7DBF-E925965D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Click to edit Master text styles</a:t>
            </a:r>
          </a:p>
          <a:p>
            <a:pPr marL="241300" marR="5080" lvl="1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Second level</a:t>
            </a:r>
          </a:p>
          <a:p>
            <a:pPr marL="241300" marR="5080" lvl="2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Third level</a:t>
            </a:r>
          </a:p>
          <a:p>
            <a:pPr marL="241300" marR="5080" lvl="3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Fourth level</a:t>
            </a: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2DD23F18-BACB-51E5-D986-AF468DA0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bg object 18">
            <a:extLst>
              <a:ext uri="{FF2B5EF4-FFF2-40B4-BE49-F238E27FC236}">
                <a16:creationId xmlns:a16="http://schemas.microsoft.com/office/drawing/2014/main" id="{C0C25CA3-2238-AC3C-CC80-142EBA7CB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588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g object 16">
            <a:extLst>
              <a:ext uri="{FF2B5EF4-FFF2-40B4-BE49-F238E27FC236}">
                <a16:creationId xmlns:a16="http://schemas.microsoft.com/office/drawing/2014/main" id="{2AC8AB4D-6CCA-9C10-4439-1845DC24E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199" y="228600"/>
            <a:ext cx="6931659" cy="6400800"/>
          </a:xfrm>
          <a:custGeom>
            <a:avLst/>
            <a:gdLst/>
            <a:ahLst/>
            <a:cxnLst/>
            <a:rect l="l" t="t" r="r" b="b"/>
            <a:pathLst>
              <a:path w="6931659" h="6400800">
                <a:moveTo>
                  <a:pt x="6931152" y="0"/>
                </a:moveTo>
                <a:lnTo>
                  <a:pt x="0" y="0"/>
                </a:lnTo>
                <a:lnTo>
                  <a:pt x="0" y="6400800"/>
                </a:lnTo>
                <a:lnTo>
                  <a:pt x="6931152" y="6400800"/>
                </a:lnTo>
                <a:lnTo>
                  <a:pt x="69311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17">
            <a:extLst>
              <a:ext uri="{FF2B5EF4-FFF2-40B4-BE49-F238E27FC236}">
                <a16:creationId xmlns:a16="http://schemas.microsoft.com/office/drawing/2014/main" id="{306F9929-309B-AE0A-0801-DEA2FA878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94859" y="228600"/>
            <a:ext cx="219710" cy="6400800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18">
            <a:extLst>
              <a:ext uri="{FF2B5EF4-FFF2-40B4-BE49-F238E27FC236}">
                <a16:creationId xmlns:a16="http://schemas.microsoft.com/office/drawing/2014/main" id="{013F3A6A-D126-C795-AE9C-EDBE980AC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3299" y="228600"/>
            <a:ext cx="219710" cy="6400800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DCEC600F-3810-77DA-CB9B-79BE090A57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4500" y="2787736"/>
            <a:ext cx="2280920" cy="1213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0922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43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70" normalizeH="0" baseline="0" noProof="0">
                <a:ln>
                  <a:noFill/>
                </a:ln>
                <a:solidFill>
                  <a:srgbClr val="00529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Click to edit Master title style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609951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07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99370" cy="707886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r>
              <a:rPr lang="en-US" sz="28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28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28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2800" i="0" spc="-40">
                <a:latin typeface="Poppins" pitchFamily="2" charset="77"/>
                <a:cs typeface="Poppins" pitchFamily="2" charset="77"/>
              </a:rPr>
            </a:br>
            <a:r>
              <a:rPr lang="en-US" sz="18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bg object 17">
            <a:extLst>
              <a:ext uri="{FF2B5EF4-FFF2-40B4-BE49-F238E27FC236}">
                <a16:creationId xmlns:a16="http://schemas.microsoft.com/office/drawing/2014/main" id="{E9FD20BA-76F9-B031-0B79-3F63B4AC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18">
            <a:extLst>
              <a:ext uri="{FF2B5EF4-FFF2-40B4-BE49-F238E27FC236}">
                <a16:creationId xmlns:a16="http://schemas.microsoft.com/office/drawing/2014/main" id="{59C7F3AD-CABD-3374-7597-CE359F051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7" descr="MassDOT Logo">
            <a:extLst>
              <a:ext uri="{FF2B5EF4-FFF2-40B4-BE49-F238E27FC236}">
                <a16:creationId xmlns:a16="http://schemas.microsoft.com/office/drawing/2014/main" id="{E83F4B9E-CC08-E107-C5C1-CC2F1C2A9E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  <p:sp>
        <p:nvSpPr>
          <p:cNvPr id="3" name="bg object 17">
            <a:extLst>
              <a:ext uri="{FF2B5EF4-FFF2-40B4-BE49-F238E27FC236}">
                <a16:creationId xmlns:a16="http://schemas.microsoft.com/office/drawing/2014/main" id="{C67C198E-4ABA-27D9-DA23-7DB3AF5FF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E436AAC6-AF63-E7BB-67AD-452A82281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7" descr="MassDOT Logo">
            <a:extLst>
              <a:ext uri="{FF2B5EF4-FFF2-40B4-BE49-F238E27FC236}">
                <a16:creationId xmlns:a16="http://schemas.microsoft.com/office/drawing/2014/main" id="{AD9E2D9A-8E05-A8B3-F335-714E33A2A2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60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:a16="http://schemas.microsoft.com/office/drawing/2014/main" id="{6880C750-AB3C-9851-A6E3-E0E2F0194127}"/>
              </a:ext>
            </a:extLst>
          </p:cNvPr>
          <p:cNvSpPr txBox="1">
            <a:spLocks/>
          </p:cNvSpPr>
          <p:nvPr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older 5">
            <a:extLst>
              <a:ext uri="{FF2B5EF4-FFF2-40B4-BE49-F238E27FC236}">
                <a16:creationId xmlns:a16="http://schemas.microsoft.com/office/drawing/2014/main" id="{1496C1EB-2919-0530-D2C7-0A64CFBE92E1}"/>
              </a:ext>
            </a:extLst>
          </p:cNvPr>
          <p:cNvSpPr txBox="1">
            <a:spLocks/>
          </p:cNvSpPr>
          <p:nvPr userDrawn="1"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29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701B9-59D9-241D-F7F5-1E8A558B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AF467DB-6942-0500-3F1B-E23DDEE2A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9707" y="2949900"/>
            <a:ext cx="281029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i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Divider </a:t>
            </a:r>
            <a:r>
              <a:rPr sz="3400" b="0" i="0" spc="-2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Page</a:t>
            </a:r>
            <a:endParaRPr sz="3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01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47300" cy="744221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CF9B3F-75C0-8F6B-AEA8-DD20C31345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6962396F-9465-BEA5-7DBF-E925965D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accessibility and usability, use Poppins font with the smallest size being 14pt font on all slides.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Remember to run the accessibility checker! It’s built into all Microsoft products. To run, go to the ribbon and select Review &gt; Check Accessibility. OR go to File &gt; Info &gt; Inspect Presentation drop down &gt; Select Check Accessibility.  It will show the results in a pane on the right side. By selecting each item listed, it will jump you to the issue. There is information about the error and support for fixing it. 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Always start your presentation with a new template. Do not reuse a previous presentation.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Make sure each slide has a unique title. Use ‘Part 1’ and ‘Part 2’ if you have more than one slide for the same topic.</a:t>
            </a: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2DD23F18-BACB-51E5-D986-AF468DA0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034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:a16="http://schemas.microsoft.com/office/drawing/2014/main" id="{6880C750-AB3C-9851-A6E3-E0E2F0194127}"/>
              </a:ext>
            </a:extLst>
          </p:cNvPr>
          <p:cNvSpPr txBox="1">
            <a:spLocks/>
          </p:cNvSpPr>
          <p:nvPr userDrawn="1"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15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1" y="1584718"/>
            <a:ext cx="10515972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87DD084B-D6CE-8549-975C-55C9DDBAB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2715AF96-5ECE-47C0-8CE4-C5099EE4A9B9}" type="datetime1">
              <a:rPr lang="en-US" smtClean="0"/>
              <a:t>5/9/2025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661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1" y="1584718"/>
            <a:ext cx="10515972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87DD084B-D6CE-8549-975C-55C9DDBAB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2715AF96-5ECE-47C0-8CE4-C5099EE4A9B9}" type="datetime1">
              <a:rPr lang="en-US" smtClean="0"/>
              <a:t>5/9/2025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461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603343" y="6503584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 userDrawn="1"/>
        </p:nvSpPr>
        <p:spPr bwMode="auto">
          <a:xfrm>
            <a:off x="0" y="942086"/>
            <a:ext cx="12205088" cy="45719"/>
          </a:xfrm>
          <a:prstGeom prst="rect">
            <a:avLst/>
          </a:prstGeom>
          <a:solidFill>
            <a:srgbClr val="21336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32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0">
          <p15:clr>
            <a:srgbClr val="FBAE40"/>
          </p15:clr>
        </p15:guide>
        <p15:guide id="2" pos="723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13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6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5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6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68F6BC1-8266-4D12-96DD-909D5278AA3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43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5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856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accessibility and usability, use Poppins font with the smallest size being 14pt font on all slides.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Remember to run the accessibility checker! It’s built into all Microsoft products. To run, go to the ribbon and select Review &gt; Check Accessibility. OR go to File &gt; Info &gt; Inspect Presentation drop down &gt; Select Check Accessibility.  It will show the results in a pane on the right side. By selecting each item listed, it will jump you to the issue. There is information about the error and support for fixing it. 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Always start your presentation with a new template. Do not reuse a previous presentation.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Make sure each slide has a unique title. Use ‘Part 1’ and ‘Part 2’ if you have more than one slide for the same topic.</a:t>
            </a:r>
          </a:p>
        </p:txBody>
      </p:sp>
      <p:sp>
        <p:nvSpPr>
          <p:cNvPr id="7" name="bg object 17">
            <a:extLst>
              <a:ext uri="{FF2B5EF4-FFF2-40B4-BE49-F238E27FC236}">
                <a16:creationId xmlns:a16="http://schemas.microsoft.com/office/drawing/2014/main" id="{5104C654-EB52-AD93-04AC-CB454DD5F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6154190B-DFD1-6D3D-E16D-4BA473BE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7" descr="MassDOT Logo">
            <a:extLst>
              <a:ext uri="{FF2B5EF4-FFF2-40B4-BE49-F238E27FC236}">
                <a16:creationId xmlns:a16="http://schemas.microsoft.com/office/drawing/2014/main" id="{443BEFB0-71BD-4149-0537-7447E565E4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022259BC-4E9D-9794-E40F-3D7450B97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8">
            <a:extLst>
              <a:ext uri="{FF2B5EF4-FFF2-40B4-BE49-F238E27FC236}">
                <a16:creationId xmlns:a16="http://schemas.microsoft.com/office/drawing/2014/main" id="{BD615877-9B07-91D4-E99D-23592BF1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7" descr="MassDOT Logo">
            <a:extLst>
              <a:ext uri="{FF2B5EF4-FFF2-40B4-BE49-F238E27FC236}">
                <a16:creationId xmlns:a16="http://schemas.microsoft.com/office/drawing/2014/main" id="{C9FCAC5B-52B7-F521-E34E-42BB4C52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3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12700" indent="0" eaLnBrk="1" hangingPunct="1">
        <a:buNone/>
        <a:defRPr lang="en-US" sz="1600" b="0" baseline="0" dirty="0" smtClean="0"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0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massachusetts-federal-grant-matching-funds" TargetMode="External"/><Relationship Id="rId2" Type="http://schemas.openxmlformats.org/officeDocument/2006/relationships/hyperlink" Target="https://forms.office.com/Pages/ResponsePage.aspx?id=Fh2GPrdIDkqYBowE2Bt7KhfzQgLHqeZApubrvc3icp5UNkVaMkQxUU4wSFQxNzNHRTFQWllZRk5DTS4u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edfundsinfra@mass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yersforgoodgovernment.org/fund-protection-legal-guidance-request" TargetMode="External"/><Relationship Id="rId2" Type="http://schemas.openxmlformats.org/officeDocument/2006/relationships/hyperlink" Target="https://www.lawyersforgoodgovernmen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vironmentalprotectionnetwork.org/epn-newsletter/subscribe/" TargetMode="External"/><Relationship Id="rId5" Type="http://schemas.openxmlformats.org/officeDocument/2006/relationships/hyperlink" Target="https://www.environmentalprotectionnetwork.org/ffog-february-11-2025/" TargetMode="External"/><Relationship Id="rId4" Type="http://schemas.openxmlformats.org/officeDocument/2006/relationships/hyperlink" Target="https://www.environmentalprotectionnetwork.or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www.mass.gov/safe-routes-to-schoo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.gov/orgs/federal-funds-infrastructure-office" TargetMode="External"/><Relationship Id="rId3" Type="http://schemas.openxmlformats.org/officeDocument/2006/relationships/hyperlink" Target="mailto:Derek.Krevat@dot.state.ma.us" TargetMode="External"/><Relationship Id="rId7" Type="http://schemas.openxmlformats.org/officeDocument/2006/relationships/hyperlink" Target="https://www.grants.gov/search-gran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transportation.gov/dot-navigator" TargetMode="External"/><Relationship Id="rId5" Type="http://schemas.openxmlformats.org/officeDocument/2006/relationships/hyperlink" Target="mailto:MassDOTGrantCenral@DOT.state.ma.us" TargetMode="External"/><Relationship Id="rId4" Type="http://schemas.openxmlformats.org/officeDocument/2006/relationships/hyperlink" Target="mailto:Kristen.E.Rebelo@DOT.state.ma.us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jpeg"/><Relationship Id="rId10" Type="http://schemas.openxmlformats.org/officeDocument/2006/relationships/image" Target="../media/image50.emf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1.wdp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57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3.png"/><Relationship Id="rId11" Type="http://schemas.openxmlformats.org/officeDocument/2006/relationships/image" Target="../media/image65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s.gov/credits-deductions/register-for-elective-payment-or-transfer-of-credits" TargetMode="External"/><Relationship Id="rId3" Type="http://schemas.openxmlformats.org/officeDocument/2006/relationships/hyperlink" Target="https://www.americanprogress.org/events/how-cities-can-take-advantage-of-direct-pay/" TargetMode="External"/><Relationship Id="rId7" Type="http://schemas.openxmlformats.org/officeDocument/2006/relationships/hyperlink" Target="https://docs.google.com/spreadsheets/d/1xAm8qMFhy-Dd1-kUbC3CwxmcM_hhXVDA/edit#gid=1414008680" TargetMode="External"/><Relationship Id="rId2" Type="http://schemas.openxmlformats.org/officeDocument/2006/relationships/hyperlink" Target="https://www.mass.gov/info-details/direct-pay-information---unpublished?auHash=PPZJItQdhuHKyBkFE7zh6bHNa5qCuAgyDQds2xN-p2o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docs.google.com/spreadsheets/d/1CVRK0u2hud4j6Fl50fVkNJRWxtrtjLZ6/edit#gid=943854338" TargetMode="External"/><Relationship Id="rId5" Type="http://schemas.openxmlformats.org/officeDocument/2006/relationships/hyperlink" Target="https://docs.google.com/spreadsheets/d/1-kzQNtIJ8VqlMpvNtyHYqDT1OUKs3S7U/edit#gid=1857506849" TargetMode="External"/><Relationship Id="rId4" Type="http://schemas.openxmlformats.org/officeDocument/2006/relationships/hyperlink" Target="https://www.lawyersforgoodgovernment.org/elective-pay-ira-tax-incentives" TargetMode="External"/><Relationship Id="rId9" Type="http://schemas.openxmlformats.org/officeDocument/2006/relationships/hyperlink" Target="https://www.irs.gov/credits-deductions/elective-pay-and-transferability-frequently-asked-questions-elective-pay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mailto:FedFundsInfra@mass.gov" TargetMode="Externa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yersforgoodgovernment.org/fund-protection-legal-guidance-request" TargetMode="External"/><Relationship Id="rId2" Type="http://schemas.openxmlformats.org/officeDocument/2006/relationships/hyperlink" Target="https://www.lawyersforgoodgovernmen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vironmentalprotectionnetwork.org/epn-newsletter/subscribe/" TargetMode="External"/><Relationship Id="rId5" Type="http://schemas.openxmlformats.org/officeDocument/2006/relationships/hyperlink" Target="https://www.environmentalprotectionnetwork.org/ffog-february-11-2025/" TargetMode="External"/><Relationship Id="rId4" Type="http://schemas.openxmlformats.org/officeDocument/2006/relationships/hyperlink" Target="https://www.environmentalprotectionnetwork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540FAC9-3505-49ED-9B06-A0F8C1485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79B3CD-E329-42F5-B136-BA1F37EC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464" y="484632"/>
            <a:ext cx="7453538" cy="5880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87882-DF90-E287-A6BF-24F2BC095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096" y="977900"/>
            <a:ext cx="6539558" cy="3327734"/>
          </a:xfrm>
        </p:spPr>
        <p:txBody>
          <a:bodyPr anchor="b">
            <a:normAutofit/>
          </a:bodyPr>
          <a:lstStyle/>
          <a:p>
            <a:r>
              <a:rPr lang="en-US" sz="5400"/>
              <a:t>Federal funds &amp; infrastructure office </a:t>
            </a:r>
            <a:r>
              <a:rPr lang="en-US" sz="5400" b="1"/>
              <a:t>community tour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96C16-BDB2-15EE-4778-FA5D2DB3A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96" y="4621235"/>
            <a:ext cx="6539558" cy="1225028"/>
          </a:xfrm>
        </p:spPr>
        <p:txBody>
          <a:bodyPr anchor="t">
            <a:normAutofit/>
          </a:bodyPr>
          <a:lstStyle/>
          <a:p>
            <a:pPr algn="r"/>
            <a:r>
              <a:rPr lang="en-US" sz="2000"/>
              <a:t>UMass Amherst, Henry M. Thomas III Center, Springfield</a:t>
            </a:r>
          </a:p>
          <a:p>
            <a:pPr algn="r"/>
            <a:r>
              <a:rPr lang="en-US" sz="2000"/>
              <a:t>May 7, 2025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B042EF-3024-4C57-B282-1B30607FB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58680" y="4476657"/>
            <a:ext cx="53709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A0B4097-B645-43E0-A2B5-B8D688E7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84632"/>
            <a:ext cx="3584224" cy="588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7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158559" y="643467"/>
            <a:ext cx="422956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Massachusetts Federal match legislation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4FF78-B142-84EA-0463-0190E96E2742}"/>
              </a:ext>
            </a:extLst>
          </p:cNvPr>
          <p:cNvSpPr txBox="1"/>
          <p:nvPr/>
        </p:nvSpPr>
        <p:spPr>
          <a:xfrm>
            <a:off x="4892386" y="440680"/>
            <a:ext cx="6918613" cy="6217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Matching Funds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Unlocks up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$750M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matching funds for federal programs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Eligible entities, including RPA’s can now apply for match via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FFIO Match Request Form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Learn more on the new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Massachusetts Matching Funds Website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Financial Assistance for Municipalities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Allocates up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$50M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in the form of grants, loans, or other financial assistance, which may be directed to municipalities.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 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Explore providing start-up capital for Direct Pay-eligible projects, etc.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Technical Assistance for Municipalities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Allocates up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$12M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technical support to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munis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grant application development and implementation assistance for successful awards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Leverage existing municipal outreach (partnership meetings, upcoming community tour, etc.) to understand municipal needs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GrantWell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Simplifying Federal Grant Application Processes with AI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8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210312" y="643467"/>
            <a:ext cx="410565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Matching funds process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4FF78-B142-84EA-0463-0190E96E2742}"/>
              </a:ext>
            </a:extLst>
          </p:cNvPr>
          <p:cNvSpPr txBox="1"/>
          <p:nvPr/>
        </p:nvSpPr>
        <p:spPr>
          <a:xfrm>
            <a:off x="4812855" y="130629"/>
            <a:ext cx="7379145" cy="6924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Eligible applicants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State agencies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Independent governmental state or public entities (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quasis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Municipalities (cities and towns)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Tribes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Regional planning agencies (RPAs)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Community development corporations (CDCs)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development authorities or agencies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Private entities (under review)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Application process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Fill out Federal Matching Funds Form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Email supporting materials to 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fedfundsinfra@mass.gov</a:t>
            </a:r>
            <a:endParaRPr kumimoji="0" lang="en-US" sz="2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Questions on form or materials: reach out to Bob and Sam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If your agency works with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munis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on a federal program,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have the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muni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who would be award recipient apply for match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Timeline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Three (3) weeks prior to federal application submission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FFIO and ANF review on a rolling basis (for now)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Still reviewing how to process retroactive requests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8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005C4-BF74-9D41-5A45-2F5446F7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1F351A-2D81-EA7E-AFB8-19180E8A0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6902BC-2047-CED0-7579-993552370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DF48A7-0091-E824-9FFD-D85FEB8BA038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Federal funding: Springfield area WINS</a:t>
            </a:r>
          </a:p>
        </p:txBody>
      </p:sp>
      <p:pic>
        <p:nvPicPr>
          <p:cNvPr id="16" name="Picture 15" descr="Electric School Buses and the Grid">
            <a:extLst>
              <a:ext uri="{FF2B5EF4-FFF2-40B4-BE49-F238E27FC236}">
                <a16:creationId xmlns:a16="http://schemas.microsoft.com/office/drawing/2014/main" id="{7EBF42B3-11F5-2E49-2EC6-35068EBC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71" y="4703381"/>
            <a:ext cx="2962732" cy="1975460"/>
          </a:xfrm>
          <a:prstGeom prst="rect">
            <a:avLst/>
          </a:prstGeom>
          <a:noFill/>
          <a:ln w="28575">
            <a:solidFill>
              <a:srgbClr val="1CAD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BB986B14-B969-27A4-1D66-72EF5F11999D}"/>
              </a:ext>
            </a:extLst>
          </p:cNvPr>
          <p:cNvSpPr txBox="1"/>
          <p:nvPr/>
        </p:nvSpPr>
        <p:spPr>
          <a:xfrm>
            <a:off x="8389497" y="4732196"/>
            <a:ext cx="3479208" cy="196977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+mn-cs"/>
              </a:rPr>
              <a:t>$9.8 Million for Clean School Buses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$9,875,000 </a:t>
            </a:r>
            <a:r>
              <a:rPr kumimoji="0" lang="en-US" sz="160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from the </a:t>
            </a: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Clean School Bus Program </a:t>
            </a:r>
            <a:r>
              <a:rPr kumimoji="0" lang="en-US" sz="160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Lower Pioneer Valley </a:t>
            </a:r>
            <a:r>
              <a:rPr lang="en-US" sz="1600" b="1" kern="100">
                <a:solidFill>
                  <a:prstClr val="black"/>
                </a:solidFill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Collaborative in West Springfield</a:t>
            </a:r>
            <a:endParaRPr kumimoji="0" lang="en-US" sz="160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E331D-BBF4-F72B-9860-23E6633FC11C}"/>
              </a:ext>
            </a:extLst>
          </p:cNvPr>
          <p:cNvSpPr txBox="1">
            <a:spLocks/>
          </p:cNvSpPr>
          <p:nvPr/>
        </p:nvSpPr>
        <p:spPr>
          <a:xfrm>
            <a:off x="4764120" y="709418"/>
            <a:ext cx="3879530" cy="3526015"/>
          </a:xfrm>
          <a:prstGeom prst="rect">
            <a:avLst/>
          </a:prstGeom>
          <a:ln w="28575">
            <a:noFill/>
          </a:ln>
        </p:spPr>
        <p:txBody>
          <a:bodyPr vert="horz" lIns="45720" tIns="45720" rIns="45720" bIns="45720" rtlCol="0" anchor="ctr">
            <a:normAutofit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9pPr>
          </a:lstStyle>
          <a:p>
            <a:pPr marL="127635" marR="0" lvl="1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$175 Million to Advance West-East Rail</a:t>
            </a:r>
          </a:p>
          <a:p>
            <a:pPr marL="127635" marR="0" lvl="1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MassDOT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6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</a:t>
            </a:r>
            <a:r>
              <a:rPr lang="en-US" sz="1600">
                <a:solidFill>
                  <a:prstClr val="black"/>
                </a:solidFill>
              </a:rPr>
              <a:t>s awarded $</a:t>
            </a:r>
            <a:r>
              <a:rPr lang="en-US" sz="1600" b="1">
                <a:solidFill>
                  <a:prstClr val="black"/>
                </a:solidFill>
              </a:rPr>
              <a:t>36,800,000</a:t>
            </a:r>
            <a:r>
              <a:rPr lang="en-US" sz="1600">
                <a:solidFill>
                  <a:prstClr val="black"/>
                </a:solidFill>
              </a:rPr>
              <a:t> from the </a:t>
            </a:r>
            <a:r>
              <a:rPr lang="en-US" sz="1600" b="1">
                <a:solidFill>
                  <a:prstClr val="black"/>
                </a:solidFill>
              </a:rPr>
              <a:t>DOT-FRA Consolidated Rail Infrastructure &amp; Safety Improvements program for improvements to Union Station. </a:t>
            </a:r>
            <a:r>
              <a:rPr lang="en-US" sz="1600">
                <a:solidFill>
                  <a:prstClr val="black"/>
                </a:solidFill>
              </a:rPr>
              <a:t>Funds will be used to advance West-East Rail, building on the </a:t>
            </a:r>
            <a:r>
              <a:rPr lang="en-US" sz="1600" b="1">
                <a:solidFill>
                  <a:prstClr val="black"/>
                </a:solidFill>
              </a:rPr>
              <a:t>$108,000,000 </a:t>
            </a:r>
            <a:r>
              <a:rPr lang="en-US" sz="1600">
                <a:solidFill>
                  <a:prstClr val="black"/>
                </a:solidFill>
              </a:rPr>
              <a:t>award from the previous year. 2 other Massachusetts entities were also awarded over </a:t>
            </a:r>
            <a:r>
              <a:rPr lang="en-US" sz="1600" b="1">
                <a:solidFill>
                  <a:prstClr val="black"/>
                </a:solidFill>
              </a:rPr>
              <a:t>$30,000,000</a:t>
            </a:r>
            <a:r>
              <a:rPr lang="en-US" sz="1600">
                <a:solidFill>
                  <a:prstClr val="black"/>
                </a:solidFill>
              </a:rPr>
              <a:t>.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15387E69-E344-E7B3-CF83-C117A5E9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643467"/>
            <a:ext cx="3105105" cy="39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45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005C4-BF74-9D41-5A45-2F5446F7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1F351A-2D81-EA7E-AFB8-19180E8A0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6902BC-2047-CED0-7579-993552370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DF48A7-0091-E824-9FFD-D85FEB8BA038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Federal funding: Springfield area WINS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6F876B-8CA5-ED01-6900-767CA9D91559}"/>
              </a:ext>
            </a:extLst>
          </p:cNvPr>
          <p:cNvSpPr txBox="1">
            <a:spLocks/>
          </p:cNvSpPr>
          <p:nvPr/>
        </p:nvSpPr>
        <p:spPr>
          <a:xfrm>
            <a:off x="7920527" y="403699"/>
            <a:ext cx="4009159" cy="1488931"/>
          </a:xfrm>
          <a:prstGeom prst="rect">
            <a:avLst/>
          </a:prstGeom>
          <a:ln w="28575">
            <a:noFill/>
          </a:ln>
        </p:spPr>
        <p:txBody>
          <a:bodyPr vert="horz" lIns="45720" tIns="45720" rIns="4572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" lvl="1" indent="0">
              <a:buClr>
                <a:srgbClr val="1CADE4"/>
              </a:buClr>
              <a:buNone/>
              <a:defRPr/>
            </a:pPr>
            <a:r>
              <a:rPr lang="en-US" sz="2000" b="1"/>
              <a:t>$15,012,800 in Safe Streets and Roads for All funding </a:t>
            </a:r>
            <a:r>
              <a:rPr lang="en-US"/>
              <a:t>for the City of Springfield citywide safety improvements and </a:t>
            </a:r>
            <a:r>
              <a:rPr lang="en-US" b="1"/>
              <a:t>$1,000,000 </a:t>
            </a:r>
            <a:r>
              <a:rPr lang="en-US"/>
              <a:t>for Pioneer Valley Planning Commission</a:t>
            </a:r>
            <a:endParaRPr kumimoji="0" lang="en-US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83D5BC-405A-E484-FA4F-B4230CA407AB}"/>
              </a:ext>
            </a:extLst>
          </p:cNvPr>
          <p:cNvSpPr txBox="1">
            <a:spLocks/>
          </p:cNvSpPr>
          <p:nvPr/>
        </p:nvSpPr>
        <p:spPr>
          <a:xfrm>
            <a:off x="4888268" y="2441731"/>
            <a:ext cx="3534879" cy="1488931"/>
          </a:xfrm>
          <a:prstGeom prst="rect">
            <a:avLst/>
          </a:prstGeom>
          <a:ln w="28575">
            <a:noFill/>
          </a:ln>
        </p:spPr>
        <p:txBody>
          <a:bodyPr vert="horz" lIns="45720" tIns="45720" rIns="4572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lang="en-US" sz="2000" b="1"/>
              <a:t>$6,000,000 </a:t>
            </a:r>
            <a:r>
              <a:rPr lang="en-US" sz="2000"/>
              <a:t>in </a:t>
            </a:r>
            <a:r>
              <a:rPr lang="en-US" sz="2000" b="1"/>
              <a:t>Urban Forestry </a:t>
            </a:r>
            <a:r>
              <a:rPr lang="en-US"/>
              <a:t>grants for the City of Springfield</a:t>
            </a:r>
            <a:r>
              <a:rPr lang="en-US" b="1"/>
              <a:t> </a:t>
            </a:r>
            <a:endParaRPr kumimoji="0" lang="en-US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28" name="Picture 4" descr="Safe Streets and Roads for All Grant Program Applications Open - Virginia  Association of Counties">
            <a:extLst>
              <a:ext uri="{FF2B5EF4-FFF2-40B4-BE49-F238E27FC236}">
                <a16:creationId xmlns:a16="http://schemas.microsoft.com/office/drawing/2014/main" id="{D49AE86F-A034-E50E-7D89-303267FA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91" y="437628"/>
            <a:ext cx="2658822" cy="2054627"/>
          </a:xfrm>
          <a:prstGeom prst="rect">
            <a:avLst/>
          </a:prstGeom>
          <a:noFill/>
          <a:ln w="28575">
            <a:solidFill>
              <a:srgbClr val="1CAD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grass, person&#10;&#10;AI-generated content may be incorrect.">
            <a:extLst>
              <a:ext uri="{FF2B5EF4-FFF2-40B4-BE49-F238E27FC236}">
                <a16:creationId xmlns:a16="http://schemas.microsoft.com/office/drawing/2014/main" id="{E6139A12-2D97-489C-1640-0A7A6548C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847" y="2612136"/>
            <a:ext cx="2734518" cy="1633728"/>
          </a:xfrm>
          <a:prstGeom prst="rect">
            <a:avLst/>
          </a:prstGeom>
          <a:ln w="28575">
            <a:solidFill>
              <a:srgbClr val="1CADE4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E1C6F5-423F-1F5A-5A48-C850A786237F}"/>
              </a:ext>
            </a:extLst>
          </p:cNvPr>
          <p:cNvSpPr txBox="1"/>
          <p:nvPr/>
        </p:nvSpPr>
        <p:spPr>
          <a:xfrm>
            <a:off x="4999391" y="4461873"/>
            <a:ext cx="353487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+mn-cs"/>
              </a:rPr>
              <a:t>(Statewide) $147 Million for Broadband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Massachusetts awarded over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$147,000,000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from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National Telecommunications and Information Agency’s Broadband, Equity, Access, and Deployment program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 to expand high speed internet access in unserved and underserved locations in the state.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Cambri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151B7C-1FD9-8D0D-AFE7-E0CC4D970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847" y="4965370"/>
            <a:ext cx="3144025" cy="12539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4493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FEAE8-A3EC-D77E-1FA1-B2B5ED591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038CE2E-68DC-8371-FD8C-CCA4F914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A68BAC-439F-C73E-3999-55B65B455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1AC5ED-5DBE-6511-25C1-0014F201F624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Resources for federal grant awardees </a:t>
            </a:r>
            <a:endParaRPr lang="en-US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77ED9-920C-1F5F-2B25-1C367241E401}"/>
              </a:ext>
            </a:extLst>
          </p:cNvPr>
          <p:cNvSpPr txBox="1"/>
          <p:nvPr/>
        </p:nvSpPr>
        <p:spPr>
          <a:xfrm>
            <a:off x="5068112" y="214009"/>
            <a:ext cx="678179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256032">
              <a:defRPr/>
            </a:pPr>
            <a:r>
              <a:rPr lang="en-US" sz="2200">
                <a:solidFill>
                  <a:prstClr val="black"/>
                </a:solidFill>
                <a:ea typeface="+mn-lt"/>
                <a:cs typeface="+mn-lt"/>
              </a:rPr>
              <a:t>Below are two external resources related to frozen or at-risk federal awards.</a:t>
            </a:r>
            <a:r>
              <a:rPr lang="en-US" sz="2200" b="1">
                <a:solidFill>
                  <a:prstClr val="black"/>
                </a:solidFill>
                <a:ea typeface="+mn-lt"/>
                <a:cs typeface="+mn-lt"/>
              </a:rPr>
              <a:t> Please note that this message does not constitute legal advice.</a:t>
            </a:r>
            <a:r>
              <a:rPr lang="en-US" sz="2200">
                <a:solidFill>
                  <a:prstClr val="black"/>
                </a:solidFill>
                <a:ea typeface="+mn-lt"/>
                <a:cs typeface="+mn-lt"/>
              </a:rPr>
              <a:t>  We will stay in contact as we learn more about the availability of federal funds.  </a:t>
            </a:r>
            <a:r>
              <a:rPr lang="en-US" sz="2000">
                <a:solidFill>
                  <a:prstClr val="black"/>
                </a:solidFill>
                <a:ea typeface="+mn-lt"/>
                <a:cs typeface="+mn-lt"/>
              </a:rPr>
              <a:t> </a:t>
            </a:r>
            <a:endParaRPr lang="en-US">
              <a:solidFill>
                <a:prstClr val="black"/>
              </a:solidFill>
            </a:endParaRPr>
          </a:p>
          <a:p>
            <a:pPr marL="0" marR="0" lvl="0" indent="0" algn="ctr" defTabSz="2560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14" name="Content Placeholder 61">
            <a:extLst>
              <a:ext uri="{FF2B5EF4-FFF2-40B4-BE49-F238E27FC236}">
                <a16:creationId xmlns:a16="http://schemas.microsoft.com/office/drawing/2014/main" id="{2CE27A3D-D986-1933-1104-C07457AD4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506" y="1970691"/>
            <a:ext cx="6501281" cy="4246705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en-US">
                <a:latin typeface="TW Cen MT"/>
                <a:ea typeface="Calibri"/>
                <a:cs typeface="Calibri"/>
                <a:hlinkClick r:id="rId2"/>
              </a:rPr>
              <a:t>Lawyers for Good Government (L4GG</a:t>
            </a:r>
            <a:r>
              <a:rPr lang="en-US">
                <a:latin typeface="TW Cen MT"/>
                <a:ea typeface="Calibri"/>
                <a:cs typeface="Calibri"/>
              </a:rPr>
              <a:t>), who are running a Fund Protection Clinic to support grantees and sub-awardees of federal programs facing threats to their funding. The intake form for the clinic is </a:t>
            </a:r>
            <a:r>
              <a:rPr lang="en-US">
                <a:latin typeface="TW Cen MT"/>
                <a:ea typeface="Calibri"/>
                <a:cs typeface="Calibri"/>
                <a:hlinkClick r:id="rId3"/>
              </a:rPr>
              <a:t>here</a:t>
            </a:r>
            <a:r>
              <a:rPr lang="en-US">
                <a:latin typeface="TW Cen MT"/>
                <a:ea typeface="Calibri"/>
                <a:cs typeface="Calibri"/>
              </a:rPr>
              <a:t>.</a:t>
            </a:r>
            <a:endParaRPr lang="en-US"/>
          </a:p>
          <a:p>
            <a:pPr>
              <a:buFont typeface="Arial" panose="020B0602020104020603" pitchFamily="34" charset="0"/>
              <a:buChar char="•"/>
            </a:pPr>
            <a:r>
              <a:rPr lang="en-US">
                <a:ea typeface="+mn-lt"/>
                <a:cs typeface="+mn-lt"/>
              </a:rPr>
              <a:t>The </a:t>
            </a:r>
            <a:r>
              <a:rPr lang="en-US">
                <a:ea typeface="+mn-lt"/>
                <a:cs typeface="+mn-lt"/>
                <a:hlinkClick r:id="rId4"/>
              </a:rPr>
              <a:t>Environmental Protection Network</a:t>
            </a:r>
            <a:r>
              <a:rPr lang="en-US">
                <a:ea typeface="+mn-lt"/>
                <a:cs typeface="+mn-lt"/>
              </a:rPr>
              <a:t>, which maintains a network of hundreds of former EPA staff and appointees and has been providing extensive technical assistance to grantees and sub-awardees. </a:t>
            </a:r>
            <a:r>
              <a:rPr lang="en-US">
                <a:ea typeface="+mn-lt"/>
                <a:cs typeface="+mn-lt"/>
                <a:hlinkClick r:id="rId5"/>
              </a:rPr>
              <a:t>This</a:t>
            </a:r>
            <a:r>
              <a:rPr lang="en-US">
                <a:ea typeface="+mn-lt"/>
                <a:cs typeface="+mn-lt"/>
              </a:rPr>
              <a:t> is the type of resource they are putting out and they are in close communication with many grantees and sub-awardees, including NGOs, municipalities, and Tribal governments. You can sign up for their email list </a:t>
            </a:r>
            <a:r>
              <a:rPr lang="en-US">
                <a:ea typeface="+mn-lt"/>
                <a:cs typeface="+mn-lt"/>
                <a:hlinkClick r:id="rId6"/>
              </a:rPr>
              <a:t>here</a:t>
            </a:r>
            <a:r>
              <a:rPr lang="en-US">
                <a:ea typeface="+mn-lt"/>
                <a:cs typeface="+mn-lt"/>
              </a:rPr>
              <a:t> - they are sending out frequent updates and resources.</a:t>
            </a:r>
            <a:endParaRPr lang="en-US">
              <a:latin typeface="TW Cen MT"/>
              <a:ea typeface="Calibri"/>
              <a:cs typeface="Calibri"/>
            </a:endParaRPr>
          </a:p>
          <a:p>
            <a:endParaRPr lang="en-US">
              <a:latin typeface="TW Cen MT"/>
              <a:ea typeface="Calibri"/>
              <a:cs typeface="Calibri"/>
            </a:endParaRPr>
          </a:p>
          <a:p>
            <a:endParaRPr lang="en-US">
              <a:latin typeface="TW Cen M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972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FB9A7-C8DD-7F1A-F23E-02E2D28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New Federal Funding Opportunities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18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B00F9-BAAB-C8DE-E968-A29D8586C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E7F279F-4B22-AE75-6585-699D8D9B4F39}"/>
              </a:ext>
            </a:extLst>
          </p:cNvPr>
          <p:cNvSpPr txBox="1">
            <a:spLocks/>
          </p:cNvSpPr>
          <p:nvPr/>
        </p:nvSpPr>
        <p:spPr>
          <a:xfrm>
            <a:off x="890454" y="108836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906486-E95B-F55A-6695-30C3148FF2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73065"/>
              </p:ext>
            </p:extLst>
          </p:nvPr>
        </p:nvGraphicFramePr>
        <p:xfrm>
          <a:off x="435429" y="885371"/>
          <a:ext cx="11160102" cy="3905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24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823287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69173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1325800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2156597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6999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50982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i="0" u="none" strike="noStrike" noProof="0">
                        <a:solidFill>
                          <a:schemeClr val="tx2"/>
                        </a:solidFill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Rural and Tribal Assistance Pilot Program </a:t>
                      </a:r>
                      <a:r>
                        <a:rPr lang="en-US" sz="1600" b="1" i="0" u="none" strike="noStrike" noProof="0">
                          <a:solidFill>
                            <a:schemeClr val="accent6">
                              <a:lumMod val="76000"/>
                            </a:schemeClr>
                          </a:solidFill>
                          <a:latin typeface="TW Cen MT"/>
                        </a:rPr>
                        <a:t>(Reapply!)</a:t>
                      </a:r>
                      <a:endParaRPr lang="en-US" sz="1600" b="1">
                        <a:solidFill>
                          <a:schemeClr val="accent6">
                            <a:lumMod val="76000"/>
                          </a:schemeClr>
                        </a:solidFill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 b="1">
                        <a:solidFill>
                          <a:schemeClr val="tx2"/>
                        </a:solidFill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TW Cen MT"/>
                        </a:rPr>
                        <a:t>Rural local governments, tribes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491713"/>
                  </a:ext>
                </a:extLst>
              </a:tr>
              <a:tr h="57119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Safe Streets and Roads for All (SS4A)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Local governments, tribes, school districts, universities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6/26/2025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09465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FY25 School Violence Prevention Program (DOJ)</a:t>
                      </a:r>
                      <a:endParaRPr lang="en-US" sz="1600" b="1" i="0" u="none" strike="noStrike" noProof="0">
                        <a:solidFill>
                          <a:schemeClr val="tx2"/>
                        </a:solidFill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 and Local Gov., School Districts, Tribes, law enforcement agencies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6/18/2025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930824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Partnership for Fish and Wildlife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 b="1" i="0" u="none" strike="noStrike" kern="1200" noProof="0">
                        <a:solidFill>
                          <a:srgbClr val="1CADE4"/>
                        </a:solidFill>
                        <a:effectLst/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State, Local Governments, Tribes, For-Profits, Nonprofits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$750,000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9/30/2025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04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177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364B-918C-3614-F88C-8F98C3E49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4824B3-E180-B9AC-7866-9D04316AA534}"/>
              </a:ext>
            </a:extLst>
          </p:cNvPr>
          <p:cNvSpPr txBox="1">
            <a:spLocks/>
          </p:cNvSpPr>
          <p:nvPr/>
        </p:nvSpPr>
        <p:spPr>
          <a:xfrm>
            <a:off x="890454" y="108836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F77AF29-0B54-90B1-E385-893ABDB78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326699"/>
              </p:ext>
            </p:extLst>
          </p:nvPr>
        </p:nvGraphicFramePr>
        <p:xfrm>
          <a:off x="435429" y="885371"/>
          <a:ext cx="11160102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24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823287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69173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1325800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2156597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4475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123856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2"/>
                          </a:solidFill>
                          <a:effectLst/>
                          <a:latin typeface="TW Cen MT"/>
                        </a:rPr>
                        <a:t>Fire Science Innovations through Research and Education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 b="1" i="0" kern="120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Unrestricted</a:t>
                      </a:r>
                      <a:endParaRPr lang="en-US" sz="1600"/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/>
                    </a:p>
                    <a:p>
                      <a:pPr lvl="0" algn="ctr"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/>
                    </a:p>
                    <a:p>
                      <a:pPr lvl="0" algn="ctr"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6/20/2025</a:t>
                      </a:r>
                      <a:endParaRPr lang="en-US" sz="1600"/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27445"/>
                  </a:ext>
                </a:extLst>
              </a:tr>
              <a:tr h="12385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2"/>
                          </a:solidFill>
                          <a:effectLst/>
                          <a:latin typeface="TW Cen MT"/>
                        </a:rPr>
                        <a:t>Empower to Grow (E2G) Program Manufacturing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 b="1" i="0" kern="120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NGOs, Private, universities</a:t>
                      </a:r>
                      <a:endParaRPr lang="en-US" sz="1600"/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$1,148,658 for 3 awards</a:t>
                      </a:r>
                      <a:endParaRPr lang="en-US" sz="1600"/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/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5/28/2025</a:t>
                      </a:r>
                      <a:endParaRPr lang="en-US" sz="1600"/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970916"/>
                  </a:ext>
                </a:extLst>
              </a:tr>
              <a:tr h="549052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NSF - Applied Mathematics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 b="1" i="0" kern="120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Unrestricted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11/17/2025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952951"/>
                  </a:ext>
                </a:extLst>
              </a:tr>
              <a:tr h="1238560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FY26 Department of Defense Multidisciplinary Research Program of the University Research Initiative (MURI)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 b="1" i="0" kern="120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Universities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$4,500,000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9/5/2025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151720"/>
                  </a:ext>
                </a:extLst>
              </a:tr>
              <a:tr h="100872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D.4 University Leadership Initiative 2 (ULI2)- NASA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marL="0" lvl="0" algn="ctr">
                        <a:buNone/>
                      </a:pP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 b="1" i="0" kern="120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Unrestricted (target: Universities)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lvl="0" indent="0" algn="ctr"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N/A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lvl="0" algn="ctr"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N/A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lvl="0" algn="ctr"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chemeClr val="tx1"/>
                          </a:solidFill>
                          <a:latin typeface="TW Cen MT"/>
                        </a:rPr>
                        <a:t>6/26/2025</a:t>
                      </a: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lvl="0" indent="0" algn="ctr"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704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882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225BC-61B3-B804-1A9E-0279FDB0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A73A0F7-C1E4-17B2-5FEE-BA9CB9D89468}"/>
              </a:ext>
            </a:extLst>
          </p:cNvPr>
          <p:cNvSpPr txBox="1">
            <a:spLocks/>
          </p:cNvSpPr>
          <p:nvPr/>
        </p:nvSpPr>
        <p:spPr>
          <a:xfrm>
            <a:off x="964788" y="804333"/>
            <a:ext cx="3391900" cy="524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3A8EB1-8DDB-2D47-345B-C9E3F3F7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97758" cy="1499616"/>
          </a:xfrm>
        </p:spPr>
        <p:txBody>
          <a:bodyPr/>
          <a:lstStyle/>
          <a:p>
            <a:r>
              <a:rPr lang="en-US"/>
              <a:t>Other opportunities:</a:t>
            </a:r>
          </a:p>
        </p:txBody>
      </p:sp>
      <p:pic>
        <p:nvPicPr>
          <p:cNvPr id="2050" name="Picture 2" descr="Ocean Tech Hub | Driving the Blue ...">
            <a:extLst>
              <a:ext uri="{FF2B5EF4-FFF2-40B4-BE49-F238E27FC236}">
                <a16:creationId xmlns:a16="http://schemas.microsoft.com/office/drawing/2014/main" id="{24EE0811-4026-AB75-24A2-437A3839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15" y="2169084"/>
            <a:ext cx="1664155" cy="211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 ARPA-H Initiative Will Support ...">
            <a:extLst>
              <a:ext uri="{FF2B5EF4-FFF2-40B4-BE49-F238E27FC236}">
                <a16:creationId xmlns:a16="http://schemas.microsoft.com/office/drawing/2014/main" id="{A384D696-B46F-AD1A-DFDC-ECD4A6FC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71" y="5256313"/>
            <a:ext cx="2492641" cy="6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lar Panel? Definition of Solar Panels">
            <a:extLst>
              <a:ext uri="{FF2B5EF4-FFF2-40B4-BE49-F238E27FC236}">
                <a16:creationId xmlns:a16="http://schemas.microsoft.com/office/drawing/2014/main" id="{85E82A9A-A1A0-BD93-E3E4-26C6BCED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896" y="212614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6362EA-CC81-1679-7B2E-1D5A02B3915F}"/>
              </a:ext>
            </a:extLst>
          </p:cNvPr>
          <p:cNvSpPr txBox="1"/>
          <p:nvPr/>
        </p:nvSpPr>
        <p:spPr>
          <a:xfrm>
            <a:off x="8644840" y="4022690"/>
            <a:ext cx="257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DIRECT PAY TAX CREDITS</a:t>
            </a:r>
          </a:p>
        </p:txBody>
      </p:sp>
      <p:pic>
        <p:nvPicPr>
          <p:cNvPr id="2056" name="Picture 8" descr="Advanced Research Projects Agency ...">
            <a:extLst>
              <a:ext uri="{FF2B5EF4-FFF2-40B4-BE49-F238E27FC236}">
                <a16:creationId xmlns:a16="http://schemas.microsoft.com/office/drawing/2014/main" id="{667D460F-37F5-B984-02C3-E5FC9A89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77" y="5002438"/>
            <a:ext cx="2557913" cy="17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ncer Moonshot Blue Ribbon Panel ...">
            <a:extLst>
              <a:ext uri="{FF2B5EF4-FFF2-40B4-BE49-F238E27FC236}">
                <a16:creationId xmlns:a16="http://schemas.microsoft.com/office/drawing/2014/main" id="{35519CAB-85D0-FB7D-08AE-9F3E4A609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" y="484349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p. John Mahoney on X: &quot;Today, the MA ...">
            <a:extLst>
              <a:ext uri="{FF2B5EF4-FFF2-40B4-BE49-F238E27FC236}">
                <a16:creationId xmlns:a16="http://schemas.microsoft.com/office/drawing/2014/main" id="{575B09C0-5FDF-96DB-C81F-2707E4C3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3" y="2084832"/>
            <a:ext cx="2281127" cy="22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ortheast Microelectronics Coalition ...">
            <a:extLst>
              <a:ext uri="{FF2B5EF4-FFF2-40B4-BE49-F238E27FC236}">
                <a16:creationId xmlns:a16="http://schemas.microsoft.com/office/drawing/2014/main" id="{12D82676-0F11-D2A0-8BC7-2282DBD5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06" y="4960441"/>
            <a:ext cx="1963125" cy="113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Ocean Tech Hub | Driving the Blue ...">
            <a:extLst>
              <a:ext uri="{FF2B5EF4-FFF2-40B4-BE49-F238E27FC236}">
                <a16:creationId xmlns:a16="http://schemas.microsoft.com/office/drawing/2014/main" id="{F4826C9D-A37A-3221-A572-72BEC0D5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62" y="2126149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65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2819400"/>
            <a:ext cx="8839200" cy="15824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1009015" algn="l"/>
                <a:tab pos="1491615" algn="l"/>
                <a:tab pos="1621155" algn="l"/>
                <a:tab pos="2311400" algn="l"/>
                <a:tab pos="2915285" algn="l"/>
                <a:tab pos="3815079" algn="l"/>
                <a:tab pos="4108450" algn="l"/>
                <a:tab pos="5290820" algn="l"/>
              </a:tabLst>
            </a:pPr>
            <a:r>
              <a:rPr lang="en-US" sz="3400" i="0" spc="-10">
                <a:solidFill>
                  <a:srgbClr val="FFFFFF"/>
                </a:solidFill>
                <a:latin typeface="Poppins"/>
                <a:cs typeface="Poppins"/>
              </a:rPr>
              <a:t>MassDOT Municipal Grants </a:t>
            </a:r>
            <a:br>
              <a:rPr lang="en-US" sz="3400" b="0" i="0" spc="-10">
                <a:solidFill>
                  <a:srgbClr val="FFFFFF"/>
                </a:solidFill>
                <a:latin typeface="Poppins"/>
                <a:cs typeface="Poppins"/>
              </a:rPr>
            </a:br>
            <a:br>
              <a:rPr lang="en-US" sz="3400" b="0" i="0" spc="-10">
                <a:solidFill>
                  <a:srgbClr val="FFFFFF"/>
                </a:solidFill>
                <a:latin typeface="Poppins"/>
                <a:cs typeface="Poppins"/>
              </a:rPr>
            </a:br>
            <a:endParaRPr lang="en-US" sz="3400" b="0" i="0" noProof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object 4" descr="Massachusetts Department of Transportation Logo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0240" y="5170697"/>
            <a:ext cx="2869097" cy="12052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/>
              <a:t>Municipal needs survey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32" y="1871533"/>
            <a:ext cx="5900063" cy="3549708"/>
          </a:xfrm>
        </p:spPr>
        <p:txBody>
          <a:bodyPr>
            <a:normAutofit/>
          </a:bodyPr>
          <a:lstStyle/>
          <a:p>
            <a:r>
              <a:rPr lang="en-US" sz="2800" b="1"/>
              <a:t>Please take 5 minutes to fill out this form and help us learn more about how our office can support you to best leverage available and upcoming federal funding opportunities!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7523544" y="1756063"/>
            <a:ext cx="4309230" cy="46215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2481FE-B35C-47F1-BD27-496FB57B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3" y="2208705"/>
            <a:ext cx="3831772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74C6A8-D275-C9DF-9110-3D2A4386DA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326" y="4060083"/>
            <a:ext cx="2256274" cy="1692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FD03CE-0619-B98F-6575-AAA77FF1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/>
              <a:t>About the Municipal Grants Engagement (MGE) Group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37ADE-88E2-89B0-F8EB-06DB4CF64B48}"/>
              </a:ext>
            </a:extLst>
          </p:cNvPr>
          <p:cNvSpPr txBox="1"/>
          <p:nvPr/>
        </p:nvSpPr>
        <p:spPr>
          <a:xfrm>
            <a:off x="760919" y="1447800"/>
            <a:ext cx="5791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MassDOT’s Municipal Grants Engagement Group’s mission is to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</a:rPr>
              <a:t>connect municipalities with federal funding opportunities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 to advance local and regional transportation needs.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The group will also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Poppins"/>
              </a:rPr>
              <a:t>provide technical assistance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to Massachusetts communities, with a focus on rural areas and Gateway Cities, to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Poppins"/>
              </a:rPr>
              <a:t>prepare projects for the receipt of federal funding, develop discretionary grant applications, and assist with coordination efforts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across MassDOT, municipalities, and our partner agencies.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25A83-3E74-A552-850A-B0E6A83FE5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2210504"/>
            <a:ext cx="2752197" cy="36695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CE190-E3EF-BEDD-7D1A-AF002E82DE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478604"/>
            <a:ext cx="3124200" cy="23431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3070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8D8B3-C3ED-A5AC-96D7-461C65811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8785-96DC-FE45-11CE-8983A998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>
                <a:latin typeface="+mj-lt"/>
              </a:rPr>
              <a:t>Municipal Grants Engagement Group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CB4F8-F34B-57E0-18E0-99FCE4B04233}"/>
              </a:ext>
            </a:extLst>
          </p:cNvPr>
          <p:cNvSpPr txBox="1"/>
          <p:nvPr/>
        </p:nvSpPr>
        <p:spPr>
          <a:xfrm>
            <a:off x="914400" y="1201627"/>
            <a:ext cx="10744200" cy="5676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Eligibility Guidance / Program “Match Making:”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 Assisting municipalities in determining eligibility for federal discretionary and formula funding programs and appropriate funding alternatives.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</a:rPr>
              <a:t>Project Scoping Assistance: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Providing technical assistance for early-stage planning activities, including but not limited to: Conceptual Designs/Sketch Plans;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Crash Diagrams &amp; Hot Spot Analysis; Road Safety Audits (RSAs); Traffic Impact Studies; Speed Studies; Existing Conditions &amp; Data Collection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.  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</a:rPr>
              <a:t>Grant Application Assistance (for Joint State and Municipal Priorities):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Providing technical assistance in drafting and reviewing grant applications, including project narratives, budgets, and responses to merit criteria.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</a:rPr>
              <a:t>Letters of Support: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</a:rPr>
              <a:t>Drafting and issuing MassDOT letters of support for grant applications to demonstrate agency endorsement.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</a:rPr>
              <a:t>Match Funding Coordination: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Advising on strategies to identify and secure local, state, or other match funding for federal grant applications. Coordinating with state funding programs to ensure alignment with grant application requirements.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Post-Award Support: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Helping municipalities manage awarded grants, including guidance on reporting, documentation, and financial oversight to ensure compliance with grant terms. 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81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57858" y="308199"/>
            <a:ext cx="6443670" cy="40005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Grant Central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0F1C72-FC3C-F5A9-152F-5C7045471EAF}"/>
              </a:ext>
            </a:extLst>
          </p:cNvPr>
          <p:cNvSpPr txBox="1"/>
          <p:nvPr/>
        </p:nvSpPr>
        <p:spPr>
          <a:xfrm>
            <a:off x="533400" y="4987394"/>
            <a:ext cx="3272674" cy="432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Funding Programs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4D97BB-902B-C2CF-3723-F3B26914F8AF}"/>
              </a:ext>
            </a:extLst>
          </p:cNvPr>
          <p:cNvSpPr txBox="1"/>
          <p:nvPr/>
        </p:nvSpPr>
        <p:spPr>
          <a:xfrm>
            <a:off x="533400" y="5502481"/>
            <a:ext cx="35668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Chapter 90 | Complete Streets | Local Bottleneck Reduction | Municipal Pavement | Municipal Small Bridge | Shared Streets and Spaces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B14A3B-EE5F-2690-7897-83FEC4B23F0D}"/>
              </a:ext>
            </a:extLst>
          </p:cNvPr>
          <p:cNvSpPr txBox="1"/>
          <p:nvPr/>
        </p:nvSpPr>
        <p:spPr>
          <a:xfrm>
            <a:off x="5928307" y="5443066"/>
            <a:ext cx="3566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The Public | Municipal Officials | Regional Transit Authorities | MassDOT Staff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C48627-8CF1-8159-B271-659EBDEFD7F6}"/>
              </a:ext>
            </a:extLst>
          </p:cNvPr>
          <p:cNvSpPr txBox="1"/>
          <p:nvPr/>
        </p:nvSpPr>
        <p:spPr>
          <a:xfrm>
            <a:off x="6075405" y="4987393"/>
            <a:ext cx="3272674" cy="432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Grant Central Users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89C8B-4F36-87C8-4599-5E70C62B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55" y="1659474"/>
            <a:ext cx="7199506" cy="345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D150A-2697-9DAC-BB87-A0F4210A3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278" y="5118012"/>
            <a:ext cx="1739288" cy="1379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B48F2-D255-BBE0-0463-2E720B4D684F}"/>
              </a:ext>
            </a:extLst>
          </p:cNvPr>
          <p:cNvSpPr txBox="1"/>
          <p:nvPr/>
        </p:nvSpPr>
        <p:spPr>
          <a:xfrm>
            <a:off x="6630953" y="6133422"/>
            <a:ext cx="217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636 unique Municipal Users</a:t>
            </a:r>
          </a:p>
        </p:txBody>
      </p:sp>
    </p:spTree>
    <p:extLst>
      <p:ext uri="{BB962C8B-B14F-4D97-AF65-F5344CB8AC3E}">
        <p14:creationId xmlns:p14="http://schemas.microsoft.com/office/powerpoint/2010/main" val="2976025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text on a green and blue background&#10;&#10;Description automatically generated">
            <a:extLst>
              <a:ext uri="{FF2B5EF4-FFF2-40B4-BE49-F238E27FC236}">
                <a16:creationId xmlns:a16="http://schemas.microsoft.com/office/drawing/2014/main" id="{41E0D4D3-64AF-C4E8-E71B-860C607567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0902" b="-1809"/>
          <a:stretch/>
        </p:blipFill>
        <p:spPr>
          <a:xfrm>
            <a:off x="293700" y="136524"/>
            <a:ext cx="11604599" cy="69059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084B-D6CE-8549-975C-55C9DDBAB6C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40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6CB08D-A81D-25A4-89E5-3A303E5EA293}"/>
              </a:ext>
            </a:extLst>
          </p:cNvPr>
          <p:cNvSpPr txBox="1"/>
          <p:nvPr/>
        </p:nvSpPr>
        <p:spPr>
          <a:xfrm>
            <a:off x="4724400" y="1447800"/>
            <a:ext cx="5181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The MassDOT Safe Routes to School (SRTS) Program organizes events all year round to promote safe biking, walking, and rolling among students in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elementary, middle, and high school. You can learn more about these events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and how to participate by scanning the QR code.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D94D1-9F0F-E33C-07C2-B48BE2579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3429000" cy="5189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0A519-64CD-358E-EAFE-04D47AA12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3810000"/>
            <a:ext cx="2047505" cy="1914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B2760-13B3-8BE7-1AEF-F40C5EE46A41}"/>
              </a:ext>
            </a:extLst>
          </p:cNvPr>
          <p:cNvSpPr txBox="1"/>
          <p:nvPr/>
        </p:nvSpPr>
        <p:spPr>
          <a:xfrm>
            <a:off x="609600" y="795891"/>
            <a:ext cx="10721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Safe Routes to School (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https://www.mass.gov/safe-routes-to-school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1707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14400" y="1439679"/>
            <a:ext cx="9906372" cy="488492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Complete Streets</a:t>
            </a:r>
            <a:r>
              <a:rPr lang="en-US" sz="2000" b="0">
                <a:latin typeface="Poppins"/>
                <a:cs typeface="Poppins"/>
              </a:rPr>
              <a:t>: 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The latest Tier 3 application round closed on May 1, but we are always accepting Tier 1 and Tier 2 submissions!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Shared Streets &amp; Spaces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We anticipate the results of the latest application round to be announced in May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Municipal Small Bridge Program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The FY25 application round closed on Monday, February 3, 2025. We anticipate the results of this application round to be announced in late May 2025.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Local Bottleneck Reduction Program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MassDOT announced the results of the latest application round in early January have moved on to the initial scoping and design phase.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Safe Routes to School Signs &amp; Lines and Infrastructure Grants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Launching in late August or early September 2025.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084B-D6CE-8549-975C-55C9DDBAB6C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34453" y="715174"/>
            <a:ext cx="8741228" cy="692754"/>
          </a:xfrm>
        </p:spPr>
        <p:txBody>
          <a:bodyPr>
            <a:normAutofit/>
          </a:bodyPr>
          <a:lstStyle/>
          <a:p>
            <a:r>
              <a:rPr lang="en-US" b="1">
                <a:latin typeface="Poppins" panose="00000500000000000000" pitchFamily="2" charset="0"/>
                <a:cs typeface="Poppins" panose="00000500000000000000" pitchFamily="2" charset="0"/>
              </a:rPr>
              <a:t>Key Dates</a:t>
            </a:r>
          </a:p>
        </p:txBody>
      </p:sp>
    </p:spTree>
    <p:extLst>
      <p:ext uri="{BB962C8B-B14F-4D97-AF65-F5344CB8AC3E}">
        <p14:creationId xmlns:p14="http://schemas.microsoft.com/office/powerpoint/2010/main" val="4026100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8DBDA-F33E-29FC-D45A-E67BC60DE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0FD9-022E-9C1D-88B8-9765012D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/>
              <a:t>Resources and Contact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BA1D3-0E65-3BC6-D91C-CB5234571135}"/>
              </a:ext>
            </a:extLst>
          </p:cNvPr>
          <p:cNvSpPr txBox="1"/>
          <p:nvPr/>
        </p:nvSpPr>
        <p:spPr>
          <a:xfrm>
            <a:off x="685800" y="1524000"/>
            <a:ext cx="11049000" cy="4085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Derek Krevat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Derek.Krevat@dot.state.ma.us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cs typeface="Poppins" panose="00000500000000000000" pitchFamily="2" charset="0"/>
              </a:rPr>
              <a:t>Kristen (Pennucci) Rebelo: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cs typeface="Poppins" panose="00000500000000000000" pitchFamily="2" charset="0"/>
                <a:hlinkClick r:id="rId4"/>
              </a:rPr>
              <a:t>Kristen.E.Rebelo@DOT.state.ma.us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cs typeface="Poppins" panose="00000500000000000000" pitchFamily="2" charset="0"/>
            </a:endParaRP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cs typeface="Poppins" panose="00000500000000000000" pitchFamily="2" charset="0"/>
              </a:rPr>
              <a:t>Grant Central: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cs typeface="Poppins" panose="00000500000000000000" pitchFamily="2" charset="0"/>
                <a:hlinkClick r:id="rId5"/>
              </a:rPr>
              <a:t>MassDOTGrantCenral@DOT.state.ma.us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cs typeface="Poppins" panose="000005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U.S. DOT Navigator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https://www.transportation.gov/dot-navigator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Grants.gov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https://www.grants.gov/search-grants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MA Federal Funds &amp; Infrastructure Office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https://www.mass.gov/orgs/federal-funds-infrastructure-office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261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5F011-7221-3EC4-C142-EEA1596E3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8C8C83-BA2A-614A-25F1-42D848B233C5}"/>
              </a:ext>
            </a:extLst>
          </p:cNvPr>
          <p:cNvCxnSpPr>
            <a:cxnSpLocks/>
          </p:cNvCxnSpPr>
          <p:nvPr/>
        </p:nvCxnSpPr>
        <p:spPr>
          <a:xfrm>
            <a:off x="4170017" y="2371785"/>
            <a:ext cx="0" cy="3547297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1E4826-29A2-5365-3D1B-19FC788A71C8}"/>
              </a:ext>
            </a:extLst>
          </p:cNvPr>
          <p:cNvCxnSpPr>
            <a:cxnSpLocks/>
          </p:cNvCxnSpPr>
          <p:nvPr/>
        </p:nvCxnSpPr>
        <p:spPr>
          <a:xfrm>
            <a:off x="6133094" y="2371786"/>
            <a:ext cx="0" cy="3547297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682AF4-296A-E636-5AF6-633159A1372F}"/>
              </a:ext>
            </a:extLst>
          </p:cNvPr>
          <p:cNvCxnSpPr>
            <a:cxnSpLocks/>
          </p:cNvCxnSpPr>
          <p:nvPr/>
        </p:nvCxnSpPr>
        <p:spPr>
          <a:xfrm>
            <a:off x="8082762" y="2371784"/>
            <a:ext cx="0" cy="3547297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A16489-0611-CDE7-9635-FC89A3D3FAF4}"/>
              </a:ext>
            </a:extLst>
          </p:cNvPr>
          <p:cNvCxnSpPr>
            <a:cxnSpLocks/>
          </p:cNvCxnSpPr>
          <p:nvPr/>
        </p:nvCxnSpPr>
        <p:spPr>
          <a:xfrm>
            <a:off x="10063962" y="2371784"/>
            <a:ext cx="0" cy="3547297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8D6266D-1C0C-5CB0-E294-1BDCF84882F0}"/>
              </a:ext>
            </a:extLst>
          </p:cNvPr>
          <p:cNvGrpSpPr/>
          <p:nvPr/>
        </p:nvGrpSpPr>
        <p:grpSpPr>
          <a:xfrm>
            <a:off x="102627" y="4238074"/>
            <a:ext cx="1857149" cy="1204247"/>
            <a:chOff x="4863678" y="4494401"/>
            <a:chExt cx="2315308" cy="1599454"/>
          </a:xfrm>
        </p:grpSpPr>
        <p:pic>
          <p:nvPicPr>
            <p:cNvPr id="1028" name="Picture 4" descr="Mower Agency, Wednesday, November 2, 2022, Press release picture">
              <a:extLst>
                <a:ext uri="{FF2B5EF4-FFF2-40B4-BE49-F238E27FC236}">
                  <a16:creationId xmlns:a16="http://schemas.microsoft.com/office/drawing/2014/main" id="{E4A9523A-2F12-2718-3B82-6F3EDF448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" t="23937" r="998"/>
            <a:stretch/>
          </p:blipFill>
          <p:spPr bwMode="auto">
            <a:xfrm>
              <a:off x="4863678" y="4494401"/>
              <a:ext cx="2315308" cy="1005756"/>
            </a:xfrm>
            <a:prstGeom prst="rect">
              <a:avLst/>
            </a:prstGeom>
            <a:ln w="19050">
              <a:solidFill>
                <a:srgbClr val="00206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BU's Robotics and Autonomous Systems Teaching and Innovation Center (RASTIC)  | Innovation">
              <a:extLst>
                <a:ext uri="{FF2B5EF4-FFF2-40B4-BE49-F238E27FC236}">
                  <a16:creationId xmlns:a16="http://schemas.microsoft.com/office/drawing/2014/main" id="{1A4A8869-8570-AE7D-6794-01BB21977F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9" r="1209" b="16642"/>
            <a:stretch/>
          </p:blipFill>
          <p:spPr bwMode="auto">
            <a:xfrm>
              <a:off x="4863678" y="5533180"/>
              <a:ext cx="2315308" cy="560675"/>
            </a:xfrm>
            <a:prstGeom prst="rect">
              <a:avLst/>
            </a:prstGeom>
            <a:ln w="19050">
              <a:solidFill>
                <a:srgbClr val="00206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5F08CC0-6AA2-4E1A-E704-AA17AD1ADC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" t="536" r="437" b="50146"/>
          <a:stretch/>
        </p:blipFill>
        <p:spPr>
          <a:xfrm>
            <a:off x="-16042" y="-10853"/>
            <a:ext cx="12219208" cy="2255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571482-9418-0782-9570-C6F576CEB9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70" t="10545" r="9862" b="3627"/>
          <a:stretch/>
        </p:blipFill>
        <p:spPr>
          <a:xfrm>
            <a:off x="6246409" y="4254146"/>
            <a:ext cx="1711855" cy="1188175"/>
          </a:xfrm>
          <a:prstGeom prst="rect">
            <a:avLst/>
          </a:prstGeom>
          <a:ln w="19050">
            <a:solidFill>
              <a:srgbClr val="002060"/>
            </a:solidFill>
          </a:ln>
          <a:effectLst/>
        </p:spPr>
      </p:pic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95AA953B-5B8A-11B2-1F27-21DD5C22B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"/>
          <a:stretch/>
        </p:blipFill>
        <p:spPr bwMode="auto">
          <a:xfrm>
            <a:off x="8225140" y="4246793"/>
            <a:ext cx="1734683" cy="1195528"/>
          </a:xfrm>
          <a:prstGeom prst="rect">
            <a:avLst/>
          </a:prstGeom>
          <a:ln w="19050"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alternative text description for this image">
            <a:extLst>
              <a:ext uri="{FF2B5EF4-FFF2-40B4-BE49-F238E27FC236}">
                <a16:creationId xmlns:a16="http://schemas.microsoft.com/office/drawing/2014/main" id="{01530E39-12D0-7BF0-CC99-0230792A7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" r="1302" b="2595"/>
          <a:stretch/>
        </p:blipFill>
        <p:spPr bwMode="auto">
          <a:xfrm>
            <a:off x="4334467" y="4242658"/>
            <a:ext cx="1667203" cy="1205969"/>
          </a:xfrm>
          <a:prstGeom prst="rect">
            <a:avLst/>
          </a:prstGeom>
          <a:ln w="19050"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 alternative text description for this image">
            <a:extLst>
              <a:ext uri="{FF2B5EF4-FFF2-40B4-BE49-F238E27FC236}">
                <a16:creationId xmlns:a16="http://schemas.microsoft.com/office/drawing/2014/main" id="{D84AD36B-92A4-DECE-2D7F-58CFF357D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" r="3348"/>
          <a:stretch/>
        </p:blipFill>
        <p:spPr bwMode="auto">
          <a:xfrm>
            <a:off x="2217515" y="4258735"/>
            <a:ext cx="1776330" cy="1204519"/>
          </a:xfrm>
          <a:prstGeom prst="rect">
            <a:avLst/>
          </a:prstGeom>
          <a:ln w="19050"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35817E-B724-FB7F-D561-2CF60F8BAE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17"/>
          <a:stretch/>
        </p:blipFill>
        <p:spPr>
          <a:xfrm>
            <a:off x="2477663" y="2643024"/>
            <a:ext cx="1263588" cy="8497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76B7EB-D3F4-0E00-2008-81F89BFEF2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98" y="2619886"/>
            <a:ext cx="1387665" cy="7465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2E4095-EAFE-681C-83E7-FD4A90B2BE77}"/>
              </a:ext>
            </a:extLst>
          </p:cNvPr>
          <p:cNvSpPr/>
          <p:nvPr/>
        </p:nvSpPr>
        <p:spPr>
          <a:xfrm>
            <a:off x="-60229" y="2277959"/>
            <a:ext cx="12176354" cy="2751260"/>
          </a:xfrm>
          <a:prstGeom prst="rect">
            <a:avLst/>
          </a:prstGeom>
          <a:noFill/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AAC6AC-6D03-4D59-C6F4-CF15CC2521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" y="2753060"/>
            <a:ext cx="1828696" cy="4257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EE9C31-A6E7-527B-BC9A-F1D7B38CCD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42" y="2580734"/>
            <a:ext cx="1671571" cy="8230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3D0749-FC7F-F834-C383-BF44890DF9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40" y="2725014"/>
            <a:ext cx="1572274" cy="44085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8861F0-D091-572E-ACAD-27AFFDAED2F0}"/>
              </a:ext>
            </a:extLst>
          </p:cNvPr>
          <p:cNvCxnSpPr>
            <a:cxnSpLocks/>
          </p:cNvCxnSpPr>
          <p:nvPr/>
        </p:nvCxnSpPr>
        <p:spPr>
          <a:xfrm>
            <a:off x="2087918" y="2371786"/>
            <a:ext cx="0" cy="3547297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CA2DD25-D65A-E44C-FE77-35A4211FC0BB}"/>
              </a:ext>
            </a:extLst>
          </p:cNvPr>
          <p:cNvSpPr/>
          <p:nvPr/>
        </p:nvSpPr>
        <p:spPr>
          <a:xfrm>
            <a:off x="207" y="3695848"/>
            <a:ext cx="12176353" cy="41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Administering $600M+ in state and federal funds through the next 3 fiscal years. </a:t>
            </a:r>
          </a:p>
        </p:txBody>
      </p:sp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B985D6D8-38A6-DA2B-46CE-17AA9C8EBF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/>
          <a:stretch/>
        </p:blipFill>
        <p:spPr>
          <a:xfrm>
            <a:off x="10177777" y="4254146"/>
            <a:ext cx="1908415" cy="1195527"/>
          </a:xfrm>
          <a:prstGeom prst="rect">
            <a:avLst/>
          </a:prstGeom>
          <a:ln w="19050">
            <a:solidFill>
              <a:srgbClr val="002060"/>
            </a:solidFill>
          </a:ln>
          <a:effectLst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30A2892-ED45-814D-03E0-EB22148E3DF4}"/>
              </a:ext>
            </a:extLst>
          </p:cNvPr>
          <p:cNvSpPr txBox="1"/>
          <p:nvPr/>
        </p:nvSpPr>
        <p:spPr>
          <a:xfrm>
            <a:off x="3803072" y="6211123"/>
            <a:ext cx="4585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in 1982 by Legislative Statute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034BF-6B78-C059-6C52-62176A701E3E}"/>
              </a:ext>
            </a:extLst>
          </p:cNvPr>
          <p:cNvSpPr/>
          <p:nvPr/>
        </p:nvSpPr>
        <p:spPr>
          <a:xfrm>
            <a:off x="600500" y="6411178"/>
            <a:ext cx="259309" cy="386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1F78AC-0194-4815-4124-238D79EAD8AB}"/>
              </a:ext>
            </a:extLst>
          </p:cNvPr>
          <p:cNvSpPr/>
          <p:nvPr/>
        </p:nvSpPr>
        <p:spPr>
          <a:xfrm>
            <a:off x="15302" y="2432462"/>
            <a:ext cx="1950161" cy="111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8" name="Picture 17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DDF5A8D8-CEE1-E81A-F272-7967A20728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31" y="2587492"/>
            <a:ext cx="1793251" cy="8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0622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13CD411-D9D4-6A1F-652E-91A95F4B2665}"/>
              </a:ext>
            </a:extLst>
          </p:cNvPr>
          <p:cNvGrpSpPr/>
          <p:nvPr/>
        </p:nvGrpSpPr>
        <p:grpSpPr>
          <a:xfrm>
            <a:off x="0" y="0"/>
            <a:ext cx="12192000" cy="738664"/>
            <a:chOff x="0" y="0"/>
            <a:chExt cx="12192000" cy="738664"/>
          </a:xfrm>
        </p:grpSpPr>
        <p:sp>
          <p:nvSpPr>
            <p:cNvPr id="10" name="직사각형 3">
              <a:extLst>
                <a:ext uri="{FF2B5EF4-FFF2-40B4-BE49-F238E27FC236}">
                  <a16:creationId xmlns:a16="http://schemas.microsoft.com/office/drawing/2014/main" id="{FE22CE35-E45E-1AF9-A7B5-8E800E0B0DEC}"/>
                </a:ext>
              </a:extLst>
            </p:cNvPr>
            <p:cNvSpPr/>
            <p:nvPr/>
          </p:nvSpPr>
          <p:spPr>
            <a:xfrm rot="5400000">
              <a:off x="5726668" y="-5726668"/>
              <a:ext cx="738664" cy="1219200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11" name="Picture 3" descr="Text&#10;&#10;Description automatically generated">
              <a:extLst>
                <a:ext uri="{FF2B5EF4-FFF2-40B4-BE49-F238E27FC236}">
                  <a16:creationId xmlns:a16="http://schemas.microsoft.com/office/drawing/2014/main" id="{1972D168-B6FA-EE57-2817-E05D3294F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869" y="136444"/>
              <a:ext cx="2470484" cy="496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1">
            <a:extLst>
              <a:ext uri="{FF2B5EF4-FFF2-40B4-BE49-F238E27FC236}">
                <a16:creationId xmlns:a16="http://schemas.microsoft.com/office/drawing/2014/main" id="{7B4CDF37-3E1C-CC45-BEC6-33CE40D59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54073" y="153793"/>
            <a:ext cx="31854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Quantum </a:t>
            </a:r>
            <a:r>
              <a:rPr lang="en-US" altLang="en-US" sz="1800" b="1">
                <a:latin typeface="Arial"/>
                <a:cs typeface="Arial"/>
              </a:rPr>
              <a:t>in Massachusetts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088D1EBE-BE16-7B3E-AF27-5EB47568D51C}"/>
              </a:ext>
            </a:extLst>
          </p:cNvPr>
          <p:cNvSpPr txBox="1">
            <a:spLocks noGrp="1"/>
          </p:cNvSpPr>
          <p:nvPr/>
        </p:nvSpPr>
        <p:spPr>
          <a:xfrm>
            <a:off x="245145" y="805319"/>
            <a:ext cx="7244067" cy="6589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Q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u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an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t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u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m</a:t>
            </a:r>
            <a:r>
              <a:rPr kumimoji="0" sz="1800" b="0" i="0" u="none" strike="noStrike" kern="1200" cap="none" spc="1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compu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t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er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s</a:t>
            </a:r>
            <a:r>
              <a:rPr kumimoji="0" sz="1800" b="0" i="0" u="none" strike="noStrike" kern="1200" cap="none" spc="3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ca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n</a:t>
            </a:r>
            <a:r>
              <a:rPr kumimoji="0" sz="1800" b="0" i="0" u="none" strike="noStrike" kern="1200" cap="none" spc="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solve</a:t>
            </a:r>
            <a:r>
              <a:rPr kumimoji="0" sz="1800" b="0" i="0" u="none" strike="noStrike" kern="1200" cap="none" spc="1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pro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b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lems</a:t>
            </a:r>
            <a:r>
              <a:rPr kumimoji="0" sz="1800" b="0" i="0" u="none" strike="noStrike" kern="1200" cap="none" spc="2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tha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t</a:t>
            </a:r>
            <a:r>
              <a:rPr kumimoji="0" sz="1800" b="0" i="0" u="none" strike="noStrike" kern="1200" cap="none" spc="1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ar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e</a:t>
            </a:r>
            <a:r>
              <a:rPr kumimoji="0" sz="1800" b="0" i="0" u="none" strike="noStrike" kern="1200" cap="none" spc="1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impossibl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e</a:t>
            </a:r>
            <a:r>
              <a:rPr kumimoji="0" sz="1800" b="0" i="0" u="none" strike="noStrike" kern="1200" cap="none" spc="5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or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impractica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l</a:t>
            </a:r>
            <a:r>
              <a:rPr kumimoji="0" sz="1800" b="0" i="0" u="none" strike="noStrike" kern="1200" cap="none" spc="2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for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classica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l</a:t>
            </a:r>
            <a:r>
              <a:rPr kumimoji="0" sz="1800" b="0" i="0" u="none" strike="noStrike" kern="1200" cap="none" spc="2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com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p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uter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s</a:t>
            </a:r>
            <a:r>
              <a:rPr kumimoji="0" sz="1800" b="0" i="0" u="none" strike="noStrike" kern="1200" cap="none" spc="2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t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o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han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d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9B974"/>
                </a:solidFill>
                <a:effectLst/>
                <a:uLnTx/>
                <a:uFillTx/>
                <a:latin typeface="Trebuchet MS"/>
                <a:ea typeface="+mj-ea"/>
              </a:rPr>
              <a:t>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3364B5-B5BF-155B-0765-6B529F202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19" y="1464282"/>
            <a:ext cx="7483050" cy="29210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2A06D1-4A71-F8DF-7C28-754397A96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493" y="892457"/>
            <a:ext cx="3093988" cy="342929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1310EC5-5F8F-C261-2774-CBBEACCBD220}"/>
              </a:ext>
            </a:extLst>
          </p:cNvPr>
          <p:cNvSpPr/>
          <p:nvPr/>
        </p:nvSpPr>
        <p:spPr>
          <a:xfrm>
            <a:off x="3073327" y="4339805"/>
            <a:ext cx="6060479" cy="2413307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sx="101000" sy="101000" algn="tl" rotWithShape="0">
              <a:schemeClr val="tx2">
                <a:lumMod val="50000"/>
                <a:lumOff val="50000"/>
                <a:alpha val="40000"/>
              </a:schemeClr>
            </a:outerShdw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685800" algn="l"/>
              </a:tabLst>
              <a:defRPr/>
            </a:pP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/>
                <a:ea typeface="Aptos" panose="020B0004020202020204" pitchFamily="34" charset="0"/>
                <a:cs typeface="Times New Roman"/>
              </a:rPr>
              <a:t>Massachusetts is a global quantum hub:</a:t>
            </a: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/>
                <a:ea typeface="Aptos" panose="020B0004020202020204" pitchFamily="34" charset="0"/>
                <a:cs typeface="Times New Roman"/>
              </a:rPr>
              <a:t>131 academic research groups across 14 universities statewide.</a:t>
            </a: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/>
                <a:ea typeface="Aptos" panose="020B0004020202020204" pitchFamily="34" charset="0"/>
                <a:cs typeface="Times New Roman"/>
              </a:rPr>
              <a:t>49 dedicated quantum companies, including several global-leaders.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/>
                <a:ea typeface="Aptos" panose="020B0004020202020204" pitchFamily="34" charset="0"/>
                <a:cs typeface="Times New Roman"/>
              </a:rPr>
              <a:t>17 investor groups.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/>
                <a:ea typeface="Aptos" panose="020B0004020202020204" pitchFamily="34" charset="0"/>
                <a:cs typeface="Times New Roman"/>
              </a:rPr>
              <a:t>12 government entities and research centers focused on quantum.</a:t>
            </a: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/>
                <a:ea typeface="Aptos" panose="020B0004020202020204" pitchFamily="34" charset="0"/>
                <a:cs typeface="Times New Roman"/>
              </a:rPr>
              <a:t>11 major quantum computing users on the buyer side. </a:t>
            </a:r>
          </a:p>
        </p:txBody>
      </p:sp>
      <p:pic>
        <p:nvPicPr>
          <p:cNvPr id="3" name="Picture 2" descr="A poster for a science company&#10;&#10;AI-generated content may be incorrect.">
            <a:extLst>
              <a:ext uri="{FF2B5EF4-FFF2-40B4-BE49-F238E27FC236}">
                <a16:creationId xmlns:a16="http://schemas.microsoft.com/office/drawing/2014/main" id="{36A65FA1-86AF-3C20-8319-A6F99553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91" y="4901581"/>
            <a:ext cx="1198337" cy="149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2AC1497-4253-E4EA-E145-B15C1E6BE978}"/>
              </a:ext>
            </a:extLst>
          </p:cNvPr>
          <p:cNvSpPr/>
          <p:nvPr/>
        </p:nvSpPr>
        <p:spPr>
          <a:xfrm>
            <a:off x="2349499" y="5506356"/>
            <a:ext cx="925285" cy="1995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C94EBAA-A793-1FE1-CD07-17B4AE27BA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2664" t="20913" r="18721"/>
          <a:stretch/>
        </p:blipFill>
        <p:spPr>
          <a:xfrm>
            <a:off x="6092363" y="769031"/>
            <a:ext cx="6108708" cy="6088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E67C8C-21DE-21D6-9C48-689CFAB597C2}"/>
              </a:ext>
            </a:extLst>
          </p:cNvPr>
          <p:cNvGrpSpPr/>
          <p:nvPr/>
        </p:nvGrpSpPr>
        <p:grpSpPr>
          <a:xfrm>
            <a:off x="0" y="0"/>
            <a:ext cx="12192000" cy="738664"/>
            <a:chOff x="0" y="0"/>
            <a:chExt cx="12192000" cy="738664"/>
          </a:xfrm>
        </p:grpSpPr>
        <p:sp>
          <p:nvSpPr>
            <p:cNvPr id="10" name="직사각형 3">
              <a:extLst>
                <a:ext uri="{FF2B5EF4-FFF2-40B4-BE49-F238E27FC236}">
                  <a16:creationId xmlns:a16="http://schemas.microsoft.com/office/drawing/2014/main" id="{C62F2DD7-076F-9415-CB70-A47F7F019638}"/>
                </a:ext>
              </a:extLst>
            </p:cNvPr>
            <p:cNvSpPr/>
            <p:nvPr/>
          </p:nvSpPr>
          <p:spPr>
            <a:xfrm rot="5400000">
              <a:off x="5726668" y="-5726668"/>
              <a:ext cx="738664" cy="1219200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11" name="Picture 3" descr="Text&#10;&#10;Description automatically generated">
              <a:extLst>
                <a:ext uri="{FF2B5EF4-FFF2-40B4-BE49-F238E27FC236}">
                  <a16:creationId xmlns:a16="http://schemas.microsoft.com/office/drawing/2014/main" id="{09333A58-8123-FABA-2C22-6065A10A0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869" y="136444"/>
              <a:ext cx="2470484" cy="496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1">
            <a:extLst>
              <a:ext uri="{FF2B5EF4-FFF2-40B4-BE49-F238E27FC236}">
                <a16:creationId xmlns:a16="http://schemas.microsoft.com/office/drawing/2014/main" id="{683B6F57-989C-497F-20DF-CDCD5C9447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10254" y="44289"/>
            <a:ext cx="29161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1800" b="1">
                <a:latin typeface="Arial"/>
                <a:cs typeface="Arial"/>
              </a:rPr>
              <a:t>Quantum Massachusetts</a:t>
            </a:r>
            <a:br>
              <a:rPr lang="en-US" altLang="en-US" sz="1800" b="1">
                <a:latin typeface="Arial"/>
                <a:cs typeface="Arial"/>
              </a:rPr>
            </a:br>
            <a:r>
              <a:rPr lang="en-US" altLang="en-US" sz="1800" b="1">
                <a:latin typeface="Arial"/>
                <a:cs typeface="Arial"/>
              </a:rPr>
              <a:t>Strategic Vision</a:t>
            </a:r>
            <a:endParaRPr lang="en-US" altLang="en-US" sz="1800" b="1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D807E-CDFB-72DB-B822-58ACB3AD4A5D}"/>
              </a:ext>
            </a:extLst>
          </p:cNvPr>
          <p:cNvSpPr txBox="1"/>
          <p:nvPr/>
        </p:nvSpPr>
        <p:spPr>
          <a:xfrm>
            <a:off x="952988" y="3344853"/>
            <a:ext cx="5076246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Quantum Supply Chain Accelerator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Establish a first-of-its-kind Quantum Supply Chain Accelerator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Industry-facing cutting-edge equipment for creating, prototyping,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        and commercializing quantum components.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Physical facility to be located in western 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0482F-1437-8EFF-F723-5D07D59E5A5C}"/>
              </a:ext>
            </a:extLst>
          </p:cNvPr>
          <p:cNvSpPr txBox="1"/>
          <p:nvPr/>
        </p:nvSpPr>
        <p:spPr>
          <a:xfrm>
            <a:off x="1276030" y="5197929"/>
            <a:ext cx="399038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3. Quantum Workforce Pathways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Multi-institution cross-regional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Expand K-12 STEM Pipeline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Enhance/expand community college programs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67CC1B-7179-1C07-9B23-419E2B3C0634}"/>
              </a:ext>
            </a:extLst>
          </p:cNvPr>
          <p:cNvSpPr txBox="1"/>
          <p:nvPr/>
        </p:nvSpPr>
        <p:spPr>
          <a:xfrm>
            <a:off x="330686" y="1484511"/>
            <a:ext cx="3613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1. Quantum Computing Complex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7076B5-8896-6E75-932D-2AF3F1EABD02}"/>
              </a:ext>
            </a:extLst>
          </p:cNvPr>
          <p:cNvGrpSpPr/>
          <p:nvPr/>
        </p:nvGrpSpPr>
        <p:grpSpPr>
          <a:xfrm>
            <a:off x="226405" y="1937724"/>
            <a:ext cx="4469283" cy="871249"/>
            <a:chOff x="726919" y="5199282"/>
            <a:chExt cx="4469283" cy="8712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06D655-AF49-33B5-293C-2716B728C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4355" y="5210080"/>
              <a:ext cx="3451847" cy="860451"/>
            </a:xfrm>
            <a:prstGeom prst="rect">
              <a:avLst/>
            </a:prstGeom>
          </p:spPr>
        </p:pic>
        <p:pic>
          <p:nvPicPr>
            <p:cNvPr id="19" name="Picture 3" descr="Text&#10;&#10;Description automatically generated">
              <a:extLst>
                <a:ext uri="{FF2B5EF4-FFF2-40B4-BE49-F238E27FC236}">
                  <a16:creationId xmlns:a16="http://schemas.microsoft.com/office/drawing/2014/main" id="{739647E0-F66B-0560-0A0F-B34504E5E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88" y="5861677"/>
              <a:ext cx="1015222" cy="203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A black dotted letter e&#10;&#10;AI-generated content may be incorrect.">
              <a:extLst>
                <a:ext uri="{FF2B5EF4-FFF2-40B4-BE49-F238E27FC236}">
                  <a16:creationId xmlns:a16="http://schemas.microsoft.com/office/drawing/2014/main" id="{D2C1B411-B566-DE84-861C-EB7268BAC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919" y="5557788"/>
              <a:ext cx="815255" cy="16712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F3A200-E470-5830-C89E-236D8CB7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1692" y="5199282"/>
              <a:ext cx="902376" cy="205977"/>
            </a:xfrm>
            <a:prstGeom prst="rect">
              <a:avLst/>
            </a:prstGeom>
          </p:spPr>
        </p:pic>
      </p:grpSp>
      <p:sp>
        <p:nvSpPr>
          <p:cNvPr id="27" name="object 4">
            <a:extLst>
              <a:ext uri="{FF2B5EF4-FFF2-40B4-BE49-F238E27FC236}">
                <a16:creationId xmlns:a16="http://schemas.microsoft.com/office/drawing/2014/main" id="{4B5680B6-F153-A034-340E-6213F8533A2D}"/>
              </a:ext>
            </a:extLst>
          </p:cNvPr>
          <p:cNvSpPr txBox="1">
            <a:spLocks noGrp="1"/>
          </p:cNvSpPr>
          <p:nvPr/>
        </p:nvSpPr>
        <p:spPr>
          <a:xfrm>
            <a:off x="-475821" y="607834"/>
            <a:ext cx="7244067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9B974"/>
              </a:solidFill>
              <a:effectLst/>
              <a:uLnTx/>
              <a:uFillTx/>
              <a:latin typeface="Trebuchet MS"/>
              <a:ea typeface="+mj-ea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powered by the Pioneer Valley Quantum Innovation Hub (PVQIH) Consortium and Advisory Council</a:t>
            </a:r>
            <a:endParaRPr kumimoji="0" lang="en-US" sz="3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Calibri"/>
              <a:cs typeface="Calibri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 led by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MassTech’s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Innovation Institute</a:t>
            </a:r>
            <a:endParaRPr kumimoji="0" sz="3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9AFC742-6FCD-1AB5-26D6-A95830FAC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5925" y="1528304"/>
            <a:ext cx="2400149" cy="1271276"/>
          </a:xfrm>
          <a:prstGeom prst="rect">
            <a:avLst/>
          </a:prstGeom>
        </p:spPr>
      </p:pic>
      <p:pic>
        <p:nvPicPr>
          <p:cNvPr id="20" name="Picture 19" descr="Electron Beam Lithography System | Products | JEOL Ltd.">
            <a:extLst>
              <a:ext uri="{FF2B5EF4-FFF2-40B4-BE49-F238E27FC236}">
                <a16:creationId xmlns:a16="http://schemas.microsoft.com/office/drawing/2014/main" id="{AD261BC7-1CFF-6DCC-4EE9-122F42210A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0259" y="3131899"/>
            <a:ext cx="1590675" cy="1152525"/>
          </a:xfrm>
          <a:prstGeom prst="rect">
            <a:avLst/>
          </a:prstGeom>
        </p:spPr>
      </p:pic>
      <p:pic>
        <p:nvPicPr>
          <p:cNvPr id="22" name="Picture 21" descr="The JRM Photo Gallery - Kansas Light Source">
            <a:extLst>
              <a:ext uri="{FF2B5EF4-FFF2-40B4-BE49-F238E27FC236}">
                <a16:creationId xmlns:a16="http://schemas.microsoft.com/office/drawing/2014/main" id="{26544C43-2A34-2B74-9D52-93418527E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2708" y="3996461"/>
            <a:ext cx="1428750" cy="838200"/>
          </a:xfrm>
          <a:prstGeom prst="rect">
            <a:avLst/>
          </a:prstGeom>
        </p:spPr>
      </p:pic>
      <p:sp>
        <p:nvSpPr>
          <p:cNvPr id="24" name="TextBox 14">
            <a:extLst>
              <a:ext uri="{FF2B5EF4-FFF2-40B4-BE49-F238E27FC236}">
                <a16:creationId xmlns:a16="http://schemas.microsoft.com/office/drawing/2014/main" id="{F3ABEDF9-75AC-4864-4257-8DD0E3435E94}"/>
              </a:ext>
            </a:extLst>
          </p:cNvPr>
          <p:cNvSpPr txBox="1"/>
          <p:nvPr/>
        </p:nvSpPr>
        <p:spPr>
          <a:xfrm>
            <a:off x="5178682" y="4277368"/>
            <a:ext cx="1695401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Test and Measurement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13DE826C-E0D4-87D5-2057-31F0E8C50FA5}"/>
              </a:ext>
            </a:extLst>
          </p:cNvPr>
          <p:cNvSpPr txBox="1"/>
          <p:nvPr/>
        </p:nvSpPr>
        <p:spPr>
          <a:xfrm>
            <a:off x="6766183" y="3642368"/>
            <a:ext cx="19257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Fabrication and Packaging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D686E8-F5ED-B3FB-E843-B38E9F97E0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3659" y="4980734"/>
            <a:ext cx="1941420" cy="1524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65DA5AA0-D66E-1EA8-2975-D630AF7F56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2493" y="6208619"/>
            <a:ext cx="2515721" cy="301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872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4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586B0-AF86-A515-AEE0-C826902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49C94AF-0C06-CB3D-9E4E-9BB9465943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814004"/>
              </p:ext>
            </p:extLst>
          </p:nvPr>
        </p:nvGraphicFramePr>
        <p:xfrm>
          <a:off x="4991016" y="213632"/>
          <a:ext cx="7066273" cy="6438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8010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343AB-EC9A-6960-0D9F-DE25B4509CB8}"/>
              </a:ext>
            </a:extLst>
          </p:cNvPr>
          <p:cNvGrpSpPr/>
          <p:nvPr/>
        </p:nvGrpSpPr>
        <p:grpSpPr>
          <a:xfrm>
            <a:off x="0" y="0"/>
            <a:ext cx="12192000" cy="738664"/>
            <a:chOff x="0" y="0"/>
            <a:chExt cx="12192000" cy="738664"/>
          </a:xfrm>
        </p:grpSpPr>
        <p:sp>
          <p:nvSpPr>
            <p:cNvPr id="15" name="직사각형 3">
              <a:extLst>
                <a:ext uri="{FF2B5EF4-FFF2-40B4-BE49-F238E27FC236}">
                  <a16:creationId xmlns:a16="http://schemas.microsoft.com/office/drawing/2014/main" id="{E8D01D42-54BA-2616-A1BB-60477705E9AE}"/>
                </a:ext>
              </a:extLst>
            </p:cNvPr>
            <p:cNvSpPr/>
            <p:nvPr/>
          </p:nvSpPr>
          <p:spPr>
            <a:xfrm rot="5400000">
              <a:off x="5726668" y="-5726668"/>
              <a:ext cx="738664" cy="1219200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16" name="Picture 3" descr="Text&#10;&#10;Description automatically generated">
              <a:extLst>
                <a:ext uri="{FF2B5EF4-FFF2-40B4-BE49-F238E27FC236}">
                  <a16:creationId xmlns:a16="http://schemas.microsoft.com/office/drawing/2014/main" id="{2C5B141D-E7D8-CE3B-8315-9629A1DEF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869" y="136444"/>
              <a:ext cx="2470484" cy="496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">
            <a:extLst>
              <a:ext uri="{FF2B5EF4-FFF2-40B4-BE49-F238E27FC236}">
                <a16:creationId xmlns:a16="http://schemas.microsoft.com/office/drawing/2014/main" id="{6E0DD914-DFA6-C068-BB6C-B9C316530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590" y="44289"/>
            <a:ext cx="41515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Quantum Massachusetts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Technology, Leadership, Investment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0DEA03-F938-DD6C-B47E-66D83548A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51" y="1500518"/>
            <a:ext cx="2093102" cy="14086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6F3D65-4E50-759D-DA3D-4217E28EE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509" y="4662595"/>
            <a:ext cx="2047059" cy="17016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8C9A3C-75D1-ECD6-3AB2-EDAE9BB9D023}"/>
              </a:ext>
            </a:extLst>
          </p:cNvPr>
          <p:cNvSpPr txBox="1"/>
          <p:nvPr/>
        </p:nvSpPr>
        <p:spPr>
          <a:xfrm>
            <a:off x="7627575" y="838239"/>
            <a:ext cx="3542097" cy="58477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Massachusetts Companies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Quantum Innovation and Investment </a:t>
            </a:r>
          </a:p>
        </p:txBody>
      </p:sp>
      <p:pic>
        <p:nvPicPr>
          <p:cNvPr id="2" name="Picture 1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5B5D50D2-AF30-0780-225D-B2918284F1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3" b="33138"/>
          <a:stretch/>
        </p:blipFill>
        <p:spPr>
          <a:xfrm>
            <a:off x="8272652" y="1761387"/>
            <a:ext cx="1695429" cy="1596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oup of people cutting a ribbon&#10;&#10;AI-generated content may be incorrect.">
            <a:extLst>
              <a:ext uri="{FF2B5EF4-FFF2-40B4-BE49-F238E27FC236}">
                <a16:creationId xmlns:a16="http://schemas.microsoft.com/office/drawing/2014/main" id="{A75D49A8-C5A8-61A9-0266-89E7C9E2B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079" y="4472466"/>
            <a:ext cx="2035015" cy="20841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BFE79A-2143-D67D-10F7-4C24D16A4380}"/>
              </a:ext>
            </a:extLst>
          </p:cNvPr>
          <p:cNvSpPr txBox="1"/>
          <p:nvPr/>
        </p:nvSpPr>
        <p:spPr>
          <a:xfrm>
            <a:off x="6879818" y="3876452"/>
            <a:ext cx="4795693" cy="58477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Western Massachusetts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Commitment to Quantum Economic Development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94C9F4B-7FB1-5477-3A46-96DE2B81C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2603" y="2917729"/>
            <a:ext cx="2702228" cy="87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7B364A-92EB-A69B-75A3-FB0D01E7AF74}"/>
              </a:ext>
            </a:extLst>
          </p:cNvPr>
          <p:cNvSpPr txBox="1"/>
          <p:nvPr/>
        </p:nvSpPr>
        <p:spPr>
          <a:xfrm>
            <a:off x="190499" y="2712355"/>
            <a:ext cx="332376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$1M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for a UMass Boston and Western New England University or quantum hardware R&amp;D.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6CF3C3-0AF4-8DED-88F2-B19534C7F4CB}"/>
              </a:ext>
            </a:extLst>
          </p:cNvPr>
          <p:cNvSpPr txBox="1"/>
          <p:nvPr/>
        </p:nvSpPr>
        <p:spPr>
          <a:xfrm>
            <a:off x="426354" y="3655783"/>
            <a:ext cx="2969984" cy="13759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$9.6M 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through the NEMC Hub to BAE: to reduce the size and cost of quantum systems for DOD applications.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$264k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through PROPEL for Millimeter Wave System, Quantum Microwave, and Quantum Network Technologies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885702-0438-AB96-7B71-7CA9C47EE74F}"/>
              </a:ext>
            </a:extLst>
          </p:cNvPr>
          <p:cNvSpPr txBox="1"/>
          <p:nvPr/>
        </p:nvSpPr>
        <p:spPr>
          <a:xfrm>
            <a:off x="916212" y="5170711"/>
            <a:ext cx="2743199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$5M 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to MGHPCC in partnership with QuEra to create Quantum Computing Complex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107B4A-FFC8-C265-B465-2E3818303E0A}"/>
              </a:ext>
            </a:extLst>
          </p:cNvPr>
          <p:cNvSpPr txBox="1"/>
          <p:nvPr/>
        </p:nvSpPr>
        <p:spPr>
          <a:xfrm>
            <a:off x="-3" y="1759855"/>
            <a:ext cx="291555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$3.5M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to Northeastern University for quantum incubator environment(EQUAL)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A46F327-DFDB-6539-6A90-9659600EC8AC}"/>
              </a:ext>
            </a:extLst>
          </p:cNvPr>
          <p:cNvCxnSpPr/>
          <p:nvPr/>
        </p:nvCxnSpPr>
        <p:spPr>
          <a:xfrm>
            <a:off x="5775501" y="3834234"/>
            <a:ext cx="60885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-up of a machine&#10;&#10;AI-generated content may be incorrect.">
            <a:extLst>
              <a:ext uri="{FF2B5EF4-FFF2-40B4-BE49-F238E27FC236}">
                <a16:creationId xmlns:a16="http://schemas.microsoft.com/office/drawing/2014/main" id="{EF8DBB34-26A8-1D40-993F-9A3948889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1930" y="1576637"/>
            <a:ext cx="1905001" cy="919797"/>
          </a:xfrm>
          <a:prstGeom prst="rect">
            <a:avLst/>
          </a:prstGeom>
        </p:spPr>
      </p:pic>
      <p:pic>
        <p:nvPicPr>
          <p:cNvPr id="9" name="Picture 8" descr="A person pointing at a machine&#10;&#10;AI-generated content may be incorrect.">
            <a:extLst>
              <a:ext uri="{FF2B5EF4-FFF2-40B4-BE49-F238E27FC236}">
                <a16:creationId xmlns:a16="http://schemas.microsoft.com/office/drawing/2014/main" id="{03BAC3D3-D20B-B79D-AE1A-CDD1779017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4724" y="2556554"/>
            <a:ext cx="1107623" cy="9193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E95ABF-E941-5332-9A66-9EC215E334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2064" y="3717472"/>
            <a:ext cx="2400300" cy="457200"/>
          </a:xfrm>
          <a:prstGeom prst="rect">
            <a:avLst/>
          </a:prstGeom>
        </p:spPr>
      </p:pic>
      <p:pic>
        <p:nvPicPr>
          <p:cNvPr id="23" name="Picture 22" descr="A building with glass windows&#10;&#10;AI-generated content may be incorrect.">
            <a:extLst>
              <a:ext uri="{FF2B5EF4-FFF2-40B4-BE49-F238E27FC236}">
                <a16:creationId xmlns:a16="http://schemas.microsoft.com/office/drawing/2014/main" id="{A5995CDF-EB73-2306-4EDF-2C21FCC65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9639" y="5038946"/>
            <a:ext cx="1683507" cy="8721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B300291-54B0-1474-B5D2-E652FAE176FA}"/>
              </a:ext>
            </a:extLst>
          </p:cNvPr>
          <p:cNvSpPr txBox="1"/>
          <p:nvPr/>
        </p:nvSpPr>
        <p:spPr>
          <a:xfrm>
            <a:off x="651646" y="838238"/>
            <a:ext cx="3542097" cy="58477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Masstech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Quantum Investments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Over $19 Million invested to date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91A5D-8EA0-3751-F4D4-B5F5D4428D17}"/>
              </a:ext>
            </a:extLst>
          </p:cNvPr>
          <p:cNvSpPr txBox="1"/>
          <p:nvPr/>
        </p:nvSpPr>
        <p:spPr>
          <a:xfrm>
            <a:off x="796470" y="5985329"/>
            <a:ext cx="497477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Mass Leads Act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earmark 2024 “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not less than $40,000,000 shall be expended for a quantum innovation hub to be located in the Pioneer Valley region of the commonwealth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AA0883D-A09F-9645-2FAF-60E80D614171}"/>
              </a:ext>
            </a:extLst>
          </p:cNvPr>
          <p:cNvCxnSpPr/>
          <p:nvPr/>
        </p:nvCxnSpPr>
        <p:spPr>
          <a:xfrm>
            <a:off x="5714999" y="1088571"/>
            <a:ext cx="36285" cy="547007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48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10" grpId="0" animBg="1"/>
      <p:bldP spid="11" grpId="0" animBg="1"/>
      <p:bldP spid="19" grpId="0" animBg="1"/>
      <p:bldP spid="28" grpId="0" animBg="1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60736A-B9CE-C4DB-18B3-5554C8678C21}"/>
              </a:ext>
            </a:extLst>
          </p:cNvPr>
          <p:cNvSpPr/>
          <p:nvPr/>
        </p:nvSpPr>
        <p:spPr>
          <a:xfrm>
            <a:off x="1112345" y="1290319"/>
            <a:ext cx="7114101" cy="4605983"/>
          </a:xfrm>
          <a:prstGeom prst="rect">
            <a:avLst/>
          </a:prstGeom>
          <a:solidFill>
            <a:srgbClr val="00558C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C1E870C5-37B9-F0CB-E8F5-BCA57428FB08}"/>
              </a:ext>
            </a:extLst>
          </p:cNvPr>
          <p:cNvSpPr txBox="1">
            <a:spLocks/>
          </p:cNvSpPr>
          <p:nvPr/>
        </p:nvSpPr>
        <p:spPr>
          <a:xfrm>
            <a:off x="2065895" y="2533644"/>
            <a:ext cx="5207000" cy="12280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>
                <a:latin typeface="Arial"/>
                <a:cs typeface="Arial"/>
              </a:rPr>
              <a:t>Direct Pay Overview</a:t>
            </a:r>
            <a:br>
              <a:rPr lang="en-IN">
                <a:latin typeface="Arial"/>
                <a:cs typeface="Arial"/>
              </a:rPr>
            </a:br>
            <a:br>
              <a:rPr lang="en-IN"/>
            </a:br>
            <a:r>
              <a:rPr lang="en-IN" sz="1800" b="0">
                <a:latin typeface="Calibri"/>
                <a:ea typeface="Calibri"/>
                <a:cs typeface="Arial"/>
              </a:rPr>
              <a:t>May 7, 2025</a:t>
            </a:r>
            <a:endParaRPr lang="en-IN" sz="2800" b="0">
              <a:latin typeface="Calibri"/>
              <a:ea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CDE945-1DA0-6630-7C4F-15E24482E953}"/>
              </a:ext>
            </a:extLst>
          </p:cNvPr>
          <p:cNvSpPr txBox="1"/>
          <p:nvPr/>
        </p:nvSpPr>
        <p:spPr>
          <a:xfrm>
            <a:off x="1388313" y="4182655"/>
            <a:ext cx="68381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 </a:t>
            </a:r>
            <a:r>
              <a:rPr lang="en-US">
                <a:solidFill>
                  <a:prstClr val="white"/>
                </a:solidFill>
                <a:latin typeface="Calibri" panose="020F0502020204030204"/>
              </a:rPr>
              <a:t>LaRocca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Deputy Director, Federal Funds and Infrastructure Office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96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261425"/>
            <a:ext cx="11115675" cy="47397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  <a:defRPr/>
            </a:pPr>
            <a:r>
              <a:rPr lang="en-US" sz="2600">
                <a:solidFill>
                  <a:srgbClr val="002060"/>
                </a:solidFill>
                <a:cs typeface="Calibri"/>
              </a:rPr>
              <a:t>The Inflation Reduction Act (IRA) makes the largest investment in clean energy in United States history, and much of that investment is delivered via tax incentives.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  <a:defRPr/>
            </a:pPr>
            <a:r>
              <a:rPr lang="en-US" sz="2600">
                <a:solidFill>
                  <a:srgbClr val="002060"/>
                </a:solidFill>
                <a:cs typeface="Calibri"/>
              </a:rPr>
              <a:t>Under the IRA, tax-exempt and governmental entities – such as cities and towns -- that do not owe Federal income taxes are, for the first time, able to receive a payment equal to the full value of tax credits for building qualifying clean energy projects or making qualifying investments. This is called Direct Pay (also known as Elective Pay). 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By filing a return and using Direct Pay, these entities can receive a cash refund from the IRS for certain clean energy projects.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Direct pay applies to projects put into service January 1, 2023 through December 31, 2032, creating a decade of tax opportunity to save money on necessary infrastructure replacements and upgrades while reducing energy costs and carbon emissions.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 b="1">
                <a:solidFill>
                  <a:srgbClr val="002060"/>
                </a:solidFill>
                <a:cs typeface="Calibri"/>
              </a:rPr>
              <a:t>Unlike competitive grant programs, the overall potential of these tax credits to states and municipalities is unlimited. 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Note on these credits being “mandatory, not discretionary”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endParaRPr lang="en-US" sz="24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What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+mj-lt"/>
              </a:rPr>
              <a:t> is Direct Pay?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610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8E31F-A065-C958-0FE8-7169EE818C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v</a:t>
            </a:r>
            <a:endParaRPr lang="en-US"/>
          </a:p>
        </p:txBody>
      </p:sp>
      <p:pic>
        <p:nvPicPr>
          <p:cNvPr id="7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45E7DFB-5FE9-F4C5-8E0C-4FA7AE2D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23685"/>
            <a:ext cx="11176000" cy="418379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1838C6B1-409E-E938-8798-07F41F13D76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Most relevant tax credits for Massachusetts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569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8032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Some Basics on Bonuses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Please Note: Additional details apply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4CD1697-9F62-9CEF-36AE-D0BE6B767640}"/>
              </a:ext>
            </a:extLst>
          </p:cNvPr>
          <p:cNvGraphicFramePr/>
          <p:nvPr/>
        </p:nvGraphicFramePr>
        <p:xfrm>
          <a:off x="994901" y="1296254"/>
          <a:ext cx="10202197" cy="463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6DB4F0D-08A6-577B-7B72-E204EDDCC24E}"/>
              </a:ext>
            </a:extLst>
          </p:cNvPr>
          <p:cNvSpPr txBox="1"/>
          <p:nvPr/>
        </p:nvSpPr>
        <p:spPr>
          <a:xfrm>
            <a:off x="479759" y="6100862"/>
            <a:ext cx="1095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- On December,28, 2023, IRS issued new guidance on this rule for projects beginning in 2024 (see Notice 2024-9)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FEAC6A-DCB7-23F7-C292-1AF8CC8AE542}"/>
              </a:ext>
            </a:extLst>
          </p:cNvPr>
          <p:cNvSpPr txBox="1"/>
          <p:nvPr/>
        </p:nvSpPr>
        <p:spPr>
          <a:xfrm>
            <a:off x="479759" y="6470194"/>
            <a:ext cx="1095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- Applicable for projects of a size &gt;1MW</a:t>
            </a:r>
          </a:p>
        </p:txBody>
      </p:sp>
    </p:spTree>
    <p:extLst>
      <p:ext uri="{BB962C8B-B14F-4D97-AF65-F5344CB8AC3E}">
        <p14:creationId xmlns:p14="http://schemas.microsoft.com/office/powerpoint/2010/main" val="108473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64E9C5-56FA-FFFF-D52B-C238372BB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52446" cy="436833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776820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How Direct Pay Credits and Bonuses Affect a $2M Project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D9BCD-1796-0A92-8C74-C2CF0069AD79}"/>
              </a:ext>
            </a:extLst>
          </p:cNvPr>
          <p:cNvSpPr txBox="1"/>
          <p:nvPr/>
        </p:nvSpPr>
        <p:spPr>
          <a:xfrm>
            <a:off x="447675" y="1602021"/>
            <a:ext cx="3086100" cy="37856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municipality with brownfield status installs microgrid with solar and energy storage.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Eligible for an ITC (Energy ITC, Sec. 48)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cost is $2M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8B8DD-AE06-8DF5-BABD-A68CA3F43ADC}"/>
              </a:ext>
            </a:extLst>
          </p:cNvPr>
          <p:cNvSpPr txBox="1"/>
          <p:nvPr/>
        </p:nvSpPr>
        <p:spPr>
          <a:xfrm>
            <a:off x="6634064" y="5153805"/>
            <a:ext cx="140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$120,000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088A2E-C33C-40CE-2395-9C5588F49DCE}"/>
              </a:ext>
            </a:extLst>
          </p:cNvPr>
          <p:cNvSpPr txBox="1"/>
          <p:nvPr/>
        </p:nvSpPr>
        <p:spPr>
          <a:xfrm>
            <a:off x="8866157" y="3198167"/>
            <a:ext cx="135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$600,000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BF9771-7C61-AF77-CACB-BAACDC327D51}"/>
              </a:ext>
            </a:extLst>
          </p:cNvPr>
          <p:cNvGraphicFramePr/>
          <p:nvPr/>
        </p:nvGraphicFramePr>
        <p:xfrm>
          <a:off x="3710152" y="1282227"/>
          <a:ext cx="7031420" cy="5076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">
            <a:extLst>
              <a:ext uri="{FF2B5EF4-FFF2-40B4-BE49-F238E27FC236}">
                <a16:creationId xmlns:a16="http://schemas.microsoft.com/office/drawing/2014/main" id="{A09BC7EF-577F-FB51-BA55-628AD74067C8}"/>
              </a:ext>
            </a:extLst>
          </p:cNvPr>
          <p:cNvSpPr txBox="1"/>
          <p:nvPr/>
        </p:nvSpPr>
        <p:spPr>
          <a:xfrm>
            <a:off x="10108158" y="2266020"/>
            <a:ext cx="1888511" cy="1060894"/>
          </a:xfrm>
          <a:prstGeom prst="rect">
            <a:avLst/>
          </a:prstGeom>
          <a:solidFill>
            <a:schemeClr val="bg1"/>
          </a:solidFill>
          <a:ln>
            <a:solidFill>
              <a:srgbClr val="00558C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Town recoups 40% of project in tax credits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181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734" y="1272311"/>
            <a:ext cx="11170103" cy="51425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1CADE4"/>
              </a:buClr>
              <a:buNone/>
              <a:defRPr/>
            </a:pPr>
            <a:endParaRPr lang="en-US" sz="2400">
              <a:ea typeface="+mn-lt"/>
              <a:cs typeface="+mn-lt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  <a:hlinkClick r:id="rId2"/>
              </a:rPr>
              <a:t>FFIO’s Direct Pay Information Page</a:t>
            </a:r>
            <a:endParaRPr lang="en-US" sz="2400">
              <a:ea typeface="+mn-lt"/>
              <a:cs typeface="+mn-lt"/>
              <a:hlinkClick r:id="" action="ppaction://noaction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  <a:hlinkClick r:id="" action="ppaction://noaction"/>
              </a:rPr>
              <a:t>Elect Pay Overview</a:t>
            </a:r>
            <a:r>
              <a:rPr lang="en-US" sz="2400">
                <a:ea typeface="+mn-lt"/>
                <a:cs typeface="+mn-lt"/>
              </a:rPr>
              <a:t> </a:t>
            </a:r>
          </a:p>
          <a:p>
            <a:pPr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 webinar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</a:rPr>
              <a:t>on Direct Pay</a:t>
            </a:r>
            <a:endParaRPr lang="en-US" sz="2400">
              <a:cs typeface="Calibri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</a:rPr>
              <a:t>Lawyers for Good Government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Elective Pay resources</a:t>
            </a:r>
            <a:r>
              <a:rPr lang="en-US" sz="2400">
                <a:ea typeface="+mn-lt"/>
                <a:cs typeface="+mn-lt"/>
              </a:rPr>
              <a:t>, including worksheets on: </a:t>
            </a:r>
            <a:endParaRPr lang="en-US" sz="2400">
              <a:cs typeface="Calibri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Purchase</a:t>
            </a:r>
            <a:endParaRPr lang="en-US" sz="2400">
              <a:solidFill>
                <a:srgbClr val="0070C0"/>
              </a:solidFill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Infrastructure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Tracking</a:t>
            </a:r>
            <a:r>
              <a:rPr lang="en-US" sz="2400">
                <a:ea typeface="+mn-lt"/>
                <a:cs typeface="+mn-lt"/>
              </a:rPr>
              <a:t> ITC and PTC projects</a:t>
            </a:r>
            <a:endParaRPr lang="en-US" sz="2400"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</a:t>
            </a:r>
            <a:r>
              <a:rPr lang="en-US" sz="2400">
                <a:ea typeface="+mn-lt"/>
                <a:cs typeface="+mn-lt"/>
              </a:rPr>
              <a:t> from a presentation to local governments (but provides overview of Direct Pay for all)</a:t>
            </a:r>
            <a:endParaRPr lang="en-US" sz="2400">
              <a:cs typeface="Calibri" panose="020F0502020204030204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</a:rPr>
              <a:t>IRS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Tutorial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</a:rPr>
              <a:t>on pre-registration</a:t>
            </a:r>
            <a:endParaRPr lang="en-US" sz="2400">
              <a:cs typeface="Calibri"/>
            </a:endParaRPr>
          </a:p>
          <a:p>
            <a:pPr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IRS Q&amp;A</a:t>
            </a:r>
            <a:endParaRPr lang="en-US" sz="2400">
              <a:solidFill>
                <a:srgbClr val="0070C0"/>
              </a:solidFill>
            </a:endParaRPr>
          </a:p>
          <a:p>
            <a:pPr marL="436245" lvl="1" indent="-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AutoNum type="arabicPeriod"/>
              <a:defRPr/>
            </a:pPr>
            <a:endParaRPr lang="en-US" sz="11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Helpful Resources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420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/>
              <a:t>Discussion and </a:t>
            </a:r>
            <a:r>
              <a:rPr lang="en-US" sz="8800" err="1"/>
              <a:t>q&amp;a</a:t>
            </a:r>
            <a:r>
              <a:rPr lang="en-US" sz="8800"/>
              <a:t> </a:t>
            </a:r>
            <a:endParaRPr lang="en-US" sz="2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9284" y="1564495"/>
            <a:ext cx="4754880" cy="822960"/>
          </a:xfrm>
        </p:spPr>
        <p:txBody>
          <a:bodyPr/>
          <a:lstStyle/>
          <a:p>
            <a:r>
              <a:rPr lang="en-US"/>
              <a:t>As a reminder, we can help with: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BB1480-771C-44D3-2C18-C1AB811185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-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5D139B-4FAB-98CF-E152-E90B02C0E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37626" y="1739617"/>
            <a:ext cx="3701144" cy="822960"/>
          </a:xfrm>
        </p:spPr>
        <p:txBody>
          <a:bodyPr/>
          <a:lstStyle/>
          <a:p>
            <a:r>
              <a:rPr lang="en-US"/>
              <a:t>Helpful information for us: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B9C786-8D61-066C-8D9F-5A519C1F3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7626" y="2387455"/>
            <a:ext cx="3831772" cy="3661612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-Are there any upcoming grants you are preparing for? Developing applications?</a:t>
            </a:r>
          </a:p>
          <a:p>
            <a:r>
              <a:rPr lang="en-US"/>
              <a:t>- What kind of technical assistance on these grants would be the most helpful for you?</a:t>
            </a:r>
          </a:p>
          <a:p>
            <a:r>
              <a:rPr lang="en-US"/>
              <a:t>- Do you have any applications pending or stuck?</a:t>
            </a:r>
          </a:p>
          <a:p>
            <a:r>
              <a:rPr lang="en-US"/>
              <a:t>-Are you looking for partners/co-applicants?</a:t>
            </a:r>
          </a:p>
          <a:p>
            <a:r>
              <a:rPr lang="en-US"/>
              <a:t>-Looking for gap financing for projects?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D17A5-BA15-A055-8A50-B87A35D919F0}"/>
              </a:ext>
            </a:extLst>
          </p:cNvPr>
          <p:cNvSpPr txBox="1"/>
          <p:nvPr/>
        </p:nvSpPr>
        <p:spPr>
          <a:xfrm>
            <a:off x="8137626" y="5637807"/>
            <a:ext cx="3347768" cy="79586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Tx/>
              <a:buNone/>
              <a:tabLst/>
              <a:defRPr/>
            </a:pPr>
            <a:r>
              <a:rPr lang="en-US" sz="1600" i="1">
                <a:solidFill>
                  <a:prstClr val="black"/>
                </a:solidFill>
                <a:latin typeface="Tw Cen MT" panose="020B060202010402060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Reach us anytime at: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FedFundsInfra@mass.gov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1EF08E1-A1B7-A191-8DB4-3C5797A00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936507"/>
              </p:ext>
            </p:extLst>
          </p:nvPr>
        </p:nvGraphicFramePr>
        <p:xfrm>
          <a:off x="1168182" y="2178570"/>
          <a:ext cx="6440932" cy="425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8066315" y="1756065"/>
            <a:ext cx="3831772" cy="45532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6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3788A7-E47C-B5CE-4257-1F649836DE48}"/>
              </a:ext>
            </a:extLst>
          </p:cNvPr>
          <p:cNvSpPr txBox="1"/>
          <p:nvPr/>
        </p:nvSpPr>
        <p:spPr>
          <a:xfrm>
            <a:off x="257140" y="296983"/>
            <a:ext cx="2980735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1CADE4"/>
                </a:solidFill>
              </a:rPr>
              <a:t>Please join us for our office hours, bring your questions, and discuss priority projects! Feel free to move around tables!</a:t>
            </a:r>
            <a:endParaRPr lang="en-US" sz="2800" b="1">
              <a:solidFill>
                <a:srgbClr val="1CADE4"/>
              </a:solidFill>
              <a:highlight>
                <a:srgbClr val="FFFF00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FC3F4-DAD6-738E-34C0-657016163671}"/>
              </a:ext>
            </a:extLst>
          </p:cNvPr>
          <p:cNvSpPr txBox="1">
            <a:spLocks/>
          </p:cNvSpPr>
          <p:nvPr/>
        </p:nvSpPr>
        <p:spPr>
          <a:xfrm>
            <a:off x="4144888" y="4431691"/>
            <a:ext cx="2877556" cy="287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tx1"/>
                </a:solidFill>
              </a:rPr>
              <a:t>Office hours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8" name="Graphic 7" descr="Meeting outline">
            <a:extLst>
              <a:ext uri="{FF2B5EF4-FFF2-40B4-BE49-F238E27FC236}">
                <a16:creationId xmlns:a16="http://schemas.microsoft.com/office/drawing/2014/main" id="{CCCCF25A-2A8A-9F0F-E7CE-C6B19E671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7641" y="772975"/>
            <a:ext cx="5312050" cy="53120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3408A6-3D3D-C3C8-66DB-717F76F266B6}"/>
              </a:ext>
            </a:extLst>
          </p:cNvPr>
          <p:cNvSpPr txBox="1"/>
          <p:nvPr/>
        </p:nvSpPr>
        <p:spPr>
          <a:xfrm>
            <a:off x="9408872" y="660114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Transportation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pic>
        <p:nvPicPr>
          <p:cNvPr id="24" name="Graphic 23" descr="Dump truck outline">
            <a:extLst>
              <a:ext uri="{FF2B5EF4-FFF2-40B4-BE49-F238E27FC236}">
                <a16:creationId xmlns:a16="http://schemas.microsoft.com/office/drawing/2014/main" id="{0E40C948-516B-5A96-CB45-4B1E514CC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5646" y="456995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8E3E83-0A13-9A08-9C7A-0BF7CF41FAD1}"/>
              </a:ext>
            </a:extLst>
          </p:cNvPr>
          <p:cNvSpPr txBox="1"/>
          <p:nvPr/>
        </p:nvSpPr>
        <p:spPr>
          <a:xfrm>
            <a:off x="9429391" y="1828390"/>
            <a:ext cx="2297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Climate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pic>
        <p:nvPicPr>
          <p:cNvPr id="26" name="Graphic 25" descr="Sustainability outline">
            <a:extLst>
              <a:ext uri="{FF2B5EF4-FFF2-40B4-BE49-F238E27FC236}">
                <a16:creationId xmlns:a16="http://schemas.microsoft.com/office/drawing/2014/main" id="{A5C7F27F-8EF8-15BC-BBCB-A51046B07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0655" y="1601580"/>
            <a:ext cx="914399" cy="914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8DE8B0-12D1-D134-F268-16B7F60CA029}"/>
              </a:ext>
            </a:extLst>
          </p:cNvPr>
          <p:cNvSpPr txBox="1"/>
          <p:nvPr/>
        </p:nvSpPr>
        <p:spPr>
          <a:xfrm>
            <a:off x="9408872" y="4482857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Direct Pay</a:t>
            </a:r>
          </a:p>
        </p:txBody>
      </p:sp>
      <p:pic>
        <p:nvPicPr>
          <p:cNvPr id="31" name="Graphic 30" descr="Tax outline">
            <a:extLst>
              <a:ext uri="{FF2B5EF4-FFF2-40B4-BE49-F238E27FC236}">
                <a16:creationId xmlns:a16="http://schemas.microsoft.com/office/drawing/2014/main" id="{10C83EFA-B11F-A834-4FB7-1ECFBA9C5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1246" y="4250294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DFFF345-756C-4593-9810-3C232BD81C18}"/>
              </a:ext>
            </a:extLst>
          </p:cNvPr>
          <p:cNvSpPr txBox="1"/>
          <p:nvPr/>
        </p:nvSpPr>
        <p:spPr>
          <a:xfrm>
            <a:off x="9408872" y="5681897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Priority Projects</a:t>
            </a:r>
          </a:p>
        </p:txBody>
      </p:sp>
      <p:pic>
        <p:nvPicPr>
          <p:cNvPr id="34" name="Graphic 33" descr="Blueprint with solid fill">
            <a:extLst>
              <a:ext uri="{FF2B5EF4-FFF2-40B4-BE49-F238E27FC236}">
                <a16:creationId xmlns:a16="http://schemas.microsoft.com/office/drawing/2014/main" id="{C1EC7EFC-965B-494A-88A8-0DE816496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41246" y="5537197"/>
            <a:ext cx="863808" cy="863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79805-2216-7463-D5AF-34C2E28BC08F}"/>
              </a:ext>
            </a:extLst>
          </p:cNvPr>
          <p:cNvSpPr txBox="1"/>
          <p:nvPr/>
        </p:nvSpPr>
        <p:spPr>
          <a:xfrm>
            <a:off x="9393880" y="3234505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Resiliency</a:t>
            </a:r>
          </a:p>
        </p:txBody>
      </p:sp>
      <p:pic>
        <p:nvPicPr>
          <p:cNvPr id="5" name="Graphic 4" descr="Sustainability outline">
            <a:extLst>
              <a:ext uri="{FF2B5EF4-FFF2-40B4-BE49-F238E27FC236}">
                <a16:creationId xmlns:a16="http://schemas.microsoft.com/office/drawing/2014/main" id="{9759524D-6651-4CD3-A662-FCC51647C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41246" y="2926532"/>
            <a:ext cx="914399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67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/>
              <a:t>Municipal needs survey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32" y="1871533"/>
            <a:ext cx="5900063" cy="3549708"/>
          </a:xfrm>
        </p:spPr>
        <p:txBody>
          <a:bodyPr>
            <a:normAutofit/>
          </a:bodyPr>
          <a:lstStyle/>
          <a:p>
            <a:r>
              <a:rPr lang="en-US" sz="2800" b="1"/>
              <a:t>Please take 5 minutes to fill out this form and help us learn more about how our office can support you to best leverage available and upcoming federal funding opportunities!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7523544" y="1756063"/>
            <a:ext cx="4309230" cy="46215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2481FE-B35C-47F1-BD27-496FB57B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3" y="2208705"/>
            <a:ext cx="3831772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3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About the Federal Funds and Infrastructure Office (FFIO)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B637B5-D00B-A557-6589-7B39E4126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296162"/>
              </p:ext>
            </p:extLst>
          </p:nvPr>
        </p:nvGraphicFramePr>
        <p:xfrm>
          <a:off x="4837502" y="1245140"/>
          <a:ext cx="7243018" cy="5466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BD17A5-BA15-A055-8A50-B87A35D919F0}"/>
              </a:ext>
            </a:extLst>
          </p:cNvPr>
          <p:cNvSpPr txBox="1"/>
          <p:nvPr/>
        </p:nvSpPr>
        <p:spPr>
          <a:xfrm>
            <a:off x="5068112" y="214009"/>
            <a:ext cx="6781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Officially created by Executive Order No. 624, and tasked with implementing a whole-of-government to compete for federal funding by:</a:t>
            </a:r>
          </a:p>
        </p:txBody>
      </p:sp>
    </p:spTree>
    <p:extLst>
      <p:ext uri="{BB962C8B-B14F-4D97-AF65-F5344CB8AC3E}">
        <p14:creationId xmlns:p14="http://schemas.microsoft.com/office/powerpoint/2010/main" val="388023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FB9A7-C8DD-7F1A-F23E-02E2D28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Local Government Engagement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88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FAB71-C6D9-69C6-15E1-74EEA126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490" y="258416"/>
            <a:ext cx="7026223" cy="215140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5822"/>
            </a:schemeClr>
          </a:solidFill>
          <a:ln>
            <a:noFill/>
          </a:ln>
        </p:spPr>
        <p:txBody>
          <a:bodyPr vert="horz" lIns="45720" tIns="45720" rIns="45720" bIns="45720" rtlCol="0" anchor="ctr">
            <a:normAutofit/>
          </a:bodyPr>
          <a:lstStyle/>
          <a:p>
            <a:pPr marL="0" indent="0">
              <a:buNone/>
            </a:pPr>
            <a:r>
              <a:rPr lang="en-IN" sz="2000" b="1"/>
              <a:t>The Partnership provides key federal funding information to the local governments of MA. </a:t>
            </a:r>
          </a:p>
          <a:p>
            <a:pPr marL="0" indent="0">
              <a:buNone/>
            </a:pPr>
            <a:r>
              <a:rPr lang="en-IN" sz="1800"/>
              <a:t>FFIO leads the monthly Massachusetts Federal Funds Partnership meeting. This forum delivers federal funding updates and offers a platform for addressing questions related to the many funding opportunities at the disposal of cities, towns and tribal organizations.</a:t>
            </a:r>
            <a:endParaRPr lang="en-US" sz="1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Massachusetts Federal funds partnership</a:t>
            </a:r>
            <a:endParaRPr lang="en-US">
              <a:solidFill>
                <a:srgbClr val="0D0D0D"/>
              </a:solidFill>
              <a:latin typeface="Tw Cen MT Condensed" panose="020B0606020104020203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FFFFFF"/>
                </a:solidFill>
                <a:latin typeface="Tw Cen MT Condensed" panose="020B0606020104020203"/>
              </a:rPr>
              <a:t>Engagement with RPAs &amp; </a:t>
            </a:r>
            <a:r>
              <a:rPr lang="en-US" err="1">
                <a:solidFill>
                  <a:srgbClr val="FFFFFF"/>
                </a:solidFill>
                <a:latin typeface="Tw Cen MT Condensed" panose="020B0606020104020203"/>
              </a:rPr>
              <a:t>TrIbes</a:t>
            </a:r>
            <a:endParaRPr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99D162D-B2EC-B50A-919C-1363298DF8EA}"/>
              </a:ext>
            </a:extLst>
          </p:cNvPr>
          <p:cNvSpPr txBox="1">
            <a:spLocks/>
          </p:cNvSpPr>
          <p:nvPr/>
        </p:nvSpPr>
        <p:spPr>
          <a:xfrm>
            <a:off x="4940490" y="3023162"/>
            <a:ext cx="7015665" cy="322150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Next Federal Funds Partnership Meeting Tuesday, May 27</a:t>
            </a:r>
            <a:r>
              <a:rPr lang="en-US" b="1" baseline="30000"/>
              <a:t>th</a:t>
            </a:r>
            <a:r>
              <a:rPr lang="en-US" b="1"/>
              <a:t> </a:t>
            </a:r>
          </a:p>
          <a:p>
            <a:pPr marL="447675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MassDOT Presentation on the CIP Process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endParaRPr lang="en-US" sz="2400" b="1">
              <a:latin typeface="Tw Cen MT" panose="020B0602020104020603"/>
            </a:endParaRPr>
          </a:p>
          <a:p>
            <a:pPr marL="90805">
              <a:buFont typeface="Tw Cen MT"/>
              <a:buChar char=" "/>
            </a:pPr>
            <a:r>
              <a:rPr lang="en-US" b="1">
                <a:latin typeface="TW Cen MT"/>
              </a:rPr>
              <a:t>Previous Monthly Meeting with MARPA + Federally Recognized Tribes Friday, May 2</a:t>
            </a:r>
            <a:r>
              <a:rPr lang="en-US" b="1" baseline="30000">
                <a:latin typeface="TW Cen MT"/>
              </a:rPr>
              <a:t>nd</a:t>
            </a:r>
            <a:endParaRPr lang="en-US">
              <a:latin typeface="TW Cen MT"/>
            </a:endParaRPr>
          </a:p>
          <a:p>
            <a:pPr marL="447675" lvl="2" indent="-285750">
              <a:buFont typeface="Wingdings 3"/>
              <a:buChar char=""/>
            </a:pPr>
            <a:r>
              <a:rPr lang="en-US" sz="1800">
                <a:latin typeface="TW Cen MT"/>
              </a:rPr>
              <a:t>Key federal funding updates </a:t>
            </a:r>
          </a:p>
          <a:p>
            <a:pPr marL="447675" lvl="2" indent="-285750">
              <a:buFont typeface="Wingdings 3"/>
              <a:buChar char=""/>
            </a:pPr>
            <a:r>
              <a:rPr lang="en-US" sz="1800">
                <a:latin typeface="TW Cen MT"/>
              </a:rPr>
              <a:t>Working with RPA’s and agencies to identify technical assistance gaps and priority projects</a:t>
            </a:r>
            <a:r>
              <a:rPr lang="en-US">
                <a:latin typeface="TW Cen MT"/>
              </a:rPr>
              <a:t>.</a:t>
            </a:r>
            <a:endParaRPr lang="en-US"/>
          </a:p>
          <a:p>
            <a:pPr marL="90805"/>
            <a:endParaRPr lang="en-US" sz="2400" b="1">
              <a:latin typeface="Tw Cen MT" panose="020B0602020104020603"/>
            </a:endParaRPr>
          </a:p>
          <a:p>
            <a:pPr marL="0" indent="0">
              <a:buNone/>
            </a:pPr>
            <a:endParaRPr lang="en-US" sz="2400" b="1" baseline="30000"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156172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94B7C-A0BE-E8CD-C4B1-57C10649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E4CD83-4347-437C-4EAA-0D3980B10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1411D7-9FF4-BC96-5DCD-F858B47656CE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Resources for federal grant awardees </a:t>
            </a:r>
            <a:endParaRPr lang="en-US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F8787-1F6B-A4D5-7D38-B2623612234F}"/>
              </a:ext>
            </a:extLst>
          </p:cNvPr>
          <p:cNvSpPr txBox="1"/>
          <p:nvPr/>
        </p:nvSpPr>
        <p:spPr>
          <a:xfrm>
            <a:off x="5068112" y="214009"/>
            <a:ext cx="678179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256032">
              <a:defRPr/>
            </a:pPr>
            <a:r>
              <a:rPr lang="en-US" sz="2200">
                <a:solidFill>
                  <a:prstClr val="black"/>
                </a:solidFill>
                <a:ea typeface="+mn-lt"/>
                <a:cs typeface="+mn-lt"/>
              </a:rPr>
              <a:t>Below are two external resources related to frozen or at-risk federal awards.</a:t>
            </a:r>
            <a:r>
              <a:rPr lang="en-US" sz="2200" b="1">
                <a:solidFill>
                  <a:prstClr val="black"/>
                </a:solidFill>
                <a:ea typeface="+mn-lt"/>
                <a:cs typeface="+mn-lt"/>
              </a:rPr>
              <a:t> Please note that this message does not constitute legal advice.</a:t>
            </a:r>
            <a:r>
              <a:rPr lang="en-US" sz="2200">
                <a:solidFill>
                  <a:prstClr val="black"/>
                </a:solidFill>
                <a:ea typeface="+mn-lt"/>
                <a:cs typeface="+mn-lt"/>
              </a:rPr>
              <a:t>  We will stay in contact as we learn more about the availability of federal funds.  </a:t>
            </a:r>
            <a:r>
              <a:rPr lang="en-US" sz="2000">
                <a:solidFill>
                  <a:prstClr val="black"/>
                </a:solidFill>
                <a:ea typeface="+mn-lt"/>
                <a:cs typeface="+mn-lt"/>
              </a:rPr>
              <a:t> </a:t>
            </a:r>
            <a:endParaRPr lang="en-US">
              <a:solidFill>
                <a:prstClr val="black"/>
              </a:solidFill>
            </a:endParaRPr>
          </a:p>
          <a:p>
            <a:pPr marL="0" marR="0" lvl="0" indent="0" algn="ctr" defTabSz="2560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16A07CF2-25B0-76CB-8B9C-966E7C4E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506" y="1970691"/>
            <a:ext cx="6501281" cy="4246705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en-US">
                <a:latin typeface="TW Cen MT"/>
                <a:ea typeface="Calibri"/>
                <a:cs typeface="Calibri"/>
                <a:hlinkClick r:id="rId2"/>
              </a:rPr>
              <a:t>Lawyers for Good Government (L4GG</a:t>
            </a:r>
            <a:r>
              <a:rPr lang="en-US">
                <a:latin typeface="TW Cen MT"/>
                <a:ea typeface="Calibri"/>
                <a:cs typeface="Calibri"/>
              </a:rPr>
              <a:t>), who are running a Fund Protection Clinic to support grantees and sub-awardees of federal programs facing threats to their funding. The intake form for the clinic is </a:t>
            </a:r>
            <a:r>
              <a:rPr lang="en-US">
                <a:latin typeface="TW Cen MT"/>
                <a:ea typeface="Calibri"/>
                <a:cs typeface="Calibri"/>
                <a:hlinkClick r:id="rId3"/>
              </a:rPr>
              <a:t>here</a:t>
            </a:r>
            <a:r>
              <a:rPr lang="en-US">
                <a:latin typeface="TW Cen MT"/>
                <a:ea typeface="Calibri"/>
                <a:cs typeface="Calibri"/>
              </a:rPr>
              <a:t>.</a:t>
            </a:r>
            <a:endParaRPr lang="en-US"/>
          </a:p>
          <a:p>
            <a:pPr>
              <a:buFont typeface="Arial" panose="020B0602020104020603" pitchFamily="34" charset="0"/>
              <a:buChar char="•"/>
            </a:pPr>
            <a:r>
              <a:rPr lang="en-US">
                <a:ea typeface="+mn-lt"/>
                <a:cs typeface="+mn-lt"/>
              </a:rPr>
              <a:t>The </a:t>
            </a:r>
            <a:r>
              <a:rPr lang="en-US">
                <a:ea typeface="+mn-lt"/>
                <a:cs typeface="+mn-lt"/>
                <a:hlinkClick r:id="rId4"/>
              </a:rPr>
              <a:t>Environmental Protection Network</a:t>
            </a:r>
            <a:r>
              <a:rPr lang="en-US">
                <a:ea typeface="+mn-lt"/>
                <a:cs typeface="+mn-lt"/>
              </a:rPr>
              <a:t>, which maintains a network of hundreds of former EPA staff and appointees and has been providing extensive technical assistance to grantees and sub-awardees. </a:t>
            </a:r>
            <a:r>
              <a:rPr lang="en-US">
                <a:ea typeface="+mn-lt"/>
                <a:cs typeface="+mn-lt"/>
                <a:hlinkClick r:id="rId5"/>
              </a:rPr>
              <a:t>This</a:t>
            </a:r>
            <a:r>
              <a:rPr lang="en-US">
                <a:ea typeface="+mn-lt"/>
                <a:cs typeface="+mn-lt"/>
              </a:rPr>
              <a:t> is the type of resource they are putting out and they are in close communication with many grantees and sub-awardees, including NGOs, municipalities, and Tribal governments. You can sign up for their email list </a:t>
            </a:r>
            <a:r>
              <a:rPr lang="en-US">
                <a:ea typeface="+mn-lt"/>
                <a:cs typeface="+mn-lt"/>
                <a:hlinkClick r:id="rId6"/>
              </a:rPr>
              <a:t>here</a:t>
            </a:r>
            <a:r>
              <a:rPr lang="en-US">
                <a:ea typeface="+mn-lt"/>
                <a:cs typeface="+mn-lt"/>
              </a:rPr>
              <a:t> - they are sending out frequent updates and resources.</a:t>
            </a:r>
            <a:endParaRPr lang="en-US">
              <a:latin typeface="TW Cen MT"/>
              <a:ea typeface="Calibri"/>
              <a:cs typeface="Calibri"/>
            </a:endParaRPr>
          </a:p>
          <a:p>
            <a:endParaRPr lang="en-US">
              <a:latin typeface="TW Cen MT"/>
              <a:ea typeface="Calibri"/>
              <a:cs typeface="Calibri"/>
            </a:endParaRPr>
          </a:p>
          <a:p>
            <a:endParaRPr lang="en-US">
              <a:latin typeface="TW Cen M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494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80182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FFIO Community 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FAB71-C6D9-69C6-15E1-74EEA1262B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548" y="1566852"/>
            <a:ext cx="6062955" cy="4022725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342900" lvl="1" indent="-342900"/>
            <a:endParaRPr lang="en-US" sz="2400" b="1"/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INFORMATION SHARING</a:t>
            </a:r>
            <a:r>
              <a:rPr lang="en-US" sz="1800"/>
              <a:t>: Provide information on federal grant application resources made available by the new legislation </a:t>
            </a:r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UNDERSTAND NEEDS AND PRIORITIES</a:t>
            </a:r>
            <a:r>
              <a:rPr lang="en-US" sz="1800" b="1"/>
              <a:t>: </a:t>
            </a:r>
            <a:r>
              <a:rPr lang="en-US" sz="1800"/>
              <a:t>Seek community input on priority projects seeking federal funding</a:t>
            </a:r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GATHER FEEDBACK</a:t>
            </a:r>
            <a:r>
              <a:rPr lang="en-US" sz="1800"/>
              <a:t>: Solicit feedback on the Federal Funds Partnership and other FFIO processes</a:t>
            </a:r>
          </a:p>
          <a:p>
            <a:pPr marL="182880" lvl="2" indent="0">
              <a:buNone/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2242C-82E8-D3DC-02DB-C1379B48F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994" y="758"/>
            <a:ext cx="5296601" cy="6856975"/>
          </a:xfrm>
          <a:prstGeom prst="rect">
            <a:avLst/>
          </a:prstGeom>
        </p:spPr>
      </p:pic>
      <p:pic>
        <p:nvPicPr>
          <p:cNvPr id="15" name="Graphic 14" descr="Marker outline">
            <a:extLst>
              <a:ext uri="{FF2B5EF4-FFF2-40B4-BE49-F238E27FC236}">
                <a16:creationId xmlns:a16="http://schemas.microsoft.com/office/drawing/2014/main" id="{D6F6D2DC-A141-97FA-86B7-BC9C355AC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99175">
            <a:off x="657286" y="4028770"/>
            <a:ext cx="706120" cy="706120"/>
          </a:xfrm>
          <a:prstGeom prst="rect">
            <a:avLst/>
          </a:prstGeom>
        </p:spPr>
      </p:pic>
      <p:cxnSp>
        <p:nvCxnSpPr>
          <p:cNvPr id="16" name="Connector: Curved 18">
            <a:extLst>
              <a:ext uri="{FF2B5EF4-FFF2-40B4-BE49-F238E27FC236}">
                <a16:creationId xmlns:a16="http://schemas.microsoft.com/office/drawing/2014/main" id="{598D7587-8673-9E9A-8327-9A0EA590F182}"/>
              </a:ext>
            </a:extLst>
          </p:cNvPr>
          <p:cNvCxnSpPr>
            <a:cxnSpLocks/>
          </p:cNvCxnSpPr>
          <p:nvPr/>
        </p:nvCxnSpPr>
        <p:spPr>
          <a:xfrm>
            <a:off x="537213" y="4544052"/>
            <a:ext cx="1097354" cy="1051781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nector: Curved 20">
            <a:extLst>
              <a:ext uri="{FF2B5EF4-FFF2-40B4-BE49-F238E27FC236}">
                <a16:creationId xmlns:a16="http://schemas.microsoft.com/office/drawing/2014/main" id="{6C61E914-8ED6-75FB-7E05-D33B707D9243}"/>
              </a:ext>
            </a:extLst>
          </p:cNvPr>
          <p:cNvCxnSpPr>
            <a:cxnSpLocks/>
          </p:cNvCxnSpPr>
          <p:nvPr/>
        </p:nvCxnSpPr>
        <p:spPr>
          <a:xfrm>
            <a:off x="1659768" y="5609934"/>
            <a:ext cx="1889387" cy="363640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8B3901-F227-88C5-1D1A-F1E84F6CA2CA}"/>
              </a:ext>
            </a:extLst>
          </p:cNvPr>
          <p:cNvSpPr txBox="1"/>
          <p:nvPr/>
        </p:nvSpPr>
        <p:spPr>
          <a:xfrm>
            <a:off x="192225" y="5499599"/>
            <a:ext cx="1444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WORCESTER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32FC3-55A4-E3AA-754B-93D636BDA57C}"/>
              </a:ext>
            </a:extLst>
          </p:cNvPr>
          <p:cNvSpPr txBox="1"/>
          <p:nvPr/>
        </p:nvSpPr>
        <p:spPr>
          <a:xfrm>
            <a:off x="1456001" y="5719917"/>
            <a:ext cx="16328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HAVERHILL</a:t>
            </a:r>
          </a:p>
        </p:txBody>
      </p:sp>
      <p:cxnSp>
        <p:nvCxnSpPr>
          <p:cNvPr id="22" name="Connector: Curved 26">
            <a:extLst>
              <a:ext uri="{FF2B5EF4-FFF2-40B4-BE49-F238E27FC236}">
                <a16:creationId xmlns:a16="http://schemas.microsoft.com/office/drawing/2014/main" id="{16809AB9-1DB2-B4BD-C8E3-541BE5DE6DAB}"/>
              </a:ext>
            </a:extLst>
          </p:cNvPr>
          <p:cNvCxnSpPr>
            <a:cxnSpLocks/>
          </p:cNvCxnSpPr>
          <p:nvPr/>
        </p:nvCxnSpPr>
        <p:spPr>
          <a:xfrm flipV="1">
            <a:off x="3582474" y="5443108"/>
            <a:ext cx="994132" cy="530466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98E5EC-484A-62A9-5DE6-CE7D504A60E8}"/>
              </a:ext>
            </a:extLst>
          </p:cNvPr>
          <p:cNvCxnSpPr>
            <a:cxnSpLocks/>
          </p:cNvCxnSpPr>
          <p:nvPr/>
        </p:nvCxnSpPr>
        <p:spPr>
          <a:xfrm>
            <a:off x="6677355" y="6382346"/>
            <a:ext cx="204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Curved 5">
            <a:extLst>
              <a:ext uri="{FF2B5EF4-FFF2-40B4-BE49-F238E27FC236}">
                <a16:creationId xmlns:a16="http://schemas.microsoft.com/office/drawing/2014/main" id="{8DF9F752-057A-E7CF-1039-AE6C1C6BADAB}"/>
              </a:ext>
            </a:extLst>
          </p:cNvPr>
          <p:cNvCxnSpPr>
            <a:cxnSpLocks/>
          </p:cNvCxnSpPr>
          <p:nvPr/>
        </p:nvCxnSpPr>
        <p:spPr>
          <a:xfrm>
            <a:off x="5691939" y="6126751"/>
            <a:ext cx="968564" cy="259796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4D20D0F-6FCF-BDE8-9715-EA5D7DCB6742}"/>
              </a:ext>
            </a:extLst>
          </p:cNvPr>
          <p:cNvSpPr txBox="1"/>
          <p:nvPr/>
        </p:nvSpPr>
        <p:spPr>
          <a:xfrm>
            <a:off x="2675180" y="5985350"/>
            <a:ext cx="16328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BROCKTON</a:t>
            </a:r>
          </a:p>
        </p:txBody>
      </p:sp>
      <p:pic>
        <p:nvPicPr>
          <p:cNvPr id="32" name="Graphic 31" descr="Marker outline">
            <a:extLst>
              <a:ext uri="{FF2B5EF4-FFF2-40B4-BE49-F238E27FC236}">
                <a16:creationId xmlns:a16="http://schemas.microsoft.com/office/drawing/2014/main" id="{461E03C6-3418-4142-F0BE-8319D9A8F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33817">
            <a:off x="1080918" y="4827997"/>
            <a:ext cx="706120" cy="706120"/>
          </a:xfrm>
          <a:prstGeom prst="rect">
            <a:avLst/>
          </a:prstGeom>
        </p:spPr>
      </p:pic>
      <p:pic>
        <p:nvPicPr>
          <p:cNvPr id="33" name="Graphic 32" descr="Marker outline">
            <a:extLst>
              <a:ext uri="{FF2B5EF4-FFF2-40B4-BE49-F238E27FC236}">
                <a16:creationId xmlns:a16="http://schemas.microsoft.com/office/drawing/2014/main" id="{7A8BCF02-3215-3FF9-1768-74F3EAB5D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2531" y="4972232"/>
            <a:ext cx="706120" cy="706120"/>
          </a:xfrm>
          <a:prstGeom prst="rect">
            <a:avLst/>
          </a:prstGeom>
        </p:spPr>
      </p:pic>
      <p:pic>
        <p:nvPicPr>
          <p:cNvPr id="34" name="Graphic 33" descr="Marker outline">
            <a:extLst>
              <a:ext uri="{FF2B5EF4-FFF2-40B4-BE49-F238E27FC236}">
                <a16:creationId xmlns:a16="http://schemas.microsoft.com/office/drawing/2014/main" id="{BD3586F9-80B9-C433-BABC-82FB4705D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1461" y="5404359"/>
            <a:ext cx="706120" cy="7061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408371-3851-6DEC-FF02-1841D0A4600B}"/>
              </a:ext>
            </a:extLst>
          </p:cNvPr>
          <p:cNvSpPr txBox="1"/>
          <p:nvPr/>
        </p:nvSpPr>
        <p:spPr>
          <a:xfrm>
            <a:off x="4229295" y="6068135"/>
            <a:ext cx="16328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Tw Cen MT" panose="020B0602020104020603"/>
              </a:rPr>
              <a:t>SPRINGFIELD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7FEAEA-740E-6548-30B4-6E689E767ED4}"/>
              </a:ext>
            </a:extLst>
          </p:cNvPr>
          <p:cNvSpPr txBox="1"/>
          <p:nvPr/>
        </p:nvSpPr>
        <p:spPr>
          <a:xfrm>
            <a:off x="-41921" y="4669181"/>
            <a:ext cx="129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PITTSFIELD</a:t>
            </a:r>
          </a:p>
        </p:txBody>
      </p:sp>
      <p:pic>
        <p:nvPicPr>
          <p:cNvPr id="2" name="Graphic 1" descr="Marker outline">
            <a:extLst>
              <a:ext uri="{FF2B5EF4-FFF2-40B4-BE49-F238E27FC236}">
                <a16:creationId xmlns:a16="http://schemas.microsoft.com/office/drawing/2014/main" id="{8D4498DC-8481-1115-F6D5-D44A324B5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8839" y="5267454"/>
            <a:ext cx="706120" cy="706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EECB5-E59E-617E-1A65-A11915846272}"/>
              </a:ext>
            </a:extLst>
          </p:cNvPr>
          <p:cNvSpPr txBox="1"/>
          <p:nvPr/>
        </p:nvSpPr>
        <p:spPr>
          <a:xfrm>
            <a:off x="4102807" y="5541580"/>
            <a:ext cx="16328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BOSTON</a:t>
            </a:r>
          </a:p>
        </p:txBody>
      </p:sp>
      <p:pic>
        <p:nvPicPr>
          <p:cNvPr id="8" name="Graphic 7" descr="Marker outline">
            <a:extLst>
              <a:ext uri="{FF2B5EF4-FFF2-40B4-BE49-F238E27FC236}">
                <a16:creationId xmlns:a16="http://schemas.microsoft.com/office/drawing/2014/main" id="{BD94A702-9E9D-E40F-2EF3-D4A2D1837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2958" y="4779433"/>
            <a:ext cx="706120" cy="706120"/>
          </a:xfrm>
          <a:prstGeom prst="rect">
            <a:avLst/>
          </a:prstGeom>
        </p:spPr>
      </p:pic>
      <p:cxnSp>
        <p:nvCxnSpPr>
          <p:cNvPr id="14" name="Connector: Curved 18">
            <a:extLst>
              <a:ext uri="{FF2B5EF4-FFF2-40B4-BE49-F238E27FC236}">
                <a16:creationId xmlns:a16="http://schemas.microsoft.com/office/drawing/2014/main" id="{402FC071-DD5E-A482-1B24-8AA3FAC84B1C}"/>
              </a:ext>
            </a:extLst>
          </p:cNvPr>
          <p:cNvCxnSpPr>
            <a:cxnSpLocks/>
          </p:cNvCxnSpPr>
          <p:nvPr/>
        </p:nvCxnSpPr>
        <p:spPr>
          <a:xfrm>
            <a:off x="4608097" y="5443108"/>
            <a:ext cx="1093851" cy="683643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3" name="Graphic 22" descr="Marker outline">
            <a:extLst>
              <a:ext uri="{FF2B5EF4-FFF2-40B4-BE49-F238E27FC236}">
                <a16:creationId xmlns:a16="http://schemas.microsoft.com/office/drawing/2014/main" id="{52CE81FB-9250-56E9-DD64-4772E118B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1715" y="5676777"/>
            <a:ext cx="706120" cy="7061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BEF636-093A-0EBC-A779-FD2FA9804C2B}"/>
              </a:ext>
            </a:extLst>
          </p:cNvPr>
          <p:cNvSpPr txBox="1"/>
          <p:nvPr/>
        </p:nvSpPr>
        <p:spPr>
          <a:xfrm>
            <a:off x="5506495" y="6386547"/>
            <a:ext cx="16328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GLOUCESTER</a:t>
            </a:r>
          </a:p>
        </p:txBody>
      </p:sp>
    </p:spTree>
    <p:extLst>
      <p:ext uri="{BB962C8B-B14F-4D97-AF65-F5344CB8AC3E}">
        <p14:creationId xmlns:p14="http://schemas.microsoft.com/office/powerpoint/2010/main" val="275652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F9AB2-349C-03F4-FEE1-7D3074469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3C29CE1-614F-8685-04FE-0C621342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ADB627A5-C098-58C9-7569-1A5AC8AF3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173BB5-8D65-AF38-334C-B9633F79C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816B0C4-5684-A854-4A99-0BCA2A00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7BB09-A5C4-6B9C-C2BA-6385B50B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Federal Matching Funds Legislation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DFA2E9-B1BE-77B7-B8D7-06E6F0559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787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297gJAX7uBE20QM2CDI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1o6bEDgEzpJZL6TiKGhQ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1CADE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sDO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sDOT Theme" id="{8C841E2C-D113-4A07-8750-B878236504B5}" vid="{760B4F15-3A7B-4AEF-82C0-11FA9FAF662B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67D306CC2AB9439580D8D9E7721135" ma:contentTypeVersion="14" ma:contentTypeDescription="Create a new document." ma:contentTypeScope="" ma:versionID="3ebc0c2e3e562912fa27ee86ec372a89">
  <xsd:schema xmlns:xsd="http://www.w3.org/2001/XMLSchema" xmlns:xs="http://www.w3.org/2001/XMLSchema" xmlns:p="http://schemas.microsoft.com/office/2006/metadata/properties" xmlns:ns2="bca20fd0-1d1f-44ac-8486-0fcbd3ca37a4" xmlns:ns3="2d5013aa-fb15-41bb-bd6f-83b72aea7b34" targetNamespace="http://schemas.microsoft.com/office/2006/metadata/properties" ma:root="true" ma:fieldsID="be003f2b293049502281ee85cb697aa6" ns2:_="" ns3:_="">
    <xsd:import namespace="bca20fd0-1d1f-44ac-8486-0fcbd3ca37a4"/>
    <xsd:import namespace="2d5013aa-fb15-41bb-bd6f-83b72aea7b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20fd0-1d1f-44ac-8486-0fcbd3ca37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013aa-fb15-41bb-bd6f-83b72aea7b3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7debb64-58ec-418c-bee6-31f5618343a5}" ma:internalName="TaxCatchAll" ma:showField="CatchAllData" ma:web="2d5013aa-fb15-41bb-bd6f-83b72aea7b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d5013aa-fb15-41bb-bd6f-83b72aea7b34">
      <UserInfo>
        <DisplayName>Palfrey, Quentin (GOV)</DisplayName>
        <AccountId>14</AccountId>
        <AccountType/>
      </UserInfo>
      <UserInfo>
        <DisplayName>Groustra, Ben (A&amp;F)</DisplayName>
        <AccountId>12</AccountId>
        <AccountType/>
      </UserInfo>
      <UserInfo>
        <DisplayName>Brunelle, Roger (A&amp;F)</DisplayName>
        <AccountId>19</AccountId>
        <AccountType/>
      </UserInfo>
      <UserInfo>
        <DisplayName>Jauhar, Mehar (A&amp;F)</DisplayName>
        <AccountId>20</AccountId>
        <AccountType/>
      </UserInfo>
      <UserInfo>
        <DisplayName>Jeffrey, Sydney (A&amp;F)</DisplayName>
        <AccountId>25</AccountId>
        <AccountType/>
      </UserInfo>
      <UserInfo>
        <DisplayName>zzMartinez, Christina H  (A&amp;F)</DisplayName>
        <AccountId>26</AccountId>
        <AccountType/>
      </UserInfo>
      <UserInfo>
        <DisplayName>Fritz, Samuel B. (ANF)</DisplayName>
        <AccountId>27</AccountId>
        <AccountType/>
      </UserInfo>
      <UserInfo>
        <DisplayName>Leonarte Paredes, Micaela (A&amp;F)</DisplayName>
        <AccountId>116</AccountId>
        <AccountType/>
      </UserInfo>
      <UserInfo>
        <DisplayName>LaRocca, Robert E. (A&amp;F)</DisplayName>
        <AccountId>149</AccountId>
        <AccountType/>
      </UserInfo>
      <UserInfo>
        <DisplayName>O'Hanlon, Rory C.  (EOED)</DisplayName>
        <AccountId>205</AccountId>
        <AccountType/>
      </UserInfo>
      <UserInfo>
        <DisplayName>Schrag, Jonathan (GOV)</DisplayName>
        <AccountId>89</AccountId>
        <AccountType/>
      </UserInfo>
    </SharedWithUsers>
    <lcf76f155ced4ddcb4097134ff3c332f xmlns="bca20fd0-1d1f-44ac-8486-0fcbd3ca37a4">
      <Terms xmlns="http://schemas.microsoft.com/office/infopath/2007/PartnerControls"/>
    </lcf76f155ced4ddcb4097134ff3c332f>
    <TaxCatchAll xmlns="2d5013aa-fb15-41bb-bd6f-83b72aea7b34" xsi:nil="true"/>
  </documentManagement>
</p:properties>
</file>

<file path=customXml/itemProps1.xml><?xml version="1.0" encoding="utf-8"?>
<ds:datastoreItem xmlns:ds="http://schemas.openxmlformats.org/officeDocument/2006/customXml" ds:itemID="{7398910C-D7E4-478E-9AFE-7450B1AAA437}">
  <ds:schemaRefs>
    <ds:schemaRef ds:uri="2d5013aa-fb15-41bb-bd6f-83b72aea7b34"/>
    <ds:schemaRef ds:uri="bca20fd0-1d1f-44ac-8486-0fcbd3ca37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D2BE746-F5D5-45BB-B1F3-AD790BE73D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EFCB44-F934-48E1-839D-62E910D0DDA7}">
  <ds:schemaRefs>
    <ds:schemaRef ds:uri="2d5013aa-fb15-41bb-bd6f-83b72aea7b34"/>
    <ds:schemaRef ds:uri="bca20fd0-1d1f-44ac-8486-0fcbd3ca37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3044</Words>
  <Application>Microsoft Office PowerPoint</Application>
  <PresentationFormat>Widescreen</PresentationFormat>
  <Paragraphs>355</Paragraphs>
  <Slides>39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64" baseType="lpstr">
      <vt:lpstr>ＭＳ Ｐゴシック</vt:lpstr>
      <vt:lpstr>Aptos</vt:lpstr>
      <vt:lpstr>Aptos Display</vt:lpstr>
      <vt:lpstr>Arial</vt:lpstr>
      <vt:lpstr>Calibri</vt:lpstr>
      <vt:lpstr>Calibri Light</vt:lpstr>
      <vt:lpstr>Courier New</vt:lpstr>
      <vt:lpstr>Garamond</vt:lpstr>
      <vt:lpstr>HelveticaNeueLT Std</vt:lpstr>
      <vt:lpstr>ITCErasStd-Demi</vt:lpstr>
      <vt:lpstr>Poppins</vt:lpstr>
      <vt:lpstr>Raleway</vt:lpstr>
      <vt:lpstr>Tahoma</vt:lpstr>
      <vt:lpstr>Times New Roman</vt:lpstr>
      <vt:lpstr>Trebuchet MS</vt:lpstr>
      <vt:lpstr>Tw Cen MT</vt:lpstr>
      <vt:lpstr>Tw Cen MT</vt:lpstr>
      <vt:lpstr>Tw Cen MT Condensed</vt:lpstr>
      <vt:lpstr>Wingdings</vt:lpstr>
      <vt:lpstr>Wingdings 3</vt:lpstr>
      <vt:lpstr>Integral</vt:lpstr>
      <vt:lpstr>office theme</vt:lpstr>
      <vt:lpstr>MassDOT Theme</vt:lpstr>
      <vt:lpstr>4_office theme</vt:lpstr>
      <vt:lpstr>think-cell Slide</vt:lpstr>
      <vt:lpstr>Federal funds &amp; infrastructure office community tour</vt:lpstr>
      <vt:lpstr>Municipal needs survey</vt:lpstr>
      <vt:lpstr>Agenda</vt:lpstr>
      <vt:lpstr>About the Federal Funds and Infrastructure Office (FFIO)</vt:lpstr>
      <vt:lpstr>Local Government Engagement</vt:lpstr>
      <vt:lpstr>PowerPoint Presentation</vt:lpstr>
      <vt:lpstr>PowerPoint Presentation</vt:lpstr>
      <vt:lpstr>PowerPoint Presentation</vt:lpstr>
      <vt:lpstr>Federal Matching Funds Legislation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Federal Funding Opportunities</vt:lpstr>
      <vt:lpstr>PowerPoint Presentation</vt:lpstr>
      <vt:lpstr>PowerPoint Presentation</vt:lpstr>
      <vt:lpstr>Other opportunities:</vt:lpstr>
      <vt:lpstr>MassDOT Municipal Grants   </vt:lpstr>
      <vt:lpstr>About the Municipal Grants Engagement (MGE) Group </vt:lpstr>
      <vt:lpstr>Municipal Grants Engagement Group Resources</vt:lpstr>
      <vt:lpstr>PowerPoint Presentation</vt:lpstr>
      <vt:lpstr>PowerPoint Presentation</vt:lpstr>
      <vt:lpstr>PowerPoint Presentation</vt:lpstr>
      <vt:lpstr>Key Dates</vt:lpstr>
      <vt:lpstr>Resources and Contact Information</vt:lpstr>
      <vt:lpstr>PowerPoint Presentation</vt:lpstr>
      <vt:lpstr>Quantum in Massachusetts</vt:lpstr>
      <vt:lpstr>Quantum Massachusetts Strategic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and q&amp;a </vt:lpstr>
      <vt:lpstr>PowerPoint Presentation</vt:lpstr>
      <vt:lpstr>Municipal needs survey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Funds &amp; Infrastructure Task Force</dc:title>
  <dc:creator>Palfrey, Quentin (GOV)</dc:creator>
  <cp:lastModifiedBy>Fritz, Samuel B. (A&amp;F)</cp:lastModifiedBy>
  <cp:revision>1</cp:revision>
  <cp:lastPrinted>2025-05-06T21:29:04Z</cp:lastPrinted>
  <dcterms:created xsi:type="dcterms:W3CDTF">2023-03-29T20:35:22Z</dcterms:created>
  <dcterms:modified xsi:type="dcterms:W3CDTF">2025-05-09T15:39:22Z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0x0101005267D306CC2AB9439580D8D9E7721135</vt:lpwstr>
  </property>
  <property fmtid="{D5CDD505-2E9C-101B-9397-08002B2CF9AE}" pid="3" name="MediaServiceImageTags">
    <vt:lpwstr/>
  </property>
</Properties>
</file>