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3.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notesSlides/notesSlide4.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85" r:id="rId5"/>
  </p:sldMasterIdLst>
  <p:notesMasterIdLst>
    <p:notesMasterId r:id="rId33"/>
  </p:notesMasterIdLst>
  <p:handoutMasterIdLst>
    <p:handoutMasterId r:id="rId34"/>
  </p:handoutMasterIdLst>
  <p:sldIdLst>
    <p:sldId id="288" r:id="rId6"/>
    <p:sldId id="293" r:id="rId7"/>
    <p:sldId id="256" r:id="rId8"/>
    <p:sldId id="329" r:id="rId9"/>
    <p:sldId id="296" r:id="rId10"/>
    <p:sldId id="303" r:id="rId11"/>
    <p:sldId id="444" r:id="rId12"/>
    <p:sldId id="406" r:id="rId13"/>
    <p:sldId id="403" r:id="rId14"/>
    <p:sldId id="441" r:id="rId15"/>
    <p:sldId id="450" r:id="rId16"/>
    <p:sldId id="448" r:id="rId17"/>
    <p:sldId id="460" r:id="rId18"/>
    <p:sldId id="458" r:id="rId19"/>
    <p:sldId id="437" r:id="rId20"/>
    <p:sldId id="447" r:id="rId21"/>
    <p:sldId id="449" r:id="rId22"/>
    <p:sldId id="451" r:id="rId23"/>
    <p:sldId id="452" r:id="rId24"/>
    <p:sldId id="456" r:id="rId25"/>
    <p:sldId id="457" r:id="rId26"/>
    <p:sldId id="455" r:id="rId27"/>
    <p:sldId id="459" r:id="rId28"/>
    <p:sldId id="453" r:id="rId29"/>
    <p:sldId id="327" r:id="rId30"/>
    <p:sldId id="311" r:id="rId31"/>
    <p:sldId id="292" r:id="rId32"/>
  </p:sldIdLst>
  <p:sldSz cx="9144000" cy="6858000" type="letter"/>
  <p:notesSz cx="7010400" cy="9296400"/>
  <p:defaultTextStyle>
    <a:defPPr>
      <a:defRPr lang="en-US"/>
    </a:defPPr>
    <a:lvl1pPr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5pPr>
    <a:lvl6pPr marL="2286000" algn="l" defTabSz="914400" rtl="0" eaLnBrk="1" latinLnBrk="0" hangingPunct="1">
      <a:defRPr sz="2400" kern="1200">
        <a:solidFill>
          <a:schemeClr val="tx1"/>
        </a:solidFill>
        <a:latin typeface="Times New Roman" panose="02020603050405020304" pitchFamily="18" charset="0"/>
        <a:ea typeface="+mn-ea"/>
        <a:cs typeface="+mn-cs"/>
      </a:defRPr>
    </a:lvl6pPr>
    <a:lvl7pPr marL="2743200" algn="l" defTabSz="914400" rtl="0" eaLnBrk="1" latinLnBrk="0" hangingPunct="1">
      <a:defRPr sz="2400" kern="1200">
        <a:solidFill>
          <a:schemeClr val="tx1"/>
        </a:solidFill>
        <a:latin typeface="Times New Roman" panose="02020603050405020304" pitchFamily="18" charset="0"/>
        <a:ea typeface="+mn-ea"/>
        <a:cs typeface="+mn-cs"/>
      </a:defRPr>
    </a:lvl7pPr>
    <a:lvl8pPr marL="3200400" algn="l" defTabSz="914400" rtl="0" eaLnBrk="1" latinLnBrk="0" hangingPunct="1">
      <a:defRPr sz="2400" kern="1200">
        <a:solidFill>
          <a:schemeClr val="tx1"/>
        </a:solidFill>
        <a:latin typeface="Times New Roman" panose="02020603050405020304" pitchFamily="18" charset="0"/>
        <a:ea typeface="+mn-ea"/>
        <a:cs typeface="+mn-cs"/>
      </a:defRPr>
    </a:lvl8pPr>
    <a:lvl9pPr marL="3657600" algn="l" defTabSz="914400" rtl="0" eaLnBrk="1" latinLnBrk="0" hangingPunct="1">
      <a:defRPr sz="2400" kern="1200">
        <a:solidFill>
          <a:schemeClr val="tx1"/>
        </a:solidFill>
        <a:latin typeface="Times New Roman" panose="02020603050405020304" pitchFamily="18"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28">
          <p15:clr>
            <a:srgbClr val="A4A3A4"/>
          </p15:clr>
        </p15:guide>
        <p15:guide id="2" pos="2208">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cNelis, Kathryn (OCD)" initials="MK(" lastIdx="4" clrIdx="0">
    <p:extLst>
      <p:ext uri="{19B8F6BF-5375-455C-9EA6-DF929625EA0E}">
        <p15:presenceInfo xmlns:p15="http://schemas.microsoft.com/office/powerpoint/2012/main" userId="S::Kathryn.McNelis@mass.gov::d97e5f11-5137-429b-aa8c-0847fab3e68e" providerId="AD"/>
      </p:ext>
    </p:extLst>
  </p:cmAuthor>
  <p:cmAuthor id="2" name="Roushanaei, Patricia (OCD)" initials="R(" lastIdx="1" clrIdx="1">
    <p:extLst>
      <p:ext uri="{19B8F6BF-5375-455C-9EA6-DF929625EA0E}">
        <p15:presenceInfo xmlns:p15="http://schemas.microsoft.com/office/powerpoint/2012/main" userId="S::patricia.roushanaei@mass.gov::e210df90-9f70-4a3b-8295-b8b37ff6cc24"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FF9966"/>
    <a:srgbClr val="FFFFFF"/>
    <a:srgbClr val="F6D476"/>
    <a:srgbClr val="00CC99"/>
    <a:srgbClr val="24B232"/>
    <a:srgbClr val="B9B9B9"/>
    <a:srgbClr val="47419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4" d="100"/>
          <a:sy n="74" d="100"/>
        </p:scale>
        <p:origin x="1060" y="36"/>
      </p:cViewPr>
      <p:guideLst>
        <p:guide orient="horz" pos="2160"/>
        <p:guide pos="2880"/>
      </p:guideLst>
    </p:cSldViewPr>
  </p:slideViewPr>
  <p:notesTextViewPr>
    <p:cViewPr>
      <p:scale>
        <a:sx n="1" d="1"/>
        <a:sy n="1" d="1"/>
      </p:scale>
      <p:origin x="0" y="0"/>
    </p:cViewPr>
  </p:notesTextViewPr>
  <p:notesViewPr>
    <p:cSldViewPr snapToGrid="0">
      <p:cViewPr>
        <p:scale>
          <a:sx n="1" d="2"/>
          <a:sy n="1" d="2"/>
        </p:scale>
        <p:origin x="0" y="0"/>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tableStyles" Target="tableStyles.xml"/><Relationship Id="rId21" Type="http://schemas.openxmlformats.org/officeDocument/2006/relationships/slide" Target="slides/slide16.xml"/><Relationship Id="rId34" Type="http://schemas.openxmlformats.org/officeDocument/2006/relationships/handoutMaster" Target="handoutMasters/handoutMaster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notesMaster" Target="notesMasters/notesMaster1.xml"/><Relationship Id="rId38"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viewProps" Target="viewProps.xml"/><Relationship Id="rId40" Type="http://schemas.microsoft.com/office/2016/11/relationships/changesInfo" Target="changesInfos/changesInfo1.xml"/><Relationship Id="rId5" Type="http://schemas.openxmlformats.org/officeDocument/2006/relationships/slideMaster" Target="slideMasters/slideMaster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presProps" Target="presProp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commentAuthors" Target="commentAuthors.xml"/><Relationship Id="rId8" Type="http://schemas.openxmlformats.org/officeDocument/2006/relationships/slide" Target="slides/slide3.xml"/><Relationship Id="rId3" Type="http://schemas.openxmlformats.org/officeDocument/2006/relationships/customXml" Target="../customXml/item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cNelis, Kathryn (EOHLC)" userId="d97e5f11-5137-429b-aa8c-0847fab3e68e" providerId="ADAL" clId="{A14C413B-0720-4E02-A07D-3510702E166C}"/>
    <pc:docChg chg="modSld">
      <pc:chgData name="McNelis, Kathryn (EOHLC)" userId="d97e5f11-5137-429b-aa8c-0847fab3e68e" providerId="ADAL" clId="{A14C413B-0720-4E02-A07D-3510702E166C}" dt="2024-09-26T14:54:46.879" v="47" actId="20577"/>
      <pc:docMkLst>
        <pc:docMk/>
      </pc:docMkLst>
      <pc:sldChg chg="modSp mod">
        <pc:chgData name="McNelis, Kathryn (EOHLC)" userId="d97e5f11-5137-429b-aa8c-0847fab3e68e" providerId="ADAL" clId="{A14C413B-0720-4E02-A07D-3510702E166C}" dt="2024-09-26T14:54:46.879" v="47" actId="20577"/>
        <pc:sldMkLst>
          <pc:docMk/>
          <pc:sldMk cId="0" sldId="293"/>
        </pc:sldMkLst>
        <pc:spChg chg="mod">
          <ac:chgData name="McNelis, Kathryn (EOHLC)" userId="d97e5f11-5137-429b-aa8c-0847fab3e68e" providerId="ADAL" clId="{A14C413B-0720-4E02-A07D-3510702E166C}" dt="2024-09-26T14:54:46.879" v="47" actId="20577"/>
          <ac:spMkLst>
            <pc:docMk/>
            <pc:sldMk cId="0" sldId="293"/>
            <ac:spMk id="9232" creationId="{6C657715-A7C1-458D-9A76-22D9AE6EBCBC}"/>
          </ac:spMkLst>
        </pc:spChg>
      </pc:sldChg>
    </pc:docChg>
  </pc:docChgLst>
</pc:chgInfo>
</file>

<file path=ppt/diagrams/_rels/data2.xml.rels><?xml version="1.0" encoding="UTF-8" standalone="yes"?>
<Relationships xmlns="http://schemas.openxmlformats.org/package/2006/relationships"><Relationship Id="rId8" Type="http://schemas.openxmlformats.org/officeDocument/2006/relationships/image" Target="../media/image12.svg"/><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image" Target="../media/image6.svg"/><Relationship Id="rId1" Type="http://schemas.openxmlformats.org/officeDocument/2006/relationships/image" Target="../media/image5.png"/><Relationship Id="rId6" Type="http://schemas.openxmlformats.org/officeDocument/2006/relationships/image" Target="../media/image10.svg"/><Relationship Id="rId5" Type="http://schemas.openxmlformats.org/officeDocument/2006/relationships/image" Target="../media/image9.png"/><Relationship Id="rId10" Type="http://schemas.openxmlformats.org/officeDocument/2006/relationships/image" Target="../media/image14.svg"/><Relationship Id="rId4" Type="http://schemas.openxmlformats.org/officeDocument/2006/relationships/image" Target="../media/image8.svg"/><Relationship Id="rId9" Type="http://schemas.openxmlformats.org/officeDocument/2006/relationships/image" Target="../media/image13.png"/></Relationships>
</file>

<file path=ppt/diagrams/_rels/data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svg"/><Relationship Id="rId1" Type="http://schemas.openxmlformats.org/officeDocument/2006/relationships/image" Target="../media/image15.png"/><Relationship Id="rId6" Type="http://schemas.openxmlformats.org/officeDocument/2006/relationships/image" Target="../media/image20.svg"/><Relationship Id="rId5" Type="http://schemas.openxmlformats.org/officeDocument/2006/relationships/image" Target="../media/image19.png"/><Relationship Id="rId4" Type="http://schemas.openxmlformats.org/officeDocument/2006/relationships/image" Target="../media/image18.svg"/></Relationships>
</file>

<file path=ppt/diagrams/_rels/data9.xml.rels><?xml version="1.0" encoding="UTF-8" standalone="yes"?>
<Relationships xmlns="http://schemas.openxmlformats.org/package/2006/relationships"><Relationship Id="rId2" Type="http://schemas.openxmlformats.org/officeDocument/2006/relationships/hyperlink" Target="https://www.hudexchange.info/programs/acs-low-mod-summary-data/acs-low-mod-summary-data-block-groups-places/" TargetMode="External"/><Relationship Id="rId1" Type="http://schemas.openxmlformats.org/officeDocument/2006/relationships/hyperlink" Target="https://www.hud.gov/sites/dfiles/OA/documents/CPD-24-04.pdf" TargetMode="External"/></Relationships>
</file>

<file path=ppt/diagrams/_rels/drawing2.xml.rels><?xml version="1.0" encoding="UTF-8" standalone="yes"?>
<Relationships xmlns="http://schemas.openxmlformats.org/package/2006/relationships"><Relationship Id="rId8" Type="http://schemas.openxmlformats.org/officeDocument/2006/relationships/image" Target="../media/image12.svg"/><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image" Target="../media/image6.svg"/><Relationship Id="rId1" Type="http://schemas.openxmlformats.org/officeDocument/2006/relationships/image" Target="../media/image5.png"/><Relationship Id="rId6" Type="http://schemas.openxmlformats.org/officeDocument/2006/relationships/image" Target="../media/image10.svg"/><Relationship Id="rId5" Type="http://schemas.openxmlformats.org/officeDocument/2006/relationships/image" Target="../media/image9.png"/><Relationship Id="rId10" Type="http://schemas.openxmlformats.org/officeDocument/2006/relationships/image" Target="../media/image14.svg"/><Relationship Id="rId4" Type="http://schemas.openxmlformats.org/officeDocument/2006/relationships/image" Target="../media/image8.svg"/><Relationship Id="rId9" Type="http://schemas.openxmlformats.org/officeDocument/2006/relationships/image" Target="../media/image13.png"/></Relationships>
</file>

<file path=ppt/diagrams/_rels/drawing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svg"/><Relationship Id="rId1" Type="http://schemas.openxmlformats.org/officeDocument/2006/relationships/image" Target="../media/image15.png"/><Relationship Id="rId6" Type="http://schemas.openxmlformats.org/officeDocument/2006/relationships/image" Target="../media/image20.svg"/><Relationship Id="rId5" Type="http://schemas.openxmlformats.org/officeDocument/2006/relationships/image" Target="../media/image19.png"/><Relationship Id="rId4" Type="http://schemas.openxmlformats.org/officeDocument/2006/relationships/image" Target="../media/image18.svg"/></Relationships>
</file>

<file path=ppt/diagrams/_rels/drawing9.xml.rels><?xml version="1.0" encoding="UTF-8" standalone="yes"?>
<Relationships xmlns="http://schemas.openxmlformats.org/package/2006/relationships"><Relationship Id="rId2" Type="http://schemas.openxmlformats.org/officeDocument/2006/relationships/hyperlink" Target="https://www.hudexchange.info/programs/acs-low-mod-summary-data/acs-low-mod-summary-data-block-groups-places/" TargetMode="External"/><Relationship Id="rId1" Type="http://schemas.openxmlformats.org/officeDocument/2006/relationships/hyperlink" Target="https://www.hud.gov/sites/dfiles/OA/documents/CPD-24-04.pdf" TargetMode="External"/></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18/5/colors/Iconchunking_neutralicontext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bg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A20C342-8529-47CC-883B-7F1E174E7E58}" type="doc">
      <dgm:prSet loTypeId="urn:microsoft.com/office/officeart/2005/8/layout/hList1" loCatId="list" qsTypeId="urn:microsoft.com/office/officeart/2005/8/quickstyle/simple1" qsCatId="simple" csTypeId="urn:microsoft.com/office/officeart/2005/8/colors/colorful5" csCatId="colorful" phldr="1"/>
      <dgm:spPr/>
      <dgm:t>
        <a:bodyPr/>
        <a:lstStyle/>
        <a:p>
          <a:endParaRPr lang="en-US"/>
        </a:p>
      </dgm:t>
    </dgm:pt>
    <dgm:pt modelId="{458125A7-4439-45A0-A1C1-DBF3AB4624DC}">
      <dgm:prSet/>
      <dgm:spPr>
        <a:solidFill>
          <a:schemeClr val="accent4">
            <a:lumMod val="75000"/>
          </a:schemeClr>
        </a:solidFill>
      </dgm:spPr>
      <dgm:t>
        <a:bodyPr/>
        <a:lstStyle/>
        <a:p>
          <a:r>
            <a:rPr lang="en-US"/>
            <a:t>Community Development Fund </a:t>
          </a:r>
        </a:p>
      </dgm:t>
    </dgm:pt>
    <dgm:pt modelId="{7958F357-62AE-47C1-8472-B8A30E55E700}" type="parTrans" cxnId="{15CE276E-FDF5-45F8-A6C9-661C23D4E9A2}">
      <dgm:prSet/>
      <dgm:spPr/>
      <dgm:t>
        <a:bodyPr/>
        <a:lstStyle/>
        <a:p>
          <a:endParaRPr lang="en-US"/>
        </a:p>
      </dgm:t>
    </dgm:pt>
    <dgm:pt modelId="{7E50BB48-3A45-4316-AA2F-4664A2FA195A}" type="sibTrans" cxnId="{15CE276E-FDF5-45F8-A6C9-661C23D4E9A2}">
      <dgm:prSet/>
      <dgm:spPr/>
      <dgm:t>
        <a:bodyPr/>
        <a:lstStyle/>
        <a:p>
          <a:endParaRPr lang="en-US"/>
        </a:p>
      </dgm:t>
    </dgm:pt>
    <dgm:pt modelId="{59F527D9-F500-4940-96DE-96508FAF904F}">
      <dgm:prSet/>
      <dgm:spPr>
        <a:solidFill>
          <a:schemeClr val="accent5">
            <a:lumMod val="20000"/>
            <a:lumOff val="80000"/>
            <a:alpha val="90000"/>
          </a:schemeClr>
        </a:solidFill>
      </dgm:spPr>
      <dgm:t>
        <a:bodyPr/>
        <a:lstStyle/>
        <a:p>
          <a:r>
            <a:rPr lang="en-US"/>
            <a:t>$29,870,416 awarded</a:t>
          </a:r>
        </a:p>
      </dgm:t>
    </dgm:pt>
    <dgm:pt modelId="{111314CC-4B3C-476A-835F-341695E51F71}" type="parTrans" cxnId="{65DEAF3E-F1DD-4A29-BB53-80597C191C20}">
      <dgm:prSet/>
      <dgm:spPr/>
      <dgm:t>
        <a:bodyPr/>
        <a:lstStyle/>
        <a:p>
          <a:endParaRPr lang="en-US"/>
        </a:p>
      </dgm:t>
    </dgm:pt>
    <dgm:pt modelId="{B93DDF5F-7453-4CF8-BACC-D51CFBEB6EFF}" type="sibTrans" cxnId="{65DEAF3E-F1DD-4A29-BB53-80597C191C20}">
      <dgm:prSet/>
      <dgm:spPr/>
      <dgm:t>
        <a:bodyPr/>
        <a:lstStyle/>
        <a:p>
          <a:endParaRPr lang="en-US"/>
        </a:p>
      </dgm:t>
    </dgm:pt>
    <dgm:pt modelId="{80B8A1A8-35D9-47A2-A77D-98CC03D5BFE9}">
      <dgm:prSet/>
      <dgm:spPr>
        <a:solidFill>
          <a:schemeClr val="accent5">
            <a:lumMod val="20000"/>
            <a:lumOff val="80000"/>
            <a:alpha val="90000"/>
          </a:schemeClr>
        </a:solidFill>
      </dgm:spPr>
      <dgm:t>
        <a:bodyPr/>
        <a:lstStyle/>
        <a:p>
          <a:r>
            <a:rPr lang="en-US"/>
            <a:t> 30 grants </a:t>
          </a:r>
        </a:p>
      </dgm:t>
    </dgm:pt>
    <dgm:pt modelId="{5948F677-9162-43FA-ABBF-381769214C45}" type="parTrans" cxnId="{565FC15E-DE03-42BC-8C81-F3CD8D89119B}">
      <dgm:prSet/>
      <dgm:spPr/>
      <dgm:t>
        <a:bodyPr/>
        <a:lstStyle/>
        <a:p>
          <a:endParaRPr lang="en-US"/>
        </a:p>
      </dgm:t>
    </dgm:pt>
    <dgm:pt modelId="{132FF5DA-2696-4B17-8D6A-6F3094569AAD}" type="sibTrans" cxnId="{565FC15E-DE03-42BC-8C81-F3CD8D89119B}">
      <dgm:prSet/>
      <dgm:spPr/>
      <dgm:t>
        <a:bodyPr/>
        <a:lstStyle/>
        <a:p>
          <a:endParaRPr lang="en-US"/>
        </a:p>
      </dgm:t>
    </dgm:pt>
    <dgm:pt modelId="{2A2BBE0D-1702-4BC1-88AF-2842416D952D}">
      <dgm:prSet/>
      <dgm:spPr>
        <a:solidFill>
          <a:schemeClr val="accent5">
            <a:lumMod val="20000"/>
            <a:lumOff val="80000"/>
            <a:alpha val="90000"/>
          </a:schemeClr>
        </a:solidFill>
      </dgm:spPr>
      <dgm:t>
        <a:bodyPr/>
        <a:lstStyle/>
        <a:p>
          <a:r>
            <a:rPr lang="en-US"/>
            <a:t> 55 communities</a:t>
          </a:r>
        </a:p>
      </dgm:t>
    </dgm:pt>
    <dgm:pt modelId="{4E69AB03-A17A-46D3-ADA3-64793FADCE37}" type="parTrans" cxnId="{5637A238-778A-4A34-A566-F6BD5B2D47A4}">
      <dgm:prSet/>
      <dgm:spPr/>
      <dgm:t>
        <a:bodyPr/>
        <a:lstStyle/>
        <a:p>
          <a:endParaRPr lang="en-US"/>
        </a:p>
      </dgm:t>
    </dgm:pt>
    <dgm:pt modelId="{78E736FE-C900-4C21-89FA-2E043649FFFB}" type="sibTrans" cxnId="{5637A238-778A-4A34-A566-F6BD5B2D47A4}">
      <dgm:prSet/>
      <dgm:spPr/>
      <dgm:t>
        <a:bodyPr/>
        <a:lstStyle/>
        <a:p>
          <a:endParaRPr lang="en-US"/>
        </a:p>
      </dgm:t>
    </dgm:pt>
    <dgm:pt modelId="{F7031F80-EB0C-454A-BDCA-5C4C826232AA}">
      <dgm:prSet/>
      <dgm:spPr>
        <a:solidFill>
          <a:schemeClr val="accent4">
            <a:lumMod val="75000"/>
          </a:schemeClr>
        </a:solidFill>
      </dgm:spPr>
      <dgm:t>
        <a:bodyPr/>
        <a:lstStyle/>
        <a:p>
          <a:r>
            <a:rPr lang="en-US"/>
            <a:t>Mini-Entitlements</a:t>
          </a:r>
        </a:p>
      </dgm:t>
    </dgm:pt>
    <dgm:pt modelId="{158241A9-21AA-4C3A-8526-EF58DF401889}" type="parTrans" cxnId="{38BB3E8F-F34F-4DA9-AA0C-E0CB44355E3E}">
      <dgm:prSet/>
      <dgm:spPr/>
      <dgm:t>
        <a:bodyPr/>
        <a:lstStyle/>
        <a:p>
          <a:endParaRPr lang="en-US"/>
        </a:p>
      </dgm:t>
    </dgm:pt>
    <dgm:pt modelId="{8073DCEE-9D11-4E7F-9940-746F8EC51981}" type="sibTrans" cxnId="{38BB3E8F-F34F-4DA9-AA0C-E0CB44355E3E}">
      <dgm:prSet/>
      <dgm:spPr/>
      <dgm:t>
        <a:bodyPr/>
        <a:lstStyle/>
        <a:p>
          <a:endParaRPr lang="en-US"/>
        </a:p>
      </dgm:t>
    </dgm:pt>
    <dgm:pt modelId="{10930AC6-7CDF-4DD5-8E1D-17B0514E91F2}">
      <dgm:prSet/>
      <dgm:spPr>
        <a:solidFill>
          <a:schemeClr val="accent5">
            <a:lumMod val="20000"/>
            <a:lumOff val="80000"/>
            <a:alpha val="90000"/>
          </a:schemeClr>
        </a:solidFill>
      </dgm:spPr>
      <dgm:t>
        <a:bodyPr/>
        <a:lstStyle/>
        <a:p>
          <a:r>
            <a:rPr lang="en-US"/>
            <a:t>$9,218,828 awarded </a:t>
          </a:r>
        </a:p>
      </dgm:t>
    </dgm:pt>
    <dgm:pt modelId="{F11E6D62-1C3E-46EC-A345-5EA856BCC33D}" type="parTrans" cxnId="{3862BA93-CABE-42D8-9CDF-18E93B3E4316}">
      <dgm:prSet/>
      <dgm:spPr/>
      <dgm:t>
        <a:bodyPr/>
        <a:lstStyle/>
        <a:p>
          <a:endParaRPr lang="en-US"/>
        </a:p>
      </dgm:t>
    </dgm:pt>
    <dgm:pt modelId="{D14EA1AF-046E-462F-9671-56EE0585F21A}" type="sibTrans" cxnId="{3862BA93-CABE-42D8-9CDF-18E93B3E4316}">
      <dgm:prSet/>
      <dgm:spPr/>
      <dgm:t>
        <a:bodyPr/>
        <a:lstStyle/>
        <a:p>
          <a:endParaRPr lang="en-US"/>
        </a:p>
      </dgm:t>
    </dgm:pt>
    <dgm:pt modelId="{6BDE9C7C-28DB-4B63-BC80-E0CA73AC819F}">
      <dgm:prSet/>
      <dgm:spPr>
        <a:solidFill>
          <a:schemeClr val="accent5">
            <a:lumMod val="20000"/>
            <a:lumOff val="80000"/>
            <a:alpha val="90000"/>
          </a:schemeClr>
        </a:solidFill>
      </dgm:spPr>
      <dgm:t>
        <a:bodyPr/>
        <a:lstStyle/>
        <a:p>
          <a:r>
            <a:rPr lang="en-US"/>
            <a:t> 10 grants</a:t>
          </a:r>
        </a:p>
      </dgm:t>
    </dgm:pt>
    <dgm:pt modelId="{FD48E87D-ADAA-47E5-91AE-D29097982E64}" type="parTrans" cxnId="{513B325C-C411-4C43-96A0-84C297E7A069}">
      <dgm:prSet/>
      <dgm:spPr/>
      <dgm:t>
        <a:bodyPr/>
        <a:lstStyle/>
        <a:p>
          <a:endParaRPr lang="en-US"/>
        </a:p>
      </dgm:t>
    </dgm:pt>
    <dgm:pt modelId="{ECE37979-5777-4A9E-94B4-74D947188BE8}" type="sibTrans" cxnId="{513B325C-C411-4C43-96A0-84C297E7A069}">
      <dgm:prSet/>
      <dgm:spPr/>
      <dgm:t>
        <a:bodyPr/>
        <a:lstStyle/>
        <a:p>
          <a:endParaRPr lang="en-US"/>
        </a:p>
      </dgm:t>
    </dgm:pt>
    <dgm:pt modelId="{36C117D7-F73A-433A-8ABE-515B30177C03}" type="pres">
      <dgm:prSet presAssocID="{4A20C342-8529-47CC-883B-7F1E174E7E58}" presName="Name0" presStyleCnt="0">
        <dgm:presLayoutVars>
          <dgm:dir/>
          <dgm:animLvl val="lvl"/>
          <dgm:resizeHandles val="exact"/>
        </dgm:presLayoutVars>
      </dgm:prSet>
      <dgm:spPr/>
    </dgm:pt>
    <dgm:pt modelId="{CD13A05F-E6A4-4B7A-B657-7F4606DC53B7}" type="pres">
      <dgm:prSet presAssocID="{458125A7-4439-45A0-A1C1-DBF3AB4624DC}" presName="composite" presStyleCnt="0"/>
      <dgm:spPr/>
    </dgm:pt>
    <dgm:pt modelId="{3D45F41F-89C9-4F10-B643-8E16AC503DA4}" type="pres">
      <dgm:prSet presAssocID="{458125A7-4439-45A0-A1C1-DBF3AB4624DC}" presName="parTx" presStyleLbl="alignNode1" presStyleIdx="0" presStyleCnt="2">
        <dgm:presLayoutVars>
          <dgm:chMax val="0"/>
          <dgm:chPref val="0"/>
          <dgm:bulletEnabled val="1"/>
        </dgm:presLayoutVars>
      </dgm:prSet>
      <dgm:spPr/>
    </dgm:pt>
    <dgm:pt modelId="{9E2EB39B-6EF1-46ED-8647-F497CD86049D}" type="pres">
      <dgm:prSet presAssocID="{458125A7-4439-45A0-A1C1-DBF3AB4624DC}" presName="desTx" presStyleLbl="alignAccFollowNode1" presStyleIdx="0" presStyleCnt="2">
        <dgm:presLayoutVars>
          <dgm:bulletEnabled val="1"/>
        </dgm:presLayoutVars>
      </dgm:prSet>
      <dgm:spPr/>
    </dgm:pt>
    <dgm:pt modelId="{03FCFEB4-AD53-4EAE-8739-9BB6EE7E593C}" type="pres">
      <dgm:prSet presAssocID="{7E50BB48-3A45-4316-AA2F-4664A2FA195A}" presName="space" presStyleCnt="0"/>
      <dgm:spPr/>
    </dgm:pt>
    <dgm:pt modelId="{402DDF2D-5B6B-4E7C-A0BE-3260E3A334F0}" type="pres">
      <dgm:prSet presAssocID="{F7031F80-EB0C-454A-BDCA-5C4C826232AA}" presName="composite" presStyleCnt="0"/>
      <dgm:spPr/>
    </dgm:pt>
    <dgm:pt modelId="{D8C8D882-96F1-4459-AFEA-D4668B766035}" type="pres">
      <dgm:prSet presAssocID="{F7031F80-EB0C-454A-BDCA-5C4C826232AA}" presName="parTx" presStyleLbl="alignNode1" presStyleIdx="1" presStyleCnt="2">
        <dgm:presLayoutVars>
          <dgm:chMax val="0"/>
          <dgm:chPref val="0"/>
          <dgm:bulletEnabled val="1"/>
        </dgm:presLayoutVars>
      </dgm:prSet>
      <dgm:spPr/>
    </dgm:pt>
    <dgm:pt modelId="{DD6E95F0-0F8E-4118-B16F-66E817024067}" type="pres">
      <dgm:prSet presAssocID="{F7031F80-EB0C-454A-BDCA-5C4C826232AA}" presName="desTx" presStyleLbl="alignAccFollowNode1" presStyleIdx="1" presStyleCnt="2">
        <dgm:presLayoutVars>
          <dgm:bulletEnabled val="1"/>
        </dgm:presLayoutVars>
      </dgm:prSet>
      <dgm:spPr/>
    </dgm:pt>
  </dgm:ptLst>
  <dgm:cxnLst>
    <dgm:cxn modelId="{D3DB2609-7F6A-4904-B906-CBEA2CAC2EAD}" type="presOf" srcId="{6BDE9C7C-28DB-4B63-BC80-E0CA73AC819F}" destId="{DD6E95F0-0F8E-4118-B16F-66E817024067}" srcOrd="0" destOrd="1" presId="urn:microsoft.com/office/officeart/2005/8/layout/hList1"/>
    <dgm:cxn modelId="{5637A238-778A-4A34-A566-F6BD5B2D47A4}" srcId="{458125A7-4439-45A0-A1C1-DBF3AB4624DC}" destId="{2A2BBE0D-1702-4BC1-88AF-2842416D952D}" srcOrd="2" destOrd="0" parTransId="{4E69AB03-A17A-46D3-ADA3-64793FADCE37}" sibTransId="{78E736FE-C900-4C21-89FA-2E043649FFFB}"/>
    <dgm:cxn modelId="{65DEAF3E-F1DD-4A29-BB53-80597C191C20}" srcId="{458125A7-4439-45A0-A1C1-DBF3AB4624DC}" destId="{59F527D9-F500-4940-96DE-96508FAF904F}" srcOrd="0" destOrd="0" parTransId="{111314CC-4B3C-476A-835F-341695E51F71}" sibTransId="{B93DDF5F-7453-4CF8-BACC-D51CFBEB6EFF}"/>
    <dgm:cxn modelId="{513B325C-C411-4C43-96A0-84C297E7A069}" srcId="{F7031F80-EB0C-454A-BDCA-5C4C826232AA}" destId="{6BDE9C7C-28DB-4B63-BC80-E0CA73AC819F}" srcOrd="1" destOrd="0" parTransId="{FD48E87D-ADAA-47E5-91AE-D29097982E64}" sibTransId="{ECE37979-5777-4A9E-94B4-74D947188BE8}"/>
    <dgm:cxn modelId="{565FC15E-DE03-42BC-8C81-F3CD8D89119B}" srcId="{458125A7-4439-45A0-A1C1-DBF3AB4624DC}" destId="{80B8A1A8-35D9-47A2-A77D-98CC03D5BFE9}" srcOrd="1" destOrd="0" parTransId="{5948F677-9162-43FA-ABBF-381769214C45}" sibTransId="{132FF5DA-2696-4B17-8D6A-6F3094569AAD}"/>
    <dgm:cxn modelId="{F30E2F48-03C5-4996-B527-2DE19D1DA54F}" type="presOf" srcId="{458125A7-4439-45A0-A1C1-DBF3AB4624DC}" destId="{3D45F41F-89C9-4F10-B643-8E16AC503DA4}" srcOrd="0" destOrd="0" presId="urn:microsoft.com/office/officeart/2005/8/layout/hList1"/>
    <dgm:cxn modelId="{73EA024E-901B-44D7-BFB7-431802322283}" type="presOf" srcId="{F7031F80-EB0C-454A-BDCA-5C4C826232AA}" destId="{D8C8D882-96F1-4459-AFEA-D4668B766035}" srcOrd="0" destOrd="0" presId="urn:microsoft.com/office/officeart/2005/8/layout/hList1"/>
    <dgm:cxn modelId="{15CE276E-FDF5-45F8-A6C9-661C23D4E9A2}" srcId="{4A20C342-8529-47CC-883B-7F1E174E7E58}" destId="{458125A7-4439-45A0-A1C1-DBF3AB4624DC}" srcOrd="0" destOrd="0" parTransId="{7958F357-62AE-47C1-8472-B8A30E55E700}" sibTransId="{7E50BB48-3A45-4316-AA2F-4664A2FA195A}"/>
    <dgm:cxn modelId="{4149FF72-9A35-4AB2-BA21-C1C560D5372E}" type="presOf" srcId="{80B8A1A8-35D9-47A2-A77D-98CC03D5BFE9}" destId="{9E2EB39B-6EF1-46ED-8647-F497CD86049D}" srcOrd="0" destOrd="1" presId="urn:microsoft.com/office/officeart/2005/8/layout/hList1"/>
    <dgm:cxn modelId="{C0431E83-4CB8-4347-A128-2A04E38AFCA2}" type="presOf" srcId="{4A20C342-8529-47CC-883B-7F1E174E7E58}" destId="{36C117D7-F73A-433A-8ABE-515B30177C03}" srcOrd="0" destOrd="0" presId="urn:microsoft.com/office/officeart/2005/8/layout/hList1"/>
    <dgm:cxn modelId="{4BBBD884-2F68-46C0-B796-A1D6967433D8}" type="presOf" srcId="{2A2BBE0D-1702-4BC1-88AF-2842416D952D}" destId="{9E2EB39B-6EF1-46ED-8647-F497CD86049D}" srcOrd="0" destOrd="2" presId="urn:microsoft.com/office/officeart/2005/8/layout/hList1"/>
    <dgm:cxn modelId="{38BB3E8F-F34F-4DA9-AA0C-E0CB44355E3E}" srcId="{4A20C342-8529-47CC-883B-7F1E174E7E58}" destId="{F7031F80-EB0C-454A-BDCA-5C4C826232AA}" srcOrd="1" destOrd="0" parTransId="{158241A9-21AA-4C3A-8526-EF58DF401889}" sibTransId="{8073DCEE-9D11-4E7F-9940-746F8EC51981}"/>
    <dgm:cxn modelId="{3862BA93-CABE-42D8-9CDF-18E93B3E4316}" srcId="{F7031F80-EB0C-454A-BDCA-5C4C826232AA}" destId="{10930AC6-7CDF-4DD5-8E1D-17B0514E91F2}" srcOrd="0" destOrd="0" parTransId="{F11E6D62-1C3E-46EC-A345-5EA856BCC33D}" sibTransId="{D14EA1AF-046E-462F-9671-56EE0585F21A}"/>
    <dgm:cxn modelId="{C89A1A97-3BB5-4D62-874E-F33FADE0F87B}" type="presOf" srcId="{10930AC6-7CDF-4DD5-8E1D-17B0514E91F2}" destId="{DD6E95F0-0F8E-4118-B16F-66E817024067}" srcOrd="0" destOrd="0" presId="urn:microsoft.com/office/officeart/2005/8/layout/hList1"/>
    <dgm:cxn modelId="{5D33F4BE-7B41-4B6C-AC11-8B0C7845AE4D}" type="presOf" srcId="{59F527D9-F500-4940-96DE-96508FAF904F}" destId="{9E2EB39B-6EF1-46ED-8647-F497CD86049D}" srcOrd="0" destOrd="0" presId="urn:microsoft.com/office/officeart/2005/8/layout/hList1"/>
    <dgm:cxn modelId="{7800E799-E086-47E3-97AF-99B1FBC34A80}" type="presParOf" srcId="{36C117D7-F73A-433A-8ABE-515B30177C03}" destId="{CD13A05F-E6A4-4B7A-B657-7F4606DC53B7}" srcOrd="0" destOrd="0" presId="urn:microsoft.com/office/officeart/2005/8/layout/hList1"/>
    <dgm:cxn modelId="{1B5690F3-9E65-4766-93CC-85F517F33CEB}" type="presParOf" srcId="{CD13A05F-E6A4-4B7A-B657-7F4606DC53B7}" destId="{3D45F41F-89C9-4F10-B643-8E16AC503DA4}" srcOrd="0" destOrd="0" presId="urn:microsoft.com/office/officeart/2005/8/layout/hList1"/>
    <dgm:cxn modelId="{BC477D1A-29CD-4577-A2E8-07E62E39FB11}" type="presParOf" srcId="{CD13A05F-E6A4-4B7A-B657-7F4606DC53B7}" destId="{9E2EB39B-6EF1-46ED-8647-F497CD86049D}" srcOrd="1" destOrd="0" presId="urn:microsoft.com/office/officeart/2005/8/layout/hList1"/>
    <dgm:cxn modelId="{B625592C-10BD-45B0-A843-DFF45736FF0A}" type="presParOf" srcId="{36C117D7-F73A-433A-8ABE-515B30177C03}" destId="{03FCFEB4-AD53-4EAE-8739-9BB6EE7E593C}" srcOrd="1" destOrd="0" presId="urn:microsoft.com/office/officeart/2005/8/layout/hList1"/>
    <dgm:cxn modelId="{EBDD3D5F-3420-4888-94B7-C762E5F265F3}" type="presParOf" srcId="{36C117D7-F73A-433A-8ABE-515B30177C03}" destId="{402DDF2D-5B6B-4E7C-A0BE-3260E3A334F0}" srcOrd="2" destOrd="0" presId="urn:microsoft.com/office/officeart/2005/8/layout/hList1"/>
    <dgm:cxn modelId="{A610C36A-ABAE-4DBA-B892-B18DFAD5BC20}" type="presParOf" srcId="{402DDF2D-5B6B-4E7C-A0BE-3260E3A334F0}" destId="{D8C8D882-96F1-4459-AFEA-D4668B766035}" srcOrd="0" destOrd="0" presId="urn:microsoft.com/office/officeart/2005/8/layout/hList1"/>
    <dgm:cxn modelId="{58A36FBA-BF80-4EF2-8DA7-48DBC72C0732}" type="presParOf" srcId="{402DDF2D-5B6B-4E7C-A0BE-3260E3A334F0}" destId="{DD6E95F0-0F8E-4118-B16F-66E817024067}"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93346338-8260-4CA4-B48F-75C9374FDCC7}" type="doc">
      <dgm:prSet loTypeId="urn:microsoft.com/office/officeart/2008/layout/LinedList" loCatId="list" qsTypeId="urn:microsoft.com/office/officeart/2005/8/quickstyle/simple1" qsCatId="simple" csTypeId="urn:microsoft.com/office/officeart/2005/8/colors/colorful1" csCatId="colorful" phldr="1"/>
      <dgm:spPr/>
      <dgm:t>
        <a:bodyPr/>
        <a:lstStyle/>
        <a:p>
          <a:endParaRPr lang="en-US"/>
        </a:p>
      </dgm:t>
    </dgm:pt>
    <dgm:pt modelId="{8374BDA6-593E-4F9D-8349-0314C95BF928}">
      <dgm:prSet/>
      <dgm:spPr/>
      <dgm:t>
        <a:bodyPr/>
        <a:lstStyle/>
        <a:p>
          <a:r>
            <a:rPr lang="en-US"/>
            <a:t>“QPRs, Extensions, Amendments” – the basics</a:t>
          </a:r>
        </a:p>
      </dgm:t>
    </dgm:pt>
    <dgm:pt modelId="{6573055F-D32F-47EE-A548-FB6B7FA48CC4}" type="parTrans" cxnId="{26EDB7CF-AED4-45FB-8E6C-EC1C2C83CD94}">
      <dgm:prSet/>
      <dgm:spPr/>
      <dgm:t>
        <a:bodyPr/>
        <a:lstStyle/>
        <a:p>
          <a:endParaRPr lang="en-US"/>
        </a:p>
      </dgm:t>
    </dgm:pt>
    <dgm:pt modelId="{7553883E-9DB5-4E6A-9B51-A4323587A92E}" type="sibTrans" cxnId="{26EDB7CF-AED4-45FB-8E6C-EC1C2C83CD94}">
      <dgm:prSet/>
      <dgm:spPr/>
      <dgm:t>
        <a:bodyPr/>
        <a:lstStyle/>
        <a:p>
          <a:endParaRPr lang="en-US"/>
        </a:p>
      </dgm:t>
    </dgm:pt>
    <dgm:pt modelId="{737FBCF8-A119-4AF2-AB4D-EB340DE4F631}">
      <dgm:prSet/>
      <dgm:spPr/>
      <dgm:t>
        <a:bodyPr/>
        <a:lstStyle/>
        <a:p>
          <a:r>
            <a:rPr lang="en-US"/>
            <a:t>GMS Guidance</a:t>
          </a:r>
        </a:p>
      </dgm:t>
    </dgm:pt>
    <dgm:pt modelId="{7906CB50-7362-426F-9A41-7EBEDC09702E}" type="parTrans" cxnId="{3FC52744-3C9A-496A-A61F-E4B5DD00ED2A}">
      <dgm:prSet/>
      <dgm:spPr/>
      <dgm:t>
        <a:bodyPr/>
        <a:lstStyle/>
        <a:p>
          <a:endParaRPr lang="en-US"/>
        </a:p>
      </dgm:t>
    </dgm:pt>
    <dgm:pt modelId="{D60BD87B-633F-48F9-B475-3FB5670E2E83}" type="sibTrans" cxnId="{3FC52744-3C9A-496A-A61F-E4B5DD00ED2A}">
      <dgm:prSet/>
      <dgm:spPr/>
      <dgm:t>
        <a:bodyPr/>
        <a:lstStyle/>
        <a:p>
          <a:endParaRPr lang="en-US"/>
        </a:p>
      </dgm:t>
    </dgm:pt>
    <dgm:pt modelId="{C13C7D8F-89CD-4630-812D-C7928D3325C0}">
      <dgm:prSet/>
      <dgm:spPr/>
      <dgm:t>
        <a:bodyPr/>
        <a:lstStyle/>
        <a:p>
          <a:r>
            <a:rPr lang="en-US"/>
            <a:t>Performance Measures/Lead Paint Reporting</a:t>
          </a:r>
        </a:p>
      </dgm:t>
    </dgm:pt>
    <dgm:pt modelId="{30761080-C54F-4B72-9A0C-8E69CE5634D0}" type="parTrans" cxnId="{A2B18531-42BC-449C-BA09-DAEB54AA1A03}">
      <dgm:prSet/>
      <dgm:spPr/>
      <dgm:t>
        <a:bodyPr/>
        <a:lstStyle/>
        <a:p>
          <a:endParaRPr lang="en-US"/>
        </a:p>
      </dgm:t>
    </dgm:pt>
    <dgm:pt modelId="{EFF5BD01-5D00-401E-B5FC-7246BA7AD7EB}" type="sibTrans" cxnId="{A2B18531-42BC-449C-BA09-DAEB54AA1A03}">
      <dgm:prSet/>
      <dgm:spPr/>
      <dgm:t>
        <a:bodyPr/>
        <a:lstStyle/>
        <a:p>
          <a:endParaRPr lang="en-US"/>
        </a:p>
      </dgm:t>
    </dgm:pt>
    <dgm:pt modelId="{3DB0F870-D7CF-442E-9B23-D27C676FA967}">
      <dgm:prSet/>
      <dgm:spPr/>
      <dgm:t>
        <a:bodyPr/>
        <a:lstStyle/>
        <a:p>
          <a:r>
            <a:rPr lang="en-US"/>
            <a:t>SCW procedure </a:t>
          </a:r>
        </a:p>
      </dgm:t>
    </dgm:pt>
    <dgm:pt modelId="{0F9A81D0-7E16-4BB5-ABA1-425EFA9AFA83}" type="parTrans" cxnId="{FD855288-1145-4DEA-B286-3A35DCF7F4EA}">
      <dgm:prSet/>
      <dgm:spPr/>
      <dgm:t>
        <a:bodyPr/>
        <a:lstStyle/>
        <a:p>
          <a:endParaRPr lang="en-US"/>
        </a:p>
      </dgm:t>
    </dgm:pt>
    <dgm:pt modelId="{02A62D3D-3FD4-4988-8518-4AB828A4D4EC}" type="sibTrans" cxnId="{FD855288-1145-4DEA-B286-3A35DCF7F4EA}">
      <dgm:prSet/>
      <dgm:spPr/>
      <dgm:t>
        <a:bodyPr/>
        <a:lstStyle/>
        <a:p>
          <a:endParaRPr lang="en-US"/>
        </a:p>
      </dgm:t>
    </dgm:pt>
    <dgm:pt modelId="{CB1839F8-0AA1-4959-B63E-9C7D52FF1B88}">
      <dgm:prSet/>
      <dgm:spPr/>
      <dgm:t>
        <a:bodyPr/>
        <a:lstStyle/>
        <a:p>
          <a:r>
            <a:rPr lang="en-US"/>
            <a:t>Close-Out </a:t>
          </a:r>
        </a:p>
      </dgm:t>
    </dgm:pt>
    <dgm:pt modelId="{09E9D058-DEC5-4499-992D-2B27FB04B615}" type="parTrans" cxnId="{A081FB82-9CC0-4CD0-984B-354C96C38D31}">
      <dgm:prSet/>
      <dgm:spPr/>
      <dgm:t>
        <a:bodyPr/>
        <a:lstStyle/>
        <a:p>
          <a:endParaRPr lang="en-US"/>
        </a:p>
      </dgm:t>
    </dgm:pt>
    <dgm:pt modelId="{A2117F21-1E1C-4E71-9621-73E9B7646A17}" type="sibTrans" cxnId="{A081FB82-9CC0-4CD0-984B-354C96C38D31}">
      <dgm:prSet/>
      <dgm:spPr/>
      <dgm:t>
        <a:bodyPr/>
        <a:lstStyle/>
        <a:p>
          <a:endParaRPr lang="en-US"/>
        </a:p>
      </dgm:t>
    </dgm:pt>
    <dgm:pt modelId="{D802FAC1-8C98-499E-892C-73395C4EBF2F}">
      <dgm:prSet/>
      <dgm:spPr/>
      <dgm:t>
        <a:bodyPr/>
        <a:lstStyle/>
        <a:p>
          <a:r>
            <a:rPr lang="en-US"/>
            <a:t>Updated MA CDBG Program Manual chapters</a:t>
          </a:r>
        </a:p>
      </dgm:t>
    </dgm:pt>
    <dgm:pt modelId="{8F759947-7A78-4481-8996-5760AD68DF23}" type="parTrans" cxnId="{7DFE4E7B-7B07-4FFF-9BD4-09730D0EDFCA}">
      <dgm:prSet/>
      <dgm:spPr/>
      <dgm:t>
        <a:bodyPr/>
        <a:lstStyle/>
        <a:p>
          <a:endParaRPr lang="en-US"/>
        </a:p>
      </dgm:t>
    </dgm:pt>
    <dgm:pt modelId="{9609EC7D-C8D9-4024-BA04-62BA0E5BAB48}" type="sibTrans" cxnId="{7DFE4E7B-7B07-4FFF-9BD4-09730D0EDFCA}">
      <dgm:prSet/>
      <dgm:spPr/>
      <dgm:t>
        <a:bodyPr/>
        <a:lstStyle/>
        <a:p>
          <a:endParaRPr lang="en-US"/>
        </a:p>
      </dgm:t>
    </dgm:pt>
    <dgm:pt modelId="{C9B86D94-F18B-4390-836B-46E7ADFFA014}">
      <dgm:prSet/>
      <dgm:spPr/>
      <dgm:t>
        <a:bodyPr/>
        <a:lstStyle/>
        <a:p>
          <a:r>
            <a:rPr lang="en-US"/>
            <a:t>Technical Assistance guides – PSS, ABR, Infrastructure, HR</a:t>
          </a:r>
        </a:p>
      </dgm:t>
    </dgm:pt>
    <dgm:pt modelId="{1AB7D951-4FDE-4065-B1F2-81391990EE2C}" type="parTrans" cxnId="{E869B9D0-4F80-447C-95B3-25660E8DBBE1}">
      <dgm:prSet/>
      <dgm:spPr/>
      <dgm:t>
        <a:bodyPr/>
        <a:lstStyle/>
        <a:p>
          <a:endParaRPr lang="en-US"/>
        </a:p>
      </dgm:t>
    </dgm:pt>
    <dgm:pt modelId="{34D27A7F-38A1-4416-ACB8-DFBDA85553ED}" type="sibTrans" cxnId="{E869B9D0-4F80-447C-95B3-25660E8DBBE1}">
      <dgm:prSet/>
      <dgm:spPr/>
      <dgm:t>
        <a:bodyPr/>
        <a:lstStyle/>
        <a:p>
          <a:endParaRPr lang="en-US"/>
        </a:p>
      </dgm:t>
    </dgm:pt>
    <dgm:pt modelId="{98AEF32A-7CD3-4402-A206-E613FD401FE1}">
      <dgm:prSet/>
      <dgm:spPr/>
      <dgm:t>
        <a:bodyPr/>
        <a:lstStyle/>
        <a:p>
          <a:r>
            <a:rPr lang="en-US"/>
            <a:t>Environmental Review forms/guidance (*new-radon guidance)</a:t>
          </a:r>
        </a:p>
      </dgm:t>
    </dgm:pt>
    <dgm:pt modelId="{1C25A57E-B3F2-4932-B360-D9EDD42D5F62}" type="parTrans" cxnId="{A4297BB0-1A61-406E-AA3A-FA54D50D4742}">
      <dgm:prSet/>
      <dgm:spPr/>
      <dgm:t>
        <a:bodyPr/>
        <a:lstStyle/>
        <a:p>
          <a:endParaRPr lang="en-US"/>
        </a:p>
      </dgm:t>
    </dgm:pt>
    <dgm:pt modelId="{7D882C16-2FAD-4583-970A-7892B8FF8C51}" type="sibTrans" cxnId="{A4297BB0-1A61-406E-AA3A-FA54D50D4742}">
      <dgm:prSet/>
      <dgm:spPr/>
      <dgm:t>
        <a:bodyPr/>
        <a:lstStyle/>
        <a:p>
          <a:endParaRPr lang="en-US"/>
        </a:p>
      </dgm:t>
    </dgm:pt>
    <dgm:pt modelId="{B422B809-5D4F-48FC-8ED9-6536ED6E6786}" type="pres">
      <dgm:prSet presAssocID="{93346338-8260-4CA4-B48F-75C9374FDCC7}" presName="vert0" presStyleCnt="0">
        <dgm:presLayoutVars>
          <dgm:dir/>
          <dgm:animOne val="branch"/>
          <dgm:animLvl val="lvl"/>
        </dgm:presLayoutVars>
      </dgm:prSet>
      <dgm:spPr/>
    </dgm:pt>
    <dgm:pt modelId="{E097C6D2-3980-4136-BACA-C45D4717BD76}" type="pres">
      <dgm:prSet presAssocID="{8374BDA6-593E-4F9D-8349-0314C95BF928}" presName="thickLine" presStyleLbl="alignNode1" presStyleIdx="0" presStyleCnt="8"/>
      <dgm:spPr/>
    </dgm:pt>
    <dgm:pt modelId="{B27A5C5A-315F-4AE9-ABEB-A116F9F8B998}" type="pres">
      <dgm:prSet presAssocID="{8374BDA6-593E-4F9D-8349-0314C95BF928}" presName="horz1" presStyleCnt="0"/>
      <dgm:spPr/>
    </dgm:pt>
    <dgm:pt modelId="{0921A272-9D7C-4D74-B03A-1BABB32DFE80}" type="pres">
      <dgm:prSet presAssocID="{8374BDA6-593E-4F9D-8349-0314C95BF928}" presName="tx1" presStyleLbl="revTx" presStyleIdx="0" presStyleCnt="8"/>
      <dgm:spPr/>
    </dgm:pt>
    <dgm:pt modelId="{92D6E454-D131-469C-BDBF-6F67D1B25853}" type="pres">
      <dgm:prSet presAssocID="{8374BDA6-593E-4F9D-8349-0314C95BF928}" presName="vert1" presStyleCnt="0"/>
      <dgm:spPr/>
    </dgm:pt>
    <dgm:pt modelId="{C043F735-D20F-4146-B144-3B1E2418B325}" type="pres">
      <dgm:prSet presAssocID="{737FBCF8-A119-4AF2-AB4D-EB340DE4F631}" presName="thickLine" presStyleLbl="alignNode1" presStyleIdx="1" presStyleCnt="8"/>
      <dgm:spPr/>
    </dgm:pt>
    <dgm:pt modelId="{4B5D36E0-71A1-45EA-B19A-65B264D92167}" type="pres">
      <dgm:prSet presAssocID="{737FBCF8-A119-4AF2-AB4D-EB340DE4F631}" presName="horz1" presStyleCnt="0"/>
      <dgm:spPr/>
    </dgm:pt>
    <dgm:pt modelId="{86E1E25D-6881-418B-97E9-B9D28F1EAE03}" type="pres">
      <dgm:prSet presAssocID="{737FBCF8-A119-4AF2-AB4D-EB340DE4F631}" presName="tx1" presStyleLbl="revTx" presStyleIdx="1" presStyleCnt="8"/>
      <dgm:spPr/>
    </dgm:pt>
    <dgm:pt modelId="{4B87F428-6E9B-4CD6-A7FA-EECF3706C505}" type="pres">
      <dgm:prSet presAssocID="{737FBCF8-A119-4AF2-AB4D-EB340DE4F631}" presName="vert1" presStyleCnt="0"/>
      <dgm:spPr/>
    </dgm:pt>
    <dgm:pt modelId="{AA53C020-7D11-4B2D-9200-20531F127052}" type="pres">
      <dgm:prSet presAssocID="{C13C7D8F-89CD-4630-812D-C7928D3325C0}" presName="thickLine" presStyleLbl="alignNode1" presStyleIdx="2" presStyleCnt="8"/>
      <dgm:spPr/>
    </dgm:pt>
    <dgm:pt modelId="{51B59100-D72A-4FCD-AD1F-54C2E7744E95}" type="pres">
      <dgm:prSet presAssocID="{C13C7D8F-89CD-4630-812D-C7928D3325C0}" presName="horz1" presStyleCnt="0"/>
      <dgm:spPr/>
    </dgm:pt>
    <dgm:pt modelId="{DE54A248-4A5F-45D5-8316-7DCE1E45483F}" type="pres">
      <dgm:prSet presAssocID="{C13C7D8F-89CD-4630-812D-C7928D3325C0}" presName="tx1" presStyleLbl="revTx" presStyleIdx="2" presStyleCnt="8"/>
      <dgm:spPr/>
    </dgm:pt>
    <dgm:pt modelId="{EE28F47E-CB50-4F50-97BC-217D71605CA2}" type="pres">
      <dgm:prSet presAssocID="{C13C7D8F-89CD-4630-812D-C7928D3325C0}" presName="vert1" presStyleCnt="0"/>
      <dgm:spPr/>
    </dgm:pt>
    <dgm:pt modelId="{9AC0BFE5-345F-4A74-9465-EFA8F8BCF909}" type="pres">
      <dgm:prSet presAssocID="{3DB0F870-D7CF-442E-9B23-D27C676FA967}" presName="thickLine" presStyleLbl="alignNode1" presStyleIdx="3" presStyleCnt="8"/>
      <dgm:spPr/>
    </dgm:pt>
    <dgm:pt modelId="{85281C9D-0D50-45E9-A244-65CB91B55828}" type="pres">
      <dgm:prSet presAssocID="{3DB0F870-D7CF-442E-9B23-D27C676FA967}" presName="horz1" presStyleCnt="0"/>
      <dgm:spPr/>
    </dgm:pt>
    <dgm:pt modelId="{515D282A-95BA-4601-AE06-4D3035F71054}" type="pres">
      <dgm:prSet presAssocID="{3DB0F870-D7CF-442E-9B23-D27C676FA967}" presName="tx1" presStyleLbl="revTx" presStyleIdx="3" presStyleCnt="8"/>
      <dgm:spPr/>
    </dgm:pt>
    <dgm:pt modelId="{4C64F4C7-72F6-4E26-B75D-411DC2A74AEE}" type="pres">
      <dgm:prSet presAssocID="{3DB0F870-D7CF-442E-9B23-D27C676FA967}" presName="vert1" presStyleCnt="0"/>
      <dgm:spPr/>
    </dgm:pt>
    <dgm:pt modelId="{A7CF18BD-5596-4DC8-BA88-9D12D9772046}" type="pres">
      <dgm:prSet presAssocID="{CB1839F8-0AA1-4959-B63E-9C7D52FF1B88}" presName="thickLine" presStyleLbl="alignNode1" presStyleIdx="4" presStyleCnt="8"/>
      <dgm:spPr/>
    </dgm:pt>
    <dgm:pt modelId="{7A641860-7047-477C-AEC1-636433923787}" type="pres">
      <dgm:prSet presAssocID="{CB1839F8-0AA1-4959-B63E-9C7D52FF1B88}" presName="horz1" presStyleCnt="0"/>
      <dgm:spPr/>
    </dgm:pt>
    <dgm:pt modelId="{207F7B93-EBD1-4362-97D0-9F7BF1252A4A}" type="pres">
      <dgm:prSet presAssocID="{CB1839F8-0AA1-4959-B63E-9C7D52FF1B88}" presName="tx1" presStyleLbl="revTx" presStyleIdx="4" presStyleCnt="8"/>
      <dgm:spPr/>
    </dgm:pt>
    <dgm:pt modelId="{7631673E-450D-4A9B-9CB0-94031DB8821C}" type="pres">
      <dgm:prSet presAssocID="{CB1839F8-0AA1-4959-B63E-9C7D52FF1B88}" presName="vert1" presStyleCnt="0"/>
      <dgm:spPr/>
    </dgm:pt>
    <dgm:pt modelId="{6179B57A-5A52-45EE-874E-86FE34BC4C22}" type="pres">
      <dgm:prSet presAssocID="{D802FAC1-8C98-499E-892C-73395C4EBF2F}" presName="thickLine" presStyleLbl="alignNode1" presStyleIdx="5" presStyleCnt="8"/>
      <dgm:spPr/>
    </dgm:pt>
    <dgm:pt modelId="{31F7447C-40E3-4874-9B78-6124A12DD267}" type="pres">
      <dgm:prSet presAssocID="{D802FAC1-8C98-499E-892C-73395C4EBF2F}" presName="horz1" presStyleCnt="0"/>
      <dgm:spPr/>
    </dgm:pt>
    <dgm:pt modelId="{2DFC4305-B506-475D-BA98-7DED614C4C1B}" type="pres">
      <dgm:prSet presAssocID="{D802FAC1-8C98-499E-892C-73395C4EBF2F}" presName="tx1" presStyleLbl="revTx" presStyleIdx="5" presStyleCnt="8"/>
      <dgm:spPr/>
    </dgm:pt>
    <dgm:pt modelId="{314C11A4-92AA-4A96-AEAF-C517131A2091}" type="pres">
      <dgm:prSet presAssocID="{D802FAC1-8C98-499E-892C-73395C4EBF2F}" presName="vert1" presStyleCnt="0"/>
      <dgm:spPr/>
    </dgm:pt>
    <dgm:pt modelId="{FFFD5023-3A5A-49CC-A2C2-38C4BC26C688}" type="pres">
      <dgm:prSet presAssocID="{C9B86D94-F18B-4390-836B-46E7ADFFA014}" presName="thickLine" presStyleLbl="alignNode1" presStyleIdx="6" presStyleCnt="8"/>
      <dgm:spPr/>
    </dgm:pt>
    <dgm:pt modelId="{1238B486-2D72-4F0F-A94F-8CC0CE482126}" type="pres">
      <dgm:prSet presAssocID="{C9B86D94-F18B-4390-836B-46E7ADFFA014}" presName="horz1" presStyleCnt="0"/>
      <dgm:spPr/>
    </dgm:pt>
    <dgm:pt modelId="{F3C05BC9-EA80-46B0-883D-066A173F061C}" type="pres">
      <dgm:prSet presAssocID="{C9B86D94-F18B-4390-836B-46E7ADFFA014}" presName="tx1" presStyleLbl="revTx" presStyleIdx="6" presStyleCnt="8"/>
      <dgm:spPr/>
    </dgm:pt>
    <dgm:pt modelId="{19389170-B712-44F0-8396-EFEE40468918}" type="pres">
      <dgm:prSet presAssocID="{C9B86D94-F18B-4390-836B-46E7ADFFA014}" presName="vert1" presStyleCnt="0"/>
      <dgm:spPr/>
    </dgm:pt>
    <dgm:pt modelId="{F120810D-78F2-4982-99AC-8E18C031E0BC}" type="pres">
      <dgm:prSet presAssocID="{98AEF32A-7CD3-4402-A206-E613FD401FE1}" presName="thickLine" presStyleLbl="alignNode1" presStyleIdx="7" presStyleCnt="8"/>
      <dgm:spPr/>
    </dgm:pt>
    <dgm:pt modelId="{8A18E914-9642-4755-82DF-8BEC4AD79447}" type="pres">
      <dgm:prSet presAssocID="{98AEF32A-7CD3-4402-A206-E613FD401FE1}" presName="horz1" presStyleCnt="0"/>
      <dgm:spPr/>
    </dgm:pt>
    <dgm:pt modelId="{5DF0CA47-9C04-41CB-BAA5-4CA5E916BD52}" type="pres">
      <dgm:prSet presAssocID="{98AEF32A-7CD3-4402-A206-E613FD401FE1}" presName="tx1" presStyleLbl="revTx" presStyleIdx="7" presStyleCnt="8"/>
      <dgm:spPr/>
    </dgm:pt>
    <dgm:pt modelId="{D2E22BF9-A9A1-4723-A5D2-204ABF461387}" type="pres">
      <dgm:prSet presAssocID="{98AEF32A-7CD3-4402-A206-E613FD401FE1}" presName="vert1" presStyleCnt="0"/>
      <dgm:spPr/>
    </dgm:pt>
  </dgm:ptLst>
  <dgm:cxnLst>
    <dgm:cxn modelId="{E82B1003-56FC-4B40-A915-749A800DAB60}" type="presOf" srcId="{C13C7D8F-89CD-4630-812D-C7928D3325C0}" destId="{DE54A248-4A5F-45D5-8316-7DCE1E45483F}" srcOrd="0" destOrd="0" presId="urn:microsoft.com/office/officeart/2008/layout/LinedList"/>
    <dgm:cxn modelId="{5A7A5D05-17D2-4782-BB1A-17E42DF8D5F2}" type="presOf" srcId="{D802FAC1-8C98-499E-892C-73395C4EBF2F}" destId="{2DFC4305-B506-475D-BA98-7DED614C4C1B}" srcOrd="0" destOrd="0" presId="urn:microsoft.com/office/officeart/2008/layout/LinedList"/>
    <dgm:cxn modelId="{0F774A11-2B4F-4AC2-9059-4C0B508BBE17}" type="presOf" srcId="{98AEF32A-7CD3-4402-A206-E613FD401FE1}" destId="{5DF0CA47-9C04-41CB-BAA5-4CA5E916BD52}" srcOrd="0" destOrd="0" presId="urn:microsoft.com/office/officeart/2008/layout/LinedList"/>
    <dgm:cxn modelId="{3EEDFB1F-F9C5-48E4-B746-780F964A7F56}" type="presOf" srcId="{8374BDA6-593E-4F9D-8349-0314C95BF928}" destId="{0921A272-9D7C-4D74-B03A-1BABB32DFE80}" srcOrd="0" destOrd="0" presId="urn:microsoft.com/office/officeart/2008/layout/LinedList"/>
    <dgm:cxn modelId="{A2B18531-42BC-449C-BA09-DAEB54AA1A03}" srcId="{93346338-8260-4CA4-B48F-75C9374FDCC7}" destId="{C13C7D8F-89CD-4630-812D-C7928D3325C0}" srcOrd="2" destOrd="0" parTransId="{30761080-C54F-4B72-9A0C-8E69CE5634D0}" sibTransId="{EFF5BD01-5D00-401E-B5FC-7246BA7AD7EB}"/>
    <dgm:cxn modelId="{3FC52744-3C9A-496A-A61F-E4B5DD00ED2A}" srcId="{93346338-8260-4CA4-B48F-75C9374FDCC7}" destId="{737FBCF8-A119-4AF2-AB4D-EB340DE4F631}" srcOrd="1" destOrd="0" parTransId="{7906CB50-7362-426F-9A41-7EBEDC09702E}" sibTransId="{D60BD87B-633F-48F9-B475-3FB5670E2E83}"/>
    <dgm:cxn modelId="{F0E47E4F-FDE3-4499-86B8-21EEFBC016EC}" type="presOf" srcId="{C9B86D94-F18B-4390-836B-46E7ADFFA014}" destId="{F3C05BC9-EA80-46B0-883D-066A173F061C}" srcOrd="0" destOrd="0" presId="urn:microsoft.com/office/officeart/2008/layout/LinedList"/>
    <dgm:cxn modelId="{BA7C8C76-0E5A-4677-B564-6B075DCF7D20}" type="presOf" srcId="{93346338-8260-4CA4-B48F-75C9374FDCC7}" destId="{B422B809-5D4F-48FC-8ED9-6536ED6E6786}" srcOrd="0" destOrd="0" presId="urn:microsoft.com/office/officeart/2008/layout/LinedList"/>
    <dgm:cxn modelId="{176BD37A-2E0F-489C-A7F7-C4FAC0C9938A}" type="presOf" srcId="{3DB0F870-D7CF-442E-9B23-D27C676FA967}" destId="{515D282A-95BA-4601-AE06-4D3035F71054}" srcOrd="0" destOrd="0" presId="urn:microsoft.com/office/officeart/2008/layout/LinedList"/>
    <dgm:cxn modelId="{7DFE4E7B-7B07-4FFF-9BD4-09730D0EDFCA}" srcId="{93346338-8260-4CA4-B48F-75C9374FDCC7}" destId="{D802FAC1-8C98-499E-892C-73395C4EBF2F}" srcOrd="5" destOrd="0" parTransId="{8F759947-7A78-4481-8996-5760AD68DF23}" sibTransId="{9609EC7D-C8D9-4024-BA04-62BA0E5BAB48}"/>
    <dgm:cxn modelId="{A081FB82-9CC0-4CD0-984B-354C96C38D31}" srcId="{93346338-8260-4CA4-B48F-75C9374FDCC7}" destId="{CB1839F8-0AA1-4959-B63E-9C7D52FF1B88}" srcOrd="4" destOrd="0" parTransId="{09E9D058-DEC5-4499-992D-2B27FB04B615}" sibTransId="{A2117F21-1E1C-4E71-9621-73E9B7646A17}"/>
    <dgm:cxn modelId="{FD855288-1145-4DEA-B286-3A35DCF7F4EA}" srcId="{93346338-8260-4CA4-B48F-75C9374FDCC7}" destId="{3DB0F870-D7CF-442E-9B23-D27C676FA967}" srcOrd="3" destOrd="0" parTransId="{0F9A81D0-7E16-4BB5-ABA1-425EFA9AFA83}" sibTransId="{02A62D3D-3FD4-4988-8518-4AB828A4D4EC}"/>
    <dgm:cxn modelId="{609C4AAC-D000-4AAC-83C8-D014C4E3363D}" type="presOf" srcId="{737FBCF8-A119-4AF2-AB4D-EB340DE4F631}" destId="{86E1E25D-6881-418B-97E9-B9D28F1EAE03}" srcOrd="0" destOrd="0" presId="urn:microsoft.com/office/officeart/2008/layout/LinedList"/>
    <dgm:cxn modelId="{A4297BB0-1A61-406E-AA3A-FA54D50D4742}" srcId="{93346338-8260-4CA4-B48F-75C9374FDCC7}" destId="{98AEF32A-7CD3-4402-A206-E613FD401FE1}" srcOrd="7" destOrd="0" parTransId="{1C25A57E-B3F2-4932-B360-D9EDD42D5F62}" sibTransId="{7D882C16-2FAD-4583-970A-7892B8FF8C51}"/>
    <dgm:cxn modelId="{26EDB7CF-AED4-45FB-8E6C-EC1C2C83CD94}" srcId="{93346338-8260-4CA4-B48F-75C9374FDCC7}" destId="{8374BDA6-593E-4F9D-8349-0314C95BF928}" srcOrd="0" destOrd="0" parTransId="{6573055F-D32F-47EE-A548-FB6B7FA48CC4}" sibTransId="{7553883E-9DB5-4E6A-9B51-A4323587A92E}"/>
    <dgm:cxn modelId="{E869B9D0-4F80-447C-95B3-25660E8DBBE1}" srcId="{93346338-8260-4CA4-B48F-75C9374FDCC7}" destId="{C9B86D94-F18B-4390-836B-46E7ADFFA014}" srcOrd="6" destOrd="0" parTransId="{1AB7D951-4FDE-4065-B1F2-81391990EE2C}" sibTransId="{34D27A7F-38A1-4416-ACB8-DFBDA85553ED}"/>
    <dgm:cxn modelId="{8CF4B3D3-589B-44E7-9CB3-2AF9D771314F}" type="presOf" srcId="{CB1839F8-0AA1-4959-B63E-9C7D52FF1B88}" destId="{207F7B93-EBD1-4362-97D0-9F7BF1252A4A}" srcOrd="0" destOrd="0" presId="urn:microsoft.com/office/officeart/2008/layout/LinedList"/>
    <dgm:cxn modelId="{0BFA6D1E-BDD0-4FA5-91A1-571B34565AAA}" type="presParOf" srcId="{B422B809-5D4F-48FC-8ED9-6536ED6E6786}" destId="{E097C6D2-3980-4136-BACA-C45D4717BD76}" srcOrd="0" destOrd="0" presId="urn:microsoft.com/office/officeart/2008/layout/LinedList"/>
    <dgm:cxn modelId="{B40C2A28-4F79-4AF4-B692-DBCF1117D50D}" type="presParOf" srcId="{B422B809-5D4F-48FC-8ED9-6536ED6E6786}" destId="{B27A5C5A-315F-4AE9-ABEB-A116F9F8B998}" srcOrd="1" destOrd="0" presId="urn:microsoft.com/office/officeart/2008/layout/LinedList"/>
    <dgm:cxn modelId="{37AB10C0-4583-499F-90E7-67CA494200B7}" type="presParOf" srcId="{B27A5C5A-315F-4AE9-ABEB-A116F9F8B998}" destId="{0921A272-9D7C-4D74-B03A-1BABB32DFE80}" srcOrd="0" destOrd="0" presId="urn:microsoft.com/office/officeart/2008/layout/LinedList"/>
    <dgm:cxn modelId="{D11B8AB4-54F5-4EDE-98DA-3F6FACAC782A}" type="presParOf" srcId="{B27A5C5A-315F-4AE9-ABEB-A116F9F8B998}" destId="{92D6E454-D131-469C-BDBF-6F67D1B25853}" srcOrd="1" destOrd="0" presId="urn:microsoft.com/office/officeart/2008/layout/LinedList"/>
    <dgm:cxn modelId="{220EA149-7214-427B-8514-DFF7127008F1}" type="presParOf" srcId="{B422B809-5D4F-48FC-8ED9-6536ED6E6786}" destId="{C043F735-D20F-4146-B144-3B1E2418B325}" srcOrd="2" destOrd="0" presId="urn:microsoft.com/office/officeart/2008/layout/LinedList"/>
    <dgm:cxn modelId="{722FD3A8-16DB-43D0-A8D1-965A66D91BBA}" type="presParOf" srcId="{B422B809-5D4F-48FC-8ED9-6536ED6E6786}" destId="{4B5D36E0-71A1-45EA-B19A-65B264D92167}" srcOrd="3" destOrd="0" presId="urn:microsoft.com/office/officeart/2008/layout/LinedList"/>
    <dgm:cxn modelId="{0925942D-F0DE-46B3-883E-23D0EE16F008}" type="presParOf" srcId="{4B5D36E0-71A1-45EA-B19A-65B264D92167}" destId="{86E1E25D-6881-418B-97E9-B9D28F1EAE03}" srcOrd="0" destOrd="0" presId="urn:microsoft.com/office/officeart/2008/layout/LinedList"/>
    <dgm:cxn modelId="{71C541A4-3815-4120-86E4-43566E19D61C}" type="presParOf" srcId="{4B5D36E0-71A1-45EA-B19A-65B264D92167}" destId="{4B87F428-6E9B-4CD6-A7FA-EECF3706C505}" srcOrd="1" destOrd="0" presId="urn:microsoft.com/office/officeart/2008/layout/LinedList"/>
    <dgm:cxn modelId="{CA9531CE-A6FC-4A19-9EFD-D747B9A15B06}" type="presParOf" srcId="{B422B809-5D4F-48FC-8ED9-6536ED6E6786}" destId="{AA53C020-7D11-4B2D-9200-20531F127052}" srcOrd="4" destOrd="0" presId="urn:microsoft.com/office/officeart/2008/layout/LinedList"/>
    <dgm:cxn modelId="{9AF7BE29-A951-4523-B360-84ECD97245E8}" type="presParOf" srcId="{B422B809-5D4F-48FC-8ED9-6536ED6E6786}" destId="{51B59100-D72A-4FCD-AD1F-54C2E7744E95}" srcOrd="5" destOrd="0" presId="urn:microsoft.com/office/officeart/2008/layout/LinedList"/>
    <dgm:cxn modelId="{1AADEBE5-A50F-4095-881B-701A227262BB}" type="presParOf" srcId="{51B59100-D72A-4FCD-AD1F-54C2E7744E95}" destId="{DE54A248-4A5F-45D5-8316-7DCE1E45483F}" srcOrd="0" destOrd="0" presId="urn:microsoft.com/office/officeart/2008/layout/LinedList"/>
    <dgm:cxn modelId="{0A335B8E-6216-47EC-87D1-76F236C1EF05}" type="presParOf" srcId="{51B59100-D72A-4FCD-AD1F-54C2E7744E95}" destId="{EE28F47E-CB50-4F50-97BC-217D71605CA2}" srcOrd="1" destOrd="0" presId="urn:microsoft.com/office/officeart/2008/layout/LinedList"/>
    <dgm:cxn modelId="{2F75156E-1B13-466A-9FBC-AFFE92DDB733}" type="presParOf" srcId="{B422B809-5D4F-48FC-8ED9-6536ED6E6786}" destId="{9AC0BFE5-345F-4A74-9465-EFA8F8BCF909}" srcOrd="6" destOrd="0" presId="urn:microsoft.com/office/officeart/2008/layout/LinedList"/>
    <dgm:cxn modelId="{0CE46145-FD78-4369-8ED8-7CAEC9F3DA15}" type="presParOf" srcId="{B422B809-5D4F-48FC-8ED9-6536ED6E6786}" destId="{85281C9D-0D50-45E9-A244-65CB91B55828}" srcOrd="7" destOrd="0" presId="urn:microsoft.com/office/officeart/2008/layout/LinedList"/>
    <dgm:cxn modelId="{3F701041-9887-4265-A99A-65DDE9B53BE5}" type="presParOf" srcId="{85281C9D-0D50-45E9-A244-65CB91B55828}" destId="{515D282A-95BA-4601-AE06-4D3035F71054}" srcOrd="0" destOrd="0" presId="urn:microsoft.com/office/officeart/2008/layout/LinedList"/>
    <dgm:cxn modelId="{E91069D1-FEDF-4E5C-AAEC-4CF5D5904BA5}" type="presParOf" srcId="{85281C9D-0D50-45E9-A244-65CB91B55828}" destId="{4C64F4C7-72F6-4E26-B75D-411DC2A74AEE}" srcOrd="1" destOrd="0" presId="urn:microsoft.com/office/officeart/2008/layout/LinedList"/>
    <dgm:cxn modelId="{120CDF06-6E10-4714-891E-3DA04CAE23DD}" type="presParOf" srcId="{B422B809-5D4F-48FC-8ED9-6536ED6E6786}" destId="{A7CF18BD-5596-4DC8-BA88-9D12D9772046}" srcOrd="8" destOrd="0" presId="urn:microsoft.com/office/officeart/2008/layout/LinedList"/>
    <dgm:cxn modelId="{31A21E96-4549-4F40-BB68-F1D251FC251D}" type="presParOf" srcId="{B422B809-5D4F-48FC-8ED9-6536ED6E6786}" destId="{7A641860-7047-477C-AEC1-636433923787}" srcOrd="9" destOrd="0" presId="urn:microsoft.com/office/officeart/2008/layout/LinedList"/>
    <dgm:cxn modelId="{ECAAF1D3-FE09-4BCB-9DB4-2444AFFCE61E}" type="presParOf" srcId="{7A641860-7047-477C-AEC1-636433923787}" destId="{207F7B93-EBD1-4362-97D0-9F7BF1252A4A}" srcOrd="0" destOrd="0" presId="urn:microsoft.com/office/officeart/2008/layout/LinedList"/>
    <dgm:cxn modelId="{EAF69AA2-7090-4CCD-8C36-32464180747C}" type="presParOf" srcId="{7A641860-7047-477C-AEC1-636433923787}" destId="{7631673E-450D-4A9B-9CB0-94031DB8821C}" srcOrd="1" destOrd="0" presId="urn:microsoft.com/office/officeart/2008/layout/LinedList"/>
    <dgm:cxn modelId="{6BB8A321-B2EB-421C-9B28-5F14B5DC4116}" type="presParOf" srcId="{B422B809-5D4F-48FC-8ED9-6536ED6E6786}" destId="{6179B57A-5A52-45EE-874E-86FE34BC4C22}" srcOrd="10" destOrd="0" presId="urn:microsoft.com/office/officeart/2008/layout/LinedList"/>
    <dgm:cxn modelId="{DB8C71AE-B8D3-4D92-90BF-65F6CEB6FADA}" type="presParOf" srcId="{B422B809-5D4F-48FC-8ED9-6536ED6E6786}" destId="{31F7447C-40E3-4874-9B78-6124A12DD267}" srcOrd="11" destOrd="0" presId="urn:microsoft.com/office/officeart/2008/layout/LinedList"/>
    <dgm:cxn modelId="{E6B2BA2F-8DE2-4D92-9701-BD60716A28D3}" type="presParOf" srcId="{31F7447C-40E3-4874-9B78-6124A12DD267}" destId="{2DFC4305-B506-475D-BA98-7DED614C4C1B}" srcOrd="0" destOrd="0" presId="urn:microsoft.com/office/officeart/2008/layout/LinedList"/>
    <dgm:cxn modelId="{32F1B922-6ED0-4159-BD5C-761E90969A32}" type="presParOf" srcId="{31F7447C-40E3-4874-9B78-6124A12DD267}" destId="{314C11A4-92AA-4A96-AEAF-C517131A2091}" srcOrd="1" destOrd="0" presId="urn:microsoft.com/office/officeart/2008/layout/LinedList"/>
    <dgm:cxn modelId="{B17902A5-EE1A-45D1-BB40-2CF02FC5E9B8}" type="presParOf" srcId="{B422B809-5D4F-48FC-8ED9-6536ED6E6786}" destId="{FFFD5023-3A5A-49CC-A2C2-38C4BC26C688}" srcOrd="12" destOrd="0" presId="urn:microsoft.com/office/officeart/2008/layout/LinedList"/>
    <dgm:cxn modelId="{FC0151DE-6077-4F4B-A7CC-6386FC57193F}" type="presParOf" srcId="{B422B809-5D4F-48FC-8ED9-6536ED6E6786}" destId="{1238B486-2D72-4F0F-A94F-8CC0CE482126}" srcOrd="13" destOrd="0" presId="urn:microsoft.com/office/officeart/2008/layout/LinedList"/>
    <dgm:cxn modelId="{189D3F7C-2B12-4FFB-A7BB-CFEA67B6D533}" type="presParOf" srcId="{1238B486-2D72-4F0F-A94F-8CC0CE482126}" destId="{F3C05BC9-EA80-46B0-883D-066A173F061C}" srcOrd="0" destOrd="0" presId="urn:microsoft.com/office/officeart/2008/layout/LinedList"/>
    <dgm:cxn modelId="{4E2B907D-B3E7-4595-A962-707C7F818BE7}" type="presParOf" srcId="{1238B486-2D72-4F0F-A94F-8CC0CE482126}" destId="{19389170-B712-44F0-8396-EFEE40468918}" srcOrd="1" destOrd="0" presId="urn:microsoft.com/office/officeart/2008/layout/LinedList"/>
    <dgm:cxn modelId="{7E74974E-3FE5-4BDA-A9BC-0361104621E5}" type="presParOf" srcId="{B422B809-5D4F-48FC-8ED9-6536ED6E6786}" destId="{F120810D-78F2-4982-99AC-8E18C031E0BC}" srcOrd="14" destOrd="0" presId="urn:microsoft.com/office/officeart/2008/layout/LinedList"/>
    <dgm:cxn modelId="{7543EF3C-FFDC-4C29-953E-B8C62ABA9412}" type="presParOf" srcId="{B422B809-5D4F-48FC-8ED9-6536ED6E6786}" destId="{8A18E914-9642-4755-82DF-8BEC4AD79447}" srcOrd="15" destOrd="0" presId="urn:microsoft.com/office/officeart/2008/layout/LinedList"/>
    <dgm:cxn modelId="{9EA8400D-0580-41E3-B257-D1B6408CBED6}" type="presParOf" srcId="{8A18E914-9642-4755-82DF-8BEC4AD79447}" destId="{5DF0CA47-9C04-41CB-BAA5-4CA5E916BD52}" srcOrd="0" destOrd="0" presId="urn:microsoft.com/office/officeart/2008/layout/LinedList"/>
    <dgm:cxn modelId="{8DF2AAD0-F20D-44A5-B28D-99A219965ACB}" type="presParOf" srcId="{8A18E914-9642-4755-82DF-8BEC4AD79447}" destId="{D2E22BF9-A9A1-4723-A5D2-204ABF461387}" srcOrd="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3CBC5AD-69DB-4299-A737-C7531F69C54D}" type="doc">
      <dgm:prSet loTypeId="urn:microsoft.com/office/officeart/2018/2/layout/IconVerticalSolidList" loCatId="icon" qsTypeId="urn:microsoft.com/office/officeart/2005/8/quickstyle/simple1" qsCatId="simple" csTypeId="urn:microsoft.com/office/officeart/2018/5/colors/Iconchunking_neutralbg_colorful1" csCatId="colorful" phldr="1"/>
      <dgm:spPr/>
      <dgm:t>
        <a:bodyPr/>
        <a:lstStyle/>
        <a:p>
          <a:endParaRPr lang="en-US"/>
        </a:p>
      </dgm:t>
    </dgm:pt>
    <dgm:pt modelId="{E0389F89-345A-4E12-9458-F09C124FDB6A}">
      <dgm:prSet/>
      <dgm:spPr/>
      <dgm:t>
        <a:bodyPr/>
        <a:lstStyle/>
        <a:p>
          <a:pPr>
            <a:lnSpc>
              <a:spcPct val="100000"/>
            </a:lnSpc>
          </a:pPr>
          <a:r>
            <a:rPr lang="en-US"/>
            <a:t>Specifies Responsibilities of Grantees</a:t>
          </a:r>
        </a:p>
      </dgm:t>
    </dgm:pt>
    <dgm:pt modelId="{E6392086-D346-4BF0-AA04-583311156641}" type="parTrans" cxnId="{EDCD1FE1-336B-4A60-82C9-4F0BC7F9E6F7}">
      <dgm:prSet/>
      <dgm:spPr/>
      <dgm:t>
        <a:bodyPr/>
        <a:lstStyle/>
        <a:p>
          <a:endParaRPr lang="en-US"/>
        </a:p>
      </dgm:t>
    </dgm:pt>
    <dgm:pt modelId="{953D76B9-EA11-4F2A-87FB-D7588DBCC97C}" type="sibTrans" cxnId="{EDCD1FE1-336B-4A60-82C9-4F0BC7F9E6F7}">
      <dgm:prSet/>
      <dgm:spPr/>
      <dgm:t>
        <a:bodyPr/>
        <a:lstStyle/>
        <a:p>
          <a:endParaRPr lang="en-US"/>
        </a:p>
      </dgm:t>
    </dgm:pt>
    <dgm:pt modelId="{6E018D78-487C-4F7C-9CC2-5F3117225693}">
      <dgm:prSet/>
      <dgm:spPr/>
      <dgm:t>
        <a:bodyPr/>
        <a:lstStyle/>
        <a:p>
          <a:pPr>
            <a:lnSpc>
              <a:spcPct val="100000"/>
            </a:lnSpc>
          </a:pPr>
          <a:r>
            <a:rPr lang="en-US"/>
            <a:t>City/Town responsible</a:t>
          </a:r>
        </a:p>
      </dgm:t>
    </dgm:pt>
    <dgm:pt modelId="{FCBB5B1F-14C4-4091-AAB3-EED4E2149AEA}" type="parTrans" cxnId="{3E0B6598-9FCF-4A6F-9DF5-C96580FE5E14}">
      <dgm:prSet/>
      <dgm:spPr/>
      <dgm:t>
        <a:bodyPr/>
        <a:lstStyle/>
        <a:p>
          <a:endParaRPr lang="en-US"/>
        </a:p>
      </dgm:t>
    </dgm:pt>
    <dgm:pt modelId="{D3CA48B7-B8A8-40D9-9555-B64A8FBA86FC}" type="sibTrans" cxnId="{3E0B6598-9FCF-4A6F-9DF5-C96580FE5E14}">
      <dgm:prSet/>
      <dgm:spPr/>
      <dgm:t>
        <a:bodyPr/>
        <a:lstStyle/>
        <a:p>
          <a:endParaRPr lang="en-US"/>
        </a:p>
      </dgm:t>
    </dgm:pt>
    <dgm:pt modelId="{DD1A2AA6-ACBE-43EF-BFA4-BD689B22AD1E}">
      <dgm:prSet/>
      <dgm:spPr/>
      <dgm:t>
        <a:bodyPr/>
        <a:lstStyle/>
        <a:p>
          <a:pPr>
            <a:lnSpc>
              <a:spcPct val="100000"/>
            </a:lnSpc>
          </a:pPr>
          <a:r>
            <a:rPr lang="en-US"/>
            <a:t>Incorporates the RFP</a:t>
          </a:r>
        </a:p>
      </dgm:t>
    </dgm:pt>
    <dgm:pt modelId="{5BFD0C5B-5A5D-4E51-8BD9-158D0486A675}" type="parTrans" cxnId="{D4AF298F-FAB7-4702-A22D-E400A5BF14DF}">
      <dgm:prSet/>
      <dgm:spPr/>
      <dgm:t>
        <a:bodyPr/>
        <a:lstStyle/>
        <a:p>
          <a:endParaRPr lang="en-US"/>
        </a:p>
      </dgm:t>
    </dgm:pt>
    <dgm:pt modelId="{4EE3DF7C-1B2A-47FA-BDE5-F3AED9148488}" type="sibTrans" cxnId="{D4AF298F-FAB7-4702-A22D-E400A5BF14DF}">
      <dgm:prSet/>
      <dgm:spPr/>
      <dgm:t>
        <a:bodyPr/>
        <a:lstStyle/>
        <a:p>
          <a:endParaRPr lang="en-US"/>
        </a:p>
      </dgm:t>
    </dgm:pt>
    <dgm:pt modelId="{CD485C25-8749-451F-A052-31307C2D109A}">
      <dgm:prSet/>
      <dgm:spPr/>
      <dgm:t>
        <a:bodyPr/>
        <a:lstStyle/>
        <a:p>
          <a:pPr>
            <a:lnSpc>
              <a:spcPct val="100000"/>
            </a:lnSpc>
          </a:pPr>
          <a:r>
            <a:rPr lang="en-US"/>
            <a:t>Establishes the framework of program implementation</a:t>
          </a:r>
        </a:p>
      </dgm:t>
    </dgm:pt>
    <dgm:pt modelId="{B58A93EC-B2BA-4E88-BED6-2487DB437A1E}" type="parTrans" cxnId="{5BB9FCA4-561D-42DE-A151-33703EC0F450}">
      <dgm:prSet/>
      <dgm:spPr/>
      <dgm:t>
        <a:bodyPr/>
        <a:lstStyle/>
        <a:p>
          <a:endParaRPr lang="en-US"/>
        </a:p>
      </dgm:t>
    </dgm:pt>
    <dgm:pt modelId="{B07EC1AA-3F84-457B-88D0-49B6C68F07F5}" type="sibTrans" cxnId="{5BB9FCA4-561D-42DE-A151-33703EC0F450}">
      <dgm:prSet/>
      <dgm:spPr/>
      <dgm:t>
        <a:bodyPr/>
        <a:lstStyle/>
        <a:p>
          <a:endParaRPr lang="en-US"/>
        </a:p>
      </dgm:t>
    </dgm:pt>
    <dgm:pt modelId="{64DD5C0F-91AA-4450-9C0F-BE3696343832}">
      <dgm:prSet/>
      <dgm:spPr/>
      <dgm:t>
        <a:bodyPr/>
        <a:lstStyle/>
        <a:p>
          <a:pPr>
            <a:lnSpc>
              <a:spcPct val="100000"/>
            </a:lnSpc>
          </a:pPr>
          <a:r>
            <a:rPr lang="en-US"/>
            <a:t>Specifies the implementation period of the grant </a:t>
          </a:r>
        </a:p>
      </dgm:t>
    </dgm:pt>
    <dgm:pt modelId="{62CE2F39-F9CA-48CA-8F34-98CDE8B8ECF8}" type="parTrans" cxnId="{1D887E53-670F-4F0C-922B-292128E74D67}">
      <dgm:prSet/>
      <dgm:spPr/>
      <dgm:t>
        <a:bodyPr/>
        <a:lstStyle/>
        <a:p>
          <a:endParaRPr lang="en-US"/>
        </a:p>
      </dgm:t>
    </dgm:pt>
    <dgm:pt modelId="{95CF4E5E-6C2F-40FF-95D5-C0763643FE54}" type="sibTrans" cxnId="{1D887E53-670F-4F0C-922B-292128E74D67}">
      <dgm:prSet/>
      <dgm:spPr/>
      <dgm:t>
        <a:bodyPr/>
        <a:lstStyle/>
        <a:p>
          <a:endParaRPr lang="en-US"/>
        </a:p>
      </dgm:t>
    </dgm:pt>
    <dgm:pt modelId="{9A658E9D-55D3-42C2-9385-37D312917B18}">
      <dgm:prSet custT="1"/>
      <dgm:spPr/>
      <dgm:t>
        <a:bodyPr/>
        <a:lstStyle/>
        <a:p>
          <a:pPr>
            <a:lnSpc>
              <a:spcPct val="100000"/>
            </a:lnSpc>
          </a:pPr>
          <a:r>
            <a:rPr lang="en-US" sz="2800">
              <a:solidFill>
                <a:srgbClr val="24B232"/>
              </a:solidFill>
            </a:rPr>
            <a:t>7/1/24 – 12/31/25</a:t>
          </a:r>
        </a:p>
      </dgm:t>
    </dgm:pt>
    <dgm:pt modelId="{B47F6340-8A60-4FCD-A195-AA109B026966}" type="parTrans" cxnId="{DC9BACAE-C516-4DC3-88A3-694907BEC6C6}">
      <dgm:prSet/>
      <dgm:spPr/>
      <dgm:t>
        <a:bodyPr/>
        <a:lstStyle/>
        <a:p>
          <a:endParaRPr lang="en-US"/>
        </a:p>
      </dgm:t>
    </dgm:pt>
    <dgm:pt modelId="{E50F0470-67D7-419C-8FAF-E1B33EDEF5BC}" type="sibTrans" cxnId="{DC9BACAE-C516-4DC3-88A3-694907BEC6C6}">
      <dgm:prSet/>
      <dgm:spPr/>
      <dgm:t>
        <a:bodyPr/>
        <a:lstStyle/>
        <a:p>
          <a:endParaRPr lang="en-US"/>
        </a:p>
      </dgm:t>
    </dgm:pt>
    <dgm:pt modelId="{FE637AE8-BDDF-4E90-A51A-133EAFE03CBF}" type="pres">
      <dgm:prSet presAssocID="{F3CBC5AD-69DB-4299-A737-C7531F69C54D}" presName="root" presStyleCnt="0">
        <dgm:presLayoutVars>
          <dgm:dir/>
          <dgm:resizeHandles val="exact"/>
        </dgm:presLayoutVars>
      </dgm:prSet>
      <dgm:spPr/>
    </dgm:pt>
    <dgm:pt modelId="{615B6FA9-85F1-4358-B9D8-AA9B15F52292}" type="pres">
      <dgm:prSet presAssocID="{E0389F89-345A-4E12-9458-F09C124FDB6A}" presName="compNode" presStyleCnt="0"/>
      <dgm:spPr/>
    </dgm:pt>
    <dgm:pt modelId="{E370E608-FB36-44AF-8765-B08AAF5FF8C9}" type="pres">
      <dgm:prSet presAssocID="{E0389F89-345A-4E12-9458-F09C124FDB6A}" presName="bgRect" presStyleLbl="bgShp" presStyleIdx="0" presStyleCnt="5"/>
      <dgm:spPr/>
    </dgm:pt>
    <dgm:pt modelId="{A8C4B6CE-BF46-45FF-9D40-F8F4476AA316}" type="pres">
      <dgm:prSet presAssocID="{E0389F89-345A-4E12-9458-F09C124FDB6A}" presName="iconRect" presStyleLbl="node1" presStyleIdx="0" presStyleCnt="5"/>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Checkmark"/>
        </a:ext>
      </dgm:extLst>
    </dgm:pt>
    <dgm:pt modelId="{8D2C3222-396F-44EC-BC4D-940432CB92BA}" type="pres">
      <dgm:prSet presAssocID="{E0389F89-345A-4E12-9458-F09C124FDB6A}" presName="spaceRect" presStyleCnt="0"/>
      <dgm:spPr/>
    </dgm:pt>
    <dgm:pt modelId="{0ED27404-1695-49CC-A033-AB5DFCA630FF}" type="pres">
      <dgm:prSet presAssocID="{E0389F89-345A-4E12-9458-F09C124FDB6A}" presName="parTx" presStyleLbl="revTx" presStyleIdx="0" presStyleCnt="6">
        <dgm:presLayoutVars>
          <dgm:chMax val="0"/>
          <dgm:chPref val="0"/>
        </dgm:presLayoutVars>
      </dgm:prSet>
      <dgm:spPr/>
    </dgm:pt>
    <dgm:pt modelId="{A7BDCE14-4718-4CCA-AB2A-E40A703B2218}" type="pres">
      <dgm:prSet presAssocID="{953D76B9-EA11-4F2A-87FB-D7588DBCC97C}" presName="sibTrans" presStyleCnt="0"/>
      <dgm:spPr/>
    </dgm:pt>
    <dgm:pt modelId="{6D581BD4-FB59-4131-9A33-E7F013ACDD1E}" type="pres">
      <dgm:prSet presAssocID="{6E018D78-487C-4F7C-9CC2-5F3117225693}" presName="compNode" presStyleCnt="0"/>
      <dgm:spPr/>
    </dgm:pt>
    <dgm:pt modelId="{1C9AC7A9-20EA-4AC3-AAF9-43ACF26515C5}" type="pres">
      <dgm:prSet presAssocID="{6E018D78-487C-4F7C-9CC2-5F3117225693}" presName="bgRect" presStyleLbl="bgShp" presStyleIdx="1" presStyleCnt="5"/>
      <dgm:spPr/>
    </dgm:pt>
    <dgm:pt modelId="{4D85D492-4654-4656-9196-7897016DE8A7}" type="pres">
      <dgm:prSet presAssocID="{6E018D78-487C-4F7C-9CC2-5F3117225693}" presName="iconRect" presStyleLbl="node1" presStyleIdx="1" presStyleCnt="5"/>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City"/>
        </a:ext>
      </dgm:extLst>
    </dgm:pt>
    <dgm:pt modelId="{25F05DAA-C20A-4FDB-9C52-4400A7BAE26F}" type="pres">
      <dgm:prSet presAssocID="{6E018D78-487C-4F7C-9CC2-5F3117225693}" presName="spaceRect" presStyleCnt="0"/>
      <dgm:spPr/>
    </dgm:pt>
    <dgm:pt modelId="{9F800933-74D8-48E1-B7A5-B03F61109203}" type="pres">
      <dgm:prSet presAssocID="{6E018D78-487C-4F7C-9CC2-5F3117225693}" presName="parTx" presStyleLbl="revTx" presStyleIdx="1" presStyleCnt="6">
        <dgm:presLayoutVars>
          <dgm:chMax val="0"/>
          <dgm:chPref val="0"/>
        </dgm:presLayoutVars>
      </dgm:prSet>
      <dgm:spPr/>
    </dgm:pt>
    <dgm:pt modelId="{69B1B9FF-F256-448C-8A26-ADE9B78CDD92}" type="pres">
      <dgm:prSet presAssocID="{D3CA48B7-B8A8-40D9-9555-B64A8FBA86FC}" presName="sibTrans" presStyleCnt="0"/>
      <dgm:spPr/>
    </dgm:pt>
    <dgm:pt modelId="{C9BDC451-6175-4372-B459-F166F2669947}" type="pres">
      <dgm:prSet presAssocID="{DD1A2AA6-ACBE-43EF-BFA4-BD689B22AD1E}" presName="compNode" presStyleCnt="0"/>
      <dgm:spPr/>
    </dgm:pt>
    <dgm:pt modelId="{03D6448A-708C-48C2-8DC8-5E3BDA0FAB7B}" type="pres">
      <dgm:prSet presAssocID="{DD1A2AA6-ACBE-43EF-BFA4-BD689B22AD1E}" presName="bgRect" presStyleLbl="bgShp" presStyleIdx="2" presStyleCnt="5"/>
      <dgm:spPr/>
    </dgm:pt>
    <dgm:pt modelId="{862316C9-320B-4DAD-9445-D55C76A8736A}" type="pres">
      <dgm:prSet presAssocID="{DD1A2AA6-ACBE-43EF-BFA4-BD689B22AD1E}" presName="iconRect" presStyleLbl="node1" presStyleIdx="2" presStyleCnt="5"/>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Check List"/>
        </a:ext>
      </dgm:extLst>
    </dgm:pt>
    <dgm:pt modelId="{C36207C1-E6BF-4889-AA8D-02E080769C2D}" type="pres">
      <dgm:prSet presAssocID="{DD1A2AA6-ACBE-43EF-BFA4-BD689B22AD1E}" presName="spaceRect" presStyleCnt="0"/>
      <dgm:spPr/>
    </dgm:pt>
    <dgm:pt modelId="{62972B26-7D19-43AB-ACA7-C37222D92047}" type="pres">
      <dgm:prSet presAssocID="{DD1A2AA6-ACBE-43EF-BFA4-BD689B22AD1E}" presName="parTx" presStyleLbl="revTx" presStyleIdx="2" presStyleCnt="6">
        <dgm:presLayoutVars>
          <dgm:chMax val="0"/>
          <dgm:chPref val="0"/>
        </dgm:presLayoutVars>
      </dgm:prSet>
      <dgm:spPr/>
    </dgm:pt>
    <dgm:pt modelId="{C23BC708-A1BB-49F6-85A0-AA77FF7190B7}" type="pres">
      <dgm:prSet presAssocID="{4EE3DF7C-1B2A-47FA-BDE5-F3AED9148488}" presName="sibTrans" presStyleCnt="0"/>
      <dgm:spPr/>
    </dgm:pt>
    <dgm:pt modelId="{4B329E2A-C142-43C8-B52F-9DB143F51C8F}" type="pres">
      <dgm:prSet presAssocID="{CD485C25-8749-451F-A052-31307C2D109A}" presName="compNode" presStyleCnt="0"/>
      <dgm:spPr/>
    </dgm:pt>
    <dgm:pt modelId="{37D7EF24-295F-4174-B167-AB3704519BB5}" type="pres">
      <dgm:prSet presAssocID="{CD485C25-8749-451F-A052-31307C2D109A}" presName="bgRect" presStyleLbl="bgShp" presStyleIdx="3" presStyleCnt="5"/>
      <dgm:spPr/>
    </dgm:pt>
    <dgm:pt modelId="{C6A58F96-6A7B-4C5F-9EC6-25ECFA254688}" type="pres">
      <dgm:prSet presAssocID="{CD485C25-8749-451F-A052-31307C2D109A}" presName="iconRect" presStyleLbl="node1" presStyleIdx="3" presStyleCnt="5"/>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Gears"/>
        </a:ext>
      </dgm:extLst>
    </dgm:pt>
    <dgm:pt modelId="{269246C4-C5D8-4DF7-85F6-E691144D84DB}" type="pres">
      <dgm:prSet presAssocID="{CD485C25-8749-451F-A052-31307C2D109A}" presName="spaceRect" presStyleCnt="0"/>
      <dgm:spPr/>
    </dgm:pt>
    <dgm:pt modelId="{77FEF564-6268-4192-9623-D5BA608A32E6}" type="pres">
      <dgm:prSet presAssocID="{CD485C25-8749-451F-A052-31307C2D109A}" presName="parTx" presStyleLbl="revTx" presStyleIdx="3" presStyleCnt="6">
        <dgm:presLayoutVars>
          <dgm:chMax val="0"/>
          <dgm:chPref val="0"/>
        </dgm:presLayoutVars>
      </dgm:prSet>
      <dgm:spPr/>
    </dgm:pt>
    <dgm:pt modelId="{CF246AB6-5160-4969-B75C-BB533B58EE54}" type="pres">
      <dgm:prSet presAssocID="{B07EC1AA-3F84-457B-88D0-49B6C68F07F5}" presName="sibTrans" presStyleCnt="0"/>
      <dgm:spPr/>
    </dgm:pt>
    <dgm:pt modelId="{FE54127D-A68F-42B8-BED0-6562D08E8D6B}" type="pres">
      <dgm:prSet presAssocID="{64DD5C0F-91AA-4450-9C0F-BE3696343832}" presName="compNode" presStyleCnt="0"/>
      <dgm:spPr/>
    </dgm:pt>
    <dgm:pt modelId="{E0D2B217-D88E-438E-893F-9DF697A36CCC}" type="pres">
      <dgm:prSet presAssocID="{64DD5C0F-91AA-4450-9C0F-BE3696343832}" presName="bgRect" presStyleLbl="bgShp" presStyleIdx="4" presStyleCnt="5"/>
      <dgm:spPr/>
    </dgm:pt>
    <dgm:pt modelId="{9576CCF6-FC47-4BCE-9DA4-058BAC881218}" type="pres">
      <dgm:prSet presAssocID="{64DD5C0F-91AA-4450-9C0F-BE3696343832}" presName="iconRect" presStyleLbl="node1" presStyleIdx="4" presStyleCnt="5"/>
      <dgm:spPr>
        <a:blipFill>
          <a:blip xmlns:r="http://schemas.openxmlformats.org/officeDocument/2006/relationships" r:embed="rId9">
            <a:extLst>
              <a:ext uri="{96DAC541-7B7A-43D3-8B79-37D633B846F1}">
                <asvg:svgBlip xmlns:asvg="http://schemas.microsoft.com/office/drawing/2016/SVG/main" r:embed="rId10"/>
              </a:ext>
            </a:extLst>
          </a:blip>
          <a:srcRect/>
          <a:stretch>
            <a:fillRect/>
          </a:stretch>
        </a:blipFill>
        <a:ln>
          <a:noFill/>
        </a:ln>
      </dgm:spPr>
      <dgm:extLst>
        <a:ext uri="{E40237B7-FDA0-4F09-8148-C483321AD2D9}">
          <dgm14:cNvPr xmlns:dgm14="http://schemas.microsoft.com/office/drawing/2010/diagram" id="0" name="" descr="Table"/>
        </a:ext>
      </dgm:extLst>
    </dgm:pt>
    <dgm:pt modelId="{F49F2CF7-D1F3-4CEA-96C7-64FF256CF800}" type="pres">
      <dgm:prSet presAssocID="{64DD5C0F-91AA-4450-9C0F-BE3696343832}" presName="spaceRect" presStyleCnt="0"/>
      <dgm:spPr/>
    </dgm:pt>
    <dgm:pt modelId="{92E5765F-C614-4441-B38D-9E71FD08370E}" type="pres">
      <dgm:prSet presAssocID="{64DD5C0F-91AA-4450-9C0F-BE3696343832}" presName="parTx" presStyleLbl="revTx" presStyleIdx="4" presStyleCnt="6">
        <dgm:presLayoutVars>
          <dgm:chMax val="0"/>
          <dgm:chPref val="0"/>
        </dgm:presLayoutVars>
      </dgm:prSet>
      <dgm:spPr/>
    </dgm:pt>
    <dgm:pt modelId="{252E2A67-8EF6-4D4B-BB6C-D56E6DF0AB61}" type="pres">
      <dgm:prSet presAssocID="{64DD5C0F-91AA-4450-9C0F-BE3696343832}" presName="desTx" presStyleLbl="revTx" presStyleIdx="5" presStyleCnt="6">
        <dgm:presLayoutVars/>
      </dgm:prSet>
      <dgm:spPr/>
    </dgm:pt>
  </dgm:ptLst>
  <dgm:cxnLst>
    <dgm:cxn modelId="{2220251D-78FF-4692-8D62-96AF1BAF2F9D}" type="presOf" srcId="{6E018D78-487C-4F7C-9CC2-5F3117225693}" destId="{9F800933-74D8-48E1-B7A5-B03F61109203}" srcOrd="0" destOrd="0" presId="urn:microsoft.com/office/officeart/2018/2/layout/IconVerticalSolidList"/>
    <dgm:cxn modelId="{7ADC092E-93CD-4C4A-B74D-48DBEC013C62}" type="presOf" srcId="{64DD5C0F-91AA-4450-9C0F-BE3696343832}" destId="{92E5765F-C614-4441-B38D-9E71FD08370E}" srcOrd="0" destOrd="0" presId="urn:microsoft.com/office/officeart/2018/2/layout/IconVerticalSolidList"/>
    <dgm:cxn modelId="{42B95B34-EBBC-46F8-A278-00B08AD84292}" type="presOf" srcId="{E0389F89-345A-4E12-9458-F09C124FDB6A}" destId="{0ED27404-1695-49CC-A033-AB5DFCA630FF}" srcOrd="0" destOrd="0" presId="urn:microsoft.com/office/officeart/2018/2/layout/IconVerticalSolidList"/>
    <dgm:cxn modelId="{1D887E53-670F-4F0C-922B-292128E74D67}" srcId="{F3CBC5AD-69DB-4299-A737-C7531F69C54D}" destId="{64DD5C0F-91AA-4450-9C0F-BE3696343832}" srcOrd="4" destOrd="0" parTransId="{62CE2F39-F9CA-48CA-8F34-98CDE8B8ECF8}" sibTransId="{95CF4E5E-6C2F-40FF-95D5-C0763643FE54}"/>
    <dgm:cxn modelId="{993EA37B-47CA-42DB-AA7B-572A4080F15C}" type="presOf" srcId="{DD1A2AA6-ACBE-43EF-BFA4-BD689B22AD1E}" destId="{62972B26-7D19-43AB-ACA7-C37222D92047}" srcOrd="0" destOrd="0" presId="urn:microsoft.com/office/officeart/2018/2/layout/IconVerticalSolidList"/>
    <dgm:cxn modelId="{39B1FE82-A987-492A-A9AA-B0F229A01B92}" type="presOf" srcId="{F3CBC5AD-69DB-4299-A737-C7531F69C54D}" destId="{FE637AE8-BDDF-4E90-A51A-133EAFE03CBF}" srcOrd="0" destOrd="0" presId="urn:microsoft.com/office/officeart/2018/2/layout/IconVerticalSolidList"/>
    <dgm:cxn modelId="{9BA5388E-85B4-4BD7-8CDA-2EF37CCC67F8}" type="presOf" srcId="{9A658E9D-55D3-42C2-9385-37D312917B18}" destId="{252E2A67-8EF6-4D4B-BB6C-D56E6DF0AB61}" srcOrd="0" destOrd="0" presId="urn:microsoft.com/office/officeart/2018/2/layout/IconVerticalSolidList"/>
    <dgm:cxn modelId="{D4AF298F-FAB7-4702-A22D-E400A5BF14DF}" srcId="{F3CBC5AD-69DB-4299-A737-C7531F69C54D}" destId="{DD1A2AA6-ACBE-43EF-BFA4-BD689B22AD1E}" srcOrd="2" destOrd="0" parTransId="{5BFD0C5B-5A5D-4E51-8BD9-158D0486A675}" sibTransId="{4EE3DF7C-1B2A-47FA-BDE5-F3AED9148488}"/>
    <dgm:cxn modelId="{3E0B6598-9FCF-4A6F-9DF5-C96580FE5E14}" srcId="{F3CBC5AD-69DB-4299-A737-C7531F69C54D}" destId="{6E018D78-487C-4F7C-9CC2-5F3117225693}" srcOrd="1" destOrd="0" parTransId="{FCBB5B1F-14C4-4091-AAB3-EED4E2149AEA}" sibTransId="{D3CA48B7-B8A8-40D9-9555-B64A8FBA86FC}"/>
    <dgm:cxn modelId="{F977F69E-F498-4550-9941-2A57B101066E}" type="presOf" srcId="{CD485C25-8749-451F-A052-31307C2D109A}" destId="{77FEF564-6268-4192-9623-D5BA608A32E6}" srcOrd="0" destOrd="0" presId="urn:microsoft.com/office/officeart/2018/2/layout/IconVerticalSolidList"/>
    <dgm:cxn modelId="{5BB9FCA4-561D-42DE-A151-33703EC0F450}" srcId="{F3CBC5AD-69DB-4299-A737-C7531F69C54D}" destId="{CD485C25-8749-451F-A052-31307C2D109A}" srcOrd="3" destOrd="0" parTransId="{B58A93EC-B2BA-4E88-BED6-2487DB437A1E}" sibTransId="{B07EC1AA-3F84-457B-88D0-49B6C68F07F5}"/>
    <dgm:cxn modelId="{DC9BACAE-C516-4DC3-88A3-694907BEC6C6}" srcId="{64DD5C0F-91AA-4450-9C0F-BE3696343832}" destId="{9A658E9D-55D3-42C2-9385-37D312917B18}" srcOrd="0" destOrd="0" parTransId="{B47F6340-8A60-4FCD-A195-AA109B026966}" sibTransId="{E50F0470-67D7-419C-8FAF-E1B33EDEF5BC}"/>
    <dgm:cxn modelId="{EDCD1FE1-336B-4A60-82C9-4F0BC7F9E6F7}" srcId="{F3CBC5AD-69DB-4299-A737-C7531F69C54D}" destId="{E0389F89-345A-4E12-9458-F09C124FDB6A}" srcOrd="0" destOrd="0" parTransId="{E6392086-D346-4BF0-AA04-583311156641}" sibTransId="{953D76B9-EA11-4F2A-87FB-D7588DBCC97C}"/>
    <dgm:cxn modelId="{92637453-F8AF-43C4-9A37-A4E3AF9FF15E}" type="presParOf" srcId="{FE637AE8-BDDF-4E90-A51A-133EAFE03CBF}" destId="{615B6FA9-85F1-4358-B9D8-AA9B15F52292}" srcOrd="0" destOrd="0" presId="urn:microsoft.com/office/officeart/2018/2/layout/IconVerticalSolidList"/>
    <dgm:cxn modelId="{48948083-D0EB-49C2-B657-2C67CF4B35F4}" type="presParOf" srcId="{615B6FA9-85F1-4358-B9D8-AA9B15F52292}" destId="{E370E608-FB36-44AF-8765-B08AAF5FF8C9}" srcOrd="0" destOrd="0" presId="urn:microsoft.com/office/officeart/2018/2/layout/IconVerticalSolidList"/>
    <dgm:cxn modelId="{B120A4B5-07F5-48DA-8B41-C118F92553DB}" type="presParOf" srcId="{615B6FA9-85F1-4358-B9D8-AA9B15F52292}" destId="{A8C4B6CE-BF46-45FF-9D40-F8F4476AA316}" srcOrd="1" destOrd="0" presId="urn:microsoft.com/office/officeart/2018/2/layout/IconVerticalSolidList"/>
    <dgm:cxn modelId="{D63179C9-E187-4F06-872D-F2CE1EF5FBE3}" type="presParOf" srcId="{615B6FA9-85F1-4358-B9D8-AA9B15F52292}" destId="{8D2C3222-396F-44EC-BC4D-940432CB92BA}" srcOrd="2" destOrd="0" presId="urn:microsoft.com/office/officeart/2018/2/layout/IconVerticalSolidList"/>
    <dgm:cxn modelId="{DF2D9523-C278-476D-9057-CA9AA33E796A}" type="presParOf" srcId="{615B6FA9-85F1-4358-B9D8-AA9B15F52292}" destId="{0ED27404-1695-49CC-A033-AB5DFCA630FF}" srcOrd="3" destOrd="0" presId="urn:microsoft.com/office/officeart/2018/2/layout/IconVerticalSolidList"/>
    <dgm:cxn modelId="{5C4B0B3D-45FD-4BFC-B63B-0E6FF2CD6E8B}" type="presParOf" srcId="{FE637AE8-BDDF-4E90-A51A-133EAFE03CBF}" destId="{A7BDCE14-4718-4CCA-AB2A-E40A703B2218}" srcOrd="1" destOrd="0" presId="urn:microsoft.com/office/officeart/2018/2/layout/IconVerticalSolidList"/>
    <dgm:cxn modelId="{5CC2FBD8-3790-4216-8874-966131A37439}" type="presParOf" srcId="{FE637AE8-BDDF-4E90-A51A-133EAFE03CBF}" destId="{6D581BD4-FB59-4131-9A33-E7F013ACDD1E}" srcOrd="2" destOrd="0" presId="urn:microsoft.com/office/officeart/2018/2/layout/IconVerticalSolidList"/>
    <dgm:cxn modelId="{2207CD31-E4D8-4783-A476-D9CB895FC1B2}" type="presParOf" srcId="{6D581BD4-FB59-4131-9A33-E7F013ACDD1E}" destId="{1C9AC7A9-20EA-4AC3-AAF9-43ACF26515C5}" srcOrd="0" destOrd="0" presId="urn:microsoft.com/office/officeart/2018/2/layout/IconVerticalSolidList"/>
    <dgm:cxn modelId="{6070781C-617C-4ADC-A137-6F3C4CC86437}" type="presParOf" srcId="{6D581BD4-FB59-4131-9A33-E7F013ACDD1E}" destId="{4D85D492-4654-4656-9196-7897016DE8A7}" srcOrd="1" destOrd="0" presId="urn:microsoft.com/office/officeart/2018/2/layout/IconVerticalSolidList"/>
    <dgm:cxn modelId="{AB8BA69D-7E41-4D9D-912B-C3A93605CF42}" type="presParOf" srcId="{6D581BD4-FB59-4131-9A33-E7F013ACDD1E}" destId="{25F05DAA-C20A-4FDB-9C52-4400A7BAE26F}" srcOrd="2" destOrd="0" presId="urn:microsoft.com/office/officeart/2018/2/layout/IconVerticalSolidList"/>
    <dgm:cxn modelId="{99480DE4-3065-485B-8572-42ED09F2DF1C}" type="presParOf" srcId="{6D581BD4-FB59-4131-9A33-E7F013ACDD1E}" destId="{9F800933-74D8-48E1-B7A5-B03F61109203}" srcOrd="3" destOrd="0" presId="urn:microsoft.com/office/officeart/2018/2/layout/IconVerticalSolidList"/>
    <dgm:cxn modelId="{0BCE3BF9-A46B-425F-9048-0E4E2B0162B9}" type="presParOf" srcId="{FE637AE8-BDDF-4E90-A51A-133EAFE03CBF}" destId="{69B1B9FF-F256-448C-8A26-ADE9B78CDD92}" srcOrd="3" destOrd="0" presId="urn:microsoft.com/office/officeart/2018/2/layout/IconVerticalSolidList"/>
    <dgm:cxn modelId="{0C2A9C9F-418F-444A-9D87-D69F0D10FFEF}" type="presParOf" srcId="{FE637AE8-BDDF-4E90-A51A-133EAFE03CBF}" destId="{C9BDC451-6175-4372-B459-F166F2669947}" srcOrd="4" destOrd="0" presId="urn:microsoft.com/office/officeart/2018/2/layout/IconVerticalSolidList"/>
    <dgm:cxn modelId="{0B274650-912F-4DB9-A1EA-B55FC8C32EE3}" type="presParOf" srcId="{C9BDC451-6175-4372-B459-F166F2669947}" destId="{03D6448A-708C-48C2-8DC8-5E3BDA0FAB7B}" srcOrd="0" destOrd="0" presId="urn:microsoft.com/office/officeart/2018/2/layout/IconVerticalSolidList"/>
    <dgm:cxn modelId="{11A3C02D-8EB9-4811-B9E5-87FB0BC52335}" type="presParOf" srcId="{C9BDC451-6175-4372-B459-F166F2669947}" destId="{862316C9-320B-4DAD-9445-D55C76A8736A}" srcOrd="1" destOrd="0" presId="urn:microsoft.com/office/officeart/2018/2/layout/IconVerticalSolidList"/>
    <dgm:cxn modelId="{1EDE32AD-FE59-48E6-8BE4-A96262074C06}" type="presParOf" srcId="{C9BDC451-6175-4372-B459-F166F2669947}" destId="{C36207C1-E6BF-4889-AA8D-02E080769C2D}" srcOrd="2" destOrd="0" presId="urn:microsoft.com/office/officeart/2018/2/layout/IconVerticalSolidList"/>
    <dgm:cxn modelId="{09C2DAC6-E22F-4850-9599-F5BBA53B570D}" type="presParOf" srcId="{C9BDC451-6175-4372-B459-F166F2669947}" destId="{62972B26-7D19-43AB-ACA7-C37222D92047}" srcOrd="3" destOrd="0" presId="urn:microsoft.com/office/officeart/2018/2/layout/IconVerticalSolidList"/>
    <dgm:cxn modelId="{800EA819-60DA-4EF4-B102-20BB65097E65}" type="presParOf" srcId="{FE637AE8-BDDF-4E90-A51A-133EAFE03CBF}" destId="{C23BC708-A1BB-49F6-85A0-AA77FF7190B7}" srcOrd="5" destOrd="0" presId="urn:microsoft.com/office/officeart/2018/2/layout/IconVerticalSolidList"/>
    <dgm:cxn modelId="{7AA8BF93-DE1C-47BD-81E8-40D27A6E29FE}" type="presParOf" srcId="{FE637AE8-BDDF-4E90-A51A-133EAFE03CBF}" destId="{4B329E2A-C142-43C8-B52F-9DB143F51C8F}" srcOrd="6" destOrd="0" presId="urn:microsoft.com/office/officeart/2018/2/layout/IconVerticalSolidList"/>
    <dgm:cxn modelId="{F9549AF8-BC77-42F7-B08E-04B7C68F1162}" type="presParOf" srcId="{4B329E2A-C142-43C8-B52F-9DB143F51C8F}" destId="{37D7EF24-295F-4174-B167-AB3704519BB5}" srcOrd="0" destOrd="0" presId="urn:microsoft.com/office/officeart/2018/2/layout/IconVerticalSolidList"/>
    <dgm:cxn modelId="{A8366DA2-690C-422C-8CEF-DEB34C665667}" type="presParOf" srcId="{4B329E2A-C142-43C8-B52F-9DB143F51C8F}" destId="{C6A58F96-6A7B-4C5F-9EC6-25ECFA254688}" srcOrd="1" destOrd="0" presId="urn:microsoft.com/office/officeart/2018/2/layout/IconVerticalSolidList"/>
    <dgm:cxn modelId="{E5C26230-D127-4C39-AE4B-70EED078CA8F}" type="presParOf" srcId="{4B329E2A-C142-43C8-B52F-9DB143F51C8F}" destId="{269246C4-C5D8-4DF7-85F6-E691144D84DB}" srcOrd="2" destOrd="0" presId="urn:microsoft.com/office/officeart/2018/2/layout/IconVerticalSolidList"/>
    <dgm:cxn modelId="{29038CED-A1F3-4884-98F8-B27999EEF6DD}" type="presParOf" srcId="{4B329E2A-C142-43C8-B52F-9DB143F51C8F}" destId="{77FEF564-6268-4192-9623-D5BA608A32E6}" srcOrd="3" destOrd="0" presId="urn:microsoft.com/office/officeart/2018/2/layout/IconVerticalSolidList"/>
    <dgm:cxn modelId="{4638EE19-16FE-4222-BF67-60F17BBF04C6}" type="presParOf" srcId="{FE637AE8-BDDF-4E90-A51A-133EAFE03CBF}" destId="{CF246AB6-5160-4969-B75C-BB533B58EE54}" srcOrd="7" destOrd="0" presId="urn:microsoft.com/office/officeart/2018/2/layout/IconVerticalSolidList"/>
    <dgm:cxn modelId="{4E8E0FFF-847A-416D-98E9-7CDF4D89BC4E}" type="presParOf" srcId="{FE637AE8-BDDF-4E90-A51A-133EAFE03CBF}" destId="{FE54127D-A68F-42B8-BED0-6562D08E8D6B}" srcOrd="8" destOrd="0" presId="urn:microsoft.com/office/officeart/2018/2/layout/IconVerticalSolidList"/>
    <dgm:cxn modelId="{DE8D82DA-A4EC-42F8-A9B0-4A52389FC23A}" type="presParOf" srcId="{FE54127D-A68F-42B8-BED0-6562D08E8D6B}" destId="{E0D2B217-D88E-438E-893F-9DF697A36CCC}" srcOrd="0" destOrd="0" presId="urn:microsoft.com/office/officeart/2018/2/layout/IconVerticalSolidList"/>
    <dgm:cxn modelId="{764F31B0-4D05-42E6-91B2-31F3BB80C8F2}" type="presParOf" srcId="{FE54127D-A68F-42B8-BED0-6562D08E8D6B}" destId="{9576CCF6-FC47-4BCE-9DA4-058BAC881218}" srcOrd="1" destOrd="0" presId="urn:microsoft.com/office/officeart/2018/2/layout/IconVerticalSolidList"/>
    <dgm:cxn modelId="{59731317-E967-4D57-95DE-FD9E2910302E}" type="presParOf" srcId="{FE54127D-A68F-42B8-BED0-6562D08E8D6B}" destId="{F49F2CF7-D1F3-4CEA-96C7-64FF256CF800}" srcOrd="2" destOrd="0" presId="urn:microsoft.com/office/officeart/2018/2/layout/IconVerticalSolidList"/>
    <dgm:cxn modelId="{BA553852-CB43-4637-B929-DE5A72048492}" type="presParOf" srcId="{FE54127D-A68F-42B8-BED0-6562D08E8D6B}" destId="{92E5765F-C614-4441-B38D-9E71FD08370E}" srcOrd="3" destOrd="0" presId="urn:microsoft.com/office/officeart/2018/2/layout/IconVerticalSolidList"/>
    <dgm:cxn modelId="{F94E83F6-FDE9-4E13-AC73-20C5161BF75C}" type="presParOf" srcId="{FE54127D-A68F-42B8-BED0-6562D08E8D6B}" destId="{252E2A67-8EF6-4D4B-BB6C-D56E6DF0AB61}" srcOrd="4"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D1442D2B-DC62-479C-89FC-F0A3A98EFD0C}" type="doc">
      <dgm:prSet loTypeId="urn:microsoft.com/office/officeart/2005/8/layout/default" loCatId="list" qsTypeId="urn:microsoft.com/office/officeart/2005/8/quickstyle/simple1" qsCatId="simple" csTypeId="urn:microsoft.com/office/officeart/2005/8/colors/colorful1" csCatId="colorful"/>
      <dgm:spPr/>
      <dgm:t>
        <a:bodyPr/>
        <a:lstStyle/>
        <a:p>
          <a:endParaRPr lang="en-US"/>
        </a:p>
      </dgm:t>
    </dgm:pt>
    <dgm:pt modelId="{2AC33FC2-74C4-4344-90DD-BA7D53638C68}">
      <dgm:prSet/>
      <dgm:spPr/>
      <dgm:t>
        <a:bodyPr/>
        <a:lstStyle/>
        <a:p>
          <a:r>
            <a:rPr lang="en-US"/>
            <a:t>Title I of the 1974 HCDA</a:t>
          </a:r>
        </a:p>
      </dgm:t>
    </dgm:pt>
    <dgm:pt modelId="{3FC406D2-2349-4C54-AAFC-469417FDB08C}" type="parTrans" cxnId="{EDCE7467-8913-488E-B45F-FB5F1DB1B7F8}">
      <dgm:prSet/>
      <dgm:spPr/>
      <dgm:t>
        <a:bodyPr/>
        <a:lstStyle/>
        <a:p>
          <a:endParaRPr lang="en-US"/>
        </a:p>
      </dgm:t>
    </dgm:pt>
    <dgm:pt modelId="{38CCF6BE-A825-400C-A075-B766BE1155BB}" type="sibTrans" cxnId="{EDCE7467-8913-488E-B45F-FB5F1DB1B7F8}">
      <dgm:prSet/>
      <dgm:spPr/>
      <dgm:t>
        <a:bodyPr/>
        <a:lstStyle/>
        <a:p>
          <a:endParaRPr lang="en-US"/>
        </a:p>
      </dgm:t>
    </dgm:pt>
    <dgm:pt modelId="{9D5A4BBD-20A9-4152-AD48-5EC499CF0337}">
      <dgm:prSet/>
      <dgm:spPr/>
      <dgm:t>
        <a:bodyPr/>
        <a:lstStyle/>
        <a:p>
          <a:r>
            <a:rPr lang="en-US"/>
            <a:t>HUD regulations 24 CFR Part 570</a:t>
          </a:r>
        </a:p>
      </dgm:t>
    </dgm:pt>
    <dgm:pt modelId="{E4427BD9-B615-4BB7-A9FA-1989C0E9C409}" type="parTrans" cxnId="{00AD9A9E-33C6-4FBA-8B74-14E479B76B68}">
      <dgm:prSet/>
      <dgm:spPr/>
      <dgm:t>
        <a:bodyPr/>
        <a:lstStyle/>
        <a:p>
          <a:endParaRPr lang="en-US"/>
        </a:p>
      </dgm:t>
    </dgm:pt>
    <dgm:pt modelId="{C9C145F5-57F8-40E5-BEF5-F7F3FB1FE4D5}" type="sibTrans" cxnId="{00AD9A9E-33C6-4FBA-8B74-14E479B76B68}">
      <dgm:prSet/>
      <dgm:spPr/>
      <dgm:t>
        <a:bodyPr/>
        <a:lstStyle/>
        <a:p>
          <a:endParaRPr lang="en-US"/>
        </a:p>
      </dgm:t>
    </dgm:pt>
    <dgm:pt modelId="{44818D29-A8DD-4516-8F35-6D6EE6FFCC78}">
      <dgm:prSet/>
      <dgm:spPr/>
      <dgm:t>
        <a:bodyPr/>
        <a:lstStyle/>
        <a:p>
          <a:r>
            <a:rPr lang="en-US"/>
            <a:t>2 CFR 200 – Uniform Administrative Requirements, COST PRINCIPLES, AND AUDIT REQUIREMENTS FOR FEDERAL AWARDS, as applicable</a:t>
          </a:r>
        </a:p>
      </dgm:t>
    </dgm:pt>
    <dgm:pt modelId="{E82A0CAE-57D5-4497-A2B6-AF8B007A9DBC}" type="parTrans" cxnId="{53185DED-2120-494A-A206-1602E6F8E159}">
      <dgm:prSet/>
      <dgm:spPr/>
      <dgm:t>
        <a:bodyPr/>
        <a:lstStyle/>
        <a:p>
          <a:endParaRPr lang="en-US"/>
        </a:p>
      </dgm:t>
    </dgm:pt>
    <dgm:pt modelId="{137182BA-F599-43FA-AAC7-D49CE8D01806}" type="sibTrans" cxnId="{53185DED-2120-494A-A206-1602E6F8E159}">
      <dgm:prSet/>
      <dgm:spPr/>
      <dgm:t>
        <a:bodyPr/>
        <a:lstStyle/>
        <a:p>
          <a:endParaRPr lang="en-US"/>
        </a:p>
      </dgm:t>
    </dgm:pt>
    <dgm:pt modelId="{E8DE6812-A8DA-479B-B2BB-66DE6E531F9E}">
      <dgm:prSet/>
      <dgm:spPr/>
      <dgm:t>
        <a:bodyPr/>
        <a:lstStyle/>
        <a:p>
          <a:r>
            <a:rPr lang="en-US"/>
            <a:t>Other federal laws &amp; regulations – Davis Bacon, Section 3,NEPA, Lead Paint, DOL Regs, Arch Barriers Act, the Americans with Disabilities Act…</a:t>
          </a:r>
        </a:p>
      </dgm:t>
    </dgm:pt>
    <dgm:pt modelId="{F35A0EA4-F1DA-41F6-8520-DE7DC24C689C}" type="parTrans" cxnId="{B82A5B92-947E-4F1D-BE9F-5FABFCD492F5}">
      <dgm:prSet/>
      <dgm:spPr/>
      <dgm:t>
        <a:bodyPr/>
        <a:lstStyle/>
        <a:p>
          <a:endParaRPr lang="en-US"/>
        </a:p>
      </dgm:t>
    </dgm:pt>
    <dgm:pt modelId="{324C0E38-133D-4A18-809E-FD7805EB7D17}" type="sibTrans" cxnId="{B82A5B92-947E-4F1D-BE9F-5FABFCD492F5}">
      <dgm:prSet/>
      <dgm:spPr/>
      <dgm:t>
        <a:bodyPr/>
        <a:lstStyle/>
        <a:p>
          <a:endParaRPr lang="en-US"/>
        </a:p>
      </dgm:t>
    </dgm:pt>
    <dgm:pt modelId="{A2438493-E5A5-4F8C-B126-F0F14F94C4FA}" type="pres">
      <dgm:prSet presAssocID="{D1442D2B-DC62-479C-89FC-F0A3A98EFD0C}" presName="diagram" presStyleCnt="0">
        <dgm:presLayoutVars>
          <dgm:dir/>
          <dgm:resizeHandles val="exact"/>
        </dgm:presLayoutVars>
      </dgm:prSet>
      <dgm:spPr/>
    </dgm:pt>
    <dgm:pt modelId="{3E2E5F54-7E6A-499B-AE54-F8F8EF178293}" type="pres">
      <dgm:prSet presAssocID="{2AC33FC2-74C4-4344-90DD-BA7D53638C68}" presName="node" presStyleLbl="node1" presStyleIdx="0" presStyleCnt="4">
        <dgm:presLayoutVars>
          <dgm:bulletEnabled val="1"/>
        </dgm:presLayoutVars>
      </dgm:prSet>
      <dgm:spPr/>
    </dgm:pt>
    <dgm:pt modelId="{DF884845-1836-4371-A1D0-4B479AAF045D}" type="pres">
      <dgm:prSet presAssocID="{38CCF6BE-A825-400C-A075-B766BE1155BB}" presName="sibTrans" presStyleCnt="0"/>
      <dgm:spPr/>
    </dgm:pt>
    <dgm:pt modelId="{1D353260-1730-4DDE-9014-882C66D42D0E}" type="pres">
      <dgm:prSet presAssocID="{9D5A4BBD-20A9-4152-AD48-5EC499CF0337}" presName="node" presStyleLbl="node1" presStyleIdx="1" presStyleCnt="4">
        <dgm:presLayoutVars>
          <dgm:bulletEnabled val="1"/>
        </dgm:presLayoutVars>
      </dgm:prSet>
      <dgm:spPr/>
    </dgm:pt>
    <dgm:pt modelId="{6ABBC263-BFB6-4A47-AAAE-8AD3A5B2E1C2}" type="pres">
      <dgm:prSet presAssocID="{C9C145F5-57F8-40E5-BEF5-F7F3FB1FE4D5}" presName="sibTrans" presStyleCnt="0"/>
      <dgm:spPr/>
    </dgm:pt>
    <dgm:pt modelId="{6F293015-B419-49E5-AA40-D85558297AF9}" type="pres">
      <dgm:prSet presAssocID="{44818D29-A8DD-4516-8F35-6D6EE6FFCC78}" presName="node" presStyleLbl="node1" presStyleIdx="2" presStyleCnt="4">
        <dgm:presLayoutVars>
          <dgm:bulletEnabled val="1"/>
        </dgm:presLayoutVars>
      </dgm:prSet>
      <dgm:spPr/>
    </dgm:pt>
    <dgm:pt modelId="{4AC95D06-181E-43D9-8178-862F313F2C39}" type="pres">
      <dgm:prSet presAssocID="{137182BA-F599-43FA-AAC7-D49CE8D01806}" presName="sibTrans" presStyleCnt="0"/>
      <dgm:spPr/>
    </dgm:pt>
    <dgm:pt modelId="{3A7E2D8B-68E6-4D21-8C4E-CDC9D929B63F}" type="pres">
      <dgm:prSet presAssocID="{E8DE6812-A8DA-479B-B2BB-66DE6E531F9E}" presName="node" presStyleLbl="node1" presStyleIdx="3" presStyleCnt="4">
        <dgm:presLayoutVars>
          <dgm:bulletEnabled val="1"/>
        </dgm:presLayoutVars>
      </dgm:prSet>
      <dgm:spPr/>
    </dgm:pt>
  </dgm:ptLst>
  <dgm:cxnLst>
    <dgm:cxn modelId="{06220235-D266-428E-8A8A-2E47AFDADDA8}" type="presOf" srcId="{2AC33FC2-74C4-4344-90DD-BA7D53638C68}" destId="{3E2E5F54-7E6A-499B-AE54-F8F8EF178293}" srcOrd="0" destOrd="0" presId="urn:microsoft.com/office/officeart/2005/8/layout/default"/>
    <dgm:cxn modelId="{EDCE7467-8913-488E-B45F-FB5F1DB1B7F8}" srcId="{D1442D2B-DC62-479C-89FC-F0A3A98EFD0C}" destId="{2AC33FC2-74C4-4344-90DD-BA7D53638C68}" srcOrd="0" destOrd="0" parTransId="{3FC406D2-2349-4C54-AAFC-469417FDB08C}" sibTransId="{38CCF6BE-A825-400C-A075-B766BE1155BB}"/>
    <dgm:cxn modelId="{D52B0969-5C78-43E2-BD44-B15DC100AE9B}" type="presOf" srcId="{9D5A4BBD-20A9-4152-AD48-5EC499CF0337}" destId="{1D353260-1730-4DDE-9014-882C66D42D0E}" srcOrd="0" destOrd="0" presId="urn:microsoft.com/office/officeart/2005/8/layout/default"/>
    <dgm:cxn modelId="{B82A5B92-947E-4F1D-BE9F-5FABFCD492F5}" srcId="{D1442D2B-DC62-479C-89FC-F0A3A98EFD0C}" destId="{E8DE6812-A8DA-479B-B2BB-66DE6E531F9E}" srcOrd="3" destOrd="0" parTransId="{F35A0EA4-F1DA-41F6-8520-DE7DC24C689C}" sibTransId="{324C0E38-133D-4A18-809E-FD7805EB7D17}"/>
    <dgm:cxn modelId="{00AD9A9E-33C6-4FBA-8B74-14E479B76B68}" srcId="{D1442D2B-DC62-479C-89FC-F0A3A98EFD0C}" destId="{9D5A4BBD-20A9-4152-AD48-5EC499CF0337}" srcOrd="1" destOrd="0" parTransId="{E4427BD9-B615-4BB7-A9FA-1989C0E9C409}" sibTransId="{C9C145F5-57F8-40E5-BEF5-F7F3FB1FE4D5}"/>
    <dgm:cxn modelId="{AFF9E7D1-014F-4835-9727-B981DA8AA1F1}" type="presOf" srcId="{44818D29-A8DD-4516-8F35-6D6EE6FFCC78}" destId="{6F293015-B419-49E5-AA40-D85558297AF9}" srcOrd="0" destOrd="0" presId="urn:microsoft.com/office/officeart/2005/8/layout/default"/>
    <dgm:cxn modelId="{1C6B97DD-46A4-43B2-87A3-2E0FC654D75E}" type="presOf" srcId="{D1442D2B-DC62-479C-89FC-F0A3A98EFD0C}" destId="{A2438493-E5A5-4F8C-B126-F0F14F94C4FA}" srcOrd="0" destOrd="0" presId="urn:microsoft.com/office/officeart/2005/8/layout/default"/>
    <dgm:cxn modelId="{E12A10DF-6940-4C52-BD20-DBC8A3602181}" type="presOf" srcId="{E8DE6812-A8DA-479B-B2BB-66DE6E531F9E}" destId="{3A7E2D8B-68E6-4D21-8C4E-CDC9D929B63F}" srcOrd="0" destOrd="0" presId="urn:microsoft.com/office/officeart/2005/8/layout/default"/>
    <dgm:cxn modelId="{53185DED-2120-494A-A206-1602E6F8E159}" srcId="{D1442D2B-DC62-479C-89FC-F0A3A98EFD0C}" destId="{44818D29-A8DD-4516-8F35-6D6EE6FFCC78}" srcOrd="2" destOrd="0" parTransId="{E82A0CAE-57D5-4497-A2B6-AF8B007A9DBC}" sibTransId="{137182BA-F599-43FA-AAC7-D49CE8D01806}"/>
    <dgm:cxn modelId="{524B65CA-242C-40D7-A69B-E792F1AA75CF}" type="presParOf" srcId="{A2438493-E5A5-4F8C-B126-F0F14F94C4FA}" destId="{3E2E5F54-7E6A-499B-AE54-F8F8EF178293}" srcOrd="0" destOrd="0" presId="urn:microsoft.com/office/officeart/2005/8/layout/default"/>
    <dgm:cxn modelId="{FA15BB54-27DE-4921-AE17-845C89FB7E23}" type="presParOf" srcId="{A2438493-E5A5-4F8C-B126-F0F14F94C4FA}" destId="{DF884845-1836-4371-A1D0-4B479AAF045D}" srcOrd="1" destOrd="0" presId="urn:microsoft.com/office/officeart/2005/8/layout/default"/>
    <dgm:cxn modelId="{16150B9A-670E-472C-A385-9F32A22F4858}" type="presParOf" srcId="{A2438493-E5A5-4F8C-B126-F0F14F94C4FA}" destId="{1D353260-1730-4DDE-9014-882C66D42D0E}" srcOrd="2" destOrd="0" presId="urn:microsoft.com/office/officeart/2005/8/layout/default"/>
    <dgm:cxn modelId="{178F25A6-C055-4927-BDA3-C9F0C6FF72D0}" type="presParOf" srcId="{A2438493-E5A5-4F8C-B126-F0F14F94C4FA}" destId="{6ABBC263-BFB6-4A47-AAAE-8AD3A5B2E1C2}" srcOrd="3" destOrd="0" presId="urn:microsoft.com/office/officeart/2005/8/layout/default"/>
    <dgm:cxn modelId="{E2F34D01-1F96-415F-A614-00CCE68B8719}" type="presParOf" srcId="{A2438493-E5A5-4F8C-B126-F0F14F94C4FA}" destId="{6F293015-B419-49E5-AA40-D85558297AF9}" srcOrd="4" destOrd="0" presId="urn:microsoft.com/office/officeart/2005/8/layout/default"/>
    <dgm:cxn modelId="{A1F4C22F-046F-426F-A009-3F7C2DBAC691}" type="presParOf" srcId="{A2438493-E5A5-4F8C-B126-F0F14F94C4FA}" destId="{4AC95D06-181E-43D9-8178-862F313F2C39}" srcOrd="5" destOrd="0" presId="urn:microsoft.com/office/officeart/2005/8/layout/default"/>
    <dgm:cxn modelId="{8D545E1E-D94C-4BAC-91AA-3EB45B52FB04}" type="presParOf" srcId="{A2438493-E5A5-4F8C-B126-F0F14F94C4FA}" destId="{3A7E2D8B-68E6-4D21-8C4E-CDC9D929B63F}" srcOrd="6"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70D36AF1-05EA-46FD-A564-BA6D4622BB41}" type="doc">
      <dgm:prSet loTypeId="urn:microsoft.com/office/officeart/2008/layout/LinedList" loCatId="list" qsTypeId="urn:microsoft.com/office/officeart/2005/8/quickstyle/simple1" qsCatId="simple" csTypeId="urn:microsoft.com/office/officeart/2005/8/colors/colorful1" csCatId="colorful" phldr="1"/>
      <dgm:spPr/>
      <dgm:t>
        <a:bodyPr/>
        <a:lstStyle/>
        <a:p>
          <a:endParaRPr lang="en-US"/>
        </a:p>
      </dgm:t>
    </dgm:pt>
    <dgm:pt modelId="{0C7F1AA0-45A4-454D-AF59-B50A680E57D8}">
      <dgm:prSet/>
      <dgm:spPr/>
      <dgm:t>
        <a:bodyPr/>
        <a:lstStyle/>
        <a:p>
          <a:r>
            <a:rPr lang="en-US"/>
            <a:t>QPRs, Audits, Section 3, Labor Standards</a:t>
          </a:r>
        </a:p>
      </dgm:t>
    </dgm:pt>
    <dgm:pt modelId="{5F4BEEAB-771A-40D9-9A10-05570FC7FA24}" type="parTrans" cxnId="{F9E8FAA7-A9C0-436D-9FC5-00DCFB68C561}">
      <dgm:prSet/>
      <dgm:spPr/>
      <dgm:t>
        <a:bodyPr/>
        <a:lstStyle/>
        <a:p>
          <a:endParaRPr lang="en-US"/>
        </a:p>
      </dgm:t>
    </dgm:pt>
    <dgm:pt modelId="{43AE0FA3-B2A9-4986-BEA4-FFA9C806F895}" type="sibTrans" cxnId="{F9E8FAA7-A9C0-436D-9FC5-00DCFB68C561}">
      <dgm:prSet/>
      <dgm:spPr/>
      <dgm:t>
        <a:bodyPr/>
        <a:lstStyle/>
        <a:p>
          <a:endParaRPr lang="en-US"/>
        </a:p>
      </dgm:t>
    </dgm:pt>
    <dgm:pt modelId="{22C738FB-5B60-497E-B9B5-2B06F1726359}">
      <dgm:prSet/>
      <dgm:spPr/>
      <dgm:t>
        <a:bodyPr/>
        <a:lstStyle/>
        <a:p>
          <a:r>
            <a:rPr lang="en-US"/>
            <a:t>Real property owned or controlled by units of local governments and improved with CDBG funds, may not have its use changed for a period of five years after the closeout of the grant that assisted the property unless the change of use is consistent with 24 CFR 570.489(j). Further, grantees will certify to EOHLC on an annual basis that they are maintaining the original use of the building.</a:t>
          </a:r>
        </a:p>
      </dgm:t>
    </dgm:pt>
    <dgm:pt modelId="{0694A8BC-429C-4B0D-B284-7BC83706CFD5}" type="parTrans" cxnId="{774B619F-EB8B-4EAA-AA55-41BA1D43A596}">
      <dgm:prSet/>
      <dgm:spPr/>
      <dgm:t>
        <a:bodyPr/>
        <a:lstStyle/>
        <a:p>
          <a:endParaRPr lang="en-US"/>
        </a:p>
      </dgm:t>
    </dgm:pt>
    <dgm:pt modelId="{44D6EAF6-894C-4C10-B23C-2486789398A4}" type="sibTrans" cxnId="{774B619F-EB8B-4EAA-AA55-41BA1D43A596}">
      <dgm:prSet/>
      <dgm:spPr/>
      <dgm:t>
        <a:bodyPr/>
        <a:lstStyle/>
        <a:p>
          <a:endParaRPr lang="en-US"/>
        </a:p>
      </dgm:t>
    </dgm:pt>
    <dgm:pt modelId="{823605F5-BFB3-440F-8EEB-1C3D0C9001ED}" type="pres">
      <dgm:prSet presAssocID="{70D36AF1-05EA-46FD-A564-BA6D4622BB41}" presName="vert0" presStyleCnt="0">
        <dgm:presLayoutVars>
          <dgm:dir/>
          <dgm:animOne val="branch"/>
          <dgm:animLvl val="lvl"/>
        </dgm:presLayoutVars>
      </dgm:prSet>
      <dgm:spPr/>
    </dgm:pt>
    <dgm:pt modelId="{E10E98EB-5162-431E-B288-CC865BA8EA5C}" type="pres">
      <dgm:prSet presAssocID="{0C7F1AA0-45A4-454D-AF59-B50A680E57D8}" presName="thickLine" presStyleLbl="alignNode1" presStyleIdx="0" presStyleCnt="2"/>
      <dgm:spPr/>
    </dgm:pt>
    <dgm:pt modelId="{91A963A8-E340-48C6-BC71-C1808AF41068}" type="pres">
      <dgm:prSet presAssocID="{0C7F1AA0-45A4-454D-AF59-B50A680E57D8}" presName="horz1" presStyleCnt="0"/>
      <dgm:spPr/>
    </dgm:pt>
    <dgm:pt modelId="{04A3A05C-90F0-4211-822F-CD66238FD87D}" type="pres">
      <dgm:prSet presAssocID="{0C7F1AA0-45A4-454D-AF59-B50A680E57D8}" presName="tx1" presStyleLbl="revTx" presStyleIdx="0" presStyleCnt="2"/>
      <dgm:spPr/>
    </dgm:pt>
    <dgm:pt modelId="{40A0ABE2-4864-44EA-911E-CF97E62DA025}" type="pres">
      <dgm:prSet presAssocID="{0C7F1AA0-45A4-454D-AF59-B50A680E57D8}" presName="vert1" presStyleCnt="0"/>
      <dgm:spPr/>
    </dgm:pt>
    <dgm:pt modelId="{F9D6DC92-05C4-48D1-899E-7B946B595176}" type="pres">
      <dgm:prSet presAssocID="{22C738FB-5B60-497E-B9B5-2B06F1726359}" presName="thickLine" presStyleLbl="alignNode1" presStyleIdx="1" presStyleCnt="2"/>
      <dgm:spPr/>
    </dgm:pt>
    <dgm:pt modelId="{895C0BFF-7F93-4D84-B819-64D5F89BA785}" type="pres">
      <dgm:prSet presAssocID="{22C738FB-5B60-497E-B9B5-2B06F1726359}" presName="horz1" presStyleCnt="0"/>
      <dgm:spPr/>
    </dgm:pt>
    <dgm:pt modelId="{DB353D27-66BD-4290-85A1-0B954665D1D9}" type="pres">
      <dgm:prSet presAssocID="{22C738FB-5B60-497E-B9B5-2B06F1726359}" presName="tx1" presStyleLbl="revTx" presStyleIdx="1" presStyleCnt="2"/>
      <dgm:spPr/>
    </dgm:pt>
    <dgm:pt modelId="{4F681579-09FB-4BAF-8A96-46142509CF92}" type="pres">
      <dgm:prSet presAssocID="{22C738FB-5B60-497E-B9B5-2B06F1726359}" presName="vert1" presStyleCnt="0"/>
      <dgm:spPr/>
    </dgm:pt>
  </dgm:ptLst>
  <dgm:cxnLst>
    <dgm:cxn modelId="{E68F1D1E-2758-4C64-B561-DD66A8EF2C30}" type="presOf" srcId="{0C7F1AA0-45A4-454D-AF59-B50A680E57D8}" destId="{04A3A05C-90F0-4211-822F-CD66238FD87D}" srcOrd="0" destOrd="0" presId="urn:microsoft.com/office/officeart/2008/layout/LinedList"/>
    <dgm:cxn modelId="{E14E3A78-65CD-4551-9EBD-C7D4759B6D6D}" type="presOf" srcId="{70D36AF1-05EA-46FD-A564-BA6D4622BB41}" destId="{823605F5-BFB3-440F-8EEB-1C3D0C9001ED}" srcOrd="0" destOrd="0" presId="urn:microsoft.com/office/officeart/2008/layout/LinedList"/>
    <dgm:cxn modelId="{774B619F-EB8B-4EAA-AA55-41BA1D43A596}" srcId="{70D36AF1-05EA-46FD-A564-BA6D4622BB41}" destId="{22C738FB-5B60-497E-B9B5-2B06F1726359}" srcOrd="1" destOrd="0" parTransId="{0694A8BC-429C-4B0D-B284-7BC83706CFD5}" sibTransId="{44D6EAF6-894C-4C10-B23C-2486789398A4}"/>
    <dgm:cxn modelId="{4065B2A2-654C-4F1F-82D7-39DD6B83EE23}" type="presOf" srcId="{22C738FB-5B60-497E-B9B5-2B06F1726359}" destId="{DB353D27-66BD-4290-85A1-0B954665D1D9}" srcOrd="0" destOrd="0" presId="urn:microsoft.com/office/officeart/2008/layout/LinedList"/>
    <dgm:cxn modelId="{F9E8FAA7-A9C0-436D-9FC5-00DCFB68C561}" srcId="{70D36AF1-05EA-46FD-A564-BA6D4622BB41}" destId="{0C7F1AA0-45A4-454D-AF59-B50A680E57D8}" srcOrd="0" destOrd="0" parTransId="{5F4BEEAB-771A-40D9-9A10-05570FC7FA24}" sibTransId="{43AE0FA3-B2A9-4986-BEA4-FFA9C806F895}"/>
    <dgm:cxn modelId="{75A98CC0-2D52-4BE1-A976-0C49A31EA1EF}" type="presParOf" srcId="{823605F5-BFB3-440F-8EEB-1C3D0C9001ED}" destId="{E10E98EB-5162-431E-B288-CC865BA8EA5C}" srcOrd="0" destOrd="0" presId="urn:microsoft.com/office/officeart/2008/layout/LinedList"/>
    <dgm:cxn modelId="{463ED23A-CC16-43D9-BBC0-19C7C39B5F05}" type="presParOf" srcId="{823605F5-BFB3-440F-8EEB-1C3D0C9001ED}" destId="{91A963A8-E340-48C6-BC71-C1808AF41068}" srcOrd="1" destOrd="0" presId="urn:microsoft.com/office/officeart/2008/layout/LinedList"/>
    <dgm:cxn modelId="{F2AC2330-6783-4672-B21A-5CE8D36CDC2B}" type="presParOf" srcId="{91A963A8-E340-48C6-BC71-C1808AF41068}" destId="{04A3A05C-90F0-4211-822F-CD66238FD87D}" srcOrd="0" destOrd="0" presId="urn:microsoft.com/office/officeart/2008/layout/LinedList"/>
    <dgm:cxn modelId="{7BB96FC4-A229-487E-A371-3A864DD9F03E}" type="presParOf" srcId="{91A963A8-E340-48C6-BC71-C1808AF41068}" destId="{40A0ABE2-4864-44EA-911E-CF97E62DA025}" srcOrd="1" destOrd="0" presId="urn:microsoft.com/office/officeart/2008/layout/LinedList"/>
    <dgm:cxn modelId="{8047DB31-C41B-4C8B-BDF3-4F7A317EA112}" type="presParOf" srcId="{823605F5-BFB3-440F-8EEB-1C3D0C9001ED}" destId="{F9D6DC92-05C4-48D1-899E-7B946B595176}" srcOrd="2" destOrd="0" presId="urn:microsoft.com/office/officeart/2008/layout/LinedList"/>
    <dgm:cxn modelId="{5EF7F650-69B2-4F91-8792-76966E46022C}" type="presParOf" srcId="{823605F5-BFB3-440F-8EEB-1C3D0C9001ED}" destId="{895C0BFF-7F93-4D84-B819-64D5F89BA785}" srcOrd="3" destOrd="0" presId="urn:microsoft.com/office/officeart/2008/layout/LinedList"/>
    <dgm:cxn modelId="{DA35C2C8-E1E7-4A0F-BCEC-17E4939744D9}" type="presParOf" srcId="{895C0BFF-7F93-4D84-B819-64D5F89BA785}" destId="{DB353D27-66BD-4290-85A1-0B954665D1D9}" srcOrd="0" destOrd="0" presId="urn:microsoft.com/office/officeart/2008/layout/LinedList"/>
    <dgm:cxn modelId="{FBCE3E91-5AFA-4431-8C2C-AC029F3E3F75}" type="presParOf" srcId="{895C0BFF-7F93-4D84-B819-64D5F89BA785}" destId="{4F681579-09FB-4BAF-8A96-46142509CF92}"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7CD56E68-F7FB-45AC-9106-4DF7CC427EB9}" type="doc">
      <dgm:prSet loTypeId="urn:microsoft.com/office/officeart/2018/2/layout/IconVerticalSolidList" loCatId="icon" qsTypeId="urn:microsoft.com/office/officeart/2005/8/quickstyle/simple1" qsCatId="simple" csTypeId="urn:microsoft.com/office/officeart/2018/5/colors/Iconchunking_neutralicontext_colorful1" csCatId="colorful" phldr="1"/>
      <dgm:spPr/>
      <dgm:t>
        <a:bodyPr/>
        <a:lstStyle/>
        <a:p>
          <a:endParaRPr lang="en-US"/>
        </a:p>
      </dgm:t>
    </dgm:pt>
    <dgm:pt modelId="{1D714C32-A457-4343-A43A-EE4581FE74E3}">
      <dgm:prSet/>
      <dgm:spPr/>
      <dgm:t>
        <a:bodyPr/>
        <a:lstStyle/>
        <a:p>
          <a:r>
            <a:rPr lang="en-US"/>
            <a:t>Contractor will implement funded activities in accordance with the management plan</a:t>
          </a:r>
        </a:p>
      </dgm:t>
    </dgm:pt>
    <dgm:pt modelId="{1EBAAAE0-7FAA-4078-A917-1D83F6569D3B}" type="parTrans" cxnId="{F6E734FD-B049-4053-9974-2AEAB51F41A2}">
      <dgm:prSet/>
      <dgm:spPr/>
      <dgm:t>
        <a:bodyPr/>
        <a:lstStyle/>
        <a:p>
          <a:endParaRPr lang="en-US"/>
        </a:p>
      </dgm:t>
    </dgm:pt>
    <dgm:pt modelId="{A323257E-7F2E-480A-A4A2-49FFF0353521}" type="sibTrans" cxnId="{F6E734FD-B049-4053-9974-2AEAB51F41A2}">
      <dgm:prSet/>
      <dgm:spPr/>
      <dgm:t>
        <a:bodyPr/>
        <a:lstStyle/>
        <a:p>
          <a:endParaRPr lang="en-US"/>
        </a:p>
      </dgm:t>
    </dgm:pt>
    <dgm:pt modelId="{C319CB34-7996-436E-8515-346E4B1F146E}">
      <dgm:prSet/>
      <dgm:spPr/>
      <dgm:t>
        <a:bodyPr/>
        <a:lstStyle/>
        <a:p>
          <a:r>
            <a:rPr lang="en-US"/>
            <a:t>Any substantive change in the management plan requires prior written approval by the Executive Office</a:t>
          </a:r>
        </a:p>
      </dgm:t>
    </dgm:pt>
    <dgm:pt modelId="{7296E68A-2BFA-4DF6-BE2C-43850D8CEB7B}" type="parTrans" cxnId="{02090487-9EB8-4A03-AA54-550FE3F4EA68}">
      <dgm:prSet/>
      <dgm:spPr/>
      <dgm:t>
        <a:bodyPr/>
        <a:lstStyle/>
        <a:p>
          <a:endParaRPr lang="en-US"/>
        </a:p>
      </dgm:t>
    </dgm:pt>
    <dgm:pt modelId="{CCC2E1A2-CE35-450D-8770-6550F2848FE8}" type="sibTrans" cxnId="{02090487-9EB8-4A03-AA54-550FE3F4EA68}">
      <dgm:prSet/>
      <dgm:spPr/>
      <dgm:t>
        <a:bodyPr/>
        <a:lstStyle/>
        <a:p>
          <a:endParaRPr lang="en-US"/>
        </a:p>
      </dgm:t>
    </dgm:pt>
    <dgm:pt modelId="{FFD33EDC-E429-419C-B765-93608657EE1B}">
      <dgm:prSet/>
      <dgm:spPr/>
      <dgm:t>
        <a:bodyPr/>
        <a:lstStyle/>
        <a:p>
          <a:r>
            <a:rPr lang="en-US"/>
            <a:t>The Executive Office reserves the right to review personnel hiring decisions</a:t>
          </a:r>
        </a:p>
      </dgm:t>
    </dgm:pt>
    <dgm:pt modelId="{84C3CB8F-0250-4E4A-BCDA-4A9626ACDFD8}" type="parTrans" cxnId="{C246B512-BFD9-438F-9977-BE58ECDC8FA3}">
      <dgm:prSet/>
      <dgm:spPr/>
      <dgm:t>
        <a:bodyPr/>
        <a:lstStyle/>
        <a:p>
          <a:endParaRPr lang="en-US"/>
        </a:p>
      </dgm:t>
    </dgm:pt>
    <dgm:pt modelId="{87124B2B-73C5-4BAA-8FF5-48EAB74C98A8}" type="sibTrans" cxnId="{C246B512-BFD9-438F-9977-BE58ECDC8FA3}">
      <dgm:prSet/>
      <dgm:spPr/>
      <dgm:t>
        <a:bodyPr/>
        <a:lstStyle/>
        <a:p>
          <a:endParaRPr lang="en-US"/>
        </a:p>
      </dgm:t>
    </dgm:pt>
    <dgm:pt modelId="{9E72CEDE-8B95-4B74-AF3E-AA0BF6446543}" type="pres">
      <dgm:prSet presAssocID="{7CD56E68-F7FB-45AC-9106-4DF7CC427EB9}" presName="root" presStyleCnt="0">
        <dgm:presLayoutVars>
          <dgm:dir/>
          <dgm:resizeHandles val="exact"/>
        </dgm:presLayoutVars>
      </dgm:prSet>
      <dgm:spPr/>
    </dgm:pt>
    <dgm:pt modelId="{012346D5-5B2E-48EE-A17D-05BD4F56298C}" type="pres">
      <dgm:prSet presAssocID="{1D714C32-A457-4343-A43A-EE4581FE74E3}" presName="compNode" presStyleCnt="0"/>
      <dgm:spPr/>
    </dgm:pt>
    <dgm:pt modelId="{6FCF7D3B-8EA2-44FD-A0F9-45FCBF0C4926}" type="pres">
      <dgm:prSet presAssocID="{1D714C32-A457-4343-A43A-EE4581FE74E3}" presName="bgRect" presStyleLbl="bgShp" presStyleIdx="0" presStyleCnt="3"/>
      <dgm:spPr/>
    </dgm:pt>
    <dgm:pt modelId="{C6046C4A-972C-4710-888C-A5589C889782}" type="pres">
      <dgm:prSet presAssocID="{1D714C32-A457-4343-A43A-EE4581FE74E3}" presName="iconRect" presStyleLbl="node1" presStyleIdx="0" presStyleCnt="3"/>
      <dgm:spPr>
        <a:blipFill>
          <a:blip xmlns:r="http://schemas.openxmlformats.org/officeDocument/2006/relationships" r:embed="rId1">
            <a:extLst>
              <a:ext uri="{96DAC541-7B7A-43D3-8B79-37D633B846F1}">
                <asvg:svgBlip xmlns:asvg="http://schemas.microsoft.com/office/drawing/2016/SVG/main" r:embed="rId2"/>
              </a:ext>
            </a:extLst>
          </a:blip>
          <a:srcRect/>
          <a:stretch>
            <a:fillRect/>
          </a:stretch>
        </a:blipFill>
        <a:ln>
          <a:noFill/>
        </a:ln>
      </dgm:spPr>
      <dgm:extLst>
        <a:ext uri="{E40237B7-FDA0-4F09-8148-C483321AD2D9}">
          <dgm14:cNvPr xmlns:dgm14="http://schemas.microsoft.com/office/drawing/2010/diagram" id="0" name="" descr="Document"/>
        </a:ext>
      </dgm:extLst>
    </dgm:pt>
    <dgm:pt modelId="{C5416363-20E8-4AFC-ACAF-5EF12A88F9C0}" type="pres">
      <dgm:prSet presAssocID="{1D714C32-A457-4343-A43A-EE4581FE74E3}" presName="spaceRect" presStyleCnt="0"/>
      <dgm:spPr/>
    </dgm:pt>
    <dgm:pt modelId="{95567A4C-3FC4-4A05-95AB-8D8883C4CE8A}" type="pres">
      <dgm:prSet presAssocID="{1D714C32-A457-4343-A43A-EE4581FE74E3}" presName="parTx" presStyleLbl="revTx" presStyleIdx="0" presStyleCnt="3">
        <dgm:presLayoutVars>
          <dgm:chMax val="0"/>
          <dgm:chPref val="0"/>
        </dgm:presLayoutVars>
      </dgm:prSet>
      <dgm:spPr/>
    </dgm:pt>
    <dgm:pt modelId="{4D15FB50-B7D3-429A-ACF1-73E8AE3E3EA0}" type="pres">
      <dgm:prSet presAssocID="{A323257E-7F2E-480A-A4A2-49FFF0353521}" presName="sibTrans" presStyleCnt="0"/>
      <dgm:spPr/>
    </dgm:pt>
    <dgm:pt modelId="{35A0F1D0-C189-4035-854A-016FFA835A92}" type="pres">
      <dgm:prSet presAssocID="{C319CB34-7996-436E-8515-346E4B1F146E}" presName="compNode" presStyleCnt="0"/>
      <dgm:spPr/>
    </dgm:pt>
    <dgm:pt modelId="{BADE2CA8-17D7-4C15-B490-955C99431FD2}" type="pres">
      <dgm:prSet presAssocID="{C319CB34-7996-436E-8515-346E4B1F146E}" presName="bgRect" presStyleLbl="bgShp" presStyleIdx="1" presStyleCnt="3"/>
      <dgm:spPr/>
    </dgm:pt>
    <dgm:pt modelId="{7AC60BAF-CAC6-48CB-A75C-2802CDD30D90}" type="pres">
      <dgm:prSet presAssocID="{C319CB34-7996-436E-8515-346E4B1F146E}" presName="iconRect" presStyleLbl="node1" presStyleIdx="1" presStyleCnt="3"/>
      <dgm:spPr>
        <a:blipFill>
          <a:blip xmlns:r="http://schemas.openxmlformats.org/officeDocument/2006/relationships" r:embed="rId3">
            <a:extLst>
              <a:ext uri="{96DAC541-7B7A-43D3-8B79-37D633B846F1}">
                <asvg:svgBlip xmlns:asvg="http://schemas.microsoft.com/office/drawing/2016/SVG/main" r:embed="rId4"/>
              </a:ext>
            </a:extLst>
          </a:blip>
          <a:srcRect/>
          <a:stretch>
            <a:fillRect/>
          </a:stretch>
        </a:blipFill>
        <a:ln>
          <a:noFill/>
        </a:ln>
      </dgm:spPr>
      <dgm:extLst>
        <a:ext uri="{E40237B7-FDA0-4F09-8148-C483321AD2D9}">
          <dgm14:cNvPr xmlns:dgm14="http://schemas.microsoft.com/office/drawing/2010/diagram" id="0" name="" descr="Checkmark"/>
        </a:ext>
      </dgm:extLst>
    </dgm:pt>
    <dgm:pt modelId="{0B12AC78-B2D9-400B-B3F7-4E0526DA6A2B}" type="pres">
      <dgm:prSet presAssocID="{C319CB34-7996-436E-8515-346E4B1F146E}" presName="spaceRect" presStyleCnt="0"/>
      <dgm:spPr/>
    </dgm:pt>
    <dgm:pt modelId="{F2A114D0-1F78-49D8-8F3E-74390815A871}" type="pres">
      <dgm:prSet presAssocID="{C319CB34-7996-436E-8515-346E4B1F146E}" presName="parTx" presStyleLbl="revTx" presStyleIdx="1" presStyleCnt="3">
        <dgm:presLayoutVars>
          <dgm:chMax val="0"/>
          <dgm:chPref val="0"/>
        </dgm:presLayoutVars>
      </dgm:prSet>
      <dgm:spPr/>
    </dgm:pt>
    <dgm:pt modelId="{F821B6D5-E2FC-400F-8F20-F2A4037933FF}" type="pres">
      <dgm:prSet presAssocID="{CCC2E1A2-CE35-450D-8770-6550F2848FE8}" presName="sibTrans" presStyleCnt="0"/>
      <dgm:spPr/>
    </dgm:pt>
    <dgm:pt modelId="{020B92BF-98BE-462D-869F-57BAF00DCC17}" type="pres">
      <dgm:prSet presAssocID="{FFD33EDC-E429-419C-B765-93608657EE1B}" presName="compNode" presStyleCnt="0"/>
      <dgm:spPr/>
    </dgm:pt>
    <dgm:pt modelId="{91736026-3460-46A4-B678-EB6B1C144950}" type="pres">
      <dgm:prSet presAssocID="{FFD33EDC-E429-419C-B765-93608657EE1B}" presName="bgRect" presStyleLbl="bgShp" presStyleIdx="2" presStyleCnt="3"/>
      <dgm:spPr/>
    </dgm:pt>
    <dgm:pt modelId="{E17E1719-CC02-4185-B540-7F763AD52691}" type="pres">
      <dgm:prSet presAssocID="{FFD33EDC-E429-419C-B765-93608657EE1B}" presName="iconRect" presStyleLbl="node1" presStyleIdx="2" presStyleCnt="3"/>
      <dgm:spPr>
        <a:blipFill>
          <a:blip xmlns:r="http://schemas.openxmlformats.org/officeDocument/2006/relationships" r:embed="rId5">
            <a:extLst>
              <a:ext uri="{96DAC541-7B7A-43D3-8B79-37D633B846F1}">
                <asvg:svgBlip xmlns:asvg="http://schemas.microsoft.com/office/drawing/2016/SVG/main" r:embed="rId6"/>
              </a:ext>
            </a:extLst>
          </a:blip>
          <a:srcRect/>
          <a:stretch>
            <a:fillRect/>
          </a:stretch>
        </a:blipFill>
        <a:ln>
          <a:noFill/>
        </a:ln>
      </dgm:spPr>
      <dgm:extLst>
        <a:ext uri="{E40237B7-FDA0-4F09-8148-C483321AD2D9}">
          <dgm14:cNvPr xmlns:dgm14="http://schemas.microsoft.com/office/drawing/2010/diagram" id="0" name="" descr="Boardroom"/>
        </a:ext>
      </dgm:extLst>
    </dgm:pt>
    <dgm:pt modelId="{0A208225-3441-47B5-94C8-79754675EB67}" type="pres">
      <dgm:prSet presAssocID="{FFD33EDC-E429-419C-B765-93608657EE1B}" presName="spaceRect" presStyleCnt="0"/>
      <dgm:spPr/>
    </dgm:pt>
    <dgm:pt modelId="{DCDE3844-AE99-4700-BB64-077E794DB72C}" type="pres">
      <dgm:prSet presAssocID="{FFD33EDC-E429-419C-B765-93608657EE1B}" presName="parTx" presStyleLbl="revTx" presStyleIdx="2" presStyleCnt="3">
        <dgm:presLayoutVars>
          <dgm:chMax val="0"/>
          <dgm:chPref val="0"/>
        </dgm:presLayoutVars>
      </dgm:prSet>
      <dgm:spPr/>
    </dgm:pt>
  </dgm:ptLst>
  <dgm:cxnLst>
    <dgm:cxn modelId="{C246B512-BFD9-438F-9977-BE58ECDC8FA3}" srcId="{7CD56E68-F7FB-45AC-9106-4DF7CC427EB9}" destId="{FFD33EDC-E429-419C-B765-93608657EE1B}" srcOrd="2" destOrd="0" parTransId="{84C3CB8F-0250-4E4A-BCDA-4A9626ACDFD8}" sibTransId="{87124B2B-73C5-4BAA-8FF5-48EAB74C98A8}"/>
    <dgm:cxn modelId="{149E1B3A-D70D-4196-A13D-FC4027AD2E9C}" type="presOf" srcId="{C319CB34-7996-436E-8515-346E4B1F146E}" destId="{F2A114D0-1F78-49D8-8F3E-74390815A871}" srcOrd="0" destOrd="0" presId="urn:microsoft.com/office/officeart/2018/2/layout/IconVerticalSolidList"/>
    <dgm:cxn modelId="{CDEB1F5A-5A99-4DE1-A5B6-6A550EEE5816}" type="presOf" srcId="{1D714C32-A457-4343-A43A-EE4581FE74E3}" destId="{95567A4C-3FC4-4A05-95AB-8D8883C4CE8A}" srcOrd="0" destOrd="0" presId="urn:microsoft.com/office/officeart/2018/2/layout/IconVerticalSolidList"/>
    <dgm:cxn modelId="{02090487-9EB8-4A03-AA54-550FE3F4EA68}" srcId="{7CD56E68-F7FB-45AC-9106-4DF7CC427EB9}" destId="{C319CB34-7996-436E-8515-346E4B1F146E}" srcOrd="1" destOrd="0" parTransId="{7296E68A-2BFA-4DF6-BE2C-43850D8CEB7B}" sibTransId="{CCC2E1A2-CE35-450D-8770-6550F2848FE8}"/>
    <dgm:cxn modelId="{3849F7BC-C9E7-46B1-955A-3D3C803BC328}" type="presOf" srcId="{7CD56E68-F7FB-45AC-9106-4DF7CC427EB9}" destId="{9E72CEDE-8B95-4B74-AF3E-AA0BF6446543}" srcOrd="0" destOrd="0" presId="urn:microsoft.com/office/officeart/2018/2/layout/IconVerticalSolidList"/>
    <dgm:cxn modelId="{49F432CB-88A6-4837-BA33-2180C2BC4E23}" type="presOf" srcId="{FFD33EDC-E429-419C-B765-93608657EE1B}" destId="{DCDE3844-AE99-4700-BB64-077E794DB72C}" srcOrd="0" destOrd="0" presId="urn:microsoft.com/office/officeart/2018/2/layout/IconVerticalSolidList"/>
    <dgm:cxn modelId="{F6E734FD-B049-4053-9974-2AEAB51F41A2}" srcId="{7CD56E68-F7FB-45AC-9106-4DF7CC427EB9}" destId="{1D714C32-A457-4343-A43A-EE4581FE74E3}" srcOrd="0" destOrd="0" parTransId="{1EBAAAE0-7FAA-4078-A917-1D83F6569D3B}" sibTransId="{A323257E-7F2E-480A-A4A2-49FFF0353521}"/>
    <dgm:cxn modelId="{BC09CFA6-8430-4F4E-B3C7-DA65216B05AD}" type="presParOf" srcId="{9E72CEDE-8B95-4B74-AF3E-AA0BF6446543}" destId="{012346D5-5B2E-48EE-A17D-05BD4F56298C}" srcOrd="0" destOrd="0" presId="urn:microsoft.com/office/officeart/2018/2/layout/IconVerticalSolidList"/>
    <dgm:cxn modelId="{9522E584-B4EA-470C-B210-AB7D310E4A3A}" type="presParOf" srcId="{012346D5-5B2E-48EE-A17D-05BD4F56298C}" destId="{6FCF7D3B-8EA2-44FD-A0F9-45FCBF0C4926}" srcOrd="0" destOrd="0" presId="urn:microsoft.com/office/officeart/2018/2/layout/IconVerticalSolidList"/>
    <dgm:cxn modelId="{A68E9950-4CE6-4F14-B486-4414D4272182}" type="presParOf" srcId="{012346D5-5B2E-48EE-A17D-05BD4F56298C}" destId="{C6046C4A-972C-4710-888C-A5589C889782}" srcOrd="1" destOrd="0" presId="urn:microsoft.com/office/officeart/2018/2/layout/IconVerticalSolidList"/>
    <dgm:cxn modelId="{757929E7-BB08-41F5-9B88-4FD83695C795}" type="presParOf" srcId="{012346D5-5B2E-48EE-A17D-05BD4F56298C}" destId="{C5416363-20E8-4AFC-ACAF-5EF12A88F9C0}" srcOrd="2" destOrd="0" presId="urn:microsoft.com/office/officeart/2018/2/layout/IconVerticalSolidList"/>
    <dgm:cxn modelId="{B7D8927F-0B4B-430C-9FE6-B0936E6A87C3}" type="presParOf" srcId="{012346D5-5B2E-48EE-A17D-05BD4F56298C}" destId="{95567A4C-3FC4-4A05-95AB-8D8883C4CE8A}" srcOrd="3" destOrd="0" presId="urn:microsoft.com/office/officeart/2018/2/layout/IconVerticalSolidList"/>
    <dgm:cxn modelId="{976E81D9-CFF1-4407-A237-50AA6412B4FE}" type="presParOf" srcId="{9E72CEDE-8B95-4B74-AF3E-AA0BF6446543}" destId="{4D15FB50-B7D3-429A-ACF1-73E8AE3E3EA0}" srcOrd="1" destOrd="0" presId="urn:microsoft.com/office/officeart/2018/2/layout/IconVerticalSolidList"/>
    <dgm:cxn modelId="{6D7EA8E1-21A2-444A-A9F9-273A67445633}" type="presParOf" srcId="{9E72CEDE-8B95-4B74-AF3E-AA0BF6446543}" destId="{35A0F1D0-C189-4035-854A-016FFA835A92}" srcOrd="2" destOrd="0" presId="urn:microsoft.com/office/officeart/2018/2/layout/IconVerticalSolidList"/>
    <dgm:cxn modelId="{B48F09B7-14AF-43D0-AC04-363F0619F672}" type="presParOf" srcId="{35A0F1D0-C189-4035-854A-016FFA835A92}" destId="{BADE2CA8-17D7-4C15-B490-955C99431FD2}" srcOrd="0" destOrd="0" presId="urn:microsoft.com/office/officeart/2018/2/layout/IconVerticalSolidList"/>
    <dgm:cxn modelId="{0E5DAFC9-1289-4803-8DF7-23FA4AA64297}" type="presParOf" srcId="{35A0F1D0-C189-4035-854A-016FFA835A92}" destId="{7AC60BAF-CAC6-48CB-A75C-2802CDD30D90}" srcOrd="1" destOrd="0" presId="urn:microsoft.com/office/officeart/2018/2/layout/IconVerticalSolidList"/>
    <dgm:cxn modelId="{15401834-6799-4CFD-9134-5356FD684506}" type="presParOf" srcId="{35A0F1D0-C189-4035-854A-016FFA835A92}" destId="{0B12AC78-B2D9-400B-B3F7-4E0526DA6A2B}" srcOrd="2" destOrd="0" presId="urn:microsoft.com/office/officeart/2018/2/layout/IconVerticalSolidList"/>
    <dgm:cxn modelId="{5D0AB86A-B36E-4394-9B16-EEE85898ED76}" type="presParOf" srcId="{35A0F1D0-C189-4035-854A-016FFA835A92}" destId="{F2A114D0-1F78-49D8-8F3E-74390815A871}" srcOrd="3" destOrd="0" presId="urn:microsoft.com/office/officeart/2018/2/layout/IconVerticalSolidList"/>
    <dgm:cxn modelId="{506FB97B-9376-41FA-AC6F-06D9E8657D13}" type="presParOf" srcId="{9E72CEDE-8B95-4B74-AF3E-AA0BF6446543}" destId="{F821B6D5-E2FC-400F-8F20-F2A4037933FF}" srcOrd="3" destOrd="0" presId="urn:microsoft.com/office/officeart/2018/2/layout/IconVerticalSolidList"/>
    <dgm:cxn modelId="{17E58E47-D264-41A7-8283-8E5E0DA49B2C}" type="presParOf" srcId="{9E72CEDE-8B95-4B74-AF3E-AA0BF6446543}" destId="{020B92BF-98BE-462D-869F-57BAF00DCC17}" srcOrd="4" destOrd="0" presId="urn:microsoft.com/office/officeart/2018/2/layout/IconVerticalSolidList"/>
    <dgm:cxn modelId="{A0D503DD-FC9A-4A11-AEB0-0DBFA93E0CCE}" type="presParOf" srcId="{020B92BF-98BE-462D-869F-57BAF00DCC17}" destId="{91736026-3460-46A4-B678-EB6B1C144950}" srcOrd="0" destOrd="0" presId="urn:microsoft.com/office/officeart/2018/2/layout/IconVerticalSolidList"/>
    <dgm:cxn modelId="{4AB50E7A-4ADA-4CF9-AB97-2B6FB3017C94}" type="presParOf" srcId="{020B92BF-98BE-462D-869F-57BAF00DCC17}" destId="{E17E1719-CC02-4185-B540-7F763AD52691}" srcOrd="1" destOrd="0" presId="urn:microsoft.com/office/officeart/2018/2/layout/IconVerticalSolidList"/>
    <dgm:cxn modelId="{B350167B-1909-45BB-AD9C-B1CA339C5768}" type="presParOf" srcId="{020B92BF-98BE-462D-869F-57BAF00DCC17}" destId="{0A208225-3441-47B5-94C8-79754675EB67}" srcOrd="2" destOrd="0" presId="urn:microsoft.com/office/officeart/2018/2/layout/IconVerticalSolidList"/>
    <dgm:cxn modelId="{CEC4663C-E969-4A52-A2F8-3F4945BC196F}" type="presParOf" srcId="{020B92BF-98BE-462D-869F-57BAF00DCC17}" destId="{DCDE3844-AE99-4700-BB64-077E794DB72C}"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69DAE430-177E-4F37-A0AA-365BAFE5A47F}" type="doc">
      <dgm:prSet loTypeId="urn:microsoft.com/office/officeart/2005/8/layout/process4" loCatId="process" qsTypeId="urn:microsoft.com/office/officeart/2005/8/quickstyle/simple1" qsCatId="simple" csTypeId="urn:microsoft.com/office/officeart/2005/8/colors/colorful2" csCatId="colorful" phldr="1"/>
      <dgm:spPr/>
      <dgm:t>
        <a:bodyPr/>
        <a:lstStyle/>
        <a:p>
          <a:endParaRPr lang="en-US"/>
        </a:p>
      </dgm:t>
    </dgm:pt>
    <dgm:pt modelId="{AE4FB4DD-3E7A-4E5D-9C82-FAB8FFA2A58C}">
      <dgm:prSet/>
      <dgm:spPr/>
      <dgm:t>
        <a:bodyPr/>
        <a:lstStyle/>
        <a:p>
          <a:r>
            <a:rPr lang="en-US"/>
            <a:t>Obtain prior EOHLC authorization for:</a:t>
          </a:r>
        </a:p>
      </dgm:t>
    </dgm:pt>
    <dgm:pt modelId="{F4370D71-DB24-4515-AA20-F0E8A36809C4}" type="parTrans" cxnId="{9D3C4AD0-81E2-4A30-B35C-C450FE927FA5}">
      <dgm:prSet/>
      <dgm:spPr/>
      <dgm:t>
        <a:bodyPr/>
        <a:lstStyle/>
        <a:p>
          <a:endParaRPr lang="en-US"/>
        </a:p>
      </dgm:t>
    </dgm:pt>
    <dgm:pt modelId="{0A1B60D1-FB24-4A12-9B6E-7BCA7B68D9B6}" type="sibTrans" cxnId="{9D3C4AD0-81E2-4A30-B35C-C450FE927FA5}">
      <dgm:prSet/>
      <dgm:spPr/>
      <dgm:t>
        <a:bodyPr/>
        <a:lstStyle/>
        <a:p>
          <a:endParaRPr lang="en-US"/>
        </a:p>
      </dgm:t>
    </dgm:pt>
    <dgm:pt modelId="{428B5F3F-BEA8-423F-AC5E-440A22770ECD}">
      <dgm:prSet/>
      <dgm:spPr/>
      <dgm:t>
        <a:bodyPr/>
        <a:lstStyle/>
        <a:p>
          <a:r>
            <a:rPr lang="en-US"/>
            <a:t>Projects the cost of which will exceed $60,000 per unit, except in projects involving lead, barrier removal, septic, asbestos, well drilling, historic preservation, for which the prior authorization of the Executive Office will be required when projects exceed $70,000 per unit in cost. </a:t>
          </a:r>
        </a:p>
      </dgm:t>
    </dgm:pt>
    <dgm:pt modelId="{F851090E-53F8-4BB3-B946-77AE80FCCF49}" type="parTrans" cxnId="{35391450-B557-4DF3-AB59-E5A8BEFEDE2D}">
      <dgm:prSet/>
      <dgm:spPr/>
      <dgm:t>
        <a:bodyPr/>
        <a:lstStyle/>
        <a:p>
          <a:endParaRPr lang="en-US"/>
        </a:p>
      </dgm:t>
    </dgm:pt>
    <dgm:pt modelId="{6AEB8BE1-8527-4D3F-8584-5804BB04A4A9}" type="sibTrans" cxnId="{35391450-B557-4DF3-AB59-E5A8BEFEDE2D}">
      <dgm:prSet/>
      <dgm:spPr/>
      <dgm:t>
        <a:bodyPr/>
        <a:lstStyle/>
        <a:p>
          <a:endParaRPr lang="en-US"/>
        </a:p>
      </dgm:t>
    </dgm:pt>
    <dgm:pt modelId="{8C3BE5F1-2231-47E0-8C9D-A5273356CFE4}" type="pres">
      <dgm:prSet presAssocID="{69DAE430-177E-4F37-A0AA-365BAFE5A47F}" presName="Name0" presStyleCnt="0">
        <dgm:presLayoutVars>
          <dgm:dir/>
          <dgm:animLvl val="lvl"/>
          <dgm:resizeHandles val="exact"/>
        </dgm:presLayoutVars>
      </dgm:prSet>
      <dgm:spPr/>
    </dgm:pt>
    <dgm:pt modelId="{35D06603-C27E-43C5-BE20-A8604A33EE1A}" type="pres">
      <dgm:prSet presAssocID="{428B5F3F-BEA8-423F-AC5E-440A22770ECD}" presName="boxAndChildren" presStyleCnt="0"/>
      <dgm:spPr/>
    </dgm:pt>
    <dgm:pt modelId="{C54A2944-EFEA-459B-B07D-DA5678383CFB}" type="pres">
      <dgm:prSet presAssocID="{428B5F3F-BEA8-423F-AC5E-440A22770ECD}" presName="parentTextBox" presStyleLbl="node1" presStyleIdx="0" presStyleCnt="2"/>
      <dgm:spPr/>
    </dgm:pt>
    <dgm:pt modelId="{80D8258A-696D-4C01-BC29-1C808F6A07BD}" type="pres">
      <dgm:prSet presAssocID="{0A1B60D1-FB24-4A12-9B6E-7BCA7B68D9B6}" presName="sp" presStyleCnt="0"/>
      <dgm:spPr/>
    </dgm:pt>
    <dgm:pt modelId="{56BC39E7-614F-4702-9176-E0E0CF595949}" type="pres">
      <dgm:prSet presAssocID="{AE4FB4DD-3E7A-4E5D-9C82-FAB8FFA2A58C}" presName="arrowAndChildren" presStyleCnt="0"/>
      <dgm:spPr/>
    </dgm:pt>
    <dgm:pt modelId="{2F452711-6BE0-455C-8C74-276DB7AAC1F5}" type="pres">
      <dgm:prSet presAssocID="{AE4FB4DD-3E7A-4E5D-9C82-FAB8FFA2A58C}" presName="parentTextArrow" presStyleLbl="node1" presStyleIdx="1" presStyleCnt="2" custScaleY="25896"/>
      <dgm:spPr/>
    </dgm:pt>
  </dgm:ptLst>
  <dgm:cxnLst>
    <dgm:cxn modelId="{4D9DF038-12EB-4EAC-A618-FA092277C3E4}" type="presOf" srcId="{69DAE430-177E-4F37-A0AA-365BAFE5A47F}" destId="{8C3BE5F1-2231-47E0-8C9D-A5273356CFE4}" srcOrd="0" destOrd="0" presId="urn:microsoft.com/office/officeart/2005/8/layout/process4"/>
    <dgm:cxn modelId="{4CA6054D-E520-43C4-9E9F-AA68B786ED34}" type="presOf" srcId="{AE4FB4DD-3E7A-4E5D-9C82-FAB8FFA2A58C}" destId="{2F452711-6BE0-455C-8C74-276DB7AAC1F5}" srcOrd="0" destOrd="0" presId="urn:microsoft.com/office/officeart/2005/8/layout/process4"/>
    <dgm:cxn modelId="{35391450-B557-4DF3-AB59-E5A8BEFEDE2D}" srcId="{69DAE430-177E-4F37-A0AA-365BAFE5A47F}" destId="{428B5F3F-BEA8-423F-AC5E-440A22770ECD}" srcOrd="1" destOrd="0" parTransId="{F851090E-53F8-4BB3-B946-77AE80FCCF49}" sibTransId="{6AEB8BE1-8527-4D3F-8584-5804BB04A4A9}"/>
    <dgm:cxn modelId="{2A3766B1-EEBB-49AD-A9A3-E07A5E7038B5}" type="presOf" srcId="{428B5F3F-BEA8-423F-AC5E-440A22770ECD}" destId="{C54A2944-EFEA-459B-B07D-DA5678383CFB}" srcOrd="0" destOrd="0" presId="urn:microsoft.com/office/officeart/2005/8/layout/process4"/>
    <dgm:cxn modelId="{9D3C4AD0-81E2-4A30-B35C-C450FE927FA5}" srcId="{69DAE430-177E-4F37-A0AA-365BAFE5A47F}" destId="{AE4FB4DD-3E7A-4E5D-9C82-FAB8FFA2A58C}" srcOrd="0" destOrd="0" parTransId="{F4370D71-DB24-4515-AA20-F0E8A36809C4}" sibTransId="{0A1B60D1-FB24-4A12-9B6E-7BCA7B68D9B6}"/>
    <dgm:cxn modelId="{D2DC506D-470E-4150-A8A5-56F54EC4D603}" type="presParOf" srcId="{8C3BE5F1-2231-47E0-8C9D-A5273356CFE4}" destId="{35D06603-C27E-43C5-BE20-A8604A33EE1A}" srcOrd="0" destOrd="0" presId="urn:microsoft.com/office/officeart/2005/8/layout/process4"/>
    <dgm:cxn modelId="{04597B66-B9B3-407D-82EB-8480FC711069}" type="presParOf" srcId="{35D06603-C27E-43C5-BE20-A8604A33EE1A}" destId="{C54A2944-EFEA-459B-B07D-DA5678383CFB}" srcOrd="0" destOrd="0" presId="urn:microsoft.com/office/officeart/2005/8/layout/process4"/>
    <dgm:cxn modelId="{1707EC2F-9289-4FFD-8481-81F56CBF73D1}" type="presParOf" srcId="{8C3BE5F1-2231-47E0-8C9D-A5273356CFE4}" destId="{80D8258A-696D-4C01-BC29-1C808F6A07BD}" srcOrd="1" destOrd="0" presId="urn:microsoft.com/office/officeart/2005/8/layout/process4"/>
    <dgm:cxn modelId="{A7E60F5C-61F0-4ABB-B281-6BBE8FA2A546}" type="presParOf" srcId="{8C3BE5F1-2231-47E0-8C9D-A5273356CFE4}" destId="{56BC39E7-614F-4702-9176-E0E0CF595949}" srcOrd="2" destOrd="0" presId="urn:microsoft.com/office/officeart/2005/8/layout/process4"/>
    <dgm:cxn modelId="{0969BFFC-DF9C-4414-B487-4C720CC687B7}" type="presParOf" srcId="{56BC39E7-614F-4702-9176-E0E0CF595949}" destId="{2F452711-6BE0-455C-8C74-276DB7AAC1F5}" srcOrd="0" destOrd="0" presId="urn:microsoft.com/office/officeart/2005/8/layout/process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4A163F5A-5703-4D79-AA90-BB0F61EB6EC6}" type="doc">
      <dgm:prSet loTypeId="urn:microsoft.com/office/officeart/2005/8/layout/default" loCatId="list" qsTypeId="urn:microsoft.com/office/officeart/2005/8/quickstyle/simple1" qsCatId="simple" csTypeId="urn:microsoft.com/office/officeart/2005/8/colors/colorful1" csCatId="colorful" phldr="1"/>
      <dgm:spPr/>
      <dgm:t>
        <a:bodyPr/>
        <a:lstStyle/>
        <a:p>
          <a:endParaRPr lang="en-US"/>
        </a:p>
      </dgm:t>
    </dgm:pt>
    <dgm:pt modelId="{65F8E63B-2E46-4FDA-8BCD-5E21E084A567}">
      <dgm:prSet/>
      <dgm:spPr/>
      <dgm:t>
        <a:bodyPr/>
        <a:lstStyle/>
        <a:p>
          <a:r>
            <a:rPr lang="en-US"/>
            <a:t>Initiate Quarterly Reports by the 15</a:t>
          </a:r>
          <a:r>
            <a:rPr lang="en-US" baseline="30000"/>
            <a:t>th</a:t>
          </a:r>
          <a:endParaRPr lang="en-US"/>
        </a:p>
      </dgm:t>
    </dgm:pt>
    <dgm:pt modelId="{BE15E945-68C5-417C-9EB5-1202F48A74AB}" type="parTrans" cxnId="{BA94133D-3B2D-4F16-B740-499880945533}">
      <dgm:prSet/>
      <dgm:spPr/>
      <dgm:t>
        <a:bodyPr/>
        <a:lstStyle/>
        <a:p>
          <a:endParaRPr lang="en-US"/>
        </a:p>
      </dgm:t>
    </dgm:pt>
    <dgm:pt modelId="{03159188-941C-4A90-A1CE-DB15064AA5C7}" type="sibTrans" cxnId="{BA94133D-3B2D-4F16-B740-499880945533}">
      <dgm:prSet/>
      <dgm:spPr/>
      <dgm:t>
        <a:bodyPr/>
        <a:lstStyle/>
        <a:p>
          <a:endParaRPr lang="en-US"/>
        </a:p>
      </dgm:t>
    </dgm:pt>
    <dgm:pt modelId="{0365DB4A-B0A7-4F85-8131-9D94EE7E85C5}">
      <dgm:prSet/>
      <dgm:spPr/>
      <dgm:t>
        <a:bodyPr/>
        <a:lstStyle/>
        <a:p>
          <a:r>
            <a:rPr lang="en-US"/>
            <a:t>Quarterly Reports should clearly detail what happened within that quarter</a:t>
          </a:r>
        </a:p>
      </dgm:t>
    </dgm:pt>
    <dgm:pt modelId="{4D37ACAB-9031-4698-8734-DDA084F98223}" type="parTrans" cxnId="{2DC804ED-2D0D-4ADD-93FB-6CA468C2DE9B}">
      <dgm:prSet/>
      <dgm:spPr/>
      <dgm:t>
        <a:bodyPr/>
        <a:lstStyle/>
        <a:p>
          <a:endParaRPr lang="en-US"/>
        </a:p>
      </dgm:t>
    </dgm:pt>
    <dgm:pt modelId="{66903E53-ED5F-489C-A94B-53D55231A7AC}" type="sibTrans" cxnId="{2DC804ED-2D0D-4ADD-93FB-6CA468C2DE9B}">
      <dgm:prSet/>
      <dgm:spPr/>
      <dgm:t>
        <a:bodyPr/>
        <a:lstStyle/>
        <a:p>
          <a:endParaRPr lang="en-US"/>
        </a:p>
      </dgm:t>
    </dgm:pt>
    <dgm:pt modelId="{81820F98-A9F0-44C0-9570-D60DDE1C1170}">
      <dgm:prSet/>
      <dgm:spPr/>
      <dgm:t>
        <a:bodyPr/>
        <a:lstStyle/>
        <a:p>
          <a:r>
            <a:rPr lang="en-US"/>
            <a:t>Enter beneficiary data into GMS in timely manner</a:t>
          </a:r>
        </a:p>
      </dgm:t>
    </dgm:pt>
    <dgm:pt modelId="{05650114-B17F-4635-AEC3-D43E51E14534}" type="parTrans" cxnId="{6563600F-B8CE-4872-914E-158EABD9D740}">
      <dgm:prSet/>
      <dgm:spPr/>
      <dgm:t>
        <a:bodyPr/>
        <a:lstStyle/>
        <a:p>
          <a:endParaRPr lang="en-US"/>
        </a:p>
      </dgm:t>
    </dgm:pt>
    <dgm:pt modelId="{9249D2F7-E87A-46C7-A893-ED18FE66B3EE}" type="sibTrans" cxnId="{6563600F-B8CE-4872-914E-158EABD9D740}">
      <dgm:prSet/>
      <dgm:spPr/>
      <dgm:t>
        <a:bodyPr/>
        <a:lstStyle/>
        <a:p>
          <a:endParaRPr lang="en-US"/>
        </a:p>
      </dgm:t>
    </dgm:pt>
    <dgm:pt modelId="{DA1F8887-8EF1-4BF5-B221-CBDF746AE6B9}">
      <dgm:prSet/>
      <dgm:spPr/>
      <dgm:t>
        <a:bodyPr/>
        <a:lstStyle/>
        <a:p>
          <a:r>
            <a:rPr lang="en-US"/>
            <a:t>Claim Guidelines are still applicable</a:t>
          </a:r>
        </a:p>
      </dgm:t>
    </dgm:pt>
    <dgm:pt modelId="{F637CEBC-AD3A-4A96-8CF1-2F58E7C6C9F3}" type="parTrans" cxnId="{43900F85-E857-4D1B-9D30-BA062F15324E}">
      <dgm:prSet/>
      <dgm:spPr/>
      <dgm:t>
        <a:bodyPr/>
        <a:lstStyle/>
        <a:p>
          <a:endParaRPr lang="en-US"/>
        </a:p>
      </dgm:t>
    </dgm:pt>
    <dgm:pt modelId="{A2813FBE-42FF-4D0A-B419-21ABD4799018}" type="sibTrans" cxnId="{43900F85-E857-4D1B-9D30-BA062F15324E}">
      <dgm:prSet/>
      <dgm:spPr/>
      <dgm:t>
        <a:bodyPr/>
        <a:lstStyle/>
        <a:p>
          <a:endParaRPr lang="en-US"/>
        </a:p>
      </dgm:t>
    </dgm:pt>
    <dgm:pt modelId="{E7F67EFE-3CA2-480A-BF47-FE4014B58009}">
      <dgm:prSet/>
      <dgm:spPr/>
      <dgm:t>
        <a:bodyPr/>
        <a:lstStyle/>
        <a:p>
          <a:r>
            <a:rPr lang="en-US"/>
            <a:t>Public Hearings are necessary if substantial change</a:t>
          </a:r>
        </a:p>
      </dgm:t>
    </dgm:pt>
    <dgm:pt modelId="{30118A7F-911F-4BFE-AD48-E7B468BB87CE}" type="parTrans" cxnId="{D2850C59-A926-4BF1-87B3-5A98BD852C8A}">
      <dgm:prSet/>
      <dgm:spPr/>
      <dgm:t>
        <a:bodyPr/>
        <a:lstStyle/>
        <a:p>
          <a:endParaRPr lang="en-US"/>
        </a:p>
      </dgm:t>
    </dgm:pt>
    <dgm:pt modelId="{10560431-8434-4835-8AA8-6D9ED16C2396}" type="sibTrans" cxnId="{D2850C59-A926-4BF1-87B3-5A98BD852C8A}">
      <dgm:prSet/>
      <dgm:spPr/>
      <dgm:t>
        <a:bodyPr/>
        <a:lstStyle/>
        <a:p>
          <a:endParaRPr lang="en-US"/>
        </a:p>
      </dgm:t>
    </dgm:pt>
    <dgm:pt modelId="{6651D1D5-09D7-455A-A981-93361D54B702}">
      <dgm:prSet/>
      <dgm:spPr/>
      <dgm:t>
        <a:bodyPr/>
        <a:lstStyle/>
        <a:p>
          <a:r>
            <a:rPr lang="en-US"/>
            <a:t>HR Program – check debarment status</a:t>
          </a:r>
        </a:p>
      </dgm:t>
    </dgm:pt>
    <dgm:pt modelId="{210B1D66-00C7-4F25-8911-01EA1CBD9009}" type="parTrans" cxnId="{3321670F-2847-4B5C-A8AF-59293CFF1D3A}">
      <dgm:prSet/>
      <dgm:spPr/>
      <dgm:t>
        <a:bodyPr/>
        <a:lstStyle/>
        <a:p>
          <a:endParaRPr lang="en-US"/>
        </a:p>
      </dgm:t>
    </dgm:pt>
    <dgm:pt modelId="{EC76CCD6-3B0A-4E45-8B3D-98D7A9D06C00}" type="sibTrans" cxnId="{3321670F-2847-4B5C-A8AF-59293CFF1D3A}">
      <dgm:prSet/>
      <dgm:spPr/>
      <dgm:t>
        <a:bodyPr/>
        <a:lstStyle/>
        <a:p>
          <a:endParaRPr lang="en-US"/>
        </a:p>
      </dgm:t>
    </dgm:pt>
    <dgm:pt modelId="{4F0227E1-5608-479D-A8CB-3E63106AD249}" type="pres">
      <dgm:prSet presAssocID="{4A163F5A-5703-4D79-AA90-BB0F61EB6EC6}" presName="diagram" presStyleCnt="0">
        <dgm:presLayoutVars>
          <dgm:dir/>
          <dgm:resizeHandles val="exact"/>
        </dgm:presLayoutVars>
      </dgm:prSet>
      <dgm:spPr/>
    </dgm:pt>
    <dgm:pt modelId="{8D8D9FE2-3800-4C64-97F1-4783C9125AA7}" type="pres">
      <dgm:prSet presAssocID="{65F8E63B-2E46-4FDA-8BCD-5E21E084A567}" presName="node" presStyleLbl="node1" presStyleIdx="0" presStyleCnt="6">
        <dgm:presLayoutVars>
          <dgm:bulletEnabled val="1"/>
        </dgm:presLayoutVars>
      </dgm:prSet>
      <dgm:spPr/>
    </dgm:pt>
    <dgm:pt modelId="{8259AB5A-1B43-4A89-A583-BF0828DC3C44}" type="pres">
      <dgm:prSet presAssocID="{03159188-941C-4A90-A1CE-DB15064AA5C7}" presName="sibTrans" presStyleCnt="0"/>
      <dgm:spPr/>
    </dgm:pt>
    <dgm:pt modelId="{518CA159-013A-4425-BBAB-938D8AA06677}" type="pres">
      <dgm:prSet presAssocID="{0365DB4A-B0A7-4F85-8131-9D94EE7E85C5}" presName="node" presStyleLbl="node1" presStyleIdx="1" presStyleCnt="6">
        <dgm:presLayoutVars>
          <dgm:bulletEnabled val="1"/>
        </dgm:presLayoutVars>
      </dgm:prSet>
      <dgm:spPr/>
    </dgm:pt>
    <dgm:pt modelId="{014DDB44-DF98-4F76-9E40-52830A56E056}" type="pres">
      <dgm:prSet presAssocID="{66903E53-ED5F-489C-A94B-53D55231A7AC}" presName="sibTrans" presStyleCnt="0"/>
      <dgm:spPr/>
    </dgm:pt>
    <dgm:pt modelId="{0171E150-4514-4536-8476-4D0D6F35A277}" type="pres">
      <dgm:prSet presAssocID="{81820F98-A9F0-44C0-9570-D60DDE1C1170}" presName="node" presStyleLbl="node1" presStyleIdx="2" presStyleCnt="6">
        <dgm:presLayoutVars>
          <dgm:bulletEnabled val="1"/>
        </dgm:presLayoutVars>
      </dgm:prSet>
      <dgm:spPr/>
    </dgm:pt>
    <dgm:pt modelId="{DAD27E5F-7DA5-4390-A694-DE72DC31D072}" type="pres">
      <dgm:prSet presAssocID="{9249D2F7-E87A-46C7-A893-ED18FE66B3EE}" presName="sibTrans" presStyleCnt="0"/>
      <dgm:spPr/>
    </dgm:pt>
    <dgm:pt modelId="{36442015-9517-4FFE-9584-114B99CB8A4E}" type="pres">
      <dgm:prSet presAssocID="{DA1F8887-8EF1-4BF5-B221-CBDF746AE6B9}" presName="node" presStyleLbl="node1" presStyleIdx="3" presStyleCnt="6">
        <dgm:presLayoutVars>
          <dgm:bulletEnabled val="1"/>
        </dgm:presLayoutVars>
      </dgm:prSet>
      <dgm:spPr/>
    </dgm:pt>
    <dgm:pt modelId="{EE6BBA63-E629-46A9-AE0C-B815F0DADFC3}" type="pres">
      <dgm:prSet presAssocID="{A2813FBE-42FF-4D0A-B419-21ABD4799018}" presName="sibTrans" presStyleCnt="0"/>
      <dgm:spPr/>
    </dgm:pt>
    <dgm:pt modelId="{079F8770-6AE0-4A2E-84B5-CA73BCA7D887}" type="pres">
      <dgm:prSet presAssocID="{E7F67EFE-3CA2-480A-BF47-FE4014B58009}" presName="node" presStyleLbl="node1" presStyleIdx="4" presStyleCnt="6">
        <dgm:presLayoutVars>
          <dgm:bulletEnabled val="1"/>
        </dgm:presLayoutVars>
      </dgm:prSet>
      <dgm:spPr/>
    </dgm:pt>
    <dgm:pt modelId="{06578193-4067-44A1-B03A-E173472DF832}" type="pres">
      <dgm:prSet presAssocID="{10560431-8434-4835-8AA8-6D9ED16C2396}" presName="sibTrans" presStyleCnt="0"/>
      <dgm:spPr/>
    </dgm:pt>
    <dgm:pt modelId="{ACC62581-8AF3-4AA4-ADB5-F14C155EC125}" type="pres">
      <dgm:prSet presAssocID="{6651D1D5-09D7-455A-A981-93361D54B702}" presName="node" presStyleLbl="node1" presStyleIdx="5" presStyleCnt="6">
        <dgm:presLayoutVars>
          <dgm:bulletEnabled val="1"/>
        </dgm:presLayoutVars>
      </dgm:prSet>
      <dgm:spPr/>
    </dgm:pt>
  </dgm:ptLst>
  <dgm:cxnLst>
    <dgm:cxn modelId="{8553CF0B-3515-48A6-9B82-9190B80B124D}" type="presOf" srcId="{81820F98-A9F0-44C0-9570-D60DDE1C1170}" destId="{0171E150-4514-4536-8476-4D0D6F35A277}" srcOrd="0" destOrd="0" presId="urn:microsoft.com/office/officeart/2005/8/layout/default"/>
    <dgm:cxn modelId="{6563600F-B8CE-4872-914E-158EABD9D740}" srcId="{4A163F5A-5703-4D79-AA90-BB0F61EB6EC6}" destId="{81820F98-A9F0-44C0-9570-D60DDE1C1170}" srcOrd="2" destOrd="0" parTransId="{05650114-B17F-4635-AEC3-D43E51E14534}" sibTransId="{9249D2F7-E87A-46C7-A893-ED18FE66B3EE}"/>
    <dgm:cxn modelId="{3321670F-2847-4B5C-A8AF-59293CFF1D3A}" srcId="{4A163F5A-5703-4D79-AA90-BB0F61EB6EC6}" destId="{6651D1D5-09D7-455A-A981-93361D54B702}" srcOrd="5" destOrd="0" parTransId="{210B1D66-00C7-4F25-8911-01EA1CBD9009}" sibTransId="{EC76CCD6-3B0A-4E45-8B3D-98D7A9D06C00}"/>
    <dgm:cxn modelId="{829F682B-CD47-493E-90A7-39C0D7246584}" type="presOf" srcId="{4A163F5A-5703-4D79-AA90-BB0F61EB6EC6}" destId="{4F0227E1-5608-479D-A8CB-3E63106AD249}" srcOrd="0" destOrd="0" presId="urn:microsoft.com/office/officeart/2005/8/layout/default"/>
    <dgm:cxn modelId="{BA94133D-3B2D-4F16-B740-499880945533}" srcId="{4A163F5A-5703-4D79-AA90-BB0F61EB6EC6}" destId="{65F8E63B-2E46-4FDA-8BCD-5E21E084A567}" srcOrd="0" destOrd="0" parTransId="{BE15E945-68C5-417C-9EB5-1202F48A74AB}" sibTransId="{03159188-941C-4A90-A1CE-DB15064AA5C7}"/>
    <dgm:cxn modelId="{2288A74B-52EB-40C9-8250-901D84200D99}" type="presOf" srcId="{DA1F8887-8EF1-4BF5-B221-CBDF746AE6B9}" destId="{36442015-9517-4FFE-9584-114B99CB8A4E}" srcOrd="0" destOrd="0" presId="urn:microsoft.com/office/officeart/2005/8/layout/default"/>
    <dgm:cxn modelId="{64CFE84C-FFC4-40C1-90E6-2425F101AA57}" type="presOf" srcId="{65F8E63B-2E46-4FDA-8BCD-5E21E084A567}" destId="{8D8D9FE2-3800-4C64-97F1-4783C9125AA7}" srcOrd="0" destOrd="0" presId="urn:microsoft.com/office/officeart/2005/8/layout/default"/>
    <dgm:cxn modelId="{8C99E96E-EE5D-4EE7-9D4C-EE43F956A081}" type="presOf" srcId="{0365DB4A-B0A7-4F85-8131-9D94EE7E85C5}" destId="{518CA159-013A-4425-BBAB-938D8AA06677}" srcOrd="0" destOrd="0" presId="urn:microsoft.com/office/officeart/2005/8/layout/default"/>
    <dgm:cxn modelId="{D2850C59-A926-4BF1-87B3-5A98BD852C8A}" srcId="{4A163F5A-5703-4D79-AA90-BB0F61EB6EC6}" destId="{E7F67EFE-3CA2-480A-BF47-FE4014B58009}" srcOrd="4" destOrd="0" parTransId="{30118A7F-911F-4BFE-AD48-E7B468BB87CE}" sibTransId="{10560431-8434-4835-8AA8-6D9ED16C2396}"/>
    <dgm:cxn modelId="{43900F85-E857-4D1B-9D30-BA062F15324E}" srcId="{4A163F5A-5703-4D79-AA90-BB0F61EB6EC6}" destId="{DA1F8887-8EF1-4BF5-B221-CBDF746AE6B9}" srcOrd="3" destOrd="0" parTransId="{F637CEBC-AD3A-4A96-8CF1-2F58E7C6C9F3}" sibTransId="{A2813FBE-42FF-4D0A-B419-21ABD4799018}"/>
    <dgm:cxn modelId="{D1ABF394-743D-47BA-B057-54A152FBA4D5}" type="presOf" srcId="{E7F67EFE-3CA2-480A-BF47-FE4014B58009}" destId="{079F8770-6AE0-4A2E-84B5-CA73BCA7D887}" srcOrd="0" destOrd="0" presId="urn:microsoft.com/office/officeart/2005/8/layout/default"/>
    <dgm:cxn modelId="{FA0CAFB1-D014-4306-9C65-8501D4E45D9B}" type="presOf" srcId="{6651D1D5-09D7-455A-A981-93361D54B702}" destId="{ACC62581-8AF3-4AA4-ADB5-F14C155EC125}" srcOrd="0" destOrd="0" presId="urn:microsoft.com/office/officeart/2005/8/layout/default"/>
    <dgm:cxn modelId="{2DC804ED-2D0D-4ADD-93FB-6CA468C2DE9B}" srcId="{4A163F5A-5703-4D79-AA90-BB0F61EB6EC6}" destId="{0365DB4A-B0A7-4F85-8131-9D94EE7E85C5}" srcOrd="1" destOrd="0" parTransId="{4D37ACAB-9031-4698-8734-DDA084F98223}" sibTransId="{66903E53-ED5F-489C-A94B-53D55231A7AC}"/>
    <dgm:cxn modelId="{103160E3-B7FA-43F2-8262-FC49AA67E5AE}" type="presParOf" srcId="{4F0227E1-5608-479D-A8CB-3E63106AD249}" destId="{8D8D9FE2-3800-4C64-97F1-4783C9125AA7}" srcOrd="0" destOrd="0" presId="urn:microsoft.com/office/officeart/2005/8/layout/default"/>
    <dgm:cxn modelId="{ABD91565-6A97-4369-8361-BA40699422E1}" type="presParOf" srcId="{4F0227E1-5608-479D-A8CB-3E63106AD249}" destId="{8259AB5A-1B43-4A89-A583-BF0828DC3C44}" srcOrd="1" destOrd="0" presId="urn:microsoft.com/office/officeart/2005/8/layout/default"/>
    <dgm:cxn modelId="{108B4A52-1AED-4309-95E5-654F857B79F0}" type="presParOf" srcId="{4F0227E1-5608-479D-A8CB-3E63106AD249}" destId="{518CA159-013A-4425-BBAB-938D8AA06677}" srcOrd="2" destOrd="0" presId="urn:microsoft.com/office/officeart/2005/8/layout/default"/>
    <dgm:cxn modelId="{74C124B7-BEAD-417B-A3CF-73BF91F8FE1A}" type="presParOf" srcId="{4F0227E1-5608-479D-A8CB-3E63106AD249}" destId="{014DDB44-DF98-4F76-9E40-52830A56E056}" srcOrd="3" destOrd="0" presId="urn:microsoft.com/office/officeart/2005/8/layout/default"/>
    <dgm:cxn modelId="{F58E3F0D-4E39-4C66-9906-BB9E44AABBD7}" type="presParOf" srcId="{4F0227E1-5608-479D-A8CB-3E63106AD249}" destId="{0171E150-4514-4536-8476-4D0D6F35A277}" srcOrd="4" destOrd="0" presId="urn:microsoft.com/office/officeart/2005/8/layout/default"/>
    <dgm:cxn modelId="{AF6F2A44-BCA0-4C8F-B38F-F989A0C64B19}" type="presParOf" srcId="{4F0227E1-5608-479D-A8CB-3E63106AD249}" destId="{DAD27E5F-7DA5-4390-A694-DE72DC31D072}" srcOrd="5" destOrd="0" presId="urn:microsoft.com/office/officeart/2005/8/layout/default"/>
    <dgm:cxn modelId="{CD1A4A87-9DA3-49DF-ACB4-2816E9A6908F}" type="presParOf" srcId="{4F0227E1-5608-479D-A8CB-3E63106AD249}" destId="{36442015-9517-4FFE-9584-114B99CB8A4E}" srcOrd="6" destOrd="0" presId="urn:microsoft.com/office/officeart/2005/8/layout/default"/>
    <dgm:cxn modelId="{3A9059E0-3153-41AF-AFE5-71C13A90DB43}" type="presParOf" srcId="{4F0227E1-5608-479D-A8CB-3E63106AD249}" destId="{EE6BBA63-E629-46A9-AE0C-B815F0DADFC3}" srcOrd="7" destOrd="0" presId="urn:microsoft.com/office/officeart/2005/8/layout/default"/>
    <dgm:cxn modelId="{37A686D1-4E70-419E-9DD5-1B52811C8E30}" type="presParOf" srcId="{4F0227E1-5608-479D-A8CB-3E63106AD249}" destId="{079F8770-6AE0-4A2E-84B5-CA73BCA7D887}" srcOrd="8" destOrd="0" presId="urn:microsoft.com/office/officeart/2005/8/layout/default"/>
    <dgm:cxn modelId="{78032A21-C1F4-4926-81C0-DE09D75B90C5}" type="presParOf" srcId="{4F0227E1-5608-479D-A8CB-3E63106AD249}" destId="{06578193-4067-44A1-B03A-E173472DF832}" srcOrd="9" destOrd="0" presId="urn:microsoft.com/office/officeart/2005/8/layout/default"/>
    <dgm:cxn modelId="{1CC83B36-3EF1-4257-8FE1-51B6604F88C8}" type="presParOf" srcId="{4F0227E1-5608-479D-A8CB-3E63106AD249}" destId="{ACC62581-8AF3-4AA4-ADB5-F14C155EC125}" srcOrd="10"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642A1E5F-99E5-444D-9584-E79449898A45}" type="doc">
      <dgm:prSet loTypeId="urn:microsoft.com/office/officeart/2005/8/layout/vList2" loCatId="list" qsTypeId="urn:microsoft.com/office/officeart/2005/8/quickstyle/simple1" qsCatId="simple" csTypeId="urn:microsoft.com/office/officeart/2005/8/colors/colorful5" csCatId="colorful" phldr="1"/>
      <dgm:spPr/>
      <dgm:t>
        <a:bodyPr/>
        <a:lstStyle/>
        <a:p>
          <a:endParaRPr lang="en-US"/>
        </a:p>
      </dgm:t>
    </dgm:pt>
    <dgm:pt modelId="{5AEA6C25-FDE0-4E6F-9CFB-4203F717FEFA}">
      <dgm:prSet/>
      <dgm:spPr/>
      <dgm:t>
        <a:bodyPr/>
        <a:lstStyle/>
        <a:p>
          <a:r>
            <a:rPr lang="en-US"/>
            <a:t>Triggered when: obligate or commit an aggregate amount of $200,000</a:t>
          </a:r>
        </a:p>
      </dgm:t>
    </dgm:pt>
    <dgm:pt modelId="{9F83CAAE-C971-4AE0-BBF8-FF5A3EE14CB1}" type="parTrans" cxnId="{869E3C79-B14B-441D-BA02-245E2FDCB560}">
      <dgm:prSet/>
      <dgm:spPr/>
      <dgm:t>
        <a:bodyPr/>
        <a:lstStyle/>
        <a:p>
          <a:endParaRPr lang="en-US"/>
        </a:p>
      </dgm:t>
    </dgm:pt>
    <dgm:pt modelId="{C2C37598-BCAD-4419-B5EA-BFDC4C2154CF}" type="sibTrans" cxnId="{869E3C79-B14B-441D-BA02-245E2FDCB560}">
      <dgm:prSet/>
      <dgm:spPr/>
      <dgm:t>
        <a:bodyPr/>
        <a:lstStyle/>
        <a:p>
          <a:endParaRPr lang="en-US"/>
        </a:p>
      </dgm:t>
    </dgm:pt>
    <dgm:pt modelId="{EF1C3643-71C2-45BE-830D-E02F01D8C271}">
      <dgm:prSet/>
      <dgm:spPr/>
      <dgm:t>
        <a:bodyPr/>
        <a:lstStyle/>
        <a:p>
          <a:r>
            <a:rPr lang="en-US"/>
            <a:t>Housing rehabilitation, housing construction, barrier removal, demolition, other public buildings, facilities, or infrastructure</a:t>
          </a:r>
        </a:p>
      </dgm:t>
    </dgm:pt>
    <dgm:pt modelId="{7A78B0EA-F3FE-4D61-B22F-F564D4EA1127}" type="parTrans" cxnId="{BA610082-6863-41D1-9E96-A47E73913160}">
      <dgm:prSet/>
      <dgm:spPr/>
      <dgm:t>
        <a:bodyPr/>
        <a:lstStyle/>
        <a:p>
          <a:endParaRPr lang="en-US"/>
        </a:p>
      </dgm:t>
    </dgm:pt>
    <dgm:pt modelId="{BDE52A00-232B-492A-913C-8A19BE649DF9}" type="sibTrans" cxnId="{BA610082-6863-41D1-9E96-A47E73913160}">
      <dgm:prSet/>
      <dgm:spPr/>
      <dgm:t>
        <a:bodyPr/>
        <a:lstStyle/>
        <a:p>
          <a:endParaRPr lang="en-US"/>
        </a:p>
      </dgm:t>
    </dgm:pt>
    <dgm:pt modelId="{BCCC53EC-8E13-4EDD-A306-B1D0C0D695BF}">
      <dgm:prSet/>
      <dgm:spPr/>
      <dgm:t>
        <a:bodyPr/>
        <a:lstStyle/>
        <a:p>
          <a:r>
            <a:rPr lang="en-US"/>
            <a:t>A recipient must prepare a strategic plan/action plan</a:t>
          </a:r>
        </a:p>
      </dgm:t>
    </dgm:pt>
    <dgm:pt modelId="{09B84DEE-0EC9-4D85-BB68-6EB44EADC4FA}" type="parTrans" cxnId="{54551C1A-5A14-47DC-99FB-F67A2619C197}">
      <dgm:prSet/>
      <dgm:spPr/>
      <dgm:t>
        <a:bodyPr/>
        <a:lstStyle/>
        <a:p>
          <a:endParaRPr lang="en-US"/>
        </a:p>
      </dgm:t>
    </dgm:pt>
    <dgm:pt modelId="{371EA46D-3B29-4DDD-900C-E45C37B0EFA2}" type="sibTrans" cxnId="{54551C1A-5A14-47DC-99FB-F67A2619C197}">
      <dgm:prSet/>
      <dgm:spPr/>
      <dgm:t>
        <a:bodyPr/>
        <a:lstStyle/>
        <a:p>
          <a:endParaRPr lang="en-US"/>
        </a:p>
      </dgm:t>
    </dgm:pt>
    <dgm:pt modelId="{3BCD81CD-F14F-49C2-A3B0-EA9F60298409}">
      <dgm:prSet/>
      <dgm:spPr/>
      <dgm:t>
        <a:bodyPr/>
        <a:lstStyle/>
        <a:p>
          <a:r>
            <a:rPr lang="en-US"/>
            <a:t>Report upon the completion of each activity</a:t>
          </a:r>
        </a:p>
      </dgm:t>
    </dgm:pt>
    <dgm:pt modelId="{96099B2F-D9BB-4F63-B6CA-50DE23B5BC36}" type="parTrans" cxnId="{286DD68D-8A80-40C2-A98A-190A3A9036CD}">
      <dgm:prSet/>
      <dgm:spPr/>
      <dgm:t>
        <a:bodyPr/>
        <a:lstStyle/>
        <a:p>
          <a:endParaRPr lang="en-US"/>
        </a:p>
      </dgm:t>
    </dgm:pt>
    <dgm:pt modelId="{09A49F5D-F19B-4EB4-A884-78495326CD12}" type="sibTrans" cxnId="{286DD68D-8A80-40C2-A98A-190A3A9036CD}">
      <dgm:prSet/>
      <dgm:spPr/>
      <dgm:t>
        <a:bodyPr/>
        <a:lstStyle/>
        <a:p>
          <a:endParaRPr lang="en-US"/>
        </a:p>
      </dgm:t>
    </dgm:pt>
    <dgm:pt modelId="{072FE7F6-D5BA-4CCA-BB1F-776410AA30AD}">
      <dgm:prSet/>
      <dgm:spPr/>
      <dgm:t>
        <a:bodyPr/>
        <a:lstStyle/>
        <a:p>
          <a:r>
            <a:rPr lang="en-US"/>
            <a:t>Upload Template to the Miscellaneous tab</a:t>
          </a:r>
        </a:p>
      </dgm:t>
    </dgm:pt>
    <dgm:pt modelId="{6D9EBB9C-4A73-4F36-B3D0-DD438751B39D}" type="parTrans" cxnId="{EA111BAC-5AB1-4117-AAE2-B084B750D886}">
      <dgm:prSet/>
      <dgm:spPr/>
      <dgm:t>
        <a:bodyPr/>
        <a:lstStyle/>
        <a:p>
          <a:endParaRPr lang="en-US"/>
        </a:p>
      </dgm:t>
    </dgm:pt>
    <dgm:pt modelId="{604138F8-78B3-4019-B60F-5385A0C90528}" type="sibTrans" cxnId="{EA111BAC-5AB1-4117-AAE2-B084B750D886}">
      <dgm:prSet/>
      <dgm:spPr/>
      <dgm:t>
        <a:bodyPr/>
        <a:lstStyle/>
        <a:p>
          <a:endParaRPr lang="en-US"/>
        </a:p>
      </dgm:t>
    </dgm:pt>
    <dgm:pt modelId="{E19F9E5F-9977-4458-9E48-F907BDCE7CC9}">
      <dgm:prSet/>
      <dgm:spPr/>
      <dgm:t>
        <a:bodyPr/>
        <a:lstStyle/>
        <a:p>
          <a:r>
            <a:rPr lang="en-US"/>
            <a:t>Nature of Agency Efforts will need to be completed if Safe Harbor Benchmark not met</a:t>
          </a:r>
        </a:p>
      </dgm:t>
    </dgm:pt>
    <dgm:pt modelId="{5AF1959F-280C-46A5-B5AD-C9EA33190083}" type="parTrans" cxnId="{CC14614B-FA9E-4BA1-9D60-4247E60CB9EB}">
      <dgm:prSet/>
      <dgm:spPr/>
      <dgm:t>
        <a:bodyPr/>
        <a:lstStyle/>
        <a:p>
          <a:endParaRPr lang="en-US"/>
        </a:p>
      </dgm:t>
    </dgm:pt>
    <dgm:pt modelId="{E3F44809-2A24-4BB6-88F2-318F2B6E8F7F}" type="sibTrans" cxnId="{CC14614B-FA9E-4BA1-9D60-4247E60CB9EB}">
      <dgm:prSet/>
      <dgm:spPr/>
      <dgm:t>
        <a:bodyPr/>
        <a:lstStyle/>
        <a:p>
          <a:endParaRPr lang="en-US"/>
        </a:p>
      </dgm:t>
    </dgm:pt>
    <dgm:pt modelId="{0D7E0B78-0313-4A6B-845D-B6A075A45269}">
      <dgm:prSet/>
      <dgm:spPr/>
      <dgm:t>
        <a:bodyPr/>
        <a:lstStyle/>
        <a:p>
          <a:r>
            <a:rPr lang="en-US"/>
            <a:t>“Agency” is the municipality</a:t>
          </a:r>
        </a:p>
      </dgm:t>
    </dgm:pt>
    <dgm:pt modelId="{94E16302-1679-48C4-991A-0B22A03F9BA2}" type="parTrans" cxnId="{71AB4AE0-9CF9-4759-A140-6FB79D9AB70B}">
      <dgm:prSet/>
      <dgm:spPr/>
      <dgm:t>
        <a:bodyPr/>
        <a:lstStyle/>
        <a:p>
          <a:endParaRPr lang="en-US"/>
        </a:p>
      </dgm:t>
    </dgm:pt>
    <dgm:pt modelId="{D2B65AE4-B233-40C8-ADCE-D4F6EAD3C643}" type="sibTrans" cxnId="{71AB4AE0-9CF9-4759-A140-6FB79D9AB70B}">
      <dgm:prSet/>
      <dgm:spPr/>
      <dgm:t>
        <a:bodyPr/>
        <a:lstStyle/>
        <a:p>
          <a:endParaRPr lang="en-US"/>
        </a:p>
      </dgm:t>
    </dgm:pt>
    <dgm:pt modelId="{F71455EF-10D3-4364-8BC0-AAE91A1986C6}" type="pres">
      <dgm:prSet presAssocID="{642A1E5F-99E5-444D-9584-E79449898A45}" presName="linear" presStyleCnt="0">
        <dgm:presLayoutVars>
          <dgm:animLvl val="lvl"/>
          <dgm:resizeHandles val="exact"/>
        </dgm:presLayoutVars>
      </dgm:prSet>
      <dgm:spPr/>
    </dgm:pt>
    <dgm:pt modelId="{DE7E22A8-5A44-4420-B39D-90C8D1FCE79D}" type="pres">
      <dgm:prSet presAssocID="{5AEA6C25-FDE0-4E6F-9CFB-4203F717FEFA}" presName="parentText" presStyleLbl="node1" presStyleIdx="0" presStyleCnt="7">
        <dgm:presLayoutVars>
          <dgm:chMax val="0"/>
          <dgm:bulletEnabled val="1"/>
        </dgm:presLayoutVars>
      </dgm:prSet>
      <dgm:spPr/>
    </dgm:pt>
    <dgm:pt modelId="{A5AFEA28-B582-4EFA-B58E-542FBD932AC3}" type="pres">
      <dgm:prSet presAssocID="{C2C37598-BCAD-4419-B5EA-BFDC4C2154CF}" presName="spacer" presStyleCnt="0"/>
      <dgm:spPr/>
    </dgm:pt>
    <dgm:pt modelId="{033A421A-7944-48E8-8AC8-BE84FBED58AD}" type="pres">
      <dgm:prSet presAssocID="{EF1C3643-71C2-45BE-830D-E02F01D8C271}" presName="parentText" presStyleLbl="node1" presStyleIdx="1" presStyleCnt="7">
        <dgm:presLayoutVars>
          <dgm:chMax val="0"/>
          <dgm:bulletEnabled val="1"/>
        </dgm:presLayoutVars>
      </dgm:prSet>
      <dgm:spPr/>
    </dgm:pt>
    <dgm:pt modelId="{3613BB66-C6E3-4A23-BC9B-D7C1305889F6}" type="pres">
      <dgm:prSet presAssocID="{BDE52A00-232B-492A-913C-8A19BE649DF9}" presName="spacer" presStyleCnt="0"/>
      <dgm:spPr/>
    </dgm:pt>
    <dgm:pt modelId="{9002DA7B-99E9-42F6-A0CE-266844474F8C}" type="pres">
      <dgm:prSet presAssocID="{BCCC53EC-8E13-4EDD-A306-B1D0C0D695BF}" presName="parentText" presStyleLbl="node1" presStyleIdx="2" presStyleCnt="7">
        <dgm:presLayoutVars>
          <dgm:chMax val="0"/>
          <dgm:bulletEnabled val="1"/>
        </dgm:presLayoutVars>
      </dgm:prSet>
      <dgm:spPr/>
    </dgm:pt>
    <dgm:pt modelId="{90D80754-272C-423E-AA18-3EBEEA79D6A4}" type="pres">
      <dgm:prSet presAssocID="{371EA46D-3B29-4DDD-900C-E45C37B0EFA2}" presName="spacer" presStyleCnt="0"/>
      <dgm:spPr/>
    </dgm:pt>
    <dgm:pt modelId="{17C07F7E-BF9C-4706-ABF4-4BD5CF570477}" type="pres">
      <dgm:prSet presAssocID="{3BCD81CD-F14F-49C2-A3B0-EA9F60298409}" presName="parentText" presStyleLbl="node1" presStyleIdx="3" presStyleCnt="7">
        <dgm:presLayoutVars>
          <dgm:chMax val="0"/>
          <dgm:bulletEnabled val="1"/>
        </dgm:presLayoutVars>
      </dgm:prSet>
      <dgm:spPr/>
    </dgm:pt>
    <dgm:pt modelId="{80AB1362-ACA8-4D91-A845-6BCF84E2BF46}" type="pres">
      <dgm:prSet presAssocID="{09A49F5D-F19B-4EB4-A884-78495326CD12}" presName="spacer" presStyleCnt="0"/>
      <dgm:spPr/>
    </dgm:pt>
    <dgm:pt modelId="{4C1165AE-7E4D-447C-9C17-5F5B70EA7583}" type="pres">
      <dgm:prSet presAssocID="{072FE7F6-D5BA-4CCA-BB1F-776410AA30AD}" presName="parentText" presStyleLbl="node1" presStyleIdx="4" presStyleCnt="7">
        <dgm:presLayoutVars>
          <dgm:chMax val="0"/>
          <dgm:bulletEnabled val="1"/>
        </dgm:presLayoutVars>
      </dgm:prSet>
      <dgm:spPr/>
    </dgm:pt>
    <dgm:pt modelId="{5FCFECEB-01C1-4B7B-AB87-2716F0C4F50A}" type="pres">
      <dgm:prSet presAssocID="{604138F8-78B3-4019-B60F-5385A0C90528}" presName="spacer" presStyleCnt="0"/>
      <dgm:spPr/>
    </dgm:pt>
    <dgm:pt modelId="{9F420CB2-C15E-4776-8B79-82BEC0FA6EC6}" type="pres">
      <dgm:prSet presAssocID="{E19F9E5F-9977-4458-9E48-F907BDCE7CC9}" presName="parentText" presStyleLbl="node1" presStyleIdx="5" presStyleCnt="7">
        <dgm:presLayoutVars>
          <dgm:chMax val="0"/>
          <dgm:bulletEnabled val="1"/>
        </dgm:presLayoutVars>
      </dgm:prSet>
      <dgm:spPr/>
    </dgm:pt>
    <dgm:pt modelId="{CFC119E7-FB24-4071-879D-C71C6D7595AD}" type="pres">
      <dgm:prSet presAssocID="{E3F44809-2A24-4BB6-88F2-318F2B6E8F7F}" presName="spacer" presStyleCnt="0"/>
      <dgm:spPr/>
    </dgm:pt>
    <dgm:pt modelId="{98EAEF1C-2711-42FC-BB8F-34758C89BFAD}" type="pres">
      <dgm:prSet presAssocID="{0D7E0B78-0313-4A6B-845D-B6A075A45269}" presName="parentText" presStyleLbl="node1" presStyleIdx="6" presStyleCnt="7">
        <dgm:presLayoutVars>
          <dgm:chMax val="0"/>
          <dgm:bulletEnabled val="1"/>
        </dgm:presLayoutVars>
      </dgm:prSet>
      <dgm:spPr/>
    </dgm:pt>
  </dgm:ptLst>
  <dgm:cxnLst>
    <dgm:cxn modelId="{54551C1A-5A14-47DC-99FB-F67A2619C197}" srcId="{642A1E5F-99E5-444D-9584-E79449898A45}" destId="{BCCC53EC-8E13-4EDD-A306-B1D0C0D695BF}" srcOrd="2" destOrd="0" parTransId="{09B84DEE-0EC9-4D85-BB68-6EB44EADC4FA}" sibTransId="{371EA46D-3B29-4DDD-900C-E45C37B0EFA2}"/>
    <dgm:cxn modelId="{6DA6685F-84A0-4004-BD12-868006CEFDF4}" type="presOf" srcId="{BCCC53EC-8E13-4EDD-A306-B1D0C0D695BF}" destId="{9002DA7B-99E9-42F6-A0CE-266844474F8C}" srcOrd="0" destOrd="0" presId="urn:microsoft.com/office/officeart/2005/8/layout/vList2"/>
    <dgm:cxn modelId="{532FA463-9FAC-4DC0-A496-42CC6742FEC8}" type="presOf" srcId="{072FE7F6-D5BA-4CCA-BB1F-776410AA30AD}" destId="{4C1165AE-7E4D-447C-9C17-5F5B70EA7583}" srcOrd="0" destOrd="0" presId="urn:microsoft.com/office/officeart/2005/8/layout/vList2"/>
    <dgm:cxn modelId="{CC14614B-FA9E-4BA1-9D60-4247E60CB9EB}" srcId="{642A1E5F-99E5-444D-9584-E79449898A45}" destId="{E19F9E5F-9977-4458-9E48-F907BDCE7CC9}" srcOrd="5" destOrd="0" parTransId="{5AF1959F-280C-46A5-B5AD-C9EA33190083}" sibTransId="{E3F44809-2A24-4BB6-88F2-318F2B6E8F7F}"/>
    <dgm:cxn modelId="{869E3C79-B14B-441D-BA02-245E2FDCB560}" srcId="{642A1E5F-99E5-444D-9584-E79449898A45}" destId="{5AEA6C25-FDE0-4E6F-9CFB-4203F717FEFA}" srcOrd="0" destOrd="0" parTransId="{9F83CAAE-C971-4AE0-BBF8-FF5A3EE14CB1}" sibTransId="{C2C37598-BCAD-4419-B5EA-BFDC4C2154CF}"/>
    <dgm:cxn modelId="{BA610082-6863-41D1-9E96-A47E73913160}" srcId="{642A1E5F-99E5-444D-9584-E79449898A45}" destId="{EF1C3643-71C2-45BE-830D-E02F01D8C271}" srcOrd="1" destOrd="0" parTransId="{7A78B0EA-F3FE-4D61-B22F-F564D4EA1127}" sibTransId="{BDE52A00-232B-492A-913C-8A19BE649DF9}"/>
    <dgm:cxn modelId="{2229D388-BD97-4556-B75F-C76EFC27A40F}" type="presOf" srcId="{EF1C3643-71C2-45BE-830D-E02F01D8C271}" destId="{033A421A-7944-48E8-8AC8-BE84FBED58AD}" srcOrd="0" destOrd="0" presId="urn:microsoft.com/office/officeart/2005/8/layout/vList2"/>
    <dgm:cxn modelId="{286DD68D-8A80-40C2-A98A-190A3A9036CD}" srcId="{642A1E5F-99E5-444D-9584-E79449898A45}" destId="{3BCD81CD-F14F-49C2-A3B0-EA9F60298409}" srcOrd="3" destOrd="0" parTransId="{96099B2F-D9BB-4F63-B6CA-50DE23B5BC36}" sibTransId="{09A49F5D-F19B-4EB4-A884-78495326CD12}"/>
    <dgm:cxn modelId="{1C509897-AFF9-46D5-8A51-47ED085C3541}" type="presOf" srcId="{0D7E0B78-0313-4A6B-845D-B6A075A45269}" destId="{98EAEF1C-2711-42FC-BB8F-34758C89BFAD}" srcOrd="0" destOrd="0" presId="urn:microsoft.com/office/officeart/2005/8/layout/vList2"/>
    <dgm:cxn modelId="{FBC1CC9A-D038-487B-8027-15596D8E76D2}" type="presOf" srcId="{3BCD81CD-F14F-49C2-A3B0-EA9F60298409}" destId="{17C07F7E-BF9C-4706-ABF4-4BD5CF570477}" srcOrd="0" destOrd="0" presId="urn:microsoft.com/office/officeart/2005/8/layout/vList2"/>
    <dgm:cxn modelId="{EA111BAC-5AB1-4117-AAE2-B084B750D886}" srcId="{642A1E5F-99E5-444D-9584-E79449898A45}" destId="{072FE7F6-D5BA-4CCA-BB1F-776410AA30AD}" srcOrd="4" destOrd="0" parTransId="{6D9EBB9C-4A73-4F36-B3D0-DD438751B39D}" sibTransId="{604138F8-78B3-4019-B60F-5385A0C90528}"/>
    <dgm:cxn modelId="{B6A91EAC-073B-4C00-923A-8A542C3087FC}" type="presOf" srcId="{E19F9E5F-9977-4458-9E48-F907BDCE7CC9}" destId="{9F420CB2-C15E-4776-8B79-82BEC0FA6EC6}" srcOrd="0" destOrd="0" presId="urn:microsoft.com/office/officeart/2005/8/layout/vList2"/>
    <dgm:cxn modelId="{F9FC08CC-F521-4B60-A2A1-C3B262A4DA89}" type="presOf" srcId="{642A1E5F-99E5-444D-9584-E79449898A45}" destId="{F71455EF-10D3-4364-8BC0-AAE91A1986C6}" srcOrd="0" destOrd="0" presId="urn:microsoft.com/office/officeart/2005/8/layout/vList2"/>
    <dgm:cxn modelId="{71AB4AE0-9CF9-4759-A140-6FB79D9AB70B}" srcId="{642A1E5F-99E5-444D-9584-E79449898A45}" destId="{0D7E0B78-0313-4A6B-845D-B6A075A45269}" srcOrd="6" destOrd="0" parTransId="{94E16302-1679-48C4-991A-0B22A03F9BA2}" sibTransId="{D2B65AE4-B233-40C8-ADCE-D4F6EAD3C643}"/>
    <dgm:cxn modelId="{939A89F1-A053-48D5-87E2-277E04D20BBF}" type="presOf" srcId="{5AEA6C25-FDE0-4E6F-9CFB-4203F717FEFA}" destId="{DE7E22A8-5A44-4420-B39D-90C8D1FCE79D}" srcOrd="0" destOrd="0" presId="urn:microsoft.com/office/officeart/2005/8/layout/vList2"/>
    <dgm:cxn modelId="{D29FCA26-2FA1-4993-8764-29FAE93902CB}" type="presParOf" srcId="{F71455EF-10D3-4364-8BC0-AAE91A1986C6}" destId="{DE7E22A8-5A44-4420-B39D-90C8D1FCE79D}" srcOrd="0" destOrd="0" presId="urn:microsoft.com/office/officeart/2005/8/layout/vList2"/>
    <dgm:cxn modelId="{D6583980-A66C-49DE-AF95-A0AA87D5C7F0}" type="presParOf" srcId="{F71455EF-10D3-4364-8BC0-AAE91A1986C6}" destId="{A5AFEA28-B582-4EFA-B58E-542FBD932AC3}" srcOrd="1" destOrd="0" presId="urn:microsoft.com/office/officeart/2005/8/layout/vList2"/>
    <dgm:cxn modelId="{986E1959-861F-432B-8C0E-CB25A623B0AE}" type="presParOf" srcId="{F71455EF-10D3-4364-8BC0-AAE91A1986C6}" destId="{033A421A-7944-48E8-8AC8-BE84FBED58AD}" srcOrd="2" destOrd="0" presId="urn:microsoft.com/office/officeart/2005/8/layout/vList2"/>
    <dgm:cxn modelId="{1A5791E1-E8F2-40B0-A05E-383461C1FAE5}" type="presParOf" srcId="{F71455EF-10D3-4364-8BC0-AAE91A1986C6}" destId="{3613BB66-C6E3-4A23-BC9B-D7C1305889F6}" srcOrd="3" destOrd="0" presId="urn:microsoft.com/office/officeart/2005/8/layout/vList2"/>
    <dgm:cxn modelId="{86D47FF9-8F11-4007-84AA-973F1CFFE65A}" type="presParOf" srcId="{F71455EF-10D3-4364-8BC0-AAE91A1986C6}" destId="{9002DA7B-99E9-42F6-A0CE-266844474F8C}" srcOrd="4" destOrd="0" presId="urn:microsoft.com/office/officeart/2005/8/layout/vList2"/>
    <dgm:cxn modelId="{27A7AD17-0528-4320-B261-08677F8D8900}" type="presParOf" srcId="{F71455EF-10D3-4364-8BC0-AAE91A1986C6}" destId="{90D80754-272C-423E-AA18-3EBEEA79D6A4}" srcOrd="5" destOrd="0" presId="urn:microsoft.com/office/officeart/2005/8/layout/vList2"/>
    <dgm:cxn modelId="{92A9DDF5-D0FB-45CD-AEAB-F7E489A86504}" type="presParOf" srcId="{F71455EF-10D3-4364-8BC0-AAE91A1986C6}" destId="{17C07F7E-BF9C-4706-ABF4-4BD5CF570477}" srcOrd="6" destOrd="0" presId="urn:microsoft.com/office/officeart/2005/8/layout/vList2"/>
    <dgm:cxn modelId="{5AD6CEF3-91B7-48C0-90F5-F1C8935F036A}" type="presParOf" srcId="{F71455EF-10D3-4364-8BC0-AAE91A1986C6}" destId="{80AB1362-ACA8-4D91-A845-6BCF84E2BF46}" srcOrd="7" destOrd="0" presId="urn:microsoft.com/office/officeart/2005/8/layout/vList2"/>
    <dgm:cxn modelId="{61D0EF1F-159B-4CE8-B4D6-FBD1BCBDFEEF}" type="presParOf" srcId="{F71455EF-10D3-4364-8BC0-AAE91A1986C6}" destId="{4C1165AE-7E4D-447C-9C17-5F5B70EA7583}" srcOrd="8" destOrd="0" presId="urn:microsoft.com/office/officeart/2005/8/layout/vList2"/>
    <dgm:cxn modelId="{A7FDE39B-585F-4524-A67C-4BB1E1E4F087}" type="presParOf" srcId="{F71455EF-10D3-4364-8BC0-AAE91A1986C6}" destId="{5FCFECEB-01C1-4B7B-AB87-2716F0C4F50A}" srcOrd="9" destOrd="0" presId="urn:microsoft.com/office/officeart/2005/8/layout/vList2"/>
    <dgm:cxn modelId="{92405213-E19A-4DE0-9E3C-D6E5CF85DE71}" type="presParOf" srcId="{F71455EF-10D3-4364-8BC0-AAE91A1986C6}" destId="{9F420CB2-C15E-4776-8B79-82BEC0FA6EC6}" srcOrd="10" destOrd="0" presId="urn:microsoft.com/office/officeart/2005/8/layout/vList2"/>
    <dgm:cxn modelId="{821A687A-2D6E-4CA1-8DF3-CB6478AEE813}" type="presParOf" srcId="{F71455EF-10D3-4364-8BC0-AAE91A1986C6}" destId="{CFC119E7-FB24-4071-879D-C71C6D7595AD}" srcOrd="11" destOrd="0" presId="urn:microsoft.com/office/officeart/2005/8/layout/vList2"/>
    <dgm:cxn modelId="{211A2912-387F-4725-8F9B-6E2565F02C6A}" type="presParOf" srcId="{F71455EF-10D3-4364-8BC0-AAE91A1986C6}" destId="{98EAEF1C-2711-42FC-BB8F-34758C89BFAD}" srcOrd="12"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B79DE7CC-A620-4B71-BDEC-80D867F94F38}"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US"/>
        </a:p>
      </dgm:t>
    </dgm:pt>
    <dgm:pt modelId="{7BC4EE5A-A6CD-4008-8600-F0D0CF1E4064}">
      <dgm:prSet/>
      <dgm:spPr>
        <a:solidFill>
          <a:schemeClr val="accent5">
            <a:lumMod val="50000"/>
          </a:schemeClr>
        </a:solidFill>
      </dgm:spPr>
      <dgm:t>
        <a:bodyPr/>
        <a:lstStyle/>
        <a:p>
          <a:r>
            <a:rPr lang="en-US"/>
            <a:t>HUD released new low-and moderate- income summary data (LMISD) based on the 2016-2020 American Community Survey (ACS)`</a:t>
          </a:r>
        </a:p>
      </dgm:t>
    </dgm:pt>
    <dgm:pt modelId="{E8C21330-8449-487A-9CB2-A62EC94D40A9}" type="parTrans" cxnId="{D51CB984-FF58-4472-9DD6-634417584E63}">
      <dgm:prSet/>
      <dgm:spPr/>
      <dgm:t>
        <a:bodyPr/>
        <a:lstStyle/>
        <a:p>
          <a:endParaRPr lang="en-US"/>
        </a:p>
      </dgm:t>
    </dgm:pt>
    <dgm:pt modelId="{C6204E70-1964-43F4-98CE-027DF2424E97}" type="sibTrans" cxnId="{D51CB984-FF58-4472-9DD6-634417584E63}">
      <dgm:prSet/>
      <dgm:spPr/>
      <dgm:t>
        <a:bodyPr/>
        <a:lstStyle/>
        <a:p>
          <a:endParaRPr lang="en-US"/>
        </a:p>
      </dgm:t>
    </dgm:pt>
    <dgm:pt modelId="{90CF0BEC-2869-436E-AE5B-DF5FE4469581}">
      <dgm:prSet/>
      <dgm:spPr>
        <a:solidFill>
          <a:schemeClr val="accent5">
            <a:lumMod val="50000"/>
          </a:schemeClr>
        </a:solidFill>
      </dgm:spPr>
      <dgm:t>
        <a:bodyPr/>
        <a:lstStyle/>
        <a:p>
          <a:r>
            <a:rPr lang="en-US"/>
            <a:t>See Notice: CPD-24-04, Issued June 6, 2024  </a:t>
          </a:r>
          <a:r>
            <a:rPr lang="en-US">
              <a:hlinkClick xmlns:r="http://schemas.openxmlformats.org/officeDocument/2006/relationships" r:id="rId1"/>
            </a:rPr>
            <a:t>CPD-24-04.pdf (hud.gov)</a:t>
          </a:r>
          <a:endParaRPr lang="en-US"/>
        </a:p>
      </dgm:t>
    </dgm:pt>
    <dgm:pt modelId="{B95F81BC-B7D4-45AA-9378-BD2B59BD6356}" type="parTrans" cxnId="{DAB3E7BD-B194-4092-892E-15B892B1840D}">
      <dgm:prSet/>
      <dgm:spPr/>
      <dgm:t>
        <a:bodyPr/>
        <a:lstStyle/>
        <a:p>
          <a:endParaRPr lang="en-US"/>
        </a:p>
      </dgm:t>
    </dgm:pt>
    <dgm:pt modelId="{F423A999-C13D-42ED-BA63-B61888A4EB90}" type="sibTrans" cxnId="{DAB3E7BD-B194-4092-892E-15B892B1840D}">
      <dgm:prSet/>
      <dgm:spPr/>
      <dgm:t>
        <a:bodyPr/>
        <a:lstStyle/>
        <a:p>
          <a:endParaRPr lang="en-US"/>
        </a:p>
      </dgm:t>
    </dgm:pt>
    <dgm:pt modelId="{49A9DCF9-5FA3-4867-9E94-BBC8BD01ED7A}">
      <dgm:prSet/>
      <dgm:spPr>
        <a:solidFill>
          <a:schemeClr val="accent5">
            <a:lumMod val="50000"/>
          </a:schemeClr>
        </a:solidFill>
      </dgm:spPr>
      <dgm:t>
        <a:bodyPr/>
        <a:lstStyle/>
        <a:p>
          <a:r>
            <a:rPr lang="en-US"/>
            <a:t>Replaces LMISD based on the 2011-2015 ACS</a:t>
          </a:r>
        </a:p>
      </dgm:t>
    </dgm:pt>
    <dgm:pt modelId="{B1013723-FAA6-4C25-A8F5-4A6C42BD03B5}" type="parTrans" cxnId="{9541F071-FB78-4468-AA5F-AB80EC485378}">
      <dgm:prSet/>
      <dgm:spPr/>
      <dgm:t>
        <a:bodyPr/>
        <a:lstStyle/>
        <a:p>
          <a:endParaRPr lang="en-US"/>
        </a:p>
      </dgm:t>
    </dgm:pt>
    <dgm:pt modelId="{71BACD3A-19F9-46DB-B5C9-E81CEDC8C26F}" type="sibTrans" cxnId="{9541F071-FB78-4468-AA5F-AB80EC485378}">
      <dgm:prSet/>
      <dgm:spPr/>
      <dgm:t>
        <a:bodyPr/>
        <a:lstStyle/>
        <a:p>
          <a:endParaRPr lang="en-US"/>
        </a:p>
      </dgm:t>
    </dgm:pt>
    <dgm:pt modelId="{C48E43CD-8D47-4F56-9787-9B5544BEFBF2}">
      <dgm:prSet/>
      <dgm:spPr>
        <a:solidFill>
          <a:schemeClr val="accent5">
            <a:lumMod val="75000"/>
          </a:schemeClr>
        </a:solidFill>
      </dgm:spPr>
      <dgm:t>
        <a:bodyPr/>
        <a:lstStyle/>
        <a:p>
          <a:r>
            <a:rPr lang="en-US"/>
            <a:t>Effective Date August 1, 2024</a:t>
          </a:r>
        </a:p>
      </dgm:t>
    </dgm:pt>
    <dgm:pt modelId="{E4188CB4-4FEF-49D2-9D51-3E8DF72A18E5}" type="parTrans" cxnId="{7A1AEF64-ED4C-4470-9C6F-F3F2B29BA5E7}">
      <dgm:prSet/>
      <dgm:spPr/>
      <dgm:t>
        <a:bodyPr/>
        <a:lstStyle/>
        <a:p>
          <a:endParaRPr lang="en-US"/>
        </a:p>
      </dgm:t>
    </dgm:pt>
    <dgm:pt modelId="{26F97E89-281C-4058-8521-88436EAD725F}" type="sibTrans" cxnId="{7A1AEF64-ED4C-4470-9C6F-F3F2B29BA5E7}">
      <dgm:prSet/>
      <dgm:spPr/>
      <dgm:t>
        <a:bodyPr/>
        <a:lstStyle/>
        <a:p>
          <a:endParaRPr lang="en-US"/>
        </a:p>
      </dgm:t>
    </dgm:pt>
    <dgm:pt modelId="{B7BC186A-55C0-43BA-A0A7-1FC45365E128}">
      <dgm:prSet custT="1"/>
      <dgm:spPr>
        <a:solidFill>
          <a:schemeClr val="accent5">
            <a:lumMod val="75000"/>
          </a:schemeClr>
        </a:solidFill>
      </dgm:spPr>
      <dgm:t>
        <a:bodyPr/>
        <a:lstStyle/>
        <a:p>
          <a:r>
            <a:rPr lang="en-US" sz="1700" b="1" kern="1200"/>
            <a:t>*** FFY24 CDBG approved activities fall </a:t>
          </a:r>
          <a:r>
            <a:rPr lang="en-US" sz="1700" kern="1200">
              <a:solidFill>
                <a:srgbClr val="FFFFFF"/>
              </a:solidFill>
              <a:latin typeface="Trebuchet MS" panose="020B0603020202020204"/>
              <a:ea typeface="+mn-ea"/>
              <a:cs typeface="+mn-cs"/>
            </a:rPr>
            <a:t>under</a:t>
          </a:r>
          <a:r>
            <a:rPr lang="en-US" sz="1700" b="1" kern="1200"/>
            <a:t> the transition policy</a:t>
          </a:r>
          <a:endParaRPr lang="en-US" sz="1700" kern="1200"/>
        </a:p>
      </dgm:t>
    </dgm:pt>
    <dgm:pt modelId="{179B23C9-D9F5-4574-B0A7-39D88D10374B}" type="parTrans" cxnId="{0C7513AA-0D1E-4E50-9E7A-2A302AC745D8}">
      <dgm:prSet/>
      <dgm:spPr/>
      <dgm:t>
        <a:bodyPr/>
        <a:lstStyle/>
        <a:p>
          <a:endParaRPr lang="en-US"/>
        </a:p>
      </dgm:t>
    </dgm:pt>
    <dgm:pt modelId="{A3C4D0E4-54A7-4718-B127-C6603C26F7C7}" type="sibTrans" cxnId="{0C7513AA-0D1E-4E50-9E7A-2A302AC745D8}">
      <dgm:prSet/>
      <dgm:spPr/>
      <dgm:t>
        <a:bodyPr/>
        <a:lstStyle/>
        <a:p>
          <a:endParaRPr lang="en-US"/>
        </a:p>
      </dgm:t>
    </dgm:pt>
    <dgm:pt modelId="{DBA61096-8204-4347-9640-17492486F3B0}">
      <dgm:prSet/>
      <dgm:spPr>
        <a:solidFill>
          <a:schemeClr val="accent5">
            <a:lumMod val="75000"/>
          </a:schemeClr>
        </a:solidFill>
      </dgm:spPr>
      <dgm:t>
        <a:bodyPr/>
        <a:lstStyle/>
        <a:p>
          <a:r>
            <a:rPr lang="en-US"/>
            <a:t>Impact will be to FFY25 program year and possibly program amendments seeking to qualify under LMI area-wide</a:t>
          </a:r>
        </a:p>
      </dgm:t>
    </dgm:pt>
    <dgm:pt modelId="{0C387B54-D4C0-43F3-85CC-D38C6B57DDB4}" type="parTrans" cxnId="{C167121C-4F7E-4FB1-8620-5CA93F587241}">
      <dgm:prSet/>
      <dgm:spPr/>
      <dgm:t>
        <a:bodyPr/>
        <a:lstStyle/>
        <a:p>
          <a:endParaRPr lang="en-US"/>
        </a:p>
      </dgm:t>
    </dgm:pt>
    <dgm:pt modelId="{397390EB-0C78-481E-825B-16FBDF249520}" type="sibTrans" cxnId="{C167121C-4F7E-4FB1-8620-5CA93F587241}">
      <dgm:prSet/>
      <dgm:spPr/>
      <dgm:t>
        <a:bodyPr/>
        <a:lstStyle/>
        <a:p>
          <a:endParaRPr lang="en-US"/>
        </a:p>
      </dgm:t>
    </dgm:pt>
    <dgm:pt modelId="{35F1732D-C14C-4921-B7D9-5CFB66DDE7A9}">
      <dgm:prSet/>
      <dgm:spPr>
        <a:solidFill>
          <a:schemeClr val="accent3">
            <a:lumMod val="75000"/>
          </a:schemeClr>
        </a:solidFill>
      </dgm:spPr>
      <dgm:t>
        <a:bodyPr/>
        <a:lstStyle/>
        <a:p>
          <a:r>
            <a:rPr lang="en-US"/>
            <a:t>Examine numbers for planned multi-phase projects </a:t>
          </a:r>
        </a:p>
      </dgm:t>
    </dgm:pt>
    <dgm:pt modelId="{D13B1420-2B52-4AE6-8B1E-9E389699F4B7}" type="parTrans" cxnId="{DA14FFE7-4422-4EA5-B90F-F2E1DDFF673F}">
      <dgm:prSet/>
      <dgm:spPr/>
      <dgm:t>
        <a:bodyPr/>
        <a:lstStyle/>
        <a:p>
          <a:endParaRPr lang="en-US"/>
        </a:p>
      </dgm:t>
    </dgm:pt>
    <dgm:pt modelId="{78230228-E336-435B-91A5-5C3F5338ADFC}" type="sibTrans" cxnId="{DA14FFE7-4422-4EA5-B90F-F2E1DDFF673F}">
      <dgm:prSet/>
      <dgm:spPr/>
      <dgm:t>
        <a:bodyPr/>
        <a:lstStyle/>
        <a:p>
          <a:endParaRPr lang="en-US"/>
        </a:p>
      </dgm:t>
    </dgm:pt>
    <dgm:pt modelId="{CE17C8A7-B4E3-453A-91FB-D8240431D8D8}">
      <dgm:prSet/>
      <dgm:spPr>
        <a:solidFill>
          <a:schemeClr val="accent3">
            <a:lumMod val="75000"/>
          </a:schemeClr>
        </a:solidFill>
      </dgm:spPr>
      <dgm:t>
        <a:bodyPr/>
        <a:lstStyle/>
        <a:p>
          <a:r>
            <a:rPr lang="en-US"/>
            <a:t>EOHLC available for virtual meetings if wish to discuss</a:t>
          </a:r>
        </a:p>
      </dgm:t>
    </dgm:pt>
    <dgm:pt modelId="{8E670B04-968C-4B48-970A-E6AEBE23A9ED}" type="parTrans" cxnId="{91259C8C-9B51-4D32-80BD-27A397987783}">
      <dgm:prSet/>
      <dgm:spPr/>
      <dgm:t>
        <a:bodyPr/>
        <a:lstStyle/>
        <a:p>
          <a:endParaRPr lang="en-US"/>
        </a:p>
      </dgm:t>
    </dgm:pt>
    <dgm:pt modelId="{F7E6A5CA-483A-492A-AD10-B02DA850DCCC}" type="sibTrans" cxnId="{91259C8C-9B51-4D32-80BD-27A397987783}">
      <dgm:prSet/>
      <dgm:spPr/>
      <dgm:t>
        <a:bodyPr/>
        <a:lstStyle/>
        <a:p>
          <a:endParaRPr lang="en-US"/>
        </a:p>
      </dgm:t>
    </dgm:pt>
    <dgm:pt modelId="{149A57DC-CDEA-4C04-A084-370C8FD9B422}">
      <dgm:prSet/>
      <dgm:spPr>
        <a:solidFill>
          <a:schemeClr val="accent3">
            <a:lumMod val="75000"/>
          </a:schemeClr>
        </a:solidFill>
      </dgm:spPr>
      <dgm:t>
        <a:bodyPr/>
        <a:lstStyle/>
        <a:p>
          <a:r>
            <a:rPr lang="en-US"/>
            <a:t>Link to ACS 2016-2020 All Block Groups</a:t>
          </a:r>
          <a:r>
            <a:rPr lang="en-US">
              <a:solidFill>
                <a:srgbClr val="FF9966"/>
              </a:solidFill>
            </a:rPr>
            <a:t>: </a:t>
          </a:r>
          <a:r>
            <a:rPr lang="en-US">
              <a:solidFill>
                <a:srgbClr val="FFC000"/>
              </a:solidFill>
              <a:hlinkClick xmlns:r="http://schemas.openxmlformats.org/officeDocument/2006/relationships" r:id="rId2">
                <a:extLst>
                  <a:ext uri="{A12FA001-AC4F-418D-AE19-62706E023703}">
                    <ahyp:hlinkClr xmlns:ahyp="http://schemas.microsoft.com/office/drawing/2018/hyperlinkcolor" val="tx"/>
                  </a:ext>
                </a:extLst>
              </a:hlinkClick>
            </a:rPr>
            <a:t>LMISD - All Block Groups, Based on 2016-2020 ACS - HUD Exchange</a:t>
          </a:r>
          <a:endParaRPr lang="en-US">
            <a:solidFill>
              <a:srgbClr val="FFC000"/>
            </a:solidFill>
          </a:endParaRPr>
        </a:p>
      </dgm:t>
    </dgm:pt>
    <dgm:pt modelId="{1392F182-FA7A-4493-8424-E56A159E8A85}" type="parTrans" cxnId="{E979FE85-C07D-4B92-AF80-2C56CD704304}">
      <dgm:prSet/>
      <dgm:spPr/>
      <dgm:t>
        <a:bodyPr/>
        <a:lstStyle/>
        <a:p>
          <a:endParaRPr lang="en-US"/>
        </a:p>
      </dgm:t>
    </dgm:pt>
    <dgm:pt modelId="{C08E8C78-027D-45E7-B8B6-6E859FFCF130}" type="sibTrans" cxnId="{E979FE85-C07D-4B92-AF80-2C56CD704304}">
      <dgm:prSet/>
      <dgm:spPr/>
      <dgm:t>
        <a:bodyPr/>
        <a:lstStyle/>
        <a:p>
          <a:endParaRPr lang="en-US"/>
        </a:p>
      </dgm:t>
    </dgm:pt>
    <dgm:pt modelId="{1716F587-97F1-4D48-A303-E9C25B4BD14C}" type="pres">
      <dgm:prSet presAssocID="{B79DE7CC-A620-4B71-BDEC-80D867F94F38}" presName="diagram" presStyleCnt="0">
        <dgm:presLayoutVars>
          <dgm:dir/>
          <dgm:resizeHandles val="exact"/>
        </dgm:presLayoutVars>
      </dgm:prSet>
      <dgm:spPr/>
    </dgm:pt>
    <dgm:pt modelId="{FBB78B8B-8EED-4205-B57D-B59056014C9A}" type="pres">
      <dgm:prSet presAssocID="{7BC4EE5A-A6CD-4008-8600-F0D0CF1E4064}" presName="node" presStyleLbl="node1" presStyleIdx="0" presStyleCnt="9">
        <dgm:presLayoutVars>
          <dgm:bulletEnabled val="1"/>
        </dgm:presLayoutVars>
      </dgm:prSet>
      <dgm:spPr/>
    </dgm:pt>
    <dgm:pt modelId="{4A8A41DA-5359-43CB-9EB3-6661F0EB2517}" type="pres">
      <dgm:prSet presAssocID="{C6204E70-1964-43F4-98CE-027DF2424E97}" presName="sibTrans" presStyleCnt="0"/>
      <dgm:spPr/>
    </dgm:pt>
    <dgm:pt modelId="{B70E2F1D-6F34-424D-9E06-AC28B802F404}" type="pres">
      <dgm:prSet presAssocID="{90CF0BEC-2869-436E-AE5B-DF5FE4469581}" presName="node" presStyleLbl="node1" presStyleIdx="1" presStyleCnt="9">
        <dgm:presLayoutVars>
          <dgm:bulletEnabled val="1"/>
        </dgm:presLayoutVars>
      </dgm:prSet>
      <dgm:spPr/>
    </dgm:pt>
    <dgm:pt modelId="{3D5CBAE0-7A91-4199-A3A8-A207D0219AA1}" type="pres">
      <dgm:prSet presAssocID="{F423A999-C13D-42ED-BA63-B61888A4EB90}" presName="sibTrans" presStyleCnt="0"/>
      <dgm:spPr/>
    </dgm:pt>
    <dgm:pt modelId="{F08007F9-91AD-4493-9A95-644F47146ADE}" type="pres">
      <dgm:prSet presAssocID="{49A9DCF9-5FA3-4867-9E94-BBC8BD01ED7A}" presName="node" presStyleLbl="node1" presStyleIdx="2" presStyleCnt="9">
        <dgm:presLayoutVars>
          <dgm:bulletEnabled val="1"/>
        </dgm:presLayoutVars>
      </dgm:prSet>
      <dgm:spPr/>
    </dgm:pt>
    <dgm:pt modelId="{75C8EA34-1356-4554-A74B-6B5A266562F8}" type="pres">
      <dgm:prSet presAssocID="{71BACD3A-19F9-46DB-B5C9-E81CEDC8C26F}" presName="sibTrans" presStyleCnt="0"/>
      <dgm:spPr/>
    </dgm:pt>
    <dgm:pt modelId="{F29AB91C-FF1E-4C30-8AC1-075A986C5DA6}" type="pres">
      <dgm:prSet presAssocID="{C48E43CD-8D47-4F56-9787-9B5544BEFBF2}" presName="node" presStyleLbl="node1" presStyleIdx="3" presStyleCnt="9">
        <dgm:presLayoutVars>
          <dgm:bulletEnabled val="1"/>
        </dgm:presLayoutVars>
      </dgm:prSet>
      <dgm:spPr/>
    </dgm:pt>
    <dgm:pt modelId="{0FD46AA6-B0F0-4E77-92A0-7ED2340FC43C}" type="pres">
      <dgm:prSet presAssocID="{26F97E89-281C-4058-8521-88436EAD725F}" presName="sibTrans" presStyleCnt="0"/>
      <dgm:spPr/>
    </dgm:pt>
    <dgm:pt modelId="{8385A084-B8E1-49D1-A1D6-D16B53586F97}" type="pres">
      <dgm:prSet presAssocID="{B7BC186A-55C0-43BA-A0A7-1FC45365E128}" presName="node" presStyleLbl="node1" presStyleIdx="4" presStyleCnt="9">
        <dgm:presLayoutVars>
          <dgm:bulletEnabled val="1"/>
        </dgm:presLayoutVars>
      </dgm:prSet>
      <dgm:spPr/>
    </dgm:pt>
    <dgm:pt modelId="{6B7965E0-79A4-45E4-903D-E1AA8140AC34}" type="pres">
      <dgm:prSet presAssocID="{A3C4D0E4-54A7-4718-B127-C6603C26F7C7}" presName="sibTrans" presStyleCnt="0"/>
      <dgm:spPr/>
    </dgm:pt>
    <dgm:pt modelId="{5D2CE377-34A8-474F-977F-CA1134D22911}" type="pres">
      <dgm:prSet presAssocID="{DBA61096-8204-4347-9640-17492486F3B0}" presName="node" presStyleLbl="node1" presStyleIdx="5" presStyleCnt="9">
        <dgm:presLayoutVars>
          <dgm:bulletEnabled val="1"/>
        </dgm:presLayoutVars>
      </dgm:prSet>
      <dgm:spPr/>
    </dgm:pt>
    <dgm:pt modelId="{20385F5E-B7AE-4CBF-8610-A368D5C92B6B}" type="pres">
      <dgm:prSet presAssocID="{397390EB-0C78-481E-825B-16FBDF249520}" presName="sibTrans" presStyleCnt="0"/>
      <dgm:spPr/>
    </dgm:pt>
    <dgm:pt modelId="{E16C6FD5-E639-4738-B443-3E737B2423CA}" type="pres">
      <dgm:prSet presAssocID="{35F1732D-C14C-4921-B7D9-5CFB66DDE7A9}" presName="node" presStyleLbl="node1" presStyleIdx="6" presStyleCnt="9">
        <dgm:presLayoutVars>
          <dgm:bulletEnabled val="1"/>
        </dgm:presLayoutVars>
      </dgm:prSet>
      <dgm:spPr/>
    </dgm:pt>
    <dgm:pt modelId="{D65121CD-0892-4FA4-9F45-E091C7FF71FE}" type="pres">
      <dgm:prSet presAssocID="{78230228-E336-435B-91A5-5C3F5338ADFC}" presName="sibTrans" presStyleCnt="0"/>
      <dgm:spPr/>
    </dgm:pt>
    <dgm:pt modelId="{F44288AB-1AD5-4E5F-851C-B3CD7CD0BC05}" type="pres">
      <dgm:prSet presAssocID="{CE17C8A7-B4E3-453A-91FB-D8240431D8D8}" presName="node" presStyleLbl="node1" presStyleIdx="7" presStyleCnt="9">
        <dgm:presLayoutVars>
          <dgm:bulletEnabled val="1"/>
        </dgm:presLayoutVars>
      </dgm:prSet>
      <dgm:spPr/>
    </dgm:pt>
    <dgm:pt modelId="{BF83A1F5-CF59-4B1E-ACC3-61A2ADDE76DB}" type="pres">
      <dgm:prSet presAssocID="{F7E6A5CA-483A-492A-AD10-B02DA850DCCC}" presName="sibTrans" presStyleCnt="0"/>
      <dgm:spPr/>
    </dgm:pt>
    <dgm:pt modelId="{B6C304B9-F61A-417A-85A9-D6A32A6CE229}" type="pres">
      <dgm:prSet presAssocID="{149A57DC-CDEA-4C04-A084-370C8FD9B422}" presName="node" presStyleLbl="node1" presStyleIdx="8" presStyleCnt="9">
        <dgm:presLayoutVars>
          <dgm:bulletEnabled val="1"/>
        </dgm:presLayoutVars>
      </dgm:prSet>
      <dgm:spPr/>
    </dgm:pt>
  </dgm:ptLst>
  <dgm:cxnLst>
    <dgm:cxn modelId="{C167121C-4F7E-4FB1-8620-5CA93F587241}" srcId="{B79DE7CC-A620-4B71-BDEC-80D867F94F38}" destId="{DBA61096-8204-4347-9640-17492486F3B0}" srcOrd="5" destOrd="0" parTransId="{0C387B54-D4C0-43F3-85CC-D38C6B57DDB4}" sibTransId="{397390EB-0C78-481E-825B-16FBDF249520}"/>
    <dgm:cxn modelId="{35506931-6234-444E-A8F6-1F9FAFBD74D5}" type="presOf" srcId="{149A57DC-CDEA-4C04-A084-370C8FD9B422}" destId="{B6C304B9-F61A-417A-85A9-D6A32A6CE229}" srcOrd="0" destOrd="0" presId="urn:microsoft.com/office/officeart/2005/8/layout/default"/>
    <dgm:cxn modelId="{A1D10933-6072-4085-8FDB-A3A9DDD78938}" type="presOf" srcId="{35F1732D-C14C-4921-B7D9-5CFB66DDE7A9}" destId="{E16C6FD5-E639-4738-B443-3E737B2423CA}" srcOrd="0" destOrd="0" presId="urn:microsoft.com/office/officeart/2005/8/layout/default"/>
    <dgm:cxn modelId="{7A1AEF64-ED4C-4470-9C6F-F3F2B29BA5E7}" srcId="{B79DE7CC-A620-4B71-BDEC-80D867F94F38}" destId="{C48E43CD-8D47-4F56-9787-9B5544BEFBF2}" srcOrd="3" destOrd="0" parTransId="{E4188CB4-4FEF-49D2-9D51-3E8DF72A18E5}" sibTransId="{26F97E89-281C-4058-8521-88436EAD725F}"/>
    <dgm:cxn modelId="{1527ED4F-A25F-4E6B-947D-7BFB7244CFD7}" type="presOf" srcId="{DBA61096-8204-4347-9640-17492486F3B0}" destId="{5D2CE377-34A8-474F-977F-CA1134D22911}" srcOrd="0" destOrd="0" presId="urn:microsoft.com/office/officeart/2005/8/layout/default"/>
    <dgm:cxn modelId="{E0A57270-FD93-4071-A098-ED8CD126CB52}" type="presOf" srcId="{90CF0BEC-2869-436E-AE5B-DF5FE4469581}" destId="{B70E2F1D-6F34-424D-9E06-AC28B802F404}" srcOrd="0" destOrd="0" presId="urn:microsoft.com/office/officeart/2005/8/layout/default"/>
    <dgm:cxn modelId="{24512F71-D6CD-4CDF-8D9C-C5B0B3091111}" type="presOf" srcId="{CE17C8A7-B4E3-453A-91FB-D8240431D8D8}" destId="{F44288AB-1AD5-4E5F-851C-B3CD7CD0BC05}" srcOrd="0" destOrd="0" presId="urn:microsoft.com/office/officeart/2005/8/layout/default"/>
    <dgm:cxn modelId="{39EFA971-DF42-43FD-AA39-70AC38611A22}" type="presOf" srcId="{49A9DCF9-5FA3-4867-9E94-BBC8BD01ED7A}" destId="{F08007F9-91AD-4493-9A95-644F47146ADE}" srcOrd="0" destOrd="0" presId="urn:microsoft.com/office/officeart/2005/8/layout/default"/>
    <dgm:cxn modelId="{9541F071-FB78-4468-AA5F-AB80EC485378}" srcId="{B79DE7CC-A620-4B71-BDEC-80D867F94F38}" destId="{49A9DCF9-5FA3-4867-9E94-BBC8BD01ED7A}" srcOrd="2" destOrd="0" parTransId="{B1013723-FAA6-4C25-A8F5-4A6C42BD03B5}" sibTransId="{71BACD3A-19F9-46DB-B5C9-E81CEDC8C26F}"/>
    <dgm:cxn modelId="{D51CB984-FF58-4472-9DD6-634417584E63}" srcId="{B79DE7CC-A620-4B71-BDEC-80D867F94F38}" destId="{7BC4EE5A-A6CD-4008-8600-F0D0CF1E4064}" srcOrd="0" destOrd="0" parTransId="{E8C21330-8449-487A-9CB2-A62EC94D40A9}" sibTransId="{C6204E70-1964-43F4-98CE-027DF2424E97}"/>
    <dgm:cxn modelId="{E979FE85-C07D-4B92-AF80-2C56CD704304}" srcId="{B79DE7CC-A620-4B71-BDEC-80D867F94F38}" destId="{149A57DC-CDEA-4C04-A084-370C8FD9B422}" srcOrd="8" destOrd="0" parTransId="{1392F182-FA7A-4493-8424-E56A159E8A85}" sibTransId="{C08E8C78-027D-45E7-B8B6-6E859FFCF130}"/>
    <dgm:cxn modelId="{91259C8C-9B51-4D32-80BD-27A397987783}" srcId="{B79DE7CC-A620-4B71-BDEC-80D867F94F38}" destId="{CE17C8A7-B4E3-453A-91FB-D8240431D8D8}" srcOrd="7" destOrd="0" parTransId="{8E670B04-968C-4B48-970A-E6AEBE23A9ED}" sibTransId="{F7E6A5CA-483A-492A-AD10-B02DA850DCCC}"/>
    <dgm:cxn modelId="{050E13A2-D27E-4680-A777-F3AB216D9D5D}" type="presOf" srcId="{B79DE7CC-A620-4B71-BDEC-80D867F94F38}" destId="{1716F587-97F1-4D48-A303-E9C25B4BD14C}" srcOrd="0" destOrd="0" presId="urn:microsoft.com/office/officeart/2005/8/layout/default"/>
    <dgm:cxn modelId="{0C7513AA-0D1E-4E50-9E7A-2A302AC745D8}" srcId="{B79DE7CC-A620-4B71-BDEC-80D867F94F38}" destId="{B7BC186A-55C0-43BA-A0A7-1FC45365E128}" srcOrd="4" destOrd="0" parTransId="{179B23C9-D9F5-4574-B0A7-39D88D10374B}" sibTransId="{A3C4D0E4-54A7-4718-B127-C6603C26F7C7}"/>
    <dgm:cxn modelId="{16B539B3-AE39-4520-8991-853DA0D18EFB}" type="presOf" srcId="{7BC4EE5A-A6CD-4008-8600-F0D0CF1E4064}" destId="{FBB78B8B-8EED-4205-B57D-B59056014C9A}" srcOrd="0" destOrd="0" presId="urn:microsoft.com/office/officeart/2005/8/layout/default"/>
    <dgm:cxn modelId="{DAB3E7BD-B194-4092-892E-15B892B1840D}" srcId="{B79DE7CC-A620-4B71-BDEC-80D867F94F38}" destId="{90CF0BEC-2869-436E-AE5B-DF5FE4469581}" srcOrd="1" destOrd="0" parTransId="{B95F81BC-B7D4-45AA-9378-BD2B59BD6356}" sibTransId="{F423A999-C13D-42ED-BA63-B61888A4EB90}"/>
    <dgm:cxn modelId="{4A8EFBE2-46AD-4D99-AC92-B5F90C38E378}" type="presOf" srcId="{B7BC186A-55C0-43BA-A0A7-1FC45365E128}" destId="{8385A084-B8E1-49D1-A1D6-D16B53586F97}" srcOrd="0" destOrd="0" presId="urn:microsoft.com/office/officeart/2005/8/layout/default"/>
    <dgm:cxn modelId="{8D6980E3-E0C6-4381-AB30-B1930996DAB9}" type="presOf" srcId="{C48E43CD-8D47-4F56-9787-9B5544BEFBF2}" destId="{F29AB91C-FF1E-4C30-8AC1-075A986C5DA6}" srcOrd="0" destOrd="0" presId="urn:microsoft.com/office/officeart/2005/8/layout/default"/>
    <dgm:cxn modelId="{DA14FFE7-4422-4EA5-B90F-F2E1DDFF673F}" srcId="{B79DE7CC-A620-4B71-BDEC-80D867F94F38}" destId="{35F1732D-C14C-4921-B7D9-5CFB66DDE7A9}" srcOrd="6" destOrd="0" parTransId="{D13B1420-2B52-4AE6-8B1E-9E389699F4B7}" sibTransId="{78230228-E336-435B-91A5-5C3F5338ADFC}"/>
    <dgm:cxn modelId="{0D2D0E1B-B439-4FB1-ADC9-3F28BEDF1E6D}" type="presParOf" srcId="{1716F587-97F1-4D48-A303-E9C25B4BD14C}" destId="{FBB78B8B-8EED-4205-B57D-B59056014C9A}" srcOrd="0" destOrd="0" presId="urn:microsoft.com/office/officeart/2005/8/layout/default"/>
    <dgm:cxn modelId="{A60682E6-3E7D-4034-BE34-CA9D2509D709}" type="presParOf" srcId="{1716F587-97F1-4D48-A303-E9C25B4BD14C}" destId="{4A8A41DA-5359-43CB-9EB3-6661F0EB2517}" srcOrd="1" destOrd="0" presId="urn:microsoft.com/office/officeart/2005/8/layout/default"/>
    <dgm:cxn modelId="{71A86501-AD7F-4BF4-88D8-37D630D2B5E4}" type="presParOf" srcId="{1716F587-97F1-4D48-A303-E9C25B4BD14C}" destId="{B70E2F1D-6F34-424D-9E06-AC28B802F404}" srcOrd="2" destOrd="0" presId="urn:microsoft.com/office/officeart/2005/8/layout/default"/>
    <dgm:cxn modelId="{F729A7E8-ACD1-4B34-B756-C8C157E9C2A4}" type="presParOf" srcId="{1716F587-97F1-4D48-A303-E9C25B4BD14C}" destId="{3D5CBAE0-7A91-4199-A3A8-A207D0219AA1}" srcOrd="3" destOrd="0" presId="urn:microsoft.com/office/officeart/2005/8/layout/default"/>
    <dgm:cxn modelId="{E8208355-92F0-4E02-90CD-3BF1F55ADE38}" type="presParOf" srcId="{1716F587-97F1-4D48-A303-E9C25B4BD14C}" destId="{F08007F9-91AD-4493-9A95-644F47146ADE}" srcOrd="4" destOrd="0" presId="urn:microsoft.com/office/officeart/2005/8/layout/default"/>
    <dgm:cxn modelId="{1D5CE2E4-06B8-49E7-B927-615735FF2FC0}" type="presParOf" srcId="{1716F587-97F1-4D48-A303-E9C25B4BD14C}" destId="{75C8EA34-1356-4554-A74B-6B5A266562F8}" srcOrd="5" destOrd="0" presId="urn:microsoft.com/office/officeart/2005/8/layout/default"/>
    <dgm:cxn modelId="{C237E50D-5BE0-4893-86CE-2619914A8B93}" type="presParOf" srcId="{1716F587-97F1-4D48-A303-E9C25B4BD14C}" destId="{F29AB91C-FF1E-4C30-8AC1-075A986C5DA6}" srcOrd="6" destOrd="0" presId="urn:microsoft.com/office/officeart/2005/8/layout/default"/>
    <dgm:cxn modelId="{D55A8E6D-4B83-4AFF-B204-B4B4B4555EC4}" type="presParOf" srcId="{1716F587-97F1-4D48-A303-E9C25B4BD14C}" destId="{0FD46AA6-B0F0-4E77-92A0-7ED2340FC43C}" srcOrd="7" destOrd="0" presId="urn:microsoft.com/office/officeart/2005/8/layout/default"/>
    <dgm:cxn modelId="{204F9749-5514-4620-8E50-E423EA011395}" type="presParOf" srcId="{1716F587-97F1-4D48-A303-E9C25B4BD14C}" destId="{8385A084-B8E1-49D1-A1D6-D16B53586F97}" srcOrd="8" destOrd="0" presId="urn:microsoft.com/office/officeart/2005/8/layout/default"/>
    <dgm:cxn modelId="{DC413A99-30D4-44D3-A791-0C0471235128}" type="presParOf" srcId="{1716F587-97F1-4D48-A303-E9C25B4BD14C}" destId="{6B7965E0-79A4-45E4-903D-E1AA8140AC34}" srcOrd="9" destOrd="0" presId="urn:microsoft.com/office/officeart/2005/8/layout/default"/>
    <dgm:cxn modelId="{5AE9CCC4-4F94-42AF-800A-D7D752AC2BDE}" type="presParOf" srcId="{1716F587-97F1-4D48-A303-E9C25B4BD14C}" destId="{5D2CE377-34A8-474F-977F-CA1134D22911}" srcOrd="10" destOrd="0" presId="urn:microsoft.com/office/officeart/2005/8/layout/default"/>
    <dgm:cxn modelId="{2ED5C12F-CE0E-4D20-92D6-EEF1C8FAB4BC}" type="presParOf" srcId="{1716F587-97F1-4D48-A303-E9C25B4BD14C}" destId="{20385F5E-B7AE-4CBF-8610-A368D5C92B6B}" srcOrd="11" destOrd="0" presId="urn:microsoft.com/office/officeart/2005/8/layout/default"/>
    <dgm:cxn modelId="{2D6DF7B3-6977-4E06-A472-8264AF3F820B}" type="presParOf" srcId="{1716F587-97F1-4D48-A303-E9C25B4BD14C}" destId="{E16C6FD5-E639-4738-B443-3E737B2423CA}" srcOrd="12" destOrd="0" presId="urn:microsoft.com/office/officeart/2005/8/layout/default"/>
    <dgm:cxn modelId="{7E163547-63A4-44A8-9ABB-97644682B89D}" type="presParOf" srcId="{1716F587-97F1-4D48-A303-E9C25B4BD14C}" destId="{D65121CD-0892-4FA4-9F45-E091C7FF71FE}" srcOrd="13" destOrd="0" presId="urn:microsoft.com/office/officeart/2005/8/layout/default"/>
    <dgm:cxn modelId="{A9E17557-EE86-477A-943F-062AD36A8CC4}" type="presParOf" srcId="{1716F587-97F1-4D48-A303-E9C25B4BD14C}" destId="{F44288AB-1AD5-4E5F-851C-B3CD7CD0BC05}" srcOrd="14" destOrd="0" presId="urn:microsoft.com/office/officeart/2005/8/layout/default"/>
    <dgm:cxn modelId="{C8D830C7-FB13-448A-B011-6B7388E1D135}" type="presParOf" srcId="{1716F587-97F1-4D48-A303-E9C25B4BD14C}" destId="{BF83A1F5-CF59-4B1E-ACC3-61A2ADDE76DB}" srcOrd="15" destOrd="0" presId="urn:microsoft.com/office/officeart/2005/8/layout/default"/>
    <dgm:cxn modelId="{CEFCCE4A-ACEF-4A5D-98EA-B942C3B55F52}" type="presParOf" srcId="{1716F587-97F1-4D48-A303-E9C25B4BD14C}" destId="{B6C304B9-F61A-417A-85A9-D6A32A6CE229}" srcOrd="16"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D45F41F-89C9-4F10-B643-8E16AC503DA4}">
      <dsp:nvSpPr>
        <dsp:cNvPr id="0" name=""/>
        <dsp:cNvSpPr/>
      </dsp:nvSpPr>
      <dsp:spPr>
        <a:xfrm>
          <a:off x="35" y="373739"/>
          <a:ext cx="3370808" cy="1348323"/>
        </a:xfrm>
        <a:prstGeom prst="rect">
          <a:avLst/>
        </a:prstGeom>
        <a:solidFill>
          <a:schemeClr val="accent4">
            <a:lumMod val="75000"/>
          </a:schemeClr>
        </a:solidFill>
        <a:ln w="25400"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9136" tIns="113792" rIns="199136" bIns="113792" numCol="1" spcCol="1270" anchor="ctr" anchorCtr="0">
          <a:noAutofit/>
        </a:bodyPr>
        <a:lstStyle/>
        <a:p>
          <a:pPr marL="0" lvl="0" indent="0" algn="ctr" defTabSz="1244600">
            <a:lnSpc>
              <a:spcPct val="90000"/>
            </a:lnSpc>
            <a:spcBef>
              <a:spcPct val="0"/>
            </a:spcBef>
            <a:spcAft>
              <a:spcPct val="35000"/>
            </a:spcAft>
            <a:buNone/>
          </a:pPr>
          <a:r>
            <a:rPr lang="en-US" sz="2800" kern="1200"/>
            <a:t>Community Development Fund </a:t>
          </a:r>
        </a:p>
      </dsp:txBody>
      <dsp:txXfrm>
        <a:off x="35" y="373739"/>
        <a:ext cx="3370808" cy="1348323"/>
      </dsp:txXfrm>
    </dsp:sp>
    <dsp:sp modelId="{9E2EB39B-6EF1-46ED-8647-F497CD86049D}">
      <dsp:nvSpPr>
        <dsp:cNvPr id="0" name=""/>
        <dsp:cNvSpPr/>
      </dsp:nvSpPr>
      <dsp:spPr>
        <a:xfrm>
          <a:off x="35" y="1722062"/>
          <a:ext cx="3370808" cy="1998359"/>
        </a:xfrm>
        <a:prstGeom prst="rect">
          <a:avLst/>
        </a:prstGeom>
        <a:solidFill>
          <a:schemeClr val="accent5">
            <a:lumMod val="20000"/>
            <a:lumOff val="80000"/>
            <a:alpha val="90000"/>
          </a:schemeClr>
        </a:solidFill>
        <a:ln w="25400" cap="flat" cmpd="sng" algn="ctr">
          <a:solidFill>
            <a:schemeClr val="accent5">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49352" tIns="149352" rIns="199136" bIns="224028" numCol="1" spcCol="1270" anchor="t" anchorCtr="0">
          <a:noAutofit/>
        </a:bodyPr>
        <a:lstStyle/>
        <a:p>
          <a:pPr marL="285750" lvl="1" indent="-285750" algn="l" defTabSz="1244600">
            <a:lnSpc>
              <a:spcPct val="90000"/>
            </a:lnSpc>
            <a:spcBef>
              <a:spcPct val="0"/>
            </a:spcBef>
            <a:spcAft>
              <a:spcPct val="15000"/>
            </a:spcAft>
            <a:buChar char="•"/>
          </a:pPr>
          <a:r>
            <a:rPr lang="en-US" sz="2800" kern="1200"/>
            <a:t>$29,870,416 awarded</a:t>
          </a:r>
        </a:p>
        <a:p>
          <a:pPr marL="285750" lvl="1" indent="-285750" algn="l" defTabSz="1244600">
            <a:lnSpc>
              <a:spcPct val="90000"/>
            </a:lnSpc>
            <a:spcBef>
              <a:spcPct val="0"/>
            </a:spcBef>
            <a:spcAft>
              <a:spcPct val="15000"/>
            </a:spcAft>
            <a:buChar char="•"/>
          </a:pPr>
          <a:r>
            <a:rPr lang="en-US" sz="2800" kern="1200"/>
            <a:t> 30 grants </a:t>
          </a:r>
        </a:p>
        <a:p>
          <a:pPr marL="285750" lvl="1" indent="-285750" algn="l" defTabSz="1244600">
            <a:lnSpc>
              <a:spcPct val="90000"/>
            </a:lnSpc>
            <a:spcBef>
              <a:spcPct val="0"/>
            </a:spcBef>
            <a:spcAft>
              <a:spcPct val="15000"/>
            </a:spcAft>
            <a:buChar char="•"/>
          </a:pPr>
          <a:r>
            <a:rPr lang="en-US" sz="2800" kern="1200"/>
            <a:t> 55 communities</a:t>
          </a:r>
        </a:p>
      </dsp:txBody>
      <dsp:txXfrm>
        <a:off x="35" y="1722062"/>
        <a:ext cx="3370808" cy="1998359"/>
      </dsp:txXfrm>
    </dsp:sp>
    <dsp:sp modelId="{D8C8D882-96F1-4459-AFEA-D4668B766035}">
      <dsp:nvSpPr>
        <dsp:cNvPr id="0" name=""/>
        <dsp:cNvSpPr/>
      </dsp:nvSpPr>
      <dsp:spPr>
        <a:xfrm>
          <a:off x="3842756" y="373739"/>
          <a:ext cx="3370808" cy="1348323"/>
        </a:xfrm>
        <a:prstGeom prst="rect">
          <a:avLst/>
        </a:prstGeom>
        <a:solidFill>
          <a:schemeClr val="accent4">
            <a:lumMod val="75000"/>
          </a:schemeClr>
        </a:solidFill>
        <a:ln w="25400" cap="flat" cmpd="sng" algn="ctr">
          <a:solidFill>
            <a:schemeClr val="accent5">
              <a:hueOff val="-1837137"/>
              <a:satOff val="270"/>
              <a:lumOff val="-6471"/>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9136" tIns="113792" rIns="199136" bIns="113792" numCol="1" spcCol="1270" anchor="ctr" anchorCtr="0">
          <a:noAutofit/>
        </a:bodyPr>
        <a:lstStyle/>
        <a:p>
          <a:pPr marL="0" lvl="0" indent="0" algn="ctr" defTabSz="1244600">
            <a:lnSpc>
              <a:spcPct val="90000"/>
            </a:lnSpc>
            <a:spcBef>
              <a:spcPct val="0"/>
            </a:spcBef>
            <a:spcAft>
              <a:spcPct val="35000"/>
            </a:spcAft>
            <a:buNone/>
          </a:pPr>
          <a:r>
            <a:rPr lang="en-US" sz="2800" kern="1200"/>
            <a:t>Mini-Entitlements</a:t>
          </a:r>
        </a:p>
      </dsp:txBody>
      <dsp:txXfrm>
        <a:off x="3842756" y="373739"/>
        <a:ext cx="3370808" cy="1348323"/>
      </dsp:txXfrm>
    </dsp:sp>
    <dsp:sp modelId="{DD6E95F0-0F8E-4118-B16F-66E817024067}">
      <dsp:nvSpPr>
        <dsp:cNvPr id="0" name=""/>
        <dsp:cNvSpPr/>
      </dsp:nvSpPr>
      <dsp:spPr>
        <a:xfrm>
          <a:off x="3842756" y="1722062"/>
          <a:ext cx="3370808" cy="1998359"/>
        </a:xfrm>
        <a:prstGeom prst="rect">
          <a:avLst/>
        </a:prstGeom>
        <a:solidFill>
          <a:schemeClr val="accent5">
            <a:lumMod val="20000"/>
            <a:lumOff val="80000"/>
            <a:alpha val="90000"/>
          </a:schemeClr>
        </a:solidFill>
        <a:ln w="25400" cap="flat" cmpd="sng" algn="ctr">
          <a:solidFill>
            <a:schemeClr val="accent5">
              <a:tint val="40000"/>
              <a:alpha val="90000"/>
              <a:hueOff val="-1769133"/>
              <a:satOff val="-2316"/>
              <a:lumOff val="-1137"/>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49352" tIns="149352" rIns="199136" bIns="224028" numCol="1" spcCol="1270" anchor="t" anchorCtr="0">
          <a:noAutofit/>
        </a:bodyPr>
        <a:lstStyle/>
        <a:p>
          <a:pPr marL="285750" lvl="1" indent="-285750" algn="l" defTabSz="1244600">
            <a:lnSpc>
              <a:spcPct val="90000"/>
            </a:lnSpc>
            <a:spcBef>
              <a:spcPct val="0"/>
            </a:spcBef>
            <a:spcAft>
              <a:spcPct val="15000"/>
            </a:spcAft>
            <a:buChar char="•"/>
          </a:pPr>
          <a:r>
            <a:rPr lang="en-US" sz="2800" kern="1200"/>
            <a:t>$9,218,828 awarded </a:t>
          </a:r>
        </a:p>
        <a:p>
          <a:pPr marL="285750" lvl="1" indent="-285750" algn="l" defTabSz="1244600">
            <a:lnSpc>
              <a:spcPct val="90000"/>
            </a:lnSpc>
            <a:spcBef>
              <a:spcPct val="0"/>
            </a:spcBef>
            <a:spcAft>
              <a:spcPct val="15000"/>
            </a:spcAft>
            <a:buChar char="•"/>
          </a:pPr>
          <a:r>
            <a:rPr lang="en-US" sz="2800" kern="1200"/>
            <a:t> 10 grants</a:t>
          </a:r>
        </a:p>
      </dsp:txBody>
      <dsp:txXfrm>
        <a:off x="3842756" y="1722062"/>
        <a:ext cx="3370808" cy="1998359"/>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097C6D2-3980-4136-BACA-C45D4717BD76}">
      <dsp:nvSpPr>
        <dsp:cNvPr id="0" name=""/>
        <dsp:cNvSpPr/>
      </dsp:nvSpPr>
      <dsp:spPr>
        <a:xfrm>
          <a:off x="0" y="0"/>
          <a:ext cx="8127603" cy="0"/>
        </a:xfrm>
        <a:prstGeom prst="line">
          <a:avLst/>
        </a:prstGeom>
        <a:solidFill>
          <a:schemeClr val="accent2">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921A272-9D7C-4D74-B03A-1BABB32DFE80}">
      <dsp:nvSpPr>
        <dsp:cNvPr id="0" name=""/>
        <dsp:cNvSpPr/>
      </dsp:nvSpPr>
      <dsp:spPr>
        <a:xfrm>
          <a:off x="0" y="0"/>
          <a:ext cx="8127603" cy="56313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t" anchorCtr="0">
          <a:noAutofit/>
        </a:bodyPr>
        <a:lstStyle/>
        <a:p>
          <a:pPr marL="0" lvl="0" indent="0" algn="l" defTabSz="977900">
            <a:lnSpc>
              <a:spcPct val="90000"/>
            </a:lnSpc>
            <a:spcBef>
              <a:spcPct val="0"/>
            </a:spcBef>
            <a:spcAft>
              <a:spcPct val="35000"/>
            </a:spcAft>
            <a:buNone/>
          </a:pPr>
          <a:r>
            <a:rPr lang="en-US" sz="2200" kern="1200"/>
            <a:t>“QPRs, Extensions, Amendments” – the basics</a:t>
          </a:r>
        </a:p>
      </dsp:txBody>
      <dsp:txXfrm>
        <a:off x="0" y="0"/>
        <a:ext cx="8127603" cy="563136"/>
      </dsp:txXfrm>
    </dsp:sp>
    <dsp:sp modelId="{C043F735-D20F-4146-B144-3B1E2418B325}">
      <dsp:nvSpPr>
        <dsp:cNvPr id="0" name=""/>
        <dsp:cNvSpPr/>
      </dsp:nvSpPr>
      <dsp:spPr>
        <a:xfrm>
          <a:off x="0" y="563136"/>
          <a:ext cx="8127603" cy="0"/>
        </a:xfrm>
        <a:prstGeom prst="line">
          <a:avLst/>
        </a:prstGeom>
        <a:solidFill>
          <a:schemeClr val="accent3">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6E1E25D-6881-418B-97E9-B9D28F1EAE03}">
      <dsp:nvSpPr>
        <dsp:cNvPr id="0" name=""/>
        <dsp:cNvSpPr/>
      </dsp:nvSpPr>
      <dsp:spPr>
        <a:xfrm>
          <a:off x="0" y="563136"/>
          <a:ext cx="8127603" cy="56313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t" anchorCtr="0">
          <a:noAutofit/>
        </a:bodyPr>
        <a:lstStyle/>
        <a:p>
          <a:pPr marL="0" lvl="0" indent="0" algn="l" defTabSz="977900">
            <a:lnSpc>
              <a:spcPct val="90000"/>
            </a:lnSpc>
            <a:spcBef>
              <a:spcPct val="0"/>
            </a:spcBef>
            <a:spcAft>
              <a:spcPct val="35000"/>
            </a:spcAft>
            <a:buNone/>
          </a:pPr>
          <a:r>
            <a:rPr lang="en-US" sz="2200" kern="1200"/>
            <a:t>GMS Guidance</a:t>
          </a:r>
        </a:p>
      </dsp:txBody>
      <dsp:txXfrm>
        <a:off x="0" y="563136"/>
        <a:ext cx="8127603" cy="563136"/>
      </dsp:txXfrm>
    </dsp:sp>
    <dsp:sp modelId="{AA53C020-7D11-4B2D-9200-20531F127052}">
      <dsp:nvSpPr>
        <dsp:cNvPr id="0" name=""/>
        <dsp:cNvSpPr/>
      </dsp:nvSpPr>
      <dsp:spPr>
        <a:xfrm>
          <a:off x="0" y="1126273"/>
          <a:ext cx="8127603" cy="0"/>
        </a:xfrm>
        <a:prstGeom prst="line">
          <a:avLst/>
        </a:prstGeom>
        <a:solidFill>
          <a:schemeClr val="accent4">
            <a:hueOff val="0"/>
            <a:satOff val="0"/>
            <a:lumOff val="0"/>
            <a:alphaOff val="0"/>
          </a:schemeClr>
        </a:solidFill>
        <a:ln w="2540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E54A248-4A5F-45D5-8316-7DCE1E45483F}">
      <dsp:nvSpPr>
        <dsp:cNvPr id="0" name=""/>
        <dsp:cNvSpPr/>
      </dsp:nvSpPr>
      <dsp:spPr>
        <a:xfrm>
          <a:off x="0" y="1126272"/>
          <a:ext cx="8127603" cy="56313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t" anchorCtr="0">
          <a:noAutofit/>
        </a:bodyPr>
        <a:lstStyle/>
        <a:p>
          <a:pPr marL="0" lvl="0" indent="0" algn="l" defTabSz="977900">
            <a:lnSpc>
              <a:spcPct val="90000"/>
            </a:lnSpc>
            <a:spcBef>
              <a:spcPct val="0"/>
            </a:spcBef>
            <a:spcAft>
              <a:spcPct val="35000"/>
            </a:spcAft>
            <a:buNone/>
          </a:pPr>
          <a:r>
            <a:rPr lang="en-US" sz="2200" kern="1200"/>
            <a:t>Performance Measures/Lead Paint Reporting</a:t>
          </a:r>
        </a:p>
      </dsp:txBody>
      <dsp:txXfrm>
        <a:off x="0" y="1126272"/>
        <a:ext cx="8127603" cy="563136"/>
      </dsp:txXfrm>
    </dsp:sp>
    <dsp:sp modelId="{9AC0BFE5-345F-4A74-9465-EFA8F8BCF909}">
      <dsp:nvSpPr>
        <dsp:cNvPr id="0" name=""/>
        <dsp:cNvSpPr/>
      </dsp:nvSpPr>
      <dsp:spPr>
        <a:xfrm>
          <a:off x="0" y="1689409"/>
          <a:ext cx="8127603" cy="0"/>
        </a:xfrm>
        <a:prstGeom prst="line">
          <a:avLst/>
        </a:prstGeom>
        <a:solidFill>
          <a:schemeClr val="accent5">
            <a:hueOff val="0"/>
            <a:satOff val="0"/>
            <a:lumOff val="0"/>
            <a:alphaOff val="0"/>
          </a:schemeClr>
        </a:solidFill>
        <a:ln w="25400"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15D282A-95BA-4601-AE06-4D3035F71054}">
      <dsp:nvSpPr>
        <dsp:cNvPr id="0" name=""/>
        <dsp:cNvSpPr/>
      </dsp:nvSpPr>
      <dsp:spPr>
        <a:xfrm>
          <a:off x="0" y="1689409"/>
          <a:ext cx="8127603" cy="56313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t" anchorCtr="0">
          <a:noAutofit/>
        </a:bodyPr>
        <a:lstStyle/>
        <a:p>
          <a:pPr marL="0" lvl="0" indent="0" algn="l" defTabSz="977900">
            <a:lnSpc>
              <a:spcPct val="90000"/>
            </a:lnSpc>
            <a:spcBef>
              <a:spcPct val="0"/>
            </a:spcBef>
            <a:spcAft>
              <a:spcPct val="35000"/>
            </a:spcAft>
            <a:buNone/>
          </a:pPr>
          <a:r>
            <a:rPr lang="en-US" sz="2200" kern="1200"/>
            <a:t>SCW procedure </a:t>
          </a:r>
        </a:p>
      </dsp:txBody>
      <dsp:txXfrm>
        <a:off x="0" y="1689409"/>
        <a:ext cx="8127603" cy="563136"/>
      </dsp:txXfrm>
    </dsp:sp>
    <dsp:sp modelId="{A7CF18BD-5596-4DC8-BA88-9D12D9772046}">
      <dsp:nvSpPr>
        <dsp:cNvPr id="0" name=""/>
        <dsp:cNvSpPr/>
      </dsp:nvSpPr>
      <dsp:spPr>
        <a:xfrm>
          <a:off x="0" y="2252546"/>
          <a:ext cx="8127603" cy="0"/>
        </a:xfrm>
        <a:prstGeom prst="line">
          <a:avLst/>
        </a:prstGeom>
        <a:solidFill>
          <a:schemeClr val="accent6">
            <a:hueOff val="0"/>
            <a:satOff val="0"/>
            <a:lumOff val="0"/>
            <a:alphaOff val="0"/>
          </a:schemeClr>
        </a:solidFill>
        <a:ln w="25400" cap="flat" cmpd="sng" algn="ctr">
          <a:solidFill>
            <a:schemeClr val="accent6">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07F7B93-EBD1-4362-97D0-9F7BF1252A4A}">
      <dsp:nvSpPr>
        <dsp:cNvPr id="0" name=""/>
        <dsp:cNvSpPr/>
      </dsp:nvSpPr>
      <dsp:spPr>
        <a:xfrm>
          <a:off x="0" y="2252545"/>
          <a:ext cx="8127603" cy="56313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t" anchorCtr="0">
          <a:noAutofit/>
        </a:bodyPr>
        <a:lstStyle/>
        <a:p>
          <a:pPr marL="0" lvl="0" indent="0" algn="l" defTabSz="977900">
            <a:lnSpc>
              <a:spcPct val="90000"/>
            </a:lnSpc>
            <a:spcBef>
              <a:spcPct val="0"/>
            </a:spcBef>
            <a:spcAft>
              <a:spcPct val="35000"/>
            </a:spcAft>
            <a:buNone/>
          </a:pPr>
          <a:r>
            <a:rPr lang="en-US" sz="2200" kern="1200"/>
            <a:t>Close-Out </a:t>
          </a:r>
        </a:p>
      </dsp:txBody>
      <dsp:txXfrm>
        <a:off x="0" y="2252545"/>
        <a:ext cx="8127603" cy="563136"/>
      </dsp:txXfrm>
    </dsp:sp>
    <dsp:sp modelId="{6179B57A-5A52-45EE-874E-86FE34BC4C22}">
      <dsp:nvSpPr>
        <dsp:cNvPr id="0" name=""/>
        <dsp:cNvSpPr/>
      </dsp:nvSpPr>
      <dsp:spPr>
        <a:xfrm>
          <a:off x="0" y="2815682"/>
          <a:ext cx="8127603" cy="0"/>
        </a:xfrm>
        <a:prstGeom prst="line">
          <a:avLst/>
        </a:prstGeom>
        <a:solidFill>
          <a:schemeClr val="accent2">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DFC4305-B506-475D-BA98-7DED614C4C1B}">
      <dsp:nvSpPr>
        <dsp:cNvPr id="0" name=""/>
        <dsp:cNvSpPr/>
      </dsp:nvSpPr>
      <dsp:spPr>
        <a:xfrm>
          <a:off x="0" y="2815682"/>
          <a:ext cx="8127603" cy="56313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t" anchorCtr="0">
          <a:noAutofit/>
        </a:bodyPr>
        <a:lstStyle/>
        <a:p>
          <a:pPr marL="0" lvl="0" indent="0" algn="l" defTabSz="977900">
            <a:lnSpc>
              <a:spcPct val="90000"/>
            </a:lnSpc>
            <a:spcBef>
              <a:spcPct val="0"/>
            </a:spcBef>
            <a:spcAft>
              <a:spcPct val="35000"/>
            </a:spcAft>
            <a:buNone/>
          </a:pPr>
          <a:r>
            <a:rPr lang="en-US" sz="2200" kern="1200"/>
            <a:t>Updated MA CDBG Program Manual chapters</a:t>
          </a:r>
        </a:p>
      </dsp:txBody>
      <dsp:txXfrm>
        <a:off x="0" y="2815682"/>
        <a:ext cx="8127603" cy="563136"/>
      </dsp:txXfrm>
    </dsp:sp>
    <dsp:sp modelId="{FFFD5023-3A5A-49CC-A2C2-38C4BC26C688}">
      <dsp:nvSpPr>
        <dsp:cNvPr id="0" name=""/>
        <dsp:cNvSpPr/>
      </dsp:nvSpPr>
      <dsp:spPr>
        <a:xfrm>
          <a:off x="0" y="3378819"/>
          <a:ext cx="8127603" cy="0"/>
        </a:xfrm>
        <a:prstGeom prst="line">
          <a:avLst/>
        </a:prstGeom>
        <a:solidFill>
          <a:schemeClr val="accent3">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3C05BC9-EA80-46B0-883D-066A173F061C}">
      <dsp:nvSpPr>
        <dsp:cNvPr id="0" name=""/>
        <dsp:cNvSpPr/>
      </dsp:nvSpPr>
      <dsp:spPr>
        <a:xfrm>
          <a:off x="0" y="3378819"/>
          <a:ext cx="8127603" cy="56313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t" anchorCtr="0">
          <a:noAutofit/>
        </a:bodyPr>
        <a:lstStyle/>
        <a:p>
          <a:pPr marL="0" lvl="0" indent="0" algn="l" defTabSz="977900">
            <a:lnSpc>
              <a:spcPct val="90000"/>
            </a:lnSpc>
            <a:spcBef>
              <a:spcPct val="0"/>
            </a:spcBef>
            <a:spcAft>
              <a:spcPct val="35000"/>
            </a:spcAft>
            <a:buNone/>
          </a:pPr>
          <a:r>
            <a:rPr lang="en-US" sz="2200" kern="1200"/>
            <a:t>Technical Assistance guides – PSS, ABR, Infrastructure, HR</a:t>
          </a:r>
        </a:p>
      </dsp:txBody>
      <dsp:txXfrm>
        <a:off x="0" y="3378819"/>
        <a:ext cx="8127603" cy="563136"/>
      </dsp:txXfrm>
    </dsp:sp>
    <dsp:sp modelId="{F120810D-78F2-4982-99AC-8E18C031E0BC}">
      <dsp:nvSpPr>
        <dsp:cNvPr id="0" name=""/>
        <dsp:cNvSpPr/>
      </dsp:nvSpPr>
      <dsp:spPr>
        <a:xfrm>
          <a:off x="0" y="3941955"/>
          <a:ext cx="8127603" cy="0"/>
        </a:xfrm>
        <a:prstGeom prst="line">
          <a:avLst/>
        </a:prstGeom>
        <a:solidFill>
          <a:schemeClr val="accent4">
            <a:hueOff val="0"/>
            <a:satOff val="0"/>
            <a:lumOff val="0"/>
            <a:alphaOff val="0"/>
          </a:schemeClr>
        </a:solidFill>
        <a:ln w="2540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DF0CA47-9C04-41CB-BAA5-4CA5E916BD52}">
      <dsp:nvSpPr>
        <dsp:cNvPr id="0" name=""/>
        <dsp:cNvSpPr/>
      </dsp:nvSpPr>
      <dsp:spPr>
        <a:xfrm>
          <a:off x="0" y="3941955"/>
          <a:ext cx="8127603" cy="56313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t" anchorCtr="0">
          <a:noAutofit/>
        </a:bodyPr>
        <a:lstStyle/>
        <a:p>
          <a:pPr marL="0" lvl="0" indent="0" algn="l" defTabSz="977900">
            <a:lnSpc>
              <a:spcPct val="90000"/>
            </a:lnSpc>
            <a:spcBef>
              <a:spcPct val="0"/>
            </a:spcBef>
            <a:spcAft>
              <a:spcPct val="35000"/>
            </a:spcAft>
            <a:buNone/>
          </a:pPr>
          <a:r>
            <a:rPr lang="en-US" sz="2200" kern="1200"/>
            <a:t>Environmental Review forms/guidance (*new-radon guidance)</a:t>
          </a:r>
        </a:p>
      </dsp:txBody>
      <dsp:txXfrm>
        <a:off x="0" y="3941955"/>
        <a:ext cx="8127603" cy="56313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370E608-FB36-44AF-8765-B08AAF5FF8C9}">
      <dsp:nvSpPr>
        <dsp:cNvPr id="0" name=""/>
        <dsp:cNvSpPr/>
      </dsp:nvSpPr>
      <dsp:spPr>
        <a:xfrm>
          <a:off x="0" y="3198"/>
          <a:ext cx="7213600" cy="681180"/>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8C4B6CE-BF46-45FF-9D40-F8F4476AA316}">
      <dsp:nvSpPr>
        <dsp:cNvPr id="0" name=""/>
        <dsp:cNvSpPr/>
      </dsp:nvSpPr>
      <dsp:spPr>
        <a:xfrm>
          <a:off x="206057" y="156463"/>
          <a:ext cx="374649" cy="374649"/>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0ED27404-1695-49CC-A033-AB5DFCA630FF}">
      <dsp:nvSpPr>
        <dsp:cNvPr id="0" name=""/>
        <dsp:cNvSpPr/>
      </dsp:nvSpPr>
      <dsp:spPr>
        <a:xfrm>
          <a:off x="786764" y="3198"/>
          <a:ext cx="6426835" cy="6811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092" tIns="72092" rIns="72092" bIns="72092" numCol="1" spcCol="1270" anchor="ctr" anchorCtr="0">
          <a:noAutofit/>
        </a:bodyPr>
        <a:lstStyle/>
        <a:p>
          <a:pPr marL="0" lvl="0" indent="0" algn="l" defTabSz="800100">
            <a:lnSpc>
              <a:spcPct val="100000"/>
            </a:lnSpc>
            <a:spcBef>
              <a:spcPct val="0"/>
            </a:spcBef>
            <a:spcAft>
              <a:spcPct val="35000"/>
            </a:spcAft>
            <a:buNone/>
          </a:pPr>
          <a:r>
            <a:rPr lang="en-US" sz="1800" kern="1200"/>
            <a:t>Specifies Responsibilities of Grantees</a:t>
          </a:r>
        </a:p>
      </dsp:txBody>
      <dsp:txXfrm>
        <a:off x="786764" y="3198"/>
        <a:ext cx="6426835" cy="681180"/>
      </dsp:txXfrm>
    </dsp:sp>
    <dsp:sp modelId="{1C9AC7A9-20EA-4AC3-AAF9-43ACF26515C5}">
      <dsp:nvSpPr>
        <dsp:cNvPr id="0" name=""/>
        <dsp:cNvSpPr/>
      </dsp:nvSpPr>
      <dsp:spPr>
        <a:xfrm>
          <a:off x="0" y="854674"/>
          <a:ext cx="7213600" cy="681180"/>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D85D492-4654-4656-9196-7897016DE8A7}">
      <dsp:nvSpPr>
        <dsp:cNvPr id="0" name=""/>
        <dsp:cNvSpPr/>
      </dsp:nvSpPr>
      <dsp:spPr>
        <a:xfrm>
          <a:off x="206057" y="1007939"/>
          <a:ext cx="374649" cy="374649"/>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9F800933-74D8-48E1-B7A5-B03F61109203}">
      <dsp:nvSpPr>
        <dsp:cNvPr id="0" name=""/>
        <dsp:cNvSpPr/>
      </dsp:nvSpPr>
      <dsp:spPr>
        <a:xfrm>
          <a:off x="786764" y="854674"/>
          <a:ext cx="6426835" cy="6811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092" tIns="72092" rIns="72092" bIns="72092" numCol="1" spcCol="1270" anchor="ctr" anchorCtr="0">
          <a:noAutofit/>
        </a:bodyPr>
        <a:lstStyle/>
        <a:p>
          <a:pPr marL="0" lvl="0" indent="0" algn="l" defTabSz="800100">
            <a:lnSpc>
              <a:spcPct val="100000"/>
            </a:lnSpc>
            <a:spcBef>
              <a:spcPct val="0"/>
            </a:spcBef>
            <a:spcAft>
              <a:spcPct val="35000"/>
            </a:spcAft>
            <a:buNone/>
          </a:pPr>
          <a:r>
            <a:rPr lang="en-US" sz="1800" kern="1200"/>
            <a:t>City/Town responsible</a:t>
          </a:r>
        </a:p>
      </dsp:txBody>
      <dsp:txXfrm>
        <a:off x="786764" y="854674"/>
        <a:ext cx="6426835" cy="681180"/>
      </dsp:txXfrm>
    </dsp:sp>
    <dsp:sp modelId="{03D6448A-708C-48C2-8DC8-5E3BDA0FAB7B}">
      <dsp:nvSpPr>
        <dsp:cNvPr id="0" name=""/>
        <dsp:cNvSpPr/>
      </dsp:nvSpPr>
      <dsp:spPr>
        <a:xfrm>
          <a:off x="0" y="1706150"/>
          <a:ext cx="7213600" cy="681180"/>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62316C9-320B-4DAD-9445-D55C76A8736A}">
      <dsp:nvSpPr>
        <dsp:cNvPr id="0" name=""/>
        <dsp:cNvSpPr/>
      </dsp:nvSpPr>
      <dsp:spPr>
        <a:xfrm>
          <a:off x="206057" y="1859416"/>
          <a:ext cx="374649" cy="374649"/>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62972B26-7D19-43AB-ACA7-C37222D92047}">
      <dsp:nvSpPr>
        <dsp:cNvPr id="0" name=""/>
        <dsp:cNvSpPr/>
      </dsp:nvSpPr>
      <dsp:spPr>
        <a:xfrm>
          <a:off x="786764" y="1706150"/>
          <a:ext cx="6426835" cy="6811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092" tIns="72092" rIns="72092" bIns="72092" numCol="1" spcCol="1270" anchor="ctr" anchorCtr="0">
          <a:noAutofit/>
        </a:bodyPr>
        <a:lstStyle/>
        <a:p>
          <a:pPr marL="0" lvl="0" indent="0" algn="l" defTabSz="800100">
            <a:lnSpc>
              <a:spcPct val="100000"/>
            </a:lnSpc>
            <a:spcBef>
              <a:spcPct val="0"/>
            </a:spcBef>
            <a:spcAft>
              <a:spcPct val="35000"/>
            </a:spcAft>
            <a:buNone/>
          </a:pPr>
          <a:r>
            <a:rPr lang="en-US" sz="1800" kern="1200"/>
            <a:t>Incorporates the RFP</a:t>
          </a:r>
        </a:p>
      </dsp:txBody>
      <dsp:txXfrm>
        <a:off x="786764" y="1706150"/>
        <a:ext cx="6426835" cy="681180"/>
      </dsp:txXfrm>
    </dsp:sp>
    <dsp:sp modelId="{37D7EF24-295F-4174-B167-AB3704519BB5}">
      <dsp:nvSpPr>
        <dsp:cNvPr id="0" name=""/>
        <dsp:cNvSpPr/>
      </dsp:nvSpPr>
      <dsp:spPr>
        <a:xfrm>
          <a:off x="0" y="2557626"/>
          <a:ext cx="7213600" cy="681180"/>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6A58F96-6A7B-4C5F-9EC6-25ECFA254688}">
      <dsp:nvSpPr>
        <dsp:cNvPr id="0" name=""/>
        <dsp:cNvSpPr/>
      </dsp:nvSpPr>
      <dsp:spPr>
        <a:xfrm>
          <a:off x="206057" y="2710892"/>
          <a:ext cx="374649" cy="374649"/>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77FEF564-6268-4192-9623-D5BA608A32E6}">
      <dsp:nvSpPr>
        <dsp:cNvPr id="0" name=""/>
        <dsp:cNvSpPr/>
      </dsp:nvSpPr>
      <dsp:spPr>
        <a:xfrm>
          <a:off x="786764" y="2557626"/>
          <a:ext cx="6426835" cy="6811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092" tIns="72092" rIns="72092" bIns="72092" numCol="1" spcCol="1270" anchor="ctr" anchorCtr="0">
          <a:noAutofit/>
        </a:bodyPr>
        <a:lstStyle/>
        <a:p>
          <a:pPr marL="0" lvl="0" indent="0" algn="l" defTabSz="800100">
            <a:lnSpc>
              <a:spcPct val="100000"/>
            </a:lnSpc>
            <a:spcBef>
              <a:spcPct val="0"/>
            </a:spcBef>
            <a:spcAft>
              <a:spcPct val="35000"/>
            </a:spcAft>
            <a:buNone/>
          </a:pPr>
          <a:r>
            <a:rPr lang="en-US" sz="1800" kern="1200"/>
            <a:t>Establishes the framework of program implementation</a:t>
          </a:r>
        </a:p>
      </dsp:txBody>
      <dsp:txXfrm>
        <a:off x="786764" y="2557626"/>
        <a:ext cx="6426835" cy="681180"/>
      </dsp:txXfrm>
    </dsp:sp>
    <dsp:sp modelId="{E0D2B217-D88E-438E-893F-9DF697A36CCC}">
      <dsp:nvSpPr>
        <dsp:cNvPr id="0" name=""/>
        <dsp:cNvSpPr/>
      </dsp:nvSpPr>
      <dsp:spPr>
        <a:xfrm>
          <a:off x="0" y="3409102"/>
          <a:ext cx="7213600" cy="681180"/>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576CCF6-FC47-4BCE-9DA4-058BAC881218}">
      <dsp:nvSpPr>
        <dsp:cNvPr id="0" name=""/>
        <dsp:cNvSpPr/>
      </dsp:nvSpPr>
      <dsp:spPr>
        <a:xfrm>
          <a:off x="206057" y="3562368"/>
          <a:ext cx="374649" cy="374649"/>
        </a:xfrm>
        <a:prstGeom prst="rect">
          <a:avLst/>
        </a:prstGeom>
        <a:blipFill>
          <a:blip xmlns:r="http://schemas.openxmlformats.org/officeDocument/2006/relationships" r:embed="rId9">
            <a:extLst>
              <a:ext uri="{96DAC541-7B7A-43D3-8B79-37D633B846F1}">
                <asvg:svgBlip xmlns:asvg="http://schemas.microsoft.com/office/drawing/2016/SVG/main" r:embed="rId10"/>
              </a:ext>
            </a:extLst>
          </a:blip>
          <a:srcRect/>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92E5765F-C614-4441-B38D-9E71FD08370E}">
      <dsp:nvSpPr>
        <dsp:cNvPr id="0" name=""/>
        <dsp:cNvSpPr/>
      </dsp:nvSpPr>
      <dsp:spPr>
        <a:xfrm>
          <a:off x="786764" y="3409102"/>
          <a:ext cx="3246120" cy="6811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092" tIns="72092" rIns="72092" bIns="72092" numCol="1" spcCol="1270" anchor="ctr" anchorCtr="0">
          <a:noAutofit/>
        </a:bodyPr>
        <a:lstStyle/>
        <a:p>
          <a:pPr marL="0" lvl="0" indent="0" algn="l" defTabSz="800100">
            <a:lnSpc>
              <a:spcPct val="100000"/>
            </a:lnSpc>
            <a:spcBef>
              <a:spcPct val="0"/>
            </a:spcBef>
            <a:spcAft>
              <a:spcPct val="35000"/>
            </a:spcAft>
            <a:buNone/>
          </a:pPr>
          <a:r>
            <a:rPr lang="en-US" sz="1800" kern="1200"/>
            <a:t>Specifies the implementation period of the grant </a:t>
          </a:r>
        </a:p>
      </dsp:txBody>
      <dsp:txXfrm>
        <a:off x="786764" y="3409102"/>
        <a:ext cx="3246120" cy="681180"/>
      </dsp:txXfrm>
    </dsp:sp>
    <dsp:sp modelId="{252E2A67-8EF6-4D4B-BB6C-D56E6DF0AB61}">
      <dsp:nvSpPr>
        <dsp:cNvPr id="0" name=""/>
        <dsp:cNvSpPr/>
      </dsp:nvSpPr>
      <dsp:spPr>
        <a:xfrm>
          <a:off x="4032884" y="3409102"/>
          <a:ext cx="3180715" cy="6811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092" tIns="72092" rIns="72092" bIns="72092" numCol="1" spcCol="1270" anchor="ctr" anchorCtr="0">
          <a:noAutofit/>
        </a:bodyPr>
        <a:lstStyle/>
        <a:p>
          <a:pPr marL="0" lvl="0" indent="0" algn="l" defTabSz="1244600">
            <a:lnSpc>
              <a:spcPct val="100000"/>
            </a:lnSpc>
            <a:spcBef>
              <a:spcPct val="0"/>
            </a:spcBef>
            <a:spcAft>
              <a:spcPct val="35000"/>
            </a:spcAft>
            <a:buNone/>
          </a:pPr>
          <a:r>
            <a:rPr lang="en-US" sz="2800" kern="1200">
              <a:solidFill>
                <a:srgbClr val="24B232"/>
              </a:solidFill>
            </a:rPr>
            <a:t>7/1/24 – 12/31/25</a:t>
          </a:r>
        </a:p>
      </dsp:txBody>
      <dsp:txXfrm>
        <a:off x="4032884" y="3409102"/>
        <a:ext cx="3180715" cy="68118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E2E5F54-7E6A-499B-AE54-F8F8EF178293}">
      <dsp:nvSpPr>
        <dsp:cNvPr id="0" name=""/>
        <dsp:cNvSpPr/>
      </dsp:nvSpPr>
      <dsp:spPr>
        <a:xfrm>
          <a:off x="304147" y="2241"/>
          <a:ext cx="3145383" cy="1887229"/>
        </a:xfrm>
        <a:prstGeom prst="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a:t>Title I of the 1974 HCDA</a:t>
          </a:r>
        </a:p>
      </dsp:txBody>
      <dsp:txXfrm>
        <a:off x="304147" y="2241"/>
        <a:ext cx="3145383" cy="1887229"/>
      </dsp:txXfrm>
    </dsp:sp>
    <dsp:sp modelId="{1D353260-1730-4DDE-9014-882C66D42D0E}">
      <dsp:nvSpPr>
        <dsp:cNvPr id="0" name=""/>
        <dsp:cNvSpPr/>
      </dsp:nvSpPr>
      <dsp:spPr>
        <a:xfrm>
          <a:off x="3764069" y="2241"/>
          <a:ext cx="3145383" cy="1887229"/>
        </a:xfrm>
        <a:prstGeom prst="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a:t>HUD regulations 24 CFR Part 570</a:t>
          </a:r>
        </a:p>
      </dsp:txBody>
      <dsp:txXfrm>
        <a:off x="3764069" y="2241"/>
        <a:ext cx="3145383" cy="1887229"/>
      </dsp:txXfrm>
    </dsp:sp>
    <dsp:sp modelId="{6F293015-B419-49E5-AA40-D85558297AF9}">
      <dsp:nvSpPr>
        <dsp:cNvPr id="0" name=""/>
        <dsp:cNvSpPr/>
      </dsp:nvSpPr>
      <dsp:spPr>
        <a:xfrm>
          <a:off x="304147" y="2204010"/>
          <a:ext cx="3145383" cy="1887229"/>
        </a:xfrm>
        <a:prstGeom prst="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a:t>2 CFR 200 – Uniform Administrative Requirements, COST PRINCIPLES, AND AUDIT REQUIREMENTS FOR FEDERAL AWARDS, as applicable</a:t>
          </a:r>
        </a:p>
      </dsp:txBody>
      <dsp:txXfrm>
        <a:off x="304147" y="2204010"/>
        <a:ext cx="3145383" cy="1887229"/>
      </dsp:txXfrm>
    </dsp:sp>
    <dsp:sp modelId="{3A7E2D8B-68E6-4D21-8C4E-CDC9D929B63F}">
      <dsp:nvSpPr>
        <dsp:cNvPr id="0" name=""/>
        <dsp:cNvSpPr/>
      </dsp:nvSpPr>
      <dsp:spPr>
        <a:xfrm>
          <a:off x="3764069" y="2204010"/>
          <a:ext cx="3145383" cy="1887229"/>
        </a:xfrm>
        <a:prstGeom prst="rect">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a:t>Other federal laws &amp; regulations – Davis Bacon, Section 3,NEPA, Lead Paint, DOL Regs, Arch Barriers Act, the Americans with Disabilities Act…</a:t>
          </a:r>
        </a:p>
      </dsp:txBody>
      <dsp:txXfrm>
        <a:off x="3764069" y="2204010"/>
        <a:ext cx="3145383" cy="1887229"/>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10E98EB-5162-431E-B288-CC865BA8EA5C}">
      <dsp:nvSpPr>
        <dsp:cNvPr id="0" name=""/>
        <dsp:cNvSpPr/>
      </dsp:nvSpPr>
      <dsp:spPr>
        <a:xfrm>
          <a:off x="0" y="0"/>
          <a:ext cx="7213600" cy="0"/>
        </a:xfrm>
        <a:prstGeom prst="line">
          <a:avLst/>
        </a:prstGeom>
        <a:solidFill>
          <a:schemeClr val="accent2">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4A3A05C-90F0-4211-822F-CD66238FD87D}">
      <dsp:nvSpPr>
        <dsp:cNvPr id="0" name=""/>
        <dsp:cNvSpPr/>
      </dsp:nvSpPr>
      <dsp:spPr>
        <a:xfrm>
          <a:off x="0" y="0"/>
          <a:ext cx="7213600" cy="204674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en-US" sz="2000" kern="1200"/>
            <a:t>QPRs, Audits, Section 3, Labor Standards</a:t>
          </a:r>
        </a:p>
      </dsp:txBody>
      <dsp:txXfrm>
        <a:off x="0" y="0"/>
        <a:ext cx="7213600" cy="2046741"/>
      </dsp:txXfrm>
    </dsp:sp>
    <dsp:sp modelId="{F9D6DC92-05C4-48D1-899E-7B946B595176}">
      <dsp:nvSpPr>
        <dsp:cNvPr id="0" name=""/>
        <dsp:cNvSpPr/>
      </dsp:nvSpPr>
      <dsp:spPr>
        <a:xfrm>
          <a:off x="0" y="2046741"/>
          <a:ext cx="7213600" cy="0"/>
        </a:xfrm>
        <a:prstGeom prst="line">
          <a:avLst/>
        </a:prstGeom>
        <a:solidFill>
          <a:schemeClr val="accent3">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B353D27-66BD-4290-85A1-0B954665D1D9}">
      <dsp:nvSpPr>
        <dsp:cNvPr id="0" name=""/>
        <dsp:cNvSpPr/>
      </dsp:nvSpPr>
      <dsp:spPr>
        <a:xfrm>
          <a:off x="0" y="2046741"/>
          <a:ext cx="7213600" cy="204674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en-US" sz="2000" kern="1200"/>
            <a:t>Real property owned or controlled by units of local governments and improved with CDBG funds, may not have its use changed for a period of five years after the closeout of the grant that assisted the property unless the change of use is consistent with 24 CFR 570.489(j). Further, grantees will certify to EOHLC on an annual basis that they are maintaining the original use of the building.</a:t>
          </a:r>
        </a:p>
      </dsp:txBody>
      <dsp:txXfrm>
        <a:off x="0" y="2046741"/>
        <a:ext cx="7213600" cy="2046741"/>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FCF7D3B-8EA2-44FD-A0F9-45FCBF0C4926}">
      <dsp:nvSpPr>
        <dsp:cNvPr id="0" name=""/>
        <dsp:cNvSpPr/>
      </dsp:nvSpPr>
      <dsp:spPr>
        <a:xfrm>
          <a:off x="0" y="499"/>
          <a:ext cx="7213600" cy="1169280"/>
        </a:xfrm>
        <a:prstGeom prst="roundRect">
          <a:avLst>
            <a:gd name="adj" fmla="val 1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6046C4A-972C-4710-888C-A5589C889782}">
      <dsp:nvSpPr>
        <dsp:cNvPr id="0" name=""/>
        <dsp:cNvSpPr/>
      </dsp:nvSpPr>
      <dsp:spPr>
        <a:xfrm>
          <a:off x="353707" y="263587"/>
          <a:ext cx="643104" cy="643104"/>
        </a:xfrm>
        <a:prstGeom prst="rect">
          <a:avLst/>
        </a:prstGeom>
        <a:blipFill>
          <a:blip xmlns:r="http://schemas.openxmlformats.org/officeDocument/2006/relationships" r:embed="rId1">
            <a:extLst>
              <a:ext uri="{96DAC541-7B7A-43D3-8B79-37D633B846F1}">
                <asvg:svgBlip xmlns:asvg="http://schemas.microsoft.com/office/drawing/2016/SVG/main" r:embed="rId2"/>
              </a:ext>
            </a:extLst>
          </a:blip>
          <a:srcRect/>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95567A4C-3FC4-4A05-95AB-8D8883C4CE8A}">
      <dsp:nvSpPr>
        <dsp:cNvPr id="0" name=""/>
        <dsp:cNvSpPr/>
      </dsp:nvSpPr>
      <dsp:spPr>
        <a:xfrm>
          <a:off x="1350519" y="499"/>
          <a:ext cx="5863080" cy="11692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3749" tIns="123749" rIns="123749" bIns="123749" numCol="1" spcCol="1270" anchor="ctr" anchorCtr="0">
          <a:noAutofit/>
        </a:bodyPr>
        <a:lstStyle/>
        <a:p>
          <a:pPr marL="0" lvl="0" indent="0" algn="l" defTabSz="1022350">
            <a:lnSpc>
              <a:spcPct val="90000"/>
            </a:lnSpc>
            <a:spcBef>
              <a:spcPct val="0"/>
            </a:spcBef>
            <a:spcAft>
              <a:spcPct val="35000"/>
            </a:spcAft>
            <a:buNone/>
          </a:pPr>
          <a:r>
            <a:rPr lang="en-US" sz="2300" kern="1200"/>
            <a:t>Contractor will implement funded activities in accordance with the management plan</a:t>
          </a:r>
        </a:p>
      </dsp:txBody>
      <dsp:txXfrm>
        <a:off x="1350519" y="499"/>
        <a:ext cx="5863080" cy="1169280"/>
      </dsp:txXfrm>
    </dsp:sp>
    <dsp:sp modelId="{BADE2CA8-17D7-4C15-B490-955C99431FD2}">
      <dsp:nvSpPr>
        <dsp:cNvPr id="0" name=""/>
        <dsp:cNvSpPr/>
      </dsp:nvSpPr>
      <dsp:spPr>
        <a:xfrm>
          <a:off x="0" y="1462100"/>
          <a:ext cx="7213600" cy="1169280"/>
        </a:xfrm>
        <a:prstGeom prst="roundRect">
          <a:avLst>
            <a:gd name="adj" fmla="val 1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AC60BAF-CAC6-48CB-A75C-2802CDD30D90}">
      <dsp:nvSpPr>
        <dsp:cNvPr id="0" name=""/>
        <dsp:cNvSpPr/>
      </dsp:nvSpPr>
      <dsp:spPr>
        <a:xfrm>
          <a:off x="353707" y="1725188"/>
          <a:ext cx="643104" cy="643104"/>
        </a:xfrm>
        <a:prstGeom prst="rect">
          <a:avLst/>
        </a:prstGeom>
        <a:blipFill>
          <a:blip xmlns:r="http://schemas.openxmlformats.org/officeDocument/2006/relationships" r:embed="rId3">
            <a:extLst>
              <a:ext uri="{96DAC541-7B7A-43D3-8B79-37D633B846F1}">
                <asvg:svgBlip xmlns:asvg="http://schemas.microsoft.com/office/drawing/2016/SVG/main" r:embed="rId4"/>
              </a:ext>
            </a:extLst>
          </a:blip>
          <a:srcRect/>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F2A114D0-1F78-49D8-8F3E-74390815A871}">
      <dsp:nvSpPr>
        <dsp:cNvPr id="0" name=""/>
        <dsp:cNvSpPr/>
      </dsp:nvSpPr>
      <dsp:spPr>
        <a:xfrm>
          <a:off x="1350519" y="1462100"/>
          <a:ext cx="5863080" cy="11692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3749" tIns="123749" rIns="123749" bIns="123749" numCol="1" spcCol="1270" anchor="ctr" anchorCtr="0">
          <a:noAutofit/>
        </a:bodyPr>
        <a:lstStyle/>
        <a:p>
          <a:pPr marL="0" lvl="0" indent="0" algn="l" defTabSz="1022350">
            <a:lnSpc>
              <a:spcPct val="90000"/>
            </a:lnSpc>
            <a:spcBef>
              <a:spcPct val="0"/>
            </a:spcBef>
            <a:spcAft>
              <a:spcPct val="35000"/>
            </a:spcAft>
            <a:buNone/>
          </a:pPr>
          <a:r>
            <a:rPr lang="en-US" sz="2300" kern="1200"/>
            <a:t>Any substantive change in the management plan requires prior written approval by the Executive Office</a:t>
          </a:r>
        </a:p>
      </dsp:txBody>
      <dsp:txXfrm>
        <a:off x="1350519" y="1462100"/>
        <a:ext cx="5863080" cy="1169280"/>
      </dsp:txXfrm>
    </dsp:sp>
    <dsp:sp modelId="{91736026-3460-46A4-B678-EB6B1C144950}">
      <dsp:nvSpPr>
        <dsp:cNvPr id="0" name=""/>
        <dsp:cNvSpPr/>
      </dsp:nvSpPr>
      <dsp:spPr>
        <a:xfrm>
          <a:off x="0" y="2923701"/>
          <a:ext cx="7213600" cy="1169280"/>
        </a:xfrm>
        <a:prstGeom prst="roundRect">
          <a:avLst>
            <a:gd name="adj" fmla="val 1000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17E1719-CC02-4185-B540-7F763AD52691}">
      <dsp:nvSpPr>
        <dsp:cNvPr id="0" name=""/>
        <dsp:cNvSpPr/>
      </dsp:nvSpPr>
      <dsp:spPr>
        <a:xfrm>
          <a:off x="353707" y="3186789"/>
          <a:ext cx="643104" cy="643104"/>
        </a:xfrm>
        <a:prstGeom prst="rect">
          <a:avLst/>
        </a:prstGeom>
        <a:blipFill>
          <a:blip xmlns:r="http://schemas.openxmlformats.org/officeDocument/2006/relationships" r:embed="rId5">
            <a:extLst>
              <a:ext uri="{96DAC541-7B7A-43D3-8B79-37D633B846F1}">
                <asvg:svgBlip xmlns:asvg="http://schemas.microsoft.com/office/drawing/2016/SVG/main" r:embed="rId6"/>
              </a:ext>
            </a:extLst>
          </a:blip>
          <a:srcRect/>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DCDE3844-AE99-4700-BB64-077E794DB72C}">
      <dsp:nvSpPr>
        <dsp:cNvPr id="0" name=""/>
        <dsp:cNvSpPr/>
      </dsp:nvSpPr>
      <dsp:spPr>
        <a:xfrm>
          <a:off x="1350519" y="2923701"/>
          <a:ext cx="5863080" cy="11692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3749" tIns="123749" rIns="123749" bIns="123749" numCol="1" spcCol="1270" anchor="ctr" anchorCtr="0">
          <a:noAutofit/>
        </a:bodyPr>
        <a:lstStyle/>
        <a:p>
          <a:pPr marL="0" lvl="0" indent="0" algn="l" defTabSz="1022350">
            <a:lnSpc>
              <a:spcPct val="90000"/>
            </a:lnSpc>
            <a:spcBef>
              <a:spcPct val="0"/>
            </a:spcBef>
            <a:spcAft>
              <a:spcPct val="35000"/>
            </a:spcAft>
            <a:buNone/>
          </a:pPr>
          <a:r>
            <a:rPr lang="en-US" sz="2300" kern="1200"/>
            <a:t>The Executive Office reserves the right to review personnel hiring decisions</a:t>
          </a:r>
        </a:p>
      </dsp:txBody>
      <dsp:txXfrm>
        <a:off x="1350519" y="2923701"/>
        <a:ext cx="5863080" cy="1169280"/>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54A2944-EFEA-459B-B07D-DA5678383CFB}">
      <dsp:nvSpPr>
        <dsp:cNvPr id="0" name=""/>
        <dsp:cNvSpPr/>
      </dsp:nvSpPr>
      <dsp:spPr>
        <a:xfrm>
          <a:off x="0" y="1134557"/>
          <a:ext cx="7213600" cy="2958180"/>
        </a:xfrm>
        <a:prstGeom prst="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84912" tIns="184912" rIns="184912" bIns="184912" numCol="1" spcCol="1270" anchor="ctr" anchorCtr="0">
          <a:noAutofit/>
        </a:bodyPr>
        <a:lstStyle/>
        <a:p>
          <a:pPr marL="0" lvl="0" indent="0" algn="ctr" defTabSz="1155700">
            <a:lnSpc>
              <a:spcPct val="90000"/>
            </a:lnSpc>
            <a:spcBef>
              <a:spcPct val="0"/>
            </a:spcBef>
            <a:spcAft>
              <a:spcPct val="35000"/>
            </a:spcAft>
            <a:buNone/>
          </a:pPr>
          <a:r>
            <a:rPr lang="en-US" sz="2600" kern="1200"/>
            <a:t>Projects the cost of which will exceed $60,000 per unit, except in projects involving lead, barrier removal, septic, asbestos, well drilling, historic preservation, for which the prior authorization of the Executive Office will be required when projects exceed $70,000 per unit in cost. </a:t>
          </a:r>
        </a:p>
      </dsp:txBody>
      <dsp:txXfrm>
        <a:off x="0" y="1134557"/>
        <a:ext cx="7213600" cy="2958180"/>
      </dsp:txXfrm>
    </dsp:sp>
    <dsp:sp modelId="{2F452711-6BE0-455C-8C74-276DB7AAC1F5}">
      <dsp:nvSpPr>
        <dsp:cNvPr id="0" name=""/>
        <dsp:cNvSpPr/>
      </dsp:nvSpPr>
      <dsp:spPr>
        <a:xfrm rot="10800000">
          <a:off x="0" y="744"/>
          <a:ext cx="7213600" cy="1178185"/>
        </a:xfrm>
        <a:prstGeom prst="upArrowCallout">
          <a:avLst/>
        </a:prstGeom>
        <a:solidFill>
          <a:schemeClr val="accent2">
            <a:hueOff val="-838123"/>
            <a:satOff val="-9658"/>
            <a:lumOff val="2159"/>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84912" tIns="184912" rIns="184912" bIns="184912" numCol="1" spcCol="1270" anchor="ctr" anchorCtr="0">
          <a:noAutofit/>
        </a:bodyPr>
        <a:lstStyle/>
        <a:p>
          <a:pPr marL="0" lvl="0" indent="0" algn="ctr" defTabSz="1155700">
            <a:lnSpc>
              <a:spcPct val="90000"/>
            </a:lnSpc>
            <a:spcBef>
              <a:spcPct val="0"/>
            </a:spcBef>
            <a:spcAft>
              <a:spcPct val="35000"/>
            </a:spcAft>
            <a:buNone/>
          </a:pPr>
          <a:r>
            <a:rPr lang="en-US" sz="2600" kern="1200"/>
            <a:t>Obtain prior EOHLC authorization for:</a:t>
          </a:r>
        </a:p>
      </dsp:txBody>
      <dsp:txXfrm rot="10800000">
        <a:off x="0" y="744"/>
        <a:ext cx="7213600" cy="765549"/>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D8D9FE2-3800-4C64-97F1-4783C9125AA7}">
      <dsp:nvSpPr>
        <dsp:cNvPr id="0" name=""/>
        <dsp:cNvSpPr/>
      </dsp:nvSpPr>
      <dsp:spPr>
        <a:xfrm>
          <a:off x="0" y="917229"/>
          <a:ext cx="2698625" cy="1619175"/>
        </a:xfrm>
        <a:prstGeom prst="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US" sz="2100" kern="1200"/>
            <a:t>Initiate Quarterly Reports by the 15</a:t>
          </a:r>
          <a:r>
            <a:rPr lang="en-US" sz="2100" kern="1200" baseline="30000"/>
            <a:t>th</a:t>
          </a:r>
          <a:endParaRPr lang="en-US" sz="2100" kern="1200"/>
        </a:p>
      </dsp:txBody>
      <dsp:txXfrm>
        <a:off x="0" y="917229"/>
        <a:ext cx="2698625" cy="1619175"/>
      </dsp:txXfrm>
    </dsp:sp>
    <dsp:sp modelId="{518CA159-013A-4425-BBAB-938D8AA06677}">
      <dsp:nvSpPr>
        <dsp:cNvPr id="0" name=""/>
        <dsp:cNvSpPr/>
      </dsp:nvSpPr>
      <dsp:spPr>
        <a:xfrm>
          <a:off x="2968488" y="917229"/>
          <a:ext cx="2698625" cy="1619175"/>
        </a:xfrm>
        <a:prstGeom prst="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US" sz="2100" kern="1200"/>
            <a:t>Quarterly Reports should clearly detail what happened within that quarter</a:t>
          </a:r>
        </a:p>
      </dsp:txBody>
      <dsp:txXfrm>
        <a:off x="2968488" y="917229"/>
        <a:ext cx="2698625" cy="1619175"/>
      </dsp:txXfrm>
    </dsp:sp>
    <dsp:sp modelId="{0171E150-4514-4536-8476-4D0D6F35A277}">
      <dsp:nvSpPr>
        <dsp:cNvPr id="0" name=""/>
        <dsp:cNvSpPr/>
      </dsp:nvSpPr>
      <dsp:spPr>
        <a:xfrm>
          <a:off x="5936977" y="917229"/>
          <a:ext cx="2698625" cy="1619175"/>
        </a:xfrm>
        <a:prstGeom prst="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US" sz="2100" kern="1200"/>
            <a:t>Enter beneficiary data into GMS in timely manner</a:t>
          </a:r>
        </a:p>
      </dsp:txBody>
      <dsp:txXfrm>
        <a:off x="5936977" y="917229"/>
        <a:ext cx="2698625" cy="1619175"/>
      </dsp:txXfrm>
    </dsp:sp>
    <dsp:sp modelId="{36442015-9517-4FFE-9584-114B99CB8A4E}">
      <dsp:nvSpPr>
        <dsp:cNvPr id="0" name=""/>
        <dsp:cNvSpPr/>
      </dsp:nvSpPr>
      <dsp:spPr>
        <a:xfrm>
          <a:off x="0" y="2806267"/>
          <a:ext cx="2698625" cy="1619175"/>
        </a:xfrm>
        <a:prstGeom prst="rect">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US" sz="2100" kern="1200"/>
            <a:t>Claim Guidelines are still applicable</a:t>
          </a:r>
        </a:p>
      </dsp:txBody>
      <dsp:txXfrm>
        <a:off x="0" y="2806267"/>
        <a:ext cx="2698625" cy="1619175"/>
      </dsp:txXfrm>
    </dsp:sp>
    <dsp:sp modelId="{079F8770-6AE0-4A2E-84B5-CA73BCA7D887}">
      <dsp:nvSpPr>
        <dsp:cNvPr id="0" name=""/>
        <dsp:cNvSpPr/>
      </dsp:nvSpPr>
      <dsp:spPr>
        <a:xfrm>
          <a:off x="2968488" y="2806267"/>
          <a:ext cx="2698625" cy="1619175"/>
        </a:xfrm>
        <a:prstGeom prst="rect">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US" sz="2100" kern="1200"/>
            <a:t>Public Hearings are necessary if substantial change</a:t>
          </a:r>
        </a:p>
      </dsp:txBody>
      <dsp:txXfrm>
        <a:off x="2968488" y="2806267"/>
        <a:ext cx="2698625" cy="1619175"/>
      </dsp:txXfrm>
    </dsp:sp>
    <dsp:sp modelId="{ACC62581-8AF3-4AA4-ADB5-F14C155EC125}">
      <dsp:nvSpPr>
        <dsp:cNvPr id="0" name=""/>
        <dsp:cNvSpPr/>
      </dsp:nvSpPr>
      <dsp:spPr>
        <a:xfrm>
          <a:off x="5936977" y="2806267"/>
          <a:ext cx="2698625" cy="1619175"/>
        </a:xfrm>
        <a:prstGeom prst="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US" sz="2100" kern="1200"/>
            <a:t>HR Program – check debarment status</a:t>
          </a:r>
        </a:p>
      </dsp:txBody>
      <dsp:txXfrm>
        <a:off x="5936977" y="2806267"/>
        <a:ext cx="2698625" cy="1619175"/>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E7E22A8-5A44-4420-B39D-90C8D1FCE79D}">
      <dsp:nvSpPr>
        <dsp:cNvPr id="0" name=""/>
        <dsp:cNvSpPr/>
      </dsp:nvSpPr>
      <dsp:spPr>
        <a:xfrm>
          <a:off x="0" y="116220"/>
          <a:ext cx="7213600" cy="694980"/>
        </a:xfrm>
        <a:prstGeom prst="roundRect">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kern="1200"/>
            <a:t>Triggered when: obligate or commit an aggregate amount of $200,000</a:t>
          </a:r>
        </a:p>
      </dsp:txBody>
      <dsp:txXfrm>
        <a:off x="33926" y="150146"/>
        <a:ext cx="7145748" cy="627128"/>
      </dsp:txXfrm>
    </dsp:sp>
    <dsp:sp modelId="{033A421A-7944-48E8-8AC8-BE84FBED58AD}">
      <dsp:nvSpPr>
        <dsp:cNvPr id="0" name=""/>
        <dsp:cNvSpPr/>
      </dsp:nvSpPr>
      <dsp:spPr>
        <a:xfrm>
          <a:off x="0" y="863040"/>
          <a:ext cx="7213600" cy="694980"/>
        </a:xfrm>
        <a:prstGeom prst="roundRect">
          <a:avLst/>
        </a:prstGeom>
        <a:solidFill>
          <a:schemeClr val="accent5">
            <a:hueOff val="-306190"/>
            <a:satOff val="45"/>
            <a:lumOff val="-1079"/>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kern="1200"/>
            <a:t>Housing rehabilitation, housing construction, barrier removal, demolition, other public buildings, facilities, or infrastructure</a:t>
          </a:r>
        </a:p>
      </dsp:txBody>
      <dsp:txXfrm>
        <a:off x="33926" y="896966"/>
        <a:ext cx="7145748" cy="627128"/>
      </dsp:txXfrm>
    </dsp:sp>
    <dsp:sp modelId="{9002DA7B-99E9-42F6-A0CE-266844474F8C}">
      <dsp:nvSpPr>
        <dsp:cNvPr id="0" name=""/>
        <dsp:cNvSpPr/>
      </dsp:nvSpPr>
      <dsp:spPr>
        <a:xfrm>
          <a:off x="0" y="1609860"/>
          <a:ext cx="7213600" cy="694980"/>
        </a:xfrm>
        <a:prstGeom prst="roundRect">
          <a:avLst/>
        </a:prstGeom>
        <a:solidFill>
          <a:schemeClr val="accent5">
            <a:hueOff val="-612379"/>
            <a:satOff val="90"/>
            <a:lumOff val="-2157"/>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kern="1200"/>
            <a:t>A recipient must prepare a strategic plan/action plan</a:t>
          </a:r>
        </a:p>
      </dsp:txBody>
      <dsp:txXfrm>
        <a:off x="33926" y="1643786"/>
        <a:ext cx="7145748" cy="627128"/>
      </dsp:txXfrm>
    </dsp:sp>
    <dsp:sp modelId="{17C07F7E-BF9C-4706-ABF4-4BD5CF570477}">
      <dsp:nvSpPr>
        <dsp:cNvPr id="0" name=""/>
        <dsp:cNvSpPr/>
      </dsp:nvSpPr>
      <dsp:spPr>
        <a:xfrm>
          <a:off x="0" y="2356680"/>
          <a:ext cx="7213600" cy="694980"/>
        </a:xfrm>
        <a:prstGeom prst="roundRect">
          <a:avLst/>
        </a:prstGeom>
        <a:solidFill>
          <a:schemeClr val="accent5">
            <a:hueOff val="-918568"/>
            <a:satOff val="135"/>
            <a:lumOff val="-3236"/>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kern="1200"/>
            <a:t>Report upon the completion of each activity</a:t>
          </a:r>
        </a:p>
      </dsp:txBody>
      <dsp:txXfrm>
        <a:off x="33926" y="2390606"/>
        <a:ext cx="7145748" cy="627128"/>
      </dsp:txXfrm>
    </dsp:sp>
    <dsp:sp modelId="{4C1165AE-7E4D-447C-9C17-5F5B70EA7583}">
      <dsp:nvSpPr>
        <dsp:cNvPr id="0" name=""/>
        <dsp:cNvSpPr/>
      </dsp:nvSpPr>
      <dsp:spPr>
        <a:xfrm>
          <a:off x="0" y="3103500"/>
          <a:ext cx="7213600" cy="694980"/>
        </a:xfrm>
        <a:prstGeom prst="roundRect">
          <a:avLst/>
        </a:prstGeom>
        <a:solidFill>
          <a:schemeClr val="accent5">
            <a:hueOff val="-1224758"/>
            <a:satOff val="180"/>
            <a:lumOff val="-4314"/>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kern="1200"/>
            <a:t>Upload Template to the Miscellaneous tab</a:t>
          </a:r>
        </a:p>
      </dsp:txBody>
      <dsp:txXfrm>
        <a:off x="33926" y="3137426"/>
        <a:ext cx="7145748" cy="627128"/>
      </dsp:txXfrm>
    </dsp:sp>
    <dsp:sp modelId="{9F420CB2-C15E-4776-8B79-82BEC0FA6EC6}">
      <dsp:nvSpPr>
        <dsp:cNvPr id="0" name=""/>
        <dsp:cNvSpPr/>
      </dsp:nvSpPr>
      <dsp:spPr>
        <a:xfrm>
          <a:off x="0" y="3850320"/>
          <a:ext cx="7213600" cy="694980"/>
        </a:xfrm>
        <a:prstGeom prst="roundRect">
          <a:avLst/>
        </a:prstGeom>
        <a:solidFill>
          <a:schemeClr val="accent5">
            <a:hueOff val="-1530947"/>
            <a:satOff val="225"/>
            <a:lumOff val="-5393"/>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kern="1200"/>
            <a:t>Nature of Agency Efforts will need to be completed if Safe Harbor Benchmark not met</a:t>
          </a:r>
        </a:p>
      </dsp:txBody>
      <dsp:txXfrm>
        <a:off x="33926" y="3884246"/>
        <a:ext cx="7145748" cy="627128"/>
      </dsp:txXfrm>
    </dsp:sp>
    <dsp:sp modelId="{98EAEF1C-2711-42FC-BB8F-34758C89BFAD}">
      <dsp:nvSpPr>
        <dsp:cNvPr id="0" name=""/>
        <dsp:cNvSpPr/>
      </dsp:nvSpPr>
      <dsp:spPr>
        <a:xfrm>
          <a:off x="0" y="4597140"/>
          <a:ext cx="7213600" cy="694980"/>
        </a:xfrm>
        <a:prstGeom prst="roundRect">
          <a:avLst/>
        </a:prstGeom>
        <a:solidFill>
          <a:schemeClr val="accent5">
            <a:hueOff val="-1837137"/>
            <a:satOff val="270"/>
            <a:lumOff val="-6471"/>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kern="1200"/>
            <a:t>“Agency” is the municipality</a:t>
          </a:r>
        </a:p>
      </dsp:txBody>
      <dsp:txXfrm>
        <a:off x="33926" y="4631066"/>
        <a:ext cx="7145748" cy="627128"/>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BB78B8B-8EED-4205-B57D-B59056014C9A}">
      <dsp:nvSpPr>
        <dsp:cNvPr id="0" name=""/>
        <dsp:cNvSpPr/>
      </dsp:nvSpPr>
      <dsp:spPr>
        <a:xfrm>
          <a:off x="0" y="108764"/>
          <a:ext cx="2547937" cy="1528762"/>
        </a:xfrm>
        <a:prstGeom prst="rect">
          <a:avLst/>
        </a:prstGeom>
        <a:solidFill>
          <a:schemeClr val="accent5">
            <a:lumMod val="5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kern="1200"/>
            <a:t>HUD released new low-and moderate- income summary data (LMISD) based on the 2016-2020 American Community Survey (ACS)`</a:t>
          </a:r>
        </a:p>
      </dsp:txBody>
      <dsp:txXfrm>
        <a:off x="0" y="108764"/>
        <a:ext cx="2547937" cy="1528762"/>
      </dsp:txXfrm>
    </dsp:sp>
    <dsp:sp modelId="{B70E2F1D-6F34-424D-9E06-AC28B802F404}">
      <dsp:nvSpPr>
        <dsp:cNvPr id="0" name=""/>
        <dsp:cNvSpPr/>
      </dsp:nvSpPr>
      <dsp:spPr>
        <a:xfrm>
          <a:off x="2802731" y="108764"/>
          <a:ext cx="2547937" cy="1528762"/>
        </a:xfrm>
        <a:prstGeom prst="rect">
          <a:avLst/>
        </a:prstGeom>
        <a:solidFill>
          <a:schemeClr val="accent5">
            <a:lumMod val="5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kern="1200"/>
            <a:t>See Notice: CPD-24-04, Issued June 6, 2024  </a:t>
          </a:r>
          <a:r>
            <a:rPr lang="en-US" sz="1700" kern="1200">
              <a:hlinkClick xmlns:r="http://schemas.openxmlformats.org/officeDocument/2006/relationships" r:id="rId1"/>
            </a:rPr>
            <a:t>CPD-24-04.pdf (hud.gov)</a:t>
          </a:r>
          <a:endParaRPr lang="en-US" sz="1700" kern="1200"/>
        </a:p>
      </dsp:txBody>
      <dsp:txXfrm>
        <a:off x="2802731" y="108764"/>
        <a:ext cx="2547937" cy="1528762"/>
      </dsp:txXfrm>
    </dsp:sp>
    <dsp:sp modelId="{F08007F9-91AD-4493-9A95-644F47146ADE}">
      <dsp:nvSpPr>
        <dsp:cNvPr id="0" name=""/>
        <dsp:cNvSpPr/>
      </dsp:nvSpPr>
      <dsp:spPr>
        <a:xfrm>
          <a:off x="5605462" y="108764"/>
          <a:ext cx="2547937" cy="1528762"/>
        </a:xfrm>
        <a:prstGeom prst="rect">
          <a:avLst/>
        </a:prstGeom>
        <a:solidFill>
          <a:schemeClr val="accent5">
            <a:lumMod val="5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kern="1200"/>
            <a:t>Replaces LMISD based on the 2011-2015 ACS</a:t>
          </a:r>
        </a:p>
      </dsp:txBody>
      <dsp:txXfrm>
        <a:off x="5605462" y="108764"/>
        <a:ext cx="2547937" cy="1528762"/>
      </dsp:txXfrm>
    </dsp:sp>
    <dsp:sp modelId="{F29AB91C-FF1E-4C30-8AC1-075A986C5DA6}">
      <dsp:nvSpPr>
        <dsp:cNvPr id="0" name=""/>
        <dsp:cNvSpPr/>
      </dsp:nvSpPr>
      <dsp:spPr>
        <a:xfrm>
          <a:off x="0" y="1892320"/>
          <a:ext cx="2547937" cy="1528762"/>
        </a:xfrm>
        <a:prstGeom prst="rect">
          <a:avLst/>
        </a:prstGeom>
        <a:solidFill>
          <a:schemeClr val="accent5">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kern="1200"/>
            <a:t>Effective Date August 1, 2024</a:t>
          </a:r>
        </a:p>
      </dsp:txBody>
      <dsp:txXfrm>
        <a:off x="0" y="1892320"/>
        <a:ext cx="2547937" cy="1528762"/>
      </dsp:txXfrm>
    </dsp:sp>
    <dsp:sp modelId="{8385A084-B8E1-49D1-A1D6-D16B53586F97}">
      <dsp:nvSpPr>
        <dsp:cNvPr id="0" name=""/>
        <dsp:cNvSpPr/>
      </dsp:nvSpPr>
      <dsp:spPr>
        <a:xfrm>
          <a:off x="2802731" y="1892320"/>
          <a:ext cx="2547937" cy="1528762"/>
        </a:xfrm>
        <a:prstGeom prst="rect">
          <a:avLst/>
        </a:prstGeom>
        <a:solidFill>
          <a:schemeClr val="accent5">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b="1" kern="1200"/>
            <a:t>*** FFY24 CDBG approved activities fall </a:t>
          </a:r>
          <a:r>
            <a:rPr lang="en-US" sz="1700" kern="1200">
              <a:solidFill>
                <a:srgbClr val="FFFFFF"/>
              </a:solidFill>
              <a:latin typeface="Trebuchet MS" panose="020B0603020202020204"/>
              <a:ea typeface="+mn-ea"/>
              <a:cs typeface="+mn-cs"/>
            </a:rPr>
            <a:t>under</a:t>
          </a:r>
          <a:r>
            <a:rPr lang="en-US" sz="1700" b="1" kern="1200"/>
            <a:t> the transition policy</a:t>
          </a:r>
          <a:endParaRPr lang="en-US" sz="1700" kern="1200"/>
        </a:p>
      </dsp:txBody>
      <dsp:txXfrm>
        <a:off x="2802731" y="1892320"/>
        <a:ext cx="2547937" cy="1528762"/>
      </dsp:txXfrm>
    </dsp:sp>
    <dsp:sp modelId="{5D2CE377-34A8-474F-977F-CA1134D22911}">
      <dsp:nvSpPr>
        <dsp:cNvPr id="0" name=""/>
        <dsp:cNvSpPr/>
      </dsp:nvSpPr>
      <dsp:spPr>
        <a:xfrm>
          <a:off x="5605462" y="1892320"/>
          <a:ext cx="2547937" cy="1528762"/>
        </a:xfrm>
        <a:prstGeom prst="rect">
          <a:avLst/>
        </a:prstGeom>
        <a:solidFill>
          <a:schemeClr val="accent5">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kern="1200"/>
            <a:t>Impact will be to FFY25 program year and possibly program amendments seeking to qualify under LMI area-wide</a:t>
          </a:r>
        </a:p>
      </dsp:txBody>
      <dsp:txXfrm>
        <a:off x="5605462" y="1892320"/>
        <a:ext cx="2547937" cy="1528762"/>
      </dsp:txXfrm>
    </dsp:sp>
    <dsp:sp modelId="{E16C6FD5-E639-4738-B443-3E737B2423CA}">
      <dsp:nvSpPr>
        <dsp:cNvPr id="0" name=""/>
        <dsp:cNvSpPr/>
      </dsp:nvSpPr>
      <dsp:spPr>
        <a:xfrm>
          <a:off x="0" y="3675877"/>
          <a:ext cx="2547937" cy="1528762"/>
        </a:xfrm>
        <a:prstGeom prst="rect">
          <a:avLst/>
        </a:prstGeom>
        <a:solidFill>
          <a:schemeClr val="accent3">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kern="1200"/>
            <a:t>Examine numbers for planned multi-phase projects </a:t>
          </a:r>
        </a:p>
      </dsp:txBody>
      <dsp:txXfrm>
        <a:off x="0" y="3675877"/>
        <a:ext cx="2547937" cy="1528762"/>
      </dsp:txXfrm>
    </dsp:sp>
    <dsp:sp modelId="{F44288AB-1AD5-4E5F-851C-B3CD7CD0BC05}">
      <dsp:nvSpPr>
        <dsp:cNvPr id="0" name=""/>
        <dsp:cNvSpPr/>
      </dsp:nvSpPr>
      <dsp:spPr>
        <a:xfrm>
          <a:off x="2802731" y="3675877"/>
          <a:ext cx="2547937" cy="1528762"/>
        </a:xfrm>
        <a:prstGeom prst="rect">
          <a:avLst/>
        </a:prstGeom>
        <a:solidFill>
          <a:schemeClr val="accent3">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kern="1200"/>
            <a:t>EOHLC available for virtual meetings if wish to discuss</a:t>
          </a:r>
        </a:p>
      </dsp:txBody>
      <dsp:txXfrm>
        <a:off x="2802731" y="3675877"/>
        <a:ext cx="2547937" cy="1528762"/>
      </dsp:txXfrm>
    </dsp:sp>
    <dsp:sp modelId="{B6C304B9-F61A-417A-85A9-D6A32A6CE229}">
      <dsp:nvSpPr>
        <dsp:cNvPr id="0" name=""/>
        <dsp:cNvSpPr/>
      </dsp:nvSpPr>
      <dsp:spPr>
        <a:xfrm>
          <a:off x="5605462" y="3675876"/>
          <a:ext cx="2547937" cy="1528762"/>
        </a:xfrm>
        <a:prstGeom prst="rect">
          <a:avLst/>
        </a:prstGeom>
        <a:solidFill>
          <a:schemeClr val="accent3">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kern="1200"/>
            <a:t>Link to ACS 2016-2020 All Block Groups</a:t>
          </a:r>
          <a:r>
            <a:rPr lang="en-US" sz="1700" kern="1200">
              <a:solidFill>
                <a:srgbClr val="FF9966"/>
              </a:solidFill>
            </a:rPr>
            <a:t>: </a:t>
          </a:r>
          <a:r>
            <a:rPr lang="en-US" sz="1700" kern="1200">
              <a:solidFill>
                <a:srgbClr val="FFC000"/>
              </a:solidFill>
              <a:hlinkClick xmlns:r="http://schemas.openxmlformats.org/officeDocument/2006/relationships" r:id="rId2">
                <a:extLst>
                  <a:ext uri="{A12FA001-AC4F-418D-AE19-62706E023703}">
                    <ahyp:hlinkClr xmlns:ahyp="http://schemas.microsoft.com/office/drawing/2018/hyperlinkcolor" val="tx"/>
                  </a:ext>
                </a:extLst>
              </a:hlinkClick>
            </a:rPr>
            <a:t>LMISD - All Block Groups, Based on 2016-2020 ACS - HUD Exchange</a:t>
          </a:r>
          <a:endParaRPr lang="en-US" sz="1700" kern="1200">
            <a:solidFill>
              <a:srgbClr val="FFC000"/>
            </a:solidFill>
          </a:endParaRPr>
        </a:p>
      </dsp:txBody>
      <dsp:txXfrm>
        <a:off x="5605462" y="3675876"/>
        <a:ext cx="2547937" cy="1528762"/>
      </dsp:txXfrm>
    </dsp:sp>
  </dsp:spTree>
</dsp:drawing>
</file>

<file path=ppt/diagrams/layout1.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2.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3.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5.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6.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9.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a:extLst>
              <a:ext uri="{FF2B5EF4-FFF2-40B4-BE49-F238E27FC236}">
                <a16:creationId xmlns:a16="http://schemas.microsoft.com/office/drawing/2014/main" id="{10674B9E-AC92-4656-9CD4-A8DD62ABF302}"/>
              </a:ext>
            </a:extLst>
          </p:cNvPr>
          <p:cNvSpPr>
            <a:spLocks noChangeArrowheads="1"/>
          </p:cNvSpPr>
          <p:nvPr/>
        </p:nvSpPr>
        <p:spPr bwMode="auto">
          <a:xfrm>
            <a:off x="6523038" y="8896350"/>
            <a:ext cx="415925" cy="306388"/>
          </a:xfrm>
          <a:prstGeom prst="rect">
            <a:avLst/>
          </a:prstGeom>
          <a:noFill/>
          <a:ln>
            <a:noFill/>
          </a:ln>
          <a:effectLst/>
        </p:spPr>
        <p:txBody>
          <a:bodyPr wrap="none" lIns="90488" tIns="44450" rIns="90488" bIns="44450" anchor="ct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r">
              <a:defRPr/>
            </a:pPr>
            <a:fld id="{54F01A96-AE85-407B-9617-5F95BEAE36DC}" type="slidenum">
              <a:rPr lang="en-US" altLang="en-US" sz="1400" smtClean="0">
                <a:latin typeface="Book Antiqua" panose="02040602050305030304" pitchFamily="18" charset="0"/>
              </a:rPr>
              <a:pPr algn="r">
                <a:defRPr/>
              </a:pPr>
              <a:t>‹#›</a:t>
            </a:fld>
            <a:endParaRPr lang="en-US" altLang="en-US" sz="1400">
              <a:latin typeface="Book Antiqua" panose="02040602050305030304" pitchFamily="18" charset="0"/>
            </a:endParaRPr>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a:extLst>
              <a:ext uri="{FF2B5EF4-FFF2-40B4-BE49-F238E27FC236}">
                <a16:creationId xmlns:a16="http://schemas.microsoft.com/office/drawing/2014/main" id="{88A897FA-4E17-48BB-9E00-2CC7718A0CB7}"/>
              </a:ext>
            </a:extLst>
          </p:cNvPr>
          <p:cNvSpPr>
            <a:spLocks noGrp="1" noRot="1" noChangeAspect="1" noChangeArrowheads="1" noTextEdit="1"/>
          </p:cNvSpPr>
          <p:nvPr>
            <p:ph type="sldImg" idx="2"/>
          </p:nvPr>
        </p:nvSpPr>
        <p:spPr bwMode="auto">
          <a:xfrm>
            <a:off x="1190625" y="703263"/>
            <a:ext cx="4630738" cy="3473450"/>
          </a:xfrm>
          <a:prstGeom prst="rect">
            <a:avLst/>
          </a:prstGeom>
          <a:noFill/>
          <a:ln w="12700">
            <a:solidFill>
              <a:schemeClr val="tx1"/>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2051" name="Rectangle 3">
            <a:extLst>
              <a:ext uri="{FF2B5EF4-FFF2-40B4-BE49-F238E27FC236}">
                <a16:creationId xmlns:a16="http://schemas.microsoft.com/office/drawing/2014/main" id="{0A469AB5-D4C5-4CF8-8D1A-9ECCF05560C7}"/>
              </a:ext>
            </a:extLst>
          </p:cNvPr>
          <p:cNvSpPr>
            <a:spLocks noGrp="1" noChangeArrowheads="1"/>
          </p:cNvSpPr>
          <p:nvPr>
            <p:ph type="body" sz="quarter" idx="3"/>
          </p:nvPr>
        </p:nvSpPr>
        <p:spPr bwMode="auto">
          <a:xfrm>
            <a:off x="935038" y="4416425"/>
            <a:ext cx="5140325" cy="4183063"/>
          </a:xfrm>
          <a:prstGeom prst="rect">
            <a:avLst/>
          </a:prstGeom>
          <a:noFill/>
          <a:ln>
            <a:noFill/>
          </a:ln>
          <a:effectLst/>
        </p:spPr>
        <p:txBody>
          <a:bodyPr vert="horz" wrap="square" lIns="90488" tIns="44450" rIns="90488" bIns="44450" numCol="1" anchor="t" anchorCtr="0" compatLnSpc="1">
            <a:prstTxWarp prst="textNoShape">
              <a:avLst/>
            </a:prstTxWarp>
          </a:bodyPr>
          <a:lstStyle/>
          <a:p>
            <a:pPr lvl="0"/>
            <a:r>
              <a:rPr lang="en-US" altLang="en-US" noProof="0"/>
              <a:t>Click to edit Master text styles</a:t>
            </a:r>
          </a:p>
          <a:p>
            <a:pPr lvl="1"/>
            <a:r>
              <a:rPr lang="en-US" altLang="en-US" noProof="0"/>
              <a:t>Second level</a:t>
            </a:r>
          </a:p>
          <a:p>
            <a:pPr lvl="2"/>
            <a:r>
              <a:rPr lang="en-US" altLang="en-US" noProof="0"/>
              <a:t>Third level</a:t>
            </a:r>
          </a:p>
          <a:p>
            <a:pPr lvl="3"/>
            <a:r>
              <a:rPr lang="en-US" altLang="en-US" noProof="0"/>
              <a:t>Fourth level</a:t>
            </a:r>
          </a:p>
          <a:p>
            <a:pPr lvl="4"/>
            <a:r>
              <a:rPr lang="en-US" altLang="en-US" noProof="0"/>
              <a:t>Fifth level</a:t>
            </a:r>
          </a:p>
        </p:txBody>
      </p:sp>
      <p:sp>
        <p:nvSpPr>
          <p:cNvPr id="3076" name="Rectangle 4">
            <a:extLst>
              <a:ext uri="{FF2B5EF4-FFF2-40B4-BE49-F238E27FC236}">
                <a16:creationId xmlns:a16="http://schemas.microsoft.com/office/drawing/2014/main" id="{B924401C-688C-485D-BA14-FB6ACD7630E4}"/>
              </a:ext>
            </a:extLst>
          </p:cNvPr>
          <p:cNvSpPr>
            <a:spLocks noChangeArrowheads="1"/>
          </p:cNvSpPr>
          <p:nvPr/>
        </p:nvSpPr>
        <p:spPr bwMode="auto">
          <a:xfrm>
            <a:off x="6523038" y="8896350"/>
            <a:ext cx="415925" cy="306388"/>
          </a:xfrm>
          <a:prstGeom prst="rect">
            <a:avLst/>
          </a:prstGeom>
          <a:noFill/>
          <a:ln>
            <a:noFill/>
          </a:ln>
          <a:effectLst/>
        </p:spPr>
        <p:txBody>
          <a:bodyPr wrap="none" lIns="90488" tIns="44450" rIns="90488" bIns="44450" anchor="ct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r">
              <a:defRPr/>
            </a:pPr>
            <a:fld id="{B773F9E3-0F23-4AE0-952B-A82408873952}" type="slidenum">
              <a:rPr lang="en-US" altLang="en-US" sz="1400" smtClean="0">
                <a:latin typeface="Book Antiqua" panose="02040602050305030304" pitchFamily="18" charset="0"/>
              </a:rPr>
              <a:pPr algn="r">
                <a:defRPr/>
              </a:pPr>
              <a:t>‹#›</a:t>
            </a:fld>
            <a:endParaRPr lang="en-US" altLang="en-US" sz="1400">
              <a:latin typeface="Book Antiqua" panose="02040602050305030304" pitchFamily="18" charset="0"/>
            </a:endParaRPr>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Book Antiqua" panose="02040602050305030304"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Book Antiqua" panose="02040602050305030304"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Book Antiqua" panose="02040602050305030304"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Book Antiqua" panose="02040602050305030304"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Book Antiqua" panose="02040602050305030304"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a:extLst>
              <a:ext uri="{FF2B5EF4-FFF2-40B4-BE49-F238E27FC236}">
                <a16:creationId xmlns:a16="http://schemas.microsoft.com/office/drawing/2014/main" id="{9E2B876D-29F7-4E9E-841A-8A37B6AF77C4}"/>
              </a:ext>
            </a:extLst>
          </p:cNvPr>
          <p:cNvSpPr>
            <a:spLocks noGrp="1" noRot="1" noChangeAspect="1" noChangeArrowheads="1" noTextEdit="1"/>
          </p:cNvSpPr>
          <p:nvPr>
            <p:ph type="sldImg"/>
          </p:nvPr>
        </p:nvSpPr>
        <p:spPr>
          <a:xfrm>
            <a:off x="1189038" y="703263"/>
            <a:ext cx="4632325" cy="3473450"/>
          </a:xfrm>
          <a:ln/>
        </p:spPr>
      </p:sp>
      <p:sp>
        <p:nvSpPr>
          <p:cNvPr id="8195" name="Rectangle 3">
            <a:extLst>
              <a:ext uri="{FF2B5EF4-FFF2-40B4-BE49-F238E27FC236}">
                <a16:creationId xmlns:a16="http://schemas.microsoft.com/office/drawing/2014/main" id="{1A431347-FFEA-4B59-AF1E-11DB1CAB5000}"/>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a:extLst>
              <a:ext uri="{FF2B5EF4-FFF2-40B4-BE49-F238E27FC236}">
                <a16:creationId xmlns:a16="http://schemas.microsoft.com/office/drawing/2014/main" id="{B69E8BD9-CCEF-4326-85EA-FE05F82B3D5B}"/>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ltLang="en-US"/>
          </a:p>
        </p:txBody>
      </p:sp>
      <p:sp>
        <p:nvSpPr>
          <p:cNvPr id="11267" name="Rectangle 3">
            <a:extLst>
              <a:ext uri="{FF2B5EF4-FFF2-40B4-BE49-F238E27FC236}">
                <a16:creationId xmlns:a16="http://schemas.microsoft.com/office/drawing/2014/main" id="{27B89E28-8131-4F1B-A019-A46E3C2110DA}"/>
              </a:ext>
            </a:extLst>
          </p:cNvPr>
          <p:cNvSpPr>
            <a:spLocks noGrp="1" noRot="1" noChangeAspect="1" noChangeArrowheads="1" noTextEdit="1"/>
          </p:cNvSpPr>
          <p:nvPr>
            <p:ph type="sldImg"/>
          </p:nvPr>
        </p:nvSpPr>
        <p:spPr>
          <a:xfrm>
            <a:off x="1189038" y="703263"/>
            <a:ext cx="4632325" cy="3473450"/>
          </a:xfrm>
          <a:ln cap="flat"/>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421445459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2">
            <a:extLst>
              <a:ext uri="{FF2B5EF4-FFF2-40B4-BE49-F238E27FC236}">
                <a16:creationId xmlns:a16="http://schemas.microsoft.com/office/drawing/2014/main" id="{7C2CDD83-C088-451E-8F46-E6E2D3CA56F8}"/>
              </a:ext>
            </a:extLst>
          </p:cNvPr>
          <p:cNvSpPr>
            <a:spLocks noGrp="1" noRot="1" noChangeAspect="1" noChangeArrowheads="1" noTextEdit="1"/>
          </p:cNvSpPr>
          <p:nvPr>
            <p:ph type="sldImg"/>
          </p:nvPr>
        </p:nvSpPr>
        <p:spPr>
          <a:xfrm>
            <a:off x="1181100" y="696913"/>
            <a:ext cx="4648200" cy="3486150"/>
          </a:xfrm>
          <a:solidFill>
            <a:srgbClr val="FFFFFF"/>
          </a:solidFill>
          <a:ln/>
        </p:spPr>
      </p:sp>
      <p:sp>
        <p:nvSpPr>
          <p:cNvPr id="102403" name="Rectangle 3">
            <a:extLst>
              <a:ext uri="{FF2B5EF4-FFF2-40B4-BE49-F238E27FC236}">
                <a16:creationId xmlns:a16="http://schemas.microsoft.com/office/drawing/2014/main" id="{7905E872-3FB2-43EC-AD61-31BDA0E9BEF9}"/>
              </a:ext>
            </a:extLst>
          </p:cNvPr>
          <p:cNvSpPr>
            <a:spLocks noGrp="1" noChangeArrowheads="1"/>
          </p:cNvSpPr>
          <p:nvPr>
            <p:ph type="body" idx="1"/>
          </p:nvPr>
        </p:nvSpPr>
        <p:spPr>
          <a:solidFill>
            <a:srgbClr val="FFFFFF"/>
          </a:solidFill>
          <a:ln w="12700">
            <a:solidFill>
              <a:srgbClr val="000000"/>
            </a:solidFill>
            <a:miter lim="800000"/>
            <a:headEnd/>
            <a:tailEnd/>
          </a:ln>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17">
            <a:extLst>
              <a:ext uri="{FF2B5EF4-FFF2-40B4-BE49-F238E27FC236}">
                <a16:creationId xmlns:a16="http://schemas.microsoft.com/office/drawing/2014/main" id="{0682DB66-D8F2-4262-80CB-1FF8DE81F107}"/>
              </a:ext>
            </a:extLst>
          </p:cNvPr>
          <p:cNvGrpSpPr>
            <a:grpSpLocks/>
          </p:cNvGrpSpPr>
          <p:nvPr/>
        </p:nvGrpSpPr>
        <p:grpSpPr bwMode="auto">
          <a:xfrm>
            <a:off x="-7938" y="-7938"/>
            <a:ext cx="9169401" cy="6873876"/>
            <a:chOff x="-8466" y="-8468"/>
            <a:chExt cx="9169804" cy="6874935"/>
          </a:xfrm>
        </p:grpSpPr>
        <p:cxnSp>
          <p:nvCxnSpPr>
            <p:cNvPr id="5" name="Straight Connector 4">
              <a:extLst>
                <a:ext uri="{FF2B5EF4-FFF2-40B4-BE49-F238E27FC236}">
                  <a16:creationId xmlns:a16="http://schemas.microsoft.com/office/drawing/2014/main" id="{D5ED901A-AAE8-4FF6-97D3-D8C9EFEE7E0A}"/>
                </a:ext>
              </a:extLst>
            </p:cNvPr>
            <p:cNvCxnSpPr/>
            <p:nvPr/>
          </p:nvCxnSpPr>
          <p:spPr>
            <a:xfrm flipV="1">
              <a:off x="5130498" y="4175239"/>
              <a:ext cx="4022902" cy="2683288"/>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cxnSp>
          <p:nvCxnSpPr>
            <p:cNvPr id="6" name="Straight Connector 5">
              <a:extLst>
                <a:ext uri="{FF2B5EF4-FFF2-40B4-BE49-F238E27FC236}">
                  <a16:creationId xmlns:a16="http://schemas.microsoft.com/office/drawing/2014/main" id="{3D35734F-68B2-4884-8FE5-35C1E0B97F73}"/>
                </a:ext>
              </a:extLst>
            </p:cNvPr>
            <p:cNvCxnSpPr/>
            <p:nvPr/>
          </p:nvCxnSpPr>
          <p:spPr>
            <a:xfrm>
              <a:off x="7041932" y="-529"/>
              <a:ext cx="1219254" cy="6859057"/>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sp>
          <p:nvSpPr>
            <p:cNvPr id="7" name="Freeform 20">
              <a:extLst>
                <a:ext uri="{FF2B5EF4-FFF2-40B4-BE49-F238E27FC236}">
                  <a16:creationId xmlns:a16="http://schemas.microsoft.com/office/drawing/2014/main" id="{7611BDCC-789C-46E9-9CD2-9EE3635D9F76}"/>
                </a:ext>
              </a:extLst>
            </p:cNvPr>
            <p:cNvSpPr/>
            <p:nvPr/>
          </p:nvSpPr>
          <p:spPr>
            <a:xfrm>
              <a:off x="6891113" y="-529"/>
              <a:ext cx="2270225" cy="6866996"/>
            </a:xfrm>
            <a:custGeom>
              <a:avLst/>
              <a:gdLst/>
              <a:ahLst/>
              <a:cxnLst/>
              <a:rect l="l" t="t" r="r" b="b"/>
              <a:pathLst>
                <a:path w="2269442" h="6866466">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8" name="Freeform 21">
              <a:extLst>
                <a:ext uri="{FF2B5EF4-FFF2-40B4-BE49-F238E27FC236}">
                  <a16:creationId xmlns:a16="http://schemas.microsoft.com/office/drawing/2014/main" id="{CF2B1880-8E9A-414D-BD99-4E2DB6E75248}"/>
                </a:ext>
              </a:extLst>
            </p:cNvPr>
            <p:cNvSpPr/>
            <p:nvPr/>
          </p:nvSpPr>
          <p:spPr>
            <a:xfrm>
              <a:off x="7205452" y="-8468"/>
              <a:ext cx="1947948" cy="6866996"/>
            </a:xfrm>
            <a:custGeom>
              <a:avLst/>
              <a:gdLst/>
              <a:ahLst/>
              <a:cxnLst/>
              <a:rect l="l" t="t" r="r" b="b"/>
              <a:pathLst>
                <a:path w="1948147" h="6866467">
                  <a:moveTo>
                    <a:pt x="0" y="0"/>
                  </a:moveTo>
                  <a:lnTo>
                    <a:pt x="1202267" y="6866467"/>
                  </a:lnTo>
                  <a:lnTo>
                    <a:pt x="1947333" y="6866467"/>
                  </a:lnTo>
                  <a:cubicBezTo>
                    <a:pt x="1944511" y="4577645"/>
                    <a:pt x="1950155" y="2288822"/>
                    <a:pt x="1947333" y="0"/>
                  </a:cubicBez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9" name="Freeform 22">
              <a:extLst>
                <a:ext uri="{FF2B5EF4-FFF2-40B4-BE49-F238E27FC236}">
                  <a16:creationId xmlns:a16="http://schemas.microsoft.com/office/drawing/2014/main" id="{4CFE8629-B675-4DBE-A872-361BD3CA1094}"/>
                </a:ext>
              </a:extLst>
            </p:cNvPr>
            <p:cNvSpPr/>
            <p:nvPr/>
          </p:nvSpPr>
          <p:spPr>
            <a:xfrm>
              <a:off x="6638689" y="3919613"/>
              <a:ext cx="2513123" cy="2938915"/>
            </a:xfrm>
            <a:custGeom>
              <a:avLst/>
              <a:gdLst/>
              <a:ahLst/>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0" name="Freeform 23">
              <a:extLst>
                <a:ext uri="{FF2B5EF4-FFF2-40B4-BE49-F238E27FC236}">
                  <a16:creationId xmlns:a16="http://schemas.microsoft.com/office/drawing/2014/main" id="{4E43609C-822D-42D1-82A2-9F8091E1FA20}"/>
                </a:ext>
              </a:extLst>
            </p:cNvPr>
            <p:cNvSpPr/>
            <p:nvPr/>
          </p:nvSpPr>
          <p:spPr>
            <a:xfrm>
              <a:off x="7010180" y="-8468"/>
              <a:ext cx="2143219" cy="6866996"/>
            </a:xfrm>
            <a:custGeom>
              <a:avLst/>
              <a:gdLst/>
              <a:ahLst/>
              <a:cxnLst/>
              <a:rect l="l" t="t" r="r" b="b"/>
              <a:pathLst>
                <a:path w="2853267" h="6866467">
                  <a:moveTo>
                    <a:pt x="0" y="0"/>
                  </a:moveTo>
                  <a:lnTo>
                    <a:pt x="2472267" y="6866467"/>
                  </a:lnTo>
                  <a:lnTo>
                    <a:pt x="2853267" y="6858000"/>
                  </a:lnTo>
                  <a:lnTo>
                    <a:pt x="2853267" y="0"/>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24">
              <a:extLst>
                <a:ext uri="{FF2B5EF4-FFF2-40B4-BE49-F238E27FC236}">
                  <a16:creationId xmlns:a16="http://schemas.microsoft.com/office/drawing/2014/main" id="{8DEE1284-9D34-4F4A-B5C2-2F10479A05FD}"/>
                </a:ext>
              </a:extLst>
            </p:cNvPr>
            <p:cNvSpPr/>
            <p:nvPr/>
          </p:nvSpPr>
          <p:spPr>
            <a:xfrm>
              <a:off x="8296112" y="-8468"/>
              <a:ext cx="857288" cy="6866996"/>
            </a:xfrm>
            <a:custGeom>
              <a:avLst/>
              <a:gdLst/>
              <a:ahLst/>
              <a:cxnLst/>
              <a:rect l="l" t="t" r="r" b="b"/>
              <a:pathLst>
                <a:path w="1286933" h="6866467">
                  <a:moveTo>
                    <a:pt x="1016000" y="0"/>
                  </a:moveTo>
                  <a:lnTo>
                    <a:pt x="0" y="6866467"/>
                  </a:lnTo>
                  <a:lnTo>
                    <a:pt x="1286933" y="6866467"/>
                  </a:lnTo>
                  <a:cubicBezTo>
                    <a:pt x="1284111" y="4577645"/>
                    <a:pt x="1281288" y="2288822"/>
                    <a:pt x="1278466" y="0"/>
                  </a:cubicBezTo>
                  <a:lnTo>
                    <a:pt x="1016000"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2" name="Freeform 25">
              <a:extLst>
                <a:ext uri="{FF2B5EF4-FFF2-40B4-BE49-F238E27FC236}">
                  <a16:creationId xmlns:a16="http://schemas.microsoft.com/office/drawing/2014/main" id="{AA39FA01-1C26-49A8-91C7-7334E4E21491}"/>
                </a:ext>
              </a:extLst>
            </p:cNvPr>
            <p:cNvSpPr/>
            <p:nvPr/>
          </p:nvSpPr>
          <p:spPr>
            <a:xfrm>
              <a:off x="8077027" y="-8468"/>
              <a:ext cx="1066847" cy="6866996"/>
            </a:xfrm>
            <a:custGeom>
              <a:avLst/>
              <a:gdLst/>
              <a:ahLst/>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13" name="Freeform 26">
              <a:extLst>
                <a:ext uri="{FF2B5EF4-FFF2-40B4-BE49-F238E27FC236}">
                  <a16:creationId xmlns:a16="http://schemas.microsoft.com/office/drawing/2014/main" id="{3BDEC1F4-3B33-4437-9136-FF0F1BEAB902}"/>
                </a:ext>
              </a:extLst>
            </p:cNvPr>
            <p:cNvSpPr/>
            <p:nvPr/>
          </p:nvSpPr>
          <p:spPr>
            <a:xfrm>
              <a:off x="8059565" y="4894488"/>
              <a:ext cx="1095423" cy="1964040"/>
            </a:xfrm>
            <a:custGeom>
              <a:avLst/>
              <a:gdLst/>
              <a:ahLst/>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 name="Freeform 27">
              <a:extLst>
                <a:ext uri="{FF2B5EF4-FFF2-40B4-BE49-F238E27FC236}">
                  <a16:creationId xmlns:a16="http://schemas.microsoft.com/office/drawing/2014/main" id="{FE2E994E-76B6-4457-9728-1906010AE0DF}"/>
                </a:ext>
              </a:extLst>
            </p:cNvPr>
            <p:cNvSpPr/>
            <p:nvPr/>
          </p:nvSpPr>
          <p:spPr>
            <a:xfrm>
              <a:off x="-8466" y="-8468"/>
              <a:ext cx="863639" cy="5698416"/>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130595" y="2404534"/>
            <a:ext cx="5826719" cy="1646302"/>
          </a:xfrm>
        </p:spPr>
        <p:txBody>
          <a:bodyPr anchor="b">
            <a:noAutofit/>
          </a:bodyPr>
          <a:lstStyle>
            <a:lvl1pPr algn="r">
              <a:defRPr sz="5400">
                <a:solidFill>
                  <a:schemeClr val="accent1"/>
                </a:solidFill>
              </a:defRPr>
            </a:lvl1pPr>
          </a:lstStyle>
          <a:p>
            <a:r>
              <a:rPr lang="en-US"/>
              <a:t>Click to edit Master title style</a:t>
            </a:r>
          </a:p>
        </p:txBody>
      </p:sp>
      <p:sp>
        <p:nvSpPr>
          <p:cNvPr id="3" name="Subtitle 2"/>
          <p:cNvSpPr>
            <a:spLocks noGrp="1"/>
          </p:cNvSpPr>
          <p:nvPr>
            <p:ph type="subTitle" idx="1"/>
          </p:nvPr>
        </p:nvSpPr>
        <p:spPr>
          <a:xfrm>
            <a:off x="1130595" y="4050834"/>
            <a:ext cx="5826719" cy="1096899"/>
          </a:xfrm>
        </p:spPr>
        <p:txBody>
          <a:bodyPr/>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15" name="Date Placeholder 3">
            <a:extLst>
              <a:ext uri="{FF2B5EF4-FFF2-40B4-BE49-F238E27FC236}">
                <a16:creationId xmlns:a16="http://schemas.microsoft.com/office/drawing/2014/main" id="{6DEE86CC-EAFA-4FF0-A718-A0340505BF98}"/>
              </a:ext>
            </a:extLst>
          </p:cNvPr>
          <p:cNvSpPr>
            <a:spLocks noGrp="1"/>
          </p:cNvSpPr>
          <p:nvPr>
            <p:ph type="dt" sz="half" idx="10"/>
          </p:nvPr>
        </p:nvSpPr>
        <p:spPr/>
        <p:txBody>
          <a:bodyPr/>
          <a:lstStyle>
            <a:lvl1pPr>
              <a:defRPr/>
            </a:lvl1pPr>
          </a:lstStyle>
          <a:p>
            <a:pPr>
              <a:defRPr/>
            </a:pPr>
            <a:endParaRPr lang="en-US" altLang="en-US"/>
          </a:p>
        </p:txBody>
      </p:sp>
      <p:sp>
        <p:nvSpPr>
          <p:cNvPr id="16" name="Footer Placeholder 4">
            <a:extLst>
              <a:ext uri="{FF2B5EF4-FFF2-40B4-BE49-F238E27FC236}">
                <a16:creationId xmlns:a16="http://schemas.microsoft.com/office/drawing/2014/main" id="{46A01BAB-FEBB-4F9D-9968-A59566AF8AB8}"/>
              </a:ext>
            </a:extLst>
          </p:cNvPr>
          <p:cNvSpPr>
            <a:spLocks noGrp="1"/>
          </p:cNvSpPr>
          <p:nvPr>
            <p:ph type="ftr" sz="quarter" idx="11"/>
          </p:nvPr>
        </p:nvSpPr>
        <p:spPr/>
        <p:txBody>
          <a:bodyPr/>
          <a:lstStyle>
            <a:lvl1pPr>
              <a:defRPr/>
            </a:lvl1pPr>
          </a:lstStyle>
          <a:p>
            <a:pPr>
              <a:defRPr/>
            </a:pPr>
            <a:endParaRPr lang="en-US" altLang="en-US"/>
          </a:p>
        </p:txBody>
      </p:sp>
      <p:sp>
        <p:nvSpPr>
          <p:cNvPr id="17" name="Slide Number Placeholder 5">
            <a:extLst>
              <a:ext uri="{FF2B5EF4-FFF2-40B4-BE49-F238E27FC236}">
                <a16:creationId xmlns:a16="http://schemas.microsoft.com/office/drawing/2014/main" id="{34A4A0D3-DABC-424F-8B4C-CDFD5E8B8A6D}"/>
              </a:ext>
            </a:extLst>
          </p:cNvPr>
          <p:cNvSpPr>
            <a:spLocks noGrp="1"/>
          </p:cNvSpPr>
          <p:nvPr>
            <p:ph type="sldNum" sz="quarter" idx="12"/>
          </p:nvPr>
        </p:nvSpPr>
        <p:spPr/>
        <p:txBody>
          <a:bodyPr/>
          <a:lstStyle>
            <a:lvl1pPr>
              <a:defRPr/>
            </a:lvl1pPr>
          </a:lstStyle>
          <a:p>
            <a:pPr>
              <a:defRPr/>
            </a:pPr>
            <a:fld id="{61B7B451-D4EB-4D43-94EF-3EFC899E7014}" type="slidenum">
              <a:rPr lang="en-US" altLang="en-US"/>
              <a:pPr>
                <a:defRPr/>
              </a:pPr>
              <a:t>‹#›</a:t>
            </a:fld>
            <a:endParaRPr lang="en-US" altLang="en-US"/>
          </a:p>
        </p:txBody>
      </p:sp>
    </p:spTree>
    <p:extLst>
      <p:ext uri="{BB962C8B-B14F-4D97-AF65-F5344CB8AC3E}">
        <p14:creationId xmlns:p14="http://schemas.microsoft.com/office/powerpoint/2010/main" val="3483124800"/>
      </p:ext>
    </p:extLst>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609600"/>
            <a:ext cx="6347714" cy="3403600"/>
          </a:xfrm>
        </p:spPr>
        <p:txBody>
          <a:bodyPr anchor="ctr">
            <a:normAutofit/>
          </a:bodyPr>
          <a:lstStyle>
            <a:lvl1pPr algn="l">
              <a:defRPr sz="4400" b="0" cap="none"/>
            </a:lvl1pPr>
          </a:lstStyle>
          <a:p>
            <a:r>
              <a:rPr lang="en-US"/>
              <a:t>Click to edit Master title style</a:t>
            </a:r>
          </a:p>
        </p:txBody>
      </p:sp>
      <p:sp>
        <p:nvSpPr>
          <p:cNvPr id="3" name="Text Placeholder 2"/>
          <p:cNvSpPr>
            <a:spLocks noGrp="1"/>
          </p:cNvSpPr>
          <p:nvPr>
            <p:ph type="body" idx="1"/>
          </p:nvPr>
        </p:nvSpPr>
        <p:spPr>
          <a:xfrm>
            <a:off x="609600" y="4470400"/>
            <a:ext cx="6347714"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DAE56A4-F7D0-4189-969F-46D15DFF6506}"/>
              </a:ext>
            </a:extLst>
          </p:cNvPr>
          <p:cNvSpPr>
            <a:spLocks noGrp="1"/>
          </p:cNvSpPr>
          <p:nvPr>
            <p:ph type="dt" sz="half" idx="10"/>
          </p:nvPr>
        </p:nvSpPr>
        <p:spPr/>
        <p:txBody>
          <a:bodyPr/>
          <a:lstStyle>
            <a:lvl1pPr>
              <a:defRPr/>
            </a:lvl1pPr>
          </a:lstStyle>
          <a:p>
            <a:pPr>
              <a:defRPr/>
            </a:pPr>
            <a:endParaRPr lang="en-US" altLang="en-US"/>
          </a:p>
        </p:txBody>
      </p:sp>
      <p:sp>
        <p:nvSpPr>
          <p:cNvPr id="5" name="Footer Placeholder 4">
            <a:extLst>
              <a:ext uri="{FF2B5EF4-FFF2-40B4-BE49-F238E27FC236}">
                <a16:creationId xmlns:a16="http://schemas.microsoft.com/office/drawing/2014/main" id="{BBC5E53B-CD2E-48B3-BE1F-578D50E9016E}"/>
              </a:ext>
            </a:extLst>
          </p:cNvPr>
          <p:cNvSpPr>
            <a:spLocks noGrp="1"/>
          </p:cNvSpPr>
          <p:nvPr>
            <p:ph type="ftr" sz="quarter" idx="11"/>
          </p:nvPr>
        </p:nvSpPr>
        <p:spPr/>
        <p:txBody>
          <a:bodyPr/>
          <a:lstStyle>
            <a:lvl1pPr>
              <a:defRPr/>
            </a:lvl1pPr>
          </a:lstStyle>
          <a:p>
            <a:pPr>
              <a:defRPr/>
            </a:pPr>
            <a:endParaRPr lang="en-US" altLang="en-US"/>
          </a:p>
        </p:txBody>
      </p:sp>
      <p:sp>
        <p:nvSpPr>
          <p:cNvPr id="6" name="Slide Number Placeholder 5">
            <a:extLst>
              <a:ext uri="{FF2B5EF4-FFF2-40B4-BE49-F238E27FC236}">
                <a16:creationId xmlns:a16="http://schemas.microsoft.com/office/drawing/2014/main" id="{06A2243E-5580-4C3F-A35E-D7CEF78AE11C}"/>
              </a:ext>
            </a:extLst>
          </p:cNvPr>
          <p:cNvSpPr>
            <a:spLocks noGrp="1"/>
          </p:cNvSpPr>
          <p:nvPr>
            <p:ph type="sldNum" sz="quarter" idx="12"/>
          </p:nvPr>
        </p:nvSpPr>
        <p:spPr/>
        <p:txBody>
          <a:bodyPr/>
          <a:lstStyle>
            <a:lvl1pPr>
              <a:defRPr/>
            </a:lvl1pPr>
          </a:lstStyle>
          <a:p>
            <a:pPr>
              <a:defRPr/>
            </a:pPr>
            <a:fld id="{27E4A1EF-378B-4FD3-83E9-84E981C47467}" type="slidenum">
              <a:rPr lang="en-US" altLang="en-US"/>
              <a:pPr>
                <a:defRPr/>
              </a:pPr>
              <a:t>‹#›</a:t>
            </a:fld>
            <a:endParaRPr lang="en-US" altLang="en-US"/>
          </a:p>
        </p:txBody>
      </p:sp>
    </p:spTree>
    <p:extLst>
      <p:ext uri="{BB962C8B-B14F-4D97-AF65-F5344CB8AC3E}">
        <p14:creationId xmlns:p14="http://schemas.microsoft.com/office/powerpoint/2010/main" val="152632916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F999F13C-A20F-47E6-BFB2-336D84DC03A2}"/>
              </a:ext>
            </a:extLst>
          </p:cNvPr>
          <p:cNvSpPr txBox="1">
            <a:spLocks noChangeArrowheads="1"/>
          </p:cNvSpPr>
          <p:nvPr/>
        </p:nvSpPr>
        <p:spPr bwMode="auto">
          <a:xfrm>
            <a:off x="482600" y="790575"/>
            <a:ext cx="457200" cy="584200"/>
          </a:xfrm>
          <a:prstGeom prst="rect">
            <a:avLst/>
          </a:prstGeom>
          <a:noFill/>
          <a:ln>
            <a:noFill/>
          </a:ln>
        </p:spPr>
        <p:txBody>
          <a:bodyPr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defRPr/>
            </a:pPr>
            <a:r>
              <a:rPr lang="en-US" altLang="en-US" sz="8000">
                <a:solidFill>
                  <a:srgbClr val="C0E474"/>
                </a:solidFill>
                <a:latin typeface="Arial" panose="020B0604020202020204" pitchFamily="34" charset="0"/>
              </a:rPr>
              <a:t>“</a:t>
            </a:r>
          </a:p>
        </p:txBody>
      </p:sp>
      <p:sp>
        <p:nvSpPr>
          <p:cNvPr id="6" name="TextBox 5">
            <a:extLst>
              <a:ext uri="{FF2B5EF4-FFF2-40B4-BE49-F238E27FC236}">
                <a16:creationId xmlns:a16="http://schemas.microsoft.com/office/drawing/2014/main" id="{1D512CB9-EA79-4599-98AC-3C477B86D37B}"/>
              </a:ext>
            </a:extLst>
          </p:cNvPr>
          <p:cNvSpPr txBox="1">
            <a:spLocks noChangeArrowheads="1"/>
          </p:cNvSpPr>
          <p:nvPr/>
        </p:nvSpPr>
        <p:spPr bwMode="auto">
          <a:xfrm>
            <a:off x="6748463" y="2886075"/>
            <a:ext cx="457200" cy="585788"/>
          </a:xfrm>
          <a:prstGeom prst="rect">
            <a:avLst/>
          </a:prstGeom>
          <a:noFill/>
          <a:ln>
            <a:noFill/>
          </a:ln>
        </p:spPr>
        <p:txBody>
          <a:bodyPr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defRPr/>
            </a:pPr>
            <a:r>
              <a:rPr lang="en-US" altLang="en-US" sz="8000">
                <a:solidFill>
                  <a:srgbClr val="C0E474"/>
                </a:solidFill>
                <a:latin typeface="Arial" panose="020B0604020202020204" pitchFamily="34" charset="0"/>
              </a:rPr>
              <a:t>”</a:t>
            </a:r>
          </a:p>
        </p:txBody>
      </p:sp>
      <p:sp>
        <p:nvSpPr>
          <p:cNvPr id="2" name="Title 1"/>
          <p:cNvSpPr>
            <a:spLocks noGrp="1"/>
          </p:cNvSpPr>
          <p:nvPr>
            <p:ph type="title"/>
          </p:nvPr>
        </p:nvSpPr>
        <p:spPr>
          <a:xfrm>
            <a:off x="774885" y="609600"/>
            <a:ext cx="6072182" cy="3022600"/>
          </a:xfrm>
        </p:spPr>
        <p:txBody>
          <a:bodyPr anchor="ctr">
            <a:normAutofit/>
          </a:bodyPr>
          <a:lstStyle>
            <a:lvl1pPr algn="l">
              <a:defRPr sz="4400" b="0" cap="none"/>
            </a:lvl1pPr>
          </a:lstStyle>
          <a:p>
            <a:r>
              <a:rPr lang="en-US"/>
              <a:t>Click to edit Master title style</a:t>
            </a:r>
          </a:p>
        </p:txBody>
      </p:sp>
      <p:sp>
        <p:nvSpPr>
          <p:cNvPr id="23" name="Text Placeholder 9"/>
          <p:cNvSpPr>
            <a:spLocks noGrp="1"/>
          </p:cNvSpPr>
          <p:nvPr>
            <p:ph type="body" sz="quarter" idx="13"/>
          </p:nvPr>
        </p:nvSpPr>
        <p:spPr>
          <a:xfrm>
            <a:off x="1101074" y="3632200"/>
            <a:ext cx="541980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09598" y="4470400"/>
            <a:ext cx="6347715"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7" name="Date Placeholder 3">
            <a:extLst>
              <a:ext uri="{FF2B5EF4-FFF2-40B4-BE49-F238E27FC236}">
                <a16:creationId xmlns:a16="http://schemas.microsoft.com/office/drawing/2014/main" id="{89235176-A45F-4362-94B5-9D2A372A91DE}"/>
              </a:ext>
            </a:extLst>
          </p:cNvPr>
          <p:cNvSpPr>
            <a:spLocks noGrp="1"/>
          </p:cNvSpPr>
          <p:nvPr>
            <p:ph type="dt" sz="half" idx="14"/>
          </p:nvPr>
        </p:nvSpPr>
        <p:spPr/>
        <p:txBody>
          <a:bodyPr/>
          <a:lstStyle>
            <a:lvl1pPr>
              <a:defRPr/>
            </a:lvl1pPr>
          </a:lstStyle>
          <a:p>
            <a:pPr>
              <a:defRPr/>
            </a:pPr>
            <a:endParaRPr lang="en-US" altLang="en-US"/>
          </a:p>
        </p:txBody>
      </p:sp>
      <p:sp>
        <p:nvSpPr>
          <p:cNvPr id="8" name="Footer Placeholder 4">
            <a:extLst>
              <a:ext uri="{FF2B5EF4-FFF2-40B4-BE49-F238E27FC236}">
                <a16:creationId xmlns:a16="http://schemas.microsoft.com/office/drawing/2014/main" id="{F98FB319-CB7E-414E-9D39-B4CC03B06891}"/>
              </a:ext>
            </a:extLst>
          </p:cNvPr>
          <p:cNvSpPr>
            <a:spLocks noGrp="1"/>
          </p:cNvSpPr>
          <p:nvPr>
            <p:ph type="ftr" sz="quarter" idx="15"/>
          </p:nvPr>
        </p:nvSpPr>
        <p:spPr/>
        <p:txBody>
          <a:bodyPr/>
          <a:lstStyle>
            <a:lvl1pPr>
              <a:defRPr/>
            </a:lvl1pPr>
          </a:lstStyle>
          <a:p>
            <a:pPr>
              <a:defRPr/>
            </a:pPr>
            <a:endParaRPr lang="en-US" altLang="en-US"/>
          </a:p>
        </p:txBody>
      </p:sp>
      <p:sp>
        <p:nvSpPr>
          <p:cNvPr id="9" name="Slide Number Placeholder 5">
            <a:extLst>
              <a:ext uri="{FF2B5EF4-FFF2-40B4-BE49-F238E27FC236}">
                <a16:creationId xmlns:a16="http://schemas.microsoft.com/office/drawing/2014/main" id="{C4DD8C5F-D121-4B0B-9DEA-F75D23D9FE1D}"/>
              </a:ext>
            </a:extLst>
          </p:cNvPr>
          <p:cNvSpPr>
            <a:spLocks noGrp="1"/>
          </p:cNvSpPr>
          <p:nvPr>
            <p:ph type="sldNum" sz="quarter" idx="16"/>
          </p:nvPr>
        </p:nvSpPr>
        <p:spPr/>
        <p:txBody>
          <a:bodyPr/>
          <a:lstStyle>
            <a:lvl1pPr>
              <a:defRPr/>
            </a:lvl1pPr>
          </a:lstStyle>
          <a:p>
            <a:pPr>
              <a:defRPr/>
            </a:pPr>
            <a:fld id="{D98892D9-7E46-44DF-A463-597D1483B949}" type="slidenum">
              <a:rPr lang="en-US" altLang="en-US"/>
              <a:pPr>
                <a:defRPr/>
              </a:pPr>
              <a:t>‹#›</a:t>
            </a:fld>
            <a:endParaRPr lang="en-US" altLang="en-US"/>
          </a:p>
        </p:txBody>
      </p:sp>
    </p:spTree>
    <p:extLst>
      <p:ext uri="{BB962C8B-B14F-4D97-AF65-F5344CB8AC3E}">
        <p14:creationId xmlns:p14="http://schemas.microsoft.com/office/powerpoint/2010/main" val="288835975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09598" y="1931988"/>
            <a:ext cx="6347715" cy="2595460"/>
          </a:xfrm>
        </p:spPr>
        <p:txBody>
          <a:bodyPr anchor="b">
            <a:normAutofit/>
          </a:bodyPr>
          <a:lstStyle>
            <a:lvl1pPr algn="l">
              <a:defRPr sz="4400" b="0" cap="none"/>
            </a:lvl1pPr>
          </a:lstStyle>
          <a:p>
            <a:r>
              <a:rPr lang="en-US"/>
              <a:t>Click to edit Master title style</a:t>
            </a:r>
          </a:p>
        </p:txBody>
      </p:sp>
      <p:sp>
        <p:nvSpPr>
          <p:cNvPr id="3" name="Text Placeholder 2"/>
          <p:cNvSpPr>
            <a:spLocks noGrp="1"/>
          </p:cNvSpPr>
          <p:nvPr>
            <p:ph type="body" idx="1"/>
          </p:nvPr>
        </p:nvSpPr>
        <p:spPr>
          <a:xfrm>
            <a:off x="609598" y="4527448"/>
            <a:ext cx="6347715" cy="1513914"/>
          </a:xfrm>
        </p:spPr>
        <p:txBody>
          <a:bodyP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EF006B7-FE5D-4E4F-89F8-953E6B74F400}"/>
              </a:ext>
            </a:extLst>
          </p:cNvPr>
          <p:cNvSpPr>
            <a:spLocks noGrp="1"/>
          </p:cNvSpPr>
          <p:nvPr>
            <p:ph type="dt" sz="half" idx="10"/>
          </p:nvPr>
        </p:nvSpPr>
        <p:spPr/>
        <p:txBody>
          <a:bodyPr/>
          <a:lstStyle>
            <a:lvl1pPr>
              <a:defRPr/>
            </a:lvl1pPr>
          </a:lstStyle>
          <a:p>
            <a:pPr>
              <a:defRPr/>
            </a:pPr>
            <a:endParaRPr lang="en-US" altLang="en-US"/>
          </a:p>
        </p:txBody>
      </p:sp>
      <p:sp>
        <p:nvSpPr>
          <p:cNvPr id="5" name="Footer Placeholder 4">
            <a:extLst>
              <a:ext uri="{FF2B5EF4-FFF2-40B4-BE49-F238E27FC236}">
                <a16:creationId xmlns:a16="http://schemas.microsoft.com/office/drawing/2014/main" id="{C11340E9-FB69-4F8A-B1C1-E4E4A2C6C900}"/>
              </a:ext>
            </a:extLst>
          </p:cNvPr>
          <p:cNvSpPr>
            <a:spLocks noGrp="1"/>
          </p:cNvSpPr>
          <p:nvPr>
            <p:ph type="ftr" sz="quarter" idx="11"/>
          </p:nvPr>
        </p:nvSpPr>
        <p:spPr/>
        <p:txBody>
          <a:bodyPr/>
          <a:lstStyle>
            <a:lvl1pPr>
              <a:defRPr/>
            </a:lvl1pPr>
          </a:lstStyle>
          <a:p>
            <a:pPr>
              <a:defRPr/>
            </a:pPr>
            <a:endParaRPr lang="en-US" altLang="en-US"/>
          </a:p>
        </p:txBody>
      </p:sp>
      <p:sp>
        <p:nvSpPr>
          <p:cNvPr id="6" name="Slide Number Placeholder 5">
            <a:extLst>
              <a:ext uri="{FF2B5EF4-FFF2-40B4-BE49-F238E27FC236}">
                <a16:creationId xmlns:a16="http://schemas.microsoft.com/office/drawing/2014/main" id="{33484D4E-6EAD-4E46-8356-477C1169E3EC}"/>
              </a:ext>
            </a:extLst>
          </p:cNvPr>
          <p:cNvSpPr>
            <a:spLocks noGrp="1"/>
          </p:cNvSpPr>
          <p:nvPr>
            <p:ph type="sldNum" sz="quarter" idx="12"/>
          </p:nvPr>
        </p:nvSpPr>
        <p:spPr/>
        <p:txBody>
          <a:bodyPr/>
          <a:lstStyle>
            <a:lvl1pPr>
              <a:defRPr/>
            </a:lvl1pPr>
          </a:lstStyle>
          <a:p>
            <a:pPr>
              <a:defRPr/>
            </a:pPr>
            <a:fld id="{64D6600B-81C3-4D35-AB93-2305FE19DD04}" type="slidenum">
              <a:rPr lang="en-US" altLang="en-US"/>
              <a:pPr>
                <a:defRPr/>
              </a:pPr>
              <a:t>‹#›</a:t>
            </a:fld>
            <a:endParaRPr lang="en-US" altLang="en-US"/>
          </a:p>
        </p:txBody>
      </p:sp>
    </p:spTree>
    <p:extLst>
      <p:ext uri="{BB962C8B-B14F-4D97-AF65-F5344CB8AC3E}">
        <p14:creationId xmlns:p14="http://schemas.microsoft.com/office/powerpoint/2010/main" val="112643855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Quote Name Car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E190F5DF-328F-4A79-9DBC-6DB39AC6FDEE}"/>
              </a:ext>
            </a:extLst>
          </p:cNvPr>
          <p:cNvSpPr txBox="1">
            <a:spLocks noChangeArrowheads="1"/>
          </p:cNvSpPr>
          <p:nvPr/>
        </p:nvSpPr>
        <p:spPr bwMode="auto">
          <a:xfrm>
            <a:off x="482600" y="790575"/>
            <a:ext cx="457200" cy="584200"/>
          </a:xfrm>
          <a:prstGeom prst="rect">
            <a:avLst/>
          </a:prstGeom>
          <a:noFill/>
          <a:ln>
            <a:noFill/>
          </a:ln>
        </p:spPr>
        <p:txBody>
          <a:bodyPr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defRPr/>
            </a:pPr>
            <a:r>
              <a:rPr lang="en-US" altLang="en-US" sz="8000">
                <a:solidFill>
                  <a:srgbClr val="C0E474"/>
                </a:solidFill>
                <a:latin typeface="Arial" panose="020B0604020202020204" pitchFamily="34" charset="0"/>
              </a:rPr>
              <a:t>“</a:t>
            </a:r>
          </a:p>
        </p:txBody>
      </p:sp>
      <p:sp>
        <p:nvSpPr>
          <p:cNvPr id="6" name="TextBox 5">
            <a:extLst>
              <a:ext uri="{FF2B5EF4-FFF2-40B4-BE49-F238E27FC236}">
                <a16:creationId xmlns:a16="http://schemas.microsoft.com/office/drawing/2014/main" id="{BD540BAE-C790-4EA5-92E0-ADFB6B384A70}"/>
              </a:ext>
            </a:extLst>
          </p:cNvPr>
          <p:cNvSpPr txBox="1">
            <a:spLocks noChangeArrowheads="1"/>
          </p:cNvSpPr>
          <p:nvPr/>
        </p:nvSpPr>
        <p:spPr bwMode="auto">
          <a:xfrm>
            <a:off x="6748463" y="2886075"/>
            <a:ext cx="457200" cy="585788"/>
          </a:xfrm>
          <a:prstGeom prst="rect">
            <a:avLst/>
          </a:prstGeom>
          <a:noFill/>
          <a:ln>
            <a:noFill/>
          </a:ln>
        </p:spPr>
        <p:txBody>
          <a:bodyPr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defRPr/>
            </a:pPr>
            <a:r>
              <a:rPr lang="en-US" altLang="en-US" sz="8000">
                <a:solidFill>
                  <a:srgbClr val="C0E474"/>
                </a:solidFill>
                <a:latin typeface="Arial" panose="020B0604020202020204" pitchFamily="34" charset="0"/>
              </a:rPr>
              <a:t>”</a:t>
            </a:r>
          </a:p>
        </p:txBody>
      </p:sp>
      <p:sp>
        <p:nvSpPr>
          <p:cNvPr id="2" name="Title 1"/>
          <p:cNvSpPr>
            <a:spLocks noGrp="1"/>
          </p:cNvSpPr>
          <p:nvPr>
            <p:ph type="title"/>
          </p:nvPr>
        </p:nvSpPr>
        <p:spPr>
          <a:xfrm>
            <a:off x="774885" y="609600"/>
            <a:ext cx="6072182" cy="3022600"/>
          </a:xfrm>
        </p:spPr>
        <p:txBody>
          <a:bodyPr anchor="ctr">
            <a:normAutofit/>
          </a:bodyPr>
          <a:lstStyle>
            <a:lvl1pPr algn="l">
              <a:defRPr sz="4400" b="0" cap="none"/>
            </a:lvl1pPr>
          </a:lstStyle>
          <a:p>
            <a:r>
              <a:rPr lang="en-US"/>
              <a:t>Click to edit Master title style</a:t>
            </a:r>
          </a:p>
        </p:txBody>
      </p:sp>
      <p:sp>
        <p:nvSpPr>
          <p:cNvPr id="23" name="Text Placeholder 9"/>
          <p:cNvSpPr>
            <a:spLocks noGrp="1"/>
          </p:cNvSpPr>
          <p:nvPr>
            <p:ph type="body" sz="quarter" idx="13"/>
          </p:nvPr>
        </p:nvSpPr>
        <p:spPr>
          <a:xfrm>
            <a:off x="609597" y="4013200"/>
            <a:ext cx="6347716"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09598" y="4527448"/>
            <a:ext cx="6347715" cy="1513914"/>
          </a:xfrm>
        </p:spPr>
        <p:txBody>
          <a:bodyPr>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7" name="Date Placeholder 3">
            <a:extLst>
              <a:ext uri="{FF2B5EF4-FFF2-40B4-BE49-F238E27FC236}">
                <a16:creationId xmlns:a16="http://schemas.microsoft.com/office/drawing/2014/main" id="{C48DBB09-DEF6-4129-89D1-D1C47630A512}"/>
              </a:ext>
            </a:extLst>
          </p:cNvPr>
          <p:cNvSpPr>
            <a:spLocks noGrp="1"/>
          </p:cNvSpPr>
          <p:nvPr>
            <p:ph type="dt" sz="half" idx="14"/>
          </p:nvPr>
        </p:nvSpPr>
        <p:spPr/>
        <p:txBody>
          <a:bodyPr/>
          <a:lstStyle>
            <a:lvl1pPr>
              <a:defRPr/>
            </a:lvl1pPr>
          </a:lstStyle>
          <a:p>
            <a:pPr>
              <a:defRPr/>
            </a:pPr>
            <a:endParaRPr lang="en-US" altLang="en-US"/>
          </a:p>
        </p:txBody>
      </p:sp>
      <p:sp>
        <p:nvSpPr>
          <p:cNvPr id="8" name="Footer Placeholder 4">
            <a:extLst>
              <a:ext uri="{FF2B5EF4-FFF2-40B4-BE49-F238E27FC236}">
                <a16:creationId xmlns:a16="http://schemas.microsoft.com/office/drawing/2014/main" id="{699447E6-1CB5-4DCD-A619-EF1423FF8BB9}"/>
              </a:ext>
            </a:extLst>
          </p:cNvPr>
          <p:cNvSpPr>
            <a:spLocks noGrp="1"/>
          </p:cNvSpPr>
          <p:nvPr>
            <p:ph type="ftr" sz="quarter" idx="15"/>
          </p:nvPr>
        </p:nvSpPr>
        <p:spPr/>
        <p:txBody>
          <a:bodyPr/>
          <a:lstStyle>
            <a:lvl1pPr>
              <a:defRPr/>
            </a:lvl1pPr>
          </a:lstStyle>
          <a:p>
            <a:pPr>
              <a:defRPr/>
            </a:pPr>
            <a:endParaRPr lang="en-US" altLang="en-US"/>
          </a:p>
        </p:txBody>
      </p:sp>
      <p:sp>
        <p:nvSpPr>
          <p:cNvPr id="9" name="Slide Number Placeholder 5">
            <a:extLst>
              <a:ext uri="{FF2B5EF4-FFF2-40B4-BE49-F238E27FC236}">
                <a16:creationId xmlns:a16="http://schemas.microsoft.com/office/drawing/2014/main" id="{B4C82C82-A15C-4335-9679-09C2FAF552ED}"/>
              </a:ext>
            </a:extLst>
          </p:cNvPr>
          <p:cNvSpPr>
            <a:spLocks noGrp="1"/>
          </p:cNvSpPr>
          <p:nvPr>
            <p:ph type="sldNum" sz="quarter" idx="16"/>
          </p:nvPr>
        </p:nvSpPr>
        <p:spPr/>
        <p:txBody>
          <a:bodyPr/>
          <a:lstStyle>
            <a:lvl1pPr>
              <a:defRPr/>
            </a:lvl1pPr>
          </a:lstStyle>
          <a:p>
            <a:pPr>
              <a:defRPr/>
            </a:pPr>
            <a:fld id="{8B505925-FDBF-42A5-9C3A-D3C8480FA746}" type="slidenum">
              <a:rPr lang="en-US" altLang="en-US"/>
              <a:pPr>
                <a:defRPr/>
              </a:pPr>
              <a:t>‹#›</a:t>
            </a:fld>
            <a:endParaRPr lang="en-US" altLang="en-US"/>
          </a:p>
        </p:txBody>
      </p:sp>
    </p:spTree>
    <p:extLst>
      <p:ext uri="{BB962C8B-B14F-4D97-AF65-F5344CB8AC3E}">
        <p14:creationId xmlns:p14="http://schemas.microsoft.com/office/powerpoint/2010/main" val="216606029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15848" y="609600"/>
            <a:ext cx="6341465" cy="3022600"/>
          </a:xfrm>
        </p:spPr>
        <p:txBody>
          <a:bodyPr anchor="ctr">
            <a:normAutofit/>
          </a:bodyPr>
          <a:lstStyle>
            <a:lvl1pPr algn="l">
              <a:defRPr sz="4400" b="0" cap="none"/>
            </a:lvl1pPr>
          </a:lstStyle>
          <a:p>
            <a:r>
              <a:rPr lang="en-US"/>
              <a:t>Click to edit Master title style</a:t>
            </a:r>
          </a:p>
        </p:txBody>
      </p:sp>
      <p:sp>
        <p:nvSpPr>
          <p:cNvPr id="23" name="Text Placeholder 9"/>
          <p:cNvSpPr>
            <a:spLocks noGrp="1"/>
          </p:cNvSpPr>
          <p:nvPr>
            <p:ph type="body" sz="quarter" idx="13"/>
          </p:nvPr>
        </p:nvSpPr>
        <p:spPr>
          <a:xfrm>
            <a:off x="609597" y="4013200"/>
            <a:ext cx="6347716"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09598" y="4527448"/>
            <a:ext cx="6347715" cy="1513914"/>
          </a:xfrm>
        </p:spPr>
        <p:txBody>
          <a:bodyPr>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5" name="Date Placeholder 3">
            <a:extLst>
              <a:ext uri="{FF2B5EF4-FFF2-40B4-BE49-F238E27FC236}">
                <a16:creationId xmlns:a16="http://schemas.microsoft.com/office/drawing/2014/main" id="{213F8E20-59A7-45B8-A9BE-2A9C33B3EECA}"/>
              </a:ext>
            </a:extLst>
          </p:cNvPr>
          <p:cNvSpPr>
            <a:spLocks noGrp="1"/>
          </p:cNvSpPr>
          <p:nvPr>
            <p:ph type="dt" sz="half" idx="14"/>
          </p:nvPr>
        </p:nvSpPr>
        <p:spPr/>
        <p:txBody>
          <a:bodyPr/>
          <a:lstStyle>
            <a:lvl1pPr>
              <a:defRPr/>
            </a:lvl1pPr>
          </a:lstStyle>
          <a:p>
            <a:pPr>
              <a:defRPr/>
            </a:pPr>
            <a:endParaRPr lang="en-US" altLang="en-US"/>
          </a:p>
        </p:txBody>
      </p:sp>
      <p:sp>
        <p:nvSpPr>
          <p:cNvPr id="6" name="Footer Placeholder 4">
            <a:extLst>
              <a:ext uri="{FF2B5EF4-FFF2-40B4-BE49-F238E27FC236}">
                <a16:creationId xmlns:a16="http://schemas.microsoft.com/office/drawing/2014/main" id="{3FCFA6F9-ED92-4D21-AA08-A6BD464E5809}"/>
              </a:ext>
            </a:extLst>
          </p:cNvPr>
          <p:cNvSpPr>
            <a:spLocks noGrp="1"/>
          </p:cNvSpPr>
          <p:nvPr>
            <p:ph type="ftr" sz="quarter" idx="15"/>
          </p:nvPr>
        </p:nvSpPr>
        <p:spPr/>
        <p:txBody>
          <a:bodyPr/>
          <a:lstStyle>
            <a:lvl1pPr>
              <a:defRPr/>
            </a:lvl1pPr>
          </a:lstStyle>
          <a:p>
            <a:pPr>
              <a:defRPr/>
            </a:pPr>
            <a:endParaRPr lang="en-US" altLang="en-US"/>
          </a:p>
        </p:txBody>
      </p:sp>
      <p:sp>
        <p:nvSpPr>
          <p:cNvPr id="7" name="Slide Number Placeholder 5">
            <a:extLst>
              <a:ext uri="{FF2B5EF4-FFF2-40B4-BE49-F238E27FC236}">
                <a16:creationId xmlns:a16="http://schemas.microsoft.com/office/drawing/2014/main" id="{22B40130-7CED-4325-8B3E-58DBCE927C9B}"/>
              </a:ext>
            </a:extLst>
          </p:cNvPr>
          <p:cNvSpPr>
            <a:spLocks noGrp="1"/>
          </p:cNvSpPr>
          <p:nvPr>
            <p:ph type="sldNum" sz="quarter" idx="16"/>
          </p:nvPr>
        </p:nvSpPr>
        <p:spPr/>
        <p:txBody>
          <a:bodyPr/>
          <a:lstStyle>
            <a:lvl1pPr>
              <a:defRPr/>
            </a:lvl1pPr>
          </a:lstStyle>
          <a:p>
            <a:pPr>
              <a:defRPr/>
            </a:pPr>
            <a:fld id="{F4F867CD-890C-4A88-84CE-651DDB690F42}" type="slidenum">
              <a:rPr lang="en-US" altLang="en-US"/>
              <a:pPr>
                <a:defRPr/>
              </a:pPr>
              <a:t>‹#›</a:t>
            </a:fld>
            <a:endParaRPr lang="en-US" altLang="en-US"/>
          </a:p>
        </p:txBody>
      </p:sp>
    </p:spTree>
    <p:extLst>
      <p:ext uri="{BB962C8B-B14F-4D97-AF65-F5344CB8AC3E}">
        <p14:creationId xmlns:p14="http://schemas.microsoft.com/office/powerpoint/2010/main" val="151586606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37D0D03-EA10-433D-8D1E-4C28FA12940B}"/>
              </a:ext>
            </a:extLst>
          </p:cNvPr>
          <p:cNvSpPr>
            <a:spLocks noGrp="1"/>
          </p:cNvSpPr>
          <p:nvPr>
            <p:ph type="dt" sz="half" idx="10"/>
          </p:nvPr>
        </p:nvSpPr>
        <p:spPr/>
        <p:txBody>
          <a:bodyPr/>
          <a:lstStyle>
            <a:lvl1pPr>
              <a:defRPr/>
            </a:lvl1pPr>
          </a:lstStyle>
          <a:p>
            <a:pPr>
              <a:defRPr/>
            </a:pPr>
            <a:endParaRPr lang="en-US" altLang="en-US"/>
          </a:p>
        </p:txBody>
      </p:sp>
      <p:sp>
        <p:nvSpPr>
          <p:cNvPr id="5" name="Footer Placeholder 4">
            <a:extLst>
              <a:ext uri="{FF2B5EF4-FFF2-40B4-BE49-F238E27FC236}">
                <a16:creationId xmlns:a16="http://schemas.microsoft.com/office/drawing/2014/main" id="{E0A16BCE-EA97-48ED-9628-3DFA271D7AEB}"/>
              </a:ext>
            </a:extLst>
          </p:cNvPr>
          <p:cNvSpPr>
            <a:spLocks noGrp="1"/>
          </p:cNvSpPr>
          <p:nvPr>
            <p:ph type="ftr" sz="quarter" idx="11"/>
          </p:nvPr>
        </p:nvSpPr>
        <p:spPr/>
        <p:txBody>
          <a:bodyPr/>
          <a:lstStyle>
            <a:lvl1pPr>
              <a:defRPr/>
            </a:lvl1pPr>
          </a:lstStyle>
          <a:p>
            <a:pPr>
              <a:defRPr/>
            </a:pPr>
            <a:endParaRPr lang="en-US" altLang="en-US"/>
          </a:p>
        </p:txBody>
      </p:sp>
      <p:sp>
        <p:nvSpPr>
          <p:cNvPr id="6" name="Slide Number Placeholder 5">
            <a:extLst>
              <a:ext uri="{FF2B5EF4-FFF2-40B4-BE49-F238E27FC236}">
                <a16:creationId xmlns:a16="http://schemas.microsoft.com/office/drawing/2014/main" id="{DEE375A7-1D79-44EF-A548-48DD5B8A9135}"/>
              </a:ext>
            </a:extLst>
          </p:cNvPr>
          <p:cNvSpPr>
            <a:spLocks noGrp="1"/>
          </p:cNvSpPr>
          <p:nvPr>
            <p:ph type="sldNum" sz="quarter" idx="12"/>
          </p:nvPr>
        </p:nvSpPr>
        <p:spPr/>
        <p:txBody>
          <a:bodyPr/>
          <a:lstStyle>
            <a:lvl1pPr>
              <a:defRPr/>
            </a:lvl1pPr>
          </a:lstStyle>
          <a:p>
            <a:pPr>
              <a:defRPr/>
            </a:pPr>
            <a:fld id="{53CF9E1D-3948-4660-8567-7475D0AA4FE9}" type="slidenum">
              <a:rPr lang="en-US" altLang="en-US"/>
              <a:pPr>
                <a:defRPr/>
              </a:pPr>
              <a:t>‹#›</a:t>
            </a:fld>
            <a:endParaRPr lang="en-US" altLang="en-US"/>
          </a:p>
        </p:txBody>
      </p:sp>
    </p:spTree>
    <p:extLst>
      <p:ext uri="{BB962C8B-B14F-4D97-AF65-F5344CB8AC3E}">
        <p14:creationId xmlns:p14="http://schemas.microsoft.com/office/powerpoint/2010/main" val="252386582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977312" y="609600"/>
            <a:ext cx="978812" cy="5251451"/>
          </a:xfrm>
        </p:spPr>
        <p:txBody>
          <a:bodyPr vert="eaVert" anchor="ctr"/>
          <a:lstStyle/>
          <a:p>
            <a:r>
              <a:rPr lang="en-US"/>
              <a:t>Click to edit Master title style</a:t>
            </a:r>
          </a:p>
        </p:txBody>
      </p:sp>
      <p:sp>
        <p:nvSpPr>
          <p:cNvPr id="3" name="Vertical Text Placeholder 2"/>
          <p:cNvSpPr>
            <a:spLocks noGrp="1"/>
          </p:cNvSpPr>
          <p:nvPr>
            <p:ph type="body" orient="vert" idx="1"/>
          </p:nvPr>
        </p:nvSpPr>
        <p:spPr>
          <a:xfrm>
            <a:off x="609599" y="609600"/>
            <a:ext cx="5195026" cy="5251451"/>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DEEA75A-DFF4-4DB6-9320-D291D685F97C}"/>
              </a:ext>
            </a:extLst>
          </p:cNvPr>
          <p:cNvSpPr>
            <a:spLocks noGrp="1"/>
          </p:cNvSpPr>
          <p:nvPr>
            <p:ph type="dt" sz="half" idx="10"/>
          </p:nvPr>
        </p:nvSpPr>
        <p:spPr/>
        <p:txBody>
          <a:bodyPr/>
          <a:lstStyle>
            <a:lvl1pPr>
              <a:defRPr/>
            </a:lvl1pPr>
          </a:lstStyle>
          <a:p>
            <a:pPr>
              <a:defRPr/>
            </a:pPr>
            <a:endParaRPr lang="en-US" altLang="en-US"/>
          </a:p>
        </p:txBody>
      </p:sp>
      <p:sp>
        <p:nvSpPr>
          <p:cNvPr id="5" name="Footer Placeholder 4">
            <a:extLst>
              <a:ext uri="{FF2B5EF4-FFF2-40B4-BE49-F238E27FC236}">
                <a16:creationId xmlns:a16="http://schemas.microsoft.com/office/drawing/2014/main" id="{CAB7D00C-BD55-4275-BA45-2B3EC909047B}"/>
              </a:ext>
            </a:extLst>
          </p:cNvPr>
          <p:cNvSpPr>
            <a:spLocks noGrp="1"/>
          </p:cNvSpPr>
          <p:nvPr>
            <p:ph type="ftr" sz="quarter" idx="11"/>
          </p:nvPr>
        </p:nvSpPr>
        <p:spPr/>
        <p:txBody>
          <a:bodyPr/>
          <a:lstStyle>
            <a:lvl1pPr>
              <a:defRPr/>
            </a:lvl1pPr>
          </a:lstStyle>
          <a:p>
            <a:pPr>
              <a:defRPr/>
            </a:pPr>
            <a:endParaRPr lang="en-US" altLang="en-US"/>
          </a:p>
        </p:txBody>
      </p:sp>
      <p:sp>
        <p:nvSpPr>
          <p:cNvPr id="6" name="Slide Number Placeholder 5">
            <a:extLst>
              <a:ext uri="{FF2B5EF4-FFF2-40B4-BE49-F238E27FC236}">
                <a16:creationId xmlns:a16="http://schemas.microsoft.com/office/drawing/2014/main" id="{78A7257E-1B89-4979-96A3-F9291AA9DCAB}"/>
              </a:ext>
            </a:extLst>
          </p:cNvPr>
          <p:cNvSpPr>
            <a:spLocks noGrp="1"/>
          </p:cNvSpPr>
          <p:nvPr>
            <p:ph type="sldNum" sz="quarter" idx="12"/>
          </p:nvPr>
        </p:nvSpPr>
        <p:spPr/>
        <p:txBody>
          <a:bodyPr/>
          <a:lstStyle>
            <a:lvl1pPr>
              <a:defRPr/>
            </a:lvl1pPr>
          </a:lstStyle>
          <a:p>
            <a:pPr>
              <a:defRPr/>
            </a:pPr>
            <a:fld id="{F425AA8E-DF6B-40A4-AB7A-A11087A09EFA}" type="slidenum">
              <a:rPr lang="en-US" altLang="en-US"/>
              <a:pPr>
                <a:defRPr/>
              </a:pPr>
              <a:t>‹#›</a:t>
            </a:fld>
            <a:endParaRPr lang="en-US" altLang="en-US"/>
          </a:p>
        </p:txBody>
      </p:sp>
    </p:spTree>
    <p:extLst>
      <p:ext uri="{BB962C8B-B14F-4D97-AF65-F5344CB8AC3E}">
        <p14:creationId xmlns:p14="http://schemas.microsoft.com/office/powerpoint/2010/main" val="285427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4383DE7-36BA-40BC-AEE1-ED4A40829740}"/>
              </a:ext>
            </a:extLst>
          </p:cNvPr>
          <p:cNvSpPr>
            <a:spLocks noGrp="1"/>
          </p:cNvSpPr>
          <p:nvPr>
            <p:ph type="dt" sz="half" idx="10"/>
          </p:nvPr>
        </p:nvSpPr>
        <p:spPr/>
        <p:txBody>
          <a:bodyPr/>
          <a:lstStyle>
            <a:lvl1pPr>
              <a:defRPr/>
            </a:lvl1pPr>
          </a:lstStyle>
          <a:p>
            <a:pPr>
              <a:defRPr/>
            </a:pPr>
            <a:endParaRPr lang="en-US" altLang="en-US"/>
          </a:p>
        </p:txBody>
      </p:sp>
      <p:sp>
        <p:nvSpPr>
          <p:cNvPr id="5" name="Footer Placeholder 4">
            <a:extLst>
              <a:ext uri="{FF2B5EF4-FFF2-40B4-BE49-F238E27FC236}">
                <a16:creationId xmlns:a16="http://schemas.microsoft.com/office/drawing/2014/main" id="{497E0543-F585-4BB8-9981-02459E516040}"/>
              </a:ext>
            </a:extLst>
          </p:cNvPr>
          <p:cNvSpPr>
            <a:spLocks noGrp="1"/>
          </p:cNvSpPr>
          <p:nvPr>
            <p:ph type="ftr" sz="quarter" idx="11"/>
          </p:nvPr>
        </p:nvSpPr>
        <p:spPr/>
        <p:txBody>
          <a:bodyPr/>
          <a:lstStyle>
            <a:lvl1pPr>
              <a:defRPr/>
            </a:lvl1pPr>
          </a:lstStyle>
          <a:p>
            <a:pPr>
              <a:defRPr/>
            </a:pPr>
            <a:endParaRPr lang="en-US" altLang="en-US"/>
          </a:p>
        </p:txBody>
      </p:sp>
      <p:sp>
        <p:nvSpPr>
          <p:cNvPr id="6" name="Slide Number Placeholder 5">
            <a:extLst>
              <a:ext uri="{FF2B5EF4-FFF2-40B4-BE49-F238E27FC236}">
                <a16:creationId xmlns:a16="http://schemas.microsoft.com/office/drawing/2014/main" id="{8BE41A7E-9A8B-4EE6-8534-731AAFB2202A}"/>
              </a:ext>
            </a:extLst>
          </p:cNvPr>
          <p:cNvSpPr>
            <a:spLocks noGrp="1"/>
          </p:cNvSpPr>
          <p:nvPr>
            <p:ph type="sldNum" sz="quarter" idx="12"/>
          </p:nvPr>
        </p:nvSpPr>
        <p:spPr/>
        <p:txBody>
          <a:bodyPr/>
          <a:lstStyle>
            <a:lvl1pPr>
              <a:defRPr/>
            </a:lvl1pPr>
          </a:lstStyle>
          <a:p>
            <a:pPr>
              <a:defRPr/>
            </a:pPr>
            <a:fld id="{26F6213C-E9D9-4FCE-BF91-4FE519E88422}" type="slidenum">
              <a:rPr lang="en-US" altLang="en-US"/>
              <a:pPr>
                <a:defRPr/>
              </a:pPr>
              <a:t>‹#›</a:t>
            </a:fld>
            <a:endParaRPr lang="en-US" altLang="en-US"/>
          </a:p>
        </p:txBody>
      </p:sp>
    </p:spTree>
    <p:extLst>
      <p:ext uri="{BB962C8B-B14F-4D97-AF65-F5344CB8AC3E}">
        <p14:creationId xmlns:p14="http://schemas.microsoft.com/office/powerpoint/2010/main" val="172507341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09598" y="2700868"/>
            <a:ext cx="6347715" cy="1826581"/>
          </a:xfrm>
        </p:spPr>
        <p:txBody>
          <a:bodyPr anchor="b"/>
          <a:lstStyle>
            <a:lvl1pPr algn="l">
              <a:defRPr sz="4000" b="0" cap="none"/>
            </a:lvl1pPr>
          </a:lstStyle>
          <a:p>
            <a:r>
              <a:rPr lang="en-US"/>
              <a:t>Click to edit Master title style</a:t>
            </a:r>
          </a:p>
        </p:txBody>
      </p:sp>
      <p:sp>
        <p:nvSpPr>
          <p:cNvPr id="3" name="Text Placeholder 2"/>
          <p:cNvSpPr>
            <a:spLocks noGrp="1"/>
          </p:cNvSpPr>
          <p:nvPr>
            <p:ph type="body" idx="1"/>
          </p:nvPr>
        </p:nvSpPr>
        <p:spPr>
          <a:xfrm>
            <a:off x="609598" y="4527448"/>
            <a:ext cx="6347715" cy="860400"/>
          </a:xfrm>
        </p:spPr>
        <p:txBody>
          <a:bodyPr/>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2DF03C0B-F12F-447C-9363-28A834FDDB9B}"/>
              </a:ext>
            </a:extLst>
          </p:cNvPr>
          <p:cNvSpPr>
            <a:spLocks noGrp="1"/>
          </p:cNvSpPr>
          <p:nvPr>
            <p:ph type="dt" sz="half" idx="10"/>
          </p:nvPr>
        </p:nvSpPr>
        <p:spPr/>
        <p:txBody>
          <a:bodyPr/>
          <a:lstStyle>
            <a:lvl1pPr>
              <a:defRPr/>
            </a:lvl1pPr>
          </a:lstStyle>
          <a:p>
            <a:pPr>
              <a:defRPr/>
            </a:pPr>
            <a:endParaRPr lang="en-US" altLang="en-US"/>
          </a:p>
        </p:txBody>
      </p:sp>
      <p:sp>
        <p:nvSpPr>
          <p:cNvPr id="5" name="Footer Placeholder 4">
            <a:extLst>
              <a:ext uri="{FF2B5EF4-FFF2-40B4-BE49-F238E27FC236}">
                <a16:creationId xmlns:a16="http://schemas.microsoft.com/office/drawing/2014/main" id="{3848E86E-4C90-4BC4-B651-C4985792FA2E}"/>
              </a:ext>
            </a:extLst>
          </p:cNvPr>
          <p:cNvSpPr>
            <a:spLocks noGrp="1"/>
          </p:cNvSpPr>
          <p:nvPr>
            <p:ph type="ftr" sz="quarter" idx="11"/>
          </p:nvPr>
        </p:nvSpPr>
        <p:spPr/>
        <p:txBody>
          <a:bodyPr/>
          <a:lstStyle>
            <a:lvl1pPr>
              <a:defRPr/>
            </a:lvl1pPr>
          </a:lstStyle>
          <a:p>
            <a:pPr>
              <a:defRPr/>
            </a:pPr>
            <a:endParaRPr lang="en-US" altLang="en-US"/>
          </a:p>
        </p:txBody>
      </p:sp>
      <p:sp>
        <p:nvSpPr>
          <p:cNvPr id="6" name="Slide Number Placeholder 5">
            <a:extLst>
              <a:ext uri="{FF2B5EF4-FFF2-40B4-BE49-F238E27FC236}">
                <a16:creationId xmlns:a16="http://schemas.microsoft.com/office/drawing/2014/main" id="{D75DC25D-65C7-4AD8-849A-29F41DEA4324}"/>
              </a:ext>
            </a:extLst>
          </p:cNvPr>
          <p:cNvSpPr>
            <a:spLocks noGrp="1"/>
          </p:cNvSpPr>
          <p:nvPr>
            <p:ph type="sldNum" sz="quarter" idx="12"/>
          </p:nvPr>
        </p:nvSpPr>
        <p:spPr/>
        <p:txBody>
          <a:bodyPr/>
          <a:lstStyle>
            <a:lvl1pPr>
              <a:defRPr/>
            </a:lvl1pPr>
          </a:lstStyle>
          <a:p>
            <a:pPr>
              <a:defRPr/>
            </a:pPr>
            <a:fld id="{E871CB07-041F-4EE7-967D-531D3071236D}" type="slidenum">
              <a:rPr lang="en-US" altLang="en-US"/>
              <a:pPr>
                <a:defRPr/>
              </a:pPr>
              <a:t>‹#›</a:t>
            </a:fld>
            <a:endParaRPr lang="en-US" altLang="en-US"/>
          </a:p>
        </p:txBody>
      </p:sp>
    </p:spTree>
    <p:extLst>
      <p:ext uri="{BB962C8B-B14F-4D97-AF65-F5344CB8AC3E}">
        <p14:creationId xmlns:p14="http://schemas.microsoft.com/office/powerpoint/2010/main" val="111980066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609600"/>
            <a:ext cx="6347714" cy="1320800"/>
          </a:xfrm>
        </p:spPr>
        <p:txBody>
          <a:bodyPr/>
          <a:lstStyle/>
          <a:p>
            <a:r>
              <a:rPr lang="en-US"/>
              <a:t>Click to edit Master title style</a:t>
            </a:r>
          </a:p>
        </p:txBody>
      </p:sp>
      <p:sp>
        <p:nvSpPr>
          <p:cNvPr id="3" name="Content Placeholder 2"/>
          <p:cNvSpPr>
            <a:spLocks noGrp="1"/>
          </p:cNvSpPr>
          <p:nvPr>
            <p:ph sz="half" idx="1"/>
          </p:nvPr>
        </p:nvSpPr>
        <p:spPr>
          <a:xfrm>
            <a:off x="609600" y="2160589"/>
            <a:ext cx="3088109" cy="3880772"/>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3869204" y="2160590"/>
            <a:ext cx="3088110" cy="388077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a:extLst>
              <a:ext uri="{FF2B5EF4-FFF2-40B4-BE49-F238E27FC236}">
                <a16:creationId xmlns:a16="http://schemas.microsoft.com/office/drawing/2014/main" id="{9C8A00AB-4EED-41B8-BC0C-C59333E2FE9F}"/>
              </a:ext>
            </a:extLst>
          </p:cNvPr>
          <p:cNvSpPr>
            <a:spLocks noGrp="1"/>
          </p:cNvSpPr>
          <p:nvPr>
            <p:ph type="dt" sz="half" idx="10"/>
          </p:nvPr>
        </p:nvSpPr>
        <p:spPr/>
        <p:txBody>
          <a:bodyPr/>
          <a:lstStyle>
            <a:lvl1pPr>
              <a:defRPr/>
            </a:lvl1pPr>
          </a:lstStyle>
          <a:p>
            <a:pPr>
              <a:defRPr/>
            </a:pPr>
            <a:endParaRPr lang="en-US" altLang="en-US"/>
          </a:p>
        </p:txBody>
      </p:sp>
      <p:sp>
        <p:nvSpPr>
          <p:cNvPr id="6" name="Footer Placeholder 4">
            <a:extLst>
              <a:ext uri="{FF2B5EF4-FFF2-40B4-BE49-F238E27FC236}">
                <a16:creationId xmlns:a16="http://schemas.microsoft.com/office/drawing/2014/main" id="{2906D6B7-56EE-43E0-A260-42B49D719E60}"/>
              </a:ext>
            </a:extLst>
          </p:cNvPr>
          <p:cNvSpPr>
            <a:spLocks noGrp="1"/>
          </p:cNvSpPr>
          <p:nvPr>
            <p:ph type="ftr" sz="quarter" idx="11"/>
          </p:nvPr>
        </p:nvSpPr>
        <p:spPr/>
        <p:txBody>
          <a:bodyPr/>
          <a:lstStyle>
            <a:lvl1pPr>
              <a:defRPr/>
            </a:lvl1pPr>
          </a:lstStyle>
          <a:p>
            <a:pPr>
              <a:defRPr/>
            </a:pPr>
            <a:endParaRPr lang="en-US" altLang="en-US"/>
          </a:p>
        </p:txBody>
      </p:sp>
      <p:sp>
        <p:nvSpPr>
          <p:cNvPr id="7" name="Slide Number Placeholder 5">
            <a:extLst>
              <a:ext uri="{FF2B5EF4-FFF2-40B4-BE49-F238E27FC236}">
                <a16:creationId xmlns:a16="http://schemas.microsoft.com/office/drawing/2014/main" id="{51BC2962-DADD-4932-B4D9-6FCB6BD00C24}"/>
              </a:ext>
            </a:extLst>
          </p:cNvPr>
          <p:cNvSpPr>
            <a:spLocks noGrp="1"/>
          </p:cNvSpPr>
          <p:nvPr>
            <p:ph type="sldNum" sz="quarter" idx="12"/>
          </p:nvPr>
        </p:nvSpPr>
        <p:spPr/>
        <p:txBody>
          <a:bodyPr/>
          <a:lstStyle>
            <a:lvl1pPr>
              <a:defRPr/>
            </a:lvl1pPr>
          </a:lstStyle>
          <a:p>
            <a:pPr>
              <a:defRPr/>
            </a:pPr>
            <a:fld id="{F2FE0890-ABB7-4C60-B455-7A822F4C7444}" type="slidenum">
              <a:rPr lang="en-US" altLang="en-US"/>
              <a:pPr>
                <a:defRPr/>
              </a:pPr>
              <a:t>‹#›</a:t>
            </a:fld>
            <a:endParaRPr lang="en-US" altLang="en-US"/>
          </a:p>
        </p:txBody>
      </p:sp>
    </p:spTree>
    <p:extLst>
      <p:ext uri="{BB962C8B-B14F-4D97-AF65-F5344CB8AC3E}">
        <p14:creationId xmlns:p14="http://schemas.microsoft.com/office/powerpoint/2010/main" val="73645142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599" y="609600"/>
            <a:ext cx="6347713" cy="13208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599" y="2160983"/>
            <a:ext cx="309067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599" y="2737246"/>
            <a:ext cx="3090672"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3866640" y="2160983"/>
            <a:ext cx="309067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3866640" y="2737246"/>
            <a:ext cx="3090672"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a:extLst>
              <a:ext uri="{FF2B5EF4-FFF2-40B4-BE49-F238E27FC236}">
                <a16:creationId xmlns:a16="http://schemas.microsoft.com/office/drawing/2014/main" id="{082A6298-9202-442E-AE88-DF3379B4154C}"/>
              </a:ext>
            </a:extLst>
          </p:cNvPr>
          <p:cNvSpPr>
            <a:spLocks noGrp="1"/>
          </p:cNvSpPr>
          <p:nvPr>
            <p:ph type="dt" sz="half" idx="10"/>
          </p:nvPr>
        </p:nvSpPr>
        <p:spPr/>
        <p:txBody>
          <a:bodyPr/>
          <a:lstStyle>
            <a:lvl1pPr>
              <a:defRPr/>
            </a:lvl1pPr>
          </a:lstStyle>
          <a:p>
            <a:pPr>
              <a:defRPr/>
            </a:pPr>
            <a:endParaRPr lang="en-US" altLang="en-US"/>
          </a:p>
        </p:txBody>
      </p:sp>
      <p:sp>
        <p:nvSpPr>
          <p:cNvPr id="8" name="Footer Placeholder 4">
            <a:extLst>
              <a:ext uri="{FF2B5EF4-FFF2-40B4-BE49-F238E27FC236}">
                <a16:creationId xmlns:a16="http://schemas.microsoft.com/office/drawing/2014/main" id="{FE5FA4A7-A922-426C-976D-9EF41E222666}"/>
              </a:ext>
            </a:extLst>
          </p:cNvPr>
          <p:cNvSpPr>
            <a:spLocks noGrp="1"/>
          </p:cNvSpPr>
          <p:nvPr>
            <p:ph type="ftr" sz="quarter" idx="11"/>
          </p:nvPr>
        </p:nvSpPr>
        <p:spPr/>
        <p:txBody>
          <a:bodyPr/>
          <a:lstStyle>
            <a:lvl1pPr>
              <a:defRPr/>
            </a:lvl1pPr>
          </a:lstStyle>
          <a:p>
            <a:pPr>
              <a:defRPr/>
            </a:pPr>
            <a:endParaRPr lang="en-US" altLang="en-US"/>
          </a:p>
        </p:txBody>
      </p:sp>
      <p:sp>
        <p:nvSpPr>
          <p:cNvPr id="9" name="Slide Number Placeholder 5">
            <a:extLst>
              <a:ext uri="{FF2B5EF4-FFF2-40B4-BE49-F238E27FC236}">
                <a16:creationId xmlns:a16="http://schemas.microsoft.com/office/drawing/2014/main" id="{80B2D5D0-BD3C-4874-BF11-51F23CA21FBC}"/>
              </a:ext>
            </a:extLst>
          </p:cNvPr>
          <p:cNvSpPr>
            <a:spLocks noGrp="1"/>
          </p:cNvSpPr>
          <p:nvPr>
            <p:ph type="sldNum" sz="quarter" idx="12"/>
          </p:nvPr>
        </p:nvSpPr>
        <p:spPr/>
        <p:txBody>
          <a:bodyPr/>
          <a:lstStyle>
            <a:lvl1pPr>
              <a:defRPr/>
            </a:lvl1pPr>
          </a:lstStyle>
          <a:p>
            <a:pPr>
              <a:defRPr/>
            </a:pPr>
            <a:fld id="{096965A8-7A21-431F-BB83-2718EE95C60F}" type="slidenum">
              <a:rPr lang="en-US" altLang="en-US"/>
              <a:pPr>
                <a:defRPr/>
              </a:pPr>
              <a:t>‹#›</a:t>
            </a:fld>
            <a:endParaRPr lang="en-US" altLang="en-US"/>
          </a:p>
        </p:txBody>
      </p:sp>
    </p:spTree>
    <p:extLst>
      <p:ext uri="{BB962C8B-B14F-4D97-AF65-F5344CB8AC3E}">
        <p14:creationId xmlns:p14="http://schemas.microsoft.com/office/powerpoint/2010/main" val="234483924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599" y="609600"/>
            <a:ext cx="6347714" cy="1320800"/>
          </a:xfrm>
        </p:spPr>
        <p:txBody>
          <a:bodyPr/>
          <a:lstStyle/>
          <a:p>
            <a:r>
              <a:rPr lang="en-US"/>
              <a:t>Click to edit Master title style</a:t>
            </a:r>
          </a:p>
        </p:txBody>
      </p:sp>
      <p:sp>
        <p:nvSpPr>
          <p:cNvPr id="3" name="Date Placeholder 3">
            <a:extLst>
              <a:ext uri="{FF2B5EF4-FFF2-40B4-BE49-F238E27FC236}">
                <a16:creationId xmlns:a16="http://schemas.microsoft.com/office/drawing/2014/main" id="{1A0E045D-952D-44AE-A916-8A36F5EF577C}"/>
              </a:ext>
            </a:extLst>
          </p:cNvPr>
          <p:cNvSpPr>
            <a:spLocks noGrp="1"/>
          </p:cNvSpPr>
          <p:nvPr>
            <p:ph type="dt" sz="half" idx="10"/>
          </p:nvPr>
        </p:nvSpPr>
        <p:spPr/>
        <p:txBody>
          <a:bodyPr/>
          <a:lstStyle>
            <a:lvl1pPr>
              <a:defRPr/>
            </a:lvl1pPr>
          </a:lstStyle>
          <a:p>
            <a:pPr>
              <a:defRPr/>
            </a:pPr>
            <a:endParaRPr lang="en-US" altLang="en-US"/>
          </a:p>
        </p:txBody>
      </p:sp>
      <p:sp>
        <p:nvSpPr>
          <p:cNvPr id="4" name="Footer Placeholder 4">
            <a:extLst>
              <a:ext uri="{FF2B5EF4-FFF2-40B4-BE49-F238E27FC236}">
                <a16:creationId xmlns:a16="http://schemas.microsoft.com/office/drawing/2014/main" id="{3AD6C6D0-DC11-40ED-AB63-8C86B96B5000}"/>
              </a:ext>
            </a:extLst>
          </p:cNvPr>
          <p:cNvSpPr>
            <a:spLocks noGrp="1"/>
          </p:cNvSpPr>
          <p:nvPr>
            <p:ph type="ftr" sz="quarter" idx="11"/>
          </p:nvPr>
        </p:nvSpPr>
        <p:spPr/>
        <p:txBody>
          <a:bodyPr/>
          <a:lstStyle>
            <a:lvl1pPr>
              <a:defRPr/>
            </a:lvl1pPr>
          </a:lstStyle>
          <a:p>
            <a:pPr>
              <a:defRPr/>
            </a:pPr>
            <a:endParaRPr lang="en-US" altLang="en-US"/>
          </a:p>
        </p:txBody>
      </p:sp>
      <p:sp>
        <p:nvSpPr>
          <p:cNvPr id="5" name="Slide Number Placeholder 5">
            <a:extLst>
              <a:ext uri="{FF2B5EF4-FFF2-40B4-BE49-F238E27FC236}">
                <a16:creationId xmlns:a16="http://schemas.microsoft.com/office/drawing/2014/main" id="{DF5551B1-83E1-42BD-B2AE-228E8FBACCE4}"/>
              </a:ext>
            </a:extLst>
          </p:cNvPr>
          <p:cNvSpPr>
            <a:spLocks noGrp="1"/>
          </p:cNvSpPr>
          <p:nvPr>
            <p:ph type="sldNum" sz="quarter" idx="12"/>
          </p:nvPr>
        </p:nvSpPr>
        <p:spPr/>
        <p:txBody>
          <a:bodyPr/>
          <a:lstStyle>
            <a:lvl1pPr>
              <a:defRPr/>
            </a:lvl1pPr>
          </a:lstStyle>
          <a:p>
            <a:pPr>
              <a:defRPr/>
            </a:pPr>
            <a:fld id="{62AAA76D-A364-4B3F-A0BC-E9229CBE736C}" type="slidenum">
              <a:rPr lang="en-US" altLang="en-US"/>
              <a:pPr>
                <a:defRPr/>
              </a:pPr>
              <a:t>‹#›</a:t>
            </a:fld>
            <a:endParaRPr lang="en-US" altLang="en-US"/>
          </a:p>
        </p:txBody>
      </p:sp>
    </p:spTree>
    <p:extLst>
      <p:ext uri="{BB962C8B-B14F-4D97-AF65-F5344CB8AC3E}">
        <p14:creationId xmlns:p14="http://schemas.microsoft.com/office/powerpoint/2010/main" val="202723786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D5F6EDA1-C1C2-474B-8920-5EB6BBFD18DC}"/>
              </a:ext>
            </a:extLst>
          </p:cNvPr>
          <p:cNvSpPr>
            <a:spLocks noGrp="1"/>
          </p:cNvSpPr>
          <p:nvPr>
            <p:ph type="dt" sz="half" idx="10"/>
          </p:nvPr>
        </p:nvSpPr>
        <p:spPr/>
        <p:txBody>
          <a:bodyPr/>
          <a:lstStyle>
            <a:lvl1pPr>
              <a:defRPr/>
            </a:lvl1pPr>
          </a:lstStyle>
          <a:p>
            <a:pPr>
              <a:defRPr/>
            </a:pPr>
            <a:endParaRPr lang="en-US" altLang="en-US"/>
          </a:p>
        </p:txBody>
      </p:sp>
      <p:sp>
        <p:nvSpPr>
          <p:cNvPr id="3" name="Footer Placeholder 4">
            <a:extLst>
              <a:ext uri="{FF2B5EF4-FFF2-40B4-BE49-F238E27FC236}">
                <a16:creationId xmlns:a16="http://schemas.microsoft.com/office/drawing/2014/main" id="{57E1380A-2AC0-4E19-BDF1-A5F343590C6F}"/>
              </a:ext>
            </a:extLst>
          </p:cNvPr>
          <p:cNvSpPr>
            <a:spLocks noGrp="1"/>
          </p:cNvSpPr>
          <p:nvPr>
            <p:ph type="ftr" sz="quarter" idx="11"/>
          </p:nvPr>
        </p:nvSpPr>
        <p:spPr/>
        <p:txBody>
          <a:bodyPr/>
          <a:lstStyle>
            <a:lvl1pPr>
              <a:defRPr/>
            </a:lvl1pPr>
          </a:lstStyle>
          <a:p>
            <a:pPr>
              <a:defRPr/>
            </a:pPr>
            <a:endParaRPr lang="en-US" altLang="en-US"/>
          </a:p>
        </p:txBody>
      </p:sp>
      <p:sp>
        <p:nvSpPr>
          <p:cNvPr id="4" name="Slide Number Placeholder 5">
            <a:extLst>
              <a:ext uri="{FF2B5EF4-FFF2-40B4-BE49-F238E27FC236}">
                <a16:creationId xmlns:a16="http://schemas.microsoft.com/office/drawing/2014/main" id="{16E679B8-B0FD-4A28-AC21-B89DEC2E379C}"/>
              </a:ext>
            </a:extLst>
          </p:cNvPr>
          <p:cNvSpPr>
            <a:spLocks noGrp="1"/>
          </p:cNvSpPr>
          <p:nvPr>
            <p:ph type="sldNum" sz="quarter" idx="12"/>
          </p:nvPr>
        </p:nvSpPr>
        <p:spPr/>
        <p:txBody>
          <a:bodyPr/>
          <a:lstStyle>
            <a:lvl1pPr>
              <a:defRPr/>
            </a:lvl1pPr>
          </a:lstStyle>
          <a:p>
            <a:pPr>
              <a:defRPr/>
            </a:pPr>
            <a:fld id="{94EA9B15-79FD-4859-BED8-1B78E0343AD8}" type="slidenum">
              <a:rPr lang="en-US" altLang="en-US"/>
              <a:pPr>
                <a:defRPr/>
              </a:pPr>
              <a:t>‹#›</a:t>
            </a:fld>
            <a:endParaRPr lang="en-US" altLang="en-US"/>
          </a:p>
        </p:txBody>
      </p:sp>
    </p:spTree>
    <p:extLst>
      <p:ext uri="{BB962C8B-B14F-4D97-AF65-F5344CB8AC3E}">
        <p14:creationId xmlns:p14="http://schemas.microsoft.com/office/powerpoint/2010/main" val="331779920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599" y="1498604"/>
            <a:ext cx="2790182" cy="1278466"/>
          </a:xfrm>
        </p:spPr>
        <p:txBody>
          <a:bodyPr anchor="b">
            <a:normAutofit/>
          </a:bodyPr>
          <a:lstStyle>
            <a:lvl1pPr>
              <a:defRPr sz="2000"/>
            </a:lvl1pPr>
          </a:lstStyle>
          <a:p>
            <a:r>
              <a:rPr lang="en-US"/>
              <a:t>Click to edit Master title style</a:t>
            </a:r>
          </a:p>
        </p:txBody>
      </p:sp>
      <p:sp>
        <p:nvSpPr>
          <p:cNvPr id="3" name="Content Placeholder 2"/>
          <p:cNvSpPr>
            <a:spLocks noGrp="1"/>
          </p:cNvSpPr>
          <p:nvPr>
            <p:ph idx="1"/>
          </p:nvPr>
        </p:nvSpPr>
        <p:spPr>
          <a:xfrm>
            <a:off x="3571275" y="514925"/>
            <a:ext cx="3386037" cy="552643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599" y="2777069"/>
            <a:ext cx="2790182" cy="2584449"/>
          </a:xfrm>
        </p:spPr>
        <p:txBody>
          <a:bodyPr>
            <a:normAutofit/>
          </a:bodyPr>
          <a:lstStyle>
            <a:lvl1pPr marL="0" indent="0">
              <a:buNone/>
              <a:defRPr sz="14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3">
            <a:extLst>
              <a:ext uri="{FF2B5EF4-FFF2-40B4-BE49-F238E27FC236}">
                <a16:creationId xmlns:a16="http://schemas.microsoft.com/office/drawing/2014/main" id="{A5AA0A6A-48B8-4FCE-B3AB-D225C80FF158}"/>
              </a:ext>
            </a:extLst>
          </p:cNvPr>
          <p:cNvSpPr>
            <a:spLocks noGrp="1"/>
          </p:cNvSpPr>
          <p:nvPr>
            <p:ph type="dt" sz="half" idx="10"/>
          </p:nvPr>
        </p:nvSpPr>
        <p:spPr/>
        <p:txBody>
          <a:bodyPr/>
          <a:lstStyle>
            <a:lvl1pPr>
              <a:defRPr/>
            </a:lvl1pPr>
          </a:lstStyle>
          <a:p>
            <a:pPr>
              <a:defRPr/>
            </a:pPr>
            <a:endParaRPr lang="en-US" altLang="en-US"/>
          </a:p>
        </p:txBody>
      </p:sp>
      <p:sp>
        <p:nvSpPr>
          <p:cNvPr id="6" name="Footer Placeholder 4">
            <a:extLst>
              <a:ext uri="{FF2B5EF4-FFF2-40B4-BE49-F238E27FC236}">
                <a16:creationId xmlns:a16="http://schemas.microsoft.com/office/drawing/2014/main" id="{E18000C5-3DDD-4E05-8758-D1636A45F0F0}"/>
              </a:ext>
            </a:extLst>
          </p:cNvPr>
          <p:cNvSpPr>
            <a:spLocks noGrp="1"/>
          </p:cNvSpPr>
          <p:nvPr>
            <p:ph type="ftr" sz="quarter" idx="11"/>
          </p:nvPr>
        </p:nvSpPr>
        <p:spPr/>
        <p:txBody>
          <a:bodyPr/>
          <a:lstStyle>
            <a:lvl1pPr>
              <a:defRPr/>
            </a:lvl1pPr>
          </a:lstStyle>
          <a:p>
            <a:pPr>
              <a:defRPr/>
            </a:pPr>
            <a:endParaRPr lang="en-US" altLang="en-US"/>
          </a:p>
        </p:txBody>
      </p:sp>
      <p:sp>
        <p:nvSpPr>
          <p:cNvPr id="7" name="Slide Number Placeholder 5">
            <a:extLst>
              <a:ext uri="{FF2B5EF4-FFF2-40B4-BE49-F238E27FC236}">
                <a16:creationId xmlns:a16="http://schemas.microsoft.com/office/drawing/2014/main" id="{A29ABE99-F679-499A-80FD-F694FC6E7C3C}"/>
              </a:ext>
            </a:extLst>
          </p:cNvPr>
          <p:cNvSpPr>
            <a:spLocks noGrp="1"/>
          </p:cNvSpPr>
          <p:nvPr>
            <p:ph type="sldNum" sz="quarter" idx="12"/>
          </p:nvPr>
        </p:nvSpPr>
        <p:spPr/>
        <p:txBody>
          <a:bodyPr/>
          <a:lstStyle>
            <a:lvl1pPr>
              <a:defRPr/>
            </a:lvl1pPr>
          </a:lstStyle>
          <a:p>
            <a:pPr>
              <a:defRPr/>
            </a:pPr>
            <a:fld id="{BD62A2EF-A7DB-4490-BD9F-740BC44A62B2}" type="slidenum">
              <a:rPr lang="en-US" altLang="en-US"/>
              <a:pPr>
                <a:defRPr/>
              </a:pPr>
              <a:t>‹#›</a:t>
            </a:fld>
            <a:endParaRPr lang="en-US" altLang="en-US"/>
          </a:p>
        </p:txBody>
      </p:sp>
    </p:spTree>
    <p:extLst>
      <p:ext uri="{BB962C8B-B14F-4D97-AF65-F5344CB8AC3E}">
        <p14:creationId xmlns:p14="http://schemas.microsoft.com/office/powerpoint/2010/main" val="171020838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599" y="4800600"/>
            <a:ext cx="6347714" cy="566738"/>
          </a:xfrm>
        </p:spPr>
        <p:txBody>
          <a:bodyPr anchor="b">
            <a:normAutofit/>
          </a:bodyPr>
          <a:lstStyle>
            <a:lvl1pPr algn="l">
              <a:defRPr sz="2400" b="0"/>
            </a:lvl1pPr>
          </a:lstStyle>
          <a:p>
            <a:r>
              <a:rPr lang="en-US"/>
              <a:t>Click to edit Master title style</a:t>
            </a:r>
          </a:p>
        </p:txBody>
      </p:sp>
      <p:sp>
        <p:nvSpPr>
          <p:cNvPr id="3" name="Picture Placeholder 2"/>
          <p:cNvSpPr>
            <a:spLocks noGrp="1" noChangeAspect="1"/>
          </p:cNvSpPr>
          <p:nvPr>
            <p:ph type="pic" idx="1"/>
          </p:nvPr>
        </p:nvSpPr>
        <p:spPr>
          <a:xfrm>
            <a:off x="609599" y="609600"/>
            <a:ext cx="6347714" cy="3845718"/>
          </a:xfrm>
        </p:spPr>
        <p:txBody>
          <a:bodyPr rtlCol="0">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noProof="0"/>
              <a:t>Click icon to add picture</a:t>
            </a:r>
          </a:p>
        </p:txBody>
      </p:sp>
      <p:sp>
        <p:nvSpPr>
          <p:cNvPr id="4" name="Text Placeholder 3"/>
          <p:cNvSpPr>
            <a:spLocks noGrp="1"/>
          </p:cNvSpPr>
          <p:nvPr>
            <p:ph type="body" sz="half" idx="2"/>
          </p:nvPr>
        </p:nvSpPr>
        <p:spPr>
          <a:xfrm>
            <a:off x="609599" y="5367338"/>
            <a:ext cx="6347714"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a:extLst>
              <a:ext uri="{FF2B5EF4-FFF2-40B4-BE49-F238E27FC236}">
                <a16:creationId xmlns:a16="http://schemas.microsoft.com/office/drawing/2014/main" id="{69734A9B-4E95-4680-B688-ACF2F734D7EC}"/>
              </a:ext>
            </a:extLst>
          </p:cNvPr>
          <p:cNvSpPr>
            <a:spLocks noGrp="1"/>
          </p:cNvSpPr>
          <p:nvPr>
            <p:ph type="dt" sz="half" idx="10"/>
          </p:nvPr>
        </p:nvSpPr>
        <p:spPr/>
        <p:txBody>
          <a:bodyPr/>
          <a:lstStyle>
            <a:lvl1pPr>
              <a:defRPr/>
            </a:lvl1pPr>
          </a:lstStyle>
          <a:p>
            <a:pPr>
              <a:defRPr/>
            </a:pPr>
            <a:endParaRPr lang="en-US" altLang="en-US"/>
          </a:p>
        </p:txBody>
      </p:sp>
      <p:sp>
        <p:nvSpPr>
          <p:cNvPr id="6" name="Footer Placeholder 4">
            <a:extLst>
              <a:ext uri="{FF2B5EF4-FFF2-40B4-BE49-F238E27FC236}">
                <a16:creationId xmlns:a16="http://schemas.microsoft.com/office/drawing/2014/main" id="{EE28ED08-DBE2-43F7-B71C-E2941E7C9BD8}"/>
              </a:ext>
            </a:extLst>
          </p:cNvPr>
          <p:cNvSpPr>
            <a:spLocks noGrp="1"/>
          </p:cNvSpPr>
          <p:nvPr>
            <p:ph type="ftr" sz="quarter" idx="11"/>
          </p:nvPr>
        </p:nvSpPr>
        <p:spPr/>
        <p:txBody>
          <a:bodyPr/>
          <a:lstStyle>
            <a:lvl1pPr>
              <a:defRPr/>
            </a:lvl1pPr>
          </a:lstStyle>
          <a:p>
            <a:pPr>
              <a:defRPr/>
            </a:pPr>
            <a:endParaRPr lang="en-US" altLang="en-US"/>
          </a:p>
        </p:txBody>
      </p:sp>
      <p:sp>
        <p:nvSpPr>
          <p:cNvPr id="7" name="Slide Number Placeholder 5">
            <a:extLst>
              <a:ext uri="{FF2B5EF4-FFF2-40B4-BE49-F238E27FC236}">
                <a16:creationId xmlns:a16="http://schemas.microsoft.com/office/drawing/2014/main" id="{8E2D7CD8-6FA6-4158-A957-39087EECAA9A}"/>
              </a:ext>
            </a:extLst>
          </p:cNvPr>
          <p:cNvSpPr>
            <a:spLocks noGrp="1"/>
          </p:cNvSpPr>
          <p:nvPr>
            <p:ph type="sldNum" sz="quarter" idx="12"/>
          </p:nvPr>
        </p:nvSpPr>
        <p:spPr/>
        <p:txBody>
          <a:bodyPr/>
          <a:lstStyle>
            <a:lvl1pPr>
              <a:defRPr/>
            </a:lvl1pPr>
          </a:lstStyle>
          <a:p>
            <a:pPr>
              <a:defRPr/>
            </a:pPr>
            <a:fld id="{B60AC56F-FBB3-41E1-8FF1-D8A9AD9FB6BD}" type="slidenum">
              <a:rPr lang="en-US" altLang="en-US"/>
              <a:pPr>
                <a:defRPr/>
              </a:pPr>
              <a:t>‹#›</a:t>
            </a:fld>
            <a:endParaRPr lang="en-US" altLang="en-US"/>
          </a:p>
        </p:txBody>
      </p:sp>
    </p:spTree>
    <p:extLst>
      <p:ext uri="{BB962C8B-B14F-4D97-AF65-F5344CB8AC3E}">
        <p14:creationId xmlns:p14="http://schemas.microsoft.com/office/powerpoint/2010/main" val="20084957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026" name="Group 16">
            <a:extLst>
              <a:ext uri="{FF2B5EF4-FFF2-40B4-BE49-F238E27FC236}">
                <a16:creationId xmlns:a16="http://schemas.microsoft.com/office/drawing/2014/main" id="{CA7FAA0D-F4A2-4D3C-A8F9-25229D793E3E}"/>
              </a:ext>
            </a:extLst>
          </p:cNvPr>
          <p:cNvGrpSpPr>
            <a:grpSpLocks/>
          </p:cNvGrpSpPr>
          <p:nvPr/>
        </p:nvGrpSpPr>
        <p:grpSpPr bwMode="auto">
          <a:xfrm>
            <a:off x="-7938" y="-7938"/>
            <a:ext cx="9169401" cy="6873876"/>
            <a:chOff x="-8467" y="-8468"/>
            <a:chExt cx="9169805" cy="6874935"/>
          </a:xfrm>
        </p:grpSpPr>
        <p:sp>
          <p:nvSpPr>
            <p:cNvPr id="7" name="Freeform 6">
              <a:extLst>
                <a:ext uri="{FF2B5EF4-FFF2-40B4-BE49-F238E27FC236}">
                  <a16:creationId xmlns:a16="http://schemas.microsoft.com/office/drawing/2014/main" id="{70AFDC55-A64E-4F4C-ABCA-B63CC6EEC8E1}"/>
                </a:ext>
              </a:extLst>
            </p:cNvPr>
            <p:cNvSpPr/>
            <p:nvPr/>
          </p:nvSpPr>
          <p:spPr>
            <a:xfrm>
              <a:off x="-8467" y="4013290"/>
              <a:ext cx="457221" cy="2853177"/>
            </a:xfrm>
            <a:custGeom>
              <a:avLst/>
              <a:gdLst/>
              <a:ahLst/>
              <a:cxnLst/>
              <a:rect l="l" t="t" r="r" b="b"/>
              <a:pathLst>
                <a:path w="457200" h="2853267">
                  <a:moveTo>
                    <a:pt x="0" y="0"/>
                  </a:moveTo>
                  <a:lnTo>
                    <a:pt x="457200" y="2853267"/>
                  </a:lnTo>
                  <a:lnTo>
                    <a:pt x="0" y="2844800"/>
                  </a:lnTo>
                  <a:cubicBezTo>
                    <a:pt x="2822" y="1905000"/>
                    <a:pt x="5645" y="965200"/>
                    <a:pt x="0" y="0"/>
                  </a:cubicBezTo>
                  <a:close/>
                </a:path>
              </a:pathLst>
            </a:cu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8" name="Straight Connector 7">
              <a:extLst>
                <a:ext uri="{FF2B5EF4-FFF2-40B4-BE49-F238E27FC236}">
                  <a16:creationId xmlns:a16="http://schemas.microsoft.com/office/drawing/2014/main" id="{254EDE5B-13C5-4C5A-A040-A26742B24344}"/>
                </a:ext>
              </a:extLst>
            </p:cNvPr>
            <p:cNvCxnSpPr/>
            <p:nvPr/>
          </p:nvCxnSpPr>
          <p:spPr>
            <a:xfrm flipV="1">
              <a:off x="5130497" y="4175239"/>
              <a:ext cx="4022902" cy="2683288"/>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cxnSp>
          <p:nvCxnSpPr>
            <p:cNvPr id="9" name="Straight Connector 8">
              <a:extLst>
                <a:ext uri="{FF2B5EF4-FFF2-40B4-BE49-F238E27FC236}">
                  <a16:creationId xmlns:a16="http://schemas.microsoft.com/office/drawing/2014/main" id="{07979E67-6244-44B4-9FBE-25D3C0E16326}"/>
                </a:ext>
              </a:extLst>
            </p:cNvPr>
            <p:cNvCxnSpPr/>
            <p:nvPr/>
          </p:nvCxnSpPr>
          <p:spPr>
            <a:xfrm>
              <a:off x="7041932" y="-529"/>
              <a:ext cx="1219254" cy="6859057"/>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sp>
          <p:nvSpPr>
            <p:cNvPr id="10" name="Freeform 9">
              <a:extLst>
                <a:ext uri="{FF2B5EF4-FFF2-40B4-BE49-F238E27FC236}">
                  <a16:creationId xmlns:a16="http://schemas.microsoft.com/office/drawing/2014/main" id="{59522676-3440-4187-8EEE-BC073FF2DB51}"/>
                </a:ext>
              </a:extLst>
            </p:cNvPr>
            <p:cNvSpPr/>
            <p:nvPr/>
          </p:nvSpPr>
          <p:spPr>
            <a:xfrm>
              <a:off x="6891113" y="-529"/>
              <a:ext cx="2270225" cy="6866996"/>
            </a:xfrm>
            <a:custGeom>
              <a:avLst/>
              <a:gdLst/>
              <a:ahLst/>
              <a:cxnLst/>
              <a:rect l="l" t="t" r="r" b="b"/>
              <a:pathLst>
                <a:path w="2269442" h="6866466">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10">
              <a:extLst>
                <a:ext uri="{FF2B5EF4-FFF2-40B4-BE49-F238E27FC236}">
                  <a16:creationId xmlns:a16="http://schemas.microsoft.com/office/drawing/2014/main" id="{2C31EA0F-8F93-4F64-BE0A-07AC755A9060}"/>
                </a:ext>
              </a:extLst>
            </p:cNvPr>
            <p:cNvSpPr/>
            <p:nvPr/>
          </p:nvSpPr>
          <p:spPr>
            <a:xfrm>
              <a:off x="7205452" y="-8468"/>
              <a:ext cx="1947948" cy="6866996"/>
            </a:xfrm>
            <a:custGeom>
              <a:avLst/>
              <a:gdLst/>
              <a:ahLst/>
              <a:cxnLst/>
              <a:rect l="l" t="t" r="r" b="b"/>
              <a:pathLst>
                <a:path w="1948147" h="6866467">
                  <a:moveTo>
                    <a:pt x="0" y="0"/>
                  </a:moveTo>
                  <a:lnTo>
                    <a:pt x="1202267" y="6866467"/>
                  </a:lnTo>
                  <a:lnTo>
                    <a:pt x="1947333" y="6866467"/>
                  </a:lnTo>
                  <a:cubicBezTo>
                    <a:pt x="1944511" y="4577645"/>
                    <a:pt x="1950155" y="2288822"/>
                    <a:pt x="1947333" y="0"/>
                  </a:cubicBez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2" name="Freeform 11">
              <a:extLst>
                <a:ext uri="{FF2B5EF4-FFF2-40B4-BE49-F238E27FC236}">
                  <a16:creationId xmlns:a16="http://schemas.microsoft.com/office/drawing/2014/main" id="{37B04A9C-63F9-4071-A4F3-C5D429636920}"/>
                </a:ext>
              </a:extLst>
            </p:cNvPr>
            <p:cNvSpPr/>
            <p:nvPr/>
          </p:nvSpPr>
          <p:spPr>
            <a:xfrm>
              <a:off x="6638689" y="3919613"/>
              <a:ext cx="2513124" cy="2938915"/>
            </a:xfrm>
            <a:custGeom>
              <a:avLst/>
              <a:gdLst/>
              <a:ahLst/>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3" name="Freeform 12">
              <a:extLst>
                <a:ext uri="{FF2B5EF4-FFF2-40B4-BE49-F238E27FC236}">
                  <a16:creationId xmlns:a16="http://schemas.microsoft.com/office/drawing/2014/main" id="{F0E27472-D2D7-40F5-867B-91115CC685D3}"/>
                </a:ext>
              </a:extLst>
            </p:cNvPr>
            <p:cNvSpPr/>
            <p:nvPr/>
          </p:nvSpPr>
          <p:spPr>
            <a:xfrm>
              <a:off x="7010180" y="-8468"/>
              <a:ext cx="2143219" cy="6866996"/>
            </a:xfrm>
            <a:custGeom>
              <a:avLst/>
              <a:gdLst/>
              <a:ahLst/>
              <a:cxnLst/>
              <a:rect l="l" t="t" r="r" b="b"/>
              <a:pathLst>
                <a:path w="2853267" h="6866467">
                  <a:moveTo>
                    <a:pt x="0" y="0"/>
                  </a:moveTo>
                  <a:lnTo>
                    <a:pt x="2472267" y="6866467"/>
                  </a:lnTo>
                  <a:lnTo>
                    <a:pt x="2853267" y="6858000"/>
                  </a:lnTo>
                  <a:lnTo>
                    <a:pt x="2853267" y="0"/>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 name="Freeform 13">
              <a:extLst>
                <a:ext uri="{FF2B5EF4-FFF2-40B4-BE49-F238E27FC236}">
                  <a16:creationId xmlns:a16="http://schemas.microsoft.com/office/drawing/2014/main" id="{08A2C768-9F61-4025-9BEA-0CC3624FDA22}"/>
                </a:ext>
              </a:extLst>
            </p:cNvPr>
            <p:cNvSpPr/>
            <p:nvPr/>
          </p:nvSpPr>
          <p:spPr>
            <a:xfrm>
              <a:off x="8296112" y="-8468"/>
              <a:ext cx="857288" cy="6866996"/>
            </a:xfrm>
            <a:custGeom>
              <a:avLst/>
              <a:gdLst/>
              <a:ahLst/>
              <a:cxnLst/>
              <a:rect l="l" t="t" r="r" b="b"/>
              <a:pathLst>
                <a:path w="1286933" h="6866467">
                  <a:moveTo>
                    <a:pt x="1016000" y="0"/>
                  </a:moveTo>
                  <a:lnTo>
                    <a:pt x="0" y="6866467"/>
                  </a:lnTo>
                  <a:lnTo>
                    <a:pt x="1286933" y="6866467"/>
                  </a:lnTo>
                  <a:cubicBezTo>
                    <a:pt x="1284111" y="4577645"/>
                    <a:pt x="1281288" y="2288822"/>
                    <a:pt x="1278466" y="0"/>
                  </a:cubicBezTo>
                  <a:lnTo>
                    <a:pt x="1016000"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5" name="Freeform 14">
              <a:extLst>
                <a:ext uri="{FF2B5EF4-FFF2-40B4-BE49-F238E27FC236}">
                  <a16:creationId xmlns:a16="http://schemas.microsoft.com/office/drawing/2014/main" id="{E646D335-20E3-4C2B-95A1-A5FD9C561AB3}"/>
                </a:ext>
              </a:extLst>
            </p:cNvPr>
            <p:cNvSpPr/>
            <p:nvPr/>
          </p:nvSpPr>
          <p:spPr>
            <a:xfrm>
              <a:off x="8077027" y="-8468"/>
              <a:ext cx="1066847" cy="6866996"/>
            </a:xfrm>
            <a:custGeom>
              <a:avLst/>
              <a:gdLst/>
              <a:ahLst/>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16" name="Freeform 15">
              <a:extLst>
                <a:ext uri="{FF2B5EF4-FFF2-40B4-BE49-F238E27FC236}">
                  <a16:creationId xmlns:a16="http://schemas.microsoft.com/office/drawing/2014/main" id="{4C156972-673E-4B6C-B37F-A6D6CBC1FD3E}"/>
                </a:ext>
              </a:extLst>
            </p:cNvPr>
            <p:cNvSpPr/>
            <p:nvPr/>
          </p:nvSpPr>
          <p:spPr>
            <a:xfrm>
              <a:off x="8059564" y="4894488"/>
              <a:ext cx="1095423" cy="1964040"/>
            </a:xfrm>
            <a:custGeom>
              <a:avLst/>
              <a:gdLst/>
              <a:ahLst/>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1027" name="Title Placeholder 1">
            <a:extLst>
              <a:ext uri="{FF2B5EF4-FFF2-40B4-BE49-F238E27FC236}">
                <a16:creationId xmlns:a16="http://schemas.microsoft.com/office/drawing/2014/main" id="{DD3A5241-5009-425B-A511-CDFD81E74294}"/>
              </a:ext>
            </a:extLst>
          </p:cNvPr>
          <p:cNvSpPr>
            <a:spLocks noGrp="1"/>
          </p:cNvSpPr>
          <p:nvPr>
            <p:ph type="title"/>
          </p:nvPr>
        </p:nvSpPr>
        <p:spPr bwMode="auto">
          <a:xfrm>
            <a:off x="609600" y="609600"/>
            <a:ext cx="6348413" cy="132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title style</a:t>
            </a:r>
          </a:p>
        </p:txBody>
      </p:sp>
      <p:sp>
        <p:nvSpPr>
          <p:cNvPr id="1028" name="Text Placeholder 2">
            <a:extLst>
              <a:ext uri="{FF2B5EF4-FFF2-40B4-BE49-F238E27FC236}">
                <a16:creationId xmlns:a16="http://schemas.microsoft.com/office/drawing/2014/main" id="{B86376EA-DDA8-4483-A305-C615F8DA8F64}"/>
              </a:ext>
            </a:extLst>
          </p:cNvPr>
          <p:cNvSpPr>
            <a:spLocks noGrp="1"/>
          </p:cNvSpPr>
          <p:nvPr>
            <p:ph type="body" idx="1"/>
          </p:nvPr>
        </p:nvSpPr>
        <p:spPr bwMode="auto">
          <a:xfrm>
            <a:off x="609600" y="2160588"/>
            <a:ext cx="6348413" cy="3881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a:extLst>
              <a:ext uri="{FF2B5EF4-FFF2-40B4-BE49-F238E27FC236}">
                <a16:creationId xmlns:a16="http://schemas.microsoft.com/office/drawing/2014/main" id="{79927201-7222-4373-A8FD-643162B68618}"/>
              </a:ext>
            </a:extLst>
          </p:cNvPr>
          <p:cNvSpPr>
            <a:spLocks noGrp="1"/>
          </p:cNvSpPr>
          <p:nvPr>
            <p:ph type="dt" sz="half" idx="2"/>
          </p:nvPr>
        </p:nvSpPr>
        <p:spPr>
          <a:xfrm>
            <a:off x="5405438" y="6042025"/>
            <a:ext cx="684212" cy="365125"/>
          </a:xfrm>
          <a:prstGeom prst="rect">
            <a:avLst/>
          </a:prstGeom>
        </p:spPr>
        <p:txBody>
          <a:bodyPr vert="horz" lIns="91440" tIns="45720" rIns="91440" bIns="45720" rtlCol="0" anchor="ctr"/>
          <a:lstStyle>
            <a:lvl1pPr algn="r">
              <a:defRPr sz="900">
                <a:solidFill>
                  <a:schemeClr val="tx1">
                    <a:tint val="75000"/>
                  </a:schemeClr>
                </a:solidFill>
              </a:defRPr>
            </a:lvl1pPr>
          </a:lstStyle>
          <a:p>
            <a:pPr>
              <a:defRPr/>
            </a:pPr>
            <a:endParaRPr lang="en-US" altLang="en-US"/>
          </a:p>
        </p:txBody>
      </p:sp>
      <p:sp>
        <p:nvSpPr>
          <p:cNvPr id="5" name="Footer Placeholder 4">
            <a:extLst>
              <a:ext uri="{FF2B5EF4-FFF2-40B4-BE49-F238E27FC236}">
                <a16:creationId xmlns:a16="http://schemas.microsoft.com/office/drawing/2014/main" id="{A09FCEF1-A9A5-4445-9975-CCCC8D0CB28B}"/>
              </a:ext>
            </a:extLst>
          </p:cNvPr>
          <p:cNvSpPr>
            <a:spLocks noGrp="1"/>
          </p:cNvSpPr>
          <p:nvPr>
            <p:ph type="ftr" sz="quarter" idx="3"/>
          </p:nvPr>
        </p:nvSpPr>
        <p:spPr>
          <a:xfrm>
            <a:off x="609600" y="6042025"/>
            <a:ext cx="4622800" cy="365125"/>
          </a:xfrm>
          <a:prstGeom prst="rect">
            <a:avLst/>
          </a:prstGeom>
        </p:spPr>
        <p:txBody>
          <a:bodyPr vert="horz" lIns="91440" tIns="45720" rIns="91440" bIns="45720" rtlCol="0" anchor="ctr"/>
          <a:lstStyle>
            <a:lvl1pPr algn="l">
              <a:defRPr sz="900">
                <a:solidFill>
                  <a:schemeClr val="tx1">
                    <a:tint val="75000"/>
                  </a:schemeClr>
                </a:solidFill>
              </a:defRPr>
            </a:lvl1pPr>
          </a:lstStyle>
          <a:p>
            <a:pPr>
              <a:defRPr/>
            </a:pPr>
            <a:endParaRPr lang="en-US" altLang="en-US"/>
          </a:p>
        </p:txBody>
      </p:sp>
      <p:sp>
        <p:nvSpPr>
          <p:cNvPr id="6" name="Slide Number Placeholder 5">
            <a:extLst>
              <a:ext uri="{FF2B5EF4-FFF2-40B4-BE49-F238E27FC236}">
                <a16:creationId xmlns:a16="http://schemas.microsoft.com/office/drawing/2014/main" id="{DC8D50EE-686C-4C2D-93E4-B99E7C8E8A5E}"/>
              </a:ext>
            </a:extLst>
          </p:cNvPr>
          <p:cNvSpPr>
            <a:spLocks noGrp="1"/>
          </p:cNvSpPr>
          <p:nvPr>
            <p:ph type="sldNum" sz="quarter" idx="4"/>
          </p:nvPr>
        </p:nvSpPr>
        <p:spPr>
          <a:xfrm>
            <a:off x="6445250" y="6042025"/>
            <a:ext cx="512763" cy="365125"/>
          </a:xfrm>
          <a:prstGeom prst="rect">
            <a:avLst/>
          </a:prstGeom>
        </p:spPr>
        <p:txBody>
          <a:bodyPr vert="horz" wrap="square" lIns="91440" tIns="45720" rIns="91440" bIns="45720" numCol="1" anchor="ctr" anchorCtr="0" compatLnSpc="1">
            <a:prstTxWarp prst="textNoShape">
              <a:avLst/>
            </a:prstTxWarp>
          </a:bodyPr>
          <a:lstStyle>
            <a:lvl1pPr algn="r">
              <a:defRPr sz="900">
                <a:solidFill>
                  <a:schemeClr val="accent1"/>
                </a:solidFill>
              </a:defRPr>
            </a:lvl1pPr>
          </a:lstStyle>
          <a:p>
            <a:pPr>
              <a:defRPr/>
            </a:pPr>
            <a:fld id="{112968F1-4E8F-43A2-9A5D-79329DA789B9}"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5215" r:id="rId1"/>
    <p:sldLayoutId id="2147485202" r:id="rId2"/>
    <p:sldLayoutId id="2147485203" r:id="rId3"/>
    <p:sldLayoutId id="2147485204" r:id="rId4"/>
    <p:sldLayoutId id="2147485205" r:id="rId5"/>
    <p:sldLayoutId id="2147485206" r:id="rId6"/>
    <p:sldLayoutId id="2147485207" r:id="rId7"/>
    <p:sldLayoutId id="2147485208" r:id="rId8"/>
    <p:sldLayoutId id="2147485209" r:id="rId9"/>
    <p:sldLayoutId id="2147485210" r:id="rId10"/>
    <p:sldLayoutId id="2147485216" r:id="rId11"/>
    <p:sldLayoutId id="2147485211" r:id="rId12"/>
    <p:sldLayoutId id="2147485217" r:id="rId13"/>
    <p:sldLayoutId id="2147485212" r:id="rId14"/>
    <p:sldLayoutId id="2147485213" r:id="rId15"/>
    <p:sldLayoutId id="2147485214" r:id="rId16"/>
  </p:sldLayoutIdLst>
  <p:txStyles>
    <p:titleStyle>
      <a:lvl1pPr algn="l" defTabSz="457200" rtl="0" eaLnBrk="0" fontAlgn="base" hangingPunct="0">
        <a:spcBef>
          <a:spcPct val="0"/>
        </a:spcBef>
        <a:spcAft>
          <a:spcPct val="0"/>
        </a:spcAft>
        <a:defRPr sz="3600" kern="1200">
          <a:solidFill>
            <a:schemeClr val="accent1"/>
          </a:solidFill>
          <a:latin typeface="+mj-lt"/>
          <a:ea typeface="+mj-ea"/>
          <a:cs typeface="+mj-cs"/>
        </a:defRPr>
      </a:lvl1pPr>
      <a:lvl2pPr algn="l" defTabSz="457200" rtl="0" eaLnBrk="0" fontAlgn="base" hangingPunct="0">
        <a:spcBef>
          <a:spcPct val="0"/>
        </a:spcBef>
        <a:spcAft>
          <a:spcPct val="0"/>
        </a:spcAft>
        <a:defRPr sz="3600">
          <a:solidFill>
            <a:schemeClr val="accent1"/>
          </a:solidFill>
          <a:latin typeface="Garamond" panose="02020404030301010803" pitchFamily="18" charset="0"/>
        </a:defRPr>
      </a:lvl2pPr>
      <a:lvl3pPr algn="l" defTabSz="457200" rtl="0" eaLnBrk="0" fontAlgn="base" hangingPunct="0">
        <a:spcBef>
          <a:spcPct val="0"/>
        </a:spcBef>
        <a:spcAft>
          <a:spcPct val="0"/>
        </a:spcAft>
        <a:defRPr sz="3600">
          <a:solidFill>
            <a:schemeClr val="accent1"/>
          </a:solidFill>
          <a:latin typeface="Garamond" panose="02020404030301010803" pitchFamily="18" charset="0"/>
        </a:defRPr>
      </a:lvl3pPr>
      <a:lvl4pPr algn="l" defTabSz="457200" rtl="0" eaLnBrk="0" fontAlgn="base" hangingPunct="0">
        <a:spcBef>
          <a:spcPct val="0"/>
        </a:spcBef>
        <a:spcAft>
          <a:spcPct val="0"/>
        </a:spcAft>
        <a:defRPr sz="3600">
          <a:solidFill>
            <a:schemeClr val="accent1"/>
          </a:solidFill>
          <a:latin typeface="Garamond" panose="02020404030301010803" pitchFamily="18" charset="0"/>
        </a:defRPr>
      </a:lvl4pPr>
      <a:lvl5pPr algn="l" defTabSz="457200" rtl="0" eaLnBrk="0" fontAlgn="base" hangingPunct="0">
        <a:spcBef>
          <a:spcPct val="0"/>
        </a:spcBef>
        <a:spcAft>
          <a:spcPct val="0"/>
        </a:spcAft>
        <a:defRPr sz="3600">
          <a:solidFill>
            <a:schemeClr val="accent1"/>
          </a:solidFill>
          <a:latin typeface="Garamond" panose="02020404030301010803" pitchFamily="18"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0" fontAlgn="base" hangingPunct="0">
        <a:spcBef>
          <a:spcPts val="1000"/>
        </a:spcBef>
        <a:spcAft>
          <a:spcPct val="0"/>
        </a:spcAft>
        <a:buClr>
          <a:schemeClr val="accent1"/>
        </a:buClr>
        <a:buSzPct val="80000"/>
        <a:buFont typeface="Wingdings 3" panose="05040102010807070707" pitchFamily="18" charset="2"/>
        <a:buChar char=""/>
        <a:defRPr kern="1200">
          <a:solidFill>
            <a:srgbClr val="404040"/>
          </a:solidFill>
          <a:latin typeface="+mn-lt"/>
          <a:ea typeface="+mn-ea"/>
          <a:cs typeface="+mn-cs"/>
        </a:defRPr>
      </a:lvl1pPr>
      <a:lvl2pPr marL="742950" indent="-285750" algn="l" defTabSz="457200" rtl="0" eaLnBrk="0" fontAlgn="base" hangingPunct="0">
        <a:spcBef>
          <a:spcPts val="1000"/>
        </a:spcBef>
        <a:spcAft>
          <a:spcPct val="0"/>
        </a:spcAft>
        <a:buClr>
          <a:schemeClr val="accent1"/>
        </a:buClr>
        <a:buSzPct val="80000"/>
        <a:buFont typeface="Wingdings 3" panose="05040102010807070707" pitchFamily="18" charset="2"/>
        <a:buChar char=""/>
        <a:defRPr sz="1600" kern="1200">
          <a:solidFill>
            <a:srgbClr val="404040"/>
          </a:solidFill>
          <a:latin typeface="+mn-lt"/>
          <a:ea typeface="+mn-ea"/>
          <a:cs typeface="+mn-cs"/>
        </a:defRPr>
      </a:lvl2pPr>
      <a:lvl3pPr marL="1143000" indent="-228600" algn="l" defTabSz="457200" rtl="0" eaLnBrk="0" fontAlgn="base" hangingPunct="0">
        <a:spcBef>
          <a:spcPts val="1000"/>
        </a:spcBef>
        <a:spcAft>
          <a:spcPct val="0"/>
        </a:spcAft>
        <a:buClr>
          <a:schemeClr val="accent1"/>
        </a:buClr>
        <a:buSzPct val="80000"/>
        <a:buFont typeface="Wingdings 3" panose="05040102010807070707" pitchFamily="18" charset="2"/>
        <a:buChar char=""/>
        <a:defRPr sz="1400" kern="1200">
          <a:solidFill>
            <a:srgbClr val="404040"/>
          </a:solidFill>
          <a:latin typeface="+mn-lt"/>
          <a:ea typeface="+mn-ea"/>
          <a:cs typeface="+mn-cs"/>
        </a:defRPr>
      </a:lvl3pPr>
      <a:lvl4pPr marL="1600200" indent="-228600" algn="l" defTabSz="457200" rtl="0" eaLnBrk="0" fontAlgn="base" hangingPunct="0">
        <a:spcBef>
          <a:spcPts val="1000"/>
        </a:spcBef>
        <a:spcAft>
          <a:spcPct val="0"/>
        </a:spcAft>
        <a:buClr>
          <a:schemeClr val="accent1"/>
        </a:buClr>
        <a:buSzPct val="80000"/>
        <a:buFont typeface="Wingdings 3" panose="05040102010807070707" pitchFamily="18" charset="2"/>
        <a:buChar char=""/>
        <a:defRPr sz="1200" kern="1200">
          <a:solidFill>
            <a:srgbClr val="404040"/>
          </a:solidFill>
          <a:latin typeface="+mn-lt"/>
          <a:ea typeface="+mn-ea"/>
          <a:cs typeface="+mn-cs"/>
        </a:defRPr>
      </a:lvl4pPr>
      <a:lvl5pPr marL="2057400" indent="-228600" algn="l" defTabSz="457200" rtl="0" eaLnBrk="0" fontAlgn="base" hangingPunct="0">
        <a:spcBef>
          <a:spcPts val="1000"/>
        </a:spcBef>
        <a:spcAft>
          <a:spcPct val="0"/>
        </a:spcAft>
        <a:buClr>
          <a:schemeClr val="accent1"/>
        </a:buClr>
        <a:buSzPct val="80000"/>
        <a:buFont typeface="Wingdings 3" panose="05040102010807070707" pitchFamily="18" charset="2"/>
        <a:buChar char=""/>
        <a:defRPr sz="1200" kern="1200">
          <a:solidFill>
            <a:srgbClr val="404040"/>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22.svg"/><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2.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hyperlink" Target="https://www.youtube.com/watch?v=Ab5Up_K9-9A" TargetMode="External"/><Relationship Id="rId2" Type="http://schemas.openxmlformats.org/officeDocument/2006/relationships/hyperlink" Target="https://files.hudexchange.info/resources/documents/BABA-Quick-Guide-CDBG.pdf" TargetMode="Externa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hyperlink" Target="mailto:kathryn.mcnelis@mass.gov" TargetMode="External"/><Relationship Id="rId2" Type="http://schemas.openxmlformats.org/officeDocument/2006/relationships/hyperlink" Target="https://www.ecfr.gov/current/title-24/subtitle-A/part-55" TargetMode="External"/><Relationship Id="rId1" Type="http://schemas.openxmlformats.org/officeDocument/2006/relationships/slideLayout" Target="../slideLayouts/slideLayout2.xml"/><Relationship Id="rId4" Type="http://schemas.openxmlformats.org/officeDocument/2006/relationships/hyperlink" Target="mailto:patricia.roushanaei@mass.gov" TargetMode="External"/></Relationships>
</file>

<file path=ppt/slides/_rels/slide2.xml.rels><?xml version="1.0" encoding="UTF-8" standalone="yes"?>
<Relationships xmlns="http://schemas.openxmlformats.org/package/2006/relationships"><Relationship Id="rId2" Type="http://schemas.openxmlformats.org/officeDocument/2006/relationships/hyperlink" Target="https://www.mass.gov/service-details/community-development-block-grant-cdbg" TargetMode="Externa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hyperlink" Target="https://files.hudexchange.info/resources/documents/FFRMS-Final-Rule-Series-Part-55-Overview-and-Compliance-Slides.pdf" TargetMode="Externa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hyperlink" Target="https://www.hudexchange.info/programs/radon/" TargetMode="External"/><Relationship Id="rId2" Type="http://schemas.openxmlformats.org/officeDocument/2006/relationships/hyperlink" Target="https://www.mass.gov/info-details/community-development-block-grant-cdbg" TargetMode="External"/><Relationship Id="rId1" Type="http://schemas.openxmlformats.org/officeDocument/2006/relationships/slideLayout" Target="../slideLayouts/slideLayout2.xml"/><Relationship Id="rId4" Type="http://schemas.openxmlformats.org/officeDocument/2006/relationships/hyperlink" Target="https://www.hudexchange.info/programs/radon/radon-explainer-videos/#awareness-and-planning" TargetMode="External"/></Relationships>
</file>

<file path=ppt/slides/_rels/slide24.xml.rels><?xml version="1.0" encoding="UTF-8" standalone="yes"?>
<Relationships xmlns="http://schemas.openxmlformats.org/package/2006/relationships"><Relationship Id="rId3" Type="http://schemas.openxmlformats.org/officeDocument/2006/relationships/diagramLayout" Target="../diagrams/layout9.xml"/><Relationship Id="rId2" Type="http://schemas.openxmlformats.org/officeDocument/2006/relationships/diagramData" Target="../diagrams/data9.xml"/><Relationship Id="rId1" Type="http://schemas.openxmlformats.org/officeDocument/2006/relationships/slideLayout" Target="../slideLayouts/slideLayout2.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25.xml.rels><?xml version="1.0" encoding="UTF-8" standalone="yes"?>
<Relationships xmlns="http://schemas.openxmlformats.org/package/2006/relationships"><Relationship Id="rId3" Type="http://schemas.openxmlformats.org/officeDocument/2006/relationships/diagramData" Target="../diagrams/data10.xml"/><Relationship Id="rId7" Type="http://schemas.microsoft.com/office/2007/relationships/diagramDrawing" Target="../diagrams/drawing10.xml"/><Relationship Id="rId2" Type="http://schemas.openxmlformats.org/officeDocument/2006/relationships/hyperlink" Target="https://www.mass.gov/service-details/community-development-block-grant-cdbg" TargetMode="External"/><Relationship Id="rId1" Type="http://schemas.openxmlformats.org/officeDocument/2006/relationships/slideLayout" Target="../slideLayouts/slideLayout2.xml"/><Relationship Id="rId6" Type="http://schemas.openxmlformats.org/officeDocument/2006/relationships/diagramColors" Target="../diagrams/colors10.xml"/><Relationship Id="rId5" Type="http://schemas.openxmlformats.org/officeDocument/2006/relationships/diagramQuickStyle" Target="../diagrams/quickStyle10.xml"/><Relationship Id="rId4" Type="http://schemas.openxmlformats.org/officeDocument/2006/relationships/diagramLayout" Target="../diagrams/layout10.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solidFill>
          <a:schemeClr val="accent5">
            <a:lumMod val="20000"/>
            <a:lumOff val="80000"/>
          </a:schemeClr>
        </a:solidFill>
        <a:effectLst/>
      </p:bgPr>
    </p:bg>
    <p:spTree>
      <p:nvGrpSpPr>
        <p:cNvPr id="1" name=""/>
        <p:cNvGrpSpPr/>
        <p:nvPr/>
      </p:nvGrpSpPr>
      <p:grpSpPr>
        <a:xfrm>
          <a:off x="0" y="0"/>
          <a:ext cx="0" cy="0"/>
          <a:chOff x="0" y="0"/>
          <a:chExt cx="0" cy="0"/>
        </a:xfrm>
      </p:grpSpPr>
      <p:sp>
        <p:nvSpPr>
          <p:cNvPr id="45058" name="Rectangle 2">
            <a:extLst>
              <a:ext uri="{FF2B5EF4-FFF2-40B4-BE49-F238E27FC236}">
                <a16:creationId xmlns:a16="http://schemas.microsoft.com/office/drawing/2014/main" id="{18B66B04-2616-4873-8DAB-D3C7E7ED25B6}"/>
              </a:ext>
            </a:extLst>
          </p:cNvPr>
          <p:cNvSpPr>
            <a:spLocks noGrp="1" noChangeArrowheads="1"/>
          </p:cNvSpPr>
          <p:nvPr>
            <p:ph type="ctrTitle"/>
          </p:nvPr>
        </p:nvSpPr>
        <p:spPr>
          <a:xfrm>
            <a:off x="762000" y="914400"/>
            <a:ext cx="7086600" cy="1676400"/>
          </a:xfrm>
        </p:spPr>
        <p:txBody>
          <a:bodyPr rtlCol="0">
            <a:normAutofit fontScale="90000"/>
          </a:bodyPr>
          <a:lstStyle/>
          <a:p>
            <a:pPr algn="ctr" eaLnBrk="1" fontAlgn="auto" hangingPunct="1">
              <a:spcAft>
                <a:spcPts val="0"/>
              </a:spcAft>
              <a:defRPr/>
            </a:pPr>
            <a:br>
              <a:rPr lang="en-US" altLang="en-US" sz="3600">
                <a:solidFill>
                  <a:srgbClr val="00B0F0"/>
                </a:solidFill>
                <a:latin typeface="Times New Roman" panose="02020603050405020304" pitchFamily="18" charset="0"/>
              </a:rPr>
            </a:br>
            <a:br>
              <a:rPr lang="en-US" altLang="en-US" sz="3600">
                <a:solidFill>
                  <a:srgbClr val="00B0F0"/>
                </a:solidFill>
                <a:latin typeface="Times New Roman" panose="02020603050405020304" pitchFamily="18" charset="0"/>
              </a:rPr>
            </a:br>
            <a:br>
              <a:rPr lang="en-US" altLang="en-US" sz="3600">
                <a:solidFill>
                  <a:srgbClr val="00B0F0"/>
                </a:solidFill>
                <a:latin typeface="Times New Roman" panose="02020603050405020304" pitchFamily="18" charset="0"/>
              </a:rPr>
            </a:br>
            <a:br>
              <a:rPr lang="en-US" altLang="en-US" sz="3600">
                <a:solidFill>
                  <a:srgbClr val="00B0F0"/>
                </a:solidFill>
                <a:latin typeface="Times New Roman" panose="02020603050405020304" pitchFamily="18" charset="0"/>
              </a:rPr>
            </a:br>
            <a:br>
              <a:rPr lang="en-US" altLang="en-US" sz="3600">
                <a:solidFill>
                  <a:srgbClr val="00B0F0"/>
                </a:solidFill>
                <a:latin typeface="Times New Roman" panose="02020603050405020304" pitchFamily="18" charset="0"/>
              </a:rPr>
            </a:br>
            <a:br>
              <a:rPr lang="en-US" altLang="en-US" sz="3600">
                <a:solidFill>
                  <a:srgbClr val="00B0F0"/>
                </a:solidFill>
                <a:latin typeface="Times New Roman" panose="02020603050405020304" pitchFamily="18" charset="0"/>
              </a:rPr>
            </a:br>
            <a:br>
              <a:rPr lang="en-US" altLang="en-US" sz="3600">
                <a:solidFill>
                  <a:srgbClr val="00B0F0"/>
                </a:solidFill>
                <a:latin typeface="Times New Roman" panose="02020603050405020304" pitchFamily="18" charset="0"/>
              </a:rPr>
            </a:br>
            <a:br>
              <a:rPr lang="en-US" altLang="en-US" sz="3600">
                <a:solidFill>
                  <a:srgbClr val="00B0F0"/>
                </a:solidFill>
                <a:latin typeface="Times New Roman" panose="02020603050405020304" pitchFamily="18" charset="0"/>
              </a:rPr>
            </a:br>
            <a:r>
              <a:rPr lang="en-US" altLang="en-US" sz="3100">
                <a:solidFill>
                  <a:schemeClr val="accent1">
                    <a:lumMod val="75000"/>
                  </a:schemeClr>
                </a:solidFill>
                <a:latin typeface="Times New Roman" panose="02020603050405020304" pitchFamily="18" charset="0"/>
              </a:rPr>
              <a:t>Massachusetts Executive Office of Housing and Livable Communities</a:t>
            </a:r>
            <a:br>
              <a:rPr lang="en-US" altLang="en-US" sz="3100">
                <a:solidFill>
                  <a:schemeClr val="accent1">
                    <a:lumMod val="75000"/>
                  </a:schemeClr>
                </a:solidFill>
                <a:latin typeface="Times New Roman" panose="02020603050405020304" pitchFamily="18" charset="0"/>
              </a:rPr>
            </a:br>
            <a:r>
              <a:rPr lang="en-US" altLang="en-US" sz="3100">
                <a:solidFill>
                  <a:schemeClr val="accent1">
                    <a:lumMod val="75000"/>
                  </a:schemeClr>
                </a:solidFill>
                <a:latin typeface="Times New Roman" panose="02020603050405020304" pitchFamily="18" charset="0"/>
              </a:rPr>
              <a:t>Community Development Block Grant Program</a:t>
            </a:r>
            <a:br>
              <a:rPr lang="en-US" altLang="en-US" sz="3100">
                <a:solidFill>
                  <a:schemeClr val="accent1">
                    <a:lumMod val="75000"/>
                  </a:schemeClr>
                </a:solidFill>
                <a:latin typeface="Times New Roman" panose="02020603050405020304" pitchFamily="18" charset="0"/>
              </a:rPr>
            </a:br>
            <a:r>
              <a:rPr lang="en-US" altLang="en-US" sz="2200">
                <a:solidFill>
                  <a:schemeClr val="tx1"/>
                </a:solidFill>
                <a:latin typeface="Tisa Offc Serif Pro Thin" panose="02010404030101010102" pitchFamily="2" charset="0"/>
                <a:cs typeface="TH SarabunPSK" panose="020B0502040204020203" pitchFamily="34" charset="-34"/>
              </a:rPr>
              <a:t>FFY24 CDBG Start-up Training – Day 1</a:t>
            </a:r>
            <a:br>
              <a:rPr lang="en-US" altLang="en-US" sz="2200">
                <a:solidFill>
                  <a:schemeClr val="tx1"/>
                </a:solidFill>
                <a:latin typeface="Tisa Offc Serif Pro Thin" panose="02010404030101010102" pitchFamily="2" charset="0"/>
                <a:cs typeface="TH SarabunPSK" panose="020B0502040204020203" pitchFamily="34" charset="-34"/>
              </a:rPr>
            </a:br>
            <a:r>
              <a:rPr lang="en-US" altLang="en-US" sz="2200">
                <a:solidFill>
                  <a:schemeClr val="tx1"/>
                </a:solidFill>
                <a:latin typeface="Tisa Offc Serif Pro Thin" panose="02010404030101010102" pitchFamily="2" charset="0"/>
                <a:cs typeface="TH SarabunPSK" panose="020B0502040204020203" pitchFamily="34" charset="-34"/>
              </a:rPr>
              <a:t>September 24, 2024</a:t>
            </a:r>
            <a:br>
              <a:rPr lang="en-US" altLang="en-US" sz="2200">
                <a:solidFill>
                  <a:schemeClr val="tx1">
                    <a:lumMod val="65000"/>
                    <a:lumOff val="35000"/>
                  </a:schemeClr>
                </a:solidFill>
                <a:latin typeface="Times New Roman" panose="02020603050405020304" pitchFamily="18" charset="0"/>
              </a:rPr>
            </a:br>
            <a:endParaRPr lang="en-US" altLang="en-US" sz="2200">
              <a:solidFill>
                <a:schemeClr val="tx1">
                  <a:lumMod val="65000"/>
                  <a:lumOff val="35000"/>
                </a:schemeClr>
              </a:solidFill>
              <a:latin typeface="Times New Roman" panose="02020603050405020304" pitchFamily="18" charset="0"/>
            </a:endParaRPr>
          </a:p>
        </p:txBody>
      </p:sp>
      <p:sp>
        <p:nvSpPr>
          <p:cNvPr id="5123" name="Rectangle 3">
            <a:extLst>
              <a:ext uri="{FF2B5EF4-FFF2-40B4-BE49-F238E27FC236}">
                <a16:creationId xmlns:a16="http://schemas.microsoft.com/office/drawing/2014/main" id="{86972581-8208-4CD2-BF31-54162ECE752D}"/>
              </a:ext>
            </a:extLst>
          </p:cNvPr>
          <p:cNvSpPr>
            <a:spLocks noGrp="1" noChangeArrowheads="1"/>
          </p:cNvSpPr>
          <p:nvPr>
            <p:ph type="subTitle" idx="1"/>
          </p:nvPr>
        </p:nvSpPr>
        <p:spPr>
          <a:xfrm>
            <a:off x="1371600" y="3769112"/>
            <a:ext cx="6477000" cy="2174488"/>
          </a:xfrm>
        </p:spPr>
        <p:txBody>
          <a:bodyPr rtlCol="0">
            <a:normAutofit fontScale="92500" lnSpcReduction="10000"/>
          </a:bodyPr>
          <a:lstStyle/>
          <a:p>
            <a:pPr eaLnBrk="1" fontAlgn="auto" hangingPunct="1">
              <a:spcAft>
                <a:spcPts val="0"/>
              </a:spcAft>
              <a:buFont typeface="Wingdings 3" charset="2"/>
              <a:buNone/>
              <a:defRPr/>
            </a:pPr>
            <a:endParaRPr lang="en-US" altLang="en-US"/>
          </a:p>
          <a:p>
            <a:pPr algn="l"/>
            <a:endParaRPr lang="en-US" sz="1800" b="0" i="0" u="none" strike="noStrike" baseline="0">
              <a:solidFill>
                <a:srgbClr val="000000"/>
              </a:solidFill>
              <a:latin typeface="Times New Roman" panose="02020603050405020304" pitchFamily="18" charset="0"/>
            </a:endParaRPr>
          </a:p>
          <a:p>
            <a:r>
              <a:rPr lang="en-US" sz="1800" b="0" i="0" u="none" strike="noStrike" baseline="0">
                <a:solidFill>
                  <a:srgbClr val="000000"/>
                </a:solidFill>
                <a:latin typeface="Times New Roman" panose="02020603050405020304" pitchFamily="18" charset="0"/>
              </a:rPr>
              <a:t> </a:t>
            </a:r>
          </a:p>
          <a:p>
            <a:pPr algn="ctr" eaLnBrk="1" fontAlgn="auto" hangingPunct="1">
              <a:spcAft>
                <a:spcPts val="0"/>
              </a:spcAft>
              <a:defRPr/>
            </a:pPr>
            <a:r>
              <a:rPr lang="en-US"/>
              <a:t>Maura T. Healey</a:t>
            </a:r>
            <a:r>
              <a:rPr lang="en-US" altLang="en-US"/>
              <a:t>, Governor</a:t>
            </a:r>
          </a:p>
          <a:p>
            <a:pPr algn="ctr" eaLnBrk="1" fontAlgn="auto" hangingPunct="1">
              <a:spcAft>
                <a:spcPts val="0"/>
              </a:spcAft>
              <a:defRPr/>
            </a:pPr>
            <a:r>
              <a:rPr lang="en-US"/>
              <a:t>Kimberley Driscoll</a:t>
            </a:r>
            <a:r>
              <a:rPr lang="en-US" altLang="en-US"/>
              <a:t>, Lt. Governor</a:t>
            </a:r>
          </a:p>
          <a:p>
            <a:pPr algn="ctr" eaLnBrk="1" fontAlgn="auto" hangingPunct="1">
              <a:spcAft>
                <a:spcPts val="0"/>
              </a:spcAft>
              <a:defRPr/>
            </a:pPr>
            <a:r>
              <a:rPr lang="en-US"/>
              <a:t>Edward M. Augustus Jr.</a:t>
            </a:r>
            <a:r>
              <a:rPr lang="en-US" altLang="en-US"/>
              <a:t>, Secretary</a:t>
            </a:r>
          </a:p>
        </p:txBody>
      </p:sp>
      <p:pic>
        <p:nvPicPr>
          <p:cNvPr id="2" name="Picture 1">
            <a:extLst>
              <a:ext uri="{FF2B5EF4-FFF2-40B4-BE49-F238E27FC236}">
                <a16:creationId xmlns:a16="http://schemas.microsoft.com/office/drawing/2014/main" id="{D6A59B85-5E67-0F12-83A1-7E34130FDF42}"/>
              </a:ext>
            </a:extLst>
          </p:cNvPr>
          <p:cNvPicPr>
            <a:picLocks noChangeAspect="1"/>
          </p:cNvPicPr>
          <p:nvPr/>
        </p:nvPicPr>
        <p:blipFill>
          <a:blip r:embed="rId3"/>
          <a:stretch>
            <a:fillRect/>
          </a:stretch>
        </p:blipFill>
        <p:spPr>
          <a:xfrm>
            <a:off x="838201" y="2583872"/>
            <a:ext cx="1835153" cy="1676400"/>
          </a:xfrm>
          <a:prstGeom prst="rect">
            <a:avLst/>
          </a:prstGeom>
          <a:ln w="12700">
            <a:solidFill>
              <a:schemeClr val="tx1"/>
            </a:solidFill>
          </a:ln>
        </p:spPr>
      </p:pic>
      <p:pic>
        <p:nvPicPr>
          <p:cNvPr id="4" name="Picture 3">
            <a:extLst>
              <a:ext uri="{FF2B5EF4-FFF2-40B4-BE49-F238E27FC236}">
                <a16:creationId xmlns:a16="http://schemas.microsoft.com/office/drawing/2014/main" id="{14A094A1-0A8B-B6C6-E607-B3BA4232F686}"/>
              </a:ext>
            </a:extLst>
          </p:cNvPr>
          <p:cNvPicPr>
            <a:picLocks noChangeAspect="1"/>
          </p:cNvPicPr>
          <p:nvPr/>
        </p:nvPicPr>
        <p:blipFill>
          <a:blip r:embed="rId4"/>
          <a:stretch>
            <a:fillRect/>
          </a:stretch>
        </p:blipFill>
        <p:spPr>
          <a:xfrm>
            <a:off x="4938301" y="2583872"/>
            <a:ext cx="1698891" cy="1676400"/>
          </a:xfrm>
          <a:prstGeom prst="rect">
            <a:avLst/>
          </a:prstGeom>
          <a:ln w="12700">
            <a:solidFill>
              <a:schemeClr val="tx1"/>
            </a:solidFill>
          </a:ln>
        </p:spPr>
      </p:pic>
      <p:pic>
        <p:nvPicPr>
          <p:cNvPr id="5" name="Picture 4">
            <a:extLst>
              <a:ext uri="{FF2B5EF4-FFF2-40B4-BE49-F238E27FC236}">
                <a16:creationId xmlns:a16="http://schemas.microsoft.com/office/drawing/2014/main" id="{2E4C1AFD-C1FE-6123-7D33-1F04D7FA4624}"/>
              </a:ext>
            </a:extLst>
          </p:cNvPr>
          <p:cNvPicPr>
            <a:picLocks noChangeAspect="1"/>
          </p:cNvPicPr>
          <p:nvPr/>
        </p:nvPicPr>
        <p:blipFill>
          <a:blip r:embed="rId5"/>
          <a:stretch>
            <a:fillRect/>
          </a:stretch>
        </p:blipFill>
        <p:spPr>
          <a:xfrm>
            <a:off x="2956382" y="2583872"/>
            <a:ext cx="1698891" cy="1676400"/>
          </a:xfrm>
          <a:prstGeom prst="rect">
            <a:avLst/>
          </a:prstGeom>
          <a:ln w="12700">
            <a:solidFill>
              <a:schemeClr val="tx1"/>
            </a:solidFill>
          </a:ln>
        </p:spPr>
      </p:pic>
      <p:pic>
        <p:nvPicPr>
          <p:cNvPr id="6" name="Picture 5">
            <a:extLst>
              <a:ext uri="{FF2B5EF4-FFF2-40B4-BE49-F238E27FC236}">
                <a16:creationId xmlns:a16="http://schemas.microsoft.com/office/drawing/2014/main" id="{834B4E03-EFF8-7449-1F24-E097FDCE5A1D}"/>
              </a:ext>
            </a:extLst>
          </p:cNvPr>
          <p:cNvPicPr>
            <a:picLocks noChangeAspect="1"/>
          </p:cNvPicPr>
          <p:nvPr/>
        </p:nvPicPr>
        <p:blipFill>
          <a:blip r:embed="rId6"/>
          <a:stretch>
            <a:fillRect/>
          </a:stretch>
        </p:blipFill>
        <p:spPr>
          <a:xfrm>
            <a:off x="6920220" y="2591307"/>
            <a:ext cx="1579443" cy="1675894"/>
          </a:xfrm>
          <a:prstGeom prst="rect">
            <a:avLst/>
          </a:prstGeom>
        </p:spPr>
      </p:pic>
    </p:spTree>
  </p:cSld>
  <p:clrMapOvr>
    <a:masterClrMapping/>
  </p:clrMapOvr>
  <p:transition spd="slow">
    <p:wipe/>
  </p:transition>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458" name="Title 1">
            <a:extLst>
              <a:ext uri="{FF2B5EF4-FFF2-40B4-BE49-F238E27FC236}">
                <a16:creationId xmlns:a16="http://schemas.microsoft.com/office/drawing/2014/main" id="{3CFB7268-42AD-4D42-95B0-C2B1A69E5CA7}"/>
              </a:ext>
            </a:extLst>
          </p:cNvPr>
          <p:cNvSpPr>
            <a:spLocks noGrp="1"/>
          </p:cNvSpPr>
          <p:nvPr>
            <p:ph type="title"/>
          </p:nvPr>
        </p:nvSpPr>
        <p:spPr>
          <a:xfrm>
            <a:off x="490653" y="609600"/>
            <a:ext cx="8118087" cy="1174595"/>
          </a:xfrm>
        </p:spPr>
        <p:txBody>
          <a:bodyPr anchor="ctr">
            <a:normAutofit/>
          </a:bodyPr>
          <a:lstStyle/>
          <a:p>
            <a:pPr eaLnBrk="1" hangingPunct="1"/>
            <a:r>
              <a:rPr lang="en-US" altLang="en-US"/>
              <a:t>Clearance Docs. – Reminders</a:t>
            </a:r>
          </a:p>
        </p:txBody>
      </p:sp>
      <p:pic>
        <p:nvPicPr>
          <p:cNvPr id="19483" name="Graphic 19482" descr="Check List">
            <a:extLst>
              <a:ext uri="{FF2B5EF4-FFF2-40B4-BE49-F238E27FC236}">
                <a16:creationId xmlns:a16="http://schemas.microsoft.com/office/drawing/2014/main" id="{62EC8FE5-3D54-1584-6CDE-9E10512D55BC}"/>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599860" y="2133089"/>
            <a:ext cx="2438776" cy="2438776"/>
          </a:xfrm>
          <a:prstGeom prst="rect">
            <a:avLst/>
          </a:prstGeom>
        </p:spPr>
      </p:pic>
      <p:sp>
        <p:nvSpPr>
          <p:cNvPr id="5" name="Content Placeholder 4">
            <a:extLst>
              <a:ext uri="{FF2B5EF4-FFF2-40B4-BE49-F238E27FC236}">
                <a16:creationId xmlns:a16="http://schemas.microsoft.com/office/drawing/2014/main" id="{0C300AF1-8407-49B5-93AD-CBF52C714745}"/>
              </a:ext>
            </a:extLst>
          </p:cNvPr>
          <p:cNvSpPr>
            <a:spLocks noGrp="1"/>
          </p:cNvSpPr>
          <p:nvPr>
            <p:ph idx="1"/>
          </p:nvPr>
        </p:nvSpPr>
        <p:spPr>
          <a:xfrm>
            <a:off x="3261842" y="1514475"/>
            <a:ext cx="5480714" cy="5131651"/>
          </a:xfrm>
        </p:spPr>
        <p:txBody>
          <a:bodyPr>
            <a:normAutofit/>
          </a:bodyPr>
          <a:lstStyle/>
          <a:p>
            <a:r>
              <a:rPr lang="en-US" sz="2000"/>
              <a:t>ER – MHC Notification &amp; Checklist Documentation</a:t>
            </a:r>
          </a:p>
          <a:p>
            <a:r>
              <a:rPr lang="en-US" sz="2000"/>
              <a:t>ER - 58.6 Form for Exempt Activities</a:t>
            </a:r>
          </a:p>
          <a:p>
            <a:r>
              <a:rPr lang="en-US" sz="2000"/>
              <a:t>ER – for HR Programs – all homes referred for historic review</a:t>
            </a:r>
          </a:p>
          <a:p>
            <a:r>
              <a:rPr lang="en-US" sz="2000"/>
              <a:t>NOIRRF – name of activity and amount of $</a:t>
            </a:r>
          </a:p>
          <a:p>
            <a:r>
              <a:rPr lang="en-US" sz="2000"/>
              <a:t>PSC – Method and Schedule of Compensation – new language payments tied to progress</a:t>
            </a:r>
          </a:p>
          <a:p>
            <a:r>
              <a:rPr lang="en-US" sz="2000"/>
              <a:t>Special Conditions – GMS rating scores summary notes can add context</a:t>
            </a:r>
          </a:p>
          <a:p>
            <a:r>
              <a:rPr lang="en-US" sz="2000"/>
              <a:t>Special Conditions – don’t resubmit application docs.</a:t>
            </a:r>
          </a:p>
          <a:p>
            <a:pPr marL="0" indent="0">
              <a:buNone/>
            </a:pPr>
            <a:endParaRPr lang="en-US"/>
          </a:p>
        </p:txBody>
      </p:sp>
    </p:spTree>
    <p:extLst>
      <p:ext uri="{BB962C8B-B14F-4D97-AF65-F5344CB8AC3E}">
        <p14:creationId xmlns:p14="http://schemas.microsoft.com/office/powerpoint/2010/main" val="4037884961"/>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9F4444CE-BC8D-4D61-B303-4C05614E62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0ED4227-35FD-EC86-3FD7-064E1922E41F}"/>
              </a:ext>
            </a:extLst>
          </p:cNvPr>
          <p:cNvSpPr>
            <a:spLocks noGrp="1"/>
          </p:cNvSpPr>
          <p:nvPr>
            <p:ph type="title"/>
          </p:nvPr>
        </p:nvSpPr>
        <p:spPr>
          <a:xfrm>
            <a:off x="965199" y="609600"/>
            <a:ext cx="7648121" cy="1099457"/>
          </a:xfrm>
        </p:spPr>
        <p:txBody>
          <a:bodyPr>
            <a:normAutofit/>
          </a:bodyPr>
          <a:lstStyle/>
          <a:p>
            <a:r>
              <a:rPr lang="en-US"/>
              <a:t>FFY2024 Single Case Waivers</a:t>
            </a:r>
          </a:p>
        </p:txBody>
      </p:sp>
      <p:sp>
        <p:nvSpPr>
          <p:cNvPr id="11" name="Isosceles Triangle 10">
            <a:extLst>
              <a:ext uri="{FF2B5EF4-FFF2-40B4-BE49-F238E27FC236}">
                <a16:creationId xmlns:a16="http://schemas.microsoft.com/office/drawing/2014/main" id="{73772B81-181F-48B7-8826-4D9686D15DF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0"/>
            <a:ext cx="631947"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3" name="Isosceles Triangle 12">
            <a:extLst>
              <a:ext uri="{FF2B5EF4-FFF2-40B4-BE49-F238E27FC236}">
                <a16:creationId xmlns:a16="http://schemas.microsoft.com/office/drawing/2014/main" id="{B2205F6E-03C6-4E92-877C-E2482F6599A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807450" y="4013200"/>
            <a:ext cx="336550"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graphicFrame>
        <p:nvGraphicFramePr>
          <p:cNvPr id="5" name="Content Placeholder 2">
            <a:extLst>
              <a:ext uri="{FF2B5EF4-FFF2-40B4-BE49-F238E27FC236}">
                <a16:creationId xmlns:a16="http://schemas.microsoft.com/office/drawing/2014/main" id="{20ACB8BF-A6F6-0B01-DF6F-43A43A709D82}"/>
              </a:ext>
            </a:extLst>
          </p:cNvPr>
          <p:cNvGraphicFramePr>
            <a:graphicFrameLocks noGrp="1"/>
          </p:cNvGraphicFramePr>
          <p:nvPr>
            <p:ph idx="1"/>
            <p:extLst>
              <p:ext uri="{D42A27DB-BD31-4B8C-83A1-F6EECF244321}">
                <p14:modId xmlns:p14="http://schemas.microsoft.com/office/powerpoint/2010/main" val="383362567"/>
              </p:ext>
            </p:extLst>
          </p:nvPr>
        </p:nvGraphicFramePr>
        <p:xfrm>
          <a:off x="965199" y="1948543"/>
          <a:ext cx="7213600" cy="409348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63951071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B5E74C-5A7F-B7E9-BE40-305C814DBF75}"/>
              </a:ext>
            </a:extLst>
          </p:cNvPr>
          <p:cNvSpPr>
            <a:spLocks noGrp="1"/>
          </p:cNvSpPr>
          <p:nvPr>
            <p:ph type="title"/>
          </p:nvPr>
        </p:nvSpPr>
        <p:spPr>
          <a:xfrm>
            <a:off x="508000" y="609600"/>
            <a:ext cx="6447501" cy="1320800"/>
          </a:xfrm>
        </p:spPr>
        <p:txBody>
          <a:bodyPr>
            <a:normAutofit/>
          </a:bodyPr>
          <a:lstStyle/>
          <a:p>
            <a:r>
              <a:rPr lang="en-US"/>
              <a:t>Grant Management Reminders</a:t>
            </a:r>
          </a:p>
        </p:txBody>
      </p:sp>
      <p:graphicFrame>
        <p:nvGraphicFramePr>
          <p:cNvPr id="9" name="Content Placeholder 2">
            <a:extLst>
              <a:ext uri="{FF2B5EF4-FFF2-40B4-BE49-F238E27FC236}">
                <a16:creationId xmlns:a16="http://schemas.microsoft.com/office/drawing/2014/main" id="{79D4CD9F-91DA-47FB-0C2D-60DDF4378F61}"/>
              </a:ext>
            </a:extLst>
          </p:cNvPr>
          <p:cNvGraphicFramePr>
            <a:graphicFrameLocks noGrp="1"/>
          </p:cNvGraphicFramePr>
          <p:nvPr>
            <p:ph idx="1"/>
            <p:extLst>
              <p:ext uri="{D42A27DB-BD31-4B8C-83A1-F6EECF244321}">
                <p14:modId xmlns:p14="http://schemas.microsoft.com/office/powerpoint/2010/main" val="1575370422"/>
              </p:ext>
            </p:extLst>
          </p:nvPr>
        </p:nvGraphicFramePr>
        <p:xfrm>
          <a:off x="254198" y="1270000"/>
          <a:ext cx="8635603" cy="534267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66642313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6" name="Title 45">
            <a:extLst>
              <a:ext uri="{FF2B5EF4-FFF2-40B4-BE49-F238E27FC236}">
                <a16:creationId xmlns:a16="http://schemas.microsoft.com/office/drawing/2014/main" id="{3EAE535A-0EA7-438D-6232-BBF8DE64E4CF}"/>
              </a:ext>
            </a:extLst>
          </p:cNvPr>
          <p:cNvSpPr>
            <a:spLocks noGrp="1"/>
          </p:cNvSpPr>
          <p:nvPr>
            <p:ph type="title"/>
          </p:nvPr>
        </p:nvSpPr>
        <p:spPr/>
        <p:txBody>
          <a:bodyPr/>
          <a:lstStyle/>
          <a:p>
            <a:r>
              <a:rPr lang="en-US"/>
              <a:t>Grant Management Reminders continued…</a:t>
            </a:r>
          </a:p>
        </p:txBody>
      </p:sp>
      <p:grpSp>
        <p:nvGrpSpPr>
          <p:cNvPr id="4" name="Group 3">
            <a:extLst>
              <a:ext uri="{FF2B5EF4-FFF2-40B4-BE49-F238E27FC236}">
                <a16:creationId xmlns:a16="http://schemas.microsoft.com/office/drawing/2014/main" id="{6102EADB-CE50-4F37-9306-222846CF7F72}"/>
              </a:ext>
            </a:extLst>
          </p:cNvPr>
          <p:cNvGrpSpPr/>
          <p:nvPr/>
        </p:nvGrpSpPr>
        <p:grpSpPr>
          <a:xfrm>
            <a:off x="609599" y="4923129"/>
            <a:ext cx="3090671" cy="1118235"/>
            <a:chOff x="6625969" y="2069204"/>
            <a:chExt cx="2007104" cy="1204262"/>
          </a:xfrm>
        </p:grpSpPr>
        <p:sp>
          <p:nvSpPr>
            <p:cNvPr id="5" name="Rectangle 4">
              <a:extLst>
                <a:ext uri="{FF2B5EF4-FFF2-40B4-BE49-F238E27FC236}">
                  <a16:creationId xmlns:a16="http://schemas.microsoft.com/office/drawing/2014/main" id="{D3B369A8-34CB-CA4D-CBB8-FE07C6B9454B}"/>
                </a:ext>
              </a:extLst>
            </p:cNvPr>
            <p:cNvSpPr/>
            <p:nvPr/>
          </p:nvSpPr>
          <p:spPr>
            <a:xfrm>
              <a:off x="6625969" y="2069205"/>
              <a:ext cx="2007103" cy="1204261"/>
            </a:xfrm>
            <a:prstGeom prst="rect">
              <a:avLst/>
            </a:prstGeom>
          </p:spPr>
          <p:style>
            <a:lnRef idx="2">
              <a:schemeClr val="lt1">
                <a:hueOff val="0"/>
                <a:satOff val="0"/>
                <a:lumOff val="0"/>
                <a:alphaOff val="0"/>
              </a:schemeClr>
            </a:lnRef>
            <a:fillRef idx="1">
              <a:schemeClr val="accent4">
                <a:hueOff val="0"/>
                <a:satOff val="0"/>
                <a:lumOff val="0"/>
                <a:alphaOff val="0"/>
              </a:schemeClr>
            </a:fillRef>
            <a:effectRef idx="0">
              <a:schemeClr val="accent4">
                <a:hueOff val="0"/>
                <a:satOff val="0"/>
                <a:lumOff val="0"/>
                <a:alphaOff val="0"/>
              </a:schemeClr>
            </a:effectRef>
            <a:fontRef idx="minor">
              <a:schemeClr val="lt1"/>
            </a:fontRef>
          </p:style>
          <p:txBody>
            <a:bodyPr/>
            <a:lstStyle/>
            <a:p>
              <a:endParaRPr lang="en-US"/>
            </a:p>
          </p:txBody>
        </p:sp>
        <p:sp>
          <p:nvSpPr>
            <p:cNvPr id="6" name="TextBox 5">
              <a:extLst>
                <a:ext uri="{FF2B5EF4-FFF2-40B4-BE49-F238E27FC236}">
                  <a16:creationId xmlns:a16="http://schemas.microsoft.com/office/drawing/2014/main" id="{36F990C7-2DBF-D8C8-D0C3-5C2ED9970FE3}"/>
                </a:ext>
              </a:extLst>
            </p:cNvPr>
            <p:cNvSpPr txBox="1"/>
            <p:nvPr/>
          </p:nvSpPr>
          <p:spPr>
            <a:xfrm>
              <a:off x="6625970" y="2069204"/>
              <a:ext cx="2007103" cy="1204261"/>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60960" tIns="60960" rIns="60960" bIns="60960" numCol="1" spcCol="1270" anchor="ctr" anchorCtr="0">
              <a:noAutofit/>
            </a:bodyPr>
            <a:lstStyle/>
            <a:p>
              <a:pPr algn="ctr" defTabSz="655371">
                <a:lnSpc>
                  <a:spcPct val="90000"/>
                </a:lnSpc>
                <a:spcAft>
                  <a:spcPct val="35000"/>
                </a:spcAft>
              </a:pPr>
              <a:r>
                <a:rPr lang="en-US" sz="2000" kern="1200">
                  <a:solidFill>
                    <a:schemeClr val="lt1"/>
                  </a:solidFill>
                  <a:latin typeface="+mn-lt"/>
                  <a:ea typeface="+mn-ea"/>
                  <a:cs typeface="+mn-cs"/>
                </a:rPr>
                <a:t>HR – look for best practices/revise guidelines as necessary</a:t>
              </a:r>
              <a:endParaRPr lang="en-US" sz="2000" kern="1200"/>
            </a:p>
          </p:txBody>
        </p:sp>
      </p:grpSp>
      <p:grpSp>
        <p:nvGrpSpPr>
          <p:cNvPr id="7" name="Group 6">
            <a:extLst>
              <a:ext uri="{FF2B5EF4-FFF2-40B4-BE49-F238E27FC236}">
                <a16:creationId xmlns:a16="http://schemas.microsoft.com/office/drawing/2014/main" id="{D99ABC99-A538-0589-9F3E-8FF305F9B962}"/>
              </a:ext>
            </a:extLst>
          </p:cNvPr>
          <p:cNvGrpSpPr/>
          <p:nvPr/>
        </p:nvGrpSpPr>
        <p:grpSpPr>
          <a:xfrm>
            <a:off x="3866640" y="2736836"/>
            <a:ext cx="3090672" cy="1118234"/>
            <a:chOff x="1106436" y="3474177"/>
            <a:chExt cx="2007103" cy="1204261"/>
          </a:xfrm>
        </p:grpSpPr>
        <p:sp>
          <p:nvSpPr>
            <p:cNvPr id="8" name="Rectangle 7">
              <a:extLst>
                <a:ext uri="{FF2B5EF4-FFF2-40B4-BE49-F238E27FC236}">
                  <a16:creationId xmlns:a16="http://schemas.microsoft.com/office/drawing/2014/main" id="{D2DB677F-EEE7-6CA0-3DBF-4A7FDE28589A}"/>
                </a:ext>
              </a:extLst>
            </p:cNvPr>
            <p:cNvSpPr/>
            <p:nvPr/>
          </p:nvSpPr>
          <p:spPr>
            <a:xfrm>
              <a:off x="1106436" y="3474177"/>
              <a:ext cx="2007103" cy="1204261"/>
            </a:xfrm>
            <a:prstGeom prst="rect">
              <a:avLst/>
            </a:prstGeom>
          </p:spPr>
          <p:style>
            <a:lnRef idx="2">
              <a:schemeClr val="lt1">
                <a:hueOff val="0"/>
                <a:satOff val="0"/>
                <a:lumOff val="0"/>
                <a:alphaOff val="0"/>
              </a:schemeClr>
            </a:lnRef>
            <a:fillRef idx="1">
              <a:schemeClr val="accent5">
                <a:hueOff val="0"/>
                <a:satOff val="0"/>
                <a:lumOff val="0"/>
                <a:alphaOff val="0"/>
              </a:schemeClr>
            </a:fillRef>
            <a:effectRef idx="0">
              <a:schemeClr val="accent5">
                <a:hueOff val="0"/>
                <a:satOff val="0"/>
                <a:lumOff val="0"/>
                <a:alphaOff val="0"/>
              </a:schemeClr>
            </a:effectRef>
            <a:fontRef idx="minor">
              <a:schemeClr val="lt1"/>
            </a:fontRef>
          </p:style>
          <p:txBody>
            <a:bodyPr/>
            <a:lstStyle/>
            <a:p>
              <a:endParaRPr lang="en-US"/>
            </a:p>
          </p:txBody>
        </p:sp>
        <p:sp>
          <p:nvSpPr>
            <p:cNvPr id="9" name="TextBox 8">
              <a:extLst>
                <a:ext uri="{FF2B5EF4-FFF2-40B4-BE49-F238E27FC236}">
                  <a16:creationId xmlns:a16="http://schemas.microsoft.com/office/drawing/2014/main" id="{CEF60E81-1E8E-DFE4-E479-CD2D52DEA9AF}"/>
                </a:ext>
              </a:extLst>
            </p:cNvPr>
            <p:cNvSpPr txBox="1"/>
            <p:nvPr/>
          </p:nvSpPr>
          <p:spPr>
            <a:xfrm>
              <a:off x="1106436" y="3474177"/>
              <a:ext cx="2007103" cy="1204261"/>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60960" tIns="60960" rIns="60960" bIns="60960" numCol="1" spcCol="1270" anchor="ctr" anchorCtr="0">
              <a:noAutofit/>
            </a:bodyPr>
            <a:lstStyle/>
            <a:p>
              <a:pPr algn="ctr" defTabSz="655371">
                <a:lnSpc>
                  <a:spcPct val="90000"/>
                </a:lnSpc>
                <a:spcAft>
                  <a:spcPct val="35000"/>
                </a:spcAft>
              </a:pPr>
              <a:r>
                <a:rPr lang="en-US" sz="2000" kern="1200">
                  <a:solidFill>
                    <a:schemeClr val="lt1"/>
                  </a:solidFill>
                  <a:latin typeface="+mn-lt"/>
                  <a:ea typeface="+mn-ea"/>
                  <a:cs typeface="+mn-cs"/>
                </a:rPr>
                <a:t>2</a:t>
              </a:r>
              <a:r>
                <a:rPr lang="en-US" sz="2000" kern="1200" baseline="30000">
                  <a:solidFill>
                    <a:schemeClr val="lt1"/>
                  </a:solidFill>
                  <a:latin typeface="+mn-lt"/>
                  <a:ea typeface="+mn-ea"/>
                  <a:cs typeface="+mn-cs"/>
                </a:rPr>
                <a:t>nd</a:t>
              </a:r>
              <a:r>
                <a:rPr lang="en-US" sz="2000" kern="1200">
                  <a:solidFill>
                    <a:schemeClr val="lt1"/>
                  </a:solidFill>
                  <a:latin typeface="+mn-lt"/>
                  <a:ea typeface="+mn-ea"/>
                  <a:cs typeface="+mn-cs"/>
                </a:rPr>
                <a:t> Public Hearing during course of grant</a:t>
              </a:r>
              <a:endParaRPr lang="en-US" sz="2000" kern="1200"/>
            </a:p>
          </p:txBody>
        </p:sp>
      </p:grpSp>
      <p:grpSp>
        <p:nvGrpSpPr>
          <p:cNvPr id="10" name="Group 9">
            <a:extLst>
              <a:ext uri="{FF2B5EF4-FFF2-40B4-BE49-F238E27FC236}">
                <a16:creationId xmlns:a16="http://schemas.microsoft.com/office/drawing/2014/main" id="{CEC89899-1E4B-1226-63A6-355494BCB678}"/>
              </a:ext>
            </a:extLst>
          </p:cNvPr>
          <p:cNvGrpSpPr/>
          <p:nvPr/>
        </p:nvGrpSpPr>
        <p:grpSpPr>
          <a:xfrm>
            <a:off x="3866640" y="4923129"/>
            <a:ext cx="3090672" cy="1118234"/>
            <a:chOff x="3314249" y="3474177"/>
            <a:chExt cx="2007103" cy="1204261"/>
          </a:xfrm>
        </p:grpSpPr>
        <p:sp>
          <p:nvSpPr>
            <p:cNvPr id="11" name="Rectangle 10">
              <a:extLst>
                <a:ext uri="{FF2B5EF4-FFF2-40B4-BE49-F238E27FC236}">
                  <a16:creationId xmlns:a16="http://schemas.microsoft.com/office/drawing/2014/main" id="{92C25AFB-CA39-7256-19D8-2FA83DBA9EAE}"/>
                </a:ext>
              </a:extLst>
            </p:cNvPr>
            <p:cNvSpPr/>
            <p:nvPr/>
          </p:nvSpPr>
          <p:spPr>
            <a:xfrm>
              <a:off x="3314249" y="3474177"/>
              <a:ext cx="2007103" cy="1204261"/>
            </a:xfrm>
            <a:prstGeom prst="rect">
              <a:avLst/>
            </a:prstGeom>
          </p:spPr>
          <p:style>
            <a:lnRef idx="2">
              <a:schemeClr val="lt1">
                <a:hueOff val="0"/>
                <a:satOff val="0"/>
                <a:lumOff val="0"/>
                <a:alphaOff val="0"/>
              </a:schemeClr>
            </a:lnRef>
            <a:fillRef idx="1">
              <a:schemeClr val="accent6">
                <a:hueOff val="0"/>
                <a:satOff val="0"/>
                <a:lumOff val="0"/>
                <a:alphaOff val="0"/>
              </a:schemeClr>
            </a:fillRef>
            <a:effectRef idx="0">
              <a:schemeClr val="accent6">
                <a:hueOff val="0"/>
                <a:satOff val="0"/>
                <a:lumOff val="0"/>
                <a:alphaOff val="0"/>
              </a:schemeClr>
            </a:effectRef>
            <a:fontRef idx="minor">
              <a:schemeClr val="lt1"/>
            </a:fontRef>
          </p:style>
          <p:txBody>
            <a:bodyPr/>
            <a:lstStyle/>
            <a:p>
              <a:endParaRPr lang="en-US"/>
            </a:p>
          </p:txBody>
        </p:sp>
        <p:sp>
          <p:nvSpPr>
            <p:cNvPr id="12" name="TextBox 11">
              <a:extLst>
                <a:ext uri="{FF2B5EF4-FFF2-40B4-BE49-F238E27FC236}">
                  <a16:creationId xmlns:a16="http://schemas.microsoft.com/office/drawing/2014/main" id="{0618BFB0-DA12-5055-0A8E-0E254A106177}"/>
                </a:ext>
              </a:extLst>
            </p:cNvPr>
            <p:cNvSpPr txBox="1"/>
            <p:nvPr/>
          </p:nvSpPr>
          <p:spPr>
            <a:xfrm>
              <a:off x="3314249" y="3474177"/>
              <a:ext cx="2007103" cy="1204261"/>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60960" tIns="60960" rIns="60960" bIns="60960" numCol="1" spcCol="1270" anchor="ctr" anchorCtr="0">
              <a:noAutofit/>
            </a:bodyPr>
            <a:lstStyle/>
            <a:p>
              <a:pPr algn="ctr" defTabSz="655371">
                <a:lnSpc>
                  <a:spcPct val="90000"/>
                </a:lnSpc>
                <a:spcAft>
                  <a:spcPct val="35000"/>
                </a:spcAft>
              </a:pPr>
              <a:r>
                <a:rPr lang="en-US" sz="2000" kern="1200">
                  <a:solidFill>
                    <a:schemeClr val="lt1"/>
                  </a:solidFill>
                  <a:latin typeface="+mn-lt"/>
                  <a:ea typeface="+mn-ea"/>
                  <a:cs typeface="+mn-cs"/>
                </a:rPr>
                <a:t>Reach out to your Program Reps. with questions!</a:t>
              </a:r>
              <a:endParaRPr lang="en-US" sz="2000" kern="1200"/>
            </a:p>
          </p:txBody>
        </p:sp>
      </p:grpSp>
      <p:grpSp>
        <p:nvGrpSpPr>
          <p:cNvPr id="13" name="Group 12">
            <a:extLst>
              <a:ext uri="{FF2B5EF4-FFF2-40B4-BE49-F238E27FC236}">
                <a16:creationId xmlns:a16="http://schemas.microsoft.com/office/drawing/2014/main" id="{605B01B6-9DD6-7D9C-E0D8-7E860122EDE5}"/>
              </a:ext>
            </a:extLst>
          </p:cNvPr>
          <p:cNvGrpSpPr/>
          <p:nvPr/>
        </p:nvGrpSpPr>
        <p:grpSpPr>
          <a:xfrm>
            <a:off x="553679" y="2737245"/>
            <a:ext cx="3146591" cy="1125164"/>
            <a:chOff x="5522063" y="3474177"/>
            <a:chExt cx="2007103" cy="1204261"/>
          </a:xfrm>
        </p:grpSpPr>
        <p:sp>
          <p:nvSpPr>
            <p:cNvPr id="14" name="Rectangle 13">
              <a:extLst>
                <a:ext uri="{FF2B5EF4-FFF2-40B4-BE49-F238E27FC236}">
                  <a16:creationId xmlns:a16="http://schemas.microsoft.com/office/drawing/2014/main" id="{D1AA2E09-E496-A82C-CFBC-05053A47491F}"/>
                </a:ext>
              </a:extLst>
            </p:cNvPr>
            <p:cNvSpPr/>
            <p:nvPr/>
          </p:nvSpPr>
          <p:spPr>
            <a:xfrm>
              <a:off x="5522063" y="3474177"/>
              <a:ext cx="2007103" cy="1204261"/>
            </a:xfrm>
            <a:prstGeom prst="rect">
              <a:avLst/>
            </a:prstGeom>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a:lstStyle/>
            <a:p>
              <a:endParaRPr lang="en-US"/>
            </a:p>
          </p:txBody>
        </p:sp>
        <p:sp>
          <p:nvSpPr>
            <p:cNvPr id="15" name="TextBox 14">
              <a:extLst>
                <a:ext uri="{FF2B5EF4-FFF2-40B4-BE49-F238E27FC236}">
                  <a16:creationId xmlns:a16="http://schemas.microsoft.com/office/drawing/2014/main" id="{2FEF5E80-0B69-1ABD-26F0-7E4C5F383336}"/>
                </a:ext>
              </a:extLst>
            </p:cNvPr>
            <p:cNvSpPr txBox="1"/>
            <p:nvPr/>
          </p:nvSpPr>
          <p:spPr>
            <a:xfrm>
              <a:off x="5522063" y="3474177"/>
              <a:ext cx="2007103" cy="1204261"/>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60960" tIns="60960" rIns="60960" bIns="60960" numCol="1" spcCol="1270" anchor="ctr" anchorCtr="0">
              <a:noAutofit/>
            </a:bodyPr>
            <a:lstStyle/>
            <a:p>
              <a:pPr algn="ctr" defTabSz="662269">
                <a:lnSpc>
                  <a:spcPct val="90000"/>
                </a:lnSpc>
                <a:spcAft>
                  <a:spcPct val="35000"/>
                </a:spcAft>
              </a:pPr>
              <a:r>
                <a:rPr lang="en-US" sz="1490" kern="1200">
                  <a:solidFill>
                    <a:schemeClr val="lt1"/>
                  </a:solidFill>
                  <a:latin typeface="+mn-lt"/>
                  <a:ea typeface="+mn-ea"/>
                  <a:cs typeface="+mn-cs"/>
                </a:rPr>
                <a:t> </a:t>
              </a:r>
              <a:r>
                <a:rPr lang="en-US" sz="2000" kern="1200">
                  <a:solidFill>
                    <a:schemeClr val="lt1"/>
                  </a:solidFill>
                  <a:latin typeface="+mn-lt"/>
                  <a:ea typeface="+mn-ea"/>
                  <a:cs typeface="+mn-cs"/>
                </a:rPr>
                <a:t>Ensure adequate onboarding (refer to new EOHLC doc.)</a:t>
              </a:r>
              <a:endParaRPr lang="en-US" sz="2000" kern="1200"/>
            </a:p>
          </p:txBody>
        </p:sp>
      </p:grpSp>
    </p:spTree>
    <p:extLst>
      <p:ext uri="{BB962C8B-B14F-4D97-AF65-F5344CB8AC3E}">
        <p14:creationId xmlns:p14="http://schemas.microsoft.com/office/powerpoint/2010/main" val="296105631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33" name="Straight Connector 32">
            <a:extLst>
              <a:ext uri="{FF2B5EF4-FFF2-40B4-BE49-F238E27FC236}">
                <a16:creationId xmlns:a16="http://schemas.microsoft.com/office/drawing/2014/main" id="{0B5F7E3B-C5F1-40E0-A491-558BAFBC112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181353" y="1460500"/>
            <a:ext cx="0" cy="3937000"/>
          </a:xfrm>
          <a:prstGeom prst="line">
            <a:avLst/>
          </a:prstGeom>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E8609B01-66F6-7E7A-28DF-7FCAB86BBA48}"/>
              </a:ext>
            </a:extLst>
          </p:cNvPr>
          <p:cNvSpPr>
            <a:spLocks noGrp="1"/>
          </p:cNvSpPr>
          <p:nvPr>
            <p:ph type="title"/>
          </p:nvPr>
        </p:nvSpPr>
        <p:spPr>
          <a:xfrm>
            <a:off x="482600" y="816638"/>
            <a:ext cx="2525519" cy="5224724"/>
          </a:xfrm>
        </p:spPr>
        <p:txBody>
          <a:bodyPr anchor="ctr">
            <a:normAutofit/>
          </a:bodyPr>
          <a:lstStyle/>
          <a:p>
            <a:r>
              <a:rPr lang="en-US">
                <a:solidFill>
                  <a:schemeClr val="accent4">
                    <a:lumMod val="75000"/>
                  </a:schemeClr>
                </a:solidFill>
              </a:rPr>
              <a:t>New Grant Management Requirement – Progress Report &amp; Meeting</a:t>
            </a:r>
            <a:br>
              <a:rPr lang="en-US"/>
            </a:br>
            <a:br>
              <a:rPr lang="en-US"/>
            </a:br>
            <a:endParaRPr lang="en-US"/>
          </a:p>
        </p:txBody>
      </p:sp>
      <p:sp>
        <p:nvSpPr>
          <p:cNvPr id="3" name="Content Placeholder 2">
            <a:extLst>
              <a:ext uri="{FF2B5EF4-FFF2-40B4-BE49-F238E27FC236}">
                <a16:creationId xmlns:a16="http://schemas.microsoft.com/office/drawing/2014/main" id="{D0ED7ED0-F9A6-6B50-1CBA-8B7F27DE96AC}"/>
              </a:ext>
            </a:extLst>
          </p:cNvPr>
          <p:cNvSpPr>
            <a:spLocks noGrp="1"/>
          </p:cNvSpPr>
          <p:nvPr>
            <p:ph idx="1"/>
          </p:nvPr>
        </p:nvSpPr>
        <p:spPr>
          <a:xfrm>
            <a:off x="3490721" y="816638"/>
            <a:ext cx="5573761" cy="5224724"/>
          </a:xfrm>
        </p:spPr>
        <p:txBody>
          <a:bodyPr anchor="ctr">
            <a:normAutofit/>
          </a:bodyPr>
          <a:lstStyle/>
          <a:p>
            <a:r>
              <a:rPr lang="en-US" sz="2000"/>
              <a:t>Report due on May 15, 2025</a:t>
            </a:r>
          </a:p>
          <a:p>
            <a:r>
              <a:rPr lang="en-US" sz="2000"/>
              <a:t>Comparison of original goals with actual progress</a:t>
            </a:r>
          </a:p>
          <a:p>
            <a:r>
              <a:rPr lang="en-US" sz="2000"/>
              <a:t>Detail unforeseen costs/obstacles</a:t>
            </a:r>
          </a:p>
          <a:p>
            <a:r>
              <a:rPr lang="en-US" sz="2000"/>
              <a:t>Plan to catch up on milestones if behind</a:t>
            </a:r>
          </a:p>
          <a:p>
            <a:r>
              <a:rPr lang="en-US" sz="2000"/>
              <a:t>One on one meeting with program rep. to discuss </a:t>
            </a:r>
          </a:p>
          <a:p>
            <a:r>
              <a:rPr lang="en-US" sz="2000"/>
              <a:t>Will release template for report in 2025</a:t>
            </a:r>
          </a:p>
          <a:p>
            <a:r>
              <a:rPr lang="en-US" sz="2000"/>
              <a:t>Upload to Miscellaneous tab and email rep.</a:t>
            </a:r>
          </a:p>
        </p:txBody>
      </p:sp>
    </p:spTree>
    <p:extLst>
      <p:ext uri="{BB962C8B-B14F-4D97-AF65-F5344CB8AC3E}">
        <p14:creationId xmlns:p14="http://schemas.microsoft.com/office/powerpoint/2010/main" val="404607151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F24017-2F4A-4B6F-8C92-8983427B2EF2}"/>
              </a:ext>
            </a:extLst>
          </p:cNvPr>
          <p:cNvSpPr>
            <a:spLocks noGrp="1"/>
          </p:cNvSpPr>
          <p:nvPr>
            <p:ph type="title"/>
          </p:nvPr>
        </p:nvSpPr>
        <p:spPr>
          <a:xfrm>
            <a:off x="609600" y="609600"/>
            <a:ext cx="6348413" cy="1320800"/>
          </a:xfrm>
        </p:spPr>
        <p:txBody>
          <a:bodyPr/>
          <a:lstStyle/>
          <a:p>
            <a:r>
              <a:rPr lang="en-US"/>
              <a:t>Section 3 Policy</a:t>
            </a:r>
          </a:p>
        </p:txBody>
      </p:sp>
      <p:sp>
        <p:nvSpPr>
          <p:cNvPr id="4" name="Content Placeholder 3">
            <a:extLst>
              <a:ext uri="{FF2B5EF4-FFF2-40B4-BE49-F238E27FC236}">
                <a16:creationId xmlns:a16="http://schemas.microsoft.com/office/drawing/2014/main" id="{D1919676-1052-4EA8-544F-329512DF7571}"/>
              </a:ext>
            </a:extLst>
          </p:cNvPr>
          <p:cNvSpPr>
            <a:spLocks noGrp="1"/>
          </p:cNvSpPr>
          <p:nvPr>
            <p:ph idx="1"/>
          </p:nvPr>
        </p:nvSpPr>
        <p:spPr>
          <a:xfrm>
            <a:off x="609600" y="1405054"/>
            <a:ext cx="8043746" cy="4636971"/>
          </a:xfrm>
        </p:spPr>
        <p:txBody>
          <a:bodyPr/>
          <a:lstStyle/>
          <a:p>
            <a:pPr marL="0" marR="0" indent="0" fontAlgn="base">
              <a:spcBef>
                <a:spcPts val="0"/>
              </a:spcBef>
              <a:spcAft>
                <a:spcPts val="0"/>
              </a:spcAft>
              <a:buNone/>
            </a:pPr>
            <a:r>
              <a:rPr lang="en-US" sz="2000" b="1">
                <a:solidFill>
                  <a:srgbClr val="333333"/>
                </a:solidFill>
                <a:effectLst/>
                <a:latin typeface="Times New Roman" panose="02020603050405020304" pitchFamily="18" charset="0"/>
                <a:ea typeface="Times New Roman" panose="02020603050405020304" pitchFamily="18" charset="0"/>
              </a:rPr>
              <a:t>Title 24 CFR Part 75 </a:t>
            </a:r>
            <a:r>
              <a:rPr lang="en-US" sz="2000">
                <a:solidFill>
                  <a:srgbClr val="333333"/>
                </a:solidFill>
                <a:effectLst/>
                <a:latin typeface="Times New Roman" panose="02020603050405020304" pitchFamily="18" charset="0"/>
                <a:ea typeface="Times New Roman" panose="02020603050405020304" pitchFamily="18" charset="0"/>
              </a:rPr>
              <a:t>Economic Opportunities for Low- And Very Low-income Persons, is the statutory repository for HUD’s Section 3 requirements.</a:t>
            </a:r>
            <a:r>
              <a:rPr lang="en-US" sz="2000" b="1">
                <a:solidFill>
                  <a:srgbClr val="333333"/>
                </a:solidFill>
                <a:effectLst/>
                <a:latin typeface="Times New Roman" panose="02020603050405020304" pitchFamily="18" charset="0"/>
                <a:ea typeface="Times New Roman" panose="02020603050405020304" pitchFamily="18" charset="0"/>
              </a:rPr>
              <a:t> </a:t>
            </a:r>
            <a:r>
              <a:rPr lang="en-US" sz="2000">
                <a:solidFill>
                  <a:srgbClr val="333333"/>
                </a:solidFill>
                <a:effectLst/>
                <a:latin typeface="Times New Roman" panose="02020603050405020304" pitchFamily="18" charset="0"/>
                <a:ea typeface="Times New Roman" panose="02020603050405020304" pitchFamily="18" charset="0"/>
              </a:rPr>
              <a:t> </a:t>
            </a:r>
          </a:p>
          <a:p>
            <a:pPr marL="0" marR="0" indent="0" fontAlgn="base">
              <a:spcBef>
                <a:spcPts val="0"/>
              </a:spcBef>
              <a:spcAft>
                <a:spcPts val="0"/>
              </a:spcAft>
              <a:buNone/>
            </a:pPr>
            <a:endParaRPr lang="en-US" sz="2000">
              <a:effectLst/>
              <a:latin typeface="Times New Roman" panose="02020603050405020304" pitchFamily="18" charset="0"/>
              <a:ea typeface="Times New Roman" panose="02020603050405020304" pitchFamily="18" charset="0"/>
            </a:endParaRPr>
          </a:p>
          <a:p>
            <a:pPr marL="0" marR="0" indent="0" fontAlgn="base">
              <a:spcBef>
                <a:spcPts val="0"/>
              </a:spcBef>
              <a:spcAft>
                <a:spcPts val="0"/>
              </a:spcAft>
              <a:buNone/>
            </a:pPr>
            <a:r>
              <a:rPr lang="en-US" sz="2000" b="1" u="sng">
                <a:solidFill>
                  <a:srgbClr val="333333"/>
                </a:solidFill>
                <a:effectLst/>
                <a:latin typeface="Segoe UI" panose="020B0502040204020203" pitchFamily="34" charset="0"/>
                <a:ea typeface="Times New Roman" panose="02020603050405020304" pitchFamily="18" charset="0"/>
              </a:rPr>
              <a:t>§ 75.1 Purpose</a:t>
            </a:r>
            <a:r>
              <a:rPr lang="en-US" sz="2000">
                <a:solidFill>
                  <a:srgbClr val="333333"/>
                </a:solidFill>
                <a:effectLst/>
                <a:latin typeface="Times New Roman" panose="02020603050405020304" pitchFamily="18" charset="0"/>
                <a:ea typeface="Times New Roman" panose="02020603050405020304" pitchFamily="18" charset="0"/>
              </a:rPr>
              <a:t>.</a:t>
            </a:r>
            <a:r>
              <a:rPr lang="en-US" sz="2000">
                <a:solidFill>
                  <a:srgbClr val="000000"/>
                </a:solidFill>
                <a:effectLst/>
                <a:latin typeface="Times New Roman" panose="02020603050405020304" pitchFamily="18" charset="0"/>
                <a:ea typeface="Times New Roman" panose="02020603050405020304" pitchFamily="18" charset="0"/>
              </a:rPr>
              <a:t>  </a:t>
            </a:r>
            <a:endParaRPr lang="en-US" sz="2000">
              <a:effectLst/>
              <a:latin typeface="Times New Roman" panose="02020603050405020304" pitchFamily="18" charset="0"/>
              <a:ea typeface="Times New Roman" panose="02020603050405020304" pitchFamily="18" charset="0"/>
            </a:endParaRPr>
          </a:p>
          <a:p>
            <a:pPr marL="0" marR="28575" indent="0" fontAlgn="base">
              <a:spcBef>
                <a:spcPts val="0"/>
              </a:spcBef>
              <a:spcAft>
                <a:spcPts val="0"/>
              </a:spcAft>
              <a:buNone/>
            </a:pPr>
            <a:r>
              <a:rPr lang="en-US" sz="2000">
                <a:solidFill>
                  <a:srgbClr val="333333"/>
                </a:solidFill>
                <a:effectLst/>
                <a:latin typeface="Times New Roman" panose="02020603050405020304" pitchFamily="18" charset="0"/>
                <a:ea typeface="Times New Roman" panose="02020603050405020304" pitchFamily="18" charset="0"/>
              </a:rPr>
              <a:t>This part establishes the requirements to be followed to ensure the objectives of Section 3 of the Housing and Urban Development Act of 1968 (12 U.S.C. 1701u) (Section 3) are met. The purpose of Section 3 is to ensure that economic opportunities, most importantly employment, generated by certain HUD financial assistance shall be directed to low- and very low-income persons, particularly those who are recipients of government assistance for housing or residents of the community in which the Federal assistance is spent.  </a:t>
            </a:r>
            <a:endParaRPr lang="en-US" sz="2000">
              <a:effectLst/>
              <a:latin typeface="Times New Roman" panose="02020603050405020304" pitchFamily="18" charset="0"/>
              <a:ea typeface="Times New Roman" panose="02020603050405020304" pitchFamily="18" charset="0"/>
            </a:endParaRPr>
          </a:p>
          <a:p>
            <a:pPr marL="0" indent="0">
              <a:buNone/>
            </a:pPr>
            <a:endParaRPr lang="en-US"/>
          </a:p>
        </p:txBody>
      </p:sp>
    </p:spTree>
    <p:extLst>
      <p:ext uri="{BB962C8B-B14F-4D97-AF65-F5344CB8AC3E}">
        <p14:creationId xmlns:p14="http://schemas.microsoft.com/office/powerpoint/2010/main" val="2246826377"/>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9F4444CE-BC8D-4D61-B303-4C05614E62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DFB51F9-3EFC-E84D-88AB-683AEA7B3DC5}"/>
              </a:ext>
            </a:extLst>
          </p:cNvPr>
          <p:cNvSpPr>
            <a:spLocks noGrp="1"/>
          </p:cNvSpPr>
          <p:nvPr>
            <p:ph type="title"/>
          </p:nvPr>
        </p:nvSpPr>
        <p:spPr>
          <a:xfrm>
            <a:off x="965199" y="609600"/>
            <a:ext cx="7648121" cy="1099457"/>
          </a:xfrm>
        </p:spPr>
        <p:txBody>
          <a:bodyPr>
            <a:normAutofit/>
          </a:bodyPr>
          <a:lstStyle/>
          <a:p>
            <a:r>
              <a:rPr lang="en-US"/>
              <a:t>Section 3 Reminders</a:t>
            </a:r>
          </a:p>
        </p:txBody>
      </p:sp>
      <p:sp>
        <p:nvSpPr>
          <p:cNvPr id="11" name="Isosceles Triangle 10">
            <a:extLst>
              <a:ext uri="{FF2B5EF4-FFF2-40B4-BE49-F238E27FC236}">
                <a16:creationId xmlns:a16="http://schemas.microsoft.com/office/drawing/2014/main" id="{73772B81-181F-48B7-8826-4D9686D15DF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0"/>
            <a:ext cx="631947"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3" name="Isosceles Triangle 12">
            <a:extLst>
              <a:ext uri="{FF2B5EF4-FFF2-40B4-BE49-F238E27FC236}">
                <a16:creationId xmlns:a16="http://schemas.microsoft.com/office/drawing/2014/main" id="{B2205F6E-03C6-4E92-877C-E2482F6599A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807450" y="4013200"/>
            <a:ext cx="336550"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graphicFrame>
        <p:nvGraphicFramePr>
          <p:cNvPr id="5" name="Content Placeholder 2">
            <a:extLst>
              <a:ext uri="{FF2B5EF4-FFF2-40B4-BE49-F238E27FC236}">
                <a16:creationId xmlns:a16="http://schemas.microsoft.com/office/drawing/2014/main" id="{2EC3188C-0644-96F2-770F-652575C0F284}"/>
              </a:ext>
            </a:extLst>
          </p:cNvPr>
          <p:cNvGraphicFramePr>
            <a:graphicFrameLocks noGrp="1"/>
          </p:cNvGraphicFramePr>
          <p:nvPr>
            <p:ph idx="1"/>
            <p:extLst>
              <p:ext uri="{D42A27DB-BD31-4B8C-83A1-F6EECF244321}">
                <p14:modId xmlns:p14="http://schemas.microsoft.com/office/powerpoint/2010/main" val="254114954"/>
              </p:ext>
            </p:extLst>
          </p:nvPr>
        </p:nvGraphicFramePr>
        <p:xfrm>
          <a:off x="965199" y="1215482"/>
          <a:ext cx="7213600" cy="540834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10960635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6A4AEC-3AF9-3132-6526-418B6D281BDA}"/>
              </a:ext>
            </a:extLst>
          </p:cNvPr>
          <p:cNvSpPr>
            <a:spLocks noGrp="1"/>
          </p:cNvSpPr>
          <p:nvPr>
            <p:ph type="title"/>
          </p:nvPr>
        </p:nvSpPr>
        <p:spPr>
          <a:xfrm>
            <a:off x="609600" y="609600"/>
            <a:ext cx="6348413" cy="795454"/>
          </a:xfrm>
        </p:spPr>
        <p:txBody>
          <a:bodyPr/>
          <a:lstStyle/>
          <a:p>
            <a:r>
              <a:rPr lang="en-US"/>
              <a:t>Build America Buy America Act (BABAA)</a:t>
            </a:r>
          </a:p>
        </p:txBody>
      </p:sp>
      <p:sp>
        <p:nvSpPr>
          <p:cNvPr id="3" name="Content Placeholder 2">
            <a:extLst>
              <a:ext uri="{FF2B5EF4-FFF2-40B4-BE49-F238E27FC236}">
                <a16:creationId xmlns:a16="http://schemas.microsoft.com/office/drawing/2014/main" id="{156B4800-615F-DD6E-FDB7-9CE5321FFDA5}"/>
              </a:ext>
            </a:extLst>
          </p:cNvPr>
          <p:cNvSpPr>
            <a:spLocks noGrp="1"/>
          </p:cNvSpPr>
          <p:nvPr>
            <p:ph idx="1"/>
          </p:nvPr>
        </p:nvSpPr>
        <p:spPr>
          <a:xfrm>
            <a:off x="524107" y="1405054"/>
            <a:ext cx="8010293" cy="5006897"/>
          </a:xfrm>
        </p:spPr>
        <p:txBody>
          <a:bodyPr/>
          <a:lstStyle/>
          <a:p>
            <a:pPr marL="0" indent="0">
              <a:buNone/>
            </a:pPr>
            <a:endParaRPr lang="en-US" sz="2000">
              <a:solidFill>
                <a:srgbClr val="333333"/>
              </a:solidFill>
              <a:latin typeface="Times New Roman" panose="02020603050405020304" pitchFamily="18" charset="0"/>
            </a:endParaRPr>
          </a:p>
          <a:p>
            <a:pPr marL="0" indent="0">
              <a:buNone/>
            </a:pPr>
            <a:r>
              <a:rPr lang="en-US" sz="2000">
                <a:solidFill>
                  <a:srgbClr val="333333"/>
                </a:solidFill>
                <a:latin typeface="Times New Roman" panose="02020603050405020304" pitchFamily="18" charset="0"/>
              </a:rPr>
              <a:t>Language in FFY24 Contracts:</a:t>
            </a:r>
          </a:p>
          <a:p>
            <a:pPr marL="0" indent="0">
              <a:buNone/>
            </a:pPr>
            <a:r>
              <a:rPr lang="en-US" sz="1800" b="1">
                <a:effectLst/>
                <a:latin typeface="Times New Roman" panose="02020603050405020304" pitchFamily="18" charset="0"/>
                <a:ea typeface="Times New Roman" panose="02020603050405020304" pitchFamily="18" charset="0"/>
              </a:rPr>
              <a:t>Build America, Buy America Act (BABAA) Requirements under Title IX of the Infrastructure Investment and Jobs Act </a:t>
            </a:r>
            <a:r>
              <a:rPr lang="en-US" sz="1800">
                <a:effectLst/>
                <a:latin typeface="Times New Roman" panose="02020603050405020304" pitchFamily="18" charset="0"/>
                <a:ea typeface="Times New Roman" panose="02020603050405020304" pitchFamily="18" charset="0"/>
              </a:rPr>
              <a:t>(“IIJA”), Pub. L. 177-58. Absent a waiver, and provided that total project cost is $250,000 or more from all sources, all iron and steel products, as well as specific construction materials including metals, PVC pipe, lumber and drywall used must be produced in the United States…</a:t>
            </a:r>
          </a:p>
          <a:p>
            <a:pPr marL="0" indent="0">
              <a:buNone/>
            </a:pPr>
            <a:endParaRPr lang="en-US">
              <a:latin typeface="Times New Roman" panose="02020603050405020304" pitchFamily="18" charset="0"/>
              <a:ea typeface="Times New Roman" panose="02020603050405020304" pitchFamily="18" charset="0"/>
            </a:endParaRPr>
          </a:p>
          <a:p>
            <a:pPr marL="0" indent="0">
              <a:buNone/>
            </a:pPr>
            <a:r>
              <a:rPr lang="en-US">
                <a:latin typeface="Times New Roman" panose="02020603050405020304" pitchFamily="18" charset="0"/>
                <a:ea typeface="Times New Roman" panose="02020603050405020304" pitchFamily="18" charset="0"/>
              </a:rPr>
              <a:t>Include</a:t>
            </a:r>
            <a:r>
              <a:rPr lang="en-US" sz="1800">
                <a:effectLst/>
                <a:latin typeface="Times New Roman" panose="02020603050405020304" pitchFamily="18" charset="0"/>
                <a:ea typeface="Times New Roman" panose="02020603050405020304" pitchFamily="18" charset="0"/>
              </a:rPr>
              <a:t> in all subawards, contracts, and purchase orders for the work performed, or products supplied under the Federal award.</a:t>
            </a:r>
          </a:p>
          <a:p>
            <a:pPr>
              <a:buFontTx/>
              <a:buChar char="-"/>
            </a:pPr>
            <a:endParaRPr lang="en-US" sz="1800">
              <a:effectLst/>
              <a:latin typeface="Times New Roman" panose="02020603050405020304" pitchFamily="18" charset="0"/>
              <a:ea typeface="Times New Roman" panose="02020603050405020304" pitchFamily="18" charset="0"/>
            </a:endParaRPr>
          </a:p>
          <a:p>
            <a:pPr marL="0" indent="0">
              <a:buNone/>
            </a:pPr>
            <a:r>
              <a:rPr lang="en-US" sz="1800">
                <a:effectLst/>
                <a:latin typeface="Times New Roman" panose="02020603050405020304" pitchFamily="18" charset="0"/>
                <a:ea typeface="Times New Roman" panose="02020603050405020304" pitchFamily="18" charset="0"/>
              </a:rPr>
              <a:t>“Infrastructure” is defined broadly under 2 CFR § 184.4(d), and covers any project that includes construction, alteration, maintenance, or repair or infrastructure regardless of whether infrastructure is the primary purpose of the project.</a:t>
            </a:r>
          </a:p>
        </p:txBody>
      </p:sp>
    </p:spTree>
    <p:extLst>
      <p:ext uri="{BB962C8B-B14F-4D97-AF65-F5344CB8AC3E}">
        <p14:creationId xmlns:p14="http://schemas.microsoft.com/office/powerpoint/2010/main" val="142846656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603AE127-802C-459A-A612-DB85B67F0DC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DB3008C-B3FD-39E6-FFE0-C56BA64C1A0C}"/>
              </a:ext>
            </a:extLst>
          </p:cNvPr>
          <p:cNvSpPr>
            <a:spLocks noGrp="1"/>
          </p:cNvSpPr>
          <p:nvPr>
            <p:ph type="title"/>
          </p:nvPr>
        </p:nvSpPr>
        <p:spPr>
          <a:xfrm>
            <a:off x="782962" y="1179151"/>
            <a:ext cx="2475485" cy="4463889"/>
          </a:xfrm>
        </p:spPr>
        <p:txBody>
          <a:bodyPr anchor="ctr">
            <a:normAutofit/>
          </a:bodyPr>
          <a:lstStyle/>
          <a:p>
            <a:r>
              <a:rPr lang="en-US" sz="3300"/>
              <a:t>BABAA –cont’d… Examples of CDBG Projects Considered Infrastructure</a:t>
            </a:r>
          </a:p>
        </p:txBody>
      </p:sp>
      <p:sp>
        <p:nvSpPr>
          <p:cNvPr id="10" name="Isosceles Triangle 9">
            <a:extLst>
              <a:ext uri="{FF2B5EF4-FFF2-40B4-BE49-F238E27FC236}">
                <a16:creationId xmlns:a16="http://schemas.microsoft.com/office/drawing/2014/main" id="{9323D83D-50D6-4040-A58B-FCEA340F886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013200"/>
            <a:ext cx="336549" cy="2844800"/>
          </a:xfrm>
          <a:prstGeom prst="triangle">
            <a:avLst>
              <a:gd name="adj" fmla="val 0"/>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cxnSp>
        <p:nvCxnSpPr>
          <p:cNvPr id="12" name="Straight Connector 11">
            <a:extLst>
              <a:ext uri="{FF2B5EF4-FFF2-40B4-BE49-F238E27FC236}">
                <a16:creationId xmlns:a16="http://schemas.microsoft.com/office/drawing/2014/main" id="{1A1FE6BB-DFB2-4080-9B5E-076EF5DDE67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492502" y="1442595"/>
            <a:ext cx="0" cy="3937000"/>
          </a:xfrm>
          <a:prstGeom prst="line">
            <a:avLst/>
          </a:prstGeom>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02075E92-52EA-6A56-8A2B-0936F652CD35}"/>
              </a:ext>
            </a:extLst>
          </p:cNvPr>
          <p:cNvSpPr>
            <a:spLocks noGrp="1"/>
          </p:cNvSpPr>
          <p:nvPr>
            <p:ph idx="1"/>
          </p:nvPr>
        </p:nvSpPr>
        <p:spPr>
          <a:xfrm>
            <a:off x="3734188" y="-185351"/>
            <a:ext cx="4755762" cy="7129848"/>
          </a:xfrm>
        </p:spPr>
        <p:txBody>
          <a:bodyPr anchor="ctr">
            <a:normAutofit/>
          </a:bodyPr>
          <a:lstStyle/>
          <a:p>
            <a:endParaRPr lang="en-US">
              <a:effectLst/>
              <a:latin typeface="Times New Roman" panose="02020603050405020304" pitchFamily="18" charset="0"/>
              <a:ea typeface="Times New Roman" panose="02020603050405020304" pitchFamily="18" charset="0"/>
            </a:endParaRPr>
          </a:p>
          <a:p>
            <a:pPr marL="635000" marR="160020" indent="0">
              <a:spcBef>
                <a:spcPts val="340"/>
              </a:spcBef>
              <a:spcAft>
                <a:spcPts val="0"/>
              </a:spcAft>
              <a:buNone/>
              <a:tabLst>
                <a:tab pos="1435735" algn="l"/>
              </a:tabLst>
            </a:pPr>
            <a:r>
              <a:rPr lang="en-US">
                <a:effectLst/>
                <a:latin typeface="Times New Roman" panose="02020603050405020304" pitchFamily="18" charset="0"/>
                <a:ea typeface="Times New Roman" panose="02020603050405020304" pitchFamily="18" charset="0"/>
              </a:rPr>
              <a:t>Examples of CDBG projects that are considered infrastructure projects include: rehabilitation, maintenance, and reconstruction of buildings and real property, including housing, and construction and repair of public facilities and improvements, such as water, sewer, or other utilities, roads, bridges, sidewalks, homeless shelters, or broadband infrastructure. </a:t>
            </a:r>
          </a:p>
          <a:p>
            <a:pPr marL="635000" marR="160020" indent="0">
              <a:spcBef>
                <a:spcPts val="340"/>
              </a:spcBef>
              <a:spcAft>
                <a:spcPts val="0"/>
              </a:spcAft>
              <a:buNone/>
              <a:tabLst>
                <a:tab pos="1435735" algn="l"/>
              </a:tabLst>
            </a:pPr>
            <a:endParaRPr lang="en-US" i="1">
              <a:latin typeface="Times New Roman" panose="02020603050405020304" pitchFamily="18" charset="0"/>
              <a:ea typeface="Times New Roman" panose="02020603050405020304" pitchFamily="18" charset="0"/>
            </a:endParaRPr>
          </a:p>
          <a:p>
            <a:pPr marL="635000" marR="160020" indent="0">
              <a:spcBef>
                <a:spcPts val="340"/>
              </a:spcBef>
              <a:spcAft>
                <a:spcPts val="0"/>
              </a:spcAft>
              <a:buNone/>
              <a:tabLst>
                <a:tab pos="1435735" algn="l"/>
              </a:tabLst>
            </a:pPr>
            <a:r>
              <a:rPr lang="en-US" i="1">
                <a:effectLst/>
                <a:latin typeface="Times New Roman" panose="02020603050405020304" pitchFamily="18" charset="0"/>
                <a:ea typeface="Times New Roman" panose="02020603050405020304" pitchFamily="18" charset="0"/>
              </a:rPr>
              <a:t>See</a:t>
            </a:r>
            <a:r>
              <a:rPr lang="en-US">
                <a:effectLst/>
                <a:latin typeface="Times New Roman" panose="02020603050405020304" pitchFamily="18" charset="0"/>
                <a:ea typeface="Times New Roman" panose="02020603050405020304" pitchFamily="18" charset="0"/>
              </a:rPr>
              <a:t> the HUD Quick Guide “Build America, Buy America Act: Buy America Preference for CDBG Grantees.” </a:t>
            </a:r>
            <a:r>
              <a:rPr lang="en-US">
                <a:hlinkClick r:id="rId2"/>
              </a:rPr>
              <a:t>BABA Quick Guide: CDBG (hudexchange.info)</a:t>
            </a:r>
            <a:endParaRPr lang="en-US"/>
          </a:p>
          <a:p>
            <a:pPr marL="635000" marR="160020" indent="0">
              <a:spcBef>
                <a:spcPts val="340"/>
              </a:spcBef>
              <a:spcAft>
                <a:spcPts val="0"/>
              </a:spcAft>
              <a:buNone/>
              <a:tabLst>
                <a:tab pos="1435735" algn="l"/>
              </a:tabLst>
            </a:pPr>
            <a:endParaRPr lang="en-US"/>
          </a:p>
          <a:p>
            <a:pPr marL="635000" marR="160020" indent="0">
              <a:spcBef>
                <a:spcPts val="340"/>
              </a:spcBef>
              <a:spcAft>
                <a:spcPts val="0"/>
              </a:spcAft>
              <a:buNone/>
              <a:tabLst>
                <a:tab pos="1435735" algn="l"/>
              </a:tabLst>
            </a:pPr>
            <a:r>
              <a:rPr lang="en-US"/>
              <a:t>Also recommended: BABA “Beyond the Basics: Implementing the BAP” </a:t>
            </a:r>
            <a:r>
              <a:rPr lang="en-US">
                <a:solidFill>
                  <a:srgbClr val="FF9966"/>
                </a:solidFill>
                <a:hlinkClick r:id="rId3">
                  <a:extLst>
                    <a:ext uri="{A12FA001-AC4F-418D-AE19-62706E023703}">
                      <ahyp:hlinkClr xmlns:ahyp="http://schemas.microsoft.com/office/drawing/2018/hyperlinkcolor" val="tx"/>
                    </a:ext>
                  </a:extLst>
                </a:hlinkClick>
              </a:rPr>
              <a:t>AT-diffmilk220912Aquiz_gundry-v04-m01-f00-c00 (youtube.com)</a:t>
            </a:r>
            <a:endParaRPr lang="en-US">
              <a:solidFill>
                <a:srgbClr val="FF9966"/>
              </a:solidFill>
            </a:endParaRPr>
          </a:p>
        </p:txBody>
      </p:sp>
      <p:sp>
        <p:nvSpPr>
          <p:cNvPr id="14" name="Isosceles Triangle 13">
            <a:extLst>
              <a:ext uri="{FF2B5EF4-FFF2-40B4-BE49-F238E27FC236}">
                <a16:creationId xmlns:a16="http://schemas.microsoft.com/office/drawing/2014/main" id="{F10FD715-4DCE-4779-B634-EC78315EA21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523104" y="0"/>
            <a:ext cx="631947" cy="4616289"/>
          </a:xfrm>
          <a:prstGeom prst="triangle">
            <a:avLst>
              <a:gd name="adj" fmla="val 100000"/>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Tree>
    <p:extLst>
      <p:ext uri="{BB962C8B-B14F-4D97-AF65-F5344CB8AC3E}">
        <p14:creationId xmlns:p14="http://schemas.microsoft.com/office/powerpoint/2010/main" val="122703896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A9300D-A751-511B-42F2-46B8274D9AD7}"/>
              </a:ext>
            </a:extLst>
          </p:cNvPr>
          <p:cNvSpPr>
            <a:spLocks noGrp="1"/>
          </p:cNvSpPr>
          <p:nvPr>
            <p:ph type="title"/>
          </p:nvPr>
        </p:nvSpPr>
        <p:spPr/>
        <p:txBody>
          <a:bodyPr/>
          <a:lstStyle/>
          <a:p>
            <a:r>
              <a:rPr lang="en-US"/>
              <a:t>New Floodplain Rule Highlights</a:t>
            </a:r>
          </a:p>
        </p:txBody>
      </p:sp>
      <p:sp>
        <p:nvSpPr>
          <p:cNvPr id="3" name="Content Placeholder 2">
            <a:extLst>
              <a:ext uri="{FF2B5EF4-FFF2-40B4-BE49-F238E27FC236}">
                <a16:creationId xmlns:a16="http://schemas.microsoft.com/office/drawing/2014/main" id="{FE1CEA1F-ABF1-4031-0392-3617FDBA2E8A}"/>
              </a:ext>
            </a:extLst>
          </p:cNvPr>
          <p:cNvSpPr>
            <a:spLocks noGrp="1"/>
          </p:cNvSpPr>
          <p:nvPr>
            <p:ph idx="1"/>
          </p:nvPr>
        </p:nvSpPr>
        <p:spPr>
          <a:xfrm>
            <a:off x="609600" y="1400175"/>
            <a:ext cx="6348413" cy="5534025"/>
          </a:xfrm>
        </p:spPr>
        <p:txBody>
          <a:bodyPr/>
          <a:lstStyle/>
          <a:p>
            <a:pPr algn="l"/>
            <a:r>
              <a:rPr lang="en-US" b="0" i="0">
                <a:solidFill>
                  <a:srgbClr val="333333"/>
                </a:solidFill>
                <a:effectLst/>
                <a:latin typeface="Open Sans" panose="020B0606030504020204" pitchFamily="34" charset="0"/>
              </a:rPr>
              <a:t>HUD’s Final Rule to implement the Federal Flood Risk Management Standard (FFRMS) was published on April 23, 2024. </a:t>
            </a:r>
          </a:p>
          <a:p>
            <a:pPr algn="l"/>
            <a:r>
              <a:rPr lang="en-US" b="0" i="0">
                <a:solidFill>
                  <a:srgbClr val="333333"/>
                </a:solidFill>
                <a:effectLst/>
                <a:latin typeface="Open Sans" panose="020B0606030504020204" pitchFamily="34" charset="0"/>
              </a:rPr>
              <a:t>The Final Rule updates </a:t>
            </a:r>
            <a:r>
              <a:rPr lang="en-US" b="1" i="0" u="none" strike="noStrike">
                <a:solidFill>
                  <a:srgbClr val="337AB7"/>
                </a:solidFill>
                <a:effectLst/>
                <a:latin typeface="Open Sans" panose="020B0606030504020204" pitchFamily="34" charset="0"/>
                <a:hlinkClick r:id="rId2"/>
              </a:rPr>
              <a:t>24 CFR Part 55</a:t>
            </a:r>
            <a:r>
              <a:rPr lang="en-US" b="0" i="0">
                <a:solidFill>
                  <a:srgbClr val="333333"/>
                </a:solidFill>
                <a:effectLst/>
                <a:latin typeface="Open Sans" panose="020B0606030504020204" pitchFamily="34" charset="0"/>
              </a:rPr>
              <a:t>, streamlining floodplain management and wetlands regulations to better address flood risk. </a:t>
            </a:r>
          </a:p>
          <a:p>
            <a:pPr algn="l"/>
            <a:r>
              <a:rPr lang="en-US" b="0" i="0">
                <a:solidFill>
                  <a:srgbClr val="333333"/>
                </a:solidFill>
                <a:effectLst/>
                <a:latin typeface="Open Sans" panose="020B0606030504020204" pitchFamily="34" charset="0"/>
              </a:rPr>
              <a:t>The Final Rule adopts a future flood risk management model that:</a:t>
            </a:r>
          </a:p>
          <a:p>
            <a:pPr algn="l">
              <a:buFont typeface="Arial" panose="020B0604020202020204" pitchFamily="34" charset="0"/>
              <a:buChar char="•"/>
            </a:pPr>
            <a:r>
              <a:rPr lang="en-US" b="0" i="0">
                <a:solidFill>
                  <a:srgbClr val="333333"/>
                </a:solidFill>
                <a:effectLst/>
                <a:latin typeface="Open Sans" panose="020B0606030504020204" pitchFamily="34" charset="0"/>
              </a:rPr>
              <a:t>Redefines the floodplain of concern</a:t>
            </a:r>
          </a:p>
          <a:p>
            <a:pPr algn="l">
              <a:buFont typeface="Arial" panose="020B0604020202020204" pitchFamily="34" charset="0"/>
              <a:buChar char="•"/>
            </a:pPr>
            <a:r>
              <a:rPr lang="en-US" b="0" i="0">
                <a:solidFill>
                  <a:srgbClr val="333333"/>
                </a:solidFill>
                <a:effectLst/>
                <a:latin typeface="Open Sans" panose="020B0606030504020204" pitchFamily="34" charset="0"/>
              </a:rPr>
              <a:t>Increases the required elevation for new construction and substantial improvement* activities</a:t>
            </a:r>
          </a:p>
          <a:p>
            <a:pPr algn="l">
              <a:buFont typeface="Arial" panose="020B0604020202020204" pitchFamily="34" charset="0"/>
              <a:buChar char="•"/>
            </a:pPr>
            <a:r>
              <a:rPr lang="en-US" b="0" i="0">
                <a:solidFill>
                  <a:srgbClr val="333333"/>
                </a:solidFill>
                <a:effectLst/>
                <a:latin typeface="Open Sans" panose="020B0606030504020204" pitchFamily="34" charset="0"/>
              </a:rPr>
              <a:t>Strengthens public notice requirements</a:t>
            </a:r>
            <a:endParaRPr lang="en-US"/>
          </a:p>
          <a:p>
            <a:pPr marL="0" indent="0">
              <a:buNone/>
            </a:pPr>
            <a:r>
              <a:rPr lang="en-US"/>
              <a:t>* </a:t>
            </a:r>
            <a:r>
              <a:rPr lang="en-US" sz="1050"/>
              <a:t>Substantial improvement is any repair or improvement that exceeds 50% market value of the asset or that increases the number of units or peak customers by more than 20% (24 CFR 55.2(b)(12)(i)).  Please contact Kathryn McNelis via email at </a:t>
            </a:r>
            <a:r>
              <a:rPr lang="en-US" sz="1050">
                <a:hlinkClick r:id="rId3"/>
              </a:rPr>
              <a:t>kathryn.mcnelis@mass.gov</a:t>
            </a:r>
            <a:r>
              <a:rPr lang="en-US" sz="1050"/>
              <a:t> and Patricia Roushanaei via email at </a:t>
            </a:r>
            <a:r>
              <a:rPr lang="en-US" sz="1050">
                <a:hlinkClick r:id="rId4"/>
              </a:rPr>
              <a:t>patricia.roushanaei@mass.gov</a:t>
            </a:r>
            <a:r>
              <a:rPr lang="en-US" sz="1050"/>
              <a:t> before submitting your ERR/RROF if you believe your project might be a substantial improvement.</a:t>
            </a:r>
          </a:p>
        </p:txBody>
      </p:sp>
    </p:spTree>
    <p:extLst>
      <p:ext uri="{BB962C8B-B14F-4D97-AF65-F5344CB8AC3E}">
        <p14:creationId xmlns:p14="http://schemas.microsoft.com/office/powerpoint/2010/main" val="63276681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4">
            <a:extLst>
              <a:ext uri="{FF2B5EF4-FFF2-40B4-BE49-F238E27FC236}">
                <a16:creationId xmlns:a16="http://schemas.microsoft.com/office/drawing/2014/main" id="{EBD62864-1877-4050-9B9E-40E90DAA3597}"/>
              </a:ext>
            </a:extLst>
          </p:cNvPr>
          <p:cNvSpPr>
            <a:spLocks noGrp="1"/>
          </p:cNvSpPr>
          <p:nvPr>
            <p:ph type="title"/>
          </p:nvPr>
        </p:nvSpPr>
        <p:spPr>
          <a:xfrm>
            <a:off x="509239" y="0"/>
            <a:ext cx="6348413" cy="1427356"/>
          </a:xfrm>
        </p:spPr>
        <p:txBody>
          <a:bodyPr vert="horz" lIns="91440" tIns="45720" rIns="91440" bIns="45720" rtlCol="0" anchor="ctr">
            <a:normAutofit/>
          </a:bodyPr>
          <a:lstStyle/>
          <a:p>
            <a:pPr eaLnBrk="1" hangingPunct="1"/>
            <a:r>
              <a:rPr lang="en-US" altLang="en-US" dirty="0"/>
              <a:t>AGENDA</a:t>
            </a:r>
          </a:p>
        </p:txBody>
      </p:sp>
      <p:sp>
        <p:nvSpPr>
          <p:cNvPr id="9232" name="Rectangle 3">
            <a:extLst>
              <a:ext uri="{FF2B5EF4-FFF2-40B4-BE49-F238E27FC236}">
                <a16:creationId xmlns:a16="http://schemas.microsoft.com/office/drawing/2014/main" id="{6C657715-A7C1-458D-9A76-22D9AE6EBCBC}"/>
              </a:ext>
            </a:extLst>
          </p:cNvPr>
          <p:cNvSpPr>
            <a:spLocks noGrp="1" noChangeArrowheads="1"/>
          </p:cNvSpPr>
          <p:nvPr>
            <p:ph idx="1"/>
          </p:nvPr>
        </p:nvSpPr>
        <p:spPr>
          <a:xfrm>
            <a:off x="509239" y="1427356"/>
            <a:ext cx="8177561" cy="5519854"/>
          </a:xfrm>
        </p:spPr>
        <p:txBody>
          <a:bodyPr vert="horz" lIns="91440" tIns="45720" rIns="91440" bIns="45720" rtlCol="0" anchor="ctr">
            <a:normAutofit/>
          </a:bodyPr>
          <a:lstStyle/>
          <a:p>
            <a:pPr lvl="0" eaLnBrk="1" hangingPunct="1">
              <a:lnSpc>
                <a:spcPct val="90000"/>
              </a:lnSpc>
              <a:spcAft>
                <a:spcPts val="0"/>
              </a:spcAft>
              <a:buFont typeface="Wingdings 3" charset="2"/>
              <a:buChar char=""/>
            </a:pPr>
            <a:r>
              <a:rPr lang="en-US" dirty="0">
                <a:solidFill>
                  <a:schemeClr val="tx1">
                    <a:lumMod val="75000"/>
                    <a:lumOff val="25000"/>
                  </a:schemeClr>
                </a:solidFill>
              </a:rPr>
              <a:t>HUD Opening Remarks – Bob Shumeyko, Region 1, Regional Director, Community Planning and Development</a:t>
            </a:r>
          </a:p>
          <a:p>
            <a:pPr lvl="0" eaLnBrk="1" hangingPunct="1">
              <a:lnSpc>
                <a:spcPct val="90000"/>
              </a:lnSpc>
              <a:spcAft>
                <a:spcPts val="0"/>
              </a:spcAft>
              <a:buFont typeface="Wingdings 3" charset="2"/>
              <a:buChar char=""/>
            </a:pPr>
            <a:r>
              <a:rPr lang="en-US" dirty="0">
                <a:solidFill>
                  <a:schemeClr val="tx1">
                    <a:lumMod val="75000"/>
                    <a:lumOff val="25000"/>
                  </a:schemeClr>
                </a:solidFill>
              </a:rPr>
              <a:t>CDBG Awards FFY2024</a:t>
            </a:r>
          </a:p>
          <a:p>
            <a:pPr lvl="0" eaLnBrk="1" hangingPunct="1">
              <a:lnSpc>
                <a:spcPct val="90000"/>
              </a:lnSpc>
              <a:spcAft>
                <a:spcPts val="0"/>
              </a:spcAft>
              <a:buFont typeface="Wingdings 3" charset="2"/>
              <a:buChar char=""/>
            </a:pPr>
            <a:r>
              <a:rPr lang="en-US" dirty="0">
                <a:solidFill>
                  <a:schemeClr val="tx1">
                    <a:lumMod val="75000"/>
                    <a:lumOff val="25000"/>
                  </a:schemeClr>
                </a:solidFill>
              </a:rPr>
              <a:t>Contracts &amp; Start-up Procedures</a:t>
            </a:r>
          </a:p>
          <a:p>
            <a:pPr lvl="0" eaLnBrk="1" hangingPunct="1">
              <a:lnSpc>
                <a:spcPct val="90000"/>
              </a:lnSpc>
              <a:spcAft>
                <a:spcPts val="0"/>
              </a:spcAft>
              <a:buFont typeface="Wingdings 3" charset="2"/>
              <a:buChar char=""/>
            </a:pPr>
            <a:r>
              <a:rPr lang="en-US" dirty="0">
                <a:solidFill>
                  <a:schemeClr val="tx1">
                    <a:lumMod val="75000"/>
                    <a:lumOff val="25000"/>
                  </a:schemeClr>
                </a:solidFill>
              </a:rPr>
              <a:t>Clearance Documents – A Few Reminders</a:t>
            </a:r>
          </a:p>
          <a:p>
            <a:pPr lvl="0" eaLnBrk="1" hangingPunct="1">
              <a:lnSpc>
                <a:spcPct val="90000"/>
              </a:lnSpc>
              <a:spcAft>
                <a:spcPts val="0"/>
              </a:spcAft>
              <a:buFont typeface="Wingdings 3" charset="2"/>
              <a:buChar char=""/>
            </a:pPr>
            <a:r>
              <a:rPr lang="en-US" dirty="0">
                <a:solidFill>
                  <a:schemeClr val="tx1">
                    <a:lumMod val="75000"/>
                    <a:lumOff val="25000"/>
                  </a:schemeClr>
                </a:solidFill>
              </a:rPr>
              <a:t>Single Case Waivers FFY24</a:t>
            </a:r>
          </a:p>
          <a:p>
            <a:pPr lvl="0" eaLnBrk="1" hangingPunct="1">
              <a:lnSpc>
                <a:spcPct val="90000"/>
              </a:lnSpc>
              <a:spcAft>
                <a:spcPts val="0"/>
              </a:spcAft>
              <a:buFont typeface="Wingdings 3" charset="2"/>
              <a:buChar char=""/>
            </a:pPr>
            <a:r>
              <a:rPr lang="en-US" dirty="0">
                <a:solidFill>
                  <a:schemeClr val="tx1">
                    <a:lumMod val="75000"/>
                    <a:lumOff val="25000"/>
                  </a:schemeClr>
                </a:solidFill>
              </a:rPr>
              <a:t>Grant Management Reminders</a:t>
            </a:r>
          </a:p>
          <a:p>
            <a:pPr lvl="0" eaLnBrk="1" hangingPunct="1">
              <a:lnSpc>
                <a:spcPct val="90000"/>
              </a:lnSpc>
              <a:spcAft>
                <a:spcPts val="0"/>
              </a:spcAft>
              <a:buFont typeface="Wingdings 3" charset="2"/>
              <a:buChar char=""/>
            </a:pPr>
            <a:r>
              <a:rPr lang="en-US" dirty="0">
                <a:solidFill>
                  <a:schemeClr val="tx1">
                    <a:lumMod val="75000"/>
                    <a:lumOff val="25000"/>
                  </a:schemeClr>
                </a:solidFill>
              </a:rPr>
              <a:t>New Grant Management Requirement – Progress Report due May 15th</a:t>
            </a:r>
          </a:p>
          <a:p>
            <a:pPr lvl="0" eaLnBrk="1" hangingPunct="1">
              <a:lnSpc>
                <a:spcPct val="90000"/>
              </a:lnSpc>
              <a:spcAft>
                <a:spcPts val="0"/>
              </a:spcAft>
              <a:buFont typeface="Wingdings 3" charset="2"/>
              <a:buChar char=""/>
            </a:pPr>
            <a:r>
              <a:rPr lang="en-US" dirty="0">
                <a:solidFill>
                  <a:schemeClr val="tx1">
                    <a:lumMod val="75000"/>
                    <a:lumOff val="25000"/>
                  </a:schemeClr>
                </a:solidFill>
              </a:rPr>
              <a:t>Section 3 Policy &amp; Reminders</a:t>
            </a:r>
          </a:p>
          <a:p>
            <a:pPr lvl="0" eaLnBrk="1" hangingPunct="1">
              <a:lnSpc>
                <a:spcPct val="90000"/>
              </a:lnSpc>
              <a:spcAft>
                <a:spcPts val="0"/>
              </a:spcAft>
              <a:buFont typeface="Wingdings 3" charset="2"/>
              <a:buChar char=""/>
            </a:pPr>
            <a:r>
              <a:rPr lang="en-US" dirty="0">
                <a:solidFill>
                  <a:schemeClr val="tx1">
                    <a:lumMod val="75000"/>
                    <a:lumOff val="25000"/>
                  </a:schemeClr>
                </a:solidFill>
              </a:rPr>
              <a:t>Build America Buy America Act (BABAA)</a:t>
            </a:r>
          </a:p>
          <a:p>
            <a:pPr lvl="0" eaLnBrk="1" hangingPunct="1">
              <a:lnSpc>
                <a:spcPct val="90000"/>
              </a:lnSpc>
              <a:spcAft>
                <a:spcPts val="0"/>
              </a:spcAft>
              <a:buFont typeface="Wingdings 3" charset="2"/>
              <a:buChar char=""/>
            </a:pPr>
            <a:r>
              <a:rPr lang="en-US" dirty="0">
                <a:solidFill>
                  <a:schemeClr val="tx1">
                    <a:lumMod val="75000"/>
                    <a:lumOff val="25000"/>
                  </a:schemeClr>
                </a:solidFill>
              </a:rPr>
              <a:t>New Floodplain Rule – Highlights</a:t>
            </a:r>
          </a:p>
          <a:p>
            <a:pPr lvl="0" eaLnBrk="1" hangingPunct="1">
              <a:lnSpc>
                <a:spcPct val="90000"/>
              </a:lnSpc>
              <a:spcAft>
                <a:spcPts val="0"/>
              </a:spcAft>
              <a:buFont typeface="Wingdings 3" charset="2"/>
              <a:buChar char=""/>
            </a:pPr>
            <a:r>
              <a:rPr lang="en-US" dirty="0">
                <a:solidFill>
                  <a:schemeClr val="tx1">
                    <a:lumMod val="75000"/>
                    <a:lumOff val="25000"/>
                  </a:schemeClr>
                </a:solidFill>
              </a:rPr>
              <a:t>Addressing Radon – ERR</a:t>
            </a:r>
          </a:p>
          <a:p>
            <a:pPr lvl="0" eaLnBrk="1" hangingPunct="1">
              <a:lnSpc>
                <a:spcPct val="90000"/>
              </a:lnSpc>
              <a:spcAft>
                <a:spcPts val="0"/>
              </a:spcAft>
              <a:buFont typeface="Wingdings 3" charset="2"/>
              <a:buChar char=""/>
            </a:pPr>
            <a:r>
              <a:rPr lang="en-US" dirty="0">
                <a:solidFill>
                  <a:schemeClr val="tx1">
                    <a:lumMod val="75000"/>
                    <a:lumOff val="25000"/>
                  </a:schemeClr>
                </a:solidFill>
              </a:rPr>
              <a:t>Updated HUD LMI Numbers (based on ACS 2016-2020)</a:t>
            </a:r>
          </a:p>
          <a:p>
            <a:pPr lvl="0" eaLnBrk="1" hangingPunct="1">
              <a:lnSpc>
                <a:spcPct val="90000"/>
              </a:lnSpc>
              <a:spcAft>
                <a:spcPts val="0"/>
              </a:spcAft>
              <a:buFont typeface="Wingdings 3" charset="2"/>
              <a:buChar char=""/>
            </a:pPr>
            <a:r>
              <a:rPr lang="en-US" altLang="en-US" dirty="0">
                <a:solidFill>
                  <a:schemeClr val="tx1">
                    <a:lumMod val="75000"/>
                    <a:lumOff val="25000"/>
                  </a:schemeClr>
                </a:solidFill>
              </a:rPr>
              <a:t>EOHLC webpage resources </a:t>
            </a:r>
            <a:r>
              <a:rPr lang="en-US" altLang="en-US" dirty="0">
                <a:solidFill>
                  <a:schemeClr val="tx1">
                    <a:lumMod val="75000"/>
                    <a:lumOff val="25000"/>
                  </a:schemeClr>
                </a:solidFill>
                <a:hlinkClick r:id="rId2">
                  <a:extLst>
                    <a:ext uri="{A12FA001-AC4F-418D-AE19-62706E023703}">
                      <ahyp:hlinkClr xmlns:ahyp="http://schemas.microsoft.com/office/drawing/2018/hyperlinkcolor" val="tx"/>
                    </a:ext>
                  </a:extLst>
                </a:hlinkClick>
              </a:rPr>
              <a:t>https://www.mass.gov/service-details/community-development-block-grant-cdbg</a:t>
            </a:r>
            <a:endParaRPr lang="en-US" altLang="en-US" dirty="0">
              <a:solidFill>
                <a:schemeClr val="tx1">
                  <a:lumMod val="75000"/>
                  <a:lumOff val="25000"/>
                </a:schemeClr>
              </a:solidFill>
            </a:endParaRPr>
          </a:p>
          <a:p>
            <a:pPr lvl="1" eaLnBrk="1" fontAlgn="auto" hangingPunct="1">
              <a:lnSpc>
                <a:spcPct val="90000"/>
              </a:lnSpc>
              <a:spcAft>
                <a:spcPts val="0"/>
              </a:spcAft>
              <a:buFont typeface="Wingdings 3" charset="2"/>
              <a:buChar char=""/>
              <a:defRPr/>
            </a:pPr>
            <a:endParaRPr lang="en-US" altLang="en-US" sz="1500" b="1" dirty="0">
              <a:solidFill>
                <a:schemeClr val="tx1">
                  <a:lumMod val="75000"/>
                  <a:lumOff val="25000"/>
                </a:schemeClr>
              </a:solidFill>
            </a:endParaRPr>
          </a:p>
          <a:p>
            <a:pPr lvl="1" eaLnBrk="1" fontAlgn="auto" hangingPunct="1">
              <a:lnSpc>
                <a:spcPct val="90000"/>
              </a:lnSpc>
              <a:spcAft>
                <a:spcPts val="0"/>
              </a:spcAft>
              <a:buFont typeface="Wingdings 3" charset="2"/>
              <a:buChar char=""/>
              <a:defRPr/>
            </a:pPr>
            <a:endParaRPr lang="en-US" altLang="en-US" sz="1500" b="1" dirty="0">
              <a:solidFill>
                <a:schemeClr val="tx1">
                  <a:lumMod val="75000"/>
                  <a:lumOff val="25000"/>
                </a:schemeClr>
              </a:solidFill>
            </a:endParaRPr>
          </a:p>
        </p:txBody>
      </p:sp>
    </p:spTree>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716913-E0EC-B01A-B04A-5FFAFDF9843B}"/>
              </a:ext>
            </a:extLst>
          </p:cNvPr>
          <p:cNvSpPr>
            <a:spLocks noGrp="1"/>
          </p:cNvSpPr>
          <p:nvPr>
            <p:ph type="title"/>
          </p:nvPr>
        </p:nvSpPr>
        <p:spPr/>
        <p:txBody>
          <a:bodyPr/>
          <a:lstStyle/>
          <a:p>
            <a:r>
              <a:rPr lang="en-US"/>
              <a:t>New Floodplain Rule Highlights cont’d</a:t>
            </a:r>
          </a:p>
        </p:txBody>
      </p:sp>
      <p:sp>
        <p:nvSpPr>
          <p:cNvPr id="3" name="Content Placeholder 2">
            <a:extLst>
              <a:ext uri="{FF2B5EF4-FFF2-40B4-BE49-F238E27FC236}">
                <a16:creationId xmlns:a16="http://schemas.microsoft.com/office/drawing/2014/main" id="{010839F8-03E6-FBCF-9B04-5FDB4A8F8EAC}"/>
              </a:ext>
            </a:extLst>
          </p:cNvPr>
          <p:cNvSpPr>
            <a:spLocks noGrp="1"/>
          </p:cNvSpPr>
          <p:nvPr>
            <p:ph idx="1"/>
          </p:nvPr>
        </p:nvSpPr>
        <p:spPr>
          <a:xfrm>
            <a:off x="609600" y="2160588"/>
            <a:ext cx="6348413" cy="4344987"/>
          </a:xfrm>
        </p:spPr>
        <p:txBody>
          <a:bodyPr/>
          <a:lstStyle/>
          <a:p>
            <a:r>
              <a:rPr lang="en-US" b="0" i="0">
                <a:solidFill>
                  <a:srgbClr val="333333"/>
                </a:solidFill>
                <a:effectLst/>
                <a:latin typeface="Open Sans" panose="020B0606030504020204" pitchFamily="34" charset="0"/>
              </a:rPr>
              <a:t>HUD grantees, recipients, and applicants must comply with the updated regulations beginning June 24, 2024</a:t>
            </a:r>
          </a:p>
          <a:p>
            <a:r>
              <a:rPr lang="en-US"/>
              <a:t>Under the Final Rule</a:t>
            </a:r>
          </a:p>
          <a:p>
            <a:pPr marL="0" indent="0">
              <a:buNone/>
            </a:pPr>
            <a:r>
              <a:rPr lang="en-US"/>
              <a:t>	Projects within the FFRMS floodplain are required to 	complete the 8-step process (unless exception exists)</a:t>
            </a:r>
          </a:p>
          <a:p>
            <a:pPr marL="0" indent="0">
              <a:buNone/>
            </a:pPr>
            <a:r>
              <a:rPr lang="en-US"/>
              <a:t>	FFRMS floodplain (CISA, 0.2PFA, or FVA) replaces the 	100-year floodplain previously used </a:t>
            </a:r>
          </a:p>
          <a:p>
            <a:pPr marL="0" indent="0">
              <a:buNone/>
            </a:pPr>
            <a:r>
              <a:rPr lang="en-US"/>
              <a:t>	500-year floodplain can now trigger the 8-step process 	for non-critical actions </a:t>
            </a:r>
          </a:p>
          <a:p>
            <a:pPr marL="0" indent="0">
              <a:buNone/>
            </a:pPr>
            <a:r>
              <a:rPr lang="en-US"/>
              <a:t>	Exceptions are identified at 24 CFR 55.12 or 55.13</a:t>
            </a:r>
          </a:p>
          <a:p>
            <a:pPr marL="0" indent="0">
              <a:buNone/>
            </a:pPr>
            <a:endParaRPr lang="en-US"/>
          </a:p>
        </p:txBody>
      </p:sp>
    </p:spTree>
    <p:extLst>
      <p:ext uri="{BB962C8B-B14F-4D97-AF65-F5344CB8AC3E}">
        <p14:creationId xmlns:p14="http://schemas.microsoft.com/office/powerpoint/2010/main" val="395970067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B3ADA6-BD4F-C1EB-B0A2-E04329E7E326}"/>
              </a:ext>
            </a:extLst>
          </p:cNvPr>
          <p:cNvSpPr>
            <a:spLocks noGrp="1"/>
          </p:cNvSpPr>
          <p:nvPr>
            <p:ph type="title"/>
          </p:nvPr>
        </p:nvSpPr>
        <p:spPr>
          <a:xfrm>
            <a:off x="609600" y="609600"/>
            <a:ext cx="6348413" cy="828675"/>
          </a:xfrm>
        </p:spPr>
        <p:txBody>
          <a:bodyPr/>
          <a:lstStyle/>
          <a:p>
            <a:r>
              <a:rPr lang="en-US"/>
              <a:t>New Floodplain Rule Highlights cont’d</a:t>
            </a:r>
          </a:p>
        </p:txBody>
      </p:sp>
      <p:sp>
        <p:nvSpPr>
          <p:cNvPr id="3" name="Content Placeholder 2">
            <a:extLst>
              <a:ext uri="{FF2B5EF4-FFF2-40B4-BE49-F238E27FC236}">
                <a16:creationId xmlns:a16="http://schemas.microsoft.com/office/drawing/2014/main" id="{F3162A0A-B039-3091-29F0-174DD00D45ED}"/>
              </a:ext>
            </a:extLst>
          </p:cNvPr>
          <p:cNvSpPr>
            <a:spLocks noGrp="1"/>
          </p:cNvSpPr>
          <p:nvPr>
            <p:ph idx="1"/>
          </p:nvPr>
        </p:nvSpPr>
        <p:spPr>
          <a:xfrm>
            <a:off x="609600" y="1790700"/>
            <a:ext cx="6348413" cy="4251326"/>
          </a:xfrm>
        </p:spPr>
        <p:txBody>
          <a:bodyPr/>
          <a:lstStyle/>
          <a:p>
            <a:pPr marL="0" indent="0">
              <a:buNone/>
            </a:pPr>
            <a:r>
              <a:rPr lang="en-US" sz="2800"/>
              <a:t>For FFY24 CDBG grantees: </a:t>
            </a:r>
          </a:p>
          <a:p>
            <a:pPr marL="0" indent="0">
              <a:buNone/>
            </a:pPr>
            <a:r>
              <a:rPr lang="en-US"/>
              <a:t>As of May 2024, Federal CISA resources have not yet been formally adopted by HUD. </a:t>
            </a:r>
          </a:p>
          <a:p>
            <a:pPr marL="0" indent="0">
              <a:buNone/>
            </a:pPr>
            <a:r>
              <a:rPr lang="en-US"/>
              <a:t>Refer to resources on HUD Exchange, specifically webinar slides: </a:t>
            </a:r>
            <a:r>
              <a:rPr lang="en-US">
                <a:solidFill>
                  <a:srgbClr val="FF9966"/>
                </a:solidFill>
                <a:hlinkClick r:id="rId2">
                  <a:extLst>
                    <a:ext uri="{A12FA001-AC4F-418D-AE19-62706E023703}">
                      <ahyp:hlinkClr xmlns:ahyp="http://schemas.microsoft.com/office/drawing/2018/hyperlinkcolor" val="tx"/>
                    </a:ext>
                  </a:extLst>
                </a:hlinkClick>
              </a:rPr>
              <a:t>Slides - FFRMS Final Rule Series: Part 55 Overview and Compliance (hudexchange.info)</a:t>
            </a:r>
            <a:endParaRPr lang="en-US"/>
          </a:p>
          <a:p>
            <a:pPr marL="0" indent="0">
              <a:buNone/>
            </a:pPr>
            <a:r>
              <a:rPr lang="en-US"/>
              <a:t>Demonstrate Compliance Using FEMA Maps – 0.2PFA (see slide 38 on Floodplain training) </a:t>
            </a:r>
          </a:p>
          <a:p>
            <a:pPr marL="0" indent="0">
              <a:buNone/>
            </a:pPr>
            <a:r>
              <a:rPr lang="en-US"/>
              <a:t>If FEMA has not mapped the 500-year floodplain for the project area, use the Freeboard Value Approach (FVA) (slide 23 on Floodplain training) </a:t>
            </a:r>
          </a:p>
          <a:p>
            <a:pPr marL="0" indent="0">
              <a:buNone/>
            </a:pPr>
            <a:r>
              <a:rPr lang="en-US"/>
              <a:t>Flowchart for “Identifying the FFRMS Floodplain” (slide 24 on Floodplain training)</a:t>
            </a:r>
          </a:p>
        </p:txBody>
      </p:sp>
    </p:spTree>
    <p:extLst>
      <p:ext uri="{BB962C8B-B14F-4D97-AF65-F5344CB8AC3E}">
        <p14:creationId xmlns:p14="http://schemas.microsoft.com/office/powerpoint/2010/main" val="333362842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AC7D7D-FB9C-2362-017C-3FF4F415A882}"/>
              </a:ext>
            </a:extLst>
          </p:cNvPr>
          <p:cNvSpPr>
            <a:spLocks noGrp="1"/>
          </p:cNvSpPr>
          <p:nvPr>
            <p:ph type="title"/>
          </p:nvPr>
        </p:nvSpPr>
        <p:spPr>
          <a:xfrm>
            <a:off x="609600" y="609600"/>
            <a:ext cx="6348413" cy="809625"/>
          </a:xfrm>
        </p:spPr>
        <p:txBody>
          <a:bodyPr/>
          <a:lstStyle/>
          <a:p>
            <a:r>
              <a:rPr lang="en-US"/>
              <a:t>Addressing Radon on ERR</a:t>
            </a:r>
          </a:p>
        </p:txBody>
      </p:sp>
      <p:sp>
        <p:nvSpPr>
          <p:cNvPr id="3" name="Content Placeholder 2">
            <a:extLst>
              <a:ext uri="{FF2B5EF4-FFF2-40B4-BE49-F238E27FC236}">
                <a16:creationId xmlns:a16="http://schemas.microsoft.com/office/drawing/2014/main" id="{568BEB36-3FF8-0421-4C8E-EA7F9FDE26F5}"/>
              </a:ext>
            </a:extLst>
          </p:cNvPr>
          <p:cNvSpPr>
            <a:spLocks noGrp="1"/>
          </p:cNvSpPr>
          <p:nvPr>
            <p:ph idx="1"/>
          </p:nvPr>
        </p:nvSpPr>
        <p:spPr>
          <a:xfrm>
            <a:off x="609600" y="1343026"/>
            <a:ext cx="8349049" cy="5514974"/>
          </a:xfrm>
        </p:spPr>
        <p:txBody>
          <a:bodyPr/>
          <a:lstStyle/>
          <a:p>
            <a:r>
              <a:rPr lang="en-US" sz="2000"/>
              <a:t>Must address under the toxic sites section on statutory checklist.</a:t>
            </a:r>
          </a:p>
          <a:p>
            <a:r>
              <a:rPr lang="en-US" sz="2000"/>
              <a:t>Use Scientific Review Method (for this program year)</a:t>
            </a:r>
          </a:p>
          <a:p>
            <a:r>
              <a:rPr lang="en-US" sz="2000"/>
              <a:t>It is not sufficient to just state “testing not needed”</a:t>
            </a:r>
          </a:p>
          <a:p>
            <a:r>
              <a:rPr lang="en-US" sz="2000"/>
              <a:t>Detail the exemption if applicable</a:t>
            </a:r>
          </a:p>
          <a:p>
            <a:r>
              <a:rPr lang="en-US" sz="2000"/>
              <a:t>If no exemption, then need to include map from the CDC National Environmental Public Health Tracking Network showing radon by county</a:t>
            </a:r>
          </a:p>
          <a:p>
            <a:r>
              <a:rPr lang="en-US" sz="2000"/>
              <a:t>If project is not in an area that has 4.0 or higher </a:t>
            </a:r>
            <a:r>
              <a:rPr lang="en-US" sz="2000" err="1"/>
              <a:t>pCi</a:t>
            </a:r>
            <a:r>
              <a:rPr lang="en-US" sz="2000"/>
              <a:t>/L include this on statutory checklist</a:t>
            </a:r>
          </a:p>
          <a:p>
            <a:r>
              <a:rPr lang="en-US" sz="2000"/>
              <a:t>If project is in an area that has 4.0 or higher </a:t>
            </a:r>
            <a:r>
              <a:rPr lang="en-US" sz="2000" err="1"/>
              <a:t>pCi</a:t>
            </a:r>
            <a:r>
              <a:rPr lang="en-US" sz="2000"/>
              <a:t>/L (Worcester County) – need to test prior to completing checklist.</a:t>
            </a:r>
          </a:p>
          <a:p>
            <a:endParaRPr lang="en-US" sz="2400"/>
          </a:p>
          <a:p>
            <a:pPr marL="0" indent="0">
              <a:buNone/>
            </a:pPr>
            <a:endParaRPr lang="en-US"/>
          </a:p>
          <a:p>
            <a:endParaRPr lang="en-US"/>
          </a:p>
        </p:txBody>
      </p:sp>
    </p:spTree>
    <p:extLst>
      <p:ext uri="{BB962C8B-B14F-4D97-AF65-F5344CB8AC3E}">
        <p14:creationId xmlns:p14="http://schemas.microsoft.com/office/powerpoint/2010/main" val="215185355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DE976A-9ECD-76DC-87E9-B284E01589A1}"/>
              </a:ext>
            </a:extLst>
          </p:cNvPr>
          <p:cNvSpPr>
            <a:spLocks noGrp="1"/>
          </p:cNvSpPr>
          <p:nvPr>
            <p:ph type="title"/>
          </p:nvPr>
        </p:nvSpPr>
        <p:spPr/>
        <p:txBody>
          <a:bodyPr/>
          <a:lstStyle/>
          <a:p>
            <a:r>
              <a:rPr lang="en-US"/>
              <a:t>Radon Resources</a:t>
            </a:r>
          </a:p>
        </p:txBody>
      </p:sp>
      <p:sp>
        <p:nvSpPr>
          <p:cNvPr id="3" name="Content Placeholder 2">
            <a:extLst>
              <a:ext uri="{FF2B5EF4-FFF2-40B4-BE49-F238E27FC236}">
                <a16:creationId xmlns:a16="http://schemas.microsoft.com/office/drawing/2014/main" id="{F4A474FA-5D29-BB9C-4C11-9D0D7046D79E}"/>
              </a:ext>
            </a:extLst>
          </p:cNvPr>
          <p:cNvSpPr>
            <a:spLocks noGrp="1"/>
          </p:cNvSpPr>
          <p:nvPr>
            <p:ph idx="1"/>
          </p:nvPr>
        </p:nvSpPr>
        <p:spPr>
          <a:xfrm>
            <a:off x="609600" y="1504950"/>
            <a:ext cx="6348413" cy="4537075"/>
          </a:xfrm>
        </p:spPr>
        <p:txBody>
          <a:bodyPr/>
          <a:lstStyle/>
          <a:p>
            <a:pPr marL="0" indent="0">
              <a:buNone/>
            </a:pPr>
            <a:r>
              <a:rPr lang="en-US" sz="2000"/>
              <a:t>Resources: Visit CDBG website – look under “Environmental Review” for radon guides and flowchart </a:t>
            </a:r>
            <a:r>
              <a:rPr lang="en-US" sz="2000">
                <a:hlinkClick r:id="rId2"/>
              </a:rPr>
              <a:t>Community Development Block Grant (CDBG) | Mass.gov</a:t>
            </a:r>
            <a:endParaRPr lang="en-US" sz="2000"/>
          </a:p>
          <a:p>
            <a:pPr marL="0" indent="0">
              <a:buNone/>
            </a:pPr>
            <a:endParaRPr lang="en-US" sz="2000"/>
          </a:p>
          <a:p>
            <a:pPr marL="0" indent="0">
              <a:buNone/>
            </a:pPr>
            <a:r>
              <a:rPr lang="en-US" sz="2000"/>
              <a:t>There are many resources on the HUD Exchange as well: </a:t>
            </a:r>
            <a:r>
              <a:rPr lang="en-US" sz="2000">
                <a:hlinkClick r:id="rId3"/>
              </a:rPr>
              <a:t>Radon - HUD Exchange</a:t>
            </a:r>
            <a:endParaRPr lang="en-US" sz="2000"/>
          </a:p>
          <a:p>
            <a:pPr marL="0" indent="0">
              <a:buNone/>
            </a:pPr>
            <a:endParaRPr lang="en-US" sz="2000"/>
          </a:p>
          <a:p>
            <a:pPr marL="0" indent="0">
              <a:buNone/>
            </a:pPr>
            <a:r>
              <a:rPr lang="en-US" sz="2000"/>
              <a:t>New Radon Explainer Videos: </a:t>
            </a:r>
            <a:r>
              <a:rPr lang="en-US" sz="2000">
                <a:hlinkClick r:id="rId4"/>
              </a:rPr>
              <a:t>Radon Explainer Videos - HUD Exchange</a:t>
            </a:r>
            <a:endParaRPr lang="en-US" sz="2000"/>
          </a:p>
          <a:p>
            <a:endParaRPr lang="en-US"/>
          </a:p>
        </p:txBody>
      </p:sp>
    </p:spTree>
    <p:extLst>
      <p:ext uri="{BB962C8B-B14F-4D97-AF65-F5344CB8AC3E}">
        <p14:creationId xmlns:p14="http://schemas.microsoft.com/office/powerpoint/2010/main" val="86870304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EE14ED-CE5B-0D64-36BA-93ADA26A72E3}"/>
              </a:ext>
            </a:extLst>
          </p:cNvPr>
          <p:cNvSpPr>
            <a:spLocks noGrp="1"/>
          </p:cNvSpPr>
          <p:nvPr>
            <p:ph type="title"/>
          </p:nvPr>
        </p:nvSpPr>
        <p:spPr/>
        <p:txBody>
          <a:bodyPr/>
          <a:lstStyle/>
          <a:p>
            <a:r>
              <a:rPr lang="en-US"/>
              <a:t>Updated HUD LMI Numbers</a:t>
            </a:r>
          </a:p>
        </p:txBody>
      </p:sp>
      <p:graphicFrame>
        <p:nvGraphicFramePr>
          <p:cNvPr id="5" name="Content Placeholder 2">
            <a:extLst>
              <a:ext uri="{FF2B5EF4-FFF2-40B4-BE49-F238E27FC236}">
                <a16:creationId xmlns:a16="http://schemas.microsoft.com/office/drawing/2014/main" id="{B1786D18-F2BB-EBF1-557F-F60EC4211B59}"/>
              </a:ext>
            </a:extLst>
          </p:cNvPr>
          <p:cNvGraphicFramePr>
            <a:graphicFrameLocks noGrp="1"/>
          </p:cNvGraphicFramePr>
          <p:nvPr>
            <p:ph idx="1"/>
            <p:extLst>
              <p:ext uri="{D42A27DB-BD31-4B8C-83A1-F6EECF244321}">
                <p14:modId xmlns:p14="http://schemas.microsoft.com/office/powerpoint/2010/main" val="1436958075"/>
              </p:ext>
            </p:extLst>
          </p:nvPr>
        </p:nvGraphicFramePr>
        <p:xfrm>
          <a:off x="609600" y="1445742"/>
          <a:ext cx="8153400" cy="531340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2892723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8306" name="Title 1">
            <a:extLst>
              <a:ext uri="{FF2B5EF4-FFF2-40B4-BE49-F238E27FC236}">
                <a16:creationId xmlns:a16="http://schemas.microsoft.com/office/drawing/2014/main" id="{1A6DD092-F9A6-41A2-A27F-2A81E304F4DC}"/>
              </a:ext>
            </a:extLst>
          </p:cNvPr>
          <p:cNvSpPr>
            <a:spLocks noGrp="1"/>
          </p:cNvSpPr>
          <p:nvPr>
            <p:ph type="title"/>
          </p:nvPr>
        </p:nvSpPr>
        <p:spPr>
          <a:xfrm>
            <a:off x="508000" y="609600"/>
            <a:ext cx="8636000" cy="1320800"/>
          </a:xfrm>
        </p:spPr>
        <p:txBody>
          <a:bodyPr>
            <a:normAutofit fontScale="90000"/>
          </a:bodyPr>
          <a:lstStyle/>
          <a:p>
            <a:pPr eaLnBrk="1" hangingPunct="1">
              <a:lnSpc>
                <a:spcPct val="90000"/>
              </a:lnSpc>
            </a:pPr>
            <a:br>
              <a:rPr lang="en-US" altLang="en-US" sz="1400"/>
            </a:br>
            <a:r>
              <a:rPr lang="en-US" altLang="en-US" sz="2200"/>
              <a:t>EOHLC WEBPAGE Resources  -</a:t>
            </a:r>
            <a:br>
              <a:rPr lang="en-US" altLang="en-US" sz="2200"/>
            </a:br>
            <a:r>
              <a:rPr lang="en-US" altLang="en-US" sz="2200">
                <a:solidFill>
                  <a:srgbClr val="00B050"/>
                </a:solidFill>
                <a:hlinkClick r:id="rId2">
                  <a:extLst>
                    <a:ext uri="{A12FA001-AC4F-418D-AE19-62706E023703}">
                      <ahyp:hlinkClr xmlns:ahyp="http://schemas.microsoft.com/office/drawing/2018/hyperlinkcolor" val="tx"/>
                    </a:ext>
                  </a:extLst>
                </a:hlinkClick>
              </a:rPr>
              <a:t>https://www.mass.gov/service-details/community-development-block-grant-cdbg</a:t>
            </a:r>
            <a:br>
              <a:rPr lang="en-US" altLang="en-US" sz="1800"/>
            </a:br>
            <a:endParaRPr lang="en-US" altLang="en-US" sz="1800"/>
          </a:p>
        </p:txBody>
      </p:sp>
      <p:graphicFrame>
        <p:nvGraphicFramePr>
          <p:cNvPr id="98308" name="Content Placeholder 2">
            <a:extLst>
              <a:ext uri="{FF2B5EF4-FFF2-40B4-BE49-F238E27FC236}">
                <a16:creationId xmlns:a16="http://schemas.microsoft.com/office/drawing/2014/main" id="{CCECB185-8BAB-8F85-19C1-B80378D94D9E}"/>
              </a:ext>
            </a:extLst>
          </p:cNvPr>
          <p:cNvGraphicFramePr>
            <a:graphicFrameLocks noGrp="1"/>
          </p:cNvGraphicFramePr>
          <p:nvPr>
            <p:ph idx="1"/>
            <p:extLst>
              <p:ext uri="{D42A27DB-BD31-4B8C-83A1-F6EECF244321}">
                <p14:modId xmlns:p14="http://schemas.microsoft.com/office/powerpoint/2010/main" val="4048204565"/>
              </p:ext>
            </p:extLst>
          </p:nvPr>
        </p:nvGraphicFramePr>
        <p:xfrm>
          <a:off x="508396" y="1561171"/>
          <a:ext cx="8127603" cy="450509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F0A1BD-5592-4BB7-BCB1-FA6F6AEA9F6E}"/>
              </a:ext>
            </a:extLst>
          </p:cNvPr>
          <p:cNvSpPr>
            <a:spLocks noGrp="1"/>
          </p:cNvSpPr>
          <p:nvPr>
            <p:ph type="title"/>
          </p:nvPr>
        </p:nvSpPr>
        <p:spPr>
          <a:xfrm>
            <a:off x="685800" y="609600"/>
            <a:ext cx="7772400" cy="609600"/>
          </a:xfrm>
        </p:spPr>
        <p:txBody>
          <a:bodyPr rtlCol="0">
            <a:normAutofit fontScale="90000"/>
          </a:bodyPr>
          <a:lstStyle/>
          <a:p>
            <a:pPr eaLnBrk="1" fontAlgn="auto" hangingPunct="1">
              <a:spcAft>
                <a:spcPts val="0"/>
              </a:spcAft>
              <a:defRPr/>
            </a:pPr>
            <a:r>
              <a:rPr lang="en-US"/>
              <a:t>Program Representatives FFY 2024</a:t>
            </a:r>
          </a:p>
        </p:txBody>
      </p:sp>
      <p:sp>
        <p:nvSpPr>
          <p:cNvPr id="81923" name="Content Placeholder 2">
            <a:extLst>
              <a:ext uri="{FF2B5EF4-FFF2-40B4-BE49-F238E27FC236}">
                <a16:creationId xmlns:a16="http://schemas.microsoft.com/office/drawing/2014/main" id="{A0F76DAA-1947-4A03-943F-C45F0F3FF2C5}"/>
              </a:ext>
            </a:extLst>
          </p:cNvPr>
          <p:cNvSpPr>
            <a:spLocks noGrp="1"/>
          </p:cNvSpPr>
          <p:nvPr>
            <p:ph idx="1"/>
          </p:nvPr>
        </p:nvSpPr>
        <p:spPr>
          <a:xfrm>
            <a:off x="304800" y="1656522"/>
            <a:ext cx="8153400" cy="4820478"/>
          </a:xfrm>
        </p:spPr>
        <p:txBody>
          <a:bodyPr/>
          <a:lstStyle/>
          <a:p>
            <a:pPr eaLnBrk="1" hangingPunct="1">
              <a:defRPr/>
            </a:pPr>
            <a:r>
              <a:rPr lang="en-US" altLang="en-US" sz="2000" b="1"/>
              <a:t>Nate Delude </a:t>
            </a:r>
            <a:r>
              <a:rPr lang="en-US" altLang="en-US" sz="2000">
                <a:solidFill>
                  <a:schemeClr val="tx1">
                    <a:lumMod val="65000"/>
                    <a:lumOff val="35000"/>
                  </a:schemeClr>
                </a:solidFill>
              </a:rPr>
              <a:t>– Chesterfield, Easthampton. Fairhaven, Millbury, North Brookfield, Orange, Southbridge, Warren, Webster</a:t>
            </a:r>
            <a:endParaRPr lang="en-US">
              <a:solidFill>
                <a:schemeClr val="tx1">
                  <a:lumMod val="65000"/>
                  <a:lumOff val="35000"/>
                </a:schemeClr>
              </a:solidFill>
            </a:endParaRPr>
          </a:p>
          <a:p>
            <a:pPr>
              <a:defRPr/>
            </a:pPr>
            <a:r>
              <a:rPr lang="en-US" altLang="en-US" sz="2000" b="1"/>
              <a:t>Anna Whitten </a:t>
            </a:r>
            <a:r>
              <a:rPr lang="en-US" altLang="en-US" sz="2000">
                <a:solidFill>
                  <a:schemeClr val="tx1">
                    <a:lumMod val="65000"/>
                    <a:lumOff val="35000"/>
                  </a:schemeClr>
                </a:solidFill>
              </a:rPr>
              <a:t>–</a:t>
            </a:r>
            <a:r>
              <a:rPr lang="en-US" altLang="en-US" sz="2000"/>
              <a:t> Adams, </a:t>
            </a:r>
            <a:r>
              <a:rPr lang="en-US" altLang="en-US" sz="2000">
                <a:solidFill>
                  <a:schemeClr val="tx1">
                    <a:lumMod val="65000"/>
                    <a:lumOff val="35000"/>
                  </a:schemeClr>
                </a:solidFill>
              </a:rPr>
              <a:t>Chelsea, Edgartown, Greenfield, Hardwick, Lenox, North Adams, Oak Bluffs, Salisbury, Truro, Winchendon</a:t>
            </a:r>
            <a:endParaRPr lang="en-US">
              <a:solidFill>
                <a:schemeClr val="tx1">
                  <a:lumMod val="65000"/>
                  <a:lumOff val="35000"/>
                </a:schemeClr>
              </a:solidFill>
            </a:endParaRPr>
          </a:p>
          <a:p>
            <a:pPr eaLnBrk="1" hangingPunct="1">
              <a:defRPr/>
            </a:pPr>
            <a:r>
              <a:rPr lang="en-US" altLang="en-US" sz="2000" b="1"/>
              <a:t>Shelly Chevalier</a:t>
            </a:r>
            <a:r>
              <a:rPr lang="en-US" altLang="en-US" sz="2000"/>
              <a:t> </a:t>
            </a:r>
            <a:r>
              <a:rPr lang="en-US" altLang="en-US" sz="2000">
                <a:solidFill>
                  <a:schemeClr val="tx1">
                    <a:lumMod val="65000"/>
                    <a:lumOff val="35000"/>
                  </a:schemeClr>
                </a:solidFill>
              </a:rPr>
              <a:t>– Agawam, Becket, Everett, Huntington, Mashpee, Wareham</a:t>
            </a:r>
          </a:p>
          <a:p>
            <a:pPr eaLnBrk="1" hangingPunct="1">
              <a:defRPr/>
            </a:pPr>
            <a:r>
              <a:rPr lang="en-US" altLang="en-US" sz="2000" b="1"/>
              <a:t>Charles Sanderson </a:t>
            </a:r>
            <a:r>
              <a:rPr lang="en-US" altLang="en-US" sz="2000">
                <a:solidFill>
                  <a:schemeClr val="tx1">
                    <a:lumMod val="65000"/>
                    <a:lumOff val="35000"/>
                  </a:schemeClr>
                </a:solidFill>
              </a:rPr>
              <a:t>– Brewster, Gardner, Great Barrington, Northbridge, Randolph, South Hadley</a:t>
            </a:r>
          </a:p>
          <a:p>
            <a:pPr eaLnBrk="1" hangingPunct="1">
              <a:defRPr/>
            </a:pPr>
            <a:r>
              <a:rPr lang="en-US" altLang="en-US" sz="2000" b="1"/>
              <a:t>Emily McLaughlin </a:t>
            </a:r>
            <a:r>
              <a:rPr lang="en-US" altLang="en-US" sz="2000">
                <a:solidFill>
                  <a:schemeClr val="tx1">
                    <a:lumMod val="65000"/>
                    <a:lumOff val="35000"/>
                  </a:schemeClr>
                </a:solidFill>
              </a:rPr>
              <a:t>– Amherst, Athol, Buckland, Chester, Montague, Palmer, Southwick, West Springfield </a:t>
            </a:r>
          </a:p>
          <a:p>
            <a:pPr marL="0" indent="0" eaLnBrk="1" hangingPunct="1">
              <a:buNone/>
              <a:defRPr/>
            </a:pPr>
            <a:endParaRPr lang="en-US" altLang="en-US" sz="2400">
              <a:solidFill>
                <a:schemeClr val="accent1">
                  <a:lumMod val="75000"/>
                </a:schemeClr>
              </a:solidFill>
            </a:endParaRPr>
          </a:p>
          <a:p>
            <a:pPr marL="0" indent="0" eaLnBrk="1" hangingPunct="1">
              <a:buNone/>
              <a:defRPr/>
            </a:pPr>
            <a:r>
              <a:rPr lang="en-US" altLang="en-US" sz="2400">
                <a:solidFill>
                  <a:schemeClr val="accent1">
                    <a:lumMod val="75000"/>
                  </a:schemeClr>
                </a:solidFill>
              </a:rPr>
              <a:t>Contact: </a:t>
            </a:r>
            <a:r>
              <a:rPr lang="en-US" altLang="en-US" sz="2400" i="1">
                <a:solidFill>
                  <a:schemeClr val="accent1">
                    <a:lumMod val="75000"/>
                  </a:schemeClr>
                </a:solidFill>
              </a:rPr>
              <a:t>firstname.lastname@mass.gov</a:t>
            </a:r>
          </a:p>
          <a:p>
            <a:pPr eaLnBrk="1" hangingPunct="1">
              <a:defRPr/>
            </a:pPr>
            <a:endParaRPr lang="en-US" altLang="en-US" sz="2400"/>
          </a:p>
        </p:txBody>
      </p:sp>
    </p:spTree>
  </p:cSld>
  <p:clrMapOvr>
    <a:masterClrMapping/>
  </p:clrMapOvr>
  <p:transition spd="slow">
    <p:cover/>
  </p:transition>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01378" name="Picture 2" descr="Gilbertville pkg after faded">
            <a:extLst>
              <a:ext uri="{FF2B5EF4-FFF2-40B4-BE49-F238E27FC236}">
                <a16:creationId xmlns:a16="http://schemas.microsoft.com/office/drawing/2014/main" id="{757D9431-4E1F-4AE0-A1B3-A629806E94A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5875"/>
            <a:ext cx="9677400" cy="687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1379" name="Rectangle 4">
            <a:extLst>
              <a:ext uri="{FF2B5EF4-FFF2-40B4-BE49-F238E27FC236}">
                <a16:creationId xmlns:a16="http://schemas.microsoft.com/office/drawing/2014/main" id="{2B2955CC-5BE0-4A09-90EF-B3F32CE7917C}"/>
              </a:ext>
            </a:extLst>
          </p:cNvPr>
          <p:cNvSpPr>
            <a:spLocks noGrp="1" noChangeArrowheads="1"/>
          </p:cNvSpPr>
          <p:nvPr>
            <p:ph type="body" idx="4294967295"/>
          </p:nvPr>
        </p:nvSpPr>
        <p:spPr>
          <a:xfrm>
            <a:off x="3505200" y="4419600"/>
            <a:ext cx="5638800" cy="1066800"/>
          </a:xfrm>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Lst>
        </p:spPr>
        <p:txBody>
          <a:bodyPr/>
          <a:lstStyle/>
          <a:p>
            <a:pPr algn="ctr" eaLnBrk="1" hangingPunct="1">
              <a:lnSpc>
                <a:spcPct val="90000"/>
              </a:lnSpc>
              <a:buFont typeface="Wingdings" panose="05000000000000000000" pitchFamily="2" charset="2"/>
              <a:buNone/>
            </a:pPr>
            <a:r>
              <a:rPr lang="en-US" altLang="en-US" b="1">
                <a:solidFill>
                  <a:srgbClr val="474195"/>
                </a:solidFill>
                <a:latin typeface="Tahoma" panose="020B0604030504040204" pitchFamily="34" charset="0"/>
              </a:rPr>
              <a:t>Main Phone: 617.573.1400</a:t>
            </a:r>
          </a:p>
        </p:txBody>
      </p:sp>
      <p:sp>
        <p:nvSpPr>
          <p:cNvPr id="101380" name="Text Box 5">
            <a:hlinkClick r:id="" action="ppaction://noaction"/>
            <a:extLst>
              <a:ext uri="{FF2B5EF4-FFF2-40B4-BE49-F238E27FC236}">
                <a16:creationId xmlns:a16="http://schemas.microsoft.com/office/drawing/2014/main" id="{1365EB43-3F55-4227-9DA5-16117D8B9D7F}"/>
              </a:ext>
            </a:extLst>
          </p:cNvPr>
          <p:cNvSpPr txBox="1">
            <a:spLocks noChangeArrowheads="1"/>
          </p:cNvSpPr>
          <p:nvPr/>
        </p:nvSpPr>
        <p:spPr bwMode="auto">
          <a:xfrm>
            <a:off x="2438400" y="5638800"/>
            <a:ext cx="4682692"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eaLnBrk="1" hangingPunct="1">
              <a:spcBef>
                <a:spcPct val="0"/>
              </a:spcBef>
              <a:buClrTx/>
              <a:buSzTx/>
              <a:buFontTx/>
              <a:buNone/>
            </a:pPr>
            <a:r>
              <a:rPr lang="en-US" altLang="en-US" sz="3200" b="1">
                <a:solidFill>
                  <a:srgbClr val="474195"/>
                </a:solidFill>
                <a:latin typeface="Tahoma" panose="020B0604030504040204" pitchFamily="34" charset="0"/>
              </a:rPr>
              <a:t>www.mass.gov/eohlc</a:t>
            </a:r>
          </a:p>
        </p:txBody>
      </p:sp>
      <p:sp>
        <p:nvSpPr>
          <p:cNvPr id="101383" name="Text Box 8">
            <a:extLst>
              <a:ext uri="{FF2B5EF4-FFF2-40B4-BE49-F238E27FC236}">
                <a16:creationId xmlns:a16="http://schemas.microsoft.com/office/drawing/2014/main" id="{E8B51B88-F584-4F26-A5BC-3E8272D44B96}"/>
              </a:ext>
            </a:extLst>
          </p:cNvPr>
          <p:cNvSpPr txBox="1">
            <a:spLocks noChangeArrowheads="1"/>
          </p:cNvSpPr>
          <p:nvPr/>
        </p:nvSpPr>
        <p:spPr bwMode="auto">
          <a:xfrm>
            <a:off x="1143524" y="2286000"/>
            <a:ext cx="6917278" cy="22590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algn="ctr" eaLnBrk="1" hangingPunct="1">
              <a:spcBef>
                <a:spcPct val="20000"/>
              </a:spcBef>
              <a:buClr>
                <a:schemeClr val="hlink"/>
              </a:buClr>
              <a:buSzPct val="110000"/>
              <a:buFont typeface="Wingdings" panose="05000000000000000000" pitchFamily="2" charset="2"/>
              <a:buNone/>
            </a:pPr>
            <a:r>
              <a:rPr lang="en-US" altLang="en-US" sz="3200" b="1">
                <a:solidFill>
                  <a:srgbClr val="474195"/>
                </a:solidFill>
                <a:latin typeface="Tahoma" panose="020B0604030504040204" pitchFamily="34" charset="0"/>
              </a:rPr>
              <a:t>EOHLC</a:t>
            </a:r>
          </a:p>
          <a:p>
            <a:pPr algn="ctr" eaLnBrk="1" hangingPunct="1">
              <a:spcBef>
                <a:spcPct val="20000"/>
              </a:spcBef>
              <a:buClr>
                <a:schemeClr val="hlink"/>
              </a:buClr>
              <a:buSzPct val="110000"/>
              <a:buFont typeface="Wingdings" panose="05000000000000000000" pitchFamily="2" charset="2"/>
              <a:buNone/>
            </a:pPr>
            <a:r>
              <a:rPr lang="en-US" altLang="en-US" sz="3200" b="1">
                <a:solidFill>
                  <a:srgbClr val="474195"/>
                </a:solidFill>
                <a:latin typeface="Tahoma" panose="020B0604030504040204" pitchFamily="34" charset="0"/>
              </a:rPr>
              <a:t>100 Cambridge Street, Suite 300</a:t>
            </a:r>
          </a:p>
          <a:p>
            <a:pPr algn="ctr" eaLnBrk="1" hangingPunct="1">
              <a:spcBef>
                <a:spcPct val="20000"/>
              </a:spcBef>
              <a:buClr>
                <a:schemeClr val="hlink"/>
              </a:buClr>
              <a:buSzPct val="110000"/>
              <a:buFont typeface="Wingdings" panose="05000000000000000000" pitchFamily="2" charset="2"/>
              <a:buNone/>
            </a:pPr>
            <a:r>
              <a:rPr lang="en-US" altLang="en-US" sz="3200" b="1">
                <a:solidFill>
                  <a:srgbClr val="474195"/>
                </a:solidFill>
                <a:latin typeface="Tahoma" panose="020B0604030504040204" pitchFamily="34" charset="0"/>
              </a:rPr>
              <a:t>Boston, MA  02114</a:t>
            </a:r>
          </a:p>
          <a:p>
            <a:pPr algn="ctr" eaLnBrk="1" hangingPunct="1">
              <a:spcBef>
                <a:spcPct val="0"/>
              </a:spcBef>
              <a:buClrTx/>
              <a:buSzTx/>
              <a:buFontTx/>
              <a:buNone/>
            </a:pPr>
            <a:endParaRPr lang="en-US" altLang="en-US" sz="3200" b="1">
              <a:solidFill>
                <a:srgbClr val="474195"/>
              </a:solidFill>
              <a:latin typeface="Tahoma" panose="020B0604030504040204"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42" name="Rectangle 2">
            <a:extLst>
              <a:ext uri="{FF2B5EF4-FFF2-40B4-BE49-F238E27FC236}">
                <a16:creationId xmlns:a16="http://schemas.microsoft.com/office/drawing/2014/main" id="{03A67B84-7778-4488-850A-219E7E41629D}"/>
              </a:ext>
            </a:extLst>
          </p:cNvPr>
          <p:cNvSpPr>
            <a:spLocks noGrp="1" noChangeArrowheads="1"/>
          </p:cNvSpPr>
          <p:nvPr>
            <p:ph type="title" idx="4294967295"/>
          </p:nvPr>
        </p:nvSpPr>
        <p:spPr>
          <a:xfrm>
            <a:off x="1048214" y="587297"/>
            <a:ext cx="7648575" cy="1100138"/>
          </a:xfrm>
          <a:extLst>
            <a:ext uri="{91240B29-F687-4F45-9708-019B960494DF}">
              <a14:hiddenLine xmlns:a14="http://schemas.microsoft.com/office/drawing/2010/main" w="12700">
                <a:solidFill>
                  <a:schemeClr val="tx1"/>
                </a:solidFill>
                <a:miter lim="800000"/>
                <a:headEnd/>
                <a:tailEnd/>
              </a14:hiddenLine>
            </a:ext>
          </a:extLst>
        </p:spPr>
        <p:txBody>
          <a:bodyPr lIns="90488" tIns="44450" rIns="90488" bIns="44450">
            <a:normAutofit/>
          </a:bodyPr>
          <a:lstStyle/>
          <a:p>
            <a:pPr eaLnBrk="1" hangingPunct="1">
              <a:lnSpc>
                <a:spcPct val="90000"/>
              </a:lnSpc>
            </a:pPr>
            <a:r>
              <a:rPr lang="en-US" altLang="en-US">
                <a:latin typeface="Times New Roman" panose="02020603050405020304" pitchFamily="18" charset="0"/>
              </a:rPr>
              <a:t>FFY 2024 CDBG </a:t>
            </a:r>
            <a:br>
              <a:rPr lang="en-US" altLang="en-US">
                <a:latin typeface="Times New Roman" panose="02020603050405020304" pitchFamily="18" charset="0"/>
              </a:rPr>
            </a:br>
            <a:r>
              <a:rPr lang="en-US" altLang="en-US">
                <a:latin typeface="Times New Roman" panose="02020603050405020304" pitchFamily="18" charset="0"/>
              </a:rPr>
              <a:t>Grant Start-Up for:</a:t>
            </a:r>
          </a:p>
        </p:txBody>
      </p:sp>
      <p:graphicFrame>
        <p:nvGraphicFramePr>
          <p:cNvPr id="10244" name="Rectangle 3">
            <a:extLst>
              <a:ext uri="{FF2B5EF4-FFF2-40B4-BE49-F238E27FC236}">
                <a16:creationId xmlns:a16="http://schemas.microsoft.com/office/drawing/2014/main" id="{4F094500-44E4-80B6-ADCF-C21F8C85F5AD}"/>
              </a:ext>
            </a:extLst>
          </p:cNvPr>
          <p:cNvGraphicFramePr>
            <a:graphicFrameLocks noGrp="1"/>
          </p:cNvGraphicFramePr>
          <p:nvPr>
            <p:ph idx="4294967295"/>
            <p:extLst>
              <p:ext uri="{D42A27DB-BD31-4B8C-83A1-F6EECF244321}">
                <p14:modId xmlns:p14="http://schemas.microsoft.com/office/powerpoint/2010/main" val="3800238978"/>
              </p:ext>
            </p:extLst>
          </p:nvPr>
        </p:nvGraphicFramePr>
        <p:xfrm>
          <a:off x="1048214" y="1981317"/>
          <a:ext cx="7213600" cy="409416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ransition spd="slow">
    <p:push dir="u"/>
  </p:transition>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useBgFill="1">
        <p:nvSpPr>
          <p:cNvPr id="19477" name="Rectangle 191">
            <a:extLst>
              <a:ext uri="{FF2B5EF4-FFF2-40B4-BE49-F238E27FC236}">
                <a16:creationId xmlns:a16="http://schemas.microsoft.com/office/drawing/2014/main" id="{9F4444CE-BC8D-4D61-B303-4C05614E62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458" name="Title 1">
            <a:extLst>
              <a:ext uri="{FF2B5EF4-FFF2-40B4-BE49-F238E27FC236}">
                <a16:creationId xmlns:a16="http://schemas.microsoft.com/office/drawing/2014/main" id="{3CFB7268-42AD-4D42-95B0-C2B1A69E5CA7}"/>
              </a:ext>
            </a:extLst>
          </p:cNvPr>
          <p:cNvSpPr>
            <a:spLocks noGrp="1"/>
          </p:cNvSpPr>
          <p:nvPr>
            <p:ph type="title"/>
          </p:nvPr>
        </p:nvSpPr>
        <p:spPr>
          <a:xfrm>
            <a:off x="965199" y="609600"/>
            <a:ext cx="7648121" cy="1099457"/>
          </a:xfrm>
        </p:spPr>
        <p:txBody>
          <a:bodyPr>
            <a:normAutofit/>
          </a:bodyPr>
          <a:lstStyle/>
          <a:p>
            <a:pPr eaLnBrk="1" hangingPunct="1">
              <a:lnSpc>
                <a:spcPct val="90000"/>
              </a:lnSpc>
            </a:pPr>
            <a:r>
              <a:rPr lang="en-US" altLang="en-US"/>
              <a:t>Grant Contract: Attachment A – Scope of Services </a:t>
            </a:r>
          </a:p>
        </p:txBody>
      </p:sp>
      <p:sp>
        <p:nvSpPr>
          <p:cNvPr id="19478" name="Isosceles Triangle 192">
            <a:extLst>
              <a:ext uri="{FF2B5EF4-FFF2-40B4-BE49-F238E27FC236}">
                <a16:creationId xmlns:a16="http://schemas.microsoft.com/office/drawing/2014/main" id="{73772B81-181F-48B7-8826-4D9686D15DF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0"/>
            <a:ext cx="631947"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9479" name="Isosceles Triangle 193">
            <a:extLst>
              <a:ext uri="{FF2B5EF4-FFF2-40B4-BE49-F238E27FC236}">
                <a16:creationId xmlns:a16="http://schemas.microsoft.com/office/drawing/2014/main" id="{B2205F6E-03C6-4E92-877C-E2482F6599A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807450" y="4013200"/>
            <a:ext cx="336550"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graphicFrame>
        <p:nvGraphicFramePr>
          <p:cNvPr id="19475" name="Content Placeholder 2">
            <a:extLst>
              <a:ext uri="{FF2B5EF4-FFF2-40B4-BE49-F238E27FC236}">
                <a16:creationId xmlns:a16="http://schemas.microsoft.com/office/drawing/2014/main" id="{A5B895E7-3959-93A6-A6D6-717BFDBA784E}"/>
              </a:ext>
            </a:extLst>
          </p:cNvPr>
          <p:cNvGraphicFramePr>
            <a:graphicFrameLocks noGrp="1"/>
          </p:cNvGraphicFramePr>
          <p:nvPr>
            <p:ph idx="1"/>
            <p:extLst>
              <p:ext uri="{D42A27DB-BD31-4B8C-83A1-F6EECF244321}">
                <p14:modId xmlns:p14="http://schemas.microsoft.com/office/powerpoint/2010/main" val="1768987709"/>
              </p:ext>
            </p:extLst>
          </p:nvPr>
        </p:nvGraphicFramePr>
        <p:xfrm>
          <a:off x="965199" y="1948543"/>
          <a:ext cx="7213600" cy="409348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ransition spd="med">
    <p:pull/>
  </p:transition>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19559" name="Straight Connector 19558">
            <a:extLst>
              <a:ext uri="{FF2B5EF4-FFF2-40B4-BE49-F238E27FC236}">
                <a16:creationId xmlns:a16="http://schemas.microsoft.com/office/drawing/2014/main" id="{0B5F7E3B-C5F1-40E0-A491-558BAFBC112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181353" y="1460500"/>
            <a:ext cx="0" cy="3937000"/>
          </a:xfrm>
          <a:prstGeom prst="line">
            <a:avLst/>
          </a:prstGeom>
        </p:spPr>
        <p:style>
          <a:lnRef idx="1">
            <a:schemeClr val="accent1"/>
          </a:lnRef>
          <a:fillRef idx="0">
            <a:schemeClr val="accent1"/>
          </a:fillRef>
          <a:effectRef idx="0">
            <a:schemeClr val="accent1"/>
          </a:effectRef>
          <a:fontRef idx="minor">
            <a:schemeClr val="tx1"/>
          </a:fontRef>
        </p:style>
      </p:cxnSp>
      <p:sp>
        <p:nvSpPr>
          <p:cNvPr id="13314" name="Title 1">
            <a:extLst>
              <a:ext uri="{FF2B5EF4-FFF2-40B4-BE49-F238E27FC236}">
                <a16:creationId xmlns:a16="http://schemas.microsoft.com/office/drawing/2014/main" id="{E127B973-9A6A-42FF-8279-39ED72A14B71}"/>
              </a:ext>
            </a:extLst>
          </p:cNvPr>
          <p:cNvSpPr>
            <a:spLocks noGrp="1"/>
          </p:cNvSpPr>
          <p:nvPr>
            <p:ph type="title"/>
          </p:nvPr>
        </p:nvSpPr>
        <p:spPr>
          <a:xfrm>
            <a:off x="482600" y="816638"/>
            <a:ext cx="2525519" cy="5224724"/>
          </a:xfrm>
        </p:spPr>
        <p:txBody>
          <a:bodyPr anchor="ctr">
            <a:normAutofit/>
          </a:bodyPr>
          <a:lstStyle/>
          <a:p>
            <a:pPr eaLnBrk="1" hangingPunct="1"/>
            <a:r>
              <a:rPr lang="en-US" altLang="en-US"/>
              <a:t>Contracts and Start-Up Procedures</a:t>
            </a:r>
          </a:p>
        </p:txBody>
      </p:sp>
      <p:sp>
        <p:nvSpPr>
          <p:cNvPr id="19459" name="Content Placeholder 2">
            <a:extLst>
              <a:ext uri="{FF2B5EF4-FFF2-40B4-BE49-F238E27FC236}">
                <a16:creationId xmlns:a16="http://schemas.microsoft.com/office/drawing/2014/main" id="{713229FA-1C62-4DD4-923F-D13C5B9C0B91}"/>
              </a:ext>
            </a:extLst>
          </p:cNvPr>
          <p:cNvSpPr>
            <a:spLocks noGrp="1"/>
          </p:cNvSpPr>
          <p:nvPr>
            <p:ph idx="1"/>
          </p:nvPr>
        </p:nvSpPr>
        <p:spPr>
          <a:xfrm>
            <a:off x="3490721" y="816638"/>
            <a:ext cx="5530616" cy="5224724"/>
          </a:xfrm>
        </p:spPr>
        <p:txBody>
          <a:bodyPr rtlCol="0" anchor="ctr">
            <a:normAutofit/>
          </a:bodyPr>
          <a:lstStyle/>
          <a:p>
            <a:pPr marL="0" indent="0" eaLnBrk="1" fontAlgn="auto" hangingPunct="1">
              <a:spcAft>
                <a:spcPts val="0"/>
              </a:spcAft>
              <a:buNone/>
              <a:defRPr/>
            </a:pPr>
            <a:r>
              <a:rPr lang="en-US" altLang="en-US" sz="2400" b="1"/>
              <a:t>In order to carry out grant activities</a:t>
            </a:r>
            <a:r>
              <a:rPr lang="en-US" altLang="en-US" sz="2400"/>
              <a:t>: </a:t>
            </a:r>
            <a:r>
              <a:rPr lang="en-US" altLang="en-US" sz="2000"/>
              <a:t>Award Letter </a:t>
            </a:r>
            <a:r>
              <a:rPr lang="en-US" altLang="en-US" sz="2000" i="1"/>
              <a:t>and…</a:t>
            </a:r>
          </a:p>
          <a:p>
            <a:pPr lvl="1" eaLnBrk="1" fontAlgn="auto" hangingPunct="1">
              <a:spcAft>
                <a:spcPts val="0"/>
              </a:spcAft>
              <a:buFont typeface="Arial" panose="020B0604020202020204" pitchFamily="34" charset="0"/>
              <a:buChar char="•"/>
              <a:defRPr/>
            </a:pPr>
            <a:r>
              <a:rPr lang="en-US" altLang="en-US" sz="2000"/>
              <a:t>A fully executed contract</a:t>
            </a:r>
          </a:p>
          <a:p>
            <a:pPr lvl="1" eaLnBrk="1" fontAlgn="auto" hangingPunct="1">
              <a:spcAft>
                <a:spcPts val="0"/>
              </a:spcAft>
              <a:buFont typeface="Arial" panose="020B0604020202020204" pitchFamily="34" charset="0"/>
              <a:buChar char="•"/>
              <a:defRPr/>
            </a:pPr>
            <a:r>
              <a:rPr lang="en-US" altLang="en-US" sz="2000"/>
              <a:t>Special Conditions clearance, if applicable</a:t>
            </a:r>
          </a:p>
          <a:p>
            <a:pPr lvl="1" eaLnBrk="1" fontAlgn="auto" hangingPunct="1">
              <a:spcAft>
                <a:spcPts val="0"/>
              </a:spcAft>
              <a:buFont typeface="Arial" panose="020B0604020202020204" pitchFamily="34" charset="0"/>
              <a:buChar char="•"/>
              <a:defRPr/>
            </a:pPr>
            <a:r>
              <a:rPr lang="en-US" altLang="en-US" sz="2000"/>
              <a:t>Professional Services Contract, if applicable</a:t>
            </a:r>
          </a:p>
          <a:p>
            <a:pPr lvl="1" eaLnBrk="1" fontAlgn="auto" hangingPunct="1">
              <a:spcAft>
                <a:spcPts val="0"/>
              </a:spcAft>
              <a:buFont typeface="Arial" panose="020B0604020202020204" pitchFamily="34" charset="0"/>
              <a:buChar char="•"/>
              <a:defRPr/>
            </a:pPr>
            <a:r>
              <a:rPr lang="en-US" altLang="en-US" sz="2000"/>
              <a:t>Environmental Release of Funds</a:t>
            </a:r>
          </a:p>
          <a:p>
            <a:pPr lvl="1" eaLnBrk="1" fontAlgn="auto" hangingPunct="1">
              <a:spcAft>
                <a:spcPts val="0"/>
              </a:spcAft>
              <a:buFont typeface="Arial" panose="020B0604020202020204" pitchFamily="34" charset="0"/>
              <a:buChar char="•"/>
              <a:defRPr/>
            </a:pPr>
            <a:r>
              <a:rPr lang="en-US" altLang="en-US" sz="2000"/>
              <a:t>City/Town may incur pre-agreement costs – list on settlement and release</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useBgFill="1">
        <p:nvSpPr>
          <p:cNvPr id="136" name="Rectangle 135">
            <a:extLst>
              <a:ext uri="{FF2B5EF4-FFF2-40B4-BE49-F238E27FC236}">
                <a16:creationId xmlns:a16="http://schemas.microsoft.com/office/drawing/2014/main" id="{9F4444CE-BC8D-4D61-B303-4C05614E62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482" name="Title 1">
            <a:extLst>
              <a:ext uri="{FF2B5EF4-FFF2-40B4-BE49-F238E27FC236}">
                <a16:creationId xmlns:a16="http://schemas.microsoft.com/office/drawing/2014/main" id="{2236CDFB-A112-4CDB-BE43-543B914157BB}"/>
              </a:ext>
            </a:extLst>
          </p:cNvPr>
          <p:cNvSpPr>
            <a:spLocks noGrp="1"/>
          </p:cNvSpPr>
          <p:nvPr>
            <p:ph type="title"/>
          </p:nvPr>
        </p:nvSpPr>
        <p:spPr>
          <a:xfrm>
            <a:off x="965199" y="609600"/>
            <a:ext cx="7648121" cy="1099457"/>
          </a:xfrm>
        </p:spPr>
        <p:txBody>
          <a:bodyPr>
            <a:normAutofit/>
          </a:bodyPr>
          <a:lstStyle/>
          <a:p>
            <a:pPr eaLnBrk="1" hangingPunct="1">
              <a:lnSpc>
                <a:spcPct val="90000"/>
              </a:lnSpc>
            </a:pPr>
            <a:r>
              <a:rPr lang="en-US" altLang="en-US"/>
              <a:t>Attachment A – Additional Terms &amp; Conditions – Compliance Requirements</a:t>
            </a:r>
          </a:p>
        </p:txBody>
      </p:sp>
      <p:sp>
        <p:nvSpPr>
          <p:cNvPr id="138" name="Isosceles Triangle 137">
            <a:extLst>
              <a:ext uri="{FF2B5EF4-FFF2-40B4-BE49-F238E27FC236}">
                <a16:creationId xmlns:a16="http://schemas.microsoft.com/office/drawing/2014/main" id="{73772B81-181F-48B7-8826-4D9686D15DF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0"/>
            <a:ext cx="631947"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40" name="Isosceles Triangle 139">
            <a:extLst>
              <a:ext uri="{FF2B5EF4-FFF2-40B4-BE49-F238E27FC236}">
                <a16:creationId xmlns:a16="http://schemas.microsoft.com/office/drawing/2014/main" id="{B2205F6E-03C6-4E92-877C-E2482F6599A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807450" y="4013200"/>
            <a:ext cx="336550"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graphicFrame>
        <p:nvGraphicFramePr>
          <p:cNvPr id="20484" name="Content Placeholder 2">
            <a:extLst>
              <a:ext uri="{FF2B5EF4-FFF2-40B4-BE49-F238E27FC236}">
                <a16:creationId xmlns:a16="http://schemas.microsoft.com/office/drawing/2014/main" id="{9A037C24-3120-952E-1A46-1F962490EC2E}"/>
              </a:ext>
            </a:extLst>
          </p:cNvPr>
          <p:cNvGraphicFramePr>
            <a:graphicFrameLocks noGrp="1"/>
          </p:cNvGraphicFramePr>
          <p:nvPr>
            <p:ph idx="1"/>
            <p:extLst>
              <p:ext uri="{D42A27DB-BD31-4B8C-83A1-F6EECF244321}">
                <p14:modId xmlns:p14="http://schemas.microsoft.com/office/powerpoint/2010/main" val="1647338443"/>
              </p:ext>
            </p:extLst>
          </p:nvPr>
        </p:nvGraphicFramePr>
        <p:xfrm>
          <a:off x="965199" y="1948543"/>
          <a:ext cx="7213600" cy="409348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ransition spd="slow">
    <p:randomBar dir="vert"/>
  </p:transition>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B805CB-3FBC-4832-80B6-C88E3A9C935F}"/>
              </a:ext>
            </a:extLst>
          </p:cNvPr>
          <p:cNvSpPr>
            <a:spLocks noGrp="1"/>
          </p:cNvSpPr>
          <p:nvPr>
            <p:ph type="title"/>
          </p:nvPr>
        </p:nvSpPr>
        <p:spPr/>
        <p:txBody>
          <a:bodyPr rtlCol="0">
            <a:normAutofit fontScale="90000"/>
          </a:bodyPr>
          <a:lstStyle/>
          <a:p>
            <a:pPr eaLnBrk="1" fontAlgn="auto" hangingPunct="1">
              <a:spcAft>
                <a:spcPts val="0"/>
              </a:spcAft>
              <a:defRPr/>
            </a:pPr>
            <a:r>
              <a:rPr lang="en-US"/>
              <a:t>Attachment A</a:t>
            </a:r>
            <a:r>
              <a:rPr lang="en-US">
                <a:solidFill>
                  <a:srgbClr val="92D050"/>
                </a:solidFill>
              </a:rPr>
              <a:t> </a:t>
            </a:r>
            <a:br>
              <a:rPr lang="en-US">
                <a:solidFill>
                  <a:srgbClr val="92D050"/>
                </a:solidFill>
              </a:rPr>
            </a:br>
            <a:r>
              <a:rPr lang="en-US">
                <a:solidFill>
                  <a:srgbClr val="00B050"/>
                </a:solidFill>
              </a:rPr>
              <a:t>MA CDBG Program Requirements</a:t>
            </a:r>
          </a:p>
        </p:txBody>
      </p:sp>
      <p:sp>
        <p:nvSpPr>
          <p:cNvPr id="3" name="Content Placeholder 2">
            <a:extLst>
              <a:ext uri="{FF2B5EF4-FFF2-40B4-BE49-F238E27FC236}">
                <a16:creationId xmlns:a16="http://schemas.microsoft.com/office/drawing/2014/main" id="{AA4C1EDD-22D8-48D1-B2E1-2CA7F83E4E78}"/>
              </a:ext>
            </a:extLst>
          </p:cNvPr>
          <p:cNvSpPr>
            <a:spLocks noGrp="1"/>
          </p:cNvSpPr>
          <p:nvPr>
            <p:ph idx="1"/>
          </p:nvPr>
        </p:nvSpPr>
        <p:spPr>
          <a:xfrm>
            <a:off x="685800" y="1981200"/>
            <a:ext cx="7848600" cy="4419600"/>
          </a:xfrm>
        </p:spPr>
        <p:txBody>
          <a:bodyPr rtlCol="0">
            <a:normAutofit/>
          </a:bodyPr>
          <a:lstStyle/>
          <a:p>
            <a:pPr lvl="1" eaLnBrk="1" fontAlgn="auto" hangingPunct="1">
              <a:spcAft>
                <a:spcPts val="0"/>
              </a:spcAft>
              <a:buFont typeface="Wingdings" panose="05000000000000000000" pitchFamily="2" charset="2"/>
              <a:buChar char="v"/>
              <a:defRPr/>
            </a:pPr>
            <a:r>
              <a:rPr lang="en-US" altLang="en-US" sz="2000">
                <a:solidFill>
                  <a:schemeClr val="tx1">
                    <a:lumMod val="75000"/>
                    <a:lumOff val="25000"/>
                  </a:schemeClr>
                </a:solidFill>
              </a:rPr>
              <a:t>Activities and Management Plan as submitted in Application  - </a:t>
            </a:r>
            <a:r>
              <a:rPr lang="en-US" altLang="en-US" sz="2000" i="1">
                <a:solidFill>
                  <a:schemeClr val="tx1">
                    <a:lumMod val="75000"/>
                    <a:lumOff val="25000"/>
                  </a:schemeClr>
                </a:solidFill>
              </a:rPr>
              <a:t>Changes to either require EOHLC approval</a:t>
            </a:r>
          </a:p>
          <a:p>
            <a:pPr lvl="1" eaLnBrk="1" fontAlgn="auto" hangingPunct="1">
              <a:spcAft>
                <a:spcPts val="0"/>
              </a:spcAft>
              <a:buFont typeface="Wingdings" panose="05000000000000000000" pitchFamily="2" charset="2"/>
              <a:buChar char="v"/>
              <a:defRPr/>
            </a:pPr>
            <a:r>
              <a:rPr lang="en-US" sz="2000">
                <a:solidFill>
                  <a:schemeClr val="tx1">
                    <a:lumMod val="75000"/>
                    <a:lumOff val="25000"/>
                  </a:schemeClr>
                </a:solidFill>
              </a:rPr>
              <a:t>Additional Special Conditions  - requires EOHLC clearance</a:t>
            </a:r>
          </a:p>
          <a:p>
            <a:pPr marL="457200" lvl="1" indent="0" eaLnBrk="1" fontAlgn="auto" hangingPunct="1">
              <a:spcAft>
                <a:spcPts val="0"/>
              </a:spcAft>
              <a:buFont typeface="Wingdings 3" panose="05040102010807070707" pitchFamily="18" charset="2"/>
              <a:buNone/>
              <a:defRPr/>
            </a:pPr>
            <a:r>
              <a:rPr lang="en-US" altLang="en-US" i="1">
                <a:solidFill>
                  <a:srgbClr val="00B050"/>
                </a:solidFill>
              </a:rPr>
              <a:t>Examples: Standard HR and Civil Rights; </a:t>
            </a:r>
            <a:r>
              <a:rPr lang="en-US" i="1">
                <a:solidFill>
                  <a:srgbClr val="00B050"/>
                </a:solidFill>
              </a:rPr>
              <a:t>Citizen Participation Plans (written comments)</a:t>
            </a:r>
            <a:r>
              <a:rPr lang="en-US" altLang="en-US" i="1">
                <a:solidFill>
                  <a:srgbClr val="00B050"/>
                </a:solidFill>
              </a:rPr>
              <a:t>; Revised Management Plans, Budget Explanations</a:t>
            </a:r>
            <a:r>
              <a:rPr lang="en-US" altLang="en-US" sz="2000" i="1">
                <a:solidFill>
                  <a:srgbClr val="00B050"/>
                </a:solidFill>
              </a:rPr>
              <a:t>; </a:t>
            </a:r>
            <a:r>
              <a:rPr lang="en-US" altLang="en-US" i="1">
                <a:solidFill>
                  <a:srgbClr val="00B050"/>
                </a:solidFill>
              </a:rPr>
              <a:t>Anti-Speculation (forgiveness 1/15 per year); Public Hearing info, BABA forms</a:t>
            </a:r>
          </a:p>
          <a:p>
            <a:pPr lvl="1" eaLnBrk="1" fontAlgn="auto" hangingPunct="1">
              <a:spcAft>
                <a:spcPts val="0"/>
              </a:spcAft>
              <a:buFont typeface="Wingdings" panose="05000000000000000000" pitchFamily="2" charset="2"/>
              <a:buChar char="v"/>
              <a:defRPr/>
            </a:pPr>
            <a:r>
              <a:rPr lang="en-US" altLang="en-US" sz="2000">
                <a:solidFill>
                  <a:schemeClr val="tx1">
                    <a:lumMod val="75000"/>
                    <a:lumOff val="25000"/>
                  </a:schemeClr>
                </a:solidFill>
              </a:rPr>
              <a:t>MA CDBG Program Management Manual… revised chapters on EOHLC’s CDBG website</a:t>
            </a:r>
            <a:endParaRPr lang="en-US" altLang="en-US" sz="2000" i="1">
              <a:solidFill>
                <a:schemeClr val="tx1">
                  <a:lumMod val="75000"/>
                  <a:lumOff val="25000"/>
                </a:schemeClr>
              </a:solidFill>
            </a:endParaRPr>
          </a:p>
          <a:p>
            <a:pPr lvl="1" eaLnBrk="1" fontAlgn="auto" hangingPunct="1">
              <a:spcAft>
                <a:spcPts val="0"/>
              </a:spcAft>
              <a:buFont typeface="Wingdings" panose="05000000000000000000" pitchFamily="2" charset="2"/>
              <a:buChar char="v"/>
              <a:defRPr/>
            </a:pPr>
            <a:r>
              <a:rPr lang="en-US" sz="2000">
                <a:solidFill>
                  <a:schemeClr val="tx1">
                    <a:lumMod val="75000"/>
                    <a:lumOff val="25000"/>
                  </a:schemeClr>
                </a:solidFill>
              </a:rPr>
              <a:t>Photographic documentation for construction  - </a:t>
            </a:r>
          </a:p>
          <a:p>
            <a:pPr marL="457200" lvl="1" indent="0" eaLnBrk="1" fontAlgn="auto" hangingPunct="1">
              <a:spcAft>
                <a:spcPts val="0"/>
              </a:spcAft>
              <a:buFont typeface="Wingdings 3" panose="05040102010807070707" pitchFamily="18" charset="2"/>
              <a:buNone/>
              <a:defRPr/>
            </a:pPr>
            <a:r>
              <a:rPr lang="en-US" sz="1400">
                <a:solidFill>
                  <a:schemeClr val="tx1">
                    <a:lumMod val="75000"/>
                    <a:lumOff val="25000"/>
                  </a:schemeClr>
                </a:solidFill>
              </a:rPr>
              <a:t>Contractor shall erect a temporary sign and, if applicable, permanent signs, which acknowledge the funding source as follows: The U.S. Department of Housing and Urban Development and the Executive Office of Housing and Livable Communities, Massachusetts CDBG Program.</a:t>
            </a:r>
          </a:p>
          <a:p>
            <a:pPr marL="457200" lvl="1" indent="0" eaLnBrk="1" fontAlgn="auto" hangingPunct="1">
              <a:spcAft>
                <a:spcPts val="0"/>
              </a:spcAft>
              <a:buFont typeface="Wingdings 3" panose="05040102010807070707" pitchFamily="18" charset="2"/>
              <a:buNone/>
              <a:defRPr/>
            </a:pPr>
            <a:endParaRPr lang="en-US" sz="2000">
              <a:solidFill>
                <a:schemeClr val="tx1">
                  <a:lumMod val="75000"/>
                  <a:lumOff val="25000"/>
                </a:schemeClr>
              </a:solidFill>
            </a:endParaRPr>
          </a:p>
          <a:p>
            <a:pPr lvl="1" eaLnBrk="1" fontAlgn="auto" hangingPunct="1">
              <a:spcAft>
                <a:spcPts val="0"/>
              </a:spcAft>
              <a:buFont typeface="Wingdings" panose="05000000000000000000" pitchFamily="2" charset="2"/>
              <a:buChar char="v"/>
              <a:defRPr/>
            </a:pPr>
            <a:endParaRPr lang="en-US">
              <a:solidFill>
                <a:schemeClr val="tx1">
                  <a:lumMod val="75000"/>
                  <a:lumOff val="25000"/>
                </a:schemeClr>
              </a:solidFill>
            </a:endParaRPr>
          </a:p>
          <a:p>
            <a:pPr marL="457200" lvl="1" indent="0" eaLnBrk="1" fontAlgn="auto" hangingPunct="1">
              <a:spcAft>
                <a:spcPts val="0"/>
              </a:spcAft>
              <a:buFontTx/>
              <a:buNone/>
              <a:defRPr/>
            </a:pPr>
            <a:endParaRPr lang="en-US">
              <a:solidFill>
                <a:schemeClr val="tx1">
                  <a:lumMod val="75000"/>
                  <a:lumOff val="25000"/>
                </a:schemeClr>
              </a:solidFill>
            </a:endParaRPr>
          </a:p>
        </p:txBody>
      </p:sp>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useBgFill="1">
        <p:nvSpPr>
          <p:cNvPr id="81" name="Rectangle 80">
            <a:extLst>
              <a:ext uri="{FF2B5EF4-FFF2-40B4-BE49-F238E27FC236}">
                <a16:creationId xmlns:a16="http://schemas.microsoft.com/office/drawing/2014/main" id="{9F4444CE-BC8D-4D61-B303-4C05614E62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578" name="Title 1">
            <a:extLst>
              <a:ext uri="{FF2B5EF4-FFF2-40B4-BE49-F238E27FC236}">
                <a16:creationId xmlns:a16="http://schemas.microsoft.com/office/drawing/2014/main" id="{E56E609C-2CF7-4308-A62D-EFB07F142897}"/>
              </a:ext>
            </a:extLst>
          </p:cNvPr>
          <p:cNvSpPr>
            <a:spLocks noGrp="1"/>
          </p:cNvSpPr>
          <p:nvPr>
            <p:ph type="title"/>
          </p:nvPr>
        </p:nvSpPr>
        <p:spPr>
          <a:xfrm>
            <a:off x="965199" y="609600"/>
            <a:ext cx="7648121" cy="1099457"/>
          </a:xfrm>
        </p:spPr>
        <p:txBody>
          <a:bodyPr>
            <a:normAutofit/>
          </a:bodyPr>
          <a:lstStyle/>
          <a:p>
            <a:pPr>
              <a:lnSpc>
                <a:spcPct val="90000"/>
              </a:lnSpc>
            </a:pPr>
            <a:r>
              <a:rPr lang="en-US" altLang="en-US"/>
              <a:t>Attachment A </a:t>
            </a:r>
            <a:br>
              <a:rPr lang="en-US" altLang="en-US"/>
            </a:br>
            <a:r>
              <a:rPr lang="en-US" altLang="en-US"/>
              <a:t>Reporting Requirements</a:t>
            </a:r>
          </a:p>
        </p:txBody>
      </p:sp>
      <p:sp>
        <p:nvSpPr>
          <p:cNvPr id="83" name="Isosceles Triangle 82">
            <a:extLst>
              <a:ext uri="{FF2B5EF4-FFF2-40B4-BE49-F238E27FC236}">
                <a16:creationId xmlns:a16="http://schemas.microsoft.com/office/drawing/2014/main" id="{73772B81-181F-48B7-8826-4D9686D15DF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0"/>
            <a:ext cx="631947"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85" name="Isosceles Triangle 84">
            <a:extLst>
              <a:ext uri="{FF2B5EF4-FFF2-40B4-BE49-F238E27FC236}">
                <a16:creationId xmlns:a16="http://schemas.microsoft.com/office/drawing/2014/main" id="{B2205F6E-03C6-4E92-877C-E2482F6599A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807450" y="4013200"/>
            <a:ext cx="336550"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graphicFrame>
        <p:nvGraphicFramePr>
          <p:cNvPr id="24589" name="Content Placeholder 2">
            <a:extLst>
              <a:ext uri="{FF2B5EF4-FFF2-40B4-BE49-F238E27FC236}">
                <a16:creationId xmlns:a16="http://schemas.microsoft.com/office/drawing/2014/main" id="{B9628BF7-A6DB-EDA3-80BD-450138DBAA2A}"/>
              </a:ext>
            </a:extLst>
          </p:cNvPr>
          <p:cNvGraphicFramePr>
            <a:graphicFrameLocks noGrp="1"/>
          </p:cNvGraphicFramePr>
          <p:nvPr>
            <p:ph idx="1"/>
            <p:extLst>
              <p:ext uri="{D42A27DB-BD31-4B8C-83A1-F6EECF244321}">
                <p14:modId xmlns:p14="http://schemas.microsoft.com/office/powerpoint/2010/main" val="3986150077"/>
              </p:ext>
            </p:extLst>
          </p:nvPr>
        </p:nvGraphicFramePr>
        <p:xfrm>
          <a:off x="965199" y="1948543"/>
          <a:ext cx="7213600" cy="409348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ransition spd="slow">
    <p:push dir="u"/>
  </p:transition>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useBgFill="1">
        <p:nvSpPr>
          <p:cNvPr id="192" name="Rectangle 191">
            <a:extLst>
              <a:ext uri="{FF2B5EF4-FFF2-40B4-BE49-F238E27FC236}">
                <a16:creationId xmlns:a16="http://schemas.microsoft.com/office/drawing/2014/main" id="{9F4444CE-BC8D-4D61-B303-4C05614E62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530" name="Title 1">
            <a:extLst>
              <a:ext uri="{FF2B5EF4-FFF2-40B4-BE49-F238E27FC236}">
                <a16:creationId xmlns:a16="http://schemas.microsoft.com/office/drawing/2014/main" id="{C934AECC-C771-4E5B-9A9B-2824F5077048}"/>
              </a:ext>
            </a:extLst>
          </p:cNvPr>
          <p:cNvSpPr>
            <a:spLocks noGrp="1"/>
          </p:cNvSpPr>
          <p:nvPr>
            <p:ph type="title"/>
          </p:nvPr>
        </p:nvSpPr>
        <p:spPr>
          <a:xfrm>
            <a:off x="965199" y="609600"/>
            <a:ext cx="7648121" cy="1099457"/>
          </a:xfrm>
        </p:spPr>
        <p:txBody>
          <a:bodyPr>
            <a:normAutofit/>
          </a:bodyPr>
          <a:lstStyle/>
          <a:p>
            <a:r>
              <a:rPr lang="en-US" altLang="en-US"/>
              <a:t>Grant Management</a:t>
            </a:r>
          </a:p>
        </p:txBody>
      </p:sp>
      <p:sp>
        <p:nvSpPr>
          <p:cNvPr id="193" name="Isosceles Triangle 192">
            <a:extLst>
              <a:ext uri="{FF2B5EF4-FFF2-40B4-BE49-F238E27FC236}">
                <a16:creationId xmlns:a16="http://schemas.microsoft.com/office/drawing/2014/main" id="{73772B81-181F-48B7-8826-4D9686D15DF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0"/>
            <a:ext cx="631947"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94" name="Isosceles Triangle 193">
            <a:extLst>
              <a:ext uri="{FF2B5EF4-FFF2-40B4-BE49-F238E27FC236}">
                <a16:creationId xmlns:a16="http://schemas.microsoft.com/office/drawing/2014/main" id="{B2205F6E-03C6-4E92-877C-E2482F6599A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807450" y="4013200"/>
            <a:ext cx="336550"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graphicFrame>
        <p:nvGraphicFramePr>
          <p:cNvPr id="22538" name="Content Placeholder 2">
            <a:extLst>
              <a:ext uri="{FF2B5EF4-FFF2-40B4-BE49-F238E27FC236}">
                <a16:creationId xmlns:a16="http://schemas.microsoft.com/office/drawing/2014/main" id="{38AA8529-6C5E-39AF-5187-D82A9ED29EA0}"/>
              </a:ext>
            </a:extLst>
          </p:cNvPr>
          <p:cNvGraphicFramePr>
            <a:graphicFrameLocks noGrp="1"/>
          </p:cNvGraphicFramePr>
          <p:nvPr>
            <p:ph idx="1"/>
            <p:extLst>
              <p:ext uri="{D42A27DB-BD31-4B8C-83A1-F6EECF244321}">
                <p14:modId xmlns:p14="http://schemas.microsoft.com/office/powerpoint/2010/main" val="2855963201"/>
              </p:ext>
            </p:extLst>
          </p:nvPr>
        </p:nvGraphicFramePr>
        <p:xfrm>
          <a:off x="965199" y="1948543"/>
          <a:ext cx="7213600" cy="409348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theme/theme1.xml><?xml version="1.0" encoding="utf-8"?>
<a:theme xmlns:a="http://schemas.openxmlformats.org/drawingml/2006/main" name="Facet">
  <a:themeElements>
    <a:clrScheme name="Blue">
      <a:dk1>
        <a:sysClr val="windowText" lastClr="000000"/>
      </a:dk1>
      <a:lt1>
        <a:sysClr val="window" lastClr="FFFFFF"/>
      </a:lt1>
      <a:dk2>
        <a:srgbClr val="17406D"/>
      </a:dk2>
      <a:lt2>
        <a:srgbClr val="DBEF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Garamond-Trebuchet MS">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Trebuchet MS" panose="020B0603020202020204"/>
        <a:ea typeface=""/>
        <a:cs typeface=""/>
        <a:font script="Jpan" typeface="HGｺﾞｼｯｸM"/>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Frosted Glass">
      <a:fillStyleLst>
        <a:solidFill>
          <a:schemeClr val="phClr"/>
        </a:solidFill>
        <a:gradFill rotWithShape="1">
          <a:gsLst>
            <a:gs pos="0">
              <a:schemeClr val="phClr">
                <a:tint val="1000"/>
                <a:satMod val="100000"/>
              </a:schemeClr>
            </a:gs>
            <a:gs pos="68000">
              <a:schemeClr val="phClr">
                <a:tint val="77000"/>
                <a:satMod val="100000"/>
              </a:schemeClr>
            </a:gs>
            <a:gs pos="81000">
              <a:schemeClr val="phClr">
                <a:tint val="79000"/>
                <a:satMod val="100000"/>
              </a:schemeClr>
            </a:gs>
            <a:gs pos="86000">
              <a:schemeClr val="phClr">
                <a:tint val="73000"/>
                <a:satMod val="100000"/>
              </a:schemeClr>
            </a:gs>
            <a:gs pos="100000">
              <a:schemeClr val="phClr">
                <a:tint val="35000"/>
                <a:satMod val="100000"/>
              </a:schemeClr>
            </a:gs>
          </a:gsLst>
          <a:lin ang="5400000" scaled="0"/>
        </a:gradFill>
        <a:gradFill rotWithShape="1">
          <a:gsLst>
            <a:gs pos="0">
              <a:schemeClr val="phClr">
                <a:tint val="73000"/>
                <a:shade val="100000"/>
                <a:satMod val="150000"/>
              </a:schemeClr>
            </a:gs>
            <a:gs pos="25000">
              <a:schemeClr val="phClr">
                <a:tint val="96000"/>
                <a:shade val="80000"/>
                <a:satMod val="105000"/>
              </a:schemeClr>
            </a:gs>
            <a:gs pos="38000">
              <a:schemeClr val="phClr">
                <a:tint val="96000"/>
                <a:shade val="59000"/>
                <a:satMod val="120000"/>
              </a:schemeClr>
            </a:gs>
            <a:gs pos="55000">
              <a:schemeClr val="phClr">
                <a:tint val="100000"/>
                <a:shade val="57000"/>
                <a:satMod val="120000"/>
              </a:schemeClr>
            </a:gs>
            <a:gs pos="80000">
              <a:schemeClr val="phClr">
                <a:tint val="100000"/>
                <a:shade val="56000"/>
                <a:satMod val="145000"/>
              </a:schemeClr>
            </a:gs>
            <a:gs pos="88000">
              <a:schemeClr val="phClr">
                <a:tint val="100000"/>
                <a:shade val="63000"/>
                <a:satMod val="160000"/>
              </a:schemeClr>
            </a:gs>
            <a:gs pos="100000">
              <a:schemeClr val="phClr">
                <a:tint val="99000"/>
                <a:shade val="100000"/>
                <a:satMod val="155000"/>
              </a:schemeClr>
            </a:gs>
          </a:gsLst>
          <a:lin ang="54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scene3d>
            <a:camera prst="orthographicFront">
              <a:rot lat="0" lon="0" rev="0"/>
            </a:camera>
            <a:lightRig rig="glow" dir="tl">
              <a:rot lat="0" lon="0" rev="1800000"/>
            </a:lightRig>
          </a:scene3d>
          <a:sp3d contourW="10160" prstMaterial="dkEdge">
            <a:bevelT w="0" h="0" prst="angle"/>
            <a:contourClr>
              <a:schemeClr val="phClr">
                <a:shade val="30000"/>
                <a:satMod val="150000"/>
              </a:schemeClr>
            </a:contourClr>
          </a:sp3d>
        </a:effectStyle>
        <a:effectStyle>
          <a:effectLst>
            <a:glow rad="50800">
              <a:schemeClr val="phClr">
                <a:tint val="68000"/>
                <a:shade val="93000"/>
                <a:alpha val="37000"/>
                <a:satMod val="250000"/>
              </a:schemeClr>
            </a:glow>
          </a:effectLst>
          <a:scene3d>
            <a:camera prst="orthographicFront">
              <a:rot lat="0" lon="0" rev="0"/>
            </a:camera>
            <a:lightRig rig="glow" dir="t">
              <a:rot lat="0" lon="0" rev="1800000"/>
            </a:lightRig>
          </a:scene3d>
          <a:sp3d contourW="10160" prstMaterial="dkEdge">
            <a:bevelT w="20320" h="19050" prst="angle"/>
            <a:contourClr>
              <a:schemeClr val="phClr">
                <a:shade val="30000"/>
                <a:satMod val="150000"/>
              </a:schemeClr>
            </a:contourClr>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p:properties xmlns:p="http://schemas.microsoft.com/office/2006/metadata/properties" xmlns:xsi="http://www.w3.org/2001/XMLSchema-instance" xmlns:pc="http://schemas.microsoft.com/office/infopath/2007/PartnerControls">
  <documentManagement>
    <SharedWithUsers xmlns="7b83dbe2-6fd2-449a-a932-0d75829bf641">
      <UserInfo>
        <DisplayName>McLaughlin, Emily (OCD)</DisplayName>
        <AccountId>33</AccountId>
        <AccountType/>
      </UserInfo>
      <UserInfo>
        <DisplayName>Martin, Don (OCD)</DisplayName>
        <AccountId>26</AccountId>
        <AccountType/>
      </UserInfo>
      <UserInfo>
        <DisplayName>Tavarez, Julissa (OCD)</DisplayName>
        <AccountId>58</AccountId>
        <AccountType/>
      </UserInfo>
      <UserInfo>
        <DisplayName>McNelis, Kathryn (OCD)</DisplayName>
        <AccountId>27</AccountId>
        <AccountType/>
      </UserInfo>
      <UserInfo>
        <DisplayName>Roushanaei, Patricia (OCD)</DisplayName>
        <AccountId>59</AccountId>
        <AccountType/>
      </UserInfo>
      <UserInfo>
        <DisplayName>Southard, Mark (OCD)</DisplayName>
        <AccountId>54</AccountId>
        <AccountType/>
      </UserInfo>
    </SharedWithUsers>
    <lcf76f155ced4ddcb4097134ff3c332f xmlns="284a69f8-a849-4d4f-929d-22bdf9b66af6">
      <Terms xmlns="http://schemas.microsoft.com/office/infopath/2007/PartnerControls"/>
    </lcf76f155ced4ddcb4097134ff3c332f>
    <TaxCatchAll xmlns="7b83dbe2-6fd2-449a-a932-0d75829bf641" xsi:nil="true"/>
  </documentManagement>
</p:properties>
</file>

<file path=customXml/item2.xml><?xml version="1.0" encoding="utf-8"?>
<LongProperties xmlns="http://schemas.microsoft.com/office/2006/metadata/long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4.xml><?xml version="1.0" encoding="utf-8"?>
<ct:contentTypeSchema xmlns:ct="http://schemas.microsoft.com/office/2006/metadata/contentType" xmlns:ma="http://schemas.microsoft.com/office/2006/metadata/properties/metaAttributes" ct:_="" ma:_="" ma:contentTypeName="Document" ma:contentTypeID="0x010100F75741674DAB3C4A91D4D4EAF8471F21" ma:contentTypeVersion="16" ma:contentTypeDescription="Create a new document." ma:contentTypeScope="" ma:versionID="3c02c0a9ceb7d158aed5f69aa36c9e38">
  <xsd:schema xmlns:xsd="http://www.w3.org/2001/XMLSchema" xmlns:xs="http://www.w3.org/2001/XMLSchema" xmlns:p="http://schemas.microsoft.com/office/2006/metadata/properties" xmlns:ns2="284a69f8-a849-4d4f-929d-22bdf9b66af6" xmlns:ns3="7b83dbe2-6fd2-449a-a932-0d75829bf641" targetNamespace="http://schemas.microsoft.com/office/2006/metadata/properties" ma:root="true" ma:fieldsID="0f8377d835ce2e0809c4b125fbcb22ef" ns2:_="" ns3:_="">
    <xsd:import namespace="284a69f8-a849-4d4f-929d-22bdf9b66af6"/>
    <xsd:import namespace="7b83dbe2-6fd2-449a-a932-0d75829bf641"/>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element ref="ns2:MediaLengthInSeconds" minOccurs="0"/>
                <xsd:element ref="ns2:MediaServiceDateTaken" minOccurs="0"/>
                <xsd:element ref="ns3:SharedWithUsers" minOccurs="0"/>
                <xsd:element ref="ns3:SharedWithDetails" minOccurs="0"/>
                <xsd:element ref="ns2:MediaServiceLocation" minOccurs="0"/>
                <xsd:element ref="ns2:lcf76f155ced4ddcb4097134ff3c332f" minOccurs="0"/>
                <xsd:element ref="ns3: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84a69f8-a849-4d4f-929d-22bdf9b66af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LengthInSeconds" ma:index="14" nillable="true" ma:displayName="MediaLengthInSeconds" ma:hidden="true" ma:internalName="MediaLengthInSeconds" ma:readOnly="true">
      <xsd:simpleType>
        <xsd:restriction base="dms:Unknown"/>
      </xsd:simpleType>
    </xsd:element>
    <xsd:element name="MediaServiceDateTaken" ma:index="15" nillable="true" ma:displayName="MediaServiceDateTaken" ma:hidden="true" ma:internalName="MediaServiceDateTaken" ma:readOnly="true">
      <xsd:simpleType>
        <xsd:restriction base="dms:Text"/>
      </xsd:simpleType>
    </xsd:element>
    <xsd:element name="MediaServiceLocation" ma:index="18" nillable="true" ma:displayName="Location" ma:internalName="MediaServiceLocation" ma:readOnly="true">
      <xsd:simpleType>
        <xsd:restriction base="dms:Text"/>
      </xsd:simpleType>
    </xsd:element>
    <xsd:element name="lcf76f155ced4ddcb4097134ff3c332f" ma:index="20" nillable="true" ma:taxonomy="true" ma:internalName="lcf76f155ced4ddcb4097134ff3c332f" ma:taxonomyFieldName="MediaServiceImageTags" ma:displayName="Image Tags" ma:readOnly="false" ma:fieldId="{5cf76f15-5ced-4ddc-b409-7134ff3c332f}" ma:taxonomyMulti="true" ma:sspId="9f123c60-6d59-4beb-a46f-4c7d903a1f29"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2"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3"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7b83dbe2-6fd2-449a-a932-0d75829bf641" elementFormDefault="qualified">
    <xsd:import namespace="http://schemas.microsoft.com/office/2006/documentManagement/types"/>
    <xsd:import namespace="http://schemas.microsoft.com/office/infopath/2007/PartnerControls"/>
    <xsd:element name="SharedWithUsers" ma:index="16" nillable="true" ma:displayName="Shared With" ma:SearchPeopleOnly="false" ma:SharePointGroup="0" ma:internalName="SharedWithUsers" ma:readOnly="true" ma:showField="ImnNam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element name="TaxCatchAll" ma:index="21" nillable="true" ma:displayName="Taxonomy Catch All Column" ma:hidden="true" ma:list="{a4a28a53-363d-41fc-951b-6724d144b251}" ma:internalName="TaxCatchAll" ma:showField="CatchAllData" ma:web="7b83dbe2-6fd2-449a-a932-0d75829bf64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2FC7C36A-16C0-47E5-A874-8FA7B3CD3A29}">
  <ds:schemaRefs>
    <ds:schemaRef ds:uri="284a69f8-a849-4d4f-929d-22bdf9b66af6"/>
    <ds:schemaRef ds:uri="7b83dbe2-6fd2-449a-a932-0d75829bf641"/>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2.xml><?xml version="1.0" encoding="utf-8"?>
<ds:datastoreItem xmlns:ds="http://schemas.openxmlformats.org/officeDocument/2006/customXml" ds:itemID="{4B7D5CC3-CA79-44CE-81A8-AD756BF985C9}">
  <ds:schemaRefs>
    <ds:schemaRef ds:uri="http://schemas.microsoft.com/office/2006/metadata/longProperties"/>
  </ds:schemaRefs>
</ds:datastoreItem>
</file>

<file path=customXml/itemProps3.xml><?xml version="1.0" encoding="utf-8"?>
<ds:datastoreItem xmlns:ds="http://schemas.openxmlformats.org/officeDocument/2006/customXml" ds:itemID="{B48252EA-2F02-4215-8ABF-4B7315DD4358}">
  <ds:schemaRefs>
    <ds:schemaRef ds:uri="http://schemas.microsoft.com/sharepoint/v3/contenttype/forms"/>
  </ds:schemaRefs>
</ds:datastoreItem>
</file>

<file path=customXml/itemProps4.xml><?xml version="1.0" encoding="utf-8"?>
<ds:datastoreItem xmlns:ds="http://schemas.openxmlformats.org/officeDocument/2006/customXml" ds:itemID="{B9B40BA4-226E-47B5-8785-A0AB36EB5371}">
  <ds:schemaRefs>
    <ds:schemaRef ds:uri="284a69f8-a849-4d4f-929d-22bdf9b66af6"/>
    <ds:schemaRef ds:uri="7b83dbe2-6fd2-449a-a932-0d75829bf641"/>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emplate/>
  <TotalTime>0</TotalTime>
  <Words>2207</Words>
  <Application>Microsoft Office PowerPoint</Application>
  <PresentationFormat>Letter Paper (8.5x11 in)</PresentationFormat>
  <Paragraphs>191</Paragraphs>
  <Slides>27</Slides>
  <Notes>4</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27</vt:i4>
      </vt:variant>
    </vt:vector>
  </HeadingPairs>
  <TitlesOfParts>
    <vt:vector size="39" baseType="lpstr">
      <vt:lpstr>Arial</vt:lpstr>
      <vt:lpstr>Book Antiqua</vt:lpstr>
      <vt:lpstr>Garamond</vt:lpstr>
      <vt:lpstr>Open Sans</vt:lpstr>
      <vt:lpstr>Segoe UI</vt:lpstr>
      <vt:lpstr>Tahoma</vt:lpstr>
      <vt:lpstr>Times New Roman</vt:lpstr>
      <vt:lpstr>Tisa Offc Serif Pro Thin</vt:lpstr>
      <vt:lpstr>Trebuchet MS</vt:lpstr>
      <vt:lpstr>Wingdings</vt:lpstr>
      <vt:lpstr>Wingdings 3</vt:lpstr>
      <vt:lpstr>Facet</vt:lpstr>
      <vt:lpstr>        Massachusetts Executive Office of Housing and Livable Communities Community Development Block Grant Program FFY24 CDBG Start-up Training – Day 1 September 24, 2024 </vt:lpstr>
      <vt:lpstr>AGENDA</vt:lpstr>
      <vt:lpstr>FFY 2024 CDBG  Grant Start-Up for:</vt:lpstr>
      <vt:lpstr>Grant Contract: Attachment A – Scope of Services </vt:lpstr>
      <vt:lpstr>Contracts and Start-Up Procedures</vt:lpstr>
      <vt:lpstr>Attachment A – Additional Terms &amp; Conditions – Compliance Requirements</vt:lpstr>
      <vt:lpstr>Attachment A  MA CDBG Program Requirements</vt:lpstr>
      <vt:lpstr>Attachment A  Reporting Requirements</vt:lpstr>
      <vt:lpstr>Grant Management</vt:lpstr>
      <vt:lpstr>Clearance Docs. – Reminders</vt:lpstr>
      <vt:lpstr>FFY2024 Single Case Waivers</vt:lpstr>
      <vt:lpstr>Grant Management Reminders</vt:lpstr>
      <vt:lpstr>Grant Management Reminders continued…</vt:lpstr>
      <vt:lpstr>New Grant Management Requirement – Progress Report &amp; Meeting  </vt:lpstr>
      <vt:lpstr>Section 3 Policy</vt:lpstr>
      <vt:lpstr>Section 3 Reminders</vt:lpstr>
      <vt:lpstr>Build America Buy America Act (BABAA)</vt:lpstr>
      <vt:lpstr>BABAA –cont’d… Examples of CDBG Projects Considered Infrastructure</vt:lpstr>
      <vt:lpstr>New Floodplain Rule Highlights</vt:lpstr>
      <vt:lpstr>New Floodplain Rule Highlights cont’d</vt:lpstr>
      <vt:lpstr>New Floodplain Rule Highlights cont’d</vt:lpstr>
      <vt:lpstr>Addressing Radon on ERR</vt:lpstr>
      <vt:lpstr>Radon Resources</vt:lpstr>
      <vt:lpstr>Updated HUD LMI Numbers</vt:lpstr>
      <vt:lpstr> EOHLC WEBPAGE Resources  - https://www.mass.gov/service-details/community-development-block-grant-cdbg </vt:lpstr>
      <vt:lpstr>Program Representatives FFY 2024</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Massachusetts Department of Housing  and Community Development Community Development Block Grant Program</dc:title>
  <dc:creator>McNelis, Kathryn (OCD)</dc:creator>
  <cp:lastModifiedBy>McNelis, Kathryn (EOHLC)</cp:lastModifiedBy>
  <cp:revision>1</cp:revision>
  <dcterms:created xsi:type="dcterms:W3CDTF">2022-04-23T17:30:03Z</dcterms:created>
  <dcterms:modified xsi:type="dcterms:W3CDTF">2024-09-26T14:54:55Z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ediaServiceImageTags">
    <vt:lpwstr/>
  </property>
  <property fmtid="{D5CDD505-2E9C-101B-9397-08002B2CF9AE}" pid="3" name="ContentTypeId">
    <vt:lpwstr>0x010100F75741674DAB3C4A91D4D4EAF8471F21</vt:lpwstr>
  </property>
</Properties>
</file>