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34"/>
  </p:notesMasterIdLst>
  <p:sldIdLst>
    <p:sldId id="256" r:id="rId5"/>
    <p:sldId id="290" r:id="rId6"/>
    <p:sldId id="402" r:id="rId7"/>
    <p:sldId id="322" r:id="rId8"/>
    <p:sldId id="432" r:id="rId9"/>
    <p:sldId id="476" r:id="rId10"/>
    <p:sldId id="324" r:id="rId11"/>
    <p:sldId id="418" r:id="rId12"/>
    <p:sldId id="477" r:id="rId13"/>
    <p:sldId id="326" r:id="rId14"/>
    <p:sldId id="452" r:id="rId15"/>
    <p:sldId id="460" r:id="rId16"/>
    <p:sldId id="461" r:id="rId17"/>
    <p:sldId id="463" r:id="rId18"/>
    <p:sldId id="466" r:id="rId19"/>
    <p:sldId id="467" r:id="rId20"/>
    <p:sldId id="464" r:id="rId21"/>
    <p:sldId id="478" r:id="rId22"/>
    <p:sldId id="438" r:id="rId23"/>
    <p:sldId id="458" r:id="rId24"/>
    <p:sldId id="480" r:id="rId25"/>
    <p:sldId id="451" r:id="rId26"/>
    <p:sldId id="456" r:id="rId27"/>
    <p:sldId id="433" r:id="rId28"/>
    <p:sldId id="479" r:id="rId29"/>
    <p:sldId id="454" r:id="rId30"/>
    <p:sldId id="457" r:id="rId31"/>
    <p:sldId id="446" r:id="rId32"/>
    <p:sldId id="465" r:id="rId33"/>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594A7F-3816-3951-3C85-66F1D3B2E504}" name="Lundquist, Lisa (OGR)" initials="LL(" userId="S::Lisa.Lundquist@mass.gov::b3613385-8dc9-4ad1-96ee-49a7eb1ff7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C8EA82-4E7B-446A-A8DA-6FF9DC185540}" v="280" dt="2026-09-30T15:15:11.959"/>
    <p1510:client id="{57B06E03-71B1-44CE-8545-1990B427CD33}" v="93" dt="2026-09-30T19:21:40.180"/>
    <p1510:client id="{CF331ED2-B249-4ABE-BF22-695F69169473}" v="345" dt="2026-10-01T15:05:34.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0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ynn, Elizabeth M. (OGR)" userId="5a7a9fb5-3998-496a-b168-d8195a60b44d" providerId="ADAL" clId="{9A945546-2BB9-4F8C-87C1-8DE0BBF13C2D}"/>
    <pc:docChg chg="undo custSel addSld delSld modSld">
      <pc:chgData name="Flynn, Elizabeth M. (OGR)" userId="5a7a9fb5-3998-496a-b168-d8195a60b44d" providerId="ADAL" clId="{9A945546-2BB9-4F8C-87C1-8DE0BBF13C2D}" dt="2026-09-30T19:21:40.180" v="581" actId="255"/>
      <pc:docMkLst>
        <pc:docMk/>
      </pc:docMkLst>
      <pc:sldChg chg="add">
        <pc:chgData name="Flynn, Elizabeth M. (OGR)" userId="5a7a9fb5-3998-496a-b168-d8195a60b44d" providerId="ADAL" clId="{9A945546-2BB9-4F8C-87C1-8DE0BBF13C2D}" dt="2026-09-29T14:28:50.335" v="0"/>
        <pc:sldMkLst>
          <pc:docMk/>
          <pc:sldMk cId="0" sldId="256"/>
        </pc:sldMkLst>
      </pc:sldChg>
      <pc:sldChg chg="add">
        <pc:chgData name="Flynn, Elizabeth M. (OGR)" userId="5a7a9fb5-3998-496a-b168-d8195a60b44d" providerId="ADAL" clId="{9A945546-2BB9-4F8C-87C1-8DE0BBF13C2D}" dt="2026-09-29T14:29:39.035" v="1"/>
        <pc:sldMkLst>
          <pc:docMk/>
          <pc:sldMk cId="0" sldId="290"/>
        </pc:sldMkLst>
      </pc:sldChg>
      <pc:sldChg chg="add">
        <pc:chgData name="Flynn, Elizabeth M. (OGR)" userId="5a7a9fb5-3998-496a-b168-d8195a60b44d" providerId="ADAL" clId="{9A945546-2BB9-4F8C-87C1-8DE0BBF13C2D}" dt="2026-09-29T14:54:31.923" v="8"/>
        <pc:sldMkLst>
          <pc:docMk/>
          <pc:sldMk cId="0" sldId="319"/>
        </pc:sldMkLst>
      </pc:sldChg>
      <pc:sldChg chg="add">
        <pc:chgData name="Flynn, Elizabeth M. (OGR)" userId="5a7a9fb5-3998-496a-b168-d8195a60b44d" providerId="ADAL" clId="{9A945546-2BB9-4F8C-87C1-8DE0BBF13C2D}" dt="2026-09-29T14:38:57.348" v="3"/>
        <pc:sldMkLst>
          <pc:docMk/>
          <pc:sldMk cId="0" sldId="322"/>
        </pc:sldMkLst>
      </pc:sldChg>
      <pc:sldChg chg="add">
        <pc:chgData name="Flynn, Elizabeth M. (OGR)" userId="5a7a9fb5-3998-496a-b168-d8195a60b44d" providerId="ADAL" clId="{9A945546-2BB9-4F8C-87C1-8DE0BBF13C2D}" dt="2026-09-29T14:49:23.171" v="6"/>
        <pc:sldMkLst>
          <pc:docMk/>
          <pc:sldMk cId="0" sldId="324"/>
        </pc:sldMkLst>
      </pc:sldChg>
      <pc:sldChg chg="add">
        <pc:chgData name="Flynn, Elizabeth M. (OGR)" userId="5a7a9fb5-3998-496a-b168-d8195a60b44d" providerId="ADAL" clId="{9A945546-2BB9-4F8C-87C1-8DE0BBF13C2D}" dt="2026-09-29T14:56:37.940" v="9"/>
        <pc:sldMkLst>
          <pc:docMk/>
          <pc:sldMk cId="0" sldId="326"/>
        </pc:sldMkLst>
      </pc:sldChg>
      <pc:sldChg chg="add">
        <pc:chgData name="Flynn, Elizabeth M. (OGR)" userId="5a7a9fb5-3998-496a-b168-d8195a60b44d" providerId="ADAL" clId="{9A945546-2BB9-4F8C-87C1-8DE0BBF13C2D}" dt="2026-09-29T14:31:07.363" v="2"/>
        <pc:sldMkLst>
          <pc:docMk/>
          <pc:sldMk cId="0" sldId="402"/>
        </pc:sldMkLst>
      </pc:sldChg>
      <pc:sldChg chg="add">
        <pc:chgData name="Flynn, Elizabeth M. (OGR)" userId="5a7a9fb5-3998-496a-b168-d8195a60b44d" providerId="ADAL" clId="{9A945546-2BB9-4F8C-87C1-8DE0BBF13C2D}" dt="2026-09-29T14:51:26.260" v="7"/>
        <pc:sldMkLst>
          <pc:docMk/>
          <pc:sldMk cId="0" sldId="418"/>
        </pc:sldMkLst>
      </pc:sldChg>
      <pc:sldChg chg="add">
        <pc:chgData name="Flynn, Elizabeth M. (OGR)" userId="5a7a9fb5-3998-496a-b168-d8195a60b44d" providerId="ADAL" clId="{9A945546-2BB9-4F8C-87C1-8DE0BBF13C2D}" dt="2026-09-29T14:45:18.145" v="4"/>
        <pc:sldMkLst>
          <pc:docMk/>
          <pc:sldMk cId="0" sldId="432"/>
        </pc:sldMkLst>
      </pc:sldChg>
      <pc:sldChg chg="delSp modSp add mod">
        <pc:chgData name="Flynn, Elizabeth M. (OGR)" userId="5a7a9fb5-3998-496a-b168-d8195a60b44d" providerId="ADAL" clId="{9A945546-2BB9-4F8C-87C1-8DE0BBF13C2D}" dt="2026-09-30T18:58:30.639" v="191" actId="20577"/>
        <pc:sldMkLst>
          <pc:docMk/>
          <pc:sldMk cId="0" sldId="433"/>
        </pc:sldMkLst>
        <pc:spChg chg="mod">
          <ac:chgData name="Flynn, Elizabeth M. (OGR)" userId="5a7a9fb5-3998-496a-b168-d8195a60b44d" providerId="ADAL" clId="{9A945546-2BB9-4F8C-87C1-8DE0BBF13C2D}" dt="2026-09-30T18:58:30.639" v="191" actId="20577"/>
          <ac:spMkLst>
            <pc:docMk/>
            <pc:sldMk cId="0" sldId="433"/>
            <ac:spMk id="27651" creationId="{E38AFC49-7BB6-0A23-550B-774F935EAD13}"/>
          </ac:spMkLst>
        </pc:spChg>
        <pc:spChg chg="del mod">
          <ac:chgData name="Flynn, Elizabeth M. (OGR)" userId="5a7a9fb5-3998-496a-b168-d8195a60b44d" providerId="ADAL" clId="{9A945546-2BB9-4F8C-87C1-8DE0BBF13C2D}" dt="2026-09-29T21:10:18.168" v="27" actId="21"/>
          <ac:spMkLst>
            <pc:docMk/>
            <pc:sldMk cId="0" sldId="433"/>
            <ac:spMk id="27652" creationId="{F102A0CF-8957-2148-2AD3-92FDC18209EF}"/>
          </ac:spMkLst>
        </pc:spChg>
      </pc:sldChg>
      <pc:sldChg chg="modSp add mod">
        <pc:chgData name="Flynn, Elizabeth M. (OGR)" userId="5a7a9fb5-3998-496a-b168-d8195a60b44d" providerId="ADAL" clId="{9A945546-2BB9-4F8C-87C1-8DE0BBF13C2D}" dt="2026-09-30T18:42:02.266" v="107" actId="20577"/>
        <pc:sldMkLst>
          <pc:docMk/>
          <pc:sldMk cId="0" sldId="438"/>
        </pc:sldMkLst>
        <pc:spChg chg="mod">
          <ac:chgData name="Flynn, Elizabeth M. (OGR)" userId="5a7a9fb5-3998-496a-b168-d8195a60b44d" providerId="ADAL" clId="{9A945546-2BB9-4F8C-87C1-8DE0BBF13C2D}" dt="2026-09-30T18:42:02.266" v="107" actId="20577"/>
          <ac:spMkLst>
            <pc:docMk/>
            <pc:sldMk cId="0" sldId="438"/>
            <ac:spMk id="3" creationId="{13328913-D14E-23F4-F9E4-96D5979C645D}"/>
          </ac:spMkLst>
        </pc:spChg>
      </pc:sldChg>
      <pc:sldChg chg="modSp mod modNotesTx">
        <pc:chgData name="Flynn, Elizabeth M. (OGR)" userId="5a7a9fb5-3998-496a-b168-d8195a60b44d" providerId="ADAL" clId="{9A945546-2BB9-4F8C-87C1-8DE0BBF13C2D}" dt="2026-09-30T14:34:41.800" v="82" actId="20577"/>
        <pc:sldMkLst>
          <pc:docMk/>
          <pc:sldMk cId="3440223291" sldId="446"/>
        </pc:sldMkLst>
        <pc:spChg chg="mod">
          <ac:chgData name="Flynn, Elizabeth M. (OGR)" userId="5a7a9fb5-3998-496a-b168-d8195a60b44d" providerId="ADAL" clId="{9A945546-2BB9-4F8C-87C1-8DE0BBF13C2D}" dt="2026-09-30T14:34:41.800" v="82" actId="20577"/>
          <ac:spMkLst>
            <pc:docMk/>
            <pc:sldMk cId="3440223291" sldId="446"/>
            <ac:spMk id="2" creationId="{DDDD0E48-7300-4623-842C-5247A5254F52}"/>
          </ac:spMkLst>
        </pc:spChg>
      </pc:sldChg>
      <pc:sldChg chg="modSp modNotesTx">
        <pc:chgData name="Flynn, Elizabeth M. (OGR)" userId="5a7a9fb5-3998-496a-b168-d8195a60b44d" providerId="ADAL" clId="{9A945546-2BB9-4F8C-87C1-8DE0BBF13C2D}" dt="2026-09-30T18:55:45.797" v="188" actId="20577"/>
        <pc:sldMkLst>
          <pc:docMk/>
          <pc:sldMk cId="3798013337" sldId="451"/>
        </pc:sldMkLst>
        <pc:spChg chg="mod">
          <ac:chgData name="Flynn, Elizabeth M. (OGR)" userId="5a7a9fb5-3998-496a-b168-d8195a60b44d" providerId="ADAL" clId="{9A945546-2BB9-4F8C-87C1-8DE0BBF13C2D}" dt="2026-09-29T16:32:46.528" v="10"/>
          <ac:spMkLst>
            <pc:docMk/>
            <pc:sldMk cId="3798013337" sldId="451"/>
            <ac:spMk id="6" creationId="{B208F445-A760-4E39-58B4-5E7A3D228DBD}"/>
          </ac:spMkLst>
        </pc:spChg>
      </pc:sldChg>
      <pc:sldChg chg="modSp">
        <pc:chgData name="Flynn, Elizabeth M. (OGR)" userId="5a7a9fb5-3998-496a-b168-d8195a60b44d" providerId="ADAL" clId="{9A945546-2BB9-4F8C-87C1-8DE0BBF13C2D}" dt="2026-09-29T16:36:44.411" v="12"/>
        <pc:sldMkLst>
          <pc:docMk/>
          <pc:sldMk cId="665331559" sldId="456"/>
        </pc:sldMkLst>
        <pc:spChg chg="mod">
          <ac:chgData name="Flynn, Elizabeth M. (OGR)" userId="5a7a9fb5-3998-496a-b168-d8195a60b44d" providerId="ADAL" clId="{9A945546-2BB9-4F8C-87C1-8DE0BBF13C2D}" dt="2026-09-29T16:36:44.411" v="12"/>
          <ac:spMkLst>
            <pc:docMk/>
            <pc:sldMk cId="665331559" sldId="456"/>
            <ac:spMk id="3" creationId="{8812D5B3-3781-28B7-4797-05C229909EC2}"/>
          </ac:spMkLst>
        </pc:spChg>
        <pc:spChg chg="mod">
          <ac:chgData name="Flynn, Elizabeth M. (OGR)" userId="5a7a9fb5-3998-496a-b168-d8195a60b44d" providerId="ADAL" clId="{9A945546-2BB9-4F8C-87C1-8DE0BBF13C2D}" dt="2026-09-29T16:35:27.610" v="11"/>
          <ac:spMkLst>
            <pc:docMk/>
            <pc:sldMk cId="665331559" sldId="456"/>
            <ac:spMk id="5" creationId="{F4848B7E-A302-5A27-F928-91435A85C9C5}"/>
          </ac:spMkLst>
        </pc:spChg>
      </pc:sldChg>
      <pc:sldChg chg="modSp del mod">
        <pc:chgData name="Flynn, Elizabeth M. (OGR)" userId="5a7a9fb5-3998-496a-b168-d8195a60b44d" providerId="ADAL" clId="{9A945546-2BB9-4F8C-87C1-8DE0BBF13C2D}" dt="2026-09-30T18:55:23.694" v="187" actId="2696"/>
        <pc:sldMkLst>
          <pc:docMk/>
          <pc:sldMk cId="733331361" sldId="459"/>
        </pc:sldMkLst>
        <pc:spChg chg="mod">
          <ac:chgData name="Flynn, Elizabeth M. (OGR)" userId="5a7a9fb5-3998-496a-b168-d8195a60b44d" providerId="ADAL" clId="{9A945546-2BB9-4F8C-87C1-8DE0BBF13C2D}" dt="2026-09-30T18:51:30.527" v="135" actId="20577"/>
          <ac:spMkLst>
            <pc:docMk/>
            <pc:sldMk cId="733331361" sldId="459"/>
            <ac:spMk id="2" creationId="{3D5AAB89-3815-746D-D8D1-9A308A24E47D}"/>
          </ac:spMkLst>
        </pc:spChg>
      </pc:sldChg>
      <pc:sldChg chg="modSp mod">
        <pc:chgData name="Flynn, Elizabeth M. (OGR)" userId="5a7a9fb5-3998-496a-b168-d8195a60b44d" providerId="ADAL" clId="{9A945546-2BB9-4F8C-87C1-8DE0BBF13C2D}" dt="2026-09-30T19:21:40.180" v="581" actId="255"/>
        <pc:sldMkLst>
          <pc:docMk/>
          <pc:sldMk cId="605836157" sldId="464"/>
        </pc:sldMkLst>
        <pc:spChg chg="mod">
          <ac:chgData name="Flynn, Elizabeth M. (OGR)" userId="5a7a9fb5-3998-496a-b168-d8195a60b44d" providerId="ADAL" clId="{9A945546-2BB9-4F8C-87C1-8DE0BBF13C2D}" dt="2026-09-30T19:21:40.180" v="581" actId="255"/>
          <ac:spMkLst>
            <pc:docMk/>
            <pc:sldMk cId="605836157" sldId="464"/>
            <ac:spMk id="3" creationId="{FF608D36-A004-F686-EC8D-2BE0CC69C615}"/>
          </ac:spMkLst>
        </pc:spChg>
      </pc:sldChg>
      <pc:sldChg chg="modSp mod">
        <pc:chgData name="Flynn, Elizabeth M. (OGR)" userId="5a7a9fb5-3998-496a-b168-d8195a60b44d" providerId="ADAL" clId="{9A945546-2BB9-4F8C-87C1-8DE0BBF13C2D}" dt="2026-09-30T19:20:40.432" v="580" actId="20577"/>
        <pc:sldMkLst>
          <pc:docMk/>
          <pc:sldMk cId="343806255" sldId="465"/>
        </pc:sldMkLst>
        <pc:spChg chg="mod">
          <ac:chgData name="Flynn, Elizabeth M. (OGR)" userId="5a7a9fb5-3998-496a-b168-d8195a60b44d" providerId="ADAL" clId="{9A945546-2BB9-4F8C-87C1-8DE0BBF13C2D}" dt="2026-09-30T19:19:54.258" v="576" actId="20577"/>
          <ac:spMkLst>
            <pc:docMk/>
            <pc:sldMk cId="343806255" sldId="465"/>
            <ac:spMk id="2" creationId="{FD3C6E1A-34FB-73F9-AB79-762347DFDF25}"/>
          </ac:spMkLst>
        </pc:spChg>
        <pc:spChg chg="mod">
          <ac:chgData name="Flynn, Elizabeth M. (OGR)" userId="5a7a9fb5-3998-496a-b168-d8195a60b44d" providerId="ADAL" clId="{9A945546-2BB9-4F8C-87C1-8DE0BBF13C2D}" dt="2026-09-29T20:05:16.822" v="14"/>
          <ac:spMkLst>
            <pc:docMk/>
            <pc:sldMk cId="343806255" sldId="465"/>
            <ac:spMk id="3" creationId="{197591F3-B1FA-0286-A67D-B7096FE413A9}"/>
          </ac:spMkLst>
        </pc:spChg>
        <pc:spChg chg="mod">
          <ac:chgData name="Flynn, Elizabeth M. (OGR)" userId="5a7a9fb5-3998-496a-b168-d8195a60b44d" providerId="ADAL" clId="{9A945546-2BB9-4F8C-87C1-8DE0BBF13C2D}" dt="2026-09-30T19:20:40.432" v="580" actId="20577"/>
          <ac:spMkLst>
            <pc:docMk/>
            <pc:sldMk cId="343806255" sldId="465"/>
            <ac:spMk id="5" creationId="{D03F5537-3139-B5F1-B3E3-483D86911075}"/>
          </ac:spMkLst>
        </pc:spChg>
        <pc:picChg chg="mod">
          <ac:chgData name="Flynn, Elizabeth M. (OGR)" userId="5a7a9fb5-3998-496a-b168-d8195a60b44d" providerId="ADAL" clId="{9A945546-2BB9-4F8C-87C1-8DE0BBF13C2D}" dt="2026-09-30T19:19:33.590" v="566" actId="1076"/>
          <ac:picMkLst>
            <pc:docMk/>
            <pc:sldMk cId="343806255" sldId="465"/>
            <ac:picMk id="7" creationId="{5DC465B9-E7A0-31CF-110F-E48597AE5E3C}"/>
          </ac:picMkLst>
        </pc:picChg>
      </pc:sldChg>
      <pc:sldChg chg="modSp">
        <pc:chgData name="Flynn, Elizabeth M. (OGR)" userId="5a7a9fb5-3998-496a-b168-d8195a60b44d" providerId="ADAL" clId="{9A945546-2BB9-4F8C-87C1-8DE0BBF13C2D}" dt="2026-09-29T20:23:44.127" v="16"/>
        <pc:sldMkLst>
          <pc:docMk/>
          <pc:sldMk cId="3550057448" sldId="466"/>
        </pc:sldMkLst>
        <pc:spChg chg="mod">
          <ac:chgData name="Flynn, Elizabeth M. (OGR)" userId="5a7a9fb5-3998-496a-b168-d8195a60b44d" providerId="ADAL" clId="{9A945546-2BB9-4F8C-87C1-8DE0BBF13C2D}" dt="2026-09-29T20:23:44.127" v="16"/>
          <ac:spMkLst>
            <pc:docMk/>
            <pc:sldMk cId="3550057448" sldId="466"/>
            <ac:spMk id="3" creationId="{3581D40B-3FCF-A6CE-CEAB-1F7BD635B7BC}"/>
          </ac:spMkLst>
        </pc:spChg>
      </pc:sldChg>
      <pc:sldChg chg="add">
        <pc:chgData name="Flynn, Elizabeth M. (OGR)" userId="5a7a9fb5-3998-496a-b168-d8195a60b44d" providerId="ADAL" clId="{9A945546-2BB9-4F8C-87C1-8DE0BBF13C2D}" dt="2026-09-29T14:47:28.516" v="5"/>
        <pc:sldMkLst>
          <pc:docMk/>
          <pc:sldMk cId="1260877474" sldId="476"/>
        </pc:sldMkLst>
      </pc:sldChg>
      <pc:sldChg chg="add">
        <pc:chgData name="Flynn, Elizabeth M. (OGR)" userId="5a7a9fb5-3998-496a-b168-d8195a60b44d" providerId="ADAL" clId="{9A945546-2BB9-4F8C-87C1-8DE0BBF13C2D}" dt="2026-09-29T20:14:52.696" v="15"/>
        <pc:sldMkLst>
          <pc:docMk/>
          <pc:sldMk cId="0" sldId="477"/>
        </pc:sldMkLst>
      </pc:sldChg>
      <pc:sldChg chg="delSp add">
        <pc:chgData name="Flynn, Elizabeth M. (OGR)" userId="5a7a9fb5-3998-496a-b168-d8195a60b44d" providerId="ADAL" clId="{9A945546-2BB9-4F8C-87C1-8DE0BBF13C2D}" dt="2026-09-29T20:40:02.822" v="19" actId="478"/>
        <pc:sldMkLst>
          <pc:docMk/>
          <pc:sldMk cId="3022267080" sldId="478"/>
        </pc:sldMkLst>
        <pc:spChg chg="del">
          <ac:chgData name="Flynn, Elizabeth M. (OGR)" userId="5a7a9fb5-3998-496a-b168-d8195a60b44d" providerId="ADAL" clId="{9A945546-2BB9-4F8C-87C1-8DE0BBF13C2D}" dt="2026-09-29T20:40:02.822" v="19" actId="478"/>
          <ac:spMkLst>
            <pc:docMk/>
            <pc:sldMk cId="3022267080" sldId="478"/>
            <ac:spMk id="37892" creationId="{D585C0F8-1C00-7273-1FE7-BE4519058F79}"/>
          </ac:spMkLst>
        </pc:spChg>
      </pc:sldChg>
      <pc:sldChg chg="modSp add">
        <pc:chgData name="Flynn, Elizabeth M. (OGR)" userId="5a7a9fb5-3998-496a-b168-d8195a60b44d" providerId="ADAL" clId="{9A945546-2BB9-4F8C-87C1-8DE0BBF13C2D}" dt="2026-09-29T20:49:47.837" v="23"/>
        <pc:sldMkLst>
          <pc:docMk/>
          <pc:sldMk cId="1017509523" sldId="479"/>
        </pc:sldMkLst>
        <pc:spChg chg="mod">
          <ac:chgData name="Flynn, Elizabeth M. (OGR)" userId="5a7a9fb5-3998-496a-b168-d8195a60b44d" providerId="ADAL" clId="{9A945546-2BB9-4F8C-87C1-8DE0BBF13C2D}" dt="2026-09-29T20:49:47.837" v="23"/>
          <ac:spMkLst>
            <pc:docMk/>
            <pc:sldMk cId="1017509523" sldId="479"/>
            <ac:spMk id="6" creationId="{E65F3237-24E5-4CC6-A9FD-3E13A75F28A7}"/>
          </ac:spMkLst>
        </pc:spChg>
      </pc:sldChg>
      <pc:sldChg chg="modSp add mod">
        <pc:chgData name="Flynn, Elizabeth M. (OGR)" userId="5a7a9fb5-3998-496a-b168-d8195a60b44d" providerId="ADAL" clId="{9A945546-2BB9-4F8C-87C1-8DE0BBF13C2D}" dt="2026-09-30T19:15:44.594" v="326" actId="255"/>
        <pc:sldMkLst>
          <pc:docMk/>
          <pc:sldMk cId="3992910808" sldId="480"/>
        </pc:sldMkLst>
        <pc:spChg chg="mod">
          <ac:chgData name="Flynn, Elizabeth M. (OGR)" userId="5a7a9fb5-3998-496a-b168-d8195a60b44d" providerId="ADAL" clId="{9A945546-2BB9-4F8C-87C1-8DE0BBF13C2D}" dt="2026-09-30T19:10:00.847" v="203" actId="20577"/>
          <ac:spMkLst>
            <pc:docMk/>
            <pc:sldMk cId="3992910808" sldId="480"/>
            <ac:spMk id="2" creationId="{F71E72CE-551A-C816-6BB0-4DA46BE285B7}"/>
          </ac:spMkLst>
        </pc:spChg>
        <pc:spChg chg="mod">
          <ac:chgData name="Flynn, Elizabeth M. (OGR)" userId="5a7a9fb5-3998-496a-b168-d8195a60b44d" providerId="ADAL" clId="{9A945546-2BB9-4F8C-87C1-8DE0BBF13C2D}" dt="2026-09-30T19:15:44.594" v="326" actId="255"/>
          <ac:spMkLst>
            <pc:docMk/>
            <pc:sldMk cId="3992910808" sldId="480"/>
            <ac:spMk id="3" creationId="{61848071-5699-BDE0-12F1-5CD25B0765A6}"/>
          </ac:spMkLst>
        </pc:spChg>
      </pc:sldChg>
    </pc:docChg>
  </pc:docChgLst>
  <pc:docChgLst>
    <pc:chgData name="Algarin, Renee P. (OGR)" userId="75b8c286-04ad-42c7-bc22-c766bb03987e" providerId="ADAL" clId="{A4D1589B-DC9B-4CC0-9C0F-2E4A77CA11B6}"/>
    <pc:docChg chg="undo custSel modSld">
      <pc:chgData name="Algarin, Renee P. (OGR)" userId="75b8c286-04ad-42c7-bc22-c766bb03987e" providerId="ADAL" clId="{A4D1589B-DC9B-4CC0-9C0F-2E4A77CA11B6}" dt="2026-10-01T15:05:34.688" v="344" actId="20577"/>
      <pc:docMkLst>
        <pc:docMk/>
      </pc:docMkLst>
      <pc:sldChg chg="modSp mod">
        <pc:chgData name="Algarin, Renee P. (OGR)" userId="75b8c286-04ad-42c7-bc22-c766bb03987e" providerId="ADAL" clId="{A4D1589B-DC9B-4CC0-9C0F-2E4A77CA11B6}" dt="2026-09-30T14:44:01.459" v="2" actId="207"/>
        <pc:sldMkLst>
          <pc:docMk/>
          <pc:sldMk cId="0" sldId="256"/>
        </pc:sldMkLst>
        <pc:spChg chg="mod">
          <ac:chgData name="Algarin, Renee P. (OGR)" userId="75b8c286-04ad-42c7-bc22-c766bb03987e" providerId="ADAL" clId="{A4D1589B-DC9B-4CC0-9C0F-2E4A77CA11B6}" dt="2026-09-30T14:43:53.268" v="0" actId="207"/>
          <ac:spMkLst>
            <pc:docMk/>
            <pc:sldMk cId="0" sldId="256"/>
            <ac:spMk id="5122" creationId="{B91F584D-CBCC-8019-E3C4-0B6DCE61B5E0}"/>
          </ac:spMkLst>
        </pc:spChg>
        <pc:spChg chg="mod">
          <ac:chgData name="Algarin, Renee P. (OGR)" userId="75b8c286-04ad-42c7-bc22-c766bb03987e" providerId="ADAL" clId="{A4D1589B-DC9B-4CC0-9C0F-2E4A77CA11B6}" dt="2026-09-30T14:44:01.459" v="2" actId="207"/>
          <ac:spMkLst>
            <pc:docMk/>
            <pc:sldMk cId="0" sldId="256"/>
            <ac:spMk id="5124" creationId="{F3827598-F3F7-0FCF-A122-BCA3E3567C29}"/>
          </ac:spMkLst>
        </pc:spChg>
      </pc:sldChg>
      <pc:sldChg chg="modSp mod">
        <pc:chgData name="Algarin, Renee P. (OGR)" userId="75b8c286-04ad-42c7-bc22-c766bb03987e" providerId="ADAL" clId="{A4D1589B-DC9B-4CC0-9C0F-2E4A77CA11B6}" dt="2026-09-30T14:44:19.590" v="6" actId="114"/>
        <pc:sldMkLst>
          <pc:docMk/>
          <pc:sldMk cId="0" sldId="290"/>
        </pc:sldMkLst>
        <pc:spChg chg="mod">
          <ac:chgData name="Algarin, Renee P. (OGR)" userId="75b8c286-04ad-42c7-bc22-c766bb03987e" providerId="ADAL" clId="{A4D1589B-DC9B-4CC0-9C0F-2E4A77CA11B6}" dt="2026-09-30T14:44:19.590" v="6" actId="114"/>
          <ac:spMkLst>
            <pc:docMk/>
            <pc:sldMk cId="0" sldId="290"/>
            <ac:spMk id="7170" creationId="{204777D3-08B7-F909-6D2B-F52C5D597641}"/>
          </ac:spMkLst>
        </pc:spChg>
      </pc:sldChg>
      <pc:sldChg chg="modSp mod">
        <pc:chgData name="Algarin, Renee P. (OGR)" userId="75b8c286-04ad-42c7-bc22-c766bb03987e" providerId="ADAL" clId="{A4D1589B-DC9B-4CC0-9C0F-2E4A77CA11B6}" dt="2026-09-30T15:25:43.816" v="234" actId="20577"/>
        <pc:sldMkLst>
          <pc:docMk/>
          <pc:sldMk cId="0" sldId="322"/>
        </pc:sldMkLst>
        <pc:spChg chg="mod">
          <ac:chgData name="Algarin, Renee P. (OGR)" userId="75b8c286-04ad-42c7-bc22-c766bb03987e" providerId="ADAL" clId="{A4D1589B-DC9B-4CC0-9C0F-2E4A77CA11B6}" dt="2026-09-30T14:49:01.440" v="60" actId="113"/>
          <ac:spMkLst>
            <pc:docMk/>
            <pc:sldMk cId="0" sldId="322"/>
            <ac:spMk id="13314" creationId="{C22ADBA2-042A-25DD-9438-502545AA38AF}"/>
          </ac:spMkLst>
        </pc:spChg>
        <pc:spChg chg="mod">
          <ac:chgData name="Algarin, Renee P. (OGR)" userId="75b8c286-04ad-42c7-bc22-c766bb03987e" providerId="ADAL" clId="{A4D1589B-DC9B-4CC0-9C0F-2E4A77CA11B6}" dt="2026-09-30T15:25:43.816" v="234" actId="20577"/>
          <ac:spMkLst>
            <pc:docMk/>
            <pc:sldMk cId="0" sldId="322"/>
            <ac:spMk id="16388" creationId="{2C866EEB-E161-51D0-0A03-B75EC3DFCE59}"/>
          </ac:spMkLst>
        </pc:spChg>
      </pc:sldChg>
      <pc:sldChg chg="modSp mod">
        <pc:chgData name="Algarin, Renee P. (OGR)" userId="75b8c286-04ad-42c7-bc22-c766bb03987e" providerId="ADAL" clId="{A4D1589B-DC9B-4CC0-9C0F-2E4A77CA11B6}" dt="2026-09-30T15:27:24.792" v="241" actId="20577"/>
        <pc:sldMkLst>
          <pc:docMk/>
          <pc:sldMk cId="0" sldId="324"/>
        </pc:sldMkLst>
        <pc:spChg chg="mod">
          <ac:chgData name="Algarin, Renee P. (OGR)" userId="75b8c286-04ad-42c7-bc22-c766bb03987e" providerId="ADAL" clId="{A4D1589B-DC9B-4CC0-9C0F-2E4A77CA11B6}" dt="2026-09-30T14:49:43.071" v="76" actId="27636"/>
          <ac:spMkLst>
            <pc:docMk/>
            <pc:sldMk cId="0" sldId="324"/>
            <ac:spMk id="21506" creationId="{0F71BCF7-3FFE-B638-1455-163A786EFD74}"/>
          </ac:spMkLst>
        </pc:spChg>
        <pc:spChg chg="mod">
          <ac:chgData name="Algarin, Renee P. (OGR)" userId="75b8c286-04ad-42c7-bc22-c766bb03987e" providerId="ADAL" clId="{A4D1589B-DC9B-4CC0-9C0F-2E4A77CA11B6}" dt="2026-09-30T15:27:24.792" v="241" actId="20577"/>
          <ac:spMkLst>
            <pc:docMk/>
            <pc:sldMk cId="0" sldId="324"/>
            <ac:spMk id="21508" creationId="{5779F4EA-70D0-FD50-1C00-9AA4D2A03A3F}"/>
          </ac:spMkLst>
        </pc:spChg>
      </pc:sldChg>
      <pc:sldChg chg="modSp mod">
        <pc:chgData name="Algarin, Renee P. (OGR)" userId="75b8c286-04ad-42c7-bc22-c766bb03987e" providerId="ADAL" clId="{A4D1589B-DC9B-4CC0-9C0F-2E4A77CA11B6}" dt="2026-09-30T14:50:49.481" v="99" actId="403"/>
        <pc:sldMkLst>
          <pc:docMk/>
          <pc:sldMk cId="0" sldId="326"/>
        </pc:sldMkLst>
        <pc:spChg chg="mod">
          <ac:chgData name="Algarin, Renee P. (OGR)" userId="75b8c286-04ad-42c7-bc22-c766bb03987e" providerId="ADAL" clId="{A4D1589B-DC9B-4CC0-9C0F-2E4A77CA11B6}" dt="2026-09-30T14:50:49.481" v="99" actId="403"/>
          <ac:spMkLst>
            <pc:docMk/>
            <pc:sldMk cId="0" sldId="326"/>
            <ac:spMk id="23554" creationId="{4202822B-7F33-E475-6489-E1F4A52EC2F0}"/>
          </ac:spMkLst>
        </pc:spChg>
      </pc:sldChg>
      <pc:sldChg chg="modSp mod">
        <pc:chgData name="Algarin, Renee P. (OGR)" userId="75b8c286-04ad-42c7-bc22-c766bb03987e" providerId="ADAL" clId="{A4D1589B-DC9B-4CC0-9C0F-2E4A77CA11B6}" dt="2026-09-30T15:25:53.705" v="235" actId="20577"/>
        <pc:sldMkLst>
          <pc:docMk/>
          <pc:sldMk cId="0" sldId="402"/>
        </pc:sldMkLst>
        <pc:spChg chg="mod">
          <ac:chgData name="Algarin, Renee P. (OGR)" userId="75b8c286-04ad-42c7-bc22-c766bb03987e" providerId="ADAL" clId="{A4D1589B-DC9B-4CC0-9C0F-2E4A77CA11B6}" dt="2026-09-30T14:44:12.563" v="5" actId="114"/>
          <ac:spMkLst>
            <pc:docMk/>
            <pc:sldMk cId="0" sldId="402"/>
            <ac:spMk id="9218" creationId="{5F111AD5-C2CA-6D4C-B6FA-B418BD4BB8F7}"/>
          </ac:spMkLst>
        </pc:spChg>
        <pc:spChg chg="mod">
          <ac:chgData name="Algarin, Renee P. (OGR)" userId="75b8c286-04ad-42c7-bc22-c766bb03987e" providerId="ADAL" clId="{A4D1589B-DC9B-4CC0-9C0F-2E4A77CA11B6}" dt="2026-09-30T15:25:53.705" v="235" actId="20577"/>
          <ac:spMkLst>
            <pc:docMk/>
            <pc:sldMk cId="0" sldId="402"/>
            <ac:spMk id="9219" creationId="{91101F90-79C4-A63B-9BFF-DBBE4C5E2490}"/>
          </ac:spMkLst>
        </pc:spChg>
      </pc:sldChg>
      <pc:sldChg chg="modSp mod">
        <pc:chgData name="Algarin, Renee P. (OGR)" userId="75b8c286-04ad-42c7-bc22-c766bb03987e" providerId="ADAL" clId="{A4D1589B-DC9B-4CC0-9C0F-2E4A77CA11B6}" dt="2026-09-30T14:50:04.054" v="85" actId="27636"/>
        <pc:sldMkLst>
          <pc:docMk/>
          <pc:sldMk cId="0" sldId="418"/>
        </pc:sldMkLst>
        <pc:spChg chg="mod">
          <ac:chgData name="Algarin, Renee P. (OGR)" userId="75b8c286-04ad-42c7-bc22-c766bb03987e" providerId="ADAL" clId="{A4D1589B-DC9B-4CC0-9C0F-2E4A77CA11B6}" dt="2026-09-30T14:50:04.054" v="85" actId="27636"/>
          <ac:spMkLst>
            <pc:docMk/>
            <pc:sldMk cId="0" sldId="418"/>
            <ac:spMk id="15362" creationId="{47208E0E-7A32-89D7-82D9-5A309152B209}"/>
          </ac:spMkLst>
        </pc:spChg>
      </pc:sldChg>
      <pc:sldChg chg="modSp mod">
        <pc:chgData name="Algarin, Renee P. (OGR)" userId="75b8c286-04ad-42c7-bc22-c766bb03987e" providerId="ADAL" clId="{A4D1589B-DC9B-4CC0-9C0F-2E4A77CA11B6}" dt="2026-09-30T15:25:31.505" v="231" actId="20577"/>
        <pc:sldMkLst>
          <pc:docMk/>
          <pc:sldMk cId="0" sldId="432"/>
        </pc:sldMkLst>
        <pc:spChg chg="mod">
          <ac:chgData name="Algarin, Renee P. (OGR)" userId="75b8c286-04ad-42c7-bc22-c766bb03987e" providerId="ADAL" clId="{A4D1589B-DC9B-4CC0-9C0F-2E4A77CA11B6}" dt="2026-09-30T14:49:07.297" v="62" actId="403"/>
          <ac:spMkLst>
            <pc:docMk/>
            <pc:sldMk cId="0" sldId="432"/>
            <ac:spMk id="19458" creationId="{2C14FF6D-6A41-11E7-0CC0-43887E46A360}"/>
          </ac:spMkLst>
        </pc:spChg>
        <pc:spChg chg="mod">
          <ac:chgData name="Algarin, Renee P. (OGR)" userId="75b8c286-04ad-42c7-bc22-c766bb03987e" providerId="ADAL" clId="{A4D1589B-DC9B-4CC0-9C0F-2E4A77CA11B6}" dt="2026-09-30T15:25:31.505" v="231" actId="20577"/>
          <ac:spMkLst>
            <pc:docMk/>
            <pc:sldMk cId="0" sldId="432"/>
            <ac:spMk id="19459" creationId="{03EF6905-9B7A-F407-1D6B-2ED1252CE324}"/>
          </ac:spMkLst>
        </pc:spChg>
      </pc:sldChg>
      <pc:sldChg chg="modSp mod">
        <pc:chgData name="Algarin, Renee P. (OGR)" userId="75b8c286-04ad-42c7-bc22-c766bb03987e" providerId="ADAL" clId="{A4D1589B-DC9B-4CC0-9C0F-2E4A77CA11B6}" dt="2026-09-30T14:46:20.611" v="34" actId="114"/>
        <pc:sldMkLst>
          <pc:docMk/>
          <pc:sldMk cId="0" sldId="433"/>
        </pc:sldMkLst>
        <pc:spChg chg="mod">
          <ac:chgData name="Algarin, Renee P. (OGR)" userId="75b8c286-04ad-42c7-bc22-c766bb03987e" providerId="ADAL" clId="{A4D1589B-DC9B-4CC0-9C0F-2E4A77CA11B6}" dt="2026-09-30T14:46:20.611" v="34" actId="114"/>
          <ac:spMkLst>
            <pc:docMk/>
            <pc:sldMk cId="0" sldId="433"/>
            <ac:spMk id="27650" creationId="{90FA2535-5078-DDE3-3F23-A1828DCCC100}"/>
          </ac:spMkLst>
        </pc:spChg>
      </pc:sldChg>
      <pc:sldChg chg="modSp mod">
        <pc:chgData name="Algarin, Renee P. (OGR)" userId="75b8c286-04ad-42c7-bc22-c766bb03987e" providerId="ADAL" clId="{A4D1589B-DC9B-4CC0-9C0F-2E4A77CA11B6}" dt="2026-09-30T15:37:13.299" v="319" actId="20577"/>
        <pc:sldMkLst>
          <pc:docMk/>
          <pc:sldMk cId="0" sldId="438"/>
        </pc:sldMkLst>
        <pc:spChg chg="mod">
          <ac:chgData name="Algarin, Renee P. (OGR)" userId="75b8c286-04ad-42c7-bc22-c766bb03987e" providerId="ADAL" clId="{A4D1589B-DC9B-4CC0-9C0F-2E4A77CA11B6}" dt="2026-09-30T15:37:13.299" v="319" actId="20577"/>
          <ac:spMkLst>
            <pc:docMk/>
            <pc:sldMk cId="0" sldId="438"/>
            <ac:spMk id="3" creationId="{13328913-D14E-23F4-F9E4-96D5979C645D}"/>
          </ac:spMkLst>
        </pc:spChg>
        <pc:spChg chg="mod">
          <ac:chgData name="Algarin, Renee P. (OGR)" userId="75b8c286-04ad-42c7-bc22-c766bb03987e" providerId="ADAL" clId="{A4D1589B-DC9B-4CC0-9C0F-2E4A77CA11B6}" dt="2026-09-30T15:17:42.392" v="149" actId="1076"/>
          <ac:spMkLst>
            <pc:docMk/>
            <pc:sldMk cId="0" sldId="438"/>
            <ac:spMk id="37890" creationId="{6BA535E1-CCB1-ED24-0FEB-0F0CE231368B}"/>
          </ac:spMkLst>
        </pc:spChg>
      </pc:sldChg>
      <pc:sldChg chg="modSp mod">
        <pc:chgData name="Algarin, Renee P. (OGR)" userId="75b8c286-04ad-42c7-bc22-c766bb03987e" providerId="ADAL" clId="{A4D1589B-DC9B-4CC0-9C0F-2E4A77CA11B6}" dt="2026-10-01T15:05:34.688" v="344" actId="20577"/>
        <pc:sldMkLst>
          <pc:docMk/>
          <pc:sldMk cId="3440223291" sldId="446"/>
        </pc:sldMkLst>
        <pc:spChg chg="mod">
          <ac:chgData name="Algarin, Renee P. (OGR)" userId="75b8c286-04ad-42c7-bc22-c766bb03987e" providerId="ADAL" clId="{A4D1589B-DC9B-4CC0-9C0F-2E4A77CA11B6}" dt="2026-10-01T15:05:34.688" v="344" actId="20577"/>
          <ac:spMkLst>
            <pc:docMk/>
            <pc:sldMk cId="3440223291" sldId="446"/>
            <ac:spMk id="2" creationId="{DDDD0E48-7300-4623-842C-5247A5254F52}"/>
          </ac:spMkLst>
        </pc:spChg>
        <pc:spChg chg="mod">
          <ac:chgData name="Algarin, Renee P. (OGR)" userId="75b8c286-04ad-42c7-bc22-c766bb03987e" providerId="ADAL" clId="{A4D1589B-DC9B-4CC0-9C0F-2E4A77CA11B6}" dt="2026-09-30T16:11:47.894" v="339" actId="1076"/>
          <ac:spMkLst>
            <pc:docMk/>
            <pc:sldMk cId="3440223291" sldId="446"/>
            <ac:spMk id="3" creationId="{00000000-0000-0000-0000-000000000000}"/>
          </ac:spMkLst>
        </pc:spChg>
      </pc:sldChg>
      <pc:sldChg chg="delSp modSp mod">
        <pc:chgData name="Algarin, Renee P. (OGR)" userId="75b8c286-04ad-42c7-bc22-c766bb03987e" providerId="ADAL" clId="{A4D1589B-DC9B-4CC0-9C0F-2E4A77CA11B6}" dt="2026-09-30T16:09:18.285" v="331" actId="20577"/>
        <pc:sldMkLst>
          <pc:docMk/>
          <pc:sldMk cId="3798013337" sldId="451"/>
        </pc:sldMkLst>
        <pc:spChg chg="mod">
          <ac:chgData name="Algarin, Renee P. (OGR)" userId="75b8c286-04ad-42c7-bc22-c766bb03987e" providerId="ADAL" clId="{A4D1589B-DC9B-4CC0-9C0F-2E4A77CA11B6}" dt="2026-09-30T14:48:17.170" v="52" actId="403"/>
          <ac:spMkLst>
            <pc:docMk/>
            <pc:sldMk cId="3798013337" sldId="451"/>
            <ac:spMk id="2" creationId="{EC5E990B-6162-AA4B-9BDF-2CC481592B2B}"/>
          </ac:spMkLst>
        </pc:spChg>
        <pc:spChg chg="mod">
          <ac:chgData name="Algarin, Renee P. (OGR)" userId="75b8c286-04ad-42c7-bc22-c766bb03987e" providerId="ADAL" clId="{A4D1589B-DC9B-4CC0-9C0F-2E4A77CA11B6}" dt="2026-09-30T14:46:09.113" v="31" actId="207"/>
          <ac:spMkLst>
            <pc:docMk/>
            <pc:sldMk cId="3798013337" sldId="451"/>
            <ac:spMk id="3" creationId="{557FF584-2A82-3DA3-A293-A4EDCB533E1E}"/>
          </ac:spMkLst>
        </pc:spChg>
        <pc:spChg chg="mod">
          <ac:chgData name="Algarin, Renee P. (OGR)" userId="75b8c286-04ad-42c7-bc22-c766bb03987e" providerId="ADAL" clId="{A4D1589B-DC9B-4CC0-9C0F-2E4A77CA11B6}" dt="2026-09-30T16:09:18.285" v="331" actId="20577"/>
          <ac:spMkLst>
            <pc:docMk/>
            <pc:sldMk cId="3798013337" sldId="451"/>
            <ac:spMk id="6" creationId="{B208F445-A760-4E39-58B4-5E7A3D228DBD}"/>
          </ac:spMkLst>
        </pc:spChg>
        <pc:spChg chg="del">
          <ac:chgData name="Algarin, Renee P. (OGR)" userId="75b8c286-04ad-42c7-bc22-c766bb03987e" providerId="ADAL" clId="{A4D1589B-DC9B-4CC0-9C0F-2E4A77CA11B6}" dt="2026-09-30T16:08:51.211" v="326" actId="478"/>
          <ac:spMkLst>
            <pc:docMk/>
            <pc:sldMk cId="3798013337" sldId="451"/>
            <ac:spMk id="7" creationId="{66A92F5B-0933-C848-6770-79EF554FEC7F}"/>
          </ac:spMkLst>
        </pc:spChg>
      </pc:sldChg>
      <pc:sldChg chg="modSp mod">
        <pc:chgData name="Algarin, Renee P. (OGR)" userId="75b8c286-04ad-42c7-bc22-c766bb03987e" providerId="ADAL" clId="{A4D1589B-DC9B-4CC0-9C0F-2E4A77CA11B6}" dt="2026-09-30T15:29:10.076" v="245" actId="207"/>
        <pc:sldMkLst>
          <pc:docMk/>
          <pc:sldMk cId="4067058945" sldId="452"/>
        </pc:sldMkLst>
        <pc:spChg chg="mod">
          <ac:chgData name="Algarin, Renee P. (OGR)" userId="75b8c286-04ad-42c7-bc22-c766bb03987e" providerId="ADAL" clId="{A4D1589B-DC9B-4CC0-9C0F-2E4A77CA11B6}" dt="2026-09-30T14:51:03.574" v="101" actId="1076"/>
          <ac:spMkLst>
            <pc:docMk/>
            <pc:sldMk cId="4067058945" sldId="452"/>
            <ac:spMk id="2" creationId="{B56915EC-BEB4-8470-6E8A-2397AC2D8FF3}"/>
          </ac:spMkLst>
        </pc:spChg>
        <pc:spChg chg="mod">
          <ac:chgData name="Algarin, Renee P. (OGR)" userId="75b8c286-04ad-42c7-bc22-c766bb03987e" providerId="ADAL" clId="{A4D1589B-DC9B-4CC0-9C0F-2E4A77CA11B6}" dt="2026-09-30T15:29:10.076" v="245" actId="207"/>
          <ac:spMkLst>
            <pc:docMk/>
            <pc:sldMk cId="4067058945" sldId="452"/>
            <ac:spMk id="3" creationId="{3A147FCC-808E-9338-311C-3E1E335EBF24}"/>
          </ac:spMkLst>
        </pc:spChg>
      </pc:sldChg>
      <pc:sldChg chg="modSp mod">
        <pc:chgData name="Algarin, Renee P. (OGR)" userId="75b8c286-04ad-42c7-bc22-c766bb03987e" providerId="ADAL" clId="{A4D1589B-DC9B-4CC0-9C0F-2E4A77CA11B6}" dt="2026-09-30T16:10:48.812" v="338" actId="20577"/>
        <pc:sldMkLst>
          <pc:docMk/>
          <pc:sldMk cId="988702150" sldId="454"/>
        </pc:sldMkLst>
        <pc:spChg chg="mod">
          <ac:chgData name="Algarin, Renee P. (OGR)" userId="75b8c286-04ad-42c7-bc22-c766bb03987e" providerId="ADAL" clId="{A4D1589B-DC9B-4CC0-9C0F-2E4A77CA11B6}" dt="2026-09-30T14:47:47.729" v="51" actId="403"/>
          <ac:spMkLst>
            <pc:docMk/>
            <pc:sldMk cId="988702150" sldId="454"/>
            <ac:spMk id="2" creationId="{B56915EC-BEB4-8470-6E8A-2397AC2D8FF3}"/>
          </ac:spMkLst>
        </pc:spChg>
        <pc:graphicFrameChg chg="mod modGraphic">
          <ac:chgData name="Algarin, Renee P. (OGR)" userId="75b8c286-04ad-42c7-bc22-c766bb03987e" providerId="ADAL" clId="{A4D1589B-DC9B-4CC0-9C0F-2E4A77CA11B6}" dt="2026-09-30T16:10:48.812" v="338" actId="20577"/>
          <ac:graphicFrameMkLst>
            <pc:docMk/>
            <pc:sldMk cId="988702150" sldId="454"/>
            <ac:graphicFrameMk id="6" creationId="{1A274E4D-8D64-A2FF-FA3C-96278EC782F4}"/>
          </ac:graphicFrameMkLst>
        </pc:graphicFrameChg>
      </pc:sldChg>
      <pc:sldChg chg="modSp mod">
        <pc:chgData name="Algarin, Renee P. (OGR)" userId="75b8c286-04ad-42c7-bc22-c766bb03987e" providerId="ADAL" clId="{A4D1589B-DC9B-4CC0-9C0F-2E4A77CA11B6}" dt="2026-09-30T15:18:49.566" v="153" actId="1076"/>
        <pc:sldMkLst>
          <pc:docMk/>
          <pc:sldMk cId="665331559" sldId="456"/>
        </pc:sldMkLst>
        <pc:spChg chg="mod">
          <ac:chgData name="Algarin, Renee P. (OGR)" userId="75b8c286-04ad-42c7-bc22-c766bb03987e" providerId="ADAL" clId="{A4D1589B-DC9B-4CC0-9C0F-2E4A77CA11B6}" dt="2026-09-30T15:18:49.566" v="153" actId="1076"/>
          <ac:spMkLst>
            <pc:docMk/>
            <pc:sldMk cId="665331559" sldId="456"/>
            <ac:spMk id="2" creationId="{FE9EFF23-42AD-1C87-CE31-51E6884623AF}"/>
          </ac:spMkLst>
        </pc:spChg>
      </pc:sldChg>
      <pc:sldChg chg="modSp mod">
        <pc:chgData name="Algarin, Renee P. (OGR)" userId="75b8c286-04ad-42c7-bc22-c766bb03987e" providerId="ADAL" clId="{A4D1589B-DC9B-4CC0-9C0F-2E4A77CA11B6}" dt="2026-09-30T15:20:54.553" v="178" actId="20577"/>
        <pc:sldMkLst>
          <pc:docMk/>
          <pc:sldMk cId="3648378063" sldId="457"/>
        </pc:sldMkLst>
        <pc:spChg chg="mod">
          <ac:chgData name="Algarin, Renee P. (OGR)" userId="75b8c286-04ad-42c7-bc22-c766bb03987e" providerId="ADAL" clId="{A4D1589B-DC9B-4CC0-9C0F-2E4A77CA11B6}" dt="2026-09-30T14:46:37.841" v="38" actId="207"/>
          <ac:spMkLst>
            <pc:docMk/>
            <pc:sldMk cId="3648378063" sldId="457"/>
            <ac:spMk id="2" creationId="{C380D06D-CB4C-52BC-667C-F01A8C8F3DF5}"/>
          </ac:spMkLst>
        </pc:spChg>
        <pc:graphicFrameChg chg="modGraphic">
          <ac:chgData name="Algarin, Renee P. (OGR)" userId="75b8c286-04ad-42c7-bc22-c766bb03987e" providerId="ADAL" clId="{A4D1589B-DC9B-4CC0-9C0F-2E4A77CA11B6}" dt="2026-09-30T15:20:54.553" v="178" actId="20577"/>
          <ac:graphicFrameMkLst>
            <pc:docMk/>
            <pc:sldMk cId="3648378063" sldId="457"/>
            <ac:graphicFrameMk id="6" creationId="{F7F82F78-0456-6D08-0A94-86C581C9C002}"/>
          </ac:graphicFrameMkLst>
        </pc:graphicFrameChg>
      </pc:sldChg>
      <pc:sldChg chg="modSp mod">
        <pc:chgData name="Algarin, Renee P. (OGR)" userId="75b8c286-04ad-42c7-bc22-c766bb03987e" providerId="ADAL" clId="{A4D1589B-DC9B-4CC0-9C0F-2E4A77CA11B6}" dt="2026-09-30T15:37:22.681" v="321" actId="27636"/>
        <pc:sldMkLst>
          <pc:docMk/>
          <pc:sldMk cId="1162905925" sldId="458"/>
        </pc:sldMkLst>
        <pc:spChg chg="mod">
          <ac:chgData name="Algarin, Renee P. (OGR)" userId="75b8c286-04ad-42c7-bc22-c766bb03987e" providerId="ADAL" clId="{A4D1589B-DC9B-4CC0-9C0F-2E4A77CA11B6}" dt="2026-09-30T15:18:26.453" v="152" actId="1076"/>
          <ac:spMkLst>
            <pc:docMk/>
            <pc:sldMk cId="1162905925" sldId="458"/>
            <ac:spMk id="2" creationId="{82469710-8514-FAD0-386D-A632AEC7ABE8}"/>
          </ac:spMkLst>
        </pc:spChg>
        <pc:spChg chg="mod">
          <ac:chgData name="Algarin, Renee P. (OGR)" userId="75b8c286-04ad-42c7-bc22-c766bb03987e" providerId="ADAL" clId="{A4D1589B-DC9B-4CC0-9C0F-2E4A77CA11B6}" dt="2026-09-30T15:37:22.681" v="321" actId="27636"/>
          <ac:spMkLst>
            <pc:docMk/>
            <pc:sldMk cId="1162905925" sldId="458"/>
            <ac:spMk id="3" creationId="{7A6F0008-8CEF-DBF3-82D4-18DA58C8251A}"/>
          </ac:spMkLst>
        </pc:spChg>
      </pc:sldChg>
      <pc:sldChg chg="modSp mod">
        <pc:chgData name="Algarin, Renee P. (OGR)" userId="75b8c286-04ad-42c7-bc22-c766bb03987e" providerId="ADAL" clId="{A4D1589B-DC9B-4CC0-9C0F-2E4A77CA11B6}" dt="2026-09-30T16:08:40.718" v="325" actId="20577"/>
        <pc:sldMkLst>
          <pc:docMk/>
          <pc:sldMk cId="733331361" sldId="459"/>
        </pc:sldMkLst>
        <pc:spChg chg="mod">
          <ac:chgData name="Algarin, Renee P. (OGR)" userId="75b8c286-04ad-42c7-bc22-c766bb03987e" providerId="ADAL" clId="{A4D1589B-DC9B-4CC0-9C0F-2E4A77CA11B6}" dt="2026-09-30T14:45:56.668" v="29" actId="207"/>
          <ac:spMkLst>
            <pc:docMk/>
            <pc:sldMk cId="733331361" sldId="459"/>
            <ac:spMk id="2" creationId="{3D5AAB89-3815-746D-D8D1-9A308A24E47D}"/>
          </ac:spMkLst>
        </pc:spChg>
        <pc:spChg chg="mod">
          <ac:chgData name="Algarin, Renee P. (OGR)" userId="75b8c286-04ad-42c7-bc22-c766bb03987e" providerId="ADAL" clId="{A4D1589B-DC9B-4CC0-9C0F-2E4A77CA11B6}" dt="2026-09-30T16:08:40.718" v="325" actId="20577"/>
          <ac:spMkLst>
            <pc:docMk/>
            <pc:sldMk cId="733331361" sldId="459"/>
            <ac:spMk id="3" creationId="{F5169497-E927-76CA-DF3B-9D8B78E1AFD6}"/>
          </ac:spMkLst>
        </pc:spChg>
      </pc:sldChg>
      <pc:sldChg chg="addSp delSp modSp mod">
        <pc:chgData name="Algarin, Renee P. (OGR)" userId="75b8c286-04ad-42c7-bc22-c766bb03987e" providerId="ADAL" clId="{A4D1589B-DC9B-4CC0-9C0F-2E4A77CA11B6}" dt="2026-09-30T15:29:42.586" v="247" actId="20577"/>
        <pc:sldMkLst>
          <pc:docMk/>
          <pc:sldMk cId="534561079" sldId="460"/>
        </pc:sldMkLst>
        <pc:spChg chg="add del mod">
          <ac:chgData name="Algarin, Renee P. (OGR)" userId="75b8c286-04ad-42c7-bc22-c766bb03987e" providerId="ADAL" clId="{A4D1589B-DC9B-4CC0-9C0F-2E4A77CA11B6}" dt="2026-09-30T15:14:56.867" v="112" actId="478"/>
          <ac:spMkLst>
            <pc:docMk/>
            <pc:sldMk cId="534561079" sldId="460"/>
            <ac:spMk id="2" creationId="{E1593B10-3EF2-778F-8C94-AECDC896F4CA}"/>
          </ac:spMkLst>
        </pc:spChg>
        <pc:spChg chg="mod">
          <ac:chgData name="Algarin, Renee P. (OGR)" userId="75b8c286-04ad-42c7-bc22-c766bb03987e" providerId="ADAL" clId="{A4D1589B-DC9B-4CC0-9C0F-2E4A77CA11B6}" dt="2026-09-30T15:29:42.586" v="247" actId="20577"/>
          <ac:spMkLst>
            <pc:docMk/>
            <pc:sldMk cId="534561079" sldId="460"/>
            <ac:spMk id="3" creationId="{0B3967C9-B0F9-A72B-1479-1BCA74B954EF}"/>
          </ac:spMkLst>
        </pc:spChg>
        <pc:spChg chg="add del mod">
          <ac:chgData name="Algarin, Renee P. (OGR)" userId="75b8c286-04ad-42c7-bc22-c766bb03987e" providerId="ADAL" clId="{A4D1589B-DC9B-4CC0-9C0F-2E4A77CA11B6}" dt="2026-09-30T15:14:48.427" v="109" actId="478"/>
          <ac:spMkLst>
            <pc:docMk/>
            <pc:sldMk cId="534561079" sldId="460"/>
            <ac:spMk id="6" creationId="{5634443B-9C82-9A7F-B26E-47816BB3C26B}"/>
          </ac:spMkLst>
        </pc:spChg>
        <pc:spChg chg="add del mod">
          <ac:chgData name="Algarin, Renee P. (OGR)" userId="75b8c286-04ad-42c7-bc22-c766bb03987e" providerId="ADAL" clId="{A4D1589B-DC9B-4CC0-9C0F-2E4A77CA11B6}" dt="2026-09-30T15:15:06.495" v="113"/>
          <ac:spMkLst>
            <pc:docMk/>
            <pc:sldMk cId="534561079" sldId="460"/>
            <ac:spMk id="8" creationId="{CC19450F-B6BD-1B4C-8B90-1289A3C25A37}"/>
          </ac:spMkLst>
        </pc:spChg>
        <pc:spChg chg="add mod">
          <ac:chgData name="Algarin, Renee P. (OGR)" userId="75b8c286-04ad-42c7-bc22-c766bb03987e" providerId="ADAL" clId="{A4D1589B-DC9B-4CC0-9C0F-2E4A77CA11B6}" dt="2026-09-30T15:15:45.558" v="134" actId="20577"/>
          <ac:spMkLst>
            <pc:docMk/>
            <pc:sldMk cId="534561079" sldId="460"/>
            <ac:spMk id="9" creationId="{87ECAE49-DC08-66A0-B995-DFD9D7DA4431}"/>
          </ac:spMkLst>
        </pc:spChg>
      </pc:sldChg>
      <pc:sldChg chg="modSp mod">
        <pc:chgData name="Algarin, Renee P. (OGR)" userId="75b8c286-04ad-42c7-bc22-c766bb03987e" providerId="ADAL" clId="{A4D1589B-DC9B-4CC0-9C0F-2E4A77CA11B6}" dt="2026-09-30T15:31:21.873" v="262" actId="20577"/>
        <pc:sldMkLst>
          <pc:docMk/>
          <pc:sldMk cId="2717383959" sldId="461"/>
        </pc:sldMkLst>
        <pc:spChg chg="mod">
          <ac:chgData name="Algarin, Renee P. (OGR)" userId="75b8c286-04ad-42c7-bc22-c766bb03987e" providerId="ADAL" clId="{A4D1589B-DC9B-4CC0-9C0F-2E4A77CA11B6}" dt="2026-09-30T14:45:15.410" v="20" actId="207"/>
          <ac:spMkLst>
            <pc:docMk/>
            <pc:sldMk cId="2717383959" sldId="461"/>
            <ac:spMk id="2" creationId="{4C2EB038-39B1-4E7F-B63E-324F5F416A0A}"/>
          </ac:spMkLst>
        </pc:spChg>
        <pc:spChg chg="mod">
          <ac:chgData name="Algarin, Renee P. (OGR)" userId="75b8c286-04ad-42c7-bc22-c766bb03987e" providerId="ADAL" clId="{A4D1589B-DC9B-4CC0-9C0F-2E4A77CA11B6}" dt="2026-09-30T15:31:21.873" v="262" actId="20577"/>
          <ac:spMkLst>
            <pc:docMk/>
            <pc:sldMk cId="2717383959" sldId="461"/>
            <ac:spMk id="3" creationId="{3BBD77C5-F48B-6E0E-B77E-8BDB477E408F}"/>
          </ac:spMkLst>
        </pc:spChg>
      </pc:sldChg>
      <pc:sldChg chg="modSp mod">
        <pc:chgData name="Algarin, Renee P. (OGR)" userId="75b8c286-04ad-42c7-bc22-c766bb03987e" providerId="ADAL" clId="{A4D1589B-DC9B-4CC0-9C0F-2E4A77CA11B6}" dt="2026-09-30T15:32:22.042" v="273" actId="20577"/>
        <pc:sldMkLst>
          <pc:docMk/>
          <pc:sldMk cId="157898587" sldId="463"/>
        </pc:sldMkLst>
        <pc:spChg chg="mod">
          <ac:chgData name="Algarin, Renee P. (OGR)" userId="75b8c286-04ad-42c7-bc22-c766bb03987e" providerId="ADAL" clId="{A4D1589B-DC9B-4CC0-9C0F-2E4A77CA11B6}" dt="2026-09-30T15:16:32.774" v="139" actId="1076"/>
          <ac:spMkLst>
            <pc:docMk/>
            <pc:sldMk cId="157898587" sldId="463"/>
            <ac:spMk id="2" creationId="{E2C20CE8-E3DC-748B-1A11-D75E15702802}"/>
          </ac:spMkLst>
        </pc:spChg>
        <pc:spChg chg="mod">
          <ac:chgData name="Algarin, Renee P. (OGR)" userId="75b8c286-04ad-42c7-bc22-c766bb03987e" providerId="ADAL" clId="{A4D1589B-DC9B-4CC0-9C0F-2E4A77CA11B6}" dt="2026-09-30T15:32:22.042" v="273" actId="20577"/>
          <ac:spMkLst>
            <pc:docMk/>
            <pc:sldMk cId="157898587" sldId="463"/>
            <ac:spMk id="3" creationId="{9D0883BF-FE22-BF49-6879-EF8BAA5B3C53}"/>
          </ac:spMkLst>
        </pc:spChg>
      </pc:sldChg>
      <pc:sldChg chg="modSp mod">
        <pc:chgData name="Algarin, Renee P. (OGR)" userId="75b8c286-04ad-42c7-bc22-c766bb03987e" providerId="ADAL" clId="{A4D1589B-DC9B-4CC0-9C0F-2E4A77CA11B6}" dt="2026-09-30T15:35:52.336" v="317" actId="1076"/>
        <pc:sldMkLst>
          <pc:docMk/>
          <pc:sldMk cId="605836157" sldId="464"/>
        </pc:sldMkLst>
        <pc:spChg chg="mod">
          <ac:chgData name="Algarin, Renee P. (OGR)" userId="75b8c286-04ad-42c7-bc22-c766bb03987e" providerId="ADAL" clId="{A4D1589B-DC9B-4CC0-9C0F-2E4A77CA11B6}" dt="2026-09-30T14:45:35.660" v="24" actId="207"/>
          <ac:spMkLst>
            <pc:docMk/>
            <pc:sldMk cId="605836157" sldId="464"/>
            <ac:spMk id="2" creationId="{B748C069-603C-4461-43F2-C371E8DD443E}"/>
          </ac:spMkLst>
        </pc:spChg>
        <pc:spChg chg="mod">
          <ac:chgData name="Algarin, Renee P. (OGR)" userId="75b8c286-04ad-42c7-bc22-c766bb03987e" providerId="ADAL" clId="{A4D1589B-DC9B-4CC0-9C0F-2E4A77CA11B6}" dt="2026-09-30T15:35:52.336" v="317" actId="1076"/>
          <ac:spMkLst>
            <pc:docMk/>
            <pc:sldMk cId="605836157" sldId="464"/>
            <ac:spMk id="3" creationId="{FF608D36-A004-F686-EC8D-2BE0CC69C615}"/>
          </ac:spMkLst>
        </pc:spChg>
      </pc:sldChg>
      <pc:sldChg chg="modSp mod">
        <pc:chgData name="Algarin, Renee P. (OGR)" userId="75b8c286-04ad-42c7-bc22-c766bb03987e" providerId="ADAL" clId="{A4D1589B-DC9B-4CC0-9C0F-2E4A77CA11B6}" dt="2026-09-30T15:23:03.616" v="217" actId="20577"/>
        <pc:sldMkLst>
          <pc:docMk/>
          <pc:sldMk cId="343806255" sldId="465"/>
        </pc:sldMkLst>
        <pc:spChg chg="mod">
          <ac:chgData name="Algarin, Renee P. (OGR)" userId="75b8c286-04ad-42c7-bc22-c766bb03987e" providerId="ADAL" clId="{A4D1589B-DC9B-4CC0-9C0F-2E4A77CA11B6}" dt="2026-09-30T14:47:10.263" v="46" actId="207"/>
          <ac:spMkLst>
            <pc:docMk/>
            <pc:sldMk cId="343806255" sldId="465"/>
            <ac:spMk id="2" creationId="{FD3C6E1A-34FB-73F9-AB79-762347DFDF25}"/>
          </ac:spMkLst>
        </pc:spChg>
        <pc:spChg chg="mod">
          <ac:chgData name="Algarin, Renee P. (OGR)" userId="75b8c286-04ad-42c7-bc22-c766bb03987e" providerId="ADAL" clId="{A4D1589B-DC9B-4CC0-9C0F-2E4A77CA11B6}" dt="2026-09-30T14:47:14.261" v="47" actId="207"/>
          <ac:spMkLst>
            <pc:docMk/>
            <pc:sldMk cId="343806255" sldId="465"/>
            <ac:spMk id="3" creationId="{197591F3-B1FA-0286-A67D-B7096FE413A9}"/>
          </ac:spMkLst>
        </pc:spChg>
        <pc:spChg chg="mod">
          <ac:chgData name="Algarin, Renee P. (OGR)" userId="75b8c286-04ad-42c7-bc22-c766bb03987e" providerId="ADAL" clId="{A4D1589B-DC9B-4CC0-9C0F-2E4A77CA11B6}" dt="2026-09-30T15:23:03.616" v="217" actId="20577"/>
          <ac:spMkLst>
            <pc:docMk/>
            <pc:sldMk cId="343806255" sldId="465"/>
            <ac:spMk id="5" creationId="{D03F5537-3139-B5F1-B3E3-483D86911075}"/>
          </ac:spMkLst>
        </pc:spChg>
      </pc:sldChg>
      <pc:sldChg chg="modSp mod">
        <pc:chgData name="Algarin, Renee P. (OGR)" userId="75b8c286-04ad-42c7-bc22-c766bb03987e" providerId="ADAL" clId="{A4D1589B-DC9B-4CC0-9C0F-2E4A77CA11B6}" dt="2026-09-30T15:33:21.557" v="276" actId="20577"/>
        <pc:sldMkLst>
          <pc:docMk/>
          <pc:sldMk cId="3550057448" sldId="466"/>
        </pc:sldMkLst>
        <pc:spChg chg="mod">
          <ac:chgData name="Algarin, Renee P. (OGR)" userId="75b8c286-04ad-42c7-bc22-c766bb03987e" providerId="ADAL" clId="{A4D1589B-DC9B-4CC0-9C0F-2E4A77CA11B6}" dt="2026-09-30T15:16:40.950" v="140" actId="1076"/>
          <ac:spMkLst>
            <pc:docMk/>
            <pc:sldMk cId="3550057448" sldId="466"/>
            <ac:spMk id="2" creationId="{0F2DBAE8-4901-A93E-BD7A-C9A533BF1D99}"/>
          </ac:spMkLst>
        </pc:spChg>
        <pc:spChg chg="mod">
          <ac:chgData name="Algarin, Renee P. (OGR)" userId="75b8c286-04ad-42c7-bc22-c766bb03987e" providerId="ADAL" clId="{A4D1589B-DC9B-4CC0-9C0F-2E4A77CA11B6}" dt="2026-09-30T15:33:21.557" v="276" actId="20577"/>
          <ac:spMkLst>
            <pc:docMk/>
            <pc:sldMk cId="3550057448" sldId="466"/>
            <ac:spMk id="3" creationId="{3581D40B-3FCF-A6CE-CEAB-1F7BD635B7BC}"/>
          </ac:spMkLst>
        </pc:spChg>
      </pc:sldChg>
      <pc:sldChg chg="modSp mod">
        <pc:chgData name="Algarin, Renee P. (OGR)" userId="75b8c286-04ad-42c7-bc22-c766bb03987e" providerId="ADAL" clId="{A4D1589B-DC9B-4CC0-9C0F-2E4A77CA11B6}" dt="2026-09-30T15:35:01.737" v="315" actId="20577"/>
        <pc:sldMkLst>
          <pc:docMk/>
          <pc:sldMk cId="4285708608" sldId="467"/>
        </pc:sldMkLst>
        <pc:spChg chg="mod">
          <ac:chgData name="Algarin, Renee P. (OGR)" userId="75b8c286-04ad-42c7-bc22-c766bb03987e" providerId="ADAL" clId="{A4D1589B-DC9B-4CC0-9C0F-2E4A77CA11B6}" dt="2026-09-30T15:17:01.298" v="144" actId="1076"/>
          <ac:spMkLst>
            <pc:docMk/>
            <pc:sldMk cId="4285708608" sldId="467"/>
            <ac:spMk id="2" creationId="{DE82983F-8439-75E8-E929-4BC95D18D5B4}"/>
          </ac:spMkLst>
        </pc:spChg>
        <pc:spChg chg="mod">
          <ac:chgData name="Algarin, Renee P. (OGR)" userId="75b8c286-04ad-42c7-bc22-c766bb03987e" providerId="ADAL" clId="{A4D1589B-DC9B-4CC0-9C0F-2E4A77CA11B6}" dt="2026-09-30T15:35:01.737" v="315" actId="20577"/>
          <ac:spMkLst>
            <pc:docMk/>
            <pc:sldMk cId="4285708608" sldId="467"/>
            <ac:spMk id="3" creationId="{1BBCD940-5EBC-AA64-1079-7FC9DD3FE807}"/>
          </ac:spMkLst>
        </pc:spChg>
      </pc:sldChg>
      <pc:sldChg chg="modSp mod">
        <pc:chgData name="Algarin, Renee P. (OGR)" userId="75b8c286-04ad-42c7-bc22-c766bb03987e" providerId="ADAL" clId="{A4D1589B-DC9B-4CC0-9C0F-2E4A77CA11B6}" dt="2026-09-30T14:49:35.941" v="73" actId="1076"/>
        <pc:sldMkLst>
          <pc:docMk/>
          <pc:sldMk cId="1260877474" sldId="476"/>
        </pc:sldMkLst>
        <pc:spChg chg="mod">
          <ac:chgData name="Algarin, Renee P. (OGR)" userId="75b8c286-04ad-42c7-bc22-c766bb03987e" providerId="ADAL" clId="{A4D1589B-DC9B-4CC0-9C0F-2E4A77CA11B6}" dt="2026-09-30T14:49:35.941" v="73" actId="1076"/>
          <ac:spMkLst>
            <pc:docMk/>
            <pc:sldMk cId="1260877474" sldId="476"/>
            <ac:spMk id="13314" creationId="{FD688382-211D-83FD-FD6A-287877B96E0B}"/>
          </ac:spMkLst>
        </pc:spChg>
      </pc:sldChg>
      <pc:sldChg chg="modSp mod">
        <pc:chgData name="Algarin, Renee P. (OGR)" userId="75b8c286-04ad-42c7-bc22-c766bb03987e" providerId="ADAL" clId="{A4D1589B-DC9B-4CC0-9C0F-2E4A77CA11B6}" dt="2026-09-30T14:50:26.857" v="92" actId="1076"/>
        <pc:sldMkLst>
          <pc:docMk/>
          <pc:sldMk cId="0" sldId="477"/>
        </pc:sldMkLst>
        <pc:spChg chg="mod">
          <ac:chgData name="Algarin, Renee P. (OGR)" userId="75b8c286-04ad-42c7-bc22-c766bb03987e" providerId="ADAL" clId="{A4D1589B-DC9B-4CC0-9C0F-2E4A77CA11B6}" dt="2026-09-30T14:50:26.857" v="92" actId="1076"/>
          <ac:spMkLst>
            <pc:docMk/>
            <pc:sldMk cId="0" sldId="477"/>
            <ac:spMk id="17410" creationId="{52DB7873-AABC-757B-8D6E-4232BBA5A493}"/>
          </ac:spMkLst>
        </pc:spChg>
      </pc:sldChg>
      <pc:sldChg chg="modSp mod">
        <pc:chgData name="Algarin, Renee P. (OGR)" userId="75b8c286-04ad-42c7-bc22-c766bb03987e" providerId="ADAL" clId="{A4D1589B-DC9B-4CC0-9C0F-2E4A77CA11B6}" dt="2026-09-30T15:36:32.515" v="318" actId="14100"/>
        <pc:sldMkLst>
          <pc:docMk/>
          <pc:sldMk cId="3022267080" sldId="478"/>
        </pc:sldMkLst>
        <pc:spChg chg="mod">
          <ac:chgData name="Algarin, Renee P. (OGR)" userId="75b8c286-04ad-42c7-bc22-c766bb03987e" providerId="ADAL" clId="{A4D1589B-DC9B-4CC0-9C0F-2E4A77CA11B6}" dt="2026-09-30T15:36:32.515" v="318" actId="14100"/>
          <ac:spMkLst>
            <pc:docMk/>
            <pc:sldMk cId="3022267080" sldId="478"/>
            <ac:spMk id="3" creationId="{B1B04056-8A7A-3A0F-FA40-62ABA64818C7}"/>
          </ac:spMkLst>
        </pc:spChg>
        <pc:spChg chg="mod">
          <ac:chgData name="Algarin, Renee P. (OGR)" userId="75b8c286-04ad-42c7-bc22-c766bb03987e" providerId="ADAL" clId="{A4D1589B-DC9B-4CC0-9C0F-2E4A77CA11B6}" dt="2026-09-30T15:17:09.262" v="146" actId="403"/>
          <ac:spMkLst>
            <pc:docMk/>
            <pc:sldMk cId="3022267080" sldId="478"/>
            <ac:spMk id="37890" creationId="{55D91476-9B40-5000-FACA-1823025570E8}"/>
          </ac:spMkLst>
        </pc:spChg>
      </pc:sldChg>
      <pc:sldChg chg="modSp mod">
        <pc:chgData name="Algarin, Renee P. (OGR)" userId="75b8c286-04ad-42c7-bc22-c766bb03987e" providerId="ADAL" clId="{A4D1589B-DC9B-4CC0-9C0F-2E4A77CA11B6}" dt="2026-09-30T16:10:25.589" v="333" actId="20577"/>
        <pc:sldMkLst>
          <pc:docMk/>
          <pc:sldMk cId="1017509523" sldId="479"/>
        </pc:sldMkLst>
        <pc:spChg chg="mod">
          <ac:chgData name="Algarin, Renee P. (OGR)" userId="75b8c286-04ad-42c7-bc22-c766bb03987e" providerId="ADAL" clId="{A4D1589B-DC9B-4CC0-9C0F-2E4A77CA11B6}" dt="2026-09-30T16:10:25.589" v="333" actId="20577"/>
          <ac:spMkLst>
            <pc:docMk/>
            <pc:sldMk cId="1017509523" sldId="479"/>
            <ac:spMk id="6" creationId="{E65F3237-24E5-4CC6-A9FD-3E13A75F28A7}"/>
          </ac:spMkLst>
        </pc:spChg>
        <pc:spChg chg="mod">
          <ac:chgData name="Algarin, Renee P. (OGR)" userId="75b8c286-04ad-42c7-bc22-c766bb03987e" providerId="ADAL" clId="{A4D1589B-DC9B-4CC0-9C0F-2E4A77CA11B6}" dt="2026-09-30T14:47:35.808" v="50" actId="403"/>
          <ac:spMkLst>
            <pc:docMk/>
            <pc:sldMk cId="1017509523" sldId="479"/>
            <ac:spMk id="46082" creationId="{54025AF5-5A51-4C5E-3796-266B7E55080F}"/>
          </ac:spMkLst>
        </pc:spChg>
        <pc:cxnChg chg="mod">
          <ac:chgData name="Algarin, Renee P. (OGR)" userId="75b8c286-04ad-42c7-bc22-c766bb03987e" providerId="ADAL" clId="{A4D1589B-DC9B-4CC0-9C0F-2E4A77CA11B6}" dt="2026-09-30T15:19:13.271" v="154" actId="1076"/>
          <ac:cxnSpMkLst>
            <pc:docMk/>
            <pc:sldMk cId="1017509523" sldId="479"/>
            <ac:cxnSpMk id="3" creationId="{5CF8D181-C1B0-2050-ABB2-C036959EC68D}"/>
          </ac:cxnSpMkLst>
        </pc:cxnChg>
      </pc:sldChg>
    </pc:docChg>
  </pc:docChgLst>
  <pc:docChgLst>
    <pc:chgData name="Barron, Jenny (OGR)" userId="afd058e4-78e0-4bd7-a1f7-41257996f191" providerId="ADAL" clId="{D48161C6-A159-456E-8C2F-B0DECAE2BBC6}"/>
    <pc:docChg chg="custSel modSld">
      <pc:chgData name="Barron, Jenny (OGR)" userId="afd058e4-78e0-4bd7-a1f7-41257996f191" providerId="ADAL" clId="{D48161C6-A159-456E-8C2F-B0DECAE2BBC6}" dt="2026-10-01T12:13:40.020" v="1946" actId="20577"/>
      <pc:docMkLst>
        <pc:docMk/>
      </pc:docMkLst>
      <pc:sldChg chg="modNotesTx">
        <pc:chgData name="Barron, Jenny (OGR)" userId="afd058e4-78e0-4bd7-a1f7-41257996f191" providerId="ADAL" clId="{D48161C6-A159-456E-8C2F-B0DECAE2BBC6}" dt="2026-09-30T19:20:18.331" v="1411" actId="20577"/>
        <pc:sldMkLst>
          <pc:docMk/>
          <pc:sldMk cId="0" sldId="256"/>
        </pc:sldMkLst>
      </pc:sldChg>
      <pc:sldChg chg="modNotes modNotesTx">
        <pc:chgData name="Barron, Jenny (OGR)" userId="afd058e4-78e0-4bd7-a1f7-41257996f191" providerId="ADAL" clId="{D48161C6-A159-456E-8C2F-B0DECAE2BBC6}" dt="2026-10-01T12:13:40.020" v="1946" actId="20577"/>
        <pc:sldMkLst>
          <pc:docMk/>
          <pc:sldMk cId="0" sldId="290"/>
        </pc:sldMkLst>
      </pc:sldChg>
      <pc:sldChg chg="modNotesTx">
        <pc:chgData name="Barron, Jenny (OGR)" userId="afd058e4-78e0-4bd7-a1f7-41257996f191" providerId="ADAL" clId="{D48161C6-A159-456E-8C2F-B0DECAE2BBC6}" dt="2026-09-30T15:22:37.368" v="366" actId="20577"/>
        <pc:sldMkLst>
          <pc:docMk/>
          <pc:sldMk cId="0" sldId="322"/>
        </pc:sldMkLst>
      </pc:sldChg>
      <pc:sldChg chg="modNotesTx">
        <pc:chgData name="Barron, Jenny (OGR)" userId="afd058e4-78e0-4bd7-a1f7-41257996f191" providerId="ADAL" clId="{D48161C6-A159-456E-8C2F-B0DECAE2BBC6}" dt="2026-09-30T15:30:01.625" v="666" actId="20577"/>
        <pc:sldMkLst>
          <pc:docMk/>
          <pc:sldMk cId="0" sldId="324"/>
        </pc:sldMkLst>
      </pc:sldChg>
      <pc:sldChg chg="modNotes modNotesTx">
        <pc:chgData name="Barron, Jenny (OGR)" userId="afd058e4-78e0-4bd7-a1f7-41257996f191" providerId="ADAL" clId="{D48161C6-A159-456E-8C2F-B0DECAE2BBC6}" dt="2026-09-30T19:23:06.601" v="1607"/>
        <pc:sldMkLst>
          <pc:docMk/>
          <pc:sldMk cId="0" sldId="326"/>
        </pc:sldMkLst>
      </pc:sldChg>
      <pc:sldChg chg="modNotes modNotesTx">
        <pc:chgData name="Barron, Jenny (OGR)" userId="afd058e4-78e0-4bd7-a1f7-41257996f191" providerId="ADAL" clId="{D48161C6-A159-456E-8C2F-B0DECAE2BBC6}" dt="2026-09-30T19:21:53.682" v="1603" actId="6549"/>
        <pc:sldMkLst>
          <pc:docMk/>
          <pc:sldMk cId="0" sldId="402"/>
        </pc:sldMkLst>
      </pc:sldChg>
      <pc:sldChg chg="modNotesTx">
        <pc:chgData name="Barron, Jenny (OGR)" userId="afd058e4-78e0-4bd7-a1f7-41257996f191" providerId="ADAL" clId="{D48161C6-A159-456E-8C2F-B0DECAE2BBC6}" dt="2026-09-30T15:30:26.543" v="669" actId="6549"/>
        <pc:sldMkLst>
          <pc:docMk/>
          <pc:sldMk cId="0" sldId="418"/>
        </pc:sldMkLst>
      </pc:sldChg>
      <pc:sldChg chg="modSp mod">
        <pc:chgData name="Barron, Jenny (OGR)" userId="afd058e4-78e0-4bd7-a1f7-41257996f191" providerId="ADAL" clId="{D48161C6-A159-456E-8C2F-B0DECAE2BBC6}" dt="2026-09-30T15:23:43.053" v="370" actId="20577"/>
        <pc:sldMkLst>
          <pc:docMk/>
          <pc:sldMk cId="0" sldId="432"/>
        </pc:sldMkLst>
        <pc:spChg chg="mod">
          <ac:chgData name="Barron, Jenny (OGR)" userId="afd058e4-78e0-4bd7-a1f7-41257996f191" providerId="ADAL" clId="{D48161C6-A159-456E-8C2F-B0DECAE2BBC6}" dt="2026-09-30T15:23:43.053" v="370" actId="20577"/>
          <ac:spMkLst>
            <pc:docMk/>
            <pc:sldMk cId="0" sldId="432"/>
            <ac:spMk id="19459" creationId="{03EF6905-9B7A-F407-1D6B-2ED1252CE324}"/>
          </ac:spMkLst>
        </pc:spChg>
      </pc:sldChg>
      <pc:sldChg chg="modNotes">
        <pc:chgData name="Barron, Jenny (OGR)" userId="afd058e4-78e0-4bd7-a1f7-41257996f191" providerId="ADAL" clId="{D48161C6-A159-456E-8C2F-B0DECAE2BBC6}" dt="2026-09-30T19:26:11.393" v="1759" actId="20577"/>
        <pc:sldMkLst>
          <pc:docMk/>
          <pc:sldMk cId="0" sldId="433"/>
        </pc:sldMkLst>
      </pc:sldChg>
      <pc:sldChg chg="modNotes">
        <pc:chgData name="Barron, Jenny (OGR)" userId="afd058e4-78e0-4bd7-a1f7-41257996f191" providerId="ADAL" clId="{D48161C6-A159-456E-8C2F-B0DECAE2BBC6}" dt="2026-09-30T19:24:43.826" v="1659" actId="20577"/>
        <pc:sldMkLst>
          <pc:docMk/>
          <pc:sldMk cId="0" sldId="438"/>
        </pc:sldMkLst>
      </pc:sldChg>
      <pc:sldChg chg="modSp mod modNotes">
        <pc:chgData name="Barron, Jenny (OGR)" userId="afd058e4-78e0-4bd7-a1f7-41257996f191" providerId="ADAL" clId="{D48161C6-A159-456E-8C2F-B0DECAE2BBC6}" dt="2026-09-30T19:28:10.355" v="1939" actId="6549"/>
        <pc:sldMkLst>
          <pc:docMk/>
          <pc:sldMk cId="3440223291" sldId="446"/>
        </pc:sldMkLst>
        <pc:spChg chg="mod">
          <ac:chgData name="Barron, Jenny (OGR)" userId="afd058e4-78e0-4bd7-a1f7-41257996f191" providerId="ADAL" clId="{D48161C6-A159-456E-8C2F-B0DECAE2BBC6}" dt="2026-09-30T14:18:14.400" v="6" actId="20577"/>
          <ac:spMkLst>
            <pc:docMk/>
            <pc:sldMk cId="3440223291" sldId="446"/>
            <ac:spMk id="2" creationId="{DDDD0E48-7300-4623-842C-5247A5254F52}"/>
          </ac:spMkLst>
        </pc:spChg>
      </pc:sldChg>
      <pc:sldChg chg="modNotes">
        <pc:chgData name="Barron, Jenny (OGR)" userId="afd058e4-78e0-4bd7-a1f7-41257996f191" providerId="ADAL" clId="{D48161C6-A159-456E-8C2F-B0DECAE2BBC6}" dt="2026-09-30T19:27:52.240" v="1938" actId="313"/>
        <pc:sldMkLst>
          <pc:docMk/>
          <pc:sldMk cId="988702150" sldId="454"/>
        </pc:sldMkLst>
      </pc:sldChg>
      <pc:sldChg chg="modNotesTx">
        <pc:chgData name="Barron, Jenny (OGR)" userId="afd058e4-78e0-4bd7-a1f7-41257996f191" providerId="ADAL" clId="{D48161C6-A159-456E-8C2F-B0DECAE2BBC6}" dt="2026-09-30T15:36:16.344" v="729" actId="20577"/>
        <pc:sldMkLst>
          <pc:docMk/>
          <pc:sldMk cId="2717383959" sldId="461"/>
        </pc:sldMkLst>
      </pc:sldChg>
      <pc:sldChg chg="modNotes modNotesTx">
        <pc:chgData name="Barron, Jenny (OGR)" userId="afd058e4-78e0-4bd7-a1f7-41257996f191" providerId="ADAL" clId="{D48161C6-A159-456E-8C2F-B0DECAE2BBC6}" dt="2026-09-30T19:23:43.443" v="1608" actId="6549"/>
        <pc:sldMkLst>
          <pc:docMk/>
          <pc:sldMk cId="157898587" sldId="463"/>
        </pc:sldMkLst>
      </pc:sldChg>
      <pc:sldChg chg="modSp mod modNotes">
        <pc:chgData name="Barron, Jenny (OGR)" userId="afd058e4-78e0-4bd7-a1f7-41257996f191" providerId="ADAL" clId="{D48161C6-A159-456E-8C2F-B0DECAE2BBC6}" dt="2026-09-30T19:24:07.018" v="1610" actId="6549"/>
        <pc:sldMkLst>
          <pc:docMk/>
          <pc:sldMk cId="605836157" sldId="464"/>
        </pc:sldMkLst>
        <pc:spChg chg="mod">
          <ac:chgData name="Barron, Jenny (OGR)" userId="afd058e4-78e0-4bd7-a1f7-41257996f191" providerId="ADAL" clId="{D48161C6-A159-456E-8C2F-B0DECAE2BBC6}" dt="2026-09-30T16:04:35.413" v="1407" actId="207"/>
          <ac:spMkLst>
            <pc:docMk/>
            <pc:sldMk cId="605836157" sldId="464"/>
            <ac:spMk id="3" creationId="{FF608D36-A004-F686-EC8D-2BE0CC69C615}"/>
          </ac:spMkLst>
        </pc:spChg>
      </pc:sldChg>
      <pc:sldChg chg="modNotes modNotesTx">
        <pc:chgData name="Barron, Jenny (OGR)" userId="afd058e4-78e0-4bd7-a1f7-41257996f191" providerId="ADAL" clId="{D48161C6-A159-456E-8C2F-B0DECAE2BBC6}" dt="2026-09-30T19:23:53.301" v="1609" actId="6549"/>
        <pc:sldMkLst>
          <pc:docMk/>
          <pc:sldMk cId="4285708608" sldId="467"/>
        </pc:sldMkLst>
      </pc:sldChg>
      <pc:sldChg chg="modNotesTx">
        <pc:chgData name="Barron, Jenny (OGR)" userId="afd058e4-78e0-4bd7-a1f7-41257996f191" providerId="ADAL" clId="{D48161C6-A159-456E-8C2F-B0DECAE2BBC6}" dt="2026-09-30T15:31:05.705" v="687" actId="20577"/>
        <pc:sldMkLst>
          <pc:docMk/>
          <pc:sldMk cId="0" sldId="477"/>
        </pc:sldMkLst>
      </pc:sldChg>
      <pc:sldChg chg="modNotes">
        <pc:chgData name="Barron, Jenny (OGR)" userId="afd058e4-78e0-4bd7-a1f7-41257996f191" providerId="ADAL" clId="{D48161C6-A159-456E-8C2F-B0DECAE2BBC6}" dt="2026-09-30T19:24:22.195" v="1617" actId="20577"/>
        <pc:sldMkLst>
          <pc:docMk/>
          <pc:sldMk cId="3022267080" sldId="478"/>
        </pc:sldMkLst>
      </pc:sldChg>
      <pc:sldChg chg="modNotesTx">
        <pc:chgData name="Barron, Jenny (OGR)" userId="afd058e4-78e0-4bd7-a1f7-41257996f191" providerId="ADAL" clId="{D48161C6-A159-456E-8C2F-B0DECAE2BBC6}" dt="2026-09-30T16:06:50.763" v="1408" actId="113"/>
        <pc:sldMkLst>
          <pc:docMk/>
          <pc:sldMk cId="1017509523" sldId="479"/>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B410A9-4EED-46AB-B3A6-D9A0A4E724F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F2B18CE-E14B-4FA2-AC21-A584A647C3AA}">
      <dgm:prSet/>
      <dgm:spPr/>
      <dgm:t>
        <a:bodyPr/>
        <a:lstStyle/>
        <a:p>
          <a:r>
            <a:rPr lang="en-US" b="1"/>
            <a:t>Welcome and Introductions</a:t>
          </a:r>
          <a:endParaRPr lang="en-US"/>
        </a:p>
      </dgm:t>
    </dgm:pt>
    <dgm:pt modelId="{0F7A4CD4-267D-4772-9967-8967EB923595}" type="parTrans" cxnId="{F040BB5D-A963-40DA-BB0B-1C2E5D7CF720}">
      <dgm:prSet/>
      <dgm:spPr/>
      <dgm:t>
        <a:bodyPr/>
        <a:lstStyle/>
        <a:p>
          <a:endParaRPr lang="en-US"/>
        </a:p>
      </dgm:t>
    </dgm:pt>
    <dgm:pt modelId="{3B53431D-78E8-4C8D-9852-DC109976DAA9}" type="sibTrans" cxnId="{F040BB5D-A963-40DA-BB0B-1C2E5D7CF720}">
      <dgm:prSet/>
      <dgm:spPr/>
      <dgm:t>
        <a:bodyPr/>
        <a:lstStyle/>
        <a:p>
          <a:endParaRPr lang="en-US"/>
        </a:p>
      </dgm:t>
    </dgm:pt>
    <dgm:pt modelId="{FC3E4C28-7A97-4DB6-BEA0-C57D99CB36B5}">
      <dgm:prSet/>
      <dgm:spPr/>
      <dgm:t>
        <a:bodyPr/>
        <a:lstStyle/>
        <a:p>
          <a:r>
            <a:rPr lang="en-US" b="1"/>
            <a:t>Purpose</a:t>
          </a:r>
          <a:endParaRPr lang="en-US"/>
        </a:p>
      </dgm:t>
    </dgm:pt>
    <dgm:pt modelId="{0C7B4EC5-BC95-4687-AD56-AAFE2F28A312}" type="parTrans" cxnId="{66408475-707D-45A7-9767-16C68EAC8A3E}">
      <dgm:prSet/>
      <dgm:spPr/>
      <dgm:t>
        <a:bodyPr/>
        <a:lstStyle/>
        <a:p>
          <a:endParaRPr lang="en-US"/>
        </a:p>
      </dgm:t>
    </dgm:pt>
    <dgm:pt modelId="{621ACBEE-030B-4650-8114-490293EDDA3A}" type="sibTrans" cxnId="{66408475-707D-45A7-9767-16C68EAC8A3E}">
      <dgm:prSet/>
      <dgm:spPr/>
      <dgm:t>
        <a:bodyPr/>
        <a:lstStyle/>
        <a:p>
          <a:endParaRPr lang="en-US"/>
        </a:p>
      </dgm:t>
    </dgm:pt>
    <dgm:pt modelId="{F0839F3F-B6C2-49AC-8380-1E74DC4B52B1}">
      <dgm:prSet/>
      <dgm:spPr/>
      <dgm:t>
        <a:bodyPr/>
        <a:lstStyle/>
        <a:p>
          <a:r>
            <a:rPr lang="en-US" b="1"/>
            <a:t>Eligibility</a:t>
          </a:r>
          <a:endParaRPr lang="en-US"/>
        </a:p>
      </dgm:t>
    </dgm:pt>
    <dgm:pt modelId="{CE096763-2C7B-44AD-B748-72A5EF47ACD4}" type="parTrans" cxnId="{7325B2A1-90D2-4FFD-9F78-B1BCB874397B}">
      <dgm:prSet/>
      <dgm:spPr/>
      <dgm:t>
        <a:bodyPr/>
        <a:lstStyle/>
        <a:p>
          <a:endParaRPr lang="en-US"/>
        </a:p>
      </dgm:t>
    </dgm:pt>
    <dgm:pt modelId="{509D0731-CBC1-4506-942E-5603E05D9467}" type="sibTrans" cxnId="{7325B2A1-90D2-4FFD-9F78-B1BCB874397B}">
      <dgm:prSet/>
      <dgm:spPr/>
      <dgm:t>
        <a:bodyPr/>
        <a:lstStyle/>
        <a:p>
          <a:endParaRPr lang="en-US"/>
        </a:p>
      </dgm:t>
    </dgm:pt>
    <dgm:pt modelId="{A4D3C252-A396-4C5F-997C-78855EF932EF}">
      <dgm:prSet/>
      <dgm:spPr/>
      <dgm:t>
        <a:bodyPr/>
        <a:lstStyle/>
        <a:p>
          <a:r>
            <a:rPr lang="en-US" b="1"/>
            <a:t>Funding Overview</a:t>
          </a:r>
          <a:endParaRPr lang="en-US"/>
        </a:p>
      </dgm:t>
    </dgm:pt>
    <dgm:pt modelId="{B5B4C639-9469-4913-B5E8-9F6694C049E9}" type="parTrans" cxnId="{737592C7-36E4-4FAA-9A52-5C86C743F8E4}">
      <dgm:prSet/>
      <dgm:spPr/>
      <dgm:t>
        <a:bodyPr/>
        <a:lstStyle/>
        <a:p>
          <a:endParaRPr lang="en-US"/>
        </a:p>
      </dgm:t>
    </dgm:pt>
    <dgm:pt modelId="{D482B7C6-A15A-4271-8B0C-E7199ABD9721}" type="sibTrans" cxnId="{737592C7-36E4-4FAA-9A52-5C86C743F8E4}">
      <dgm:prSet/>
      <dgm:spPr/>
      <dgm:t>
        <a:bodyPr/>
        <a:lstStyle/>
        <a:p>
          <a:endParaRPr lang="en-US"/>
        </a:p>
      </dgm:t>
    </dgm:pt>
    <dgm:pt modelId="{4D686C39-ACCE-466C-9003-42A6231696FE}">
      <dgm:prSet/>
      <dgm:spPr/>
      <dgm:t>
        <a:bodyPr/>
        <a:lstStyle/>
        <a:p>
          <a:r>
            <a:rPr lang="en-US" b="1"/>
            <a:t>Purpose Areas</a:t>
          </a:r>
          <a:endParaRPr lang="en-US"/>
        </a:p>
      </dgm:t>
    </dgm:pt>
    <dgm:pt modelId="{10174B5C-F3C9-48EC-8F3C-FAE22DD87B3D}" type="parTrans" cxnId="{005EF57D-7158-4041-9B8D-6E0711C9BB02}">
      <dgm:prSet/>
      <dgm:spPr/>
      <dgm:t>
        <a:bodyPr/>
        <a:lstStyle/>
        <a:p>
          <a:endParaRPr lang="en-US"/>
        </a:p>
      </dgm:t>
    </dgm:pt>
    <dgm:pt modelId="{D9C6972D-02E6-4E2B-8FDC-16D7730A6F7E}" type="sibTrans" cxnId="{005EF57D-7158-4041-9B8D-6E0711C9BB02}">
      <dgm:prSet/>
      <dgm:spPr/>
      <dgm:t>
        <a:bodyPr/>
        <a:lstStyle/>
        <a:p>
          <a:endParaRPr lang="en-US"/>
        </a:p>
      </dgm:t>
    </dgm:pt>
    <dgm:pt modelId="{2449D223-C605-41C4-B848-6DDA301C10BA}">
      <dgm:prSet/>
      <dgm:spPr/>
      <dgm:t>
        <a:bodyPr/>
        <a:lstStyle/>
        <a:p>
          <a:r>
            <a:rPr lang="en-US" b="1"/>
            <a:t>Application Components</a:t>
          </a:r>
          <a:endParaRPr lang="en-US"/>
        </a:p>
      </dgm:t>
    </dgm:pt>
    <dgm:pt modelId="{5E0B15E8-ECF0-4D9B-9AA1-4F114BE8F8E2}" type="parTrans" cxnId="{D3D36909-7FEF-49BB-A156-EEAB9EDB917A}">
      <dgm:prSet/>
      <dgm:spPr/>
      <dgm:t>
        <a:bodyPr/>
        <a:lstStyle/>
        <a:p>
          <a:endParaRPr lang="en-US"/>
        </a:p>
      </dgm:t>
    </dgm:pt>
    <dgm:pt modelId="{976F8D93-2B13-4F59-8032-9B95D581D05A}" type="sibTrans" cxnId="{D3D36909-7FEF-49BB-A156-EEAB9EDB917A}">
      <dgm:prSet/>
      <dgm:spPr/>
      <dgm:t>
        <a:bodyPr/>
        <a:lstStyle/>
        <a:p>
          <a:endParaRPr lang="en-US"/>
        </a:p>
      </dgm:t>
    </dgm:pt>
    <dgm:pt modelId="{A3A04C6E-7116-43CC-96CD-5C9D3C362B65}">
      <dgm:prSet/>
      <dgm:spPr/>
      <dgm:t>
        <a:bodyPr/>
        <a:lstStyle/>
        <a:p>
          <a:r>
            <a:rPr lang="en-US" b="1"/>
            <a:t>Budget and Match Walkthrough</a:t>
          </a:r>
          <a:endParaRPr lang="en-US"/>
        </a:p>
      </dgm:t>
    </dgm:pt>
    <dgm:pt modelId="{1EB44DD8-E8EE-43FD-A76E-A1C02CB6ED24}" type="parTrans" cxnId="{706BCD39-F4A5-47F5-8957-5107EE391959}">
      <dgm:prSet/>
      <dgm:spPr/>
      <dgm:t>
        <a:bodyPr/>
        <a:lstStyle/>
        <a:p>
          <a:endParaRPr lang="en-US"/>
        </a:p>
      </dgm:t>
    </dgm:pt>
    <dgm:pt modelId="{E12AA66C-5349-478A-A50F-A650C927D89E}" type="sibTrans" cxnId="{706BCD39-F4A5-47F5-8957-5107EE391959}">
      <dgm:prSet/>
      <dgm:spPr/>
      <dgm:t>
        <a:bodyPr/>
        <a:lstStyle/>
        <a:p>
          <a:endParaRPr lang="en-US"/>
        </a:p>
      </dgm:t>
    </dgm:pt>
    <dgm:pt modelId="{024E00CF-F666-4A60-9D16-290832F527B2}">
      <dgm:prSet/>
      <dgm:spPr/>
      <dgm:t>
        <a:bodyPr/>
        <a:lstStyle/>
        <a:p>
          <a:r>
            <a:rPr lang="en-US" b="1"/>
            <a:t>Unallowable Costs</a:t>
          </a:r>
          <a:endParaRPr lang="en-US"/>
        </a:p>
      </dgm:t>
    </dgm:pt>
    <dgm:pt modelId="{B61F4632-6CAE-45D8-AC76-F651E89EE0D1}" type="parTrans" cxnId="{DD87E4CF-4380-4DAA-9343-BBCE60EC1262}">
      <dgm:prSet/>
      <dgm:spPr/>
      <dgm:t>
        <a:bodyPr/>
        <a:lstStyle/>
        <a:p>
          <a:endParaRPr lang="en-US"/>
        </a:p>
      </dgm:t>
    </dgm:pt>
    <dgm:pt modelId="{581F49C3-9382-4535-9A15-04559D166C2E}" type="sibTrans" cxnId="{DD87E4CF-4380-4DAA-9343-BBCE60EC1262}">
      <dgm:prSet/>
      <dgm:spPr/>
      <dgm:t>
        <a:bodyPr/>
        <a:lstStyle/>
        <a:p>
          <a:endParaRPr lang="en-US"/>
        </a:p>
      </dgm:t>
    </dgm:pt>
    <dgm:pt modelId="{3ED261EA-66C8-417A-A934-BD42E3C98900}">
      <dgm:prSet/>
      <dgm:spPr/>
      <dgm:t>
        <a:bodyPr/>
        <a:lstStyle/>
        <a:p>
          <a:r>
            <a:rPr lang="en-US" b="1"/>
            <a:t>Submission Materials</a:t>
          </a:r>
          <a:endParaRPr lang="en-US"/>
        </a:p>
      </dgm:t>
    </dgm:pt>
    <dgm:pt modelId="{9D6789F1-98C2-4054-8537-63BDB29195D1}" type="parTrans" cxnId="{519B6D64-4155-4A90-BEBC-459206B09A65}">
      <dgm:prSet/>
      <dgm:spPr/>
      <dgm:t>
        <a:bodyPr/>
        <a:lstStyle/>
        <a:p>
          <a:endParaRPr lang="en-US"/>
        </a:p>
      </dgm:t>
    </dgm:pt>
    <dgm:pt modelId="{4E3995E2-8B19-4655-89B2-31C69991C707}" type="sibTrans" cxnId="{519B6D64-4155-4A90-BEBC-459206B09A65}">
      <dgm:prSet/>
      <dgm:spPr/>
      <dgm:t>
        <a:bodyPr/>
        <a:lstStyle/>
        <a:p>
          <a:endParaRPr lang="en-US"/>
        </a:p>
      </dgm:t>
    </dgm:pt>
    <dgm:pt modelId="{5EF303EA-318C-4934-B694-530D7CFD25E5}">
      <dgm:prSet/>
      <dgm:spPr/>
      <dgm:t>
        <a:bodyPr/>
        <a:lstStyle/>
        <a:p>
          <a:r>
            <a:rPr lang="en-US" b="1"/>
            <a:t>Grant Requirements</a:t>
          </a:r>
          <a:endParaRPr lang="en-US"/>
        </a:p>
      </dgm:t>
    </dgm:pt>
    <dgm:pt modelId="{9F393089-4C64-45A8-9EC9-CABF283F8047}" type="parTrans" cxnId="{426A6877-908A-4FCF-856C-63F67576A874}">
      <dgm:prSet/>
      <dgm:spPr/>
      <dgm:t>
        <a:bodyPr/>
        <a:lstStyle/>
        <a:p>
          <a:endParaRPr lang="en-US"/>
        </a:p>
      </dgm:t>
    </dgm:pt>
    <dgm:pt modelId="{63D95250-49A9-4233-83FB-5BF03ADBC19E}" type="sibTrans" cxnId="{426A6877-908A-4FCF-856C-63F67576A874}">
      <dgm:prSet/>
      <dgm:spPr/>
      <dgm:t>
        <a:bodyPr/>
        <a:lstStyle/>
        <a:p>
          <a:endParaRPr lang="en-US"/>
        </a:p>
      </dgm:t>
    </dgm:pt>
    <dgm:pt modelId="{81F22A51-F72F-48F2-BDDC-F7D77AAC98D0}">
      <dgm:prSet/>
      <dgm:spPr/>
      <dgm:t>
        <a:bodyPr/>
        <a:lstStyle/>
        <a:p>
          <a:r>
            <a:rPr lang="en-US" b="1"/>
            <a:t>Key Dates</a:t>
          </a:r>
          <a:endParaRPr lang="en-US"/>
        </a:p>
      </dgm:t>
    </dgm:pt>
    <dgm:pt modelId="{0DF872F6-203F-47AE-8CF6-D34B0F97C2BB}" type="parTrans" cxnId="{DACE5846-DCFF-4AA0-8634-BE97445B0132}">
      <dgm:prSet/>
      <dgm:spPr/>
      <dgm:t>
        <a:bodyPr/>
        <a:lstStyle/>
        <a:p>
          <a:endParaRPr lang="en-US"/>
        </a:p>
      </dgm:t>
    </dgm:pt>
    <dgm:pt modelId="{95BCC47D-4D90-4666-A30E-8C005D1C7445}" type="sibTrans" cxnId="{DACE5846-DCFF-4AA0-8634-BE97445B0132}">
      <dgm:prSet/>
      <dgm:spPr/>
      <dgm:t>
        <a:bodyPr/>
        <a:lstStyle/>
        <a:p>
          <a:endParaRPr lang="en-US"/>
        </a:p>
      </dgm:t>
    </dgm:pt>
    <dgm:pt modelId="{4537C3F8-AA51-4791-A084-78C3C63B2055}">
      <dgm:prSet/>
      <dgm:spPr/>
      <dgm:t>
        <a:bodyPr/>
        <a:lstStyle/>
        <a:p>
          <a:r>
            <a:rPr lang="en-US" b="1"/>
            <a:t>Questions</a:t>
          </a:r>
          <a:endParaRPr lang="en-US"/>
        </a:p>
      </dgm:t>
    </dgm:pt>
    <dgm:pt modelId="{2A36C7D0-C1A9-4129-854E-4851DA8E3351}" type="parTrans" cxnId="{58019AC6-1D4E-41DD-851C-F94EF00C5BEF}">
      <dgm:prSet/>
      <dgm:spPr/>
      <dgm:t>
        <a:bodyPr/>
        <a:lstStyle/>
        <a:p>
          <a:endParaRPr lang="en-US"/>
        </a:p>
      </dgm:t>
    </dgm:pt>
    <dgm:pt modelId="{994B91C3-713D-4EA1-B2C9-D51BC2AF4968}" type="sibTrans" cxnId="{58019AC6-1D4E-41DD-851C-F94EF00C5BEF}">
      <dgm:prSet/>
      <dgm:spPr/>
      <dgm:t>
        <a:bodyPr/>
        <a:lstStyle/>
        <a:p>
          <a:endParaRPr lang="en-US"/>
        </a:p>
      </dgm:t>
    </dgm:pt>
    <dgm:pt modelId="{F5F7CD17-521E-4C65-A383-F7D16BC42594}">
      <dgm:prSet phldrT="[Text]" phldr="0"/>
      <dgm:spPr/>
      <dgm:t>
        <a:bodyPr/>
        <a:lstStyle/>
        <a:p>
          <a:r>
            <a:rPr lang="en-US" b="1"/>
            <a:t>Application Review </a:t>
          </a:r>
        </a:p>
      </dgm:t>
    </dgm:pt>
    <dgm:pt modelId="{5955014D-15B9-47D2-8EE8-EE6C11DC985D}" type="parTrans" cxnId="{D35366F9-A290-4554-A4E1-CB4007E06C0C}">
      <dgm:prSet/>
      <dgm:spPr/>
      <dgm:t>
        <a:bodyPr/>
        <a:lstStyle/>
        <a:p>
          <a:endParaRPr lang="en-US"/>
        </a:p>
      </dgm:t>
    </dgm:pt>
    <dgm:pt modelId="{11CB2A47-A7F0-4581-937D-2E8B7B64A4E1}" type="sibTrans" cxnId="{D35366F9-A290-4554-A4E1-CB4007E06C0C}">
      <dgm:prSet/>
      <dgm:spPr/>
      <dgm:t>
        <a:bodyPr/>
        <a:lstStyle/>
        <a:p>
          <a:endParaRPr lang="en-US"/>
        </a:p>
      </dgm:t>
    </dgm:pt>
    <dgm:pt modelId="{291BAEF2-B54E-4978-B1DC-5563AE52AAB8}" type="pres">
      <dgm:prSet presAssocID="{9EB410A9-4EED-46AB-B3A6-D9A0A4E724FE}" presName="vert0" presStyleCnt="0">
        <dgm:presLayoutVars>
          <dgm:dir/>
          <dgm:animOne val="branch"/>
          <dgm:animLvl val="lvl"/>
        </dgm:presLayoutVars>
      </dgm:prSet>
      <dgm:spPr/>
    </dgm:pt>
    <dgm:pt modelId="{C1595168-2EED-41B6-8B89-B2FB69415DEF}" type="pres">
      <dgm:prSet presAssocID="{AF2B18CE-E14B-4FA2-AC21-A584A647C3AA}" presName="thickLine" presStyleLbl="alignNode1" presStyleIdx="0" presStyleCnt="13"/>
      <dgm:spPr/>
    </dgm:pt>
    <dgm:pt modelId="{E9B1B5CB-8417-4B7F-8FD8-C7CDB428C5F2}" type="pres">
      <dgm:prSet presAssocID="{AF2B18CE-E14B-4FA2-AC21-A584A647C3AA}" presName="horz1" presStyleCnt="0"/>
      <dgm:spPr/>
    </dgm:pt>
    <dgm:pt modelId="{A2AD28A1-9CB7-45C7-87B5-F9E26341090F}" type="pres">
      <dgm:prSet presAssocID="{AF2B18CE-E14B-4FA2-AC21-A584A647C3AA}" presName="tx1" presStyleLbl="revTx" presStyleIdx="0" presStyleCnt="13"/>
      <dgm:spPr/>
    </dgm:pt>
    <dgm:pt modelId="{C5A41AA6-C79F-4ADB-8F23-D5149DE1A0C7}" type="pres">
      <dgm:prSet presAssocID="{AF2B18CE-E14B-4FA2-AC21-A584A647C3AA}" presName="vert1" presStyleCnt="0"/>
      <dgm:spPr/>
    </dgm:pt>
    <dgm:pt modelId="{05D19656-7C97-4966-A663-123FDB82F156}" type="pres">
      <dgm:prSet presAssocID="{FC3E4C28-7A97-4DB6-BEA0-C57D99CB36B5}" presName="thickLine" presStyleLbl="alignNode1" presStyleIdx="1" presStyleCnt="13"/>
      <dgm:spPr/>
    </dgm:pt>
    <dgm:pt modelId="{0DC85EC6-1D8F-4129-9598-F347B5917442}" type="pres">
      <dgm:prSet presAssocID="{FC3E4C28-7A97-4DB6-BEA0-C57D99CB36B5}" presName="horz1" presStyleCnt="0"/>
      <dgm:spPr/>
    </dgm:pt>
    <dgm:pt modelId="{8E148291-03CF-49F6-A903-5C01F1743C22}" type="pres">
      <dgm:prSet presAssocID="{FC3E4C28-7A97-4DB6-BEA0-C57D99CB36B5}" presName="tx1" presStyleLbl="revTx" presStyleIdx="1" presStyleCnt="13"/>
      <dgm:spPr/>
    </dgm:pt>
    <dgm:pt modelId="{448CE3AD-B823-436B-BC7D-6D1F905D2C1E}" type="pres">
      <dgm:prSet presAssocID="{FC3E4C28-7A97-4DB6-BEA0-C57D99CB36B5}" presName="vert1" presStyleCnt="0"/>
      <dgm:spPr/>
    </dgm:pt>
    <dgm:pt modelId="{A343D2E1-8E22-48A5-95AB-8440098CF5BF}" type="pres">
      <dgm:prSet presAssocID="{F0839F3F-B6C2-49AC-8380-1E74DC4B52B1}" presName="thickLine" presStyleLbl="alignNode1" presStyleIdx="2" presStyleCnt="13"/>
      <dgm:spPr/>
    </dgm:pt>
    <dgm:pt modelId="{97003613-AC62-4891-81CB-CDC7A1717DB9}" type="pres">
      <dgm:prSet presAssocID="{F0839F3F-B6C2-49AC-8380-1E74DC4B52B1}" presName="horz1" presStyleCnt="0"/>
      <dgm:spPr/>
    </dgm:pt>
    <dgm:pt modelId="{DDFC3D6B-7E4C-4206-A053-F41A9A5ED29D}" type="pres">
      <dgm:prSet presAssocID="{F0839F3F-B6C2-49AC-8380-1E74DC4B52B1}" presName="tx1" presStyleLbl="revTx" presStyleIdx="2" presStyleCnt="13"/>
      <dgm:spPr/>
    </dgm:pt>
    <dgm:pt modelId="{895D2608-3257-4C05-8895-405DD281B1C2}" type="pres">
      <dgm:prSet presAssocID="{F0839F3F-B6C2-49AC-8380-1E74DC4B52B1}" presName="vert1" presStyleCnt="0"/>
      <dgm:spPr/>
    </dgm:pt>
    <dgm:pt modelId="{AE61143A-1EA5-4E10-9390-3ACCA4098A79}" type="pres">
      <dgm:prSet presAssocID="{A4D3C252-A396-4C5F-997C-78855EF932EF}" presName="thickLine" presStyleLbl="alignNode1" presStyleIdx="3" presStyleCnt="13"/>
      <dgm:spPr/>
    </dgm:pt>
    <dgm:pt modelId="{5152E440-B321-4E0B-BB4A-8BF1CA833138}" type="pres">
      <dgm:prSet presAssocID="{A4D3C252-A396-4C5F-997C-78855EF932EF}" presName="horz1" presStyleCnt="0"/>
      <dgm:spPr/>
    </dgm:pt>
    <dgm:pt modelId="{12D73B14-41A0-4E78-9EDC-E1C526F26B35}" type="pres">
      <dgm:prSet presAssocID="{A4D3C252-A396-4C5F-997C-78855EF932EF}" presName="tx1" presStyleLbl="revTx" presStyleIdx="3" presStyleCnt="13"/>
      <dgm:spPr/>
    </dgm:pt>
    <dgm:pt modelId="{3829744D-4B08-462F-BA5E-6125CA964894}" type="pres">
      <dgm:prSet presAssocID="{A4D3C252-A396-4C5F-997C-78855EF932EF}" presName="vert1" presStyleCnt="0"/>
      <dgm:spPr/>
    </dgm:pt>
    <dgm:pt modelId="{B716502E-6712-4F41-B6F2-6DAA97A6C30D}" type="pres">
      <dgm:prSet presAssocID="{4D686C39-ACCE-466C-9003-42A6231696FE}" presName="thickLine" presStyleLbl="alignNode1" presStyleIdx="4" presStyleCnt="13"/>
      <dgm:spPr/>
    </dgm:pt>
    <dgm:pt modelId="{48F464CA-47A1-4D13-8C68-14563BB115AE}" type="pres">
      <dgm:prSet presAssocID="{4D686C39-ACCE-466C-9003-42A6231696FE}" presName="horz1" presStyleCnt="0"/>
      <dgm:spPr/>
    </dgm:pt>
    <dgm:pt modelId="{0BC15489-4C26-4E15-9E48-B2BDAB2417B9}" type="pres">
      <dgm:prSet presAssocID="{4D686C39-ACCE-466C-9003-42A6231696FE}" presName="tx1" presStyleLbl="revTx" presStyleIdx="4" presStyleCnt="13"/>
      <dgm:spPr/>
    </dgm:pt>
    <dgm:pt modelId="{86D3972B-7DA3-4197-AFDC-F3D1B086E211}" type="pres">
      <dgm:prSet presAssocID="{4D686C39-ACCE-466C-9003-42A6231696FE}" presName="vert1" presStyleCnt="0"/>
      <dgm:spPr/>
    </dgm:pt>
    <dgm:pt modelId="{0BE6F377-4944-4619-BC92-B292F189DB02}" type="pres">
      <dgm:prSet presAssocID="{2449D223-C605-41C4-B848-6DDA301C10BA}" presName="thickLine" presStyleLbl="alignNode1" presStyleIdx="5" presStyleCnt="13"/>
      <dgm:spPr/>
    </dgm:pt>
    <dgm:pt modelId="{0FD65489-9F04-42F1-9B78-A707C1E84AC3}" type="pres">
      <dgm:prSet presAssocID="{2449D223-C605-41C4-B848-6DDA301C10BA}" presName="horz1" presStyleCnt="0"/>
      <dgm:spPr/>
    </dgm:pt>
    <dgm:pt modelId="{25E26613-7FF4-44B7-A758-944BB7B5EDBC}" type="pres">
      <dgm:prSet presAssocID="{2449D223-C605-41C4-B848-6DDA301C10BA}" presName="tx1" presStyleLbl="revTx" presStyleIdx="5" presStyleCnt="13"/>
      <dgm:spPr/>
    </dgm:pt>
    <dgm:pt modelId="{5C1BF227-B057-4086-B20A-A082CC8E9349}" type="pres">
      <dgm:prSet presAssocID="{2449D223-C605-41C4-B848-6DDA301C10BA}" presName="vert1" presStyleCnt="0"/>
      <dgm:spPr/>
    </dgm:pt>
    <dgm:pt modelId="{BD485A21-3757-4F68-ACEB-198FFC0825E4}" type="pres">
      <dgm:prSet presAssocID="{A3A04C6E-7116-43CC-96CD-5C9D3C362B65}" presName="thickLine" presStyleLbl="alignNode1" presStyleIdx="6" presStyleCnt="13"/>
      <dgm:spPr/>
    </dgm:pt>
    <dgm:pt modelId="{21BFFBDF-009E-4DB0-BD98-48E823557A8E}" type="pres">
      <dgm:prSet presAssocID="{A3A04C6E-7116-43CC-96CD-5C9D3C362B65}" presName="horz1" presStyleCnt="0"/>
      <dgm:spPr/>
    </dgm:pt>
    <dgm:pt modelId="{F42C7DFC-3B9B-4372-B42F-D998EF218867}" type="pres">
      <dgm:prSet presAssocID="{A3A04C6E-7116-43CC-96CD-5C9D3C362B65}" presName="tx1" presStyleLbl="revTx" presStyleIdx="6" presStyleCnt="13"/>
      <dgm:spPr/>
    </dgm:pt>
    <dgm:pt modelId="{977E9210-FBF3-4B7D-81E3-3AFE05C6AABB}" type="pres">
      <dgm:prSet presAssocID="{A3A04C6E-7116-43CC-96CD-5C9D3C362B65}" presName="vert1" presStyleCnt="0"/>
      <dgm:spPr/>
    </dgm:pt>
    <dgm:pt modelId="{E05EE07C-D6AB-482A-AE62-9A030C1A12BD}" type="pres">
      <dgm:prSet presAssocID="{024E00CF-F666-4A60-9D16-290832F527B2}" presName="thickLine" presStyleLbl="alignNode1" presStyleIdx="7" presStyleCnt="13"/>
      <dgm:spPr/>
    </dgm:pt>
    <dgm:pt modelId="{11D7A875-90FF-4774-B6E1-7F4A38CC8F8D}" type="pres">
      <dgm:prSet presAssocID="{024E00CF-F666-4A60-9D16-290832F527B2}" presName="horz1" presStyleCnt="0"/>
      <dgm:spPr/>
    </dgm:pt>
    <dgm:pt modelId="{D2F65111-4B82-41D7-9B6C-1287DCD4FD23}" type="pres">
      <dgm:prSet presAssocID="{024E00CF-F666-4A60-9D16-290832F527B2}" presName="tx1" presStyleLbl="revTx" presStyleIdx="7" presStyleCnt="13"/>
      <dgm:spPr/>
    </dgm:pt>
    <dgm:pt modelId="{971C82FA-1DF3-4B51-A2D5-B00C3001AA04}" type="pres">
      <dgm:prSet presAssocID="{024E00CF-F666-4A60-9D16-290832F527B2}" presName="vert1" presStyleCnt="0"/>
      <dgm:spPr/>
    </dgm:pt>
    <dgm:pt modelId="{44A740F8-E98E-43DD-88AE-24E4B37896D0}" type="pres">
      <dgm:prSet presAssocID="{3ED261EA-66C8-417A-A934-BD42E3C98900}" presName="thickLine" presStyleLbl="alignNode1" presStyleIdx="8" presStyleCnt="13"/>
      <dgm:spPr/>
    </dgm:pt>
    <dgm:pt modelId="{53DB954D-6F6C-48B3-A74B-0CEE6B73857D}" type="pres">
      <dgm:prSet presAssocID="{3ED261EA-66C8-417A-A934-BD42E3C98900}" presName="horz1" presStyleCnt="0"/>
      <dgm:spPr/>
    </dgm:pt>
    <dgm:pt modelId="{DE83BB1D-E275-49D6-8B7E-198EA4BCC6FD}" type="pres">
      <dgm:prSet presAssocID="{3ED261EA-66C8-417A-A934-BD42E3C98900}" presName="tx1" presStyleLbl="revTx" presStyleIdx="8" presStyleCnt="13"/>
      <dgm:spPr/>
    </dgm:pt>
    <dgm:pt modelId="{368C0633-998D-45D7-A9F5-82F53A7E31FE}" type="pres">
      <dgm:prSet presAssocID="{3ED261EA-66C8-417A-A934-BD42E3C98900}" presName="vert1" presStyleCnt="0"/>
      <dgm:spPr/>
    </dgm:pt>
    <dgm:pt modelId="{677EA590-E59F-4DB6-AEA4-C913DEDAC798}" type="pres">
      <dgm:prSet presAssocID="{5EF303EA-318C-4934-B694-530D7CFD25E5}" presName="thickLine" presStyleLbl="alignNode1" presStyleIdx="9" presStyleCnt="13"/>
      <dgm:spPr/>
    </dgm:pt>
    <dgm:pt modelId="{D18D6659-F7FE-4B8F-BA2F-C15BB2CDE206}" type="pres">
      <dgm:prSet presAssocID="{5EF303EA-318C-4934-B694-530D7CFD25E5}" presName="horz1" presStyleCnt="0"/>
      <dgm:spPr/>
    </dgm:pt>
    <dgm:pt modelId="{A0DDFEAC-F3FA-4C17-A418-B2F7B690F561}" type="pres">
      <dgm:prSet presAssocID="{5EF303EA-318C-4934-B694-530D7CFD25E5}" presName="tx1" presStyleLbl="revTx" presStyleIdx="9" presStyleCnt="13"/>
      <dgm:spPr/>
    </dgm:pt>
    <dgm:pt modelId="{9F627DCB-FC2A-49F2-A29E-B2F52F4CFB26}" type="pres">
      <dgm:prSet presAssocID="{5EF303EA-318C-4934-B694-530D7CFD25E5}" presName="vert1" presStyleCnt="0"/>
      <dgm:spPr/>
    </dgm:pt>
    <dgm:pt modelId="{D9A8094A-E47B-43B0-A851-609068ECF19D}" type="pres">
      <dgm:prSet presAssocID="{F5F7CD17-521E-4C65-A383-F7D16BC42594}" presName="thickLine" presStyleLbl="alignNode1" presStyleIdx="10" presStyleCnt="13"/>
      <dgm:spPr/>
    </dgm:pt>
    <dgm:pt modelId="{3563E32A-12BF-460D-B454-2C4FFE37B7DD}" type="pres">
      <dgm:prSet presAssocID="{F5F7CD17-521E-4C65-A383-F7D16BC42594}" presName="horz1" presStyleCnt="0"/>
      <dgm:spPr/>
    </dgm:pt>
    <dgm:pt modelId="{61956FB9-ABFF-4FEE-82FE-A1FDFE0A0803}" type="pres">
      <dgm:prSet presAssocID="{F5F7CD17-521E-4C65-A383-F7D16BC42594}" presName="tx1" presStyleLbl="revTx" presStyleIdx="10" presStyleCnt="13"/>
      <dgm:spPr/>
    </dgm:pt>
    <dgm:pt modelId="{29FEA207-67F4-45E7-8796-E5B4193081FB}" type="pres">
      <dgm:prSet presAssocID="{F5F7CD17-521E-4C65-A383-F7D16BC42594}" presName="vert1" presStyleCnt="0"/>
      <dgm:spPr/>
    </dgm:pt>
    <dgm:pt modelId="{28B13F5C-D9F1-4F18-B25A-14A9D002CE50}" type="pres">
      <dgm:prSet presAssocID="{81F22A51-F72F-48F2-BDDC-F7D77AAC98D0}" presName="thickLine" presStyleLbl="alignNode1" presStyleIdx="11" presStyleCnt="13"/>
      <dgm:spPr/>
    </dgm:pt>
    <dgm:pt modelId="{4270EC8D-21AB-4258-B44D-48EAE3A2B340}" type="pres">
      <dgm:prSet presAssocID="{81F22A51-F72F-48F2-BDDC-F7D77AAC98D0}" presName="horz1" presStyleCnt="0"/>
      <dgm:spPr/>
    </dgm:pt>
    <dgm:pt modelId="{2E246B27-EEB4-4D16-9F69-269EC5E4C888}" type="pres">
      <dgm:prSet presAssocID="{81F22A51-F72F-48F2-BDDC-F7D77AAC98D0}" presName="tx1" presStyleLbl="revTx" presStyleIdx="11" presStyleCnt="13"/>
      <dgm:spPr/>
    </dgm:pt>
    <dgm:pt modelId="{C456F8A8-4711-4B83-AA74-41C9C9DBBA92}" type="pres">
      <dgm:prSet presAssocID="{81F22A51-F72F-48F2-BDDC-F7D77AAC98D0}" presName="vert1" presStyleCnt="0"/>
      <dgm:spPr/>
    </dgm:pt>
    <dgm:pt modelId="{FDCF0031-F52A-479A-8447-486AB03FEA7F}" type="pres">
      <dgm:prSet presAssocID="{4537C3F8-AA51-4791-A084-78C3C63B2055}" presName="thickLine" presStyleLbl="alignNode1" presStyleIdx="12" presStyleCnt="13"/>
      <dgm:spPr/>
    </dgm:pt>
    <dgm:pt modelId="{10E040D9-9BA5-47E9-A680-5E60A6DBF2C3}" type="pres">
      <dgm:prSet presAssocID="{4537C3F8-AA51-4791-A084-78C3C63B2055}" presName="horz1" presStyleCnt="0"/>
      <dgm:spPr/>
    </dgm:pt>
    <dgm:pt modelId="{EE56516E-F0B7-483C-A00F-556609E9E5EC}" type="pres">
      <dgm:prSet presAssocID="{4537C3F8-AA51-4791-A084-78C3C63B2055}" presName="tx1" presStyleLbl="revTx" presStyleIdx="12" presStyleCnt="13"/>
      <dgm:spPr/>
    </dgm:pt>
    <dgm:pt modelId="{08F7823C-B4B3-4322-BDED-6F56B49E16AF}" type="pres">
      <dgm:prSet presAssocID="{4537C3F8-AA51-4791-A084-78C3C63B2055}" presName="vert1" presStyleCnt="0"/>
      <dgm:spPr/>
    </dgm:pt>
  </dgm:ptLst>
  <dgm:cxnLst>
    <dgm:cxn modelId="{D3D36909-7FEF-49BB-A156-EEAB9EDB917A}" srcId="{9EB410A9-4EED-46AB-B3A6-D9A0A4E724FE}" destId="{2449D223-C605-41C4-B848-6DDA301C10BA}" srcOrd="5" destOrd="0" parTransId="{5E0B15E8-ECF0-4D9B-9AA1-4F114BE8F8E2}" sibTransId="{976F8D93-2B13-4F59-8032-9B95D581D05A}"/>
    <dgm:cxn modelId="{14D42B16-B116-415D-BF93-5C65F750DC0E}" type="presOf" srcId="{3ED261EA-66C8-417A-A934-BD42E3C98900}" destId="{DE83BB1D-E275-49D6-8B7E-198EA4BCC6FD}" srcOrd="0" destOrd="0" presId="urn:microsoft.com/office/officeart/2008/layout/LinedList"/>
    <dgm:cxn modelId="{37A6ED21-CC85-4A28-8E0E-C4AB248FE232}" type="presOf" srcId="{81F22A51-F72F-48F2-BDDC-F7D77AAC98D0}" destId="{2E246B27-EEB4-4D16-9F69-269EC5E4C888}" srcOrd="0" destOrd="0" presId="urn:microsoft.com/office/officeart/2008/layout/LinedList"/>
    <dgm:cxn modelId="{4EAD7135-3681-463E-A93B-8E46AFA28785}" type="presOf" srcId="{024E00CF-F666-4A60-9D16-290832F527B2}" destId="{D2F65111-4B82-41D7-9B6C-1287DCD4FD23}" srcOrd="0" destOrd="0" presId="urn:microsoft.com/office/officeart/2008/layout/LinedList"/>
    <dgm:cxn modelId="{AF4E8035-6960-4CCB-AD44-DAB5D1550979}" type="presOf" srcId="{4D686C39-ACCE-466C-9003-42A6231696FE}" destId="{0BC15489-4C26-4E15-9E48-B2BDAB2417B9}" srcOrd="0" destOrd="0" presId="urn:microsoft.com/office/officeart/2008/layout/LinedList"/>
    <dgm:cxn modelId="{706BCD39-F4A5-47F5-8957-5107EE391959}" srcId="{9EB410A9-4EED-46AB-B3A6-D9A0A4E724FE}" destId="{A3A04C6E-7116-43CC-96CD-5C9D3C362B65}" srcOrd="6" destOrd="0" parTransId="{1EB44DD8-E8EE-43FD-A76E-A1C02CB6ED24}" sibTransId="{E12AA66C-5349-478A-A50F-A650C927D89E}"/>
    <dgm:cxn modelId="{F040BB5D-A963-40DA-BB0B-1C2E5D7CF720}" srcId="{9EB410A9-4EED-46AB-B3A6-D9A0A4E724FE}" destId="{AF2B18CE-E14B-4FA2-AC21-A584A647C3AA}" srcOrd="0" destOrd="0" parTransId="{0F7A4CD4-267D-4772-9967-8967EB923595}" sibTransId="{3B53431D-78E8-4C8D-9852-DC109976DAA9}"/>
    <dgm:cxn modelId="{519B6D64-4155-4A90-BEBC-459206B09A65}" srcId="{9EB410A9-4EED-46AB-B3A6-D9A0A4E724FE}" destId="{3ED261EA-66C8-417A-A934-BD42E3C98900}" srcOrd="8" destOrd="0" parTransId="{9D6789F1-98C2-4054-8537-63BDB29195D1}" sibTransId="{4E3995E2-8B19-4655-89B2-31C69991C707}"/>
    <dgm:cxn modelId="{DACE5846-DCFF-4AA0-8634-BE97445B0132}" srcId="{9EB410A9-4EED-46AB-B3A6-D9A0A4E724FE}" destId="{81F22A51-F72F-48F2-BDDC-F7D77AAC98D0}" srcOrd="11" destOrd="0" parTransId="{0DF872F6-203F-47AE-8CF6-D34B0F97C2BB}" sibTransId="{95BCC47D-4D90-4666-A30E-8C005D1C7445}"/>
    <dgm:cxn modelId="{1ECE4B4C-33E5-4069-8EF0-70B0C647D7C0}" type="presOf" srcId="{4537C3F8-AA51-4791-A084-78C3C63B2055}" destId="{EE56516E-F0B7-483C-A00F-556609E9E5EC}" srcOrd="0" destOrd="0" presId="urn:microsoft.com/office/officeart/2008/layout/LinedList"/>
    <dgm:cxn modelId="{8D5EF16D-8916-452C-B0FC-E18BD80A7B4D}" type="presOf" srcId="{FC3E4C28-7A97-4DB6-BEA0-C57D99CB36B5}" destId="{8E148291-03CF-49F6-A903-5C01F1743C22}" srcOrd="0" destOrd="0" presId="urn:microsoft.com/office/officeart/2008/layout/LinedList"/>
    <dgm:cxn modelId="{7CD58852-B605-47BB-BA8A-A83A54B76574}" type="presOf" srcId="{5EF303EA-318C-4934-B694-530D7CFD25E5}" destId="{A0DDFEAC-F3FA-4C17-A418-B2F7B690F561}" srcOrd="0" destOrd="0" presId="urn:microsoft.com/office/officeart/2008/layout/LinedList"/>
    <dgm:cxn modelId="{66408475-707D-45A7-9767-16C68EAC8A3E}" srcId="{9EB410A9-4EED-46AB-B3A6-D9A0A4E724FE}" destId="{FC3E4C28-7A97-4DB6-BEA0-C57D99CB36B5}" srcOrd="1" destOrd="0" parTransId="{0C7B4EC5-BC95-4687-AD56-AAFE2F28A312}" sibTransId="{621ACBEE-030B-4650-8114-490293EDDA3A}"/>
    <dgm:cxn modelId="{5C181576-A711-4C61-A358-D46FF4851440}" type="presOf" srcId="{A4D3C252-A396-4C5F-997C-78855EF932EF}" destId="{12D73B14-41A0-4E78-9EDC-E1C526F26B35}" srcOrd="0" destOrd="0" presId="urn:microsoft.com/office/officeart/2008/layout/LinedList"/>
    <dgm:cxn modelId="{426A6877-908A-4FCF-856C-63F67576A874}" srcId="{9EB410A9-4EED-46AB-B3A6-D9A0A4E724FE}" destId="{5EF303EA-318C-4934-B694-530D7CFD25E5}" srcOrd="9" destOrd="0" parTransId="{9F393089-4C64-45A8-9EC9-CABF283F8047}" sibTransId="{63D95250-49A9-4233-83FB-5BF03ADBC19E}"/>
    <dgm:cxn modelId="{005EF57D-7158-4041-9B8D-6E0711C9BB02}" srcId="{9EB410A9-4EED-46AB-B3A6-D9A0A4E724FE}" destId="{4D686C39-ACCE-466C-9003-42A6231696FE}" srcOrd="4" destOrd="0" parTransId="{10174B5C-F3C9-48EC-8F3C-FAE22DD87B3D}" sibTransId="{D9C6972D-02E6-4E2B-8FDC-16D7730A6F7E}"/>
    <dgm:cxn modelId="{0DD10487-A1E3-4E6B-B0A0-76C72C3B7C6F}" type="presOf" srcId="{2449D223-C605-41C4-B848-6DDA301C10BA}" destId="{25E26613-7FF4-44B7-A758-944BB7B5EDBC}" srcOrd="0" destOrd="0" presId="urn:microsoft.com/office/officeart/2008/layout/LinedList"/>
    <dgm:cxn modelId="{D121E88F-42BE-4A40-AE4E-1779DAEB55EC}" type="presOf" srcId="{9EB410A9-4EED-46AB-B3A6-D9A0A4E724FE}" destId="{291BAEF2-B54E-4978-B1DC-5563AE52AAB8}" srcOrd="0" destOrd="0" presId="urn:microsoft.com/office/officeart/2008/layout/LinedList"/>
    <dgm:cxn modelId="{7325B2A1-90D2-4FFD-9F78-B1BCB874397B}" srcId="{9EB410A9-4EED-46AB-B3A6-D9A0A4E724FE}" destId="{F0839F3F-B6C2-49AC-8380-1E74DC4B52B1}" srcOrd="2" destOrd="0" parTransId="{CE096763-2C7B-44AD-B748-72A5EF47ACD4}" sibTransId="{509D0731-CBC1-4506-942E-5603E05D9467}"/>
    <dgm:cxn modelId="{DCCFA5B8-7850-47C2-9E4F-DCE725F6A695}" type="presOf" srcId="{F0839F3F-B6C2-49AC-8380-1E74DC4B52B1}" destId="{DDFC3D6B-7E4C-4206-A053-F41A9A5ED29D}" srcOrd="0" destOrd="0" presId="urn:microsoft.com/office/officeart/2008/layout/LinedList"/>
    <dgm:cxn modelId="{58019AC6-1D4E-41DD-851C-F94EF00C5BEF}" srcId="{9EB410A9-4EED-46AB-B3A6-D9A0A4E724FE}" destId="{4537C3F8-AA51-4791-A084-78C3C63B2055}" srcOrd="12" destOrd="0" parTransId="{2A36C7D0-C1A9-4129-854E-4851DA8E3351}" sibTransId="{994B91C3-713D-4EA1-B2C9-D51BC2AF4968}"/>
    <dgm:cxn modelId="{737592C7-36E4-4FAA-9A52-5C86C743F8E4}" srcId="{9EB410A9-4EED-46AB-B3A6-D9A0A4E724FE}" destId="{A4D3C252-A396-4C5F-997C-78855EF932EF}" srcOrd="3" destOrd="0" parTransId="{B5B4C639-9469-4913-B5E8-9F6694C049E9}" sibTransId="{D482B7C6-A15A-4271-8B0C-E7199ABD9721}"/>
    <dgm:cxn modelId="{DD87E4CF-4380-4DAA-9343-BBCE60EC1262}" srcId="{9EB410A9-4EED-46AB-B3A6-D9A0A4E724FE}" destId="{024E00CF-F666-4A60-9D16-290832F527B2}" srcOrd="7" destOrd="0" parTransId="{B61F4632-6CAE-45D8-AC76-F651E89EE0D1}" sibTransId="{581F49C3-9382-4535-9A15-04559D166C2E}"/>
    <dgm:cxn modelId="{73A7BDE1-0202-48DB-8E70-678F72C4CD3A}" type="presOf" srcId="{F5F7CD17-521E-4C65-A383-F7D16BC42594}" destId="{61956FB9-ABFF-4FEE-82FE-A1FDFE0A0803}" srcOrd="0" destOrd="0" presId="urn:microsoft.com/office/officeart/2008/layout/LinedList"/>
    <dgm:cxn modelId="{D35366F9-A290-4554-A4E1-CB4007E06C0C}" srcId="{9EB410A9-4EED-46AB-B3A6-D9A0A4E724FE}" destId="{F5F7CD17-521E-4C65-A383-F7D16BC42594}" srcOrd="10" destOrd="0" parTransId="{5955014D-15B9-47D2-8EE8-EE6C11DC985D}" sibTransId="{11CB2A47-A7F0-4581-937D-2E8B7B64A4E1}"/>
    <dgm:cxn modelId="{A24CEAFC-A42E-4937-8F0E-83EB4DC7B328}" type="presOf" srcId="{AF2B18CE-E14B-4FA2-AC21-A584A647C3AA}" destId="{A2AD28A1-9CB7-45C7-87B5-F9E26341090F}" srcOrd="0" destOrd="0" presId="urn:microsoft.com/office/officeart/2008/layout/LinedList"/>
    <dgm:cxn modelId="{C14361FF-0A4A-43C1-AF89-DEB2F0510935}" type="presOf" srcId="{A3A04C6E-7116-43CC-96CD-5C9D3C362B65}" destId="{F42C7DFC-3B9B-4372-B42F-D998EF218867}" srcOrd="0" destOrd="0" presId="urn:microsoft.com/office/officeart/2008/layout/LinedList"/>
    <dgm:cxn modelId="{6F17727B-F57E-46EF-B9A9-75E822D8B604}" type="presParOf" srcId="{291BAEF2-B54E-4978-B1DC-5563AE52AAB8}" destId="{C1595168-2EED-41B6-8B89-B2FB69415DEF}" srcOrd="0" destOrd="0" presId="urn:microsoft.com/office/officeart/2008/layout/LinedList"/>
    <dgm:cxn modelId="{B467D2FD-221F-4908-AE1E-57A24EC7FEF7}" type="presParOf" srcId="{291BAEF2-B54E-4978-B1DC-5563AE52AAB8}" destId="{E9B1B5CB-8417-4B7F-8FD8-C7CDB428C5F2}" srcOrd="1" destOrd="0" presId="urn:microsoft.com/office/officeart/2008/layout/LinedList"/>
    <dgm:cxn modelId="{2031C704-D00E-4CB9-8576-0D7E280A30CF}" type="presParOf" srcId="{E9B1B5CB-8417-4B7F-8FD8-C7CDB428C5F2}" destId="{A2AD28A1-9CB7-45C7-87B5-F9E26341090F}" srcOrd="0" destOrd="0" presId="urn:microsoft.com/office/officeart/2008/layout/LinedList"/>
    <dgm:cxn modelId="{FCBF50CB-028A-49E7-AADE-24FE2E69CCFF}" type="presParOf" srcId="{E9B1B5CB-8417-4B7F-8FD8-C7CDB428C5F2}" destId="{C5A41AA6-C79F-4ADB-8F23-D5149DE1A0C7}" srcOrd="1" destOrd="0" presId="urn:microsoft.com/office/officeart/2008/layout/LinedList"/>
    <dgm:cxn modelId="{CA1D7916-EA6F-472B-907D-EC1B7CCFFE7F}" type="presParOf" srcId="{291BAEF2-B54E-4978-B1DC-5563AE52AAB8}" destId="{05D19656-7C97-4966-A663-123FDB82F156}" srcOrd="2" destOrd="0" presId="urn:microsoft.com/office/officeart/2008/layout/LinedList"/>
    <dgm:cxn modelId="{FB8CEB41-2AB4-48D1-9880-5D34AE8667AF}" type="presParOf" srcId="{291BAEF2-B54E-4978-B1DC-5563AE52AAB8}" destId="{0DC85EC6-1D8F-4129-9598-F347B5917442}" srcOrd="3" destOrd="0" presId="urn:microsoft.com/office/officeart/2008/layout/LinedList"/>
    <dgm:cxn modelId="{B4794AA1-9090-44C8-8BAE-7FAD1679279C}" type="presParOf" srcId="{0DC85EC6-1D8F-4129-9598-F347B5917442}" destId="{8E148291-03CF-49F6-A903-5C01F1743C22}" srcOrd="0" destOrd="0" presId="urn:microsoft.com/office/officeart/2008/layout/LinedList"/>
    <dgm:cxn modelId="{76F9916C-7FB6-4927-B9E9-260FF085ED88}" type="presParOf" srcId="{0DC85EC6-1D8F-4129-9598-F347B5917442}" destId="{448CE3AD-B823-436B-BC7D-6D1F905D2C1E}" srcOrd="1" destOrd="0" presId="urn:microsoft.com/office/officeart/2008/layout/LinedList"/>
    <dgm:cxn modelId="{D942EC1E-A313-40CA-A9FB-1E6B07822A2A}" type="presParOf" srcId="{291BAEF2-B54E-4978-B1DC-5563AE52AAB8}" destId="{A343D2E1-8E22-48A5-95AB-8440098CF5BF}" srcOrd="4" destOrd="0" presId="urn:microsoft.com/office/officeart/2008/layout/LinedList"/>
    <dgm:cxn modelId="{01E1C0E6-BF81-41D7-94F3-253D6E0CEF14}" type="presParOf" srcId="{291BAEF2-B54E-4978-B1DC-5563AE52AAB8}" destId="{97003613-AC62-4891-81CB-CDC7A1717DB9}" srcOrd="5" destOrd="0" presId="urn:microsoft.com/office/officeart/2008/layout/LinedList"/>
    <dgm:cxn modelId="{000EDA46-A8CC-4C6E-AF1F-749E660DF8A5}" type="presParOf" srcId="{97003613-AC62-4891-81CB-CDC7A1717DB9}" destId="{DDFC3D6B-7E4C-4206-A053-F41A9A5ED29D}" srcOrd="0" destOrd="0" presId="urn:microsoft.com/office/officeart/2008/layout/LinedList"/>
    <dgm:cxn modelId="{6189E6A1-C0A5-43CA-A44C-C5BD12B965F8}" type="presParOf" srcId="{97003613-AC62-4891-81CB-CDC7A1717DB9}" destId="{895D2608-3257-4C05-8895-405DD281B1C2}" srcOrd="1" destOrd="0" presId="urn:microsoft.com/office/officeart/2008/layout/LinedList"/>
    <dgm:cxn modelId="{1B69BCC1-DB96-4CCA-972D-120688CC19B0}" type="presParOf" srcId="{291BAEF2-B54E-4978-B1DC-5563AE52AAB8}" destId="{AE61143A-1EA5-4E10-9390-3ACCA4098A79}" srcOrd="6" destOrd="0" presId="urn:microsoft.com/office/officeart/2008/layout/LinedList"/>
    <dgm:cxn modelId="{6F1EC2B6-6F40-40BA-9EC5-C0EAEEEFF7D8}" type="presParOf" srcId="{291BAEF2-B54E-4978-B1DC-5563AE52AAB8}" destId="{5152E440-B321-4E0B-BB4A-8BF1CA833138}" srcOrd="7" destOrd="0" presId="urn:microsoft.com/office/officeart/2008/layout/LinedList"/>
    <dgm:cxn modelId="{4D95DE26-AB6D-49F3-A6D9-249697E5E7E2}" type="presParOf" srcId="{5152E440-B321-4E0B-BB4A-8BF1CA833138}" destId="{12D73B14-41A0-4E78-9EDC-E1C526F26B35}" srcOrd="0" destOrd="0" presId="urn:microsoft.com/office/officeart/2008/layout/LinedList"/>
    <dgm:cxn modelId="{E301BECE-17EB-4D6D-9C23-E1E296D77ECE}" type="presParOf" srcId="{5152E440-B321-4E0B-BB4A-8BF1CA833138}" destId="{3829744D-4B08-462F-BA5E-6125CA964894}" srcOrd="1" destOrd="0" presId="urn:microsoft.com/office/officeart/2008/layout/LinedList"/>
    <dgm:cxn modelId="{C96E40AF-013E-429C-865A-CE25295CF4FD}" type="presParOf" srcId="{291BAEF2-B54E-4978-B1DC-5563AE52AAB8}" destId="{B716502E-6712-4F41-B6F2-6DAA97A6C30D}" srcOrd="8" destOrd="0" presId="urn:microsoft.com/office/officeart/2008/layout/LinedList"/>
    <dgm:cxn modelId="{0A8DC420-8D0D-485E-AFCD-40FDFE1D93A6}" type="presParOf" srcId="{291BAEF2-B54E-4978-B1DC-5563AE52AAB8}" destId="{48F464CA-47A1-4D13-8C68-14563BB115AE}" srcOrd="9" destOrd="0" presId="urn:microsoft.com/office/officeart/2008/layout/LinedList"/>
    <dgm:cxn modelId="{44079B4B-5952-4BD8-8A1E-64090BD99157}" type="presParOf" srcId="{48F464CA-47A1-4D13-8C68-14563BB115AE}" destId="{0BC15489-4C26-4E15-9E48-B2BDAB2417B9}" srcOrd="0" destOrd="0" presId="urn:microsoft.com/office/officeart/2008/layout/LinedList"/>
    <dgm:cxn modelId="{0F8B85A5-C64C-462B-B55B-DE0FB74BD12D}" type="presParOf" srcId="{48F464CA-47A1-4D13-8C68-14563BB115AE}" destId="{86D3972B-7DA3-4197-AFDC-F3D1B086E211}" srcOrd="1" destOrd="0" presId="urn:microsoft.com/office/officeart/2008/layout/LinedList"/>
    <dgm:cxn modelId="{77D2C306-C2BA-48F0-A892-CD57B2721B04}" type="presParOf" srcId="{291BAEF2-B54E-4978-B1DC-5563AE52AAB8}" destId="{0BE6F377-4944-4619-BC92-B292F189DB02}" srcOrd="10" destOrd="0" presId="urn:microsoft.com/office/officeart/2008/layout/LinedList"/>
    <dgm:cxn modelId="{6A8980E0-752C-400D-9770-E3F02F1040E9}" type="presParOf" srcId="{291BAEF2-B54E-4978-B1DC-5563AE52AAB8}" destId="{0FD65489-9F04-42F1-9B78-A707C1E84AC3}" srcOrd="11" destOrd="0" presId="urn:microsoft.com/office/officeart/2008/layout/LinedList"/>
    <dgm:cxn modelId="{81B858E7-125A-478A-9C0B-B2E148B2C0FF}" type="presParOf" srcId="{0FD65489-9F04-42F1-9B78-A707C1E84AC3}" destId="{25E26613-7FF4-44B7-A758-944BB7B5EDBC}" srcOrd="0" destOrd="0" presId="urn:microsoft.com/office/officeart/2008/layout/LinedList"/>
    <dgm:cxn modelId="{5FAE1AC3-48F4-41C6-8704-C9FFF6C460EC}" type="presParOf" srcId="{0FD65489-9F04-42F1-9B78-A707C1E84AC3}" destId="{5C1BF227-B057-4086-B20A-A082CC8E9349}" srcOrd="1" destOrd="0" presId="urn:microsoft.com/office/officeart/2008/layout/LinedList"/>
    <dgm:cxn modelId="{457319C5-3840-44FD-8DD1-DBC8E7C90069}" type="presParOf" srcId="{291BAEF2-B54E-4978-B1DC-5563AE52AAB8}" destId="{BD485A21-3757-4F68-ACEB-198FFC0825E4}" srcOrd="12" destOrd="0" presId="urn:microsoft.com/office/officeart/2008/layout/LinedList"/>
    <dgm:cxn modelId="{DD3A820E-003F-4196-A30E-C974F226EE6F}" type="presParOf" srcId="{291BAEF2-B54E-4978-B1DC-5563AE52AAB8}" destId="{21BFFBDF-009E-4DB0-BD98-48E823557A8E}" srcOrd="13" destOrd="0" presId="urn:microsoft.com/office/officeart/2008/layout/LinedList"/>
    <dgm:cxn modelId="{42D8CE71-6B09-415F-BCB3-05575585506C}" type="presParOf" srcId="{21BFFBDF-009E-4DB0-BD98-48E823557A8E}" destId="{F42C7DFC-3B9B-4372-B42F-D998EF218867}" srcOrd="0" destOrd="0" presId="urn:microsoft.com/office/officeart/2008/layout/LinedList"/>
    <dgm:cxn modelId="{50283F94-3C21-424A-B194-3940F3CD7B39}" type="presParOf" srcId="{21BFFBDF-009E-4DB0-BD98-48E823557A8E}" destId="{977E9210-FBF3-4B7D-81E3-3AFE05C6AABB}" srcOrd="1" destOrd="0" presId="urn:microsoft.com/office/officeart/2008/layout/LinedList"/>
    <dgm:cxn modelId="{1ECE49EB-E42C-407B-8029-2ED3DCE7DC00}" type="presParOf" srcId="{291BAEF2-B54E-4978-B1DC-5563AE52AAB8}" destId="{E05EE07C-D6AB-482A-AE62-9A030C1A12BD}" srcOrd="14" destOrd="0" presId="urn:microsoft.com/office/officeart/2008/layout/LinedList"/>
    <dgm:cxn modelId="{9B8276AC-4053-4335-A8BA-A0CA81A07F6B}" type="presParOf" srcId="{291BAEF2-B54E-4978-B1DC-5563AE52AAB8}" destId="{11D7A875-90FF-4774-B6E1-7F4A38CC8F8D}" srcOrd="15" destOrd="0" presId="urn:microsoft.com/office/officeart/2008/layout/LinedList"/>
    <dgm:cxn modelId="{74D99866-D2DB-4758-9052-109351EB9C3F}" type="presParOf" srcId="{11D7A875-90FF-4774-B6E1-7F4A38CC8F8D}" destId="{D2F65111-4B82-41D7-9B6C-1287DCD4FD23}" srcOrd="0" destOrd="0" presId="urn:microsoft.com/office/officeart/2008/layout/LinedList"/>
    <dgm:cxn modelId="{44676166-D8D6-42BE-9736-097DF3BD4AC2}" type="presParOf" srcId="{11D7A875-90FF-4774-B6E1-7F4A38CC8F8D}" destId="{971C82FA-1DF3-4B51-A2D5-B00C3001AA04}" srcOrd="1" destOrd="0" presId="urn:microsoft.com/office/officeart/2008/layout/LinedList"/>
    <dgm:cxn modelId="{72CDBB05-1ABF-4492-AAD0-9A5456491729}" type="presParOf" srcId="{291BAEF2-B54E-4978-B1DC-5563AE52AAB8}" destId="{44A740F8-E98E-43DD-88AE-24E4B37896D0}" srcOrd="16" destOrd="0" presId="urn:microsoft.com/office/officeart/2008/layout/LinedList"/>
    <dgm:cxn modelId="{CBA3D439-BFA4-43E4-A5DB-B884D58A51F8}" type="presParOf" srcId="{291BAEF2-B54E-4978-B1DC-5563AE52AAB8}" destId="{53DB954D-6F6C-48B3-A74B-0CEE6B73857D}" srcOrd="17" destOrd="0" presId="urn:microsoft.com/office/officeart/2008/layout/LinedList"/>
    <dgm:cxn modelId="{C88549A1-1B07-4C1A-B35F-5AE66E25FBA8}" type="presParOf" srcId="{53DB954D-6F6C-48B3-A74B-0CEE6B73857D}" destId="{DE83BB1D-E275-49D6-8B7E-198EA4BCC6FD}" srcOrd="0" destOrd="0" presId="urn:microsoft.com/office/officeart/2008/layout/LinedList"/>
    <dgm:cxn modelId="{3340116A-BDB2-4A80-959E-29DA25862FFE}" type="presParOf" srcId="{53DB954D-6F6C-48B3-A74B-0CEE6B73857D}" destId="{368C0633-998D-45D7-A9F5-82F53A7E31FE}" srcOrd="1" destOrd="0" presId="urn:microsoft.com/office/officeart/2008/layout/LinedList"/>
    <dgm:cxn modelId="{B98E92DE-0737-46D5-A1E0-7D527D7C005B}" type="presParOf" srcId="{291BAEF2-B54E-4978-B1DC-5563AE52AAB8}" destId="{677EA590-E59F-4DB6-AEA4-C913DEDAC798}" srcOrd="18" destOrd="0" presId="urn:microsoft.com/office/officeart/2008/layout/LinedList"/>
    <dgm:cxn modelId="{447662FF-FFA7-4E7B-8369-3D316CCE01BD}" type="presParOf" srcId="{291BAEF2-B54E-4978-B1DC-5563AE52AAB8}" destId="{D18D6659-F7FE-4B8F-BA2F-C15BB2CDE206}" srcOrd="19" destOrd="0" presId="urn:microsoft.com/office/officeart/2008/layout/LinedList"/>
    <dgm:cxn modelId="{FB2346B9-5F11-4C93-A5DA-338CCA46B21C}" type="presParOf" srcId="{D18D6659-F7FE-4B8F-BA2F-C15BB2CDE206}" destId="{A0DDFEAC-F3FA-4C17-A418-B2F7B690F561}" srcOrd="0" destOrd="0" presId="urn:microsoft.com/office/officeart/2008/layout/LinedList"/>
    <dgm:cxn modelId="{322274A8-E0CE-46D4-9117-291F17A5F745}" type="presParOf" srcId="{D18D6659-F7FE-4B8F-BA2F-C15BB2CDE206}" destId="{9F627DCB-FC2A-49F2-A29E-B2F52F4CFB26}" srcOrd="1" destOrd="0" presId="urn:microsoft.com/office/officeart/2008/layout/LinedList"/>
    <dgm:cxn modelId="{DFA7D44E-37BB-4A8E-8389-08187B4EF5B8}" type="presParOf" srcId="{291BAEF2-B54E-4978-B1DC-5563AE52AAB8}" destId="{D9A8094A-E47B-43B0-A851-609068ECF19D}" srcOrd="20" destOrd="0" presId="urn:microsoft.com/office/officeart/2008/layout/LinedList"/>
    <dgm:cxn modelId="{367381DE-BDE0-4389-A57E-218C72438727}" type="presParOf" srcId="{291BAEF2-B54E-4978-B1DC-5563AE52AAB8}" destId="{3563E32A-12BF-460D-B454-2C4FFE37B7DD}" srcOrd="21" destOrd="0" presId="urn:microsoft.com/office/officeart/2008/layout/LinedList"/>
    <dgm:cxn modelId="{7EF3006E-490E-4403-B0F7-A2DBF8CEF62F}" type="presParOf" srcId="{3563E32A-12BF-460D-B454-2C4FFE37B7DD}" destId="{61956FB9-ABFF-4FEE-82FE-A1FDFE0A0803}" srcOrd="0" destOrd="0" presId="urn:microsoft.com/office/officeart/2008/layout/LinedList"/>
    <dgm:cxn modelId="{ACD8C0EF-D865-4AE9-A0C7-B4BED64D1825}" type="presParOf" srcId="{3563E32A-12BF-460D-B454-2C4FFE37B7DD}" destId="{29FEA207-67F4-45E7-8796-E5B4193081FB}" srcOrd="1" destOrd="0" presId="urn:microsoft.com/office/officeart/2008/layout/LinedList"/>
    <dgm:cxn modelId="{080CE5AC-174E-4524-9E05-9B5353C55F71}" type="presParOf" srcId="{291BAEF2-B54E-4978-B1DC-5563AE52AAB8}" destId="{28B13F5C-D9F1-4F18-B25A-14A9D002CE50}" srcOrd="22" destOrd="0" presId="urn:microsoft.com/office/officeart/2008/layout/LinedList"/>
    <dgm:cxn modelId="{52D24D95-C5C6-45CB-80CC-1288052D1557}" type="presParOf" srcId="{291BAEF2-B54E-4978-B1DC-5563AE52AAB8}" destId="{4270EC8D-21AB-4258-B44D-48EAE3A2B340}" srcOrd="23" destOrd="0" presId="urn:microsoft.com/office/officeart/2008/layout/LinedList"/>
    <dgm:cxn modelId="{1D755E38-9B10-4612-80C2-3017C3C9C0C2}" type="presParOf" srcId="{4270EC8D-21AB-4258-B44D-48EAE3A2B340}" destId="{2E246B27-EEB4-4D16-9F69-269EC5E4C888}" srcOrd="0" destOrd="0" presId="urn:microsoft.com/office/officeart/2008/layout/LinedList"/>
    <dgm:cxn modelId="{BE94D079-63CA-4F73-9B70-AFCD236A7460}" type="presParOf" srcId="{4270EC8D-21AB-4258-B44D-48EAE3A2B340}" destId="{C456F8A8-4711-4B83-AA74-41C9C9DBBA92}" srcOrd="1" destOrd="0" presId="urn:microsoft.com/office/officeart/2008/layout/LinedList"/>
    <dgm:cxn modelId="{1F67F1EA-DB08-485F-9D08-6B8F61F73D2E}" type="presParOf" srcId="{291BAEF2-B54E-4978-B1DC-5563AE52AAB8}" destId="{FDCF0031-F52A-479A-8447-486AB03FEA7F}" srcOrd="24" destOrd="0" presId="urn:microsoft.com/office/officeart/2008/layout/LinedList"/>
    <dgm:cxn modelId="{302291EB-6489-46C5-8556-13961E5A5678}" type="presParOf" srcId="{291BAEF2-B54E-4978-B1DC-5563AE52AAB8}" destId="{10E040D9-9BA5-47E9-A680-5E60A6DBF2C3}" srcOrd="25" destOrd="0" presId="urn:microsoft.com/office/officeart/2008/layout/LinedList"/>
    <dgm:cxn modelId="{F4882A68-93B5-41C1-9B66-86FD4586654B}" type="presParOf" srcId="{10E040D9-9BA5-47E9-A680-5E60A6DBF2C3}" destId="{EE56516E-F0B7-483C-A00F-556609E9E5EC}" srcOrd="0" destOrd="0" presId="urn:microsoft.com/office/officeart/2008/layout/LinedList"/>
    <dgm:cxn modelId="{CB79501B-8D6D-4D7C-81A9-2A10CC7E9B0D}" type="presParOf" srcId="{10E040D9-9BA5-47E9-A680-5E60A6DBF2C3}" destId="{08F7823C-B4B3-4322-BDED-6F56B49E16A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ECFB-180A-44C1-90FF-6E923904DF7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BBB09BE-6013-4717-9819-29E5D1CA779B}">
      <dgm:prSet/>
      <dgm:spPr/>
      <dgm:t>
        <a:bodyPr/>
        <a:lstStyle/>
        <a:p>
          <a:pPr>
            <a:lnSpc>
              <a:spcPct val="100000"/>
            </a:lnSpc>
          </a:pPr>
          <a:r>
            <a:rPr lang="en-US"/>
            <a:t>A well-prepared budget should be reasonable and demonstrate that the requested funds will be used wisely.</a:t>
          </a:r>
        </a:p>
      </dgm:t>
    </dgm:pt>
    <dgm:pt modelId="{18DDF728-7AB0-412A-98FC-6B76E735DC09}" type="parTrans" cxnId="{9216786E-448E-4F91-BAF5-AC16D6C37AF2}">
      <dgm:prSet/>
      <dgm:spPr/>
      <dgm:t>
        <a:bodyPr/>
        <a:lstStyle/>
        <a:p>
          <a:endParaRPr lang="en-US"/>
        </a:p>
      </dgm:t>
    </dgm:pt>
    <dgm:pt modelId="{AB866CBE-B42C-402A-8957-81D38055F579}" type="sibTrans" cxnId="{9216786E-448E-4F91-BAF5-AC16D6C37AF2}">
      <dgm:prSet/>
      <dgm:spPr/>
      <dgm:t>
        <a:bodyPr/>
        <a:lstStyle/>
        <a:p>
          <a:endParaRPr lang="en-US"/>
        </a:p>
      </dgm:t>
    </dgm:pt>
    <dgm:pt modelId="{3BA3B903-8AA8-40E4-B57F-E9B4AE9E891F}">
      <dgm:prSet/>
      <dgm:spPr/>
      <dgm:t>
        <a:bodyPr/>
        <a:lstStyle/>
        <a:p>
          <a:pPr>
            <a:lnSpc>
              <a:spcPct val="100000"/>
            </a:lnSpc>
          </a:pPr>
          <a:r>
            <a:rPr lang="en-US"/>
            <a:t>The budget should be as concrete and specific as possible in its estimates. Make every effort to be realistic and to estimate costs accurately.</a:t>
          </a:r>
        </a:p>
      </dgm:t>
    </dgm:pt>
    <dgm:pt modelId="{0592D7DD-6913-4B7B-A36F-0B40252AF417}" type="parTrans" cxnId="{C958D529-8E33-416F-B3B4-7BFFDF6FC407}">
      <dgm:prSet/>
      <dgm:spPr/>
      <dgm:t>
        <a:bodyPr/>
        <a:lstStyle/>
        <a:p>
          <a:endParaRPr lang="en-US"/>
        </a:p>
      </dgm:t>
    </dgm:pt>
    <dgm:pt modelId="{47D720D5-8E72-4A23-AE5B-0FC28F46EBA9}" type="sibTrans" cxnId="{C958D529-8E33-416F-B3B4-7BFFDF6FC407}">
      <dgm:prSet/>
      <dgm:spPr/>
      <dgm:t>
        <a:bodyPr/>
        <a:lstStyle/>
        <a:p>
          <a:endParaRPr lang="en-US"/>
        </a:p>
      </dgm:t>
    </dgm:pt>
    <dgm:pt modelId="{93EF347F-BFC0-45D8-B820-6B314447A4F5}">
      <dgm:prSet/>
      <dgm:spPr/>
      <dgm:t>
        <a:bodyPr/>
        <a:lstStyle/>
        <a:p>
          <a:pPr>
            <a:lnSpc>
              <a:spcPct val="100000"/>
            </a:lnSpc>
          </a:pPr>
          <a:r>
            <a:rPr lang="en-US"/>
            <a:t>Your budget should justify all expenses and be consistent with the program narrative.</a:t>
          </a:r>
        </a:p>
      </dgm:t>
    </dgm:pt>
    <dgm:pt modelId="{903D1FA6-0B4D-4D15-8B16-26CFFD0CD689}" type="parTrans" cxnId="{664E7117-9E03-4E6A-AA55-56B87F89B9A6}">
      <dgm:prSet/>
      <dgm:spPr/>
      <dgm:t>
        <a:bodyPr/>
        <a:lstStyle/>
        <a:p>
          <a:endParaRPr lang="en-US"/>
        </a:p>
      </dgm:t>
    </dgm:pt>
    <dgm:pt modelId="{AB3E386B-EC77-439A-824B-BE2D2266DFC7}" type="sibTrans" cxnId="{664E7117-9E03-4E6A-AA55-56B87F89B9A6}">
      <dgm:prSet/>
      <dgm:spPr/>
      <dgm:t>
        <a:bodyPr/>
        <a:lstStyle/>
        <a:p>
          <a:endParaRPr lang="en-US"/>
        </a:p>
      </dgm:t>
    </dgm:pt>
    <dgm:pt modelId="{FEB16AAF-5220-4A15-A024-84894ACD1001}">
      <dgm:prSet/>
      <dgm:spPr/>
      <dgm:t>
        <a:bodyPr/>
        <a:lstStyle/>
        <a:p>
          <a:pPr>
            <a:lnSpc>
              <a:spcPct val="100000"/>
            </a:lnSpc>
          </a:pPr>
          <a:r>
            <a:rPr lang="en-US"/>
            <a:t>Contracts or Subawards: Describe the product or service to be procured by contract, or </a:t>
          </a:r>
          <a:r>
            <a:rPr lang="en-US" err="1"/>
            <a:t>subawarded</a:t>
          </a:r>
          <a:r>
            <a:rPr lang="en-US"/>
            <a:t>, and provide a detailed estimate of the cost. Break down each expense. </a:t>
          </a:r>
          <a:r>
            <a:rPr lang="en-US" u="sng"/>
            <a:t>Do not just enter “</a:t>
          </a:r>
          <a:r>
            <a:rPr lang="en-US" i="0" u="sng"/>
            <a:t>Agency A – Implement Project - $20,000.”</a:t>
          </a:r>
          <a:endParaRPr lang="en-US" i="0"/>
        </a:p>
      </dgm:t>
    </dgm:pt>
    <dgm:pt modelId="{E4A02560-01CA-42F5-9543-BC6031AC80A8}" type="parTrans" cxnId="{60D27FDB-4EB7-4B2A-840A-239A3B58F5EB}">
      <dgm:prSet/>
      <dgm:spPr/>
      <dgm:t>
        <a:bodyPr/>
        <a:lstStyle/>
        <a:p>
          <a:endParaRPr lang="en-US"/>
        </a:p>
      </dgm:t>
    </dgm:pt>
    <dgm:pt modelId="{8983420B-2DEF-41B5-A7FF-961C74E17128}" type="sibTrans" cxnId="{60D27FDB-4EB7-4B2A-840A-239A3B58F5EB}">
      <dgm:prSet/>
      <dgm:spPr/>
      <dgm:t>
        <a:bodyPr/>
        <a:lstStyle/>
        <a:p>
          <a:endParaRPr lang="en-US"/>
        </a:p>
      </dgm:t>
    </dgm:pt>
    <dgm:pt modelId="{CD42C8EB-AD09-44A5-B2E7-E7BB9E60A4F6}">
      <dgm:prSet/>
      <dgm:spPr/>
      <dgm:t>
        <a:bodyPr/>
        <a:lstStyle/>
        <a:p>
          <a:pPr>
            <a:lnSpc>
              <a:spcPct val="100000"/>
            </a:lnSpc>
          </a:pPr>
          <a:r>
            <a:rPr lang="en-US"/>
            <a:t>Remember to include computations that clearly show how the costs were derived.</a:t>
          </a:r>
        </a:p>
      </dgm:t>
    </dgm:pt>
    <dgm:pt modelId="{E3D08735-95EF-4E61-9A03-5D808FD585CD}" type="parTrans" cxnId="{E97F1EA7-BF46-4CB8-B9A4-96FC1B4A6AC4}">
      <dgm:prSet/>
      <dgm:spPr/>
      <dgm:t>
        <a:bodyPr/>
        <a:lstStyle/>
        <a:p>
          <a:endParaRPr lang="en-US"/>
        </a:p>
      </dgm:t>
    </dgm:pt>
    <dgm:pt modelId="{C83BB098-BDFC-4218-A2E3-B70A2D55B8B3}" type="sibTrans" cxnId="{E97F1EA7-BF46-4CB8-B9A4-96FC1B4A6AC4}">
      <dgm:prSet/>
      <dgm:spPr/>
      <dgm:t>
        <a:bodyPr/>
        <a:lstStyle/>
        <a:p>
          <a:endParaRPr lang="en-US"/>
        </a:p>
      </dgm:t>
    </dgm:pt>
    <dgm:pt modelId="{9A920ABE-75F5-4795-87A6-A08E7E7E2424}" type="pres">
      <dgm:prSet presAssocID="{B3E3ECFB-180A-44C1-90FF-6E923904DF74}" presName="root" presStyleCnt="0">
        <dgm:presLayoutVars>
          <dgm:dir/>
          <dgm:resizeHandles val="exact"/>
        </dgm:presLayoutVars>
      </dgm:prSet>
      <dgm:spPr/>
    </dgm:pt>
    <dgm:pt modelId="{C84FFCA2-5DCA-4241-A55F-AC08395D47A2}" type="pres">
      <dgm:prSet presAssocID="{6BBB09BE-6013-4717-9819-29E5D1CA779B}" presName="compNode" presStyleCnt="0"/>
      <dgm:spPr/>
    </dgm:pt>
    <dgm:pt modelId="{DC012E96-0D6F-4B1D-90E9-00F9A33EE2CA}" type="pres">
      <dgm:prSet presAssocID="{6BBB09BE-6013-4717-9819-29E5D1CA779B}" presName="bgRect" presStyleLbl="bgShp" presStyleIdx="0" presStyleCnt="5"/>
      <dgm:spPr/>
    </dgm:pt>
    <dgm:pt modelId="{BDC7483E-4C62-485C-8CE2-56A4AF8DABB7}" type="pres">
      <dgm:prSet presAssocID="{6BBB09BE-6013-4717-9819-29E5D1CA779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llar"/>
        </a:ext>
      </dgm:extLst>
    </dgm:pt>
    <dgm:pt modelId="{91856CC1-16D5-4397-9762-89D6534B1554}" type="pres">
      <dgm:prSet presAssocID="{6BBB09BE-6013-4717-9819-29E5D1CA779B}" presName="spaceRect" presStyleCnt="0"/>
      <dgm:spPr/>
    </dgm:pt>
    <dgm:pt modelId="{37A5D262-CC58-42A4-B3C2-885C7C25EC09}" type="pres">
      <dgm:prSet presAssocID="{6BBB09BE-6013-4717-9819-29E5D1CA779B}" presName="parTx" presStyleLbl="revTx" presStyleIdx="0" presStyleCnt="5">
        <dgm:presLayoutVars>
          <dgm:chMax val="0"/>
          <dgm:chPref val="0"/>
        </dgm:presLayoutVars>
      </dgm:prSet>
      <dgm:spPr/>
    </dgm:pt>
    <dgm:pt modelId="{B5631260-DB6E-4FD7-9995-62D5EFAA3C6B}" type="pres">
      <dgm:prSet presAssocID="{AB866CBE-B42C-402A-8957-81D38055F579}" presName="sibTrans" presStyleCnt="0"/>
      <dgm:spPr/>
    </dgm:pt>
    <dgm:pt modelId="{CFDE04DB-5618-4A28-834D-BDC06FB8A1DD}" type="pres">
      <dgm:prSet presAssocID="{3BA3B903-8AA8-40E4-B57F-E9B4AE9E891F}" presName="compNode" presStyleCnt="0"/>
      <dgm:spPr/>
    </dgm:pt>
    <dgm:pt modelId="{1166517D-620F-41A9-9024-36D42EB97545}" type="pres">
      <dgm:prSet presAssocID="{3BA3B903-8AA8-40E4-B57F-E9B4AE9E891F}" presName="bgRect" presStyleLbl="bgShp" presStyleIdx="1" presStyleCnt="5"/>
      <dgm:spPr/>
    </dgm:pt>
    <dgm:pt modelId="{7A279224-D968-44D8-8B0A-F2754ED33445}" type="pres">
      <dgm:prSet presAssocID="{3BA3B903-8AA8-40E4-B57F-E9B4AE9E891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ment truck"/>
        </a:ext>
      </dgm:extLst>
    </dgm:pt>
    <dgm:pt modelId="{DF2B1E6A-F757-44C4-819F-C258BA1C78E4}" type="pres">
      <dgm:prSet presAssocID="{3BA3B903-8AA8-40E4-B57F-E9B4AE9E891F}" presName="spaceRect" presStyleCnt="0"/>
      <dgm:spPr/>
    </dgm:pt>
    <dgm:pt modelId="{3DE1B38D-5717-4209-9DAA-08F1D7150DB6}" type="pres">
      <dgm:prSet presAssocID="{3BA3B903-8AA8-40E4-B57F-E9B4AE9E891F}" presName="parTx" presStyleLbl="revTx" presStyleIdx="1" presStyleCnt="5">
        <dgm:presLayoutVars>
          <dgm:chMax val="0"/>
          <dgm:chPref val="0"/>
        </dgm:presLayoutVars>
      </dgm:prSet>
      <dgm:spPr/>
    </dgm:pt>
    <dgm:pt modelId="{44238432-C3F9-41E7-B06F-A102E9DE685C}" type="pres">
      <dgm:prSet presAssocID="{47D720D5-8E72-4A23-AE5B-0FC28F46EBA9}" presName="sibTrans" presStyleCnt="0"/>
      <dgm:spPr/>
    </dgm:pt>
    <dgm:pt modelId="{5A35573D-E396-401C-8E3B-F2334D7CA71C}" type="pres">
      <dgm:prSet presAssocID="{93EF347F-BFC0-45D8-B820-6B314447A4F5}" presName="compNode" presStyleCnt="0"/>
      <dgm:spPr/>
    </dgm:pt>
    <dgm:pt modelId="{5A0F44AC-E36C-4355-A849-B0A7CF5F9D5C}" type="pres">
      <dgm:prSet presAssocID="{93EF347F-BFC0-45D8-B820-6B314447A4F5}" presName="bgRect" presStyleLbl="bgShp" presStyleIdx="2" presStyleCnt="5"/>
      <dgm:spPr/>
    </dgm:pt>
    <dgm:pt modelId="{4A9E54E5-E188-4957-98DA-96349A3338A9}" type="pres">
      <dgm:prSet presAssocID="{93EF347F-BFC0-45D8-B820-6B314447A4F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oney"/>
        </a:ext>
      </dgm:extLst>
    </dgm:pt>
    <dgm:pt modelId="{191746E2-12D4-4167-A90C-4760ED639DFB}" type="pres">
      <dgm:prSet presAssocID="{93EF347F-BFC0-45D8-B820-6B314447A4F5}" presName="spaceRect" presStyleCnt="0"/>
      <dgm:spPr/>
    </dgm:pt>
    <dgm:pt modelId="{4DA1D174-ED2A-48FD-B77B-A4FACB6316EF}" type="pres">
      <dgm:prSet presAssocID="{93EF347F-BFC0-45D8-B820-6B314447A4F5}" presName="parTx" presStyleLbl="revTx" presStyleIdx="2" presStyleCnt="5">
        <dgm:presLayoutVars>
          <dgm:chMax val="0"/>
          <dgm:chPref val="0"/>
        </dgm:presLayoutVars>
      </dgm:prSet>
      <dgm:spPr/>
    </dgm:pt>
    <dgm:pt modelId="{8E852577-C09D-4521-A009-5F75EE9F4F42}" type="pres">
      <dgm:prSet presAssocID="{AB3E386B-EC77-439A-824B-BE2D2266DFC7}" presName="sibTrans" presStyleCnt="0"/>
      <dgm:spPr/>
    </dgm:pt>
    <dgm:pt modelId="{34D47767-0C63-4610-851D-0CB6A8DF4918}" type="pres">
      <dgm:prSet presAssocID="{FEB16AAF-5220-4A15-A024-84894ACD1001}" presName="compNode" presStyleCnt="0"/>
      <dgm:spPr/>
    </dgm:pt>
    <dgm:pt modelId="{D01BDCCB-18E6-4612-88DF-1E396B36A407}" type="pres">
      <dgm:prSet presAssocID="{FEB16AAF-5220-4A15-A024-84894ACD1001}" presName="bgRect" presStyleLbl="bgShp" presStyleIdx="3" presStyleCnt="5" custScaleY="134717"/>
      <dgm:spPr/>
    </dgm:pt>
    <dgm:pt modelId="{A3AE324B-7EC5-4229-AE16-091E674E473A}" type="pres">
      <dgm:prSet presAssocID="{FEB16AAF-5220-4A15-A024-84894ACD100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lldozer"/>
        </a:ext>
      </dgm:extLst>
    </dgm:pt>
    <dgm:pt modelId="{432DFAD5-541F-47A3-9ACC-FEE0FDCEA4D4}" type="pres">
      <dgm:prSet presAssocID="{FEB16AAF-5220-4A15-A024-84894ACD1001}" presName="spaceRect" presStyleCnt="0"/>
      <dgm:spPr/>
    </dgm:pt>
    <dgm:pt modelId="{3D2E9EE0-C8C4-4534-85CD-4BE058456D3B}" type="pres">
      <dgm:prSet presAssocID="{FEB16AAF-5220-4A15-A024-84894ACD1001}" presName="parTx" presStyleLbl="revTx" presStyleIdx="3" presStyleCnt="5">
        <dgm:presLayoutVars>
          <dgm:chMax val="0"/>
          <dgm:chPref val="0"/>
        </dgm:presLayoutVars>
      </dgm:prSet>
      <dgm:spPr/>
    </dgm:pt>
    <dgm:pt modelId="{E554AE2E-ABCA-4E2A-9D52-31D871CCEB47}" type="pres">
      <dgm:prSet presAssocID="{8983420B-2DEF-41B5-A7FF-961C74E17128}" presName="sibTrans" presStyleCnt="0"/>
      <dgm:spPr/>
    </dgm:pt>
    <dgm:pt modelId="{218D9374-951C-4350-8C08-B08A8ED96EB3}" type="pres">
      <dgm:prSet presAssocID="{CD42C8EB-AD09-44A5-B2E7-E7BB9E60A4F6}" presName="compNode" presStyleCnt="0"/>
      <dgm:spPr/>
    </dgm:pt>
    <dgm:pt modelId="{1B8B03BE-DED6-4796-A9CC-52D1A7D831F8}" type="pres">
      <dgm:prSet presAssocID="{CD42C8EB-AD09-44A5-B2E7-E7BB9E60A4F6}" presName="bgRect" presStyleLbl="bgShp" presStyleIdx="4" presStyleCnt="5"/>
      <dgm:spPr/>
    </dgm:pt>
    <dgm:pt modelId="{5B810C3C-7455-44AC-B11A-9772B31BCE4E}" type="pres">
      <dgm:prSet presAssocID="{CD42C8EB-AD09-44A5-B2E7-E7BB9E60A4F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alculator"/>
        </a:ext>
      </dgm:extLst>
    </dgm:pt>
    <dgm:pt modelId="{577A0F89-302F-4760-BDB3-87EDB519C2D4}" type="pres">
      <dgm:prSet presAssocID="{CD42C8EB-AD09-44A5-B2E7-E7BB9E60A4F6}" presName="spaceRect" presStyleCnt="0"/>
      <dgm:spPr/>
    </dgm:pt>
    <dgm:pt modelId="{67C445B9-B47B-4CC3-A27D-339C820A3360}" type="pres">
      <dgm:prSet presAssocID="{CD42C8EB-AD09-44A5-B2E7-E7BB9E60A4F6}" presName="parTx" presStyleLbl="revTx" presStyleIdx="4" presStyleCnt="5">
        <dgm:presLayoutVars>
          <dgm:chMax val="0"/>
          <dgm:chPref val="0"/>
        </dgm:presLayoutVars>
      </dgm:prSet>
      <dgm:spPr/>
    </dgm:pt>
  </dgm:ptLst>
  <dgm:cxnLst>
    <dgm:cxn modelId="{664E7117-9E03-4E6A-AA55-56B87F89B9A6}" srcId="{B3E3ECFB-180A-44C1-90FF-6E923904DF74}" destId="{93EF347F-BFC0-45D8-B820-6B314447A4F5}" srcOrd="2" destOrd="0" parTransId="{903D1FA6-0B4D-4D15-8B16-26CFFD0CD689}" sibTransId="{AB3E386B-EC77-439A-824B-BE2D2266DFC7}"/>
    <dgm:cxn modelId="{B3D22A19-605B-40BC-BAB2-E0BC65258541}" type="presOf" srcId="{93EF347F-BFC0-45D8-B820-6B314447A4F5}" destId="{4DA1D174-ED2A-48FD-B77B-A4FACB6316EF}" srcOrd="0" destOrd="0" presId="urn:microsoft.com/office/officeart/2018/2/layout/IconVerticalSolidList"/>
    <dgm:cxn modelId="{9AF39429-C228-475D-948E-CAF4FFFA15D5}" type="presOf" srcId="{FEB16AAF-5220-4A15-A024-84894ACD1001}" destId="{3D2E9EE0-C8C4-4534-85CD-4BE058456D3B}" srcOrd="0" destOrd="0" presId="urn:microsoft.com/office/officeart/2018/2/layout/IconVerticalSolidList"/>
    <dgm:cxn modelId="{C958D529-8E33-416F-B3B4-7BFFDF6FC407}" srcId="{B3E3ECFB-180A-44C1-90FF-6E923904DF74}" destId="{3BA3B903-8AA8-40E4-B57F-E9B4AE9E891F}" srcOrd="1" destOrd="0" parTransId="{0592D7DD-6913-4B7B-A36F-0B40252AF417}" sibTransId="{47D720D5-8E72-4A23-AE5B-0FC28F46EBA9}"/>
    <dgm:cxn modelId="{9216786E-448E-4F91-BAF5-AC16D6C37AF2}" srcId="{B3E3ECFB-180A-44C1-90FF-6E923904DF74}" destId="{6BBB09BE-6013-4717-9819-29E5D1CA779B}" srcOrd="0" destOrd="0" parTransId="{18DDF728-7AB0-412A-98FC-6B76E735DC09}" sibTransId="{AB866CBE-B42C-402A-8957-81D38055F579}"/>
    <dgm:cxn modelId="{BE5F9B74-379F-4564-BBFD-19D042341F20}" type="presOf" srcId="{CD42C8EB-AD09-44A5-B2E7-E7BB9E60A4F6}" destId="{67C445B9-B47B-4CC3-A27D-339C820A3360}" srcOrd="0" destOrd="0" presId="urn:microsoft.com/office/officeart/2018/2/layout/IconVerticalSolidList"/>
    <dgm:cxn modelId="{E97F1EA7-BF46-4CB8-B9A4-96FC1B4A6AC4}" srcId="{B3E3ECFB-180A-44C1-90FF-6E923904DF74}" destId="{CD42C8EB-AD09-44A5-B2E7-E7BB9E60A4F6}" srcOrd="4" destOrd="0" parTransId="{E3D08735-95EF-4E61-9A03-5D808FD585CD}" sibTransId="{C83BB098-BDFC-4218-A2E3-B70A2D55B8B3}"/>
    <dgm:cxn modelId="{60D27FDB-4EB7-4B2A-840A-239A3B58F5EB}" srcId="{B3E3ECFB-180A-44C1-90FF-6E923904DF74}" destId="{FEB16AAF-5220-4A15-A024-84894ACD1001}" srcOrd="3" destOrd="0" parTransId="{E4A02560-01CA-42F5-9543-BC6031AC80A8}" sibTransId="{8983420B-2DEF-41B5-A7FF-961C74E17128}"/>
    <dgm:cxn modelId="{0E9F6ADC-7076-4179-B072-8528919B3B3C}" type="presOf" srcId="{3BA3B903-8AA8-40E4-B57F-E9B4AE9E891F}" destId="{3DE1B38D-5717-4209-9DAA-08F1D7150DB6}" srcOrd="0" destOrd="0" presId="urn:microsoft.com/office/officeart/2018/2/layout/IconVerticalSolidList"/>
    <dgm:cxn modelId="{69D1A9EE-141A-4A79-B916-272D2C80D504}" type="presOf" srcId="{B3E3ECFB-180A-44C1-90FF-6E923904DF74}" destId="{9A920ABE-75F5-4795-87A6-A08E7E7E2424}" srcOrd="0" destOrd="0" presId="urn:microsoft.com/office/officeart/2018/2/layout/IconVerticalSolidList"/>
    <dgm:cxn modelId="{F2706AF8-673C-406D-B6B0-BBE30FA965F7}" type="presOf" srcId="{6BBB09BE-6013-4717-9819-29E5D1CA779B}" destId="{37A5D262-CC58-42A4-B3C2-885C7C25EC09}" srcOrd="0" destOrd="0" presId="urn:microsoft.com/office/officeart/2018/2/layout/IconVerticalSolidList"/>
    <dgm:cxn modelId="{E1AA228B-FC20-4581-AB68-FCD355D282E6}" type="presParOf" srcId="{9A920ABE-75F5-4795-87A6-A08E7E7E2424}" destId="{C84FFCA2-5DCA-4241-A55F-AC08395D47A2}" srcOrd="0" destOrd="0" presId="urn:microsoft.com/office/officeart/2018/2/layout/IconVerticalSolidList"/>
    <dgm:cxn modelId="{CA042BC2-B25D-4CAD-8AE4-AB7FE504FC65}" type="presParOf" srcId="{C84FFCA2-5DCA-4241-A55F-AC08395D47A2}" destId="{DC012E96-0D6F-4B1D-90E9-00F9A33EE2CA}" srcOrd="0" destOrd="0" presId="urn:microsoft.com/office/officeart/2018/2/layout/IconVerticalSolidList"/>
    <dgm:cxn modelId="{C708191B-DED0-485E-92C2-D7235E76885F}" type="presParOf" srcId="{C84FFCA2-5DCA-4241-A55F-AC08395D47A2}" destId="{BDC7483E-4C62-485C-8CE2-56A4AF8DABB7}" srcOrd="1" destOrd="0" presId="urn:microsoft.com/office/officeart/2018/2/layout/IconVerticalSolidList"/>
    <dgm:cxn modelId="{F00E833B-ECF2-4C01-9E99-CC12FB04F8CA}" type="presParOf" srcId="{C84FFCA2-5DCA-4241-A55F-AC08395D47A2}" destId="{91856CC1-16D5-4397-9762-89D6534B1554}" srcOrd="2" destOrd="0" presId="urn:microsoft.com/office/officeart/2018/2/layout/IconVerticalSolidList"/>
    <dgm:cxn modelId="{1DC4AD56-F880-472B-B0B6-9886F3315051}" type="presParOf" srcId="{C84FFCA2-5DCA-4241-A55F-AC08395D47A2}" destId="{37A5D262-CC58-42A4-B3C2-885C7C25EC09}" srcOrd="3" destOrd="0" presId="urn:microsoft.com/office/officeart/2018/2/layout/IconVerticalSolidList"/>
    <dgm:cxn modelId="{ADBEEE85-C7A3-4D8C-94F5-AE98E90DDFB9}" type="presParOf" srcId="{9A920ABE-75F5-4795-87A6-A08E7E7E2424}" destId="{B5631260-DB6E-4FD7-9995-62D5EFAA3C6B}" srcOrd="1" destOrd="0" presId="urn:microsoft.com/office/officeart/2018/2/layout/IconVerticalSolidList"/>
    <dgm:cxn modelId="{7A0DEA75-D264-46D2-9013-547DEC2B133F}" type="presParOf" srcId="{9A920ABE-75F5-4795-87A6-A08E7E7E2424}" destId="{CFDE04DB-5618-4A28-834D-BDC06FB8A1DD}" srcOrd="2" destOrd="0" presId="urn:microsoft.com/office/officeart/2018/2/layout/IconVerticalSolidList"/>
    <dgm:cxn modelId="{450237DB-9349-4419-9BE6-B25609256F5E}" type="presParOf" srcId="{CFDE04DB-5618-4A28-834D-BDC06FB8A1DD}" destId="{1166517D-620F-41A9-9024-36D42EB97545}" srcOrd="0" destOrd="0" presId="urn:microsoft.com/office/officeart/2018/2/layout/IconVerticalSolidList"/>
    <dgm:cxn modelId="{BAD806FD-DA87-4F7F-9E5D-A6362B1F7B7B}" type="presParOf" srcId="{CFDE04DB-5618-4A28-834D-BDC06FB8A1DD}" destId="{7A279224-D968-44D8-8B0A-F2754ED33445}" srcOrd="1" destOrd="0" presId="urn:microsoft.com/office/officeart/2018/2/layout/IconVerticalSolidList"/>
    <dgm:cxn modelId="{796120F0-C443-4A6D-9777-588081D51ACF}" type="presParOf" srcId="{CFDE04DB-5618-4A28-834D-BDC06FB8A1DD}" destId="{DF2B1E6A-F757-44C4-819F-C258BA1C78E4}" srcOrd="2" destOrd="0" presId="urn:microsoft.com/office/officeart/2018/2/layout/IconVerticalSolidList"/>
    <dgm:cxn modelId="{0E2AFA88-F289-4908-9AC7-C81C4B9D24A8}" type="presParOf" srcId="{CFDE04DB-5618-4A28-834D-BDC06FB8A1DD}" destId="{3DE1B38D-5717-4209-9DAA-08F1D7150DB6}" srcOrd="3" destOrd="0" presId="urn:microsoft.com/office/officeart/2018/2/layout/IconVerticalSolidList"/>
    <dgm:cxn modelId="{EB7B65A0-2637-41CB-B7F3-02290242D5DE}" type="presParOf" srcId="{9A920ABE-75F5-4795-87A6-A08E7E7E2424}" destId="{44238432-C3F9-41E7-B06F-A102E9DE685C}" srcOrd="3" destOrd="0" presId="urn:microsoft.com/office/officeart/2018/2/layout/IconVerticalSolidList"/>
    <dgm:cxn modelId="{471645C7-648F-44F6-BF6F-B1E98DD8D992}" type="presParOf" srcId="{9A920ABE-75F5-4795-87A6-A08E7E7E2424}" destId="{5A35573D-E396-401C-8E3B-F2334D7CA71C}" srcOrd="4" destOrd="0" presId="urn:microsoft.com/office/officeart/2018/2/layout/IconVerticalSolidList"/>
    <dgm:cxn modelId="{80E09A23-17D7-4ADA-913D-ABDEA61BF1C5}" type="presParOf" srcId="{5A35573D-E396-401C-8E3B-F2334D7CA71C}" destId="{5A0F44AC-E36C-4355-A849-B0A7CF5F9D5C}" srcOrd="0" destOrd="0" presId="urn:microsoft.com/office/officeart/2018/2/layout/IconVerticalSolidList"/>
    <dgm:cxn modelId="{655E5F95-3DC9-49AE-B97C-7C212A9FF849}" type="presParOf" srcId="{5A35573D-E396-401C-8E3B-F2334D7CA71C}" destId="{4A9E54E5-E188-4957-98DA-96349A3338A9}" srcOrd="1" destOrd="0" presId="urn:microsoft.com/office/officeart/2018/2/layout/IconVerticalSolidList"/>
    <dgm:cxn modelId="{42B381A2-916C-4CAF-B2AD-6D8673955870}" type="presParOf" srcId="{5A35573D-E396-401C-8E3B-F2334D7CA71C}" destId="{191746E2-12D4-4167-A90C-4760ED639DFB}" srcOrd="2" destOrd="0" presId="urn:microsoft.com/office/officeart/2018/2/layout/IconVerticalSolidList"/>
    <dgm:cxn modelId="{0456AA77-511D-4264-86E2-0F3EEBD45D22}" type="presParOf" srcId="{5A35573D-E396-401C-8E3B-F2334D7CA71C}" destId="{4DA1D174-ED2A-48FD-B77B-A4FACB6316EF}" srcOrd="3" destOrd="0" presId="urn:microsoft.com/office/officeart/2018/2/layout/IconVerticalSolidList"/>
    <dgm:cxn modelId="{4D51617C-E2A6-483F-B409-9A5935A34424}" type="presParOf" srcId="{9A920ABE-75F5-4795-87A6-A08E7E7E2424}" destId="{8E852577-C09D-4521-A009-5F75EE9F4F42}" srcOrd="5" destOrd="0" presId="urn:microsoft.com/office/officeart/2018/2/layout/IconVerticalSolidList"/>
    <dgm:cxn modelId="{994B7C57-BE1E-4916-8DE3-36B3E4A00DDC}" type="presParOf" srcId="{9A920ABE-75F5-4795-87A6-A08E7E7E2424}" destId="{34D47767-0C63-4610-851D-0CB6A8DF4918}" srcOrd="6" destOrd="0" presId="urn:microsoft.com/office/officeart/2018/2/layout/IconVerticalSolidList"/>
    <dgm:cxn modelId="{0474FB8B-A303-4736-A8B7-F8961F9AC256}" type="presParOf" srcId="{34D47767-0C63-4610-851D-0CB6A8DF4918}" destId="{D01BDCCB-18E6-4612-88DF-1E396B36A407}" srcOrd="0" destOrd="0" presId="urn:microsoft.com/office/officeart/2018/2/layout/IconVerticalSolidList"/>
    <dgm:cxn modelId="{40576142-4ADA-49CC-A0DC-9E6D27C0510B}" type="presParOf" srcId="{34D47767-0C63-4610-851D-0CB6A8DF4918}" destId="{A3AE324B-7EC5-4229-AE16-091E674E473A}" srcOrd="1" destOrd="0" presId="urn:microsoft.com/office/officeart/2018/2/layout/IconVerticalSolidList"/>
    <dgm:cxn modelId="{52099733-1662-4B05-B1D0-CC4FD884FDBD}" type="presParOf" srcId="{34D47767-0C63-4610-851D-0CB6A8DF4918}" destId="{432DFAD5-541F-47A3-9ACC-FEE0FDCEA4D4}" srcOrd="2" destOrd="0" presId="urn:microsoft.com/office/officeart/2018/2/layout/IconVerticalSolidList"/>
    <dgm:cxn modelId="{2D1AF5D5-FB9D-4587-B593-3F4CE5FE6A92}" type="presParOf" srcId="{34D47767-0C63-4610-851D-0CB6A8DF4918}" destId="{3D2E9EE0-C8C4-4534-85CD-4BE058456D3B}" srcOrd="3" destOrd="0" presId="urn:microsoft.com/office/officeart/2018/2/layout/IconVerticalSolidList"/>
    <dgm:cxn modelId="{79AD4F95-B359-4BBF-AF66-EB93C816B002}" type="presParOf" srcId="{9A920ABE-75F5-4795-87A6-A08E7E7E2424}" destId="{E554AE2E-ABCA-4E2A-9D52-31D871CCEB47}" srcOrd="7" destOrd="0" presId="urn:microsoft.com/office/officeart/2018/2/layout/IconVerticalSolidList"/>
    <dgm:cxn modelId="{FAF5CD1D-8A53-4910-8341-3B4651D1E2D9}" type="presParOf" srcId="{9A920ABE-75F5-4795-87A6-A08E7E7E2424}" destId="{218D9374-951C-4350-8C08-B08A8ED96EB3}" srcOrd="8" destOrd="0" presId="urn:microsoft.com/office/officeart/2018/2/layout/IconVerticalSolidList"/>
    <dgm:cxn modelId="{DA8498A4-588D-48FD-8FA6-079D79C02FBB}" type="presParOf" srcId="{218D9374-951C-4350-8C08-B08A8ED96EB3}" destId="{1B8B03BE-DED6-4796-A9CC-52D1A7D831F8}" srcOrd="0" destOrd="0" presId="urn:microsoft.com/office/officeart/2018/2/layout/IconVerticalSolidList"/>
    <dgm:cxn modelId="{1E3E3F1C-C872-4C03-8B65-B61AC6EA30C5}" type="presParOf" srcId="{218D9374-951C-4350-8C08-B08A8ED96EB3}" destId="{5B810C3C-7455-44AC-B11A-9772B31BCE4E}" srcOrd="1" destOrd="0" presId="urn:microsoft.com/office/officeart/2018/2/layout/IconVerticalSolidList"/>
    <dgm:cxn modelId="{23F0E30F-892B-426F-BAEE-803C2C3537A0}" type="presParOf" srcId="{218D9374-951C-4350-8C08-B08A8ED96EB3}" destId="{577A0F89-302F-4760-BDB3-87EDB519C2D4}" srcOrd="2" destOrd="0" presId="urn:microsoft.com/office/officeart/2018/2/layout/IconVerticalSolidList"/>
    <dgm:cxn modelId="{7997A9BB-31D9-40D6-9C47-8202BB630FCB}" type="presParOf" srcId="{218D9374-951C-4350-8C08-B08A8ED96EB3}" destId="{67C445B9-B47B-4CC3-A27D-339C820A33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65D6CB-D6F3-4503-9A8D-C98F14FADAE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1C0ADA6-2C11-4173-A73F-E3713F93BEFF}">
      <dgm:prSet/>
      <dgm:spPr/>
      <dgm:t>
        <a:bodyPr/>
        <a:lstStyle/>
        <a:p>
          <a:pPr>
            <a:lnSpc>
              <a:spcPct val="100000"/>
            </a:lnSpc>
          </a:pPr>
          <a:r>
            <a:rPr lang="en-US"/>
            <a:t>Anticipate questions that reviewers may ask and answer them in your narrative.</a:t>
          </a:r>
        </a:p>
      </dgm:t>
    </dgm:pt>
    <dgm:pt modelId="{933FE46A-C428-4E6E-96D8-A8846DAE6A1B}" type="parTrans" cxnId="{BA52192B-BB6E-49D4-B61D-A1361F1A8144}">
      <dgm:prSet/>
      <dgm:spPr/>
      <dgm:t>
        <a:bodyPr/>
        <a:lstStyle/>
        <a:p>
          <a:endParaRPr lang="en-US"/>
        </a:p>
      </dgm:t>
    </dgm:pt>
    <dgm:pt modelId="{BB753956-91C0-48AF-97CD-C7E5EE37A933}" type="sibTrans" cxnId="{BA52192B-BB6E-49D4-B61D-A1361F1A8144}">
      <dgm:prSet/>
      <dgm:spPr/>
      <dgm:t>
        <a:bodyPr/>
        <a:lstStyle/>
        <a:p>
          <a:endParaRPr lang="en-US"/>
        </a:p>
      </dgm:t>
    </dgm:pt>
    <dgm:pt modelId="{AF65ACE9-1628-426F-88E0-E9BE66B51EE4}">
      <dgm:prSet/>
      <dgm:spPr/>
      <dgm:t>
        <a:bodyPr/>
        <a:lstStyle/>
        <a:p>
          <a:pPr>
            <a:lnSpc>
              <a:spcPct val="100000"/>
            </a:lnSpc>
          </a:pPr>
          <a:r>
            <a:rPr lang="en-US"/>
            <a:t>Reviewers may not be experts in your field so ensure they are able to grasp and understand what you propose.</a:t>
          </a:r>
        </a:p>
      </dgm:t>
    </dgm:pt>
    <dgm:pt modelId="{8582449F-EBDC-4D1D-A297-301405403376}" type="parTrans" cxnId="{112E747F-EC65-425E-A23A-0941994A72F6}">
      <dgm:prSet/>
      <dgm:spPr/>
      <dgm:t>
        <a:bodyPr/>
        <a:lstStyle/>
        <a:p>
          <a:endParaRPr lang="en-US"/>
        </a:p>
      </dgm:t>
    </dgm:pt>
    <dgm:pt modelId="{27092754-BC86-4E2E-B3D0-BADF1F6FE17A}" type="sibTrans" cxnId="{112E747F-EC65-425E-A23A-0941994A72F6}">
      <dgm:prSet/>
      <dgm:spPr/>
      <dgm:t>
        <a:bodyPr/>
        <a:lstStyle/>
        <a:p>
          <a:endParaRPr lang="en-US"/>
        </a:p>
      </dgm:t>
    </dgm:pt>
    <dgm:pt modelId="{C92C99A9-486B-45A0-BA04-53FCE6B442F9}">
      <dgm:prSet/>
      <dgm:spPr/>
      <dgm:t>
        <a:bodyPr/>
        <a:lstStyle/>
        <a:p>
          <a:pPr>
            <a:lnSpc>
              <a:spcPct val="100000"/>
            </a:lnSpc>
          </a:pPr>
          <a:r>
            <a:rPr lang="en-US"/>
            <a:t>The AGF lists all the review criteria. Make clear how well your project fits all the criteria.</a:t>
          </a:r>
        </a:p>
      </dgm:t>
    </dgm:pt>
    <dgm:pt modelId="{CF9D9DB8-4213-4B20-94E7-B1BB97C12D7D}" type="parTrans" cxnId="{F6CCB3C8-31FD-4AF0-83B5-E4867E8BE9E2}">
      <dgm:prSet/>
      <dgm:spPr/>
      <dgm:t>
        <a:bodyPr/>
        <a:lstStyle/>
        <a:p>
          <a:endParaRPr lang="en-US"/>
        </a:p>
      </dgm:t>
    </dgm:pt>
    <dgm:pt modelId="{06C12436-B6E9-457F-A7A2-719C52BD644C}" type="sibTrans" cxnId="{F6CCB3C8-31FD-4AF0-83B5-E4867E8BE9E2}">
      <dgm:prSet/>
      <dgm:spPr/>
      <dgm:t>
        <a:bodyPr/>
        <a:lstStyle/>
        <a:p>
          <a:endParaRPr lang="en-US"/>
        </a:p>
      </dgm:t>
    </dgm:pt>
    <dgm:pt modelId="{B312B80E-6AE8-4F14-A66F-746925EE57E3}">
      <dgm:prSet/>
      <dgm:spPr/>
      <dgm:t>
        <a:bodyPr/>
        <a:lstStyle/>
        <a:p>
          <a:pPr>
            <a:lnSpc>
              <a:spcPct val="100000"/>
            </a:lnSpc>
          </a:pPr>
          <a:r>
            <a:rPr lang="en-US"/>
            <a:t>If you cannot find answers/responses to the requested criteria after reviewing your proposal prior to submission, then neither can the reviewers.</a:t>
          </a:r>
        </a:p>
      </dgm:t>
    </dgm:pt>
    <dgm:pt modelId="{F4BB3591-C8E8-42C0-B242-2F6B7FC4AD3B}" type="parTrans" cxnId="{058EDBEE-65E9-423C-90A0-B22167492952}">
      <dgm:prSet/>
      <dgm:spPr/>
      <dgm:t>
        <a:bodyPr/>
        <a:lstStyle/>
        <a:p>
          <a:endParaRPr lang="en-US"/>
        </a:p>
      </dgm:t>
    </dgm:pt>
    <dgm:pt modelId="{449E804B-89D8-4F56-8786-5A2F22DEED98}" type="sibTrans" cxnId="{058EDBEE-65E9-423C-90A0-B22167492952}">
      <dgm:prSet/>
      <dgm:spPr/>
      <dgm:t>
        <a:bodyPr/>
        <a:lstStyle/>
        <a:p>
          <a:endParaRPr lang="en-US"/>
        </a:p>
      </dgm:t>
    </dgm:pt>
    <dgm:pt modelId="{1DBD6067-7B8E-4871-9213-35A8E580F6B4}" type="pres">
      <dgm:prSet presAssocID="{A165D6CB-D6F3-4503-9A8D-C98F14FADAE0}" presName="root" presStyleCnt="0">
        <dgm:presLayoutVars>
          <dgm:dir/>
          <dgm:resizeHandles val="exact"/>
        </dgm:presLayoutVars>
      </dgm:prSet>
      <dgm:spPr/>
    </dgm:pt>
    <dgm:pt modelId="{8018DE49-D1C3-4239-84A7-2697A384F32C}" type="pres">
      <dgm:prSet presAssocID="{71C0ADA6-2C11-4173-A73F-E3713F93BEFF}" presName="compNode" presStyleCnt="0"/>
      <dgm:spPr/>
    </dgm:pt>
    <dgm:pt modelId="{240C25C0-EA6B-4314-925E-BD54990555D3}" type="pres">
      <dgm:prSet presAssocID="{71C0ADA6-2C11-4173-A73F-E3713F93BEFF}" presName="bgRect" presStyleLbl="bgShp" presStyleIdx="0" presStyleCnt="4"/>
      <dgm:spPr/>
    </dgm:pt>
    <dgm:pt modelId="{FB9F24EE-47F8-4686-A194-565B848BF228}" type="pres">
      <dgm:prSet presAssocID="{71C0ADA6-2C11-4173-A73F-E3713F93BEF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Question mark"/>
        </a:ext>
      </dgm:extLst>
    </dgm:pt>
    <dgm:pt modelId="{C2BA9019-F1B3-4C68-BE11-4BF8FF06E1A4}" type="pres">
      <dgm:prSet presAssocID="{71C0ADA6-2C11-4173-A73F-E3713F93BEFF}" presName="spaceRect" presStyleCnt="0"/>
      <dgm:spPr/>
    </dgm:pt>
    <dgm:pt modelId="{A895F473-CB58-4130-94A8-0271C6860C70}" type="pres">
      <dgm:prSet presAssocID="{71C0ADA6-2C11-4173-A73F-E3713F93BEFF}" presName="parTx" presStyleLbl="revTx" presStyleIdx="0" presStyleCnt="4">
        <dgm:presLayoutVars>
          <dgm:chMax val="0"/>
          <dgm:chPref val="0"/>
        </dgm:presLayoutVars>
      </dgm:prSet>
      <dgm:spPr/>
    </dgm:pt>
    <dgm:pt modelId="{E62AD703-D153-4AA2-861B-8FCAE4B6067E}" type="pres">
      <dgm:prSet presAssocID="{BB753956-91C0-48AF-97CD-C7E5EE37A933}" presName="sibTrans" presStyleCnt="0"/>
      <dgm:spPr/>
    </dgm:pt>
    <dgm:pt modelId="{5A10DB43-8D34-4F78-B089-DE886470FE82}" type="pres">
      <dgm:prSet presAssocID="{AF65ACE9-1628-426F-88E0-E9BE66B51EE4}" presName="compNode" presStyleCnt="0"/>
      <dgm:spPr/>
    </dgm:pt>
    <dgm:pt modelId="{4E3B2504-B89A-40D4-85B1-345D4055E293}" type="pres">
      <dgm:prSet presAssocID="{AF65ACE9-1628-426F-88E0-E9BE66B51EE4}" presName="bgRect" presStyleLbl="bgShp" presStyleIdx="1" presStyleCnt="4"/>
      <dgm:spPr/>
    </dgm:pt>
    <dgm:pt modelId="{37AF1BF1-08F1-4671-92A0-4CE659A5E77F}" type="pres">
      <dgm:prSet presAssocID="{AF65ACE9-1628-426F-88E0-E9BE66B51EE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ze"/>
        </a:ext>
      </dgm:extLst>
    </dgm:pt>
    <dgm:pt modelId="{AEAACE40-47CE-4A86-BB48-0D848155F7A9}" type="pres">
      <dgm:prSet presAssocID="{AF65ACE9-1628-426F-88E0-E9BE66B51EE4}" presName="spaceRect" presStyleCnt="0"/>
      <dgm:spPr/>
    </dgm:pt>
    <dgm:pt modelId="{470C9A7D-CDE6-4B5A-8A84-40C1199B8B96}" type="pres">
      <dgm:prSet presAssocID="{AF65ACE9-1628-426F-88E0-E9BE66B51EE4}" presName="parTx" presStyleLbl="revTx" presStyleIdx="1" presStyleCnt="4">
        <dgm:presLayoutVars>
          <dgm:chMax val="0"/>
          <dgm:chPref val="0"/>
        </dgm:presLayoutVars>
      </dgm:prSet>
      <dgm:spPr/>
    </dgm:pt>
    <dgm:pt modelId="{CD69B7EE-D4D3-4121-A4E2-ECB2622F90FB}" type="pres">
      <dgm:prSet presAssocID="{27092754-BC86-4E2E-B3D0-BADF1F6FE17A}" presName="sibTrans" presStyleCnt="0"/>
      <dgm:spPr/>
    </dgm:pt>
    <dgm:pt modelId="{908CF31B-7F7E-4E02-AF99-4603F40CB61E}" type="pres">
      <dgm:prSet presAssocID="{C92C99A9-486B-45A0-BA04-53FCE6B442F9}" presName="compNode" presStyleCnt="0"/>
      <dgm:spPr/>
    </dgm:pt>
    <dgm:pt modelId="{4B143F55-A97B-498D-8AEE-9116D992087F}" type="pres">
      <dgm:prSet presAssocID="{C92C99A9-486B-45A0-BA04-53FCE6B442F9}" presName="bgRect" presStyleLbl="bgShp" presStyleIdx="2" presStyleCnt="4" custLinFactNeighborX="-3482"/>
      <dgm:spPr/>
    </dgm:pt>
    <dgm:pt modelId="{902C30BD-B353-46AD-A38D-BC7D31F3A32F}" type="pres">
      <dgm:prSet presAssocID="{C92C99A9-486B-45A0-BA04-53FCE6B442F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mark"/>
        </a:ext>
      </dgm:extLst>
    </dgm:pt>
    <dgm:pt modelId="{95350E88-5908-4B77-8DAF-57E6D9A3AE01}" type="pres">
      <dgm:prSet presAssocID="{C92C99A9-486B-45A0-BA04-53FCE6B442F9}" presName="spaceRect" presStyleCnt="0"/>
      <dgm:spPr/>
    </dgm:pt>
    <dgm:pt modelId="{61DC661B-7E88-49D0-AC72-A07B344E84DE}" type="pres">
      <dgm:prSet presAssocID="{C92C99A9-486B-45A0-BA04-53FCE6B442F9}" presName="parTx" presStyleLbl="revTx" presStyleIdx="2" presStyleCnt="4">
        <dgm:presLayoutVars>
          <dgm:chMax val="0"/>
          <dgm:chPref val="0"/>
        </dgm:presLayoutVars>
      </dgm:prSet>
      <dgm:spPr/>
    </dgm:pt>
    <dgm:pt modelId="{46C7B00A-F1C1-441F-8203-140F60F2477A}" type="pres">
      <dgm:prSet presAssocID="{06C12436-B6E9-457F-A7A2-719C52BD644C}" presName="sibTrans" presStyleCnt="0"/>
      <dgm:spPr/>
    </dgm:pt>
    <dgm:pt modelId="{1AAF7F9A-60E3-4CE5-B144-C16700BA032E}" type="pres">
      <dgm:prSet presAssocID="{B312B80E-6AE8-4F14-A66F-746925EE57E3}" presName="compNode" presStyleCnt="0"/>
      <dgm:spPr/>
    </dgm:pt>
    <dgm:pt modelId="{96C55A92-E88B-428D-BEE6-14ABB0536590}" type="pres">
      <dgm:prSet presAssocID="{B312B80E-6AE8-4F14-A66F-746925EE57E3}" presName="bgRect" presStyleLbl="bgShp" presStyleIdx="3" presStyleCnt="4"/>
      <dgm:spPr/>
    </dgm:pt>
    <dgm:pt modelId="{35AA97BE-D7D3-43DB-9DDD-A7BB94BD02CD}" type="pres">
      <dgm:prSet presAssocID="{B312B80E-6AE8-4F14-A66F-746925EE57E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osed Quotation Mark"/>
        </a:ext>
      </dgm:extLst>
    </dgm:pt>
    <dgm:pt modelId="{753C54A8-7F35-44C1-BDF7-2B09ED8F0B5A}" type="pres">
      <dgm:prSet presAssocID="{B312B80E-6AE8-4F14-A66F-746925EE57E3}" presName="spaceRect" presStyleCnt="0"/>
      <dgm:spPr/>
    </dgm:pt>
    <dgm:pt modelId="{E7391597-B4DB-4A84-962C-79EAB35F4754}" type="pres">
      <dgm:prSet presAssocID="{B312B80E-6AE8-4F14-A66F-746925EE57E3}" presName="parTx" presStyleLbl="revTx" presStyleIdx="3" presStyleCnt="4">
        <dgm:presLayoutVars>
          <dgm:chMax val="0"/>
          <dgm:chPref val="0"/>
        </dgm:presLayoutVars>
      </dgm:prSet>
      <dgm:spPr/>
    </dgm:pt>
  </dgm:ptLst>
  <dgm:cxnLst>
    <dgm:cxn modelId="{5F05C42A-BFAE-4412-917F-A43657450C6B}" type="presOf" srcId="{71C0ADA6-2C11-4173-A73F-E3713F93BEFF}" destId="{A895F473-CB58-4130-94A8-0271C6860C70}" srcOrd="0" destOrd="0" presId="urn:microsoft.com/office/officeart/2018/2/layout/IconVerticalSolidList"/>
    <dgm:cxn modelId="{BA52192B-BB6E-49D4-B61D-A1361F1A8144}" srcId="{A165D6CB-D6F3-4503-9A8D-C98F14FADAE0}" destId="{71C0ADA6-2C11-4173-A73F-E3713F93BEFF}" srcOrd="0" destOrd="0" parTransId="{933FE46A-C428-4E6E-96D8-A8846DAE6A1B}" sibTransId="{BB753956-91C0-48AF-97CD-C7E5EE37A933}"/>
    <dgm:cxn modelId="{1620042F-A754-4A5F-81E2-A040C461B344}" type="presOf" srcId="{A165D6CB-D6F3-4503-9A8D-C98F14FADAE0}" destId="{1DBD6067-7B8E-4871-9213-35A8E580F6B4}" srcOrd="0" destOrd="0" presId="urn:microsoft.com/office/officeart/2018/2/layout/IconVerticalSolidList"/>
    <dgm:cxn modelId="{493EF86C-D23E-4D7E-9C9F-DBAF5D587497}" type="presOf" srcId="{AF65ACE9-1628-426F-88E0-E9BE66B51EE4}" destId="{470C9A7D-CDE6-4B5A-8A84-40C1199B8B96}" srcOrd="0" destOrd="0" presId="urn:microsoft.com/office/officeart/2018/2/layout/IconVerticalSolidList"/>
    <dgm:cxn modelId="{112E747F-EC65-425E-A23A-0941994A72F6}" srcId="{A165D6CB-D6F3-4503-9A8D-C98F14FADAE0}" destId="{AF65ACE9-1628-426F-88E0-E9BE66B51EE4}" srcOrd="1" destOrd="0" parTransId="{8582449F-EBDC-4D1D-A297-301405403376}" sibTransId="{27092754-BC86-4E2E-B3D0-BADF1F6FE17A}"/>
    <dgm:cxn modelId="{2BE2EF87-0D24-4719-9351-BA70D7FB8F9E}" type="presOf" srcId="{C92C99A9-486B-45A0-BA04-53FCE6B442F9}" destId="{61DC661B-7E88-49D0-AC72-A07B344E84DE}" srcOrd="0" destOrd="0" presId="urn:microsoft.com/office/officeart/2018/2/layout/IconVerticalSolidList"/>
    <dgm:cxn modelId="{BB4A8D95-8654-4AEB-BAE2-019FCFEC69FF}" type="presOf" srcId="{B312B80E-6AE8-4F14-A66F-746925EE57E3}" destId="{E7391597-B4DB-4A84-962C-79EAB35F4754}" srcOrd="0" destOrd="0" presId="urn:microsoft.com/office/officeart/2018/2/layout/IconVerticalSolidList"/>
    <dgm:cxn modelId="{F6CCB3C8-31FD-4AF0-83B5-E4867E8BE9E2}" srcId="{A165D6CB-D6F3-4503-9A8D-C98F14FADAE0}" destId="{C92C99A9-486B-45A0-BA04-53FCE6B442F9}" srcOrd="2" destOrd="0" parTransId="{CF9D9DB8-4213-4B20-94E7-B1BB97C12D7D}" sibTransId="{06C12436-B6E9-457F-A7A2-719C52BD644C}"/>
    <dgm:cxn modelId="{058EDBEE-65E9-423C-90A0-B22167492952}" srcId="{A165D6CB-D6F3-4503-9A8D-C98F14FADAE0}" destId="{B312B80E-6AE8-4F14-A66F-746925EE57E3}" srcOrd="3" destOrd="0" parTransId="{F4BB3591-C8E8-42C0-B242-2F6B7FC4AD3B}" sibTransId="{449E804B-89D8-4F56-8786-5A2F22DEED98}"/>
    <dgm:cxn modelId="{23F3F57E-2598-4D6E-BC1B-A79AEA54FBAD}" type="presParOf" srcId="{1DBD6067-7B8E-4871-9213-35A8E580F6B4}" destId="{8018DE49-D1C3-4239-84A7-2697A384F32C}" srcOrd="0" destOrd="0" presId="urn:microsoft.com/office/officeart/2018/2/layout/IconVerticalSolidList"/>
    <dgm:cxn modelId="{6C6B2AA5-7C8B-406C-A7AE-990D3AEA003A}" type="presParOf" srcId="{8018DE49-D1C3-4239-84A7-2697A384F32C}" destId="{240C25C0-EA6B-4314-925E-BD54990555D3}" srcOrd="0" destOrd="0" presId="urn:microsoft.com/office/officeart/2018/2/layout/IconVerticalSolidList"/>
    <dgm:cxn modelId="{133DBD4C-25D0-4AAC-9BCC-AC2B049C54A8}" type="presParOf" srcId="{8018DE49-D1C3-4239-84A7-2697A384F32C}" destId="{FB9F24EE-47F8-4686-A194-565B848BF228}" srcOrd="1" destOrd="0" presId="urn:microsoft.com/office/officeart/2018/2/layout/IconVerticalSolidList"/>
    <dgm:cxn modelId="{EADCE3C9-B60B-47AF-A0EB-139D354B185D}" type="presParOf" srcId="{8018DE49-D1C3-4239-84A7-2697A384F32C}" destId="{C2BA9019-F1B3-4C68-BE11-4BF8FF06E1A4}" srcOrd="2" destOrd="0" presId="urn:microsoft.com/office/officeart/2018/2/layout/IconVerticalSolidList"/>
    <dgm:cxn modelId="{A7405735-5834-4058-A8A6-046AC0C5D7A7}" type="presParOf" srcId="{8018DE49-D1C3-4239-84A7-2697A384F32C}" destId="{A895F473-CB58-4130-94A8-0271C6860C70}" srcOrd="3" destOrd="0" presId="urn:microsoft.com/office/officeart/2018/2/layout/IconVerticalSolidList"/>
    <dgm:cxn modelId="{B17CD60D-98D4-4242-B799-A0671B244847}" type="presParOf" srcId="{1DBD6067-7B8E-4871-9213-35A8E580F6B4}" destId="{E62AD703-D153-4AA2-861B-8FCAE4B6067E}" srcOrd="1" destOrd="0" presId="urn:microsoft.com/office/officeart/2018/2/layout/IconVerticalSolidList"/>
    <dgm:cxn modelId="{52533419-852B-4BA5-A01C-774FE1713993}" type="presParOf" srcId="{1DBD6067-7B8E-4871-9213-35A8E580F6B4}" destId="{5A10DB43-8D34-4F78-B089-DE886470FE82}" srcOrd="2" destOrd="0" presId="urn:microsoft.com/office/officeart/2018/2/layout/IconVerticalSolidList"/>
    <dgm:cxn modelId="{CCA87166-082C-4805-8169-F8AA6D0FD63D}" type="presParOf" srcId="{5A10DB43-8D34-4F78-B089-DE886470FE82}" destId="{4E3B2504-B89A-40D4-85B1-345D4055E293}" srcOrd="0" destOrd="0" presId="urn:microsoft.com/office/officeart/2018/2/layout/IconVerticalSolidList"/>
    <dgm:cxn modelId="{CD6C438A-C402-4EC5-B85F-4E56827D2629}" type="presParOf" srcId="{5A10DB43-8D34-4F78-B089-DE886470FE82}" destId="{37AF1BF1-08F1-4671-92A0-4CE659A5E77F}" srcOrd="1" destOrd="0" presId="urn:microsoft.com/office/officeart/2018/2/layout/IconVerticalSolidList"/>
    <dgm:cxn modelId="{141EB58E-8CC4-4374-A03E-775F64B06B89}" type="presParOf" srcId="{5A10DB43-8D34-4F78-B089-DE886470FE82}" destId="{AEAACE40-47CE-4A86-BB48-0D848155F7A9}" srcOrd="2" destOrd="0" presId="urn:microsoft.com/office/officeart/2018/2/layout/IconVerticalSolidList"/>
    <dgm:cxn modelId="{354AD07A-71EB-4C14-8F1F-79180414416B}" type="presParOf" srcId="{5A10DB43-8D34-4F78-B089-DE886470FE82}" destId="{470C9A7D-CDE6-4B5A-8A84-40C1199B8B96}" srcOrd="3" destOrd="0" presId="urn:microsoft.com/office/officeart/2018/2/layout/IconVerticalSolidList"/>
    <dgm:cxn modelId="{62330216-4440-498A-86AF-BB8B74DC5263}" type="presParOf" srcId="{1DBD6067-7B8E-4871-9213-35A8E580F6B4}" destId="{CD69B7EE-D4D3-4121-A4E2-ECB2622F90FB}" srcOrd="3" destOrd="0" presId="urn:microsoft.com/office/officeart/2018/2/layout/IconVerticalSolidList"/>
    <dgm:cxn modelId="{7E540004-F3D4-493E-9F8E-08062E96F3D5}" type="presParOf" srcId="{1DBD6067-7B8E-4871-9213-35A8E580F6B4}" destId="{908CF31B-7F7E-4E02-AF99-4603F40CB61E}" srcOrd="4" destOrd="0" presId="urn:microsoft.com/office/officeart/2018/2/layout/IconVerticalSolidList"/>
    <dgm:cxn modelId="{8564FD02-AD97-4472-8C9F-832A3593D865}" type="presParOf" srcId="{908CF31B-7F7E-4E02-AF99-4603F40CB61E}" destId="{4B143F55-A97B-498D-8AEE-9116D992087F}" srcOrd="0" destOrd="0" presId="urn:microsoft.com/office/officeart/2018/2/layout/IconVerticalSolidList"/>
    <dgm:cxn modelId="{B75BE63B-FCCC-4F31-B788-821344FEF07B}" type="presParOf" srcId="{908CF31B-7F7E-4E02-AF99-4603F40CB61E}" destId="{902C30BD-B353-46AD-A38D-BC7D31F3A32F}" srcOrd="1" destOrd="0" presId="urn:microsoft.com/office/officeart/2018/2/layout/IconVerticalSolidList"/>
    <dgm:cxn modelId="{FCDE27DE-8BE3-418C-8349-F7F2C34785BE}" type="presParOf" srcId="{908CF31B-7F7E-4E02-AF99-4603F40CB61E}" destId="{95350E88-5908-4B77-8DAF-57E6D9A3AE01}" srcOrd="2" destOrd="0" presId="urn:microsoft.com/office/officeart/2018/2/layout/IconVerticalSolidList"/>
    <dgm:cxn modelId="{29D0543D-B44B-4EAA-A5CA-1BAC0837E72C}" type="presParOf" srcId="{908CF31B-7F7E-4E02-AF99-4603F40CB61E}" destId="{61DC661B-7E88-49D0-AC72-A07B344E84DE}" srcOrd="3" destOrd="0" presId="urn:microsoft.com/office/officeart/2018/2/layout/IconVerticalSolidList"/>
    <dgm:cxn modelId="{EA262D5E-A763-438F-9888-9BA9E3F1B7FA}" type="presParOf" srcId="{1DBD6067-7B8E-4871-9213-35A8E580F6B4}" destId="{46C7B00A-F1C1-441F-8203-140F60F2477A}" srcOrd="5" destOrd="0" presId="urn:microsoft.com/office/officeart/2018/2/layout/IconVerticalSolidList"/>
    <dgm:cxn modelId="{039527FE-F5EE-47D4-8855-E280429B36EC}" type="presParOf" srcId="{1DBD6067-7B8E-4871-9213-35A8E580F6B4}" destId="{1AAF7F9A-60E3-4CE5-B144-C16700BA032E}" srcOrd="6" destOrd="0" presId="urn:microsoft.com/office/officeart/2018/2/layout/IconVerticalSolidList"/>
    <dgm:cxn modelId="{30D625A7-4936-409C-87B8-0975FDE56414}" type="presParOf" srcId="{1AAF7F9A-60E3-4CE5-B144-C16700BA032E}" destId="{96C55A92-E88B-428D-BEE6-14ABB0536590}" srcOrd="0" destOrd="0" presId="urn:microsoft.com/office/officeart/2018/2/layout/IconVerticalSolidList"/>
    <dgm:cxn modelId="{261B557A-F198-4E6E-B883-F8C326001904}" type="presParOf" srcId="{1AAF7F9A-60E3-4CE5-B144-C16700BA032E}" destId="{35AA97BE-D7D3-43DB-9DDD-A7BB94BD02CD}" srcOrd="1" destOrd="0" presId="urn:microsoft.com/office/officeart/2018/2/layout/IconVerticalSolidList"/>
    <dgm:cxn modelId="{125B161B-C4C6-486C-B0B0-194167D52FAE}" type="presParOf" srcId="{1AAF7F9A-60E3-4CE5-B144-C16700BA032E}" destId="{753C54A8-7F35-44C1-BDF7-2B09ED8F0B5A}" srcOrd="2" destOrd="0" presId="urn:microsoft.com/office/officeart/2018/2/layout/IconVerticalSolidList"/>
    <dgm:cxn modelId="{C3B2007C-2A82-4D02-B2DE-1114392650BD}" type="presParOf" srcId="{1AAF7F9A-60E3-4CE5-B144-C16700BA032E}" destId="{E7391597-B4DB-4A84-962C-79EAB35F475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95168-2EED-41B6-8B89-B2FB69415DEF}">
      <dsp:nvSpPr>
        <dsp:cNvPr id="0" name=""/>
        <dsp:cNvSpPr/>
      </dsp:nvSpPr>
      <dsp:spPr>
        <a:xfrm>
          <a:off x="0" y="577"/>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AD28A1-9CB7-45C7-87B5-F9E26341090F}">
      <dsp:nvSpPr>
        <dsp:cNvPr id="0" name=""/>
        <dsp:cNvSpPr/>
      </dsp:nvSpPr>
      <dsp:spPr>
        <a:xfrm>
          <a:off x="0" y="577"/>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Welcome and Introductions</a:t>
          </a:r>
          <a:endParaRPr lang="en-US" sz="1700" kern="1200"/>
        </a:p>
      </dsp:txBody>
      <dsp:txXfrm>
        <a:off x="0" y="577"/>
        <a:ext cx="6348413" cy="363764"/>
      </dsp:txXfrm>
    </dsp:sp>
    <dsp:sp modelId="{05D19656-7C97-4966-A663-123FDB82F156}">
      <dsp:nvSpPr>
        <dsp:cNvPr id="0" name=""/>
        <dsp:cNvSpPr/>
      </dsp:nvSpPr>
      <dsp:spPr>
        <a:xfrm>
          <a:off x="0" y="364341"/>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148291-03CF-49F6-A903-5C01F1743C22}">
      <dsp:nvSpPr>
        <dsp:cNvPr id="0" name=""/>
        <dsp:cNvSpPr/>
      </dsp:nvSpPr>
      <dsp:spPr>
        <a:xfrm>
          <a:off x="0" y="364341"/>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Purpose</a:t>
          </a:r>
          <a:endParaRPr lang="en-US" sz="1700" kern="1200"/>
        </a:p>
      </dsp:txBody>
      <dsp:txXfrm>
        <a:off x="0" y="364341"/>
        <a:ext cx="6348413" cy="363764"/>
      </dsp:txXfrm>
    </dsp:sp>
    <dsp:sp modelId="{A343D2E1-8E22-48A5-95AB-8440098CF5BF}">
      <dsp:nvSpPr>
        <dsp:cNvPr id="0" name=""/>
        <dsp:cNvSpPr/>
      </dsp:nvSpPr>
      <dsp:spPr>
        <a:xfrm>
          <a:off x="0" y="728105"/>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FC3D6B-7E4C-4206-A053-F41A9A5ED29D}">
      <dsp:nvSpPr>
        <dsp:cNvPr id="0" name=""/>
        <dsp:cNvSpPr/>
      </dsp:nvSpPr>
      <dsp:spPr>
        <a:xfrm>
          <a:off x="0" y="728105"/>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Eligibility</a:t>
          </a:r>
          <a:endParaRPr lang="en-US" sz="1700" kern="1200"/>
        </a:p>
      </dsp:txBody>
      <dsp:txXfrm>
        <a:off x="0" y="728105"/>
        <a:ext cx="6348413" cy="363764"/>
      </dsp:txXfrm>
    </dsp:sp>
    <dsp:sp modelId="{AE61143A-1EA5-4E10-9390-3ACCA4098A79}">
      <dsp:nvSpPr>
        <dsp:cNvPr id="0" name=""/>
        <dsp:cNvSpPr/>
      </dsp:nvSpPr>
      <dsp:spPr>
        <a:xfrm>
          <a:off x="0" y="1091869"/>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D73B14-41A0-4E78-9EDC-E1C526F26B35}">
      <dsp:nvSpPr>
        <dsp:cNvPr id="0" name=""/>
        <dsp:cNvSpPr/>
      </dsp:nvSpPr>
      <dsp:spPr>
        <a:xfrm>
          <a:off x="0" y="1091869"/>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Funding Overview</a:t>
          </a:r>
          <a:endParaRPr lang="en-US" sz="1700" kern="1200"/>
        </a:p>
      </dsp:txBody>
      <dsp:txXfrm>
        <a:off x="0" y="1091869"/>
        <a:ext cx="6348413" cy="363764"/>
      </dsp:txXfrm>
    </dsp:sp>
    <dsp:sp modelId="{B716502E-6712-4F41-B6F2-6DAA97A6C30D}">
      <dsp:nvSpPr>
        <dsp:cNvPr id="0" name=""/>
        <dsp:cNvSpPr/>
      </dsp:nvSpPr>
      <dsp:spPr>
        <a:xfrm>
          <a:off x="0" y="1455633"/>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C15489-4C26-4E15-9E48-B2BDAB2417B9}">
      <dsp:nvSpPr>
        <dsp:cNvPr id="0" name=""/>
        <dsp:cNvSpPr/>
      </dsp:nvSpPr>
      <dsp:spPr>
        <a:xfrm>
          <a:off x="0" y="1455633"/>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Purpose Areas</a:t>
          </a:r>
          <a:endParaRPr lang="en-US" sz="1700" kern="1200"/>
        </a:p>
      </dsp:txBody>
      <dsp:txXfrm>
        <a:off x="0" y="1455633"/>
        <a:ext cx="6348413" cy="363764"/>
      </dsp:txXfrm>
    </dsp:sp>
    <dsp:sp modelId="{0BE6F377-4944-4619-BC92-B292F189DB02}">
      <dsp:nvSpPr>
        <dsp:cNvPr id="0" name=""/>
        <dsp:cNvSpPr/>
      </dsp:nvSpPr>
      <dsp:spPr>
        <a:xfrm>
          <a:off x="0" y="1819397"/>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E26613-7FF4-44B7-A758-944BB7B5EDBC}">
      <dsp:nvSpPr>
        <dsp:cNvPr id="0" name=""/>
        <dsp:cNvSpPr/>
      </dsp:nvSpPr>
      <dsp:spPr>
        <a:xfrm>
          <a:off x="0" y="1819397"/>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Application Components</a:t>
          </a:r>
          <a:endParaRPr lang="en-US" sz="1700" kern="1200"/>
        </a:p>
      </dsp:txBody>
      <dsp:txXfrm>
        <a:off x="0" y="1819397"/>
        <a:ext cx="6348413" cy="363764"/>
      </dsp:txXfrm>
    </dsp:sp>
    <dsp:sp modelId="{BD485A21-3757-4F68-ACEB-198FFC0825E4}">
      <dsp:nvSpPr>
        <dsp:cNvPr id="0" name=""/>
        <dsp:cNvSpPr/>
      </dsp:nvSpPr>
      <dsp:spPr>
        <a:xfrm>
          <a:off x="0" y="2183161"/>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2C7DFC-3B9B-4372-B42F-D998EF218867}">
      <dsp:nvSpPr>
        <dsp:cNvPr id="0" name=""/>
        <dsp:cNvSpPr/>
      </dsp:nvSpPr>
      <dsp:spPr>
        <a:xfrm>
          <a:off x="0" y="2183161"/>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Budget and Match Walkthrough</a:t>
          </a:r>
          <a:endParaRPr lang="en-US" sz="1700" kern="1200"/>
        </a:p>
      </dsp:txBody>
      <dsp:txXfrm>
        <a:off x="0" y="2183161"/>
        <a:ext cx="6348413" cy="363764"/>
      </dsp:txXfrm>
    </dsp:sp>
    <dsp:sp modelId="{E05EE07C-D6AB-482A-AE62-9A030C1A12BD}">
      <dsp:nvSpPr>
        <dsp:cNvPr id="0" name=""/>
        <dsp:cNvSpPr/>
      </dsp:nvSpPr>
      <dsp:spPr>
        <a:xfrm>
          <a:off x="0" y="2546926"/>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F65111-4B82-41D7-9B6C-1287DCD4FD23}">
      <dsp:nvSpPr>
        <dsp:cNvPr id="0" name=""/>
        <dsp:cNvSpPr/>
      </dsp:nvSpPr>
      <dsp:spPr>
        <a:xfrm>
          <a:off x="0" y="2546926"/>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Unallowable Costs</a:t>
          </a:r>
          <a:endParaRPr lang="en-US" sz="1700" kern="1200"/>
        </a:p>
      </dsp:txBody>
      <dsp:txXfrm>
        <a:off x="0" y="2546926"/>
        <a:ext cx="6348413" cy="363764"/>
      </dsp:txXfrm>
    </dsp:sp>
    <dsp:sp modelId="{44A740F8-E98E-43DD-88AE-24E4B37896D0}">
      <dsp:nvSpPr>
        <dsp:cNvPr id="0" name=""/>
        <dsp:cNvSpPr/>
      </dsp:nvSpPr>
      <dsp:spPr>
        <a:xfrm>
          <a:off x="0" y="2910690"/>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83BB1D-E275-49D6-8B7E-198EA4BCC6FD}">
      <dsp:nvSpPr>
        <dsp:cNvPr id="0" name=""/>
        <dsp:cNvSpPr/>
      </dsp:nvSpPr>
      <dsp:spPr>
        <a:xfrm>
          <a:off x="0" y="2910690"/>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Submission Materials</a:t>
          </a:r>
          <a:endParaRPr lang="en-US" sz="1700" kern="1200"/>
        </a:p>
      </dsp:txBody>
      <dsp:txXfrm>
        <a:off x="0" y="2910690"/>
        <a:ext cx="6348413" cy="363764"/>
      </dsp:txXfrm>
    </dsp:sp>
    <dsp:sp modelId="{677EA590-E59F-4DB6-AEA4-C913DEDAC798}">
      <dsp:nvSpPr>
        <dsp:cNvPr id="0" name=""/>
        <dsp:cNvSpPr/>
      </dsp:nvSpPr>
      <dsp:spPr>
        <a:xfrm>
          <a:off x="0" y="3274454"/>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DFEAC-F3FA-4C17-A418-B2F7B690F561}">
      <dsp:nvSpPr>
        <dsp:cNvPr id="0" name=""/>
        <dsp:cNvSpPr/>
      </dsp:nvSpPr>
      <dsp:spPr>
        <a:xfrm>
          <a:off x="0" y="3274454"/>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Grant Requirements</a:t>
          </a:r>
          <a:endParaRPr lang="en-US" sz="1700" kern="1200"/>
        </a:p>
      </dsp:txBody>
      <dsp:txXfrm>
        <a:off x="0" y="3274454"/>
        <a:ext cx="6348413" cy="363764"/>
      </dsp:txXfrm>
    </dsp:sp>
    <dsp:sp modelId="{D9A8094A-E47B-43B0-A851-609068ECF19D}">
      <dsp:nvSpPr>
        <dsp:cNvPr id="0" name=""/>
        <dsp:cNvSpPr/>
      </dsp:nvSpPr>
      <dsp:spPr>
        <a:xfrm>
          <a:off x="0" y="3638218"/>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956FB9-ABFF-4FEE-82FE-A1FDFE0A0803}">
      <dsp:nvSpPr>
        <dsp:cNvPr id="0" name=""/>
        <dsp:cNvSpPr/>
      </dsp:nvSpPr>
      <dsp:spPr>
        <a:xfrm>
          <a:off x="0" y="3638218"/>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Application Review </a:t>
          </a:r>
        </a:p>
      </dsp:txBody>
      <dsp:txXfrm>
        <a:off x="0" y="3638218"/>
        <a:ext cx="6348413" cy="363764"/>
      </dsp:txXfrm>
    </dsp:sp>
    <dsp:sp modelId="{28B13F5C-D9F1-4F18-B25A-14A9D002CE50}">
      <dsp:nvSpPr>
        <dsp:cNvPr id="0" name=""/>
        <dsp:cNvSpPr/>
      </dsp:nvSpPr>
      <dsp:spPr>
        <a:xfrm>
          <a:off x="0" y="4001982"/>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246B27-EEB4-4D16-9F69-269EC5E4C888}">
      <dsp:nvSpPr>
        <dsp:cNvPr id="0" name=""/>
        <dsp:cNvSpPr/>
      </dsp:nvSpPr>
      <dsp:spPr>
        <a:xfrm>
          <a:off x="0" y="4001982"/>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Key Dates</a:t>
          </a:r>
          <a:endParaRPr lang="en-US" sz="1700" kern="1200"/>
        </a:p>
      </dsp:txBody>
      <dsp:txXfrm>
        <a:off x="0" y="4001982"/>
        <a:ext cx="6348413" cy="363764"/>
      </dsp:txXfrm>
    </dsp:sp>
    <dsp:sp modelId="{FDCF0031-F52A-479A-8447-486AB03FEA7F}">
      <dsp:nvSpPr>
        <dsp:cNvPr id="0" name=""/>
        <dsp:cNvSpPr/>
      </dsp:nvSpPr>
      <dsp:spPr>
        <a:xfrm>
          <a:off x="0" y="4365746"/>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56516E-F0B7-483C-A00F-556609E9E5EC}">
      <dsp:nvSpPr>
        <dsp:cNvPr id="0" name=""/>
        <dsp:cNvSpPr/>
      </dsp:nvSpPr>
      <dsp:spPr>
        <a:xfrm>
          <a:off x="0" y="4365746"/>
          <a:ext cx="6348413" cy="363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Questions</a:t>
          </a:r>
          <a:endParaRPr lang="en-US" sz="1700" kern="1200"/>
        </a:p>
      </dsp:txBody>
      <dsp:txXfrm>
        <a:off x="0" y="4365746"/>
        <a:ext cx="6348413" cy="3637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12E96-0D6F-4B1D-90E9-00F9A33EE2CA}">
      <dsp:nvSpPr>
        <dsp:cNvPr id="0" name=""/>
        <dsp:cNvSpPr/>
      </dsp:nvSpPr>
      <dsp:spPr>
        <a:xfrm>
          <a:off x="0" y="21516"/>
          <a:ext cx="6634664" cy="7429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C7483E-4C62-485C-8CE2-56A4AF8DABB7}">
      <dsp:nvSpPr>
        <dsp:cNvPr id="0" name=""/>
        <dsp:cNvSpPr/>
      </dsp:nvSpPr>
      <dsp:spPr>
        <a:xfrm>
          <a:off x="224736" y="188675"/>
          <a:ext cx="409010" cy="4086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A5D262-CC58-42A4-B3C2-885C7C25EC09}">
      <dsp:nvSpPr>
        <dsp:cNvPr id="0" name=""/>
        <dsp:cNvSpPr/>
      </dsp:nvSpPr>
      <dsp:spPr>
        <a:xfrm>
          <a:off x="858483" y="21516"/>
          <a:ext cx="5762959" cy="766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84" tIns="81084" rIns="81084" bIns="81084" numCol="1" spcCol="1270" anchor="ctr" anchorCtr="0">
          <a:noAutofit/>
        </a:bodyPr>
        <a:lstStyle/>
        <a:p>
          <a:pPr marL="0" lvl="0" indent="0" algn="l" defTabSz="622300">
            <a:lnSpc>
              <a:spcPct val="100000"/>
            </a:lnSpc>
            <a:spcBef>
              <a:spcPct val="0"/>
            </a:spcBef>
            <a:spcAft>
              <a:spcPct val="35000"/>
            </a:spcAft>
            <a:buNone/>
          </a:pPr>
          <a:r>
            <a:rPr lang="en-US" sz="1400" kern="1200"/>
            <a:t>A well-prepared budget should be reasonable and demonstrate that the requested funds will be used wisely.</a:t>
          </a:r>
        </a:p>
      </dsp:txBody>
      <dsp:txXfrm>
        <a:off x="858483" y="21516"/>
        <a:ext cx="5762959" cy="766146"/>
      </dsp:txXfrm>
    </dsp:sp>
    <dsp:sp modelId="{1166517D-620F-41A9-9024-36D42EB97545}">
      <dsp:nvSpPr>
        <dsp:cNvPr id="0" name=""/>
        <dsp:cNvSpPr/>
      </dsp:nvSpPr>
      <dsp:spPr>
        <a:xfrm>
          <a:off x="0" y="979199"/>
          <a:ext cx="6634664" cy="7429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279224-D968-44D8-8B0A-F2754ED33445}">
      <dsp:nvSpPr>
        <dsp:cNvPr id="0" name=""/>
        <dsp:cNvSpPr/>
      </dsp:nvSpPr>
      <dsp:spPr>
        <a:xfrm>
          <a:off x="224736" y="1146358"/>
          <a:ext cx="409010" cy="4086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E1B38D-5717-4209-9DAA-08F1D7150DB6}">
      <dsp:nvSpPr>
        <dsp:cNvPr id="0" name=""/>
        <dsp:cNvSpPr/>
      </dsp:nvSpPr>
      <dsp:spPr>
        <a:xfrm>
          <a:off x="858483" y="979199"/>
          <a:ext cx="5762959" cy="766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84" tIns="81084" rIns="81084" bIns="81084" numCol="1" spcCol="1270" anchor="ctr" anchorCtr="0">
          <a:noAutofit/>
        </a:bodyPr>
        <a:lstStyle/>
        <a:p>
          <a:pPr marL="0" lvl="0" indent="0" algn="l" defTabSz="622300">
            <a:lnSpc>
              <a:spcPct val="100000"/>
            </a:lnSpc>
            <a:spcBef>
              <a:spcPct val="0"/>
            </a:spcBef>
            <a:spcAft>
              <a:spcPct val="35000"/>
            </a:spcAft>
            <a:buNone/>
          </a:pPr>
          <a:r>
            <a:rPr lang="en-US" sz="1400" kern="1200"/>
            <a:t>The budget should be as concrete and specific as possible in its estimates. Make every effort to be realistic and to estimate costs accurately.</a:t>
          </a:r>
        </a:p>
      </dsp:txBody>
      <dsp:txXfrm>
        <a:off x="858483" y="979199"/>
        <a:ext cx="5762959" cy="766146"/>
      </dsp:txXfrm>
    </dsp:sp>
    <dsp:sp modelId="{5A0F44AC-E36C-4355-A849-B0A7CF5F9D5C}">
      <dsp:nvSpPr>
        <dsp:cNvPr id="0" name=""/>
        <dsp:cNvSpPr/>
      </dsp:nvSpPr>
      <dsp:spPr>
        <a:xfrm>
          <a:off x="0" y="1936882"/>
          <a:ext cx="6634664" cy="7429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9E54E5-E188-4957-98DA-96349A3338A9}">
      <dsp:nvSpPr>
        <dsp:cNvPr id="0" name=""/>
        <dsp:cNvSpPr/>
      </dsp:nvSpPr>
      <dsp:spPr>
        <a:xfrm>
          <a:off x="224736" y="2104041"/>
          <a:ext cx="409010" cy="4086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A1D174-ED2A-48FD-B77B-A4FACB6316EF}">
      <dsp:nvSpPr>
        <dsp:cNvPr id="0" name=""/>
        <dsp:cNvSpPr/>
      </dsp:nvSpPr>
      <dsp:spPr>
        <a:xfrm>
          <a:off x="858483" y="1936882"/>
          <a:ext cx="5762959" cy="766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84" tIns="81084" rIns="81084" bIns="81084" numCol="1" spcCol="1270" anchor="ctr" anchorCtr="0">
          <a:noAutofit/>
        </a:bodyPr>
        <a:lstStyle/>
        <a:p>
          <a:pPr marL="0" lvl="0" indent="0" algn="l" defTabSz="622300">
            <a:lnSpc>
              <a:spcPct val="100000"/>
            </a:lnSpc>
            <a:spcBef>
              <a:spcPct val="0"/>
            </a:spcBef>
            <a:spcAft>
              <a:spcPct val="35000"/>
            </a:spcAft>
            <a:buNone/>
          </a:pPr>
          <a:r>
            <a:rPr lang="en-US" sz="1400" kern="1200"/>
            <a:t>Your budget should justify all expenses and be consistent with the program narrative.</a:t>
          </a:r>
        </a:p>
      </dsp:txBody>
      <dsp:txXfrm>
        <a:off x="858483" y="1936882"/>
        <a:ext cx="5762959" cy="766146"/>
      </dsp:txXfrm>
    </dsp:sp>
    <dsp:sp modelId="{D01BDCCB-18E6-4612-88DF-1E396B36A407}">
      <dsp:nvSpPr>
        <dsp:cNvPr id="0" name=""/>
        <dsp:cNvSpPr/>
      </dsp:nvSpPr>
      <dsp:spPr>
        <a:xfrm>
          <a:off x="0" y="2894565"/>
          <a:ext cx="6634664" cy="10008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AE324B-7EC5-4229-AE16-091E674E473A}">
      <dsp:nvSpPr>
        <dsp:cNvPr id="0" name=""/>
        <dsp:cNvSpPr/>
      </dsp:nvSpPr>
      <dsp:spPr>
        <a:xfrm>
          <a:off x="224736" y="3190686"/>
          <a:ext cx="409010" cy="4086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2E9EE0-C8C4-4534-85CD-4BE058456D3B}">
      <dsp:nvSpPr>
        <dsp:cNvPr id="0" name=""/>
        <dsp:cNvSpPr/>
      </dsp:nvSpPr>
      <dsp:spPr>
        <a:xfrm>
          <a:off x="858483" y="3023527"/>
          <a:ext cx="5762959" cy="766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84" tIns="81084" rIns="81084" bIns="81084" numCol="1" spcCol="1270" anchor="ctr" anchorCtr="0">
          <a:noAutofit/>
        </a:bodyPr>
        <a:lstStyle/>
        <a:p>
          <a:pPr marL="0" lvl="0" indent="0" algn="l" defTabSz="622300">
            <a:lnSpc>
              <a:spcPct val="100000"/>
            </a:lnSpc>
            <a:spcBef>
              <a:spcPct val="0"/>
            </a:spcBef>
            <a:spcAft>
              <a:spcPct val="35000"/>
            </a:spcAft>
            <a:buNone/>
          </a:pPr>
          <a:r>
            <a:rPr lang="en-US" sz="1400" kern="1200"/>
            <a:t>Contracts or Subawards: Describe the product or service to be procured by contract, or </a:t>
          </a:r>
          <a:r>
            <a:rPr lang="en-US" sz="1400" kern="1200" err="1"/>
            <a:t>subawarded</a:t>
          </a:r>
          <a:r>
            <a:rPr lang="en-US" sz="1400" kern="1200"/>
            <a:t>, and provide a detailed estimate of the cost. Break down each expense. </a:t>
          </a:r>
          <a:r>
            <a:rPr lang="en-US" sz="1400" u="sng" kern="1200"/>
            <a:t>Do not just enter “</a:t>
          </a:r>
          <a:r>
            <a:rPr lang="en-US" sz="1400" i="0" u="sng" kern="1200"/>
            <a:t>Agency A – Implement Project - $20,000.”</a:t>
          </a:r>
          <a:endParaRPr lang="en-US" sz="1400" i="0" kern="1200"/>
        </a:p>
      </dsp:txBody>
      <dsp:txXfrm>
        <a:off x="858483" y="3023527"/>
        <a:ext cx="5762959" cy="766146"/>
      </dsp:txXfrm>
    </dsp:sp>
    <dsp:sp modelId="{1B8B03BE-DED6-4796-A9CC-52D1A7D831F8}">
      <dsp:nvSpPr>
        <dsp:cNvPr id="0" name=""/>
        <dsp:cNvSpPr/>
      </dsp:nvSpPr>
      <dsp:spPr>
        <a:xfrm>
          <a:off x="0" y="4086955"/>
          <a:ext cx="6634664" cy="74292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810C3C-7455-44AC-B11A-9772B31BCE4E}">
      <dsp:nvSpPr>
        <dsp:cNvPr id="0" name=""/>
        <dsp:cNvSpPr/>
      </dsp:nvSpPr>
      <dsp:spPr>
        <a:xfrm>
          <a:off x="224736" y="4254114"/>
          <a:ext cx="409010" cy="4086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C445B9-B47B-4CC3-A27D-339C820A3360}">
      <dsp:nvSpPr>
        <dsp:cNvPr id="0" name=""/>
        <dsp:cNvSpPr/>
      </dsp:nvSpPr>
      <dsp:spPr>
        <a:xfrm>
          <a:off x="858483" y="4086955"/>
          <a:ext cx="5762959" cy="766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84" tIns="81084" rIns="81084" bIns="81084" numCol="1" spcCol="1270" anchor="ctr" anchorCtr="0">
          <a:noAutofit/>
        </a:bodyPr>
        <a:lstStyle/>
        <a:p>
          <a:pPr marL="0" lvl="0" indent="0" algn="l" defTabSz="622300">
            <a:lnSpc>
              <a:spcPct val="100000"/>
            </a:lnSpc>
            <a:spcBef>
              <a:spcPct val="0"/>
            </a:spcBef>
            <a:spcAft>
              <a:spcPct val="35000"/>
            </a:spcAft>
            <a:buNone/>
          </a:pPr>
          <a:r>
            <a:rPr lang="en-US" sz="1400" kern="1200"/>
            <a:t>Remember to include computations that clearly show how the costs were derived.</a:t>
          </a:r>
        </a:p>
      </dsp:txBody>
      <dsp:txXfrm>
        <a:off x="858483" y="4086955"/>
        <a:ext cx="5762959" cy="7661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C25C0-EA6B-4314-925E-BD54990555D3}">
      <dsp:nvSpPr>
        <dsp:cNvPr id="0" name=""/>
        <dsp:cNvSpPr/>
      </dsp:nvSpPr>
      <dsp:spPr>
        <a:xfrm>
          <a:off x="0" y="2064"/>
          <a:ext cx="7722093" cy="10463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9F24EE-47F8-4686-A194-565B848BF228}">
      <dsp:nvSpPr>
        <dsp:cNvPr id="0" name=""/>
        <dsp:cNvSpPr/>
      </dsp:nvSpPr>
      <dsp:spPr>
        <a:xfrm>
          <a:off x="316523" y="237495"/>
          <a:ext cx="575497" cy="575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95F473-CB58-4130-94A8-0271C6860C70}">
      <dsp:nvSpPr>
        <dsp:cNvPr id="0" name=""/>
        <dsp:cNvSpPr/>
      </dsp:nvSpPr>
      <dsp:spPr>
        <a:xfrm>
          <a:off x="1208543" y="2064"/>
          <a:ext cx="6513549" cy="1046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0" tIns="110740" rIns="110740" bIns="110740" numCol="1" spcCol="1270" anchor="ctr" anchorCtr="0">
          <a:noAutofit/>
        </a:bodyPr>
        <a:lstStyle/>
        <a:p>
          <a:pPr marL="0" lvl="0" indent="0" algn="l" defTabSz="800100">
            <a:lnSpc>
              <a:spcPct val="100000"/>
            </a:lnSpc>
            <a:spcBef>
              <a:spcPct val="0"/>
            </a:spcBef>
            <a:spcAft>
              <a:spcPct val="35000"/>
            </a:spcAft>
            <a:buNone/>
          </a:pPr>
          <a:r>
            <a:rPr lang="en-US" sz="1800" kern="1200"/>
            <a:t>Anticipate questions that reviewers may ask and answer them in your narrative.</a:t>
          </a:r>
        </a:p>
      </dsp:txBody>
      <dsp:txXfrm>
        <a:off x="1208543" y="2064"/>
        <a:ext cx="6513549" cy="1046358"/>
      </dsp:txXfrm>
    </dsp:sp>
    <dsp:sp modelId="{4E3B2504-B89A-40D4-85B1-345D4055E293}">
      <dsp:nvSpPr>
        <dsp:cNvPr id="0" name=""/>
        <dsp:cNvSpPr/>
      </dsp:nvSpPr>
      <dsp:spPr>
        <a:xfrm>
          <a:off x="0" y="1310012"/>
          <a:ext cx="7722093" cy="10463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AF1BF1-08F1-4671-92A0-4CE659A5E77F}">
      <dsp:nvSpPr>
        <dsp:cNvPr id="0" name=""/>
        <dsp:cNvSpPr/>
      </dsp:nvSpPr>
      <dsp:spPr>
        <a:xfrm>
          <a:off x="316523" y="1545443"/>
          <a:ext cx="575497" cy="575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0C9A7D-CDE6-4B5A-8A84-40C1199B8B96}">
      <dsp:nvSpPr>
        <dsp:cNvPr id="0" name=""/>
        <dsp:cNvSpPr/>
      </dsp:nvSpPr>
      <dsp:spPr>
        <a:xfrm>
          <a:off x="1208543" y="1310012"/>
          <a:ext cx="6513549" cy="1046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0" tIns="110740" rIns="110740" bIns="110740" numCol="1" spcCol="1270" anchor="ctr" anchorCtr="0">
          <a:noAutofit/>
        </a:bodyPr>
        <a:lstStyle/>
        <a:p>
          <a:pPr marL="0" lvl="0" indent="0" algn="l" defTabSz="800100">
            <a:lnSpc>
              <a:spcPct val="100000"/>
            </a:lnSpc>
            <a:spcBef>
              <a:spcPct val="0"/>
            </a:spcBef>
            <a:spcAft>
              <a:spcPct val="35000"/>
            </a:spcAft>
            <a:buNone/>
          </a:pPr>
          <a:r>
            <a:rPr lang="en-US" sz="1800" kern="1200"/>
            <a:t>Reviewers may not be experts in your field so ensure they are able to grasp and understand what you propose.</a:t>
          </a:r>
        </a:p>
      </dsp:txBody>
      <dsp:txXfrm>
        <a:off x="1208543" y="1310012"/>
        <a:ext cx="6513549" cy="1046358"/>
      </dsp:txXfrm>
    </dsp:sp>
    <dsp:sp modelId="{4B143F55-A97B-498D-8AEE-9116D992087F}">
      <dsp:nvSpPr>
        <dsp:cNvPr id="0" name=""/>
        <dsp:cNvSpPr/>
      </dsp:nvSpPr>
      <dsp:spPr>
        <a:xfrm>
          <a:off x="0" y="2617960"/>
          <a:ext cx="7722093" cy="10463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2C30BD-B353-46AD-A38D-BC7D31F3A32F}">
      <dsp:nvSpPr>
        <dsp:cNvPr id="0" name=""/>
        <dsp:cNvSpPr/>
      </dsp:nvSpPr>
      <dsp:spPr>
        <a:xfrm>
          <a:off x="316523" y="2853390"/>
          <a:ext cx="575497" cy="575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DC661B-7E88-49D0-AC72-A07B344E84DE}">
      <dsp:nvSpPr>
        <dsp:cNvPr id="0" name=""/>
        <dsp:cNvSpPr/>
      </dsp:nvSpPr>
      <dsp:spPr>
        <a:xfrm>
          <a:off x="1208543" y="2617960"/>
          <a:ext cx="6513549" cy="1046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0" tIns="110740" rIns="110740" bIns="110740" numCol="1" spcCol="1270" anchor="ctr" anchorCtr="0">
          <a:noAutofit/>
        </a:bodyPr>
        <a:lstStyle/>
        <a:p>
          <a:pPr marL="0" lvl="0" indent="0" algn="l" defTabSz="800100">
            <a:lnSpc>
              <a:spcPct val="100000"/>
            </a:lnSpc>
            <a:spcBef>
              <a:spcPct val="0"/>
            </a:spcBef>
            <a:spcAft>
              <a:spcPct val="35000"/>
            </a:spcAft>
            <a:buNone/>
          </a:pPr>
          <a:r>
            <a:rPr lang="en-US" sz="1800" kern="1200"/>
            <a:t>The AGF lists all the review criteria. Make clear how well your project fits all the criteria.</a:t>
          </a:r>
        </a:p>
      </dsp:txBody>
      <dsp:txXfrm>
        <a:off x="1208543" y="2617960"/>
        <a:ext cx="6513549" cy="1046358"/>
      </dsp:txXfrm>
    </dsp:sp>
    <dsp:sp modelId="{96C55A92-E88B-428D-BEE6-14ABB0536590}">
      <dsp:nvSpPr>
        <dsp:cNvPr id="0" name=""/>
        <dsp:cNvSpPr/>
      </dsp:nvSpPr>
      <dsp:spPr>
        <a:xfrm>
          <a:off x="0" y="3925908"/>
          <a:ext cx="7722093" cy="104635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A97BE-D7D3-43DB-9DDD-A7BB94BD02CD}">
      <dsp:nvSpPr>
        <dsp:cNvPr id="0" name=""/>
        <dsp:cNvSpPr/>
      </dsp:nvSpPr>
      <dsp:spPr>
        <a:xfrm>
          <a:off x="316523" y="4161338"/>
          <a:ext cx="575497" cy="575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391597-B4DB-4A84-962C-79EAB35F4754}">
      <dsp:nvSpPr>
        <dsp:cNvPr id="0" name=""/>
        <dsp:cNvSpPr/>
      </dsp:nvSpPr>
      <dsp:spPr>
        <a:xfrm>
          <a:off x="1208543" y="3925908"/>
          <a:ext cx="6513549" cy="1046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0" tIns="110740" rIns="110740" bIns="110740" numCol="1" spcCol="1270" anchor="ctr" anchorCtr="0">
          <a:noAutofit/>
        </a:bodyPr>
        <a:lstStyle/>
        <a:p>
          <a:pPr marL="0" lvl="0" indent="0" algn="l" defTabSz="800100">
            <a:lnSpc>
              <a:spcPct val="100000"/>
            </a:lnSpc>
            <a:spcBef>
              <a:spcPct val="0"/>
            </a:spcBef>
            <a:spcAft>
              <a:spcPct val="35000"/>
            </a:spcAft>
            <a:buNone/>
          </a:pPr>
          <a:r>
            <a:rPr lang="en-US" sz="1800" kern="1200"/>
            <a:t>If you cannot find answers/responses to the requested criteria after reviewing your proposal prior to submission, then neither can the reviewers.</a:t>
          </a:r>
        </a:p>
      </dsp:txBody>
      <dsp:txXfrm>
        <a:off x="1208543" y="3925908"/>
        <a:ext cx="6513549" cy="104635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CD769E44-BA31-4EE5-93B2-C36172674940}" type="datetimeFigureOut">
              <a:rPr lang="en-US" smtClean="0"/>
              <a:t>10/1/2026</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3D6E2C1C-318B-44B2-8E86-0EEC73785731}" type="slidenum">
              <a:rPr lang="en-US" smtClean="0"/>
              <a:t>‹#›</a:t>
            </a:fld>
            <a:endParaRPr lang="en-US"/>
          </a:p>
        </p:txBody>
      </p:sp>
    </p:spTree>
    <p:extLst>
      <p:ext uri="{BB962C8B-B14F-4D97-AF65-F5344CB8AC3E}">
        <p14:creationId xmlns:p14="http://schemas.microsoft.com/office/powerpoint/2010/main" val="2857473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4CAAD1B9-7A2E-DA32-DAB9-7F0E9B274FF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2339CF-AB58-4CAE-A037-459868A788AF}" type="slidenum">
              <a:rPr lang="en-US" altLang="en-US" smtClean="0"/>
              <a:pPr>
                <a:spcBef>
                  <a:spcPct val="0"/>
                </a:spcBef>
              </a:pPr>
              <a:t>1</a:t>
            </a:fld>
            <a:endParaRPr lang="en-US" altLang="en-US"/>
          </a:p>
        </p:txBody>
      </p:sp>
      <p:sp>
        <p:nvSpPr>
          <p:cNvPr id="6147" name="Rectangle 2">
            <a:extLst>
              <a:ext uri="{FF2B5EF4-FFF2-40B4-BE49-F238E27FC236}">
                <a16:creationId xmlns:a16="http://schemas.microsoft.com/office/drawing/2014/main" id="{4E735A90-11D2-E563-DADB-B2B4368C96C8}"/>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6148" name="Rectangle 3">
            <a:extLst>
              <a:ext uri="{FF2B5EF4-FFF2-40B4-BE49-F238E27FC236}">
                <a16:creationId xmlns:a16="http://schemas.microsoft.com/office/drawing/2014/main" id="{4ECCF310-E50E-B3DC-2659-F21E9E3768B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Good Morning Thank you all for joining us this morning. </a:t>
            </a:r>
          </a:p>
          <a:p>
            <a:endParaRPr lang="en-US" altLang="en-US" b="1" dirty="0">
              <a:latin typeface="Arial" panose="020B0604020202020204" pitchFamily="34" charset="0"/>
            </a:endParaRPr>
          </a:p>
          <a:p>
            <a:r>
              <a:rPr lang="en-US" altLang="en-US" b="1" dirty="0">
                <a:latin typeface="Arial" panose="020B0604020202020204" pitchFamily="34" charset="0"/>
              </a:rPr>
              <a:t>Few things to go over real </a:t>
            </a:r>
            <a:r>
              <a:rPr lang="en-US" altLang="en-US" b="1" dirty="0" err="1">
                <a:latin typeface="Arial" panose="020B0604020202020204" pitchFamily="34" charset="0"/>
              </a:rPr>
              <a:t>quic</a:t>
            </a:r>
            <a:endParaRPr lang="en-US" altLang="en-US" b="1" dirty="0">
              <a:latin typeface="Arial" panose="020B0604020202020204" pitchFamily="34" charset="0"/>
            </a:endParaRPr>
          </a:p>
          <a:p>
            <a:endParaRPr lang="en-US" altLang="en-US" b="1" dirty="0">
              <a:latin typeface="Arial" panose="020B0604020202020204" pitchFamily="34" charset="0"/>
            </a:endParaRPr>
          </a:p>
          <a:p>
            <a:r>
              <a:rPr lang="en-US" altLang="en-US" b="1" dirty="0">
                <a:latin typeface="Arial" panose="020B0604020202020204" pitchFamily="34" charset="0"/>
              </a:rPr>
              <a:t>We also have American Sign language interpreter on this webinar. If you need to utilize these services they are available. Any issues with this service please let us know as soon as possible and we will have someone assist you. </a:t>
            </a:r>
          </a:p>
          <a:p>
            <a:pPr eaLnBrk="1" hangingPunct="1"/>
            <a:endParaRPr lang="en-US" altLang="en-US" dirty="0">
              <a:latin typeface="Arial" panose="020B0604020202020204" pitchFamily="34" charset="0"/>
            </a:endParaRPr>
          </a:p>
          <a:p>
            <a:pPr eaLnBrk="1" hangingPunct="1"/>
            <a:r>
              <a:rPr lang="en-US" altLang="en-US">
                <a:latin typeface="Arial" panose="020B0604020202020204" pitchFamily="34" charset="0"/>
              </a:rPr>
              <a:t>This meeting will NOT be recorded. Following todays webinar, we will make this power point available on our website.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For those of you joining by phone could you please either put your name and organization in the chat or please email me your information so that we can keep record. </a:t>
            </a:r>
          </a:p>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8ADD7DAB-02A9-1203-038C-2C38EF216C50}"/>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29B14DB-9EA8-5AA1-8B21-B3F7518CA4A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a:latin typeface="Arial" panose="020B0604020202020204" pitchFamily="34" charset="0"/>
              </a:rPr>
              <a:t>Agenda</a:t>
            </a:r>
          </a:p>
          <a:p>
            <a:pPr eaLnBrk="1" hangingPunct="1"/>
            <a:endParaRPr lang="en-US" altLang="en-US" dirty="0">
              <a:solidFill>
                <a:srgbClr val="000000"/>
              </a:solidFill>
              <a:latin typeface="Arial" panose="020B0604020202020204" pitchFamily="34" charset="0"/>
            </a:endParaRPr>
          </a:p>
          <a:p>
            <a:r>
              <a:rPr lang="en-US" altLang="en-US">
                <a:solidFill>
                  <a:srgbClr val="000000"/>
                </a:solidFill>
                <a:latin typeface="Arial" panose="020B0604020202020204" pitchFamily="34" charset="0"/>
              </a:rPr>
              <a:t>Questions-can be asked during the presentation. </a:t>
            </a:r>
            <a:r>
              <a:rPr lang="en-US" altLang="en-US" dirty="0">
                <a:solidFill>
                  <a:srgbClr val="000000"/>
                </a:solidFill>
                <a:latin typeface="Arial" panose="020B0604020202020204" pitchFamily="34" charset="0"/>
              </a:rPr>
              <a:t>All questions </a:t>
            </a:r>
            <a:r>
              <a:rPr lang="en-US" altLang="en-US">
                <a:solidFill>
                  <a:srgbClr val="000000"/>
                </a:solidFill>
                <a:latin typeface="Arial" panose="020B0604020202020204" pitchFamily="34" charset="0"/>
              </a:rPr>
              <a:t>should be posted in the chat. </a:t>
            </a:r>
            <a:r>
              <a:rPr lang="en-US" altLang="en-US" dirty="0">
                <a:solidFill>
                  <a:srgbClr val="000000"/>
                </a:solidFill>
                <a:latin typeface="Arial" panose="020B0604020202020204" pitchFamily="34" charset="0"/>
              </a:rPr>
              <a:t> OGR </a:t>
            </a:r>
            <a:r>
              <a:rPr lang="en-US" altLang="en-US">
                <a:solidFill>
                  <a:srgbClr val="000000"/>
                </a:solidFill>
                <a:latin typeface="Arial" panose="020B0604020202020204" pitchFamily="34" charset="0"/>
              </a:rPr>
              <a:t>will </a:t>
            </a:r>
            <a:r>
              <a:rPr lang="en-US" altLang="en-US" dirty="0">
                <a:solidFill>
                  <a:srgbClr val="000000"/>
                </a:solidFill>
                <a:latin typeface="Arial" panose="020B0604020202020204" pitchFamily="34" charset="0"/>
              </a:rPr>
              <a:t>review </a:t>
            </a:r>
            <a:r>
              <a:rPr lang="en-US" altLang="en-US">
                <a:solidFill>
                  <a:srgbClr val="000000"/>
                </a:solidFill>
                <a:latin typeface="Arial" panose="020B0604020202020204" pitchFamily="34" charset="0"/>
              </a:rPr>
              <a:t>all questions at the end of </a:t>
            </a:r>
            <a:r>
              <a:rPr lang="en-US" altLang="en-US" dirty="0">
                <a:solidFill>
                  <a:srgbClr val="000000"/>
                </a:solidFill>
                <a:latin typeface="Arial" panose="020B0604020202020204" pitchFamily="34" charset="0"/>
              </a:rPr>
              <a:t>this  </a:t>
            </a:r>
            <a:r>
              <a:rPr lang="en-US" altLang="en-US">
                <a:solidFill>
                  <a:srgbClr val="000000"/>
                </a:solidFill>
                <a:latin typeface="Arial" panose="020B0604020202020204" pitchFamily="34" charset="0"/>
              </a:rPr>
              <a:t>meeting. This will allow time for questions to be answered with some thought. </a:t>
            </a:r>
            <a:r>
              <a:rPr lang="en-US" altLang="en-US" dirty="0">
                <a:solidFill>
                  <a:srgbClr val="000000"/>
                </a:solidFill>
                <a:latin typeface="Arial" panose="020B0604020202020204" pitchFamily="34" charset="0"/>
              </a:rPr>
              <a:t> All question and answers </a:t>
            </a:r>
            <a:r>
              <a:rPr lang="en-US" altLang="en-US" dirty="0" err="1">
                <a:solidFill>
                  <a:srgbClr val="000000"/>
                </a:solidFill>
                <a:latin typeface="Arial" panose="020B0604020202020204" pitchFamily="34" charset="0"/>
              </a:rPr>
              <a:t>wil</a:t>
            </a:r>
            <a:r>
              <a:rPr lang="en-US" altLang="en-US" dirty="0">
                <a:solidFill>
                  <a:srgbClr val="000000"/>
                </a:solidFill>
                <a:latin typeface="Arial" panose="020B0604020202020204" pitchFamily="34" charset="0"/>
              </a:rPr>
              <a:t> be posted by 4:00 Friday 10 2 </a:t>
            </a:r>
          </a:p>
          <a:p>
            <a:r>
              <a:rPr lang="en-US" altLang="en-US" dirty="0">
                <a:solidFill>
                  <a:srgbClr val="000000"/>
                </a:solidFill>
                <a:latin typeface="Arial" panose="020B0604020202020204" pitchFamily="34" charset="0"/>
              </a:rPr>
              <a:t>If you have emailed me </a:t>
            </a:r>
            <a:r>
              <a:rPr lang="en-US" altLang="en-US">
                <a:solidFill>
                  <a:srgbClr val="000000"/>
                </a:solidFill>
                <a:latin typeface="Arial" panose="020B0604020202020204" pitchFamily="34" charset="0"/>
              </a:rPr>
              <a:t>questions </a:t>
            </a:r>
            <a:r>
              <a:rPr lang="en-US" altLang="en-US" dirty="0">
                <a:solidFill>
                  <a:srgbClr val="000000"/>
                </a:solidFill>
                <a:latin typeface="Arial" panose="020B0604020202020204" pitchFamily="34" charset="0"/>
              </a:rPr>
              <a:t>this answers </a:t>
            </a:r>
            <a:r>
              <a:rPr lang="en-US" altLang="en-US">
                <a:solidFill>
                  <a:srgbClr val="000000"/>
                </a:solidFill>
                <a:latin typeface="Arial" panose="020B0604020202020204" pitchFamily="34" charset="0"/>
              </a:rPr>
              <a:t>will </a:t>
            </a:r>
            <a:r>
              <a:rPr lang="en-US" altLang="en-US" dirty="0">
                <a:solidFill>
                  <a:srgbClr val="000000"/>
                </a:solidFill>
                <a:latin typeface="Arial" panose="020B0604020202020204" pitchFamily="34" charset="0"/>
              </a:rPr>
              <a:t>be </a:t>
            </a:r>
            <a:r>
              <a:rPr lang="en-US" altLang="en-US">
                <a:solidFill>
                  <a:srgbClr val="000000"/>
                </a:solidFill>
                <a:latin typeface="Arial" panose="020B0604020202020204" pitchFamily="34" charset="0"/>
              </a:rPr>
              <a:t>posted on </a:t>
            </a:r>
            <a:r>
              <a:rPr lang="en-US" altLang="en-US" dirty="0">
                <a:solidFill>
                  <a:srgbClr val="000000"/>
                </a:solidFill>
                <a:latin typeface="Arial" panose="020B0604020202020204" pitchFamily="34" charset="0"/>
              </a:rPr>
              <a:t>Friday as well. </a:t>
            </a:r>
          </a:p>
          <a:p>
            <a:endParaRPr lang="en-US" altLang="en-US" dirty="0">
              <a:solidFill>
                <a:srgbClr val="000000"/>
              </a:solidFill>
              <a:latin typeface="Arial" panose="020B0604020202020204" pitchFamily="34" charset="0"/>
            </a:endParaRPr>
          </a:p>
          <a:p>
            <a:r>
              <a:rPr lang="en-US" altLang="en-US" dirty="0">
                <a:solidFill>
                  <a:srgbClr val="000000"/>
                </a:solidFill>
                <a:latin typeface="Arial" panose="020B0604020202020204" pitchFamily="34" charset="0"/>
              </a:rPr>
              <a:t>Additional question and answers that are submitted after this Friday oct 2 will be posted DAILY by 4:00. Please check </a:t>
            </a:r>
            <a:r>
              <a:rPr lang="en-US" altLang="en-US">
                <a:solidFill>
                  <a:srgbClr val="000000"/>
                </a:solidFill>
                <a:latin typeface="Arial" panose="020B0604020202020204" pitchFamily="34" charset="0"/>
              </a:rPr>
              <a:t>our </a:t>
            </a:r>
            <a:r>
              <a:rPr lang="en-US" altLang="en-US" dirty="0">
                <a:solidFill>
                  <a:srgbClr val="000000"/>
                </a:solidFill>
                <a:latin typeface="Arial" panose="020B0604020202020204" pitchFamily="34" charset="0"/>
              </a:rPr>
              <a:t>web page daily. </a:t>
            </a:r>
          </a:p>
          <a:p>
            <a:endParaRPr lang="en-US" altLang="en-US" dirty="0">
              <a:solidFill>
                <a:srgbClr val="000000"/>
              </a:solidFill>
              <a:latin typeface="Arial" panose="020B0604020202020204" pitchFamily="34" charset="0"/>
            </a:endParaRPr>
          </a:p>
          <a:p>
            <a:endParaRPr lang="en-US" altLang="en-US">
              <a:latin typeface="Arial" panose="020B0604020202020204" pitchFamily="34" charset="0"/>
            </a:endParaRPr>
          </a:p>
        </p:txBody>
      </p:sp>
      <p:sp>
        <p:nvSpPr>
          <p:cNvPr id="8196" name="Slide Number Placeholder 3">
            <a:extLst>
              <a:ext uri="{FF2B5EF4-FFF2-40B4-BE49-F238E27FC236}">
                <a16:creationId xmlns:a16="http://schemas.microsoft.com/office/drawing/2014/main" id="{4CA936F5-A2CA-B7E1-384E-1C97D268B80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7199837-A42B-4E11-A989-97091E4E5F9D}" type="slidenum">
              <a:rPr lang="en-US" altLang="en-US" smtClean="0"/>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3F09FAE6-05C5-39E6-1D4E-F44AEFB5822B}"/>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B4A6CB40-BB05-545C-8E0C-7190D0B724F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solidFill>
                  <a:srgbClr val="000000"/>
                </a:solidFill>
                <a:latin typeface="Arial" panose="020B0604020202020204" pitchFamily="34" charset="0"/>
              </a:rPr>
              <a:t>Staff Introductions </a:t>
            </a:r>
          </a:p>
          <a:p>
            <a:pPr eaLnBrk="1" hangingPunct="1"/>
            <a:endParaRPr lang="en-US" altLang="en-US">
              <a:solidFill>
                <a:srgbClr val="000000"/>
              </a:solidFill>
              <a:latin typeface="Arial" panose="020B0604020202020204" pitchFamily="34" charset="0"/>
            </a:endParaRPr>
          </a:p>
          <a:p>
            <a:pPr eaLnBrk="1" hangingPunct="1"/>
            <a:r>
              <a:rPr lang="en-US" altLang="en-US">
                <a:solidFill>
                  <a:srgbClr val="000000"/>
                </a:solidFill>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Steven will be presenting on the financial  management mid way through the presentation.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eaLnBrk="1" hangingPunct="1"/>
            <a:endParaRPr lang="en-US" altLang="en-US">
              <a:solidFill>
                <a:srgbClr val="000000"/>
              </a:solidFill>
              <a:latin typeface="Arial" panose="020B0604020202020204" pitchFamily="34" charset="0"/>
            </a:endParaRPr>
          </a:p>
          <a:p>
            <a:pPr eaLnBrk="1" hangingPunct="1"/>
            <a:endParaRPr lang="en-US" altLang="en-US">
              <a:solidFill>
                <a:srgbClr val="000000"/>
              </a:solidFill>
              <a:latin typeface="Arial" panose="020B0604020202020204" pitchFamily="34" charset="0"/>
            </a:endParaRPr>
          </a:p>
          <a:p>
            <a:pPr eaLnBrk="1" hangingPunct="1"/>
            <a:r>
              <a:rPr lang="en-US" altLang="en-US">
                <a:solidFill>
                  <a:srgbClr val="000000"/>
                </a:solidFill>
                <a:latin typeface="Arial" panose="020B0604020202020204" pitchFamily="34" charset="0"/>
              </a:rPr>
              <a:t> </a:t>
            </a:r>
          </a:p>
          <a:p>
            <a:pPr eaLnBrk="1" hangingPunct="1"/>
            <a:r>
              <a:rPr lang="en-US" altLang="en-US">
                <a:solidFill>
                  <a:srgbClr val="000000"/>
                </a:solidFill>
                <a:latin typeface="Arial" panose="020B0604020202020204" pitchFamily="34" charset="0"/>
              </a:rPr>
              <a:t>. </a:t>
            </a:r>
          </a:p>
        </p:txBody>
      </p:sp>
      <p:sp>
        <p:nvSpPr>
          <p:cNvPr id="10244" name="Slide Number Placeholder 3">
            <a:extLst>
              <a:ext uri="{FF2B5EF4-FFF2-40B4-BE49-F238E27FC236}">
                <a16:creationId xmlns:a16="http://schemas.microsoft.com/office/drawing/2014/main" id="{B271FA55-190B-E398-53EC-24D23A0B5C2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7801E2-4634-401E-BE43-CB2A88C332A1}" type="slidenum">
              <a:rPr lang="en-US" altLang="en-US" smtClean="0"/>
              <a:pPr>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99AF1E9-D1BE-DBAC-C0FE-D309D79D16AE}"/>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3AB4AF6E-49C6-CCC8-3A24-22A32DBA51C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Clr>
                <a:schemeClr val="accent1"/>
              </a:buClr>
              <a:buSzPct val="80000"/>
              <a:buFont typeface="Wingdings 3" charset="2"/>
              <a:buChar char=""/>
            </a:pPr>
            <a:r>
              <a:rPr lang="en-US" sz="1200" b="1" i="0" kern="1200">
                <a:solidFill>
                  <a:schemeClr val="tx1"/>
                </a:solidFill>
                <a:effectLst/>
                <a:latin typeface="+mn-lt"/>
                <a:ea typeface="+mn-ea"/>
                <a:cs typeface="+mn-cs"/>
              </a:rPr>
              <a:t>Title 34 of the United States Code, Section 10446</a:t>
            </a:r>
            <a:r>
              <a:rPr lang="en-US" sz="1200" b="0" i="0" kern="1200">
                <a:solidFill>
                  <a:schemeClr val="tx1"/>
                </a:solidFill>
                <a:effectLst/>
                <a:latin typeface="+mn-lt"/>
                <a:ea typeface="+mn-ea"/>
                <a:cs typeface="+mn-cs"/>
              </a:rPr>
              <a:t>,    The section is part of the federal </a:t>
            </a:r>
            <a:r>
              <a:rPr lang="en-US" sz="1200" b="1" i="0" kern="1200">
                <a:solidFill>
                  <a:schemeClr val="tx1"/>
                </a:solidFill>
                <a:effectLst/>
                <a:latin typeface="+mn-lt"/>
                <a:ea typeface="+mn-ea"/>
                <a:cs typeface="+mn-cs"/>
              </a:rPr>
              <a:t>Grants to Combat Violent Crimes Against Women ; which include the  STOP VAWA funding  - this program provides grants  </a:t>
            </a:r>
            <a:r>
              <a:rPr lang="en-US" sz="1200"/>
              <a:t>provides grants to states and territories for use by state, local, and Indian Tribal governments, courts, and victim service providers </a:t>
            </a:r>
            <a:endParaRPr lang="en-US" altLang="en-US">
              <a:latin typeface="Arial" panose="020B0604020202020204" pitchFamily="34" charset="0"/>
            </a:endParaRPr>
          </a:p>
        </p:txBody>
      </p:sp>
      <p:sp>
        <p:nvSpPr>
          <p:cNvPr id="14340" name="Slide Number Placeholder 3">
            <a:extLst>
              <a:ext uri="{FF2B5EF4-FFF2-40B4-BE49-F238E27FC236}">
                <a16:creationId xmlns:a16="http://schemas.microsoft.com/office/drawing/2014/main" id="{911697EC-38B4-CB6C-FB43-87845D8CEEF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C1D0F-E016-4291-AD4E-A21464FB0B8D}" type="slidenum">
              <a:rPr lang="en-US" altLang="en-US" smtClean="0"/>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57392EEB-629A-77E8-4010-35836293B8F8}"/>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5623802-1FEC-2861-B9E6-EE1823BE6D1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latin typeface="Arial" panose="020B0604020202020204" pitchFamily="34" charset="0"/>
            </a:endParaRPr>
          </a:p>
          <a:p>
            <a:endParaRPr lang="en-US" altLang="en-US" b="1">
              <a:latin typeface="Arial" panose="020B0604020202020204" pitchFamily="34" charset="0"/>
            </a:endParaRPr>
          </a:p>
          <a:p>
            <a:endParaRPr lang="en-US" altLang="en-US" b="1">
              <a:latin typeface="Arial" panose="020B0604020202020204" pitchFamily="34" charset="0"/>
            </a:endParaRPr>
          </a:p>
        </p:txBody>
      </p:sp>
      <p:sp>
        <p:nvSpPr>
          <p:cNvPr id="20484" name="Slide Number Placeholder 3">
            <a:extLst>
              <a:ext uri="{FF2B5EF4-FFF2-40B4-BE49-F238E27FC236}">
                <a16:creationId xmlns:a16="http://schemas.microsoft.com/office/drawing/2014/main" id="{CCE2F604-0ED6-29B3-7A66-1358471A67A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08BEB7-A568-4EBE-B559-62B58ACEC065}" type="slidenum">
              <a:rPr lang="en-US" altLang="en-US" smtClean="0"/>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40BEA-5CEE-9213-AF43-49265C7BBE16}"/>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9A372A03-2870-9467-63EB-54070340C0B7}"/>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99D6DF34-D540-2AA5-E219-81ADF8CF075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4340" name="Slide Number Placeholder 3">
            <a:extLst>
              <a:ext uri="{FF2B5EF4-FFF2-40B4-BE49-F238E27FC236}">
                <a16:creationId xmlns:a16="http://schemas.microsoft.com/office/drawing/2014/main" id="{608CB1CF-4BA9-F64C-33B3-1722DE1E695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C1D0F-E016-4291-AD4E-A21464FB0B8D}" type="slidenum">
              <a:rPr lang="en-US" altLang="en-US" smtClean="0"/>
              <a:pPr>
                <a:spcBef>
                  <a:spcPct val="0"/>
                </a:spcBef>
              </a:pPr>
              <a:t>6</a:t>
            </a:fld>
            <a:endParaRPr lang="en-US" altLang="en-US"/>
          </a:p>
        </p:txBody>
      </p:sp>
    </p:spTree>
    <p:extLst>
      <p:ext uri="{BB962C8B-B14F-4D97-AF65-F5344CB8AC3E}">
        <p14:creationId xmlns:p14="http://schemas.microsoft.com/office/powerpoint/2010/main" val="3919340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42E6843C-8947-FF16-1D49-E1803593F82E}"/>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D718CAD-0EDE-F2CE-68E3-14B871E569A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defTabSz="931863" eaLnBrk="1" hangingPunct="1">
              <a:spcBef>
                <a:spcPct val="0"/>
              </a:spcBef>
              <a:buClr>
                <a:schemeClr val="accent1"/>
              </a:buClr>
              <a:buSzPct val="80000"/>
              <a:buFont typeface="Wingdings 3" charset="2"/>
              <a:buChar char=""/>
            </a:pPr>
            <a:r>
              <a:rPr lang="en-US" sz="1600" b="1">
                <a:cs typeface="Times New Roman" pitchFamily="18" charset="0"/>
              </a:rPr>
              <a:t>A culturally specific community-based organization is a nonprofit, nongovernmental organization or tribal organization that serves a specific geographic community –  </a:t>
            </a:r>
            <a:r>
              <a:rPr lang="en-US" altLang="en-US" sz="1600" i="1">
                <a:solidFill>
                  <a:srgbClr val="000000"/>
                </a:solidFill>
                <a:latin typeface="Times" panose="02020603050405020304" pitchFamily="18" charset="0"/>
              </a:rPr>
              <a:t>10% of victim services </a:t>
            </a:r>
            <a:r>
              <a:rPr lang="en-US" altLang="en-US" sz="1600" i="1" err="1">
                <a:solidFill>
                  <a:srgbClr val="000000"/>
                </a:solidFill>
                <a:latin typeface="Times" panose="02020603050405020304" pitchFamily="18" charset="0"/>
              </a:rPr>
              <a:t>fnding</a:t>
            </a:r>
            <a:r>
              <a:rPr lang="en-US" altLang="en-US" sz="1600" i="1">
                <a:solidFill>
                  <a:srgbClr val="000000"/>
                </a:solidFill>
                <a:latin typeface="Times" panose="02020603050405020304" pitchFamily="18" charset="0"/>
              </a:rPr>
              <a:t>  must be awarded to culturally specific community-based organization – should there be any questions on your agency meeting this requirement you can refer to this slide here once we post the presentation or you can contact our office as well. </a:t>
            </a:r>
          </a:p>
          <a:p>
            <a:pPr defTabSz="931863"/>
            <a:endParaRPr lang="en-US" altLang="en-US">
              <a:latin typeface="Times New Roman" panose="02020603050405020304" pitchFamily="18" charset="0"/>
              <a:cs typeface="Times New Roman" panose="02020603050405020304" pitchFamily="18" charset="0"/>
            </a:endParaRPr>
          </a:p>
          <a:p>
            <a:pPr defTabSz="931863"/>
            <a:endParaRPr lang="en-US" altLang="en-US" i="1">
              <a:latin typeface="Times New Roman" panose="02020603050405020304" pitchFamily="18" charset="0"/>
              <a:cs typeface="Times New Roman" panose="02020603050405020304" pitchFamily="18" charset="0"/>
            </a:endParaRPr>
          </a:p>
          <a:p>
            <a:pPr defTabSz="931863"/>
            <a:endParaRPr lang="en-US" altLang="en-US" i="1">
              <a:latin typeface="Times New Roman" panose="02020603050405020304" pitchFamily="18" charset="0"/>
              <a:cs typeface="Times New Roman" panose="02020603050405020304" pitchFamily="18" charset="0"/>
            </a:endParaRPr>
          </a:p>
          <a:p>
            <a:pPr defTabSz="931863"/>
            <a:endParaRPr lang="en-US" altLang="en-US" i="1">
              <a:latin typeface="Times New Roman" panose="02020603050405020304" pitchFamily="18" charset="0"/>
              <a:cs typeface="Times New Roman" panose="02020603050405020304" pitchFamily="18" charset="0"/>
            </a:endParaRPr>
          </a:p>
          <a:p>
            <a:pPr defTabSz="931863"/>
            <a:endParaRPr lang="en-US" altLang="en-US" i="1">
              <a:latin typeface="Times New Roman" panose="02020603050405020304" pitchFamily="18" charset="0"/>
              <a:cs typeface="Times New Roman" panose="02020603050405020304" pitchFamily="18" charset="0"/>
            </a:endParaRPr>
          </a:p>
          <a:p>
            <a:pPr defTabSz="931863"/>
            <a:endParaRPr lang="en-US" altLang="en-US" i="1">
              <a:latin typeface="Times New Roman" panose="02020603050405020304" pitchFamily="18" charset="0"/>
              <a:cs typeface="Times New Roman" panose="02020603050405020304" pitchFamily="18" charset="0"/>
            </a:endParaRPr>
          </a:p>
          <a:p>
            <a:pPr defTabSz="931863"/>
            <a:r>
              <a:rPr lang="en-US" altLang="en-US" i="1">
                <a:latin typeface="Times New Roman" panose="02020603050405020304" pitchFamily="18" charset="0"/>
                <a:cs typeface="Times New Roman" panose="02020603050405020304" pitchFamily="18" charset="0"/>
              </a:rPr>
              <a:t>1707(g) -American Indians including Alaska Natives, Eskimos, and Aleuts; Asian Americans; Native Hawaiians and other Pacific Islanders; Blacks; and Hispanics)</a:t>
            </a:r>
            <a:endParaRPr lang="en-US" altLang="en-US" i="1">
              <a:latin typeface="Arial" panose="020B0604020202020204" pitchFamily="34" charset="0"/>
            </a:endParaRPr>
          </a:p>
        </p:txBody>
      </p:sp>
      <p:sp>
        <p:nvSpPr>
          <p:cNvPr id="22532" name="Slide Number Placeholder 3">
            <a:extLst>
              <a:ext uri="{FF2B5EF4-FFF2-40B4-BE49-F238E27FC236}">
                <a16:creationId xmlns:a16="http://schemas.microsoft.com/office/drawing/2014/main" id="{53DDE627-61A5-0A5C-4BF8-9A0FC73D487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BC24F2-86CB-4057-BBA8-4070F9FD3DD9}" type="slidenum">
              <a:rPr lang="en-US" altLang="en-US" smtClean="0"/>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B35EA9F-0318-AC30-9A2D-78420F9B7FF3}"/>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382B0A36-C057-0B84-0F5C-1F9A1F907B9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solidFill>
                  <a:srgbClr val="FF0000"/>
                </a:solidFill>
                <a:latin typeface="Arial" panose="020B0604020202020204" pitchFamily="34" charset="0"/>
              </a:rPr>
              <a:t>Funding   </a:t>
            </a:r>
            <a:r>
              <a:rPr lang="en-US" altLang="en-US">
                <a:solidFill>
                  <a:srgbClr val="FF0000"/>
                </a:solidFill>
                <a:latin typeface="Arial" panose="020B0604020202020204" pitchFamily="34" charset="0"/>
              </a:rPr>
              <a:t>it is the responsibility of the applicant to submit a reasonable and realistic proposal with funding needs to assist with their  services </a:t>
            </a:r>
          </a:p>
          <a:p>
            <a:r>
              <a:rPr lang="en-US" altLang="en-US" b="1">
                <a:solidFill>
                  <a:srgbClr val="FF0000"/>
                </a:solidFill>
                <a:latin typeface="Arial" panose="020B0604020202020204" pitchFamily="34" charset="0"/>
              </a:rPr>
              <a:t>One application per agency-</a:t>
            </a:r>
            <a:r>
              <a:rPr lang="en-US" altLang="en-US">
                <a:solidFill>
                  <a:srgbClr val="FF0000"/>
                </a:solidFill>
                <a:latin typeface="Arial" panose="020B0604020202020204" pitchFamily="34" charset="0"/>
              </a:rPr>
              <a:t>if</a:t>
            </a:r>
            <a:r>
              <a:rPr lang="en-US" altLang="en-US" b="1">
                <a:solidFill>
                  <a:srgbClr val="FF0000"/>
                </a:solidFill>
                <a:latin typeface="Arial" panose="020B0604020202020204" pitchFamily="34" charset="0"/>
              </a:rPr>
              <a:t> </a:t>
            </a:r>
            <a:r>
              <a:rPr lang="en-US" altLang="en-US">
                <a:solidFill>
                  <a:srgbClr val="FF0000"/>
                </a:solidFill>
                <a:latin typeface="Arial" panose="020B0604020202020204" pitchFamily="34" charset="0"/>
              </a:rPr>
              <a:t>an agency that applied as a lead, that agency is still eligible to receive fund as a contractor</a:t>
            </a:r>
            <a:r>
              <a:rPr lang="en-US" altLang="en-US" b="1">
                <a:solidFill>
                  <a:srgbClr val="FF0000"/>
                </a:solidFill>
                <a:latin typeface="Arial" panose="020B0604020202020204" pitchFamily="34" charset="0"/>
              </a:rPr>
              <a:t>.</a:t>
            </a:r>
          </a:p>
          <a:p>
            <a:endParaRPr lang="en-US" altLang="en-US" b="1">
              <a:solidFill>
                <a:srgbClr val="FF0000"/>
              </a:solidFill>
              <a:latin typeface="Arial" panose="020B0604020202020204" pitchFamily="34" charset="0"/>
            </a:endParaRPr>
          </a:p>
          <a:p>
            <a:pPr eaLnBrk="1" hangingPunct="1"/>
            <a:r>
              <a:rPr lang="en-US" altLang="en-US" b="1">
                <a:solidFill>
                  <a:srgbClr val="000000"/>
                </a:solidFill>
                <a:latin typeface="Arial" panose="020B0604020202020204" pitchFamily="34" charset="0"/>
              </a:rPr>
              <a:t>highly competitive process. </a:t>
            </a:r>
            <a:endParaRPr lang="en-US" altLang="en-US" b="1">
              <a:solidFill>
                <a:srgbClr val="FF0000"/>
              </a:solidFill>
              <a:latin typeface="Arial" panose="020B0604020202020204" pitchFamily="34" charset="0"/>
            </a:endParaRPr>
          </a:p>
        </p:txBody>
      </p:sp>
      <p:sp>
        <p:nvSpPr>
          <p:cNvPr id="16388" name="Slide Number Placeholder 3">
            <a:extLst>
              <a:ext uri="{FF2B5EF4-FFF2-40B4-BE49-F238E27FC236}">
                <a16:creationId xmlns:a16="http://schemas.microsoft.com/office/drawing/2014/main" id="{6A8F78B3-804A-EFDC-B9F4-ABAC1090D0E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D5F2B5D-FBE5-4306-8972-E8E448558E11}" type="slidenum">
              <a:rPr lang="en-US" altLang="en-US" smtClean="0"/>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A8BF397-BD84-40D3-CC31-E1C30DE34AAF}"/>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BAB765F5-B714-6EB3-AFBB-1BBBDB77DBD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latin typeface="Arial" panose="020B0604020202020204" pitchFamily="34" charset="0"/>
              </a:rPr>
              <a:t>READ WHOLE CHART  </a:t>
            </a:r>
          </a:p>
          <a:p>
            <a:r>
              <a:rPr lang="en-US" altLang="en-US">
                <a:latin typeface="Arial" panose="020B0604020202020204" pitchFamily="34" charset="0"/>
              </a:rPr>
              <a:t>. </a:t>
            </a:r>
          </a:p>
          <a:p>
            <a:endParaRPr lang="en-US" altLang="en-US" b="1">
              <a:latin typeface="Arial" panose="020B0604020202020204" pitchFamily="34" charset="0"/>
            </a:endParaRPr>
          </a:p>
        </p:txBody>
      </p:sp>
      <p:sp>
        <p:nvSpPr>
          <p:cNvPr id="18436" name="Slide Number Placeholder 3">
            <a:extLst>
              <a:ext uri="{FF2B5EF4-FFF2-40B4-BE49-F238E27FC236}">
                <a16:creationId xmlns:a16="http://schemas.microsoft.com/office/drawing/2014/main" id="{DDBB85F2-B9A3-F29B-17EA-9E502D59F6A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B716FC-E839-4704-B95C-25DC305D22EB}" type="slidenum">
              <a:rPr lang="en-US" altLang="en-US" smtClean="0"/>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333D95C7-535B-33B5-CDF7-203A531BE9E9}"/>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0FF403EE-6645-5379-F075-4F2105203AC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program contains twenty four purpose areas of </a:t>
            </a:r>
            <a:r>
              <a:rPr lang="en-US" altLang="en-US" b="1">
                <a:latin typeface="Arial" panose="020B0604020202020204" pitchFamily="34" charset="0"/>
              </a:rPr>
              <a:t>which twelve </a:t>
            </a:r>
            <a:r>
              <a:rPr lang="en-US" altLang="en-US">
                <a:latin typeface="Arial" panose="020B0604020202020204" pitchFamily="34" charset="0"/>
              </a:rPr>
              <a:t>are applicable to Massachusetts. </a:t>
            </a:r>
          </a:p>
          <a:p>
            <a:endParaRPr lang="en-US" altLang="en-US" sz="800">
              <a:latin typeface="Arial" panose="020B0604020202020204" pitchFamily="34" charset="0"/>
            </a:endParaRPr>
          </a:p>
          <a:p>
            <a:r>
              <a:rPr lang="en-US" altLang="en-US">
                <a:latin typeface="Arial" panose="020B0604020202020204" pitchFamily="34" charset="0"/>
              </a:rPr>
              <a:t>This year, when the STOP VAWA Advisory Board met to discuss the Purpose Areas, the Board decided to continue with the same Purpose Areas used in previous years. These Purpose Areas have aligned well with the needs of programs and communities across Massachusetts and have provided a strong framework for supporting STOP VAWA-funded activities.</a:t>
            </a:r>
          </a:p>
          <a:p>
            <a:endParaRPr lang="en-US" altLang="en-US">
              <a:latin typeface="Arial" panose="020B0604020202020204" pitchFamily="34" charset="0"/>
            </a:endParaRPr>
          </a:p>
          <a:p>
            <a:r>
              <a:rPr lang="en-US" altLang="en-US">
                <a:latin typeface="Arial" panose="020B0604020202020204" pitchFamily="34" charset="0"/>
              </a:rPr>
              <a:t>When completing your application, please select </a:t>
            </a:r>
            <a:r>
              <a:rPr lang="en-US" altLang="en-US" b="1">
                <a:latin typeface="Arial" panose="020B0604020202020204" pitchFamily="34" charset="0"/>
              </a:rPr>
              <a:t>the Purpose Area</a:t>
            </a:r>
            <a:r>
              <a:rPr lang="en-US" altLang="en-US">
                <a:latin typeface="Arial" panose="020B0604020202020204" pitchFamily="34" charset="0"/>
              </a:rPr>
              <a:t> that best aligns with your proposed project. Your selected Purpose Area must fall within one of the </a:t>
            </a:r>
            <a:r>
              <a:rPr lang="en-US" altLang="en-US" b="1">
                <a:latin typeface="Arial" panose="020B0604020202020204" pitchFamily="34" charset="0"/>
              </a:rPr>
              <a:t>12 Purpose Areas listed in the AGF on pages 3–4</a:t>
            </a:r>
            <a:r>
              <a:rPr lang="en-US" altLang="en-US">
                <a:latin typeface="Arial" panose="020B0604020202020204" pitchFamily="34" charset="0"/>
              </a:rPr>
              <a:t>.</a:t>
            </a:r>
          </a:p>
          <a:p>
            <a:endParaRPr lang="en-US" altLang="en-US">
              <a:latin typeface="Arial" panose="020B0604020202020204" pitchFamily="34" charset="0"/>
            </a:endParaRPr>
          </a:p>
          <a:p>
            <a:r>
              <a:rPr lang="en-US" altLang="en-US">
                <a:latin typeface="Arial" panose="020B0604020202020204" pitchFamily="34" charset="0"/>
              </a:rPr>
              <a:t>We encourage applicants to carefully review all 12 Purpose Areas before selecting the one that most closely reflects the activities and goals of their proposed project.</a:t>
            </a:r>
          </a:p>
          <a:p>
            <a:endParaRPr lang="en-US" altLang="en-US">
              <a:latin typeface="Arial" panose="020B0604020202020204" pitchFamily="34" charset="0"/>
            </a:endParaRPr>
          </a:p>
          <a:p>
            <a:endParaRPr lang="en-US" altLang="en-US" b="1">
              <a:solidFill>
                <a:srgbClr val="000000"/>
              </a:solidFill>
              <a:latin typeface="Arial Narrow" panose="020B06060202020A0204" pitchFamily="34" charset="0"/>
            </a:endParaRPr>
          </a:p>
          <a:p>
            <a:endParaRPr lang="en-US" altLang="en-US" sz="1800" b="1">
              <a:solidFill>
                <a:srgbClr val="000000"/>
              </a:solidFill>
              <a:latin typeface="Arial Narrow" panose="020B06060202020A0204" pitchFamily="34" charset="0"/>
            </a:endParaRPr>
          </a:p>
        </p:txBody>
      </p:sp>
      <p:sp>
        <p:nvSpPr>
          <p:cNvPr id="24580" name="Slide Number Placeholder 3">
            <a:extLst>
              <a:ext uri="{FF2B5EF4-FFF2-40B4-BE49-F238E27FC236}">
                <a16:creationId xmlns:a16="http://schemas.microsoft.com/office/drawing/2014/main" id="{2580463A-AF36-771A-888A-98643F9FCA5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B7CC7F-646F-45E5-BDBB-4C826255486A}" type="slidenum">
              <a:rPr lang="en-US" altLang="en-US" smtClean="0"/>
              <a:pPr>
                <a:spcBef>
                  <a:spcPct val="0"/>
                </a:spcBef>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11</a:t>
            </a:fld>
            <a:endParaRPr lang="en-US"/>
          </a:p>
        </p:txBody>
      </p:sp>
    </p:spTree>
    <p:extLst>
      <p:ext uri="{BB962C8B-B14F-4D97-AF65-F5344CB8AC3E}">
        <p14:creationId xmlns:p14="http://schemas.microsoft.com/office/powerpoint/2010/main" val="2103650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 through each read each </a:t>
            </a:r>
          </a:p>
        </p:txBody>
      </p:sp>
      <p:sp>
        <p:nvSpPr>
          <p:cNvPr id="4" name="Slide Number Placeholder 3"/>
          <p:cNvSpPr>
            <a:spLocks noGrp="1"/>
          </p:cNvSpPr>
          <p:nvPr>
            <p:ph type="sldNum" sz="quarter" idx="5"/>
          </p:nvPr>
        </p:nvSpPr>
        <p:spPr/>
        <p:txBody>
          <a:bodyPr/>
          <a:lstStyle/>
          <a:p>
            <a:fld id="{3D6E2C1C-318B-44B2-8E86-0EEC73785731}" type="slidenum">
              <a:rPr lang="en-US" smtClean="0"/>
              <a:t>13</a:t>
            </a:fld>
            <a:endParaRPr lang="en-US"/>
          </a:p>
        </p:txBody>
      </p:sp>
    </p:spTree>
    <p:extLst>
      <p:ext uri="{BB962C8B-B14F-4D97-AF65-F5344CB8AC3E}">
        <p14:creationId xmlns:p14="http://schemas.microsoft.com/office/powerpoint/2010/main" val="142248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14</a:t>
            </a:fld>
            <a:endParaRPr lang="en-US"/>
          </a:p>
        </p:txBody>
      </p:sp>
    </p:spTree>
    <p:extLst>
      <p:ext uri="{BB962C8B-B14F-4D97-AF65-F5344CB8AC3E}">
        <p14:creationId xmlns:p14="http://schemas.microsoft.com/office/powerpoint/2010/main" val="4189614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D6E2C1C-318B-44B2-8E86-0EEC73785731}" type="slidenum">
              <a:rPr lang="en-US" smtClean="0"/>
              <a:t>16</a:t>
            </a:fld>
            <a:endParaRPr lang="en-US"/>
          </a:p>
        </p:txBody>
      </p:sp>
    </p:spTree>
    <p:extLst>
      <p:ext uri="{BB962C8B-B14F-4D97-AF65-F5344CB8AC3E}">
        <p14:creationId xmlns:p14="http://schemas.microsoft.com/office/powerpoint/2010/main" val="339748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17</a:t>
            </a:fld>
            <a:endParaRPr lang="en-US"/>
          </a:p>
        </p:txBody>
      </p:sp>
    </p:spTree>
    <p:extLst>
      <p:ext uri="{BB962C8B-B14F-4D97-AF65-F5344CB8AC3E}">
        <p14:creationId xmlns:p14="http://schemas.microsoft.com/office/powerpoint/2010/main" val="400658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C0E01-EF29-39A3-0189-8423B709A83C}"/>
            </a:ext>
          </a:extLst>
        </p:cNvPr>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8EB02257-40C0-3C27-D646-D48DA3C9CB11}"/>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3A65ABC3-5872-E7DB-0DB7-B2B2ED46229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STEVO </a:t>
            </a:r>
          </a:p>
        </p:txBody>
      </p:sp>
      <p:sp>
        <p:nvSpPr>
          <p:cNvPr id="38916" name="Slide Number Placeholder 3">
            <a:extLst>
              <a:ext uri="{FF2B5EF4-FFF2-40B4-BE49-F238E27FC236}">
                <a16:creationId xmlns:a16="http://schemas.microsoft.com/office/drawing/2014/main" id="{0FAC77AD-1F51-84EB-88D2-80253330DB5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9C07E-77A0-493C-9864-ABAC8B365DB5}" type="slidenum">
              <a:rPr lang="en-US" altLang="en-US" smtClean="0"/>
              <a:pPr>
                <a:spcBef>
                  <a:spcPct val="0"/>
                </a:spcBef>
              </a:pPr>
              <a:t>18</a:t>
            </a:fld>
            <a:endParaRPr lang="en-US" altLang="en-US"/>
          </a:p>
        </p:txBody>
      </p:sp>
    </p:spTree>
    <p:extLst>
      <p:ext uri="{BB962C8B-B14F-4D97-AF65-F5344CB8AC3E}">
        <p14:creationId xmlns:p14="http://schemas.microsoft.com/office/powerpoint/2010/main" val="2746486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D77761B2-B99B-CF4F-D3AF-DE2041EB2ACC}"/>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43D3B1EC-01F0-92CB-C32A-3F1436BF811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cs typeface="Arial" panose="020B0604020202020204" pitchFamily="34" charset="0"/>
              </a:rPr>
              <a:t>STEVE </a:t>
            </a:r>
          </a:p>
          <a:p>
            <a:endParaRPr lang="en-US" altLang="en-US" b="1">
              <a:latin typeface="Arial" panose="020B0604020202020204" pitchFamily="34" charset="0"/>
              <a:cs typeface="Arial" panose="020B0604020202020204" pitchFamily="34" charset="0"/>
            </a:endParaRPr>
          </a:p>
          <a:p>
            <a:endParaRPr lang="en-US" altLang="en-US" b="1">
              <a:latin typeface="Arial" panose="020B0604020202020204" pitchFamily="34" charset="0"/>
              <a:cs typeface="Arial" panose="020B0604020202020204" pitchFamily="34" charset="0"/>
            </a:endParaRPr>
          </a:p>
          <a:p>
            <a:endParaRPr lang="en-US" altLang="en-US" b="1">
              <a:latin typeface="Arial" panose="020B0604020202020204" pitchFamily="34" charset="0"/>
              <a:cs typeface="Arial" panose="020B0604020202020204" pitchFamily="34" charset="0"/>
            </a:endParaRPr>
          </a:p>
          <a:p>
            <a:r>
              <a:rPr lang="en-US" altLang="en-US" b="1">
                <a:latin typeface="Arial" panose="020B0604020202020204" pitchFamily="34" charset="0"/>
                <a:cs typeface="Arial" panose="020B0604020202020204" pitchFamily="34" charset="0"/>
              </a:rPr>
              <a:t>Note:</a:t>
            </a:r>
            <a:r>
              <a:rPr lang="en-US" altLang="en-US">
                <a:latin typeface="Arial" panose="020B0604020202020204" pitchFamily="34" charset="0"/>
                <a:cs typeface="Arial" panose="020B0604020202020204" pitchFamily="34" charset="0"/>
              </a:rPr>
              <a:t> If you are a non-profit victim service provider applying for a project under purpose areas 2 and/or 10, the law enforcement agency you are collaborating with is responsible for providing the required 25% match</a:t>
            </a:r>
          </a:p>
          <a:p>
            <a:endParaRPr lang="en-US" altLang="en-US">
              <a:latin typeface="Arial" panose="020B0604020202020204" pitchFamily="34" charset="0"/>
              <a:cs typeface="Arial" panose="020B0604020202020204" pitchFamily="34" charset="0"/>
            </a:endParaRPr>
          </a:p>
          <a:p>
            <a:pPr>
              <a:spcBef>
                <a:spcPct val="0"/>
              </a:spcBef>
              <a:buFont typeface="Calibri" panose="020F0502020204030204" pitchFamily="34" charset="0"/>
              <a:buAutoNum type="alphaLcPeriod"/>
            </a:pPr>
            <a:r>
              <a:rPr lang="en-US" altLang="en-US">
                <a:latin typeface="Arial" panose="020B0604020202020204" pitchFamily="34" charset="0"/>
                <a:cs typeface="Arial" panose="020B0604020202020204" pitchFamily="34" charset="0"/>
              </a:rPr>
              <a:t>Match funds are restricted to the same uses as the VAWA STOP grant funds.</a:t>
            </a:r>
          </a:p>
          <a:p>
            <a:pPr>
              <a:spcBef>
                <a:spcPct val="0"/>
              </a:spcBef>
              <a:buFont typeface="Calibri" panose="020F0502020204030204" pitchFamily="34" charset="0"/>
              <a:buAutoNum type="alphaLcPeriod"/>
            </a:pPr>
            <a:r>
              <a:rPr lang="en-US" altLang="en-US">
                <a:latin typeface="Arial" panose="020B0604020202020204" pitchFamily="34" charset="0"/>
                <a:cs typeface="Arial" panose="020B0604020202020204" pitchFamily="34" charset="0"/>
              </a:rPr>
              <a:t>Each applicant must list in the Budget Narrative section, the source of the match funding.</a:t>
            </a:r>
          </a:p>
          <a:p>
            <a:pPr>
              <a:spcBef>
                <a:spcPct val="0"/>
              </a:spcBef>
              <a:buFont typeface="Calibri" panose="020F0502020204030204" pitchFamily="34" charset="0"/>
              <a:buAutoNum type="alphaLcPeriod"/>
            </a:pPr>
            <a:r>
              <a:rPr lang="en-US" altLang="en-US">
                <a:latin typeface="Arial" panose="020B0604020202020204" pitchFamily="34" charset="0"/>
                <a:cs typeface="Arial" panose="020B0604020202020204" pitchFamily="34" charset="0"/>
              </a:rPr>
              <a:t>Match expenditures cannot be derived from other federal funds. </a:t>
            </a:r>
          </a:p>
        </p:txBody>
      </p:sp>
      <p:sp>
        <p:nvSpPr>
          <p:cNvPr id="38916" name="Slide Number Placeholder 3">
            <a:extLst>
              <a:ext uri="{FF2B5EF4-FFF2-40B4-BE49-F238E27FC236}">
                <a16:creationId xmlns:a16="http://schemas.microsoft.com/office/drawing/2014/main" id="{7E6F5830-F610-276A-2BF5-4B1D2B02B2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9C07E-77A0-493C-9864-ABAC8B365DB5}" type="slidenum">
              <a:rPr lang="en-US" altLang="en-US" smtClean="0"/>
              <a:pPr>
                <a:spcBef>
                  <a:spcPct val="0"/>
                </a:spcBef>
              </a:pPr>
              <a:t>19</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Confirm language with Kevin: </a:t>
            </a:r>
            <a:r>
              <a:rPr lang="en-US" sz="1200">
                <a:effectLst/>
                <a:latin typeface="+mj-lt"/>
                <a:ea typeface="Times New Roman" panose="02020603050405020304" pitchFamily="18" charset="0"/>
                <a:cs typeface="Book Antiqua" panose="02040602050305030304" pitchFamily="18" charset="0"/>
              </a:rPr>
              <a:t>Any</a:t>
            </a:r>
            <a:r>
              <a:rPr lang="en-US" sz="1200" spc="-30">
                <a:effectLst/>
                <a:latin typeface="+mj-lt"/>
                <a:ea typeface="Times New Roman" panose="02020603050405020304" pitchFamily="18" charset="0"/>
                <a:cs typeface="Book Antiqua" panose="02040602050305030304" pitchFamily="18" charset="0"/>
              </a:rPr>
              <a:t> </a:t>
            </a:r>
            <a:r>
              <a:rPr lang="en-US" sz="1200">
                <a:effectLst/>
                <a:latin typeface="+mj-lt"/>
                <a:ea typeface="Times New Roman" panose="02020603050405020304" pitchFamily="18" charset="0"/>
                <a:cs typeface="Book Antiqua" panose="02040602050305030304" pitchFamily="18" charset="0"/>
              </a:rPr>
              <a:t>request</a:t>
            </a:r>
            <a:r>
              <a:rPr lang="en-US" sz="1200" spc="-55">
                <a:effectLst/>
                <a:latin typeface="+mj-lt"/>
                <a:ea typeface="Times New Roman" panose="02020603050405020304" pitchFamily="18" charset="0"/>
                <a:cs typeface="Book Antiqua" panose="02040602050305030304" pitchFamily="18" charset="0"/>
              </a:rPr>
              <a:t> </a:t>
            </a:r>
            <a:r>
              <a:rPr lang="en-US" sz="1200">
                <a:effectLst/>
                <a:latin typeface="+mj-lt"/>
                <a:ea typeface="Times New Roman" panose="02020603050405020304" pitchFamily="18" charset="0"/>
                <a:cs typeface="Book Antiqua" panose="02040602050305030304" pitchFamily="18" charset="0"/>
              </a:rPr>
              <a:t>for</a:t>
            </a:r>
            <a:r>
              <a:rPr lang="en-US" sz="1200" spc="-40">
                <a:effectLst/>
                <a:latin typeface="+mj-lt"/>
                <a:ea typeface="Times New Roman" panose="02020603050405020304" pitchFamily="18" charset="0"/>
                <a:cs typeface="Book Antiqua" panose="02040602050305030304" pitchFamily="18" charset="0"/>
              </a:rPr>
              <a:t> </a:t>
            </a:r>
            <a:r>
              <a:rPr lang="en-US" sz="1200">
                <a:effectLst/>
                <a:latin typeface="+mj-lt"/>
                <a:ea typeface="Times New Roman" panose="02020603050405020304" pitchFamily="18" charset="0"/>
                <a:cs typeface="Book Antiqua" panose="02040602050305030304" pitchFamily="18" charset="0"/>
              </a:rPr>
              <a:t>compensation</a:t>
            </a:r>
            <a:r>
              <a:rPr lang="en-US" sz="1200" spc="70">
                <a:effectLst/>
                <a:latin typeface="+mj-lt"/>
                <a:ea typeface="Times New Roman" panose="02020603050405020304" pitchFamily="18" charset="0"/>
                <a:cs typeface="Book Antiqua" panose="02040602050305030304" pitchFamily="18" charset="0"/>
              </a:rPr>
              <a:t> </a:t>
            </a:r>
            <a:r>
              <a:rPr lang="en-US" sz="1200">
                <a:effectLst/>
                <a:latin typeface="+mj-lt"/>
                <a:ea typeface="Times New Roman" panose="02020603050405020304" pitchFamily="18" charset="0"/>
                <a:cs typeface="Book Antiqua" panose="02040602050305030304" pitchFamily="18" charset="0"/>
              </a:rPr>
              <a:t>over</a:t>
            </a:r>
            <a:r>
              <a:rPr lang="en-US" sz="1200" spc="-40">
                <a:effectLst/>
                <a:latin typeface="+mj-lt"/>
                <a:ea typeface="Times New Roman" panose="02020603050405020304" pitchFamily="18" charset="0"/>
                <a:cs typeface="Book Antiqua" panose="02040602050305030304" pitchFamily="18" charset="0"/>
              </a:rPr>
              <a:t> </a:t>
            </a:r>
            <a:r>
              <a:rPr lang="en-US" sz="1200">
                <a:effectLst/>
                <a:latin typeface="+mj-lt"/>
                <a:ea typeface="Times New Roman" panose="02020603050405020304" pitchFamily="18" charset="0"/>
                <a:cs typeface="Book Antiqua" panose="02040602050305030304" pitchFamily="18" charset="0"/>
              </a:rPr>
              <a:t>$650 per day requires additional details in your application and may require federal approval.</a:t>
            </a:r>
            <a:endParaRPr lang="en-US" spc="200">
              <a:latin typeface="+mj-lt"/>
              <a:ea typeface="Times New Roman" panose="02020603050405020304" pitchFamily="18" charset="0"/>
              <a:cs typeface="Book Antiqua" panose="02040602050305030304" pitchFamily="18" charset="0"/>
            </a:endParaRPr>
          </a:p>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20</a:t>
            </a:fld>
            <a:endParaRPr lang="en-US"/>
          </a:p>
        </p:txBody>
      </p:sp>
    </p:spTree>
    <p:extLst>
      <p:ext uri="{BB962C8B-B14F-4D97-AF65-F5344CB8AC3E}">
        <p14:creationId xmlns:p14="http://schemas.microsoft.com/office/powerpoint/2010/main" val="808138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22</a:t>
            </a:fld>
            <a:endParaRPr lang="en-US"/>
          </a:p>
        </p:txBody>
      </p:sp>
    </p:spTree>
    <p:extLst>
      <p:ext uri="{BB962C8B-B14F-4D97-AF65-F5344CB8AC3E}">
        <p14:creationId xmlns:p14="http://schemas.microsoft.com/office/powerpoint/2010/main" val="854017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6E2C1C-318B-44B2-8E86-0EEC73785731}" type="slidenum">
              <a:rPr lang="en-US" smtClean="0"/>
              <a:t>23</a:t>
            </a:fld>
            <a:endParaRPr lang="en-US"/>
          </a:p>
        </p:txBody>
      </p:sp>
    </p:spTree>
    <p:extLst>
      <p:ext uri="{BB962C8B-B14F-4D97-AF65-F5344CB8AC3E}">
        <p14:creationId xmlns:p14="http://schemas.microsoft.com/office/powerpoint/2010/main" val="3836222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F01D1612-1FDC-219D-2437-028F3D6F7FAA}"/>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5D8A4FF6-5E35-F7FE-CF2E-CD91847611B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a:latin typeface="Arial" panose="020B0604020202020204" pitchFamily="34" charset="0"/>
              </a:rPr>
              <a:t>Again, like some of the information we’ve discussed today is </a:t>
            </a:r>
            <a:r>
              <a:rPr lang="en-US" altLang="en-US" sz="1100" b="1">
                <a:latin typeface="Arial" panose="020B0604020202020204" pitchFamily="34" charset="0"/>
              </a:rPr>
              <a:t>not a complete list of all requirements</a:t>
            </a:r>
            <a:r>
              <a:rPr lang="en-US" altLang="en-US" sz="1100">
                <a:latin typeface="Arial" panose="020B0604020202020204" pitchFamily="34" charset="0"/>
              </a:rPr>
              <a:t> that apply to organizations receiving grant funds. We have highlighted a few key requirements that we felt were especially important to address during today’s presentation.</a:t>
            </a:r>
          </a:p>
          <a:p>
            <a:endParaRPr lang="en-US" altLang="en-US" sz="1100">
              <a:latin typeface="Arial" panose="020B0604020202020204" pitchFamily="34" charset="0"/>
            </a:endParaRPr>
          </a:p>
          <a:p>
            <a:r>
              <a:rPr lang="en-US" altLang="en-US" sz="1100">
                <a:latin typeface="Arial" panose="020B0604020202020204" pitchFamily="34" charset="0"/>
              </a:rPr>
              <a:t>Applicants are responsible for reviewing, understanding, and complying with </a:t>
            </a:r>
            <a:r>
              <a:rPr lang="en-US" altLang="en-US" sz="1100" b="1">
                <a:latin typeface="Arial" panose="020B0604020202020204" pitchFamily="34" charset="0"/>
              </a:rPr>
              <a:t>all  requirements and conditions of the award</a:t>
            </a:r>
            <a:r>
              <a:rPr lang="en-US" altLang="en-US" sz="1100">
                <a:latin typeface="Arial" panose="020B0604020202020204" pitchFamily="34" charset="0"/>
              </a:rPr>
              <a:t>. These requirements begin on page 14 of the AGF and include important information that organizations should be aware of before applying and, if awarded funding, throughout the grant period.</a:t>
            </a:r>
          </a:p>
          <a:p>
            <a:endParaRPr lang="en-US" altLang="en-US" sz="1100">
              <a:latin typeface="Arial" panose="020B0604020202020204" pitchFamily="34" charset="0"/>
            </a:endParaRPr>
          </a:p>
          <a:p>
            <a:r>
              <a:rPr lang="en-US" altLang="en-US" sz="1100">
                <a:latin typeface="Arial" panose="020B0604020202020204" pitchFamily="34" charset="0"/>
              </a:rPr>
              <a:t>We strongly encourage all applicants to review this section of the AGF carefully and in its entirety. Understanding these requirements in advance will help ensure that your organization is prepared to meet its responsibilities and remain in compliance with the terms of the award.</a:t>
            </a:r>
          </a:p>
          <a:p>
            <a:endParaRPr lang="en-US" altLang="en-US" sz="1100">
              <a:solidFill>
                <a:srgbClr val="000000"/>
              </a:solidFill>
              <a:latin typeface="Arial Narrow" panose="020B06060202020A0204" pitchFamily="34" charset="0"/>
            </a:endParaRPr>
          </a:p>
          <a:p>
            <a:endParaRPr lang="en-US" altLang="en-US" sz="1100" b="1">
              <a:solidFill>
                <a:srgbClr val="000000"/>
              </a:solidFill>
              <a:latin typeface="Arial Narrow" panose="020B06060202020A0204" pitchFamily="34" charset="0"/>
            </a:endParaRPr>
          </a:p>
          <a:p>
            <a:r>
              <a:rPr lang="en-US" altLang="en-US" sz="1100" b="1">
                <a:solidFill>
                  <a:srgbClr val="000000"/>
                </a:solidFill>
                <a:latin typeface="Arial Narrow" panose="020B06060202020A0204" pitchFamily="34" charset="0"/>
              </a:rPr>
              <a:t>SAM UEI</a:t>
            </a:r>
            <a:r>
              <a:rPr lang="en-US" altLang="en-US" sz="1100">
                <a:solidFill>
                  <a:srgbClr val="000000"/>
                </a:solidFill>
                <a:latin typeface="Arial Narrow" panose="020B06060202020A0204" pitchFamily="34" charset="0"/>
              </a:rPr>
              <a:t>: Federal grant applicants who are registered with the System for Award Management (SAM) are assigned a Unique Entity Identifier (UEI) this  has phased out the nine-character Data Universal Numbering System (DUNS). The UEI is assigned by and viewable within SAM, but Grants.gov users can also find it listed under their organization profile. (Grants.gov retrieves the UEI from SAM). </a:t>
            </a:r>
          </a:p>
          <a:p>
            <a:pPr eaLnBrk="1" hangingPunct="1">
              <a:lnSpc>
                <a:spcPct val="90000"/>
              </a:lnSpc>
            </a:pPr>
            <a:endParaRPr lang="en-US" altLang="en-US">
              <a:latin typeface="Arial" panose="020B0604020202020204" pitchFamily="34" charset="0"/>
              <a:cs typeface="Arial" panose="020B0604020202020204" pitchFamily="34" charset="0"/>
            </a:endParaRPr>
          </a:p>
        </p:txBody>
      </p:sp>
      <p:sp>
        <p:nvSpPr>
          <p:cNvPr id="28676" name="Slide Number Placeholder 3">
            <a:extLst>
              <a:ext uri="{FF2B5EF4-FFF2-40B4-BE49-F238E27FC236}">
                <a16:creationId xmlns:a16="http://schemas.microsoft.com/office/drawing/2014/main" id="{4A8CE0BF-87B3-C34F-DE3D-83A1D5E60CA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0C3EE5-9DAB-47E4-9402-4D4BC2F6CDBD}" type="slidenum">
              <a:rPr lang="en-US" altLang="en-US" smtClean="0"/>
              <a:pPr>
                <a:spcBef>
                  <a:spcPct val="0"/>
                </a:spcBef>
              </a:pPr>
              <a:t>24</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0C34B-E613-205B-261F-9FACEA457550}"/>
            </a:ext>
          </a:extLst>
        </p:cNvPr>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0731C67A-0D13-9938-02F5-8E6256485367}"/>
              </a:ext>
            </a:extLst>
          </p:cNvPr>
          <p:cNvSpPr>
            <a:spLocks noGrp="1" noRot="1" noChangeAspect="1" noChangeArrowheads="1" noTextEdit="1"/>
          </p:cNvSpPr>
          <p:nvPr>
            <p:ph type="sldImg"/>
          </p:nvPr>
        </p:nvSpPr>
        <p:spPr>
          <a:noFill/>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6576FC6E-F3CA-0904-EF72-0EBABA398C2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a:latin typeface="Arial" panose="020B0604020202020204" pitchFamily="34" charset="0"/>
              </a:rPr>
              <a:t>Note: All applications will be subject to a competitive review process facilitated by OGR  based on the point scale above. Based on this process OGR may award full, partial or no funding. </a:t>
            </a:r>
          </a:p>
          <a:p>
            <a:endParaRPr lang="en-US" altLang="en-US">
              <a:latin typeface="Arial" panose="020B0604020202020204" pitchFamily="34" charset="0"/>
            </a:endParaRPr>
          </a:p>
        </p:txBody>
      </p:sp>
      <p:sp>
        <p:nvSpPr>
          <p:cNvPr id="47108" name="Slide Number Placeholder 3">
            <a:extLst>
              <a:ext uri="{FF2B5EF4-FFF2-40B4-BE49-F238E27FC236}">
                <a16:creationId xmlns:a16="http://schemas.microsoft.com/office/drawing/2014/main" id="{11480D69-921D-0363-6A84-10798FF0617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238" indent="-290513">
              <a:spcBef>
                <a:spcPct val="30000"/>
              </a:spcBef>
              <a:defRPr sz="1200">
                <a:solidFill>
                  <a:schemeClr val="tx1"/>
                </a:solidFill>
                <a:latin typeface="Arial" panose="020B0604020202020204" pitchFamily="34" charset="0"/>
              </a:defRPr>
            </a:lvl2pPr>
            <a:lvl3pPr marL="1165225" indent="-231775">
              <a:spcBef>
                <a:spcPct val="30000"/>
              </a:spcBef>
              <a:defRPr sz="1200">
                <a:solidFill>
                  <a:schemeClr val="tx1"/>
                </a:solidFill>
                <a:latin typeface="Arial" panose="020B0604020202020204" pitchFamily="34" charset="0"/>
              </a:defRPr>
            </a:lvl3pPr>
            <a:lvl4pPr marL="1631950" indent="-231775">
              <a:spcBef>
                <a:spcPct val="30000"/>
              </a:spcBef>
              <a:defRPr sz="1200">
                <a:solidFill>
                  <a:schemeClr val="tx1"/>
                </a:solidFill>
                <a:latin typeface="Arial" panose="020B0604020202020204" pitchFamily="34" charset="0"/>
              </a:defRPr>
            </a:lvl4pPr>
            <a:lvl5pPr marL="2098675" indent="-231775">
              <a:spcBef>
                <a:spcPct val="30000"/>
              </a:spcBef>
              <a:defRPr sz="1200">
                <a:solidFill>
                  <a:schemeClr val="tx1"/>
                </a:solidFill>
                <a:latin typeface="Arial" panose="020B0604020202020204" pitchFamily="34" charset="0"/>
              </a:defRPr>
            </a:lvl5pPr>
            <a:lvl6pPr marL="2555875" indent="-231775" eaLnBrk="0" fontAlgn="base" hangingPunct="0">
              <a:spcBef>
                <a:spcPct val="30000"/>
              </a:spcBef>
              <a:spcAft>
                <a:spcPct val="0"/>
              </a:spcAft>
              <a:defRPr sz="1200">
                <a:solidFill>
                  <a:schemeClr val="tx1"/>
                </a:solidFill>
                <a:latin typeface="Arial" panose="020B0604020202020204" pitchFamily="34" charset="0"/>
              </a:defRPr>
            </a:lvl6pPr>
            <a:lvl7pPr marL="3013075" indent="-231775" eaLnBrk="0" fontAlgn="base" hangingPunct="0">
              <a:spcBef>
                <a:spcPct val="30000"/>
              </a:spcBef>
              <a:spcAft>
                <a:spcPct val="0"/>
              </a:spcAft>
              <a:defRPr sz="1200">
                <a:solidFill>
                  <a:schemeClr val="tx1"/>
                </a:solidFill>
                <a:latin typeface="Arial" panose="020B0604020202020204" pitchFamily="34" charset="0"/>
              </a:defRPr>
            </a:lvl7pPr>
            <a:lvl8pPr marL="3470275" indent="-231775" eaLnBrk="0" fontAlgn="base" hangingPunct="0">
              <a:spcBef>
                <a:spcPct val="30000"/>
              </a:spcBef>
              <a:spcAft>
                <a:spcPct val="0"/>
              </a:spcAft>
              <a:defRPr sz="1200">
                <a:solidFill>
                  <a:schemeClr val="tx1"/>
                </a:solidFill>
                <a:latin typeface="Arial" panose="020B0604020202020204" pitchFamily="34" charset="0"/>
              </a:defRPr>
            </a:lvl8pPr>
            <a:lvl9pPr marL="3927475"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EFE362-9780-4949-B3D2-53D7A2946F45}" type="slidenum">
              <a:rPr lang="en-US" altLang="en-US" smtClean="0"/>
              <a:pPr>
                <a:spcBef>
                  <a:spcPct val="0"/>
                </a:spcBef>
              </a:pPr>
              <a:t>25</a:t>
            </a:fld>
            <a:endParaRPr lang="en-US" altLang="en-US"/>
          </a:p>
        </p:txBody>
      </p:sp>
    </p:spTree>
    <p:extLst>
      <p:ext uri="{BB962C8B-B14F-4D97-AF65-F5344CB8AC3E}">
        <p14:creationId xmlns:p14="http://schemas.microsoft.com/office/powerpoint/2010/main" val="1963071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and foremost </a:t>
            </a:r>
            <a:r>
              <a:rPr lang="en-US" b="1"/>
              <a:t>Answer the questions and follow the format </a:t>
            </a:r>
          </a:p>
        </p:txBody>
      </p:sp>
      <p:sp>
        <p:nvSpPr>
          <p:cNvPr id="4" name="Slide Number Placeholder 3"/>
          <p:cNvSpPr>
            <a:spLocks noGrp="1"/>
          </p:cNvSpPr>
          <p:nvPr>
            <p:ph type="sldNum" sz="quarter" idx="5"/>
          </p:nvPr>
        </p:nvSpPr>
        <p:spPr/>
        <p:txBody>
          <a:bodyPr/>
          <a:lstStyle/>
          <a:p>
            <a:fld id="{3D6E2C1C-318B-44B2-8E86-0EEC73785731}" type="slidenum">
              <a:rPr lang="en-US" smtClean="0"/>
              <a:t>26</a:t>
            </a:fld>
            <a:endParaRPr lang="en-US"/>
          </a:p>
        </p:txBody>
      </p:sp>
    </p:spTree>
    <p:extLst>
      <p:ext uri="{BB962C8B-B14F-4D97-AF65-F5344CB8AC3E}">
        <p14:creationId xmlns:p14="http://schemas.microsoft.com/office/powerpoint/2010/main" val="1293740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D6E2C1C-318B-44B2-8E86-0EEC73785731}" type="slidenum">
              <a:rPr lang="en-US" smtClean="0"/>
              <a:t>28</a:t>
            </a:fld>
            <a:endParaRPr lang="en-US"/>
          </a:p>
        </p:txBody>
      </p:sp>
    </p:spTree>
    <p:extLst>
      <p:ext uri="{BB962C8B-B14F-4D97-AF65-F5344CB8AC3E}">
        <p14:creationId xmlns:p14="http://schemas.microsoft.com/office/powerpoint/2010/main" val="2459739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817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038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8694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578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2617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7050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0959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274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383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2770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35146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7683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8400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6859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5322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093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84141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mass.gov/view-current-ogr-grant-opportunities" TargetMode="External"/><Relationship Id="rId5" Type="http://schemas.openxmlformats.org/officeDocument/2006/relationships/hyperlink" Target="https://www.mass.gov/info-details/violence-against-women-act-vawa-stop-grant-program" TargetMode="External"/><Relationship Id="rId4" Type="http://schemas.openxmlformats.org/officeDocument/2006/relationships/hyperlink" Target="mailto:jenny.barron@mass.gov"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Jenny.barron@mass.gov"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mass.gov/info-details/sign-up-for-emails-from-the-office-of-grants-and-research" TargetMode="External"/><Relationship Id="rId4" Type="http://schemas.openxmlformats.org/officeDocument/2006/relationships/hyperlink" Target="https://www.mass.gov/info-details/violence-against-women-act-vawa-stop-grant-progr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91F584D-CBCC-8019-E3C4-0B6DCE61B5E0}"/>
              </a:ext>
            </a:extLst>
          </p:cNvPr>
          <p:cNvSpPr>
            <a:spLocks noGrp="1" noChangeArrowheads="1"/>
          </p:cNvSpPr>
          <p:nvPr>
            <p:ph type="ctrTitle"/>
          </p:nvPr>
        </p:nvSpPr>
        <p:spPr>
          <a:xfrm>
            <a:off x="381000" y="381000"/>
            <a:ext cx="8077200" cy="2057400"/>
          </a:xfrm>
        </p:spPr>
        <p:txBody>
          <a:bodyPr/>
          <a:lstStyle/>
          <a:p>
            <a:pPr algn="ctr"/>
            <a:br>
              <a:rPr lang="en-US" altLang="en-US" sz="2000"/>
            </a:br>
            <a:r>
              <a:rPr lang="en-US" altLang="en-US" sz="2800" b="1">
                <a:solidFill>
                  <a:schemeClr val="accent2">
                    <a:lumMod val="75000"/>
                  </a:schemeClr>
                </a:solidFill>
                <a:latin typeface="Times" panose="02020603050405020304" pitchFamily="18" charset="0"/>
              </a:rPr>
              <a:t>FFY 2026 Services Training Officers Prosecutors </a:t>
            </a:r>
            <a:br>
              <a:rPr lang="en-US" altLang="en-US" sz="2800" b="1">
                <a:solidFill>
                  <a:schemeClr val="accent2">
                    <a:lumMod val="75000"/>
                  </a:schemeClr>
                </a:solidFill>
                <a:latin typeface="Times" panose="02020603050405020304" pitchFamily="18" charset="0"/>
              </a:rPr>
            </a:br>
            <a:r>
              <a:rPr lang="en-US" altLang="en-US" sz="2800" b="1">
                <a:solidFill>
                  <a:schemeClr val="accent2">
                    <a:lumMod val="75000"/>
                  </a:schemeClr>
                </a:solidFill>
                <a:latin typeface="Times" panose="02020603050405020304" pitchFamily="18" charset="0"/>
              </a:rPr>
              <a:t>Violence Against Women Act Grant Program</a:t>
            </a:r>
            <a:br>
              <a:rPr lang="en-US" altLang="en-US" sz="2400" b="1">
                <a:solidFill>
                  <a:schemeClr val="accent2">
                    <a:lumMod val="75000"/>
                  </a:schemeClr>
                </a:solidFill>
                <a:latin typeface="Times" panose="02020603050405020304" pitchFamily="18" charset="0"/>
              </a:rPr>
            </a:br>
            <a:r>
              <a:rPr lang="en-US" altLang="en-US" sz="2000" b="1">
                <a:solidFill>
                  <a:schemeClr val="accent2">
                    <a:lumMod val="75000"/>
                  </a:schemeClr>
                </a:solidFill>
                <a:latin typeface="Times" panose="02020603050405020304" pitchFamily="18" charset="0"/>
              </a:rPr>
              <a:t>Competitive Availability of Grant Funds</a:t>
            </a:r>
            <a:br>
              <a:rPr lang="en-US" altLang="en-US" sz="2000" b="1">
                <a:latin typeface="Times" panose="02020603050405020304" pitchFamily="18" charset="0"/>
              </a:rPr>
            </a:br>
            <a:br>
              <a:rPr lang="en-US" altLang="en-US" sz="2200">
                <a:latin typeface="Times New Roman" panose="02020603050405020304" pitchFamily="18" charset="0"/>
                <a:cs typeface="Times New Roman" panose="02020603050405020304" pitchFamily="18" charset="0"/>
              </a:rPr>
            </a:br>
            <a:endParaRPr lang="en-US" altLang="en-US" sz="2000">
              <a:latin typeface="Times New Roman" panose="02020603050405020304" pitchFamily="18" charset="0"/>
              <a:cs typeface="Times New Roman" panose="02020603050405020304" pitchFamily="18" charset="0"/>
            </a:endParaRPr>
          </a:p>
        </p:txBody>
      </p:sp>
      <p:sp>
        <p:nvSpPr>
          <p:cNvPr id="5123" name="Rectangle 3">
            <a:extLst>
              <a:ext uri="{FF2B5EF4-FFF2-40B4-BE49-F238E27FC236}">
                <a16:creationId xmlns:a16="http://schemas.microsoft.com/office/drawing/2014/main" id="{F5DA5721-13AE-FB2E-2A7D-2C76DDAE8A94}"/>
              </a:ext>
            </a:extLst>
          </p:cNvPr>
          <p:cNvSpPr>
            <a:spLocks noGrp="1" noChangeArrowheads="1"/>
          </p:cNvSpPr>
          <p:nvPr>
            <p:ph type="subTitle" idx="1"/>
          </p:nvPr>
        </p:nvSpPr>
        <p:spPr>
          <a:xfrm>
            <a:off x="1524000" y="4495800"/>
            <a:ext cx="6400800" cy="1752600"/>
          </a:xfrm>
        </p:spPr>
        <p:txBody>
          <a:bodyPr/>
          <a:lstStyle/>
          <a:p>
            <a:pPr eaLnBrk="1" hangingPunct="1"/>
            <a:endParaRPr lang="en-US" altLang="en-US" sz="2400"/>
          </a:p>
          <a:p>
            <a:pPr eaLnBrk="1" hangingPunct="1"/>
            <a:endParaRPr lang="en-US" altLang="en-US" sz="2400"/>
          </a:p>
          <a:p>
            <a:pPr eaLnBrk="1" hangingPunct="1"/>
            <a:endParaRPr lang="en-US" altLang="en-US" sz="2400"/>
          </a:p>
        </p:txBody>
      </p:sp>
      <p:sp>
        <p:nvSpPr>
          <p:cNvPr id="5124" name="Rectangle 5">
            <a:extLst>
              <a:ext uri="{FF2B5EF4-FFF2-40B4-BE49-F238E27FC236}">
                <a16:creationId xmlns:a16="http://schemas.microsoft.com/office/drawing/2014/main" id="{F3827598-F3F7-0FCF-A122-BCA3E3567C29}"/>
              </a:ext>
            </a:extLst>
          </p:cNvPr>
          <p:cNvSpPr>
            <a:spLocks noChangeArrowheads="1"/>
          </p:cNvSpPr>
          <p:nvPr/>
        </p:nvSpPr>
        <p:spPr bwMode="auto">
          <a:xfrm>
            <a:off x="663388" y="3787050"/>
            <a:ext cx="77724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lgn="ctr">
              <a:spcBef>
                <a:spcPct val="0"/>
              </a:spcBef>
              <a:buNone/>
            </a:pPr>
            <a:r>
              <a:rPr lang="en-US" altLang="en-US" sz="2800" b="1">
                <a:solidFill>
                  <a:schemeClr val="accent2">
                    <a:lumMod val="75000"/>
                  </a:schemeClr>
                </a:solidFill>
                <a:latin typeface="Times New Roman" panose="02020603050405020304" pitchFamily="18" charset="0"/>
                <a:cs typeface="Times New Roman" panose="02020603050405020304" pitchFamily="18" charset="0"/>
              </a:rPr>
              <a:t>Executive</a:t>
            </a:r>
            <a:r>
              <a:rPr lang="en-US" altLang="en-US" sz="2800" b="1">
                <a:solidFill>
                  <a:srgbClr val="0070C0"/>
                </a:solidFill>
                <a:latin typeface="Times New Roman" panose="02020603050405020304" pitchFamily="18" charset="0"/>
                <a:cs typeface="Times New Roman" panose="02020603050405020304" pitchFamily="18" charset="0"/>
              </a:rPr>
              <a:t> </a:t>
            </a:r>
            <a:r>
              <a:rPr lang="en-US" altLang="en-US" sz="2800" b="1">
                <a:solidFill>
                  <a:schemeClr val="accent2">
                    <a:lumMod val="75000"/>
                  </a:schemeClr>
                </a:solidFill>
                <a:latin typeface="Times New Roman" panose="02020603050405020304" pitchFamily="18" charset="0"/>
                <a:cs typeface="Times New Roman" panose="02020603050405020304" pitchFamily="18" charset="0"/>
              </a:rPr>
              <a:t>Office of Public Safety &amp; Security</a:t>
            </a:r>
          </a:p>
          <a:p>
            <a:pPr algn="ctr">
              <a:spcBef>
                <a:spcPct val="0"/>
              </a:spcBef>
              <a:buNone/>
            </a:pPr>
            <a:r>
              <a:rPr lang="en-US" altLang="en-US" sz="2400">
                <a:solidFill>
                  <a:schemeClr val="accent2">
                    <a:lumMod val="75000"/>
                  </a:schemeClr>
                </a:solidFill>
                <a:latin typeface="Times New Roman" panose="02020603050405020304" pitchFamily="18" charset="0"/>
                <a:cs typeface="Times New Roman" panose="02020603050405020304" pitchFamily="18" charset="0"/>
              </a:rPr>
              <a:t>Gina K. Kwon, Secretary </a:t>
            </a:r>
          </a:p>
          <a:p>
            <a:pPr algn="ctr">
              <a:spcBef>
                <a:spcPct val="0"/>
              </a:spcBef>
              <a:buNone/>
            </a:pPr>
            <a:br>
              <a:rPr lang="en-US" altLang="en-US" b="1">
                <a:solidFill>
                  <a:schemeClr val="accent2">
                    <a:lumMod val="75000"/>
                  </a:schemeClr>
                </a:solidFill>
                <a:latin typeface="Times New Roman" panose="02020603050405020304" pitchFamily="18" charset="0"/>
                <a:cs typeface="Times New Roman" panose="02020603050405020304" pitchFamily="18" charset="0"/>
              </a:rPr>
            </a:br>
            <a:r>
              <a:rPr lang="en-US" altLang="en-US" sz="2800" b="1">
                <a:solidFill>
                  <a:schemeClr val="accent2">
                    <a:lumMod val="75000"/>
                  </a:schemeClr>
                </a:solidFill>
                <a:latin typeface="Times New Roman" panose="02020603050405020304" pitchFamily="18" charset="0"/>
                <a:cs typeface="Times New Roman" panose="02020603050405020304" pitchFamily="18" charset="0"/>
              </a:rPr>
              <a:t>Office of Grants &amp; Research</a:t>
            </a:r>
          </a:p>
          <a:p>
            <a:pPr algn="ctr">
              <a:spcBef>
                <a:spcPct val="0"/>
              </a:spcBef>
              <a:buNone/>
            </a:pPr>
            <a:r>
              <a:rPr lang="en-US" altLang="en-US" sz="2400">
                <a:solidFill>
                  <a:schemeClr val="accent2">
                    <a:lumMod val="75000"/>
                  </a:schemeClr>
                </a:solidFill>
                <a:latin typeface="Times New Roman" panose="02020603050405020304" pitchFamily="18" charset="0"/>
                <a:cs typeface="Times New Roman" panose="02020603050405020304" pitchFamily="18" charset="0"/>
              </a:rPr>
              <a:t>Kevin Stanton, Executive Director</a:t>
            </a:r>
          </a:p>
          <a:p>
            <a:pPr algn="ctr">
              <a:spcBef>
                <a:spcPct val="0"/>
              </a:spcBef>
              <a:buNone/>
            </a:pPr>
            <a:endParaRPr lang="en-US" altLang="en-US" sz="2400">
              <a:solidFill>
                <a:schemeClr val="accent2">
                  <a:lumMod val="75000"/>
                </a:schemeClr>
              </a:solidFill>
              <a:latin typeface="Times" panose="02020603050405020304" pitchFamily="18" charset="0"/>
            </a:endParaRPr>
          </a:p>
          <a:p>
            <a:pPr algn="ctr" eaLnBrk="1" hangingPunct="1">
              <a:spcBef>
                <a:spcPct val="0"/>
              </a:spcBef>
              <a:buFontTx/>
              <a:buNone/>
            </a:pPr>
            <a:r>
              <a:rPr lang="en-US" altLang="en-US" sz="2000" b="1">
                <a:solidFill>
                  <a:schemeClr val="accent2">
                    <a:lumMod val="75000"/>
                  </a:schemeClr>
                </a:solidFill>
                <a:latin typeface="Times" panose="02020603050405020304" pitchFamily="18" charset="0"/>
              </a:rPr>
              <a:t>October 1, 2026</a:t>
            </a:r>
            <a:br>
              <a:rPr lang="en-US" altLang="en-US" sz="2000" b="1">
                <a:latin typeface="Times" panose="02020603050405020304" pitchFamily="18" charset="0"/>
              </a:rPr>
            </a:br>
            <a:endParaRPr lang="en-US" altLang="en-US" sz="2000" b="1">
              <a:latin typeface="Times" panose="02020603050405020304" pitchFamily="18" charset="0"/>
            </a:endParaRPr>
          </a:p>
        </p:txBody>
      </p:sp>
      <p:pic>
        <p:nvPicPr>
          <p:cNvPr id="3" name="Picture 2">
            <a:extLst>
              <a:ext uri="{FF2B5EF4-FFF2-40B4-BE49-F238E27FC236}">
                <a16:creationId xmlns:a16="http://schemas.microsoft.com/office/drawing/2014/main" id="{0EF491C3-6FFD-9C6E-3A6B-867E9FF9C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3709" y="2030274"/>
            <a:ext cx="2156581" cy="176179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a:extLst>
              <a:ext uri="{FF2B5EF4-FFF2-40B4-BE49-F238E27FC236}">
                <a16:creationId xmlns:a16="http://schemas.microsoft.com/office/drawing/2014/main" id="{204777D3-08B7-F909-6D2B-F52C5D597641}"/>
              </a:ext>
            </a:extLst>
          </p:cNvPr>
          <p:cNvSpPr>
            <a:spLocks noGrp="1" noChangeArrowheads="1"/>
          </p:cNvSpPr>
          <p:nvPr>
            <p:ph type="title"/>
          </p:nvPr>
        </p:nvSpPr>
        <p:spPr>
          <a:xfrm>
            <a:off x="1550543" y="609600"/>
            <a:ext cx="6347713" cy="1320800"/>
          </a:xfrm>
        </p:spPr>
        <p:txBody>
          <a:bodyPr/>
          <a:lstStyle/>
          <a:p>
            <a:pPr eaLnBrk="1" hangingPunct="1"/>
            <a:r>
              <a:rPr lang="en-US" altLang="en-US" sz="4000">
                <a:solidFill>
                  <a:schemeClr val="accent2">
                    <a:lumMod val="75000"/>
                  </a:schemeClr>
                </a:solidFill>
              </a:rPr>
              <a:t>Agenda</a:t>
            </a:r>
          </a:p>
        </p:txBody>
      </p:sp>
      <p:sp>
        <p:nvSpPr>
          <p:cNvPr id="7172" name="Slide Number Placeholder 5">
            <a:extLst>
              <a:ext uri="{FF2B5EF4-FFF2-40B4-BE49-F238E27FC236}">
                <a16:creationId xmlns:a16="http://schemas.microsoft.com/office/drawing/2014/main" id="{CE977C16-0CED-D989-2605-82D2DB70D1A9}"/>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2E991444-9024-4E10-8DD0-1E14E194B12C}" type="slidenum">
              <a:rPr lang="en-US" altLang="en-US" sz="1600" smtClean="0"/>
              <a:pPr>
                <a:spcBef>
                  <a:spcPct val="0"/>
                </a:spcBef>
                <a:buFontTx/>
                <a:buNone/>
              </a:pPr>
              <a:t>2</a:t>
            </a:fld>
            <a:endParaRPr lang="en-US" altLang="en-US" sz="1600"/>
          </a:p>
        </p:txBody>
      </p:sp>
      <p:pic>
        <p:nvPicPr>
          <p:cNvPr id="3" name="Picture 2">
            <a:extLst>
              <a:ext uri="{FF2B5EF4-FFF2-40B4-BE49-F238E27FC236}">
                <a16:creationId xmlns:a16="http://schemas.microsoft.com/office/drawing/2014/main" id="{AF671845-DE4B-B1A8-EA62-7B5354B983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graphicFrame>
        <p:nvGraphicFramePr>
          <p:cNvPr id="5" name="TextBox 1">
            <a:extLst>
              <a:ext uri="{FF2B5EF4-FFF2-40B4-BE49-F238E27FC236}">
                <a16:creationId xmlns:a16="http://schemas.microsoft.com/office/drawing/2014/main" id="{CF2FA7A8-EC84-16B0-FBAC-9B72B829B04B}"/>
              </a:ext>
            </a:extLst>
          </p:cNvPr>
          <p:cNvGraphicFramePr>
            <a:graphicFrameLocks noGrp="1"/>
          </p:cNvGraphicFramePr>
          <p:nvPr>
            <p:ph idx="1"/>
            <p:extLst>
              <p:ext uri="{D42A27DB-BD31-4B8C-83A1-F6EECF244321}">
                <p14:modId xmlns:p14="http://schemas.microsoft.com/office/powerpoint/2010/main" val="4142329035"/>
              </p:ext>
            </p:extLst>
          </p:nvPr>
        </p:nvGraphicFramePr>
        <p:xfrm>
          <a:off x="609600" y="1676400"/>
          <a:ext cx="6348413" cy="4730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F111AD5-C2CA-6D4C-B6FA-B418BD4BB8F7}"/>
              </a:ext>
            </a:extLst>
          </p:cNvPr>
          <p:cNvSpPr>
            <a:spLocks noGrp="1" noChangeArrowheads="1"/>
          </p:cNvSpPr>
          <p:nvPr>
            <p:ph type="title"/>
          </p:nvPr>
        </p:nvSpPr>
        <p:spPr>
          <a:xfrm>
            <a:off x="1664843" y="211302"/>
            <a:ext cx="6347713" cy="1320800"/>
          </a:xfrm>
        </p:spPr>
        <p:txBody>
          <a:bodyPr>
            <a:normAutofit fontScale="90000"/>
          </a:bodyPr>
          <a:lstStyle/>
          <a:p>
            <a:pPr eaLnBrk="1" hangingPunct="1"/>
            <a:r>
              <a:rPr lang="en-US" altLang="en-US">
                <a:solidFill>
                  <a:schemeClr val="accent2">
                    <a:lumMod val="75000"/>
                  </a:schemeClr>
                </a:solidFill>
              </a:rPr>
              <a:t>Office of Grants and Research (OGR)</a:t>
            </a:r>
            <a:br>
              <a:rPr lang="en-US" altLang="en-US" i="1"/>
            </a:br>
            <a:endParaRPr lang="en-US" altLang="en-US" i="1"/>
          </a:p>
        </p:txBody>
      </p:sp>
      <p:sp>
        <p:nvSpPr>
          <p:cNvPr id="9219" name="Rectangle 3">
            <a:extLst>
              <a:ext uri="{FF2B5EF4-FFF2-40B4-BE49-F238E27FC236}">
                <a16:creationId xmlns:a16="http://schemas.microsoft.com/office/drawing/2014/main" id="{91101F90-79C4-A63B-9BFF-DBBE4C5E2490}"/>
              </a:ext>
            </a:extLst>
          </p:cNvPr>
          <p:cNvSpPr>
            <a:spLocks noGrp="1" noChangeArrowheads="1"/>
          </p:cNvSpPr>
          <p:nvPr>
            <p:ph idx="1"/>
          </p:nvPr>
        </p:nvSpPr>
        <p:spPr>
          <a:xfrm>
            <a:off x="685800" y="1676400"/>
            <a:ext cx="6858000" cy="4730088"/>
          </a:xfrm>
        </p:spPr>
        <p:txBody>
          <a:bodyPr>
            <a:normAutofit fontScale="85000" lnSpcReduction="10000"/>
          </a:bodyPr>
          <a:lstStyle/>
          <a:p>
            <a:pPr marL="0" lvl="1" indent="0" eaLnBrk="1" hangingPunct="1">
              <a:buFontTx/>
              <a:buNone/>
            </a:pPr>
            <a:r>
              <a:rPr lang="en-US" altLang="en-US" sz="2400">
                <a:cs typeface="Times New Roman" panose="02020603050405020304" pitchFamily="18" charset="0"/>
              </a:rPr>
              <a:t>OGR is the State Administering Agency (SAA) for federal funds received from the Department of Justice, National Highway Traffic Safety Administration, and Department of Homeland Security.</a:t>
            </a:r>
          </a:p>
          <a:p>
            <a:pPr marL="0" lvl="1" indent="0" eaLnBrk="1" hangingPunct="1">
              <a:buFontTx/>
              <a:buNone/>
            </a:pPr>
            <a:r>
              <a:rPr lang="en-US" altLang="en-US" sz="2400">
                <a:cs typeface="Times New Roman" panose="02020603050405020304" pitchFamily="18" charset="0"/>
              </a:rPr>
              <a:t>The Justice &amp; Prevention Division (JPD) administers the STOP VAWA funding, as well as several other federal and state grants. </a:t>
            </a:r>
          </a:p>
          <a:p>
            <a:pPr marL="0" lvl="1" indent="0" eaLnBrk="1" hangingPunct="1">
              <a:buFontTx/>
              <a:buNone/>
            </a:pPr>
            <a:endParaRPr lang="en-US" altLang="en-US" sz="2900">
              <a:solidFill>
                <a:schemeClr val="tx1"/>
              </a:solidFill>
              <a:cs typeface="Times New Roman" panose="02020603050405020304" pitchFamily="18" charset="0"/>
            </a:endParaRPr>
          </a:p>
          <a:p>
            <a:pPr marL="0" lvl="1" indent="0" eaLnBrk="1" hangingPunct="1">
              <a:buFontTx/>
              <a:buNone/>
            </a:pPr>
            <a:r>
              <a:rPr lang="en-US" altLang="en-US" sz="2400" b="1">
                <a:solidFill>
                  <a:schemeClr val="tx1"/>
                </a:solidFill>
                <a:cs typeface="Times New Roman" panose="02020603050405020304" pitchFamily="18" charset="0"/>
              </a:rPr>
              <a:t>JPD STOP VAWA Staff: </a:t>
            </a:r>
          </a:p>
          <a:p>
            <a:pPr marL="0" lvl="1" indent="0" eaLnBrk="1" hangingPunct="1">
              <a:buFontTx/>
              <a:buNone/>
            </a:pPr>
            <a:r>
              <a:rPr lang="en-US" altLang="en-US" sz="2400">
                <a:solidFill>
                  <a:schemeClr val="tx1"/>
                </a:solidFill>
                <a:cs typeface="Times New Roman" panose="02020603050405020304" pitchFamily="18" charset="0"/>
              </a:rPr>
              <a:t>Jenny Barron, VAWA Administrator</a:t>
            </a:r>
          </a:p>
          <a:p>
            <a:pPr marL="0" lvl="1" indent="0" eaLnBrk="1" hangingPunct="1">
              <a:buFontTx/>
              <a:buNone/>
            </a:pPr>
            <a:r>
              <a:rPr lang="en-US" altLang="en-US" sz="2400">
                <a:solidFill>
                  <a:schemeClr val="tx1"/>
                </a:solidFill>
                <a:cs typeface="Times New Roman" panose="02020603050405020304" pitchFamily="18" charset="0"/>
              </a:rPr>
              <a:t>Beth Flynn, Division Manager </a:t>
            </a:r>
          </a:p>
          <a:p>
            <a:pPr marL="0" lvl="1" indent="0" eaLnBrk="1" hangingPunct="1">
              <a:buFontTx/>
              <a:buNone/>
            </a:pPr>
            <a:r>
              <a:rPr lang="en-US" altLang="en-US" sz="2400">
                <a:solidFill>
                  <a:schemeClr val="tx1"/>
                </a:solidFill>
                <a:cs typeface="Times New Roman" panose="02020603050405020304" pitchFamily="18" charset="0"/>
              </a:rPr>
              <a:t>Steve Domings, Budget Director </a:t>
            </a:r>
          </a:p>
          <a:p>
            <a:pPr marL="0" lvl="1" indent="0" eaLnBrk="1" hangingPunct="1">
              <a:buFontTx/>
              <a:buNone/>
            </a:pPr>
            <a:r>
              <a:rPr lang="en-US" altLang="en-US" sz="2400">
                <a:solidFill>
                  <a:schemeClr val="tx1"/>
                </a:solidFill>
                <a:cs typeface="Times New Roman" panose="02020603050405020304" pitchFamily="18" charset="0"/>
              </a:rPr>
              <a:t>Jennifer Keating, Accountant</a:t>
            </a:r>
          </a:p>
          <a:p>
            <a:pPr marL="0" lvl="1" indent="0" eaLnBrk="1" hangingPunct="1">
              <a:buFontTx/>
              <a:buNone/>
            </a:pPr>
            <a:endParaRPr lang="en-US" altLang="en-US" sz="24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24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24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16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24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2400">
              <a:latin typeface="Times New Roman" panose="02020603050405020304" pitchFamily="18" charset="0"/>
              <a:cs typeface="Times New Roman" panose="02020603050405020304" pitchFamily="18" charset="0"/>
            </a:endParaRPr>
          </a:p>
          <a:p>
            <a:pPr marL="0" lvl="1" indent="0" eaLnBrk="1" hangingPunct="1">
              <a:buFontTx/>
              <a:buNone/>
            </a:pPr>
            <a:endParaRPr lang="en-US" altLang="en-US" sz="3200">
              <a:latin typeface="Times" panose="02020603050405020304" pitchFamily="18" charset="0"/>
            </a:endParaRPr>
          </a:p>
        </p:txBody>
      </p:sp>
      <p:sp>
        <p:nvSpPr>
          <p:cNvPr id="9220" name="Slide Number Placeholder 5">
            <a:extLst>
              <a:ext uri="{FF2B5EF4-FFF2-40B4-BE49-F238E27FC236}">
                <a16:creationId xmlns:a16="http://schemas.microsoft.com/office/drawing/2014/main" id="{2F50C580-3541-07FE-6DCA-1105D4135DAC}"/>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C0DBDA10-F735-4A26-BABD-6FA5F0F8089C}" type="slidenum">
              <a:rPr lang="en-US" altLang="en-US" sz="1600" smtClean="0"/>
              <a:pPr>
                <a:spcBef>
                  <a:spcPct val="0"/>
                </a:spcBef>
                <a:buFontTx/>
                <a:buNone/>
              </a:pPr>
              <a:t>3</a:t>
            </a:fld>
            <a:endParaRPr lang="en-US" altLang="en-US" sz="1600"/>
          </a:p>
        </p:txBody>
      </p:sp>
      <p:pic>
        <p:nvPicPr>
          <p:cNvPr id="3" name="Picture 2">
            <a:extLst>
              <a:ext uri="{FF2B5EF4-FFF2-40B4-BE49-F238E27FC236}">
                <a16:creationId xmlns:a16="http://schemas.microsoft.com/office/drawing/2014/main" id="{E99865FA-97CA-4C00-392F-5517F97EB9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22ADBA2-042A-25DD-9438-502545AA38AF}"/>
              </a:ext>
            </a:extLst>
          </p:cNvPr>
          <p:cNvSpPr>
            <a:spLocks noGrp="1" noChangeArrowheads="1"/>
          </p:cNvSpPr>
          <p:nvPr>
            <p:ph type="title"/>
          </p:nvPr>
        </p:nvSpPr>
        <p:spPr>
          <a:xfrm>
            <a:off x="1881887" y="417645"/>
            <a:ext cx="6347713" cy="705761"/>
          </a:xfrm>
        </p:spPr>
        <p:txBody>
          <a:bodyPr>
            <a:normAutofit/>
          </a:bodyPr>
          <a:lstStyle/>
          <a:p>
            <a:pPr eaLnBrk="1" hangingPunct="1"/>
            <a:r>
              <a:rPr lang="en-US" altLang="en-US">
                <a:solidFill>
                  <a:schemeClr val="accent2">
                    <a:lumMod val="75000"/>
                  </a:schemeClr>
                </a:solidFill>
                <a:latin typeface="+mn-lt"/>
              </a:rPr>
              <a:t>STOP - VAWA Purpose</a:t>
            </a:r>
          </a:p>
        </p:txBody>
      </p:sp>
      <p:sp>
        <p:nvSpPr>
          <p:cNvPr id="16388" name="Rectangle 3">
            <a:extLst>
              <a:ext uri="{FF2B5EF4-FFF2-40B4-BE49-F238E27FC236}">
                <a16:creationId xmlns:a16="http://schemas.microsoft.com/office/drawing/2014/main" id="{2C866EEB-E161-51D0-0A03-B75EC3DFCE59}"/>
              </a:ext>
            </a:extLst>
          </p:cNvPr>
          <p:cNvSpPr>
            <a:spLocks noGrp="1" noChangeArrowheads="1"/>
          </p:cNvSpPr>
          <p:nvPr>
            <p:ph idx="1"/>
          </p:nvPr>
        </p:nvSpPr>
        <p:spPr>
          <a:xfrm>
            <a:off x="533400" y="1676400"/>
            <a:ext cx="7696200" cy="4826000"/>
          </a:xfrm>
        </p:spPr>
        <p:txBody>
          <a:bodyPr>
            <a:normAutofit/>
          </a:bodyPr>
          <a:lstStyle/>
          <a:p>
            <a:r>
              <a:rPr lang="en-US" sz="2000"/>
              <a:t>The Office on Violence Against Women (OVW) is a component of the U.S. Department of Justice. OVW administers Violence Against Women Act (VAWA) grants designed to prevent and respond to </a:t>
            </a:r>
          </a:p>
          <a:p>
            <a:pPr lvl="1">
              <a:lnSpc>
                <a:spcPct val="110000"/>
              </a:lnSpc>
              <a:buFont typeface="Wingdings" panose="05000000000000000000" pitchFamily="2" charset="2"/>
              <a:buChar char="§"/>
            </a:pPr>
            <a:r>
              <a:rPr lang="en-US" sz="2000"/>
              <a:t>domestic/dating violence,</a:t>
            </a:r>
          </a:p>
          <a:p>
            <a:pPr lvl="1">
              <a:lnSpc>
                <a:spcPct val="110000"/>
              </a:lnSpc>
              <a:buFont typeface="Wingdings" panose="05000000000000000000" pitchFamily="2" charset="2"/>
              <a:buChar char="§"/>
            </a:pPr>
            <a:r>
              <a:rPr lang="en-US" sz="2000"/>
              <a:t>sexual assault, and</a:t>
            </a:r>
          </a:p>
          <a:p>
            <a:pPr lvl="1">
              <a:lnSpc>
                <a:spcPct val="110000"/>
              </a:lnSpc>
              <a:buFont typeface="Wingdings" panose="05000000000000000000" pitchFamily="2" charset="2"/>
              <a:buChar char="§"/>
            </a:pPr>
            <a:r>
              <a:rPr lang="en-US" sz="2000"/>
              <a:t>stalking. </a:t>
            </a:r>
          </a:p>
          <a:p>
            <a:r>
              <a:rPr lang="en-US" sz="2000"/>
              <a:t>Per 34 U.S.C. § 10446(a), this program provides grants to states and territories for use by state, local, and Indian Tribal governments, courts, and victim service providers for the more widespread apprehension, prosecution, and adjudication of persons committing violent crimes against women and for the protection and safety of victims. </a:t>
            </a:r>
            <a:endParaRPr lang="en-US" altLang="en-US" sz="2000">
              <a:cs typeface="Times New Roman" pitchFamily="18" charset="0"/>
            </a:endParaRPr>
          </a:p>
          <a:p>
            <a:pPr eaLnBrk="1" hangingPunct="1">
              <a:buFontTx/>
              <a:buChar char="-"/>
              <a:defRPr/>
            </a:pPr>
            <a:endParaRPr lang="en-US" altLang="en-US" sz="800">
              <a:latin typeface="Times New Roman" pitchFamily="18" charset="0"/>
              <a:cs typeface="Times New Roman" pitchFamily="18" charset="0"/>
            </a:endParaRPr>
          </a:p>
          <a:p>
            <a:pPr eaLnBrk="1" hangingPunct="1">
              <a:lnSpc>
                <a:spcPct val="80000"/>
              </a:lnSpc>
              <a:buFontTx/>
              <a:buChar char="-"/>
              <a:defRPr/>
            </a:pPr>
            <a:endParaRPr lang="en-US" altLang="en-US" sz="2400">
              <a:latin typeface="Times New Roman" pitchFamily="18" charset="0"/>
            </a:endParaRPr>
          </a:p>
        </p:txBody>
      </p:sp>
      <p:sp>
        <p:nvSpPr>
          <p:cNvPr id="13316" name="Slide Number Placeholder 5">
            <a:extLst>
              <a:ext uri="{FF2B5EF4-FFF2-40B4-BE49-F238E27FC236}">
                <a16:creationId xmlns:a16="http://schemas.microsoft.com/office/drawing/2014/main" id="{2F052230-F30A-01BA-90F3-E046F6D8AAB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F60736F1-4404-4B3A-85BF-D21278B3BFDF}" type="slidenum">
              <a:rPr lang="en-US" altLang="en-US" sz="1600" smtClean="0"/>
              <a:pPr>
                <a:spcBef>
                  <a:spcPct val="0"/>
                </a:spcBef>
                <a:buFontTx/>
                <a:buNone/>
              </a:pPr>
              <a:t>4</a:t>
            </a:fld>
            <a:endParaRPr lang="en-US" altLang="en-US" sz="1600"/>
          </a:p>
        </p:txBody>
      </p:sp>
      <p:pic>
        <p:nvPicPr>
          <p:cNvPr id="3" name="Picture 2">
            <a:extLst>
              <a:ext uri="{FF2B5EF4-FFF2-40B4-BE49-F238E27FC236}">
                <a16:creationId xmlns:a16="http://schemas.microsoft.com/office/drawing/2014/main" id="{10241C43-8DDC-E1E8-278D-E68CE82CF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C14FF6D-6A41-11E7-0CC0-43887E46A360}"/>
              </a:ext>
            </a:extLst>
          </p:cNvPr>
          <p:cNvSpPr>
            <a:spLocks noGrp="1" noChangeArrowheads="1"/>
          </p:cNvSpPr>
          <p:nvPr>
            <p:ph type="title"/>
          </p:nvPr>
        </p:nvSpPr>
        <p:spPr>
          <a:xfrm>
            <a:off x="1600200" y="361288"/>
            <a:ext cx="6347713" cy="1320800"/>
          </a:xfrm>
        </p:spPr>
        <p:txBody>
          <a:bodyPr>
            <a:normAutofit/>
          </a:bodyPr>
          <a:lstStyle/>
          <a:p>
            <a:r>
              <a:rPr lang="en-US" altLang="en-US">
                <a:solidFill>
                  <a:schemeClr val="accent2">
                    <a:lumMod val="75000"/>
                  </a:schemeClr>
                </a:solidFill>
              </a:rPr>
              <a:t>STOP VAWA Purpose</a:t>
            </a:r>
          </a:p>
        </p:txBody>
      </p:sp>
      <p:sp>
        <p:nvSpPr>
          <p:cNvPr id="19459" name="Content Placeholder 2">
            <a:extLst>
              <a:ext uri="{FF2B5EF4-FFF2-40B4-BE49-F238E27FC236}">
                <a16:creationId xmlns:a16="http://schemas.microsoft.com/office/drawing/2014/main" id="{03EF6905-9B7A-F407-1D6B-2ED1252CE324}"/>
              </a:ext>
            </a:extLst>
          </p:cNvPr>
          <p:cNvSpPr>
            <a:spLocks noGrp="1" noChangeArrowheads="1"/>
          </p:cNvSpPr>
          <p:nvPr>
            <p:ph idx="1"/>
          </p:nvPr>
        </p:nvSpPr>
        <p:spPr>
          <a:xfrm>
            <a:off x="637032" y="1772312"/>
            <a:ext cx="8153400" cy="4724400"/>
          </a:xfrm>
        </p:spPr>
        <p:txBody>
          <a:bodyPr>
            <a:normAutofit fontScale="92500"/>
          </a:bodyPr>
          <a:lstStyle/>
          <a:p>
            <a:pPr>
              <a:buFontTx/>
              <a:buNone/>
            </a:pPr>
            <a:r>
              <a:rPr lang="en-US" altLang="en-US" sz="2400" b="1" u="sng"/>
              <a:t>Populations to be served with STOP – VAWA funds</a:t>
            </a:r>
            <a:r>
              <a:rPr lang="en-US" altLang="en-US" sz="2400" b="1" i="1" u="sng"/>
              <a:t>:</a:t>
            </a:r>
          </a:p>
          <a:p>
            <a:pPr>
              <a:buFontTx/>
              <a:buNone/>
            </a:pPr>
            <a:r>
              <a:rPr lang="en-US" altLang="en-US" sz="2400">
                <a:cs typeface="Times New Roman" panose="02020603050405020304" pitchFamily="18" charset="0"/>
              </a:rPr>
              <a:t>    Although this grant is specified as the as the Violence Against </a:t>
            </a:r>
            <a:r>
              <a:rPr lang="en-US" altLang="en-US" sz="2400" b="1">
                <a:cs typeface="Times New Roman" panose="02020603050405020304" pitchFamily="18" charset="0"/>
              </a:rPr>
              <a:t>Women </a:t>
            </a:r>
            <a:r>
              <a:rPr lang="en-US" altLang="en-US" sz="2400">
                <a:cs typeface="Times New Roman" panose="02020603050405020304" pitchFamily="18" charset="0"/>
              </a:rPr>
              <a:t>Act Grant and is primarily based on serving  female victims, subgrantees are expected to provide accessible, inclusive, and culturally responsive services to all eligible individuals affected by domestic violence, sexual assault, dating violence and stalking regardless of sex, gender identity or expression, sexual orientation, age, race, ethnicity, disability, or other personal characteristics.</a:t>
            </a:r>
          </a:p>
          <a:p>
            <a:pPr>
              <a:buFontTx/>
              <a:buNone/>
            </a:pPr>
            <a:r>
              <a:rPr lang="en-US" altLang="en-US" sz="2400">
                <a:cs typeface="Times New Roman" panose="02020603050405020304" pitchFamily="18" charset="0"/>
              </a:rPr>
              <a:t>    Services must be responsive to the needs of male victims and survivors, transgender and gender-diverse individuals, Deaf and hard-of-hearing individuals, individuals with disabilities, youth, and adults.</a:t>
            </a:r>
          </a:p>
          <a:p>
            <a:pPr>
              <a:buFont typeface="Courier New" panose="02070309020205020404" pitchFamily="49" charset="0"/>
              <a:buChar char="o"/>
            </a:pPr>
            <a:endParaRPr lang="en-US" altLang="en-US" sz="2400">
              <a:latin typeface="Times New Roman" panose="02020603050405020304" pitchFamily="18" charset="0"/>
              <a:cs typeface="Times New Roman" panose="02020603050405020304" pitchFamily="18" charset="0"/>
            </a:endParaRPr>
          </a:p>
          <a:p>
            <a:endParaRPr lang="en-US" altLang="en-US" sz="2000">
              <a:latin typeface="Times" panose="02020603050405020304" pitchFamily="18" charset="0"/>
            </a:endParaRPr>
          </a:p>
        </p:txBody>
      </p:sp>
      <p:sp>
        <p:nvSpPr>
          <p:cNvPr id="19460" name="Slide Number Placeholder 3">
            <a:extLst>
              <a:ext uri="{FF2B5EF4-FFF2-40B4-BE49-F238E27FC236}">
                <a16:creationId xmlns:a16="http://schemas.microsoft.com/office/drawing/2014/main" id="{BAD59A08-9B59-18C1-C01F-3D4BCBB34B4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F9960355-BBFA-4A28-84B1-1F669D566784}" type="slidenum">
              <a:rPr lang="en-US" altLang="en-US" sz="1600" smtClean="0"/>
              <a:pPr>
                <a:spcBef>
                  <a:spcPct val="0"/>
                </a:spcBef>
                <a:buFontTx/>
                <a:buNone/>
              </a:pPr>
              <a:t>5</a:t>
            </a:fld>
            <a:endParaRPr lang="en-US" altLang="en-US" sz="1600"/>
          </a:p>
        </p:txBody>
      </p:sp>
      <p:pic>
        <p:nvPicPr>
          <p:cNvPr id="3" name="Picture 2">
            <a:extLst>
              <a:ext uri="{FF2B5EF4-FFF2-40B4-BE49-F238E27FC236}">
                <a16:creationId xmlns:a16="http://schemas.microsoft.com/office/drawing/2014/main" id="{A6E59B07-2812-3EC9-97BC-1DC720A6F6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AD543-4AC6-B90B-E099-707E4D0695C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FD688382-211D-83FD-FD6A-287877B96E0B}"/>
              </a:ext>
            </a:extLst>
          </p:cNvPr>
          <p:cNvSpPr>
            <a:spLocks noGrp="1" noChangeArrowheads="1"/>
          </p:cNvSpPr>
          <p:nvPr>
            <p:ph type="title"/>
          </p:nvPr>
        </p:nvSpPr>
        <p:spPr>
          <a:xfrm>
            <a:off x="1598836" y="206152"/>
            <a:ext cx="6347713" cy="863600"/>
          </a:xfrm>
        </p:spPr>
        <p:txBody>
          <a:bodyPr>
            <a:noAutofit/>
          </a:bodyPr>
          <a:lstStyle/>
          <a:p>
            <a:pPr eaLnBrk="1" hangingPunct="1"/>
            <a:r>
              <a:rPr lang="en-US" altLang="en-US">
                <a:solidFill>
                  <a:schemeClr val="accent2">
                    <a:lumMod val="75000"/>
                  </a:schemeClr>
                </a:solidFill>
                <a:latin typeface="+mn-lt"/>
              </a:rPr>
              <a:t>STOP – VAWA</a:t>
            </a:r>
            <a:br>
              <a:rPr lang="en-US" altLang="en-US">
                <a:solidFill>
                  <a:schemeClr val="accent2">
                    <a:lumMod val="75000"/>
                  </a:schemeClr>
                </a:solidFill>
                <a:latin typeface="+mn-lt"/>
              </a:rPr>
            </a:br>
            <a:r>
              <a:rPr lang="en-US" altLang="en-US">
                <a:solidFill>
                  <a:schemeClr val="accent2">
                    <a:lumMod val="75000"/>
                  </a:schemeClr>
                </a:solidFill>
                <a:latin typeface="+mn-lt"/>
              </a:rPr>
              <a:t>Applicant Eligibility</a:t>
            </a:r>
          </a:p>
        </p:txBody>
      </p:sp>
      <p:sp>
        <p:nvSpPr>
          <p:cNvPr id="16388" name="Rectangle 3">
            <a:extLst>
              <a:ext uri="{FF2B5EF4-FFF2-40B4-BE49-F238E27FC236}">
                <a16:creationId xmlns:a16="http://schemas.microsoft.com/office/drawing/2014/main" id="{D660147F-C907-9679-93CD-1B4172DE3135}"/>
              </a:ext>
            </a:extLst>
          </p:cNvPr>
          <p:cNvSpPr>
            <a:spLocks noGrp="1" noChangeArrowheads="1"/>
          </p:cNvSpPr>
          <p:nvPr>
            <p:ph idx="1"/>
          </p:nvPr>
        </p:nvSpPr>
        <p:spPr>
          <a:xfrm>
            <a:off x="533400" y="1676400"/>
            <a:ext cx="8229600" cy="4449763"/>
          </a:xfrm>
        </p:spPr>
        <p:txBody>
          <a:bodyPr/>
          <a:lstStyle/>
          <a:p>
            <a:pPr marL="0" indent="0" eaLnBrk="1" hangingPunct="1">
              <a:buFontTx/>
              <a:buNone/>
              <a:defRPr/>
            </a:pPr>
            <a:r>
              <a:rPr lang="en-US" altLang="en-US" sz="2400">
                <a:latin typeface="+mj-lt"/>
                <a:cs typeface="Times New Roman" pitchFamily="18" charset="0"/>
              </a:rPr>
              <a:t>Entities eligible to apply include: </a:t>
            </a:r>
          </a:p>
          <a:p>
            <a:pPr eaLnBrk="1" hangingPunct="1">
              <a:defRPr/>
            </a:pPr>
            <a:r>
              <a:rPr lang="en-US" altLang="en-US" sz="2400">
                <a:latin typeface="+mj-lt"/>
                <a:cs typeface="Times New Roman" pitchFamily="18" charset="0"/>
              </a:rPr>
              <a:t>Massachusetts state agencies; </a:t>
            </a:r>
          </a:p>
          <a:p>
            <a:pPr eaLnBrk="1" hangingPunct="1">
              <a:defRPr/>
            </a:pPr>
            <a:r>
              <a:rPr lang="en-US" altLang="en-US" sz="2400">
                <a:latin typeface="+mj-lt"/>
                <a:cs typeface="Times New Roman" pitchFamily="18" charset="0"/>
              </a:rPr>
              <a:t>Local and tribal law enforcement; </a:t>
            </a:r>
          </a:p>
          <a:p>
            <a:pPr eaLnBrk="1" hangingPunct="1">
              <a:defRPr/>
            </a:pPr>
            <a:r>
              <a:rPr lang="en-US" altLang="en-US" sz="2400">
                <a:latin typeface="+mj-lt"/>
                <a:cs typeface="Times New Roman" pitchFamily="18" charset="0"/>
              </a:rPr>
              <a:t>Non-profits, public, and/or private non-governmental agencies; </a:t>
            </a:r>
          </a:p>
          <a:p>
            <a:pPr eaLnBrk="1" hangingPunct="1">
              <a:defRPr/>
            </a:pPr>
            <a:r>
              <a:rPr lang="en-US" altLang="en-US" sz="2400">
                <a:latin typeface="+mj-lt"/>
                <a:cs typeface="Times New Roman" pitchFamily="18" charset="0"/>
              </a:rPr>
              <a:t>Federally recognized Indian tribes;</a:t>
            </a:r>
          </a:p>
          <a:p>
            <a:pPr eaLnBrk="1" hangingPunct="1">
              <a:defRPr/>
            </a:pPr>
            <a:r>
              <a:rPr lang="en-US" altLang="en-US" sz="2400">
                <a:latin typeface="+mj-lt"/>
                <a:cs typeface="Times New Roman" pitchFamily="18" charset="0"/>
              </a:rPr>
              <a:t>Faith-based organizations; </a:t>
            </a:r>
          </a:p>
          <a:p>
            <a:pPr eaLnBrk="1" hangingPunct="1">
              <a:defRPr/>
            </a:pPr>
            <a:r>
              <a:rPr lang="en-US" altLang="en-US" sz="2400">
                <a:latin typeface="+mj-lt"/>
                <a:cs typeface="Times New Roman" pitchFamily="18" charset="0"/>
              </a:rPr>
              <a:t>Culturally specific community-based organizations*;</a:t>
            </a:r>
          </a:p>
          <a:p>
            <a:pPr eaLnBrk="1" hangingPunct="1">
              <a:defRPr/>
            </a:pPr>
            <a:r>
              <a:rPr lang="en-US" altLang="en-US" sz="2400">
                <a:latin typeface="+mj-lt"/>
                <a:cs typeface="Times New Roman" pitchFamily="18" charset="0"/>
              </a:rPr>
              <a:t>College and University Campus Police Departments  </a:t>
            </a:r>
          </a:p>
          <a:p>
            <a:pPr marL="0" indent="0" eaLnBrk="1" hangingPunct="1">
              <a:buFontTx/>
              <a:buNone/>
              <a:defRPr/>
            </a:pPr>
            <a:endParaRPr lang="en-US" altLang="en-US" sz="1800">
              <a:latin typeface="Times New Roman" pitchFamily="18" charset="0"/>
              <a:cs typeface="Times New Roman" pitchFamily="18" charset="0"/>
            </a:endParaRPr>
          </a:p>
          <a:p>
            <a:pPr eaLnBrk="1" hangingPunct="1">
              <a:buFontTx/>
              <a:buChar char="-"/>
              <a:defRPr/>
            </a:pPr>
            <a:endParaRPr lang="en-US" altLang="en-US" sz="800">
              <a:latin typeface="Times New Roman" pitchFamily="18" charset="0"/>
              <a:cs typeface="Times New Roman" pitchFamily="18" charset="0"/>
            </a:endParaRPr>
          </a:p>
          <a:p>
            <a:pPr eaLnBrk="1" hangingPunct="1">
              <a:lnSpc>
                <a:spcPct val="80000"/>
              </a:lnSpc>
              <a:buFontTx/>
              <a:buChar char="-"/>
              <a:defRPr/>
            </a:pPr>
            <a:endParaRPr lang="en-US" altLang="en-US" sz="2400">
              <a:latin typeface="Times New Roman" pitchFamily="18" charset="0"/>
            </a:endParaRPr>
          </a:p>
        </p:txBody>
      </p:sp>
      <p:sp>
        <p:nvSpPr>
          <p:cNvPr id="13316" name="Slide Number Placeholder 5">
            <a:extLst>
              <a:ext uri="{FF2B5EF4-FFF2-40B4-BE49-F238E27FC236}">
                <a16:creationId xmlns:a16="http://schemas.microsoft.com/office/drawing/2014/main" id="{F987CE17-3760-9E2A-C2E4-EA3BF7BF7B4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F60736F1-4404-4B3A-85BF-D21278B3BFDF}" type="slidenum">
              <a:rPr lang="en-US" altLang="en-US" sz="1600" smtClean="0"/>
              <a:pPr>
                <a:spcBef>
                  <a:spcPct val="0"/>
                </a:spcBef>
                <a:buFontTx/>
                <a:buNone/>
              </a:pPr>
              <a:t>6</a:t>
            </a:fld>
            <a:endParaRPr lang="en-US" altLang="en-US" sz="1600"/>
          </a:p>
        </p:txBody>
      </p:sp>
      <p:pic>
        <p:nvPicPr>
          <p:cNvPr id="3" name="Picture 2">
            <a:extLst>
              <a:ext uri="{FF2B5EF4-FFF2-40B4-BE49-F238E27FC236}">
                <a16:creationId xmlns:a16="http://schemas.microsoft.com/office/drawing/2014/main" id="{64D9C6C7-6718-B052-285E-DC8A7A8B6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extLst>
      <p:ext uri="{BB962C8B-B14F-4D97-AF65-F5344CB8AC3E}">
        <p14:creationId xmlns:p14="http://schemas.microsoft.com/office/powerpoint/2010/main" val="1260877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F71BCF7-3FFE-B638-1455-163A786EFD74}"/>
              </a:ext>
            </a:extLst>
          </p:cNvPr>
          <p:cNvSpPr>
            <a:spLocks noGrp="1" noChangeArrowheads="1"/>
          </p:cNvSpPr>
          <p:nvPr>
            <p:ph type="title"/>
          </p:nvPr>
        </p:nvSpPr>
        <p:spPr>
          <a:xfrm>
            <a:off x="1600200" y="304800"/>
            <a:ext cx="6347713" cy="1320800"/>
          </a:xfrm>
        </p:spPr>
        <p:txBody>
          <a:bodyPr>
            <a:normAutofit fontScale="90000"/>
          </a:bodyPr>
          <a:lstStyle/>
          <a:p>
            <a:pPr eaLnBrk="1" hangingPunct="1"/>
            <a:r>
              <a:rPr lang="en-US" altLang="en-US">
                <a:solidFill>
                  <a:schemeClr val="accent2">
                    <a:lumMod val="75000"/>
                  </a:schemeClr>
                </a:solidFill>
                <a:latin typeface="+mn-lt"/>
              </a:rPr>
              <a:t>Culturally Specific </a:t>
            </a:r>
            <a:br>
              <a:rPr lang="en-US" altLang="en-US">
                <a:solidFill>
                  <a:schemeClr val="accent2">
                    <a:lumMod val="75000"/>
                  </a:schemeClr>
                </a:solidFill>
                <a:latin typeface="+mn-lt"/>
              </a:rPr>
            </a:br>
            <a:r>
              <a:rPr lang="en-US" altLang="en-US">
                <a:solidFill>
                  <a:schemeClr val="accent2">
                    <a:lumMod val="75000"/>
                  </a:schemeClr>
                </a:solidFill>
                <a:latin typeface="+mn-lt"/>
              </a:rPr>
              <a:t>Community-based Organization </a:t>
            </a:r>
          </a:p>
        </p:txBody>
      </p:sp>
      <p:sp>
        <p:nvSpPr>
          <p:cNvPr id="21508" name="Rectangle 3">
            <a:extLst>
              <a:ext uri="{FF2B5EF4-FFF2-40B4-BE49-F238E27FC236}">
                <a16:creationId xmlns:a16="http://schemas.microsoft.com/office/drawing/2014/main" id="{5779F4EA-70D0-FD50-1C00-9AA4D2A03A3F}"/>
              </a:ext>
            </a:extLst>
          </p:cNvPr>
          <p:cNvSpPr>
            <a:spLocks noGrp="1" noChangeArrowheads="1"/>
          </p:cNvSpPr>
          <p:nvPr>
            <p:ph idx="1"/>
          </p:nvPr>
        </p:nvSpPr>
        <p:spPr>
          <a:xfrm>
            <a:off x="533400" y="1447800"/>
            <a:ext cx="8229600" cy="5105400"/>
          </a:xfrm>
        </p:spPr>
        <p:txBody>
          <a:bodyPr>
            <a:normAutofit/>
          </a:bodyPr>
          <a:lstStyle/>
          <a:p>
            <a:pPr eaLnBrk="1" hangingPunct="1">
              <a:lnSpc>
                <a:spcPct val="80000"/>
              </a:lnSpc>
              <a:spcBef>
                <a:spcPts val="0"/>
              </a:spcBef>
              <a:buFontTx/>
              <a:buNone/>
              <a:defRPr/>
            </a:pPr>
            <a:r>
              <a:rPr lang="en-US" b="1">
                <a:latin typeface="+mj-lt"/>
              </a:rPr>
              <a:t>	</a:t>
            </a:r>
            <a:endParaRPr lang="en-US">
              <a:latin typeface="+mj-lt"/>
            </a:endParaRPr>
          </a:p>
          <a:p>
            <a:pPr marL="0" indent="0" eaLnBrk="1" hangingPunct="1">
              <a:lnSpc>
                <a:spcPct val="80000"/>
              </a:lnSpc>
              <a:spcBef>
                <a:spcPts val="0"/>
              </a:spcBef>
              <a:buFontTx/>
              <a:buNone/>
              <a:defRPr/>
            </a:pPr>
            <a:r>
              <a:rPr lang="en-US">
                <a:cs typeface="Times New Roman" pitchFamily="18" charset="0"/>
              </a:rPr>
              <a:t>*A culturally specific community-based organization is a nonprofit, nongovernmental organization or tribal organization that serves a specific geographic community that:</a:t>
            </a:r>
          </a:p>
          <a:p>
            <a:pPr eaLnBrk="1" hangingPunct="1">
              <a:lnSpc>
                <a:spcPct val="80000"/>
              </a:lnSpc>
              <a:defRPr/>
            </a:pPr>
            <a:endParaRPr lang="en-US">
              <a:cs typeface="Times New Roman" pitchFamily="18" charset="0"/>
            </a:endParaRPr>
          </a:p>
          <a:p>
            <a:pPr eaLnBrk="1" hangingPunct="1">
              <a:lnSpc>
                <a:spcPct val="80000"/>
              </a:lnSpc>
              <a:defRPr/>
            </a:pPr>
            <a:r>
              <a:rPr lang="en-US">
                <a:cs typeface="Times New Roman" pitchFamily="18" charset="0"/>
              </a:rPr>
              <a:t>Focuses primarily on domestic violence, sexual assault, dating violence, and stalking</a:t>
            </a:r>
          </a:p>
          <a:p>
            <a:pPr eaLnBrk="1" hangingPunct="1">
              <a:lnSpc>
                <a:spcPct val="80000"/>
              </a:lnSpc>
              <a:defRPr/>
            </a:pPr>
            <a:r>
              <a:rPr lang="en-US">
                <a:cs typeface="Times New Roman" pitchFamily="18" charset="0"/>
              </a:rPr>
              <a:t>Has established a specialized, culturally specific program that addresses domestic violence, sexual assault, dating violence, and stalking;</a:t>
            </a:r>
          </a:p>
          <a:p>
            <a:pPr eaLnBrk="1" hangingPunct="1">
              <a:lnSpc>
                <a:spcPct val="80000"/>
              </a:lnSpc>
              <a:defRPr/>
            </a:pPr>
            <a:r>
              <a:rPr lang="en-US">
                <a:cs typeface="Times New Roman" pitchFamily="18" charset="0"/>
              </a:rPr>
              <a:t>Has a primary focus on underserved populations (and includes representatives of these populations) and domestic violence, sexual assault, dating violence, and stalking; </a:t>
            </a:r>
            <a:r>
              <a:rPr lang="en-US" b="1">
                <a:cs typeface="Times New Roman" pitchFamily="18" charset="0"/>
              </a:rPr>
              <a:t>or o</a:t>
            </a:r>
            <a:r>
              <a:rPr lang="en-US">
                <a:cs typeface="Times New Roman" pitchFamily="18" charset="0"/>
              </a:rPr>
              <a:t>btains expertise, or shows demonstrated capacity to work effectively, on domestic violence, sexual assault, dating violence, and stalking through collaboration;</a:t>
            </a:r>
          </a:p>
          <a:p>
            <a:pPr eaLnBrk="1" hangingPunct="1">
              <a:lnSpc>
                <a:spcPct val="80000"/>
              </a:lnSpc>
              <a:defRPr/>
            </a:pPr>
            <a:r>
              <a:rPr lang="en-US">
                <a:cs typeface="Times New Roman" pitchFamily="18" charset="0"/>
              </a:rPr>
              <a:t>Is primarily directed toward racial and ethnic minority groups (as defined in section 1707(g) of the Public Health Services Act); </a:t>
            </a:r>
          </a:p>
          <a:p>
            <a:pPr eaLnBrk="1" hangingPunct="1">
              <a:lnSpc>
                <a:spcPct val="80000"/>
              </a:lnSpc>
              <a:defRPr/>
            </a:pPr>
            <a:r>
              <a:rPr lang="en-US">
                <a:cs typeface="Times New Roman" pitchFamily="18" charset="0"/>
              </a:rPr>
              <a:t>Is providing services tailored to the unique needs of that population.</a:t>
            </a:r>
          </a:p>
        </p:txBody>
      </p:sp>
      <p:sp>
        <p:nvSpPr>
          <p:cNvPr id="2" name="Slide Number Placeholder 5">
            <a:extLst>
              <a:ext uri="{FF2B5EF4-FFF2-40B4-BE49-F238E27FC236}">
                <a16:creationId xmlns:a16="http://schemas.microsoft.com/office/drawing/2014/main" id="{189C5F03-A6D8-FF0F-34F0-3401E5AEA74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6E86F89F-3251-4702-A62B-D1250959B1FB}" type="slidenum">
              <a:rPr lang="en-US" altLang="en-US" sz="1600" smtClean="0"/>
              <a:pPr>
                <a:spcBef>
                  <a:spcPct val="0"/>
                </a:spcBef>
                <a:buFontTx/>
                <a:buNone/>
              </a:pPr>
              <a:t>7</a:t>
            </a:fld>
            <a:endParaRPr lang="en-US" altLang="en-US" sz="1600"/>
          </a:p>
        </p:txBody>
      </p:sp>
      <p:pic>
        <p:nvPicPr>
          <p:cNvPr id="4" name="Picture 3">
            <a:extLst>
              <a:ext uri="{FF2B5EF4-FFF2-40B4-BE49-F238E27FC236}">
                <a16:creationId xmlns:a16="http://schemas.microsoft.com/office/drawing/2014/main" id="{3991C7DE-883D-C20B-FA9B-1428F3887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7208E0E-7A32-89D7-82D9-5A309152B209}"/>
              </a:ext>
            </a:extLst>
          </p:cNvPr>
          <p:cNvSpPr>
            <a:spLocks noGrp="1" noChangeArrowheads="1"/>
          </p:cNvSpPr>
          <p:nvPr>
            <p:ph type="title"/>
          </p:nvPr>
        </p:nvSpPr>
        <p:spPr>
          <a:xfrm>
            <a:off x="1600200" y="228600"/>
            <a:ext cx="6347713" cy="1320800"/>
          </a:xfrm>
        </p:spPr>
        <p:txBody>
          <a:bodyPr>
            <a:normAutofit/>
          </a:bodyPr>
          <a:lstStyle/>
          <a:p>
            <a:pPr eaLnBrk="1" hangingPunct="1"/>
            <a:r>
              <a:rPr lang="en-US" altLang="en-US">
                <a:solidFill>
                  <a:schemeClr val="accent2">
                    <a:lumMod val="75000"/>
                  </a:schemeClr>
                </a:solidFill>
                <a:latin typeface="+mn-lt"/>
                <a:cs typeface="Times New Roman" panose="02020603050405020304" pitchFamily="18" charset="0"/>
              </a:rPr>
              <a:t>STOP – VAWA</a:t>
            </a:r>
            <a:br>
              <a:rPr lang="en-US" altLang="en-US">
                <a:solidFill>
                  <a:schemeClr val="accent2">
                    <a:lumMod val="75000"/>
                  </a:schemeClr>
                </a:solidFill>
                <a:latin typeface="+mn-lt"/>
                <a:cs typeface="Times New Roman" panose="02020603050405020304" pitchFamily="18" charset="0"/>
              </a:rPr>
            </a:br>
            <a:r>
              <a:rPr lang="en-US" altLang="en-US">
                <a:solidFill>
                  <a:schemeClr val="accent2">
                    <a:lumMod val="75000"/>
                  </a:schemeClr>
                </a:solidFill>
                <a:latin typeface="+mn-lt"/>
                <a:cs typeface="Times New Roman" panose="02020603050405020304" pitchFamily="18" charset="0"/>
              </a:rPr>
              <a:t>Funding Overview</a:t>
            </a:r>
          </a:p>
        </p:txBody>
      </p:sp>
      <p:sp>
        <p:nvSpPr>
          <p:cNvPr id="15363" name="Rectangle 3">
            <a:extLst>
              <a:ext uri="{FF2B5EF4-FFF2-40B4-BE49-F238E27FC236}">
                <a16:creationId xmlns:a16="http://schemas.microsoft.com/office/drawing/2014/main" id="{CCAF7A6D-1FA7-A049-4E2D-92D914970FCA}"/>
              </a:ext>
            </a:extLst>
          </p:cNvPr>
          <p:cNvSpPr>
            <a:spLocks noGrp="1" noChangeArrowheads="1"/>
          </p:cNvSpPr>
          <p:nvPr>
            <p:ph idx="1"/>
          </p:nvPr>
        </p:nvSpPr>
        <p:spPr>
          <a:xfrm>
            <a:off x="533400" y="1828800"/>
            <a:ext cx="7620000" cy="4419600"/>
          </a:xfrm>
        </p:spPr>
        <p:txBody>
          <a:bodyPr>
            <a:normAutofit fontScale="85000" lnSpcReduction="20000"/>
          </a:bodyPr>
          <a:lstStyle/>
          <a:p>
            <a:pPr eaLnBrk="1" hangingPunct="1">
              <a:lnSpc>
                <a:spcPct val="110000"/>
              </a:lnSpc>
            </a:pPr>
            <a:r>
              <a:rPr lang="en-US" altLang="en-US" sz="2400">
                <a:solidFill>
                  <a:schemeClr val="tx1"/>
                </a:solidFill>
              </a:rPr>
              <a:t>Total funding available is approximately </a:t>
            </a:r>
            <a:r>
              <a:rPr lang="en-US" altLang="en-US" sz="2400" b="1">
                <a:solidFill>
                  <a:schemeClr val="tx1"/>
                </a:solidFill>
              </a:rPr>
              <a:t>$3.4 million.</a:t>
            </a:r>
          </a:p>
          <a:p>
            <a:pPr eaLnBrk="1" hangingPunct="1">
              <a:lnSpc>
                <a:spcPct val="110000"/>
              </a:lnSpc>
            </a:pPr>
            <a:endParaRPr lang="en-US" altLang="en-US" sz="800">
              <a:solidFill>
                <a:schemeClr val="tx1"/>
              </a:solidFill>
            </a:endParaRPr>
          </a:p>
          <a:p>
            <a:pPr eaLnBrk="1" hangingPunct="1">
              <a:lnSpc>
                <a:spcPct val="110000"/>
              </a:lnSpc>
            </a:pPr>
            <a:r>
              <a:rPr lang="en-US" altLang="en-US" sz="2400">
                <a:solidFill>
                  <a:schemeClr val="tx1"/>
                </a:solidFill>
              </a:rPr>
              <a:t>Applicants may request up to $150,000 in federal funding for a 12-month grant period. Funding requests should be reasonable and appropriate to the proposed project scope and activities.</a:t>
            </a:r>
            <a:endParaRPr lang="en-US" altLang="en-US" sz="800">
              <a:solidFill>
                <a:schemeClr val="tx1"/>
              </a:solidFill>
            </a:endParaRPr>
          </a:p>
          <a:p>
            <a:pPr eaLnBrk="1" hangingPunct="1">
              <a:lnSpc>
                <a:spcPct val="110000"/>
              </a:lnSpc>
            </a:pPr>
            <a:endParaRPr lang="en-US" altLang="en-US" sz="800">
              <a:solidFill>
                <a:schemeClr val="tx1"/>
              </a:solidFill>
            </a:endParaRPr>
          </a:p>
          <a:p>
            <a:pPr eaLnBrk="1" hangingPunct="1">
              <a:lnSpc>
                <a:spcPct val="110000"/>
              </a:lnSpc>
            </a:pPr>
            <a:r>
              <a:rPr lang="en-US" altLang="en-US" sz="2400">
                <a:solidFill>
                  <a:schemeClr val="tx1"/>
                </a:solidFill>
              </a:rPr>
              <a:t>Successful applicants selected for funding will be eligible for an additional three years of continuation funding (essentially making this a </a:t>
            </a:r>
            <a:r>
              <a:rPr lang="en-US" altLang="en-US" sz="2400" b="1">
                <a:solidFill>
                  <a:schemeClr val="tx1"/>
                </a:solidFill>
              </a:rPr>
              <a:t>four-year grant award</a:t>
            </a:r>
            <a:r>
              <a:rPr lang="en-US" altLang="en-US" sz="2400">
                <a:solidFill>
                  <a:schemeClr val="tx1"/>
                </a:solidFill>
              </a:rPr>
              <a:t>).</a:t>
            </a:r>
          </a:p>
          <a:p>
            <a:pPr eaLnBrk="1" hangingPunct="1">
              <a:lnSpc>
                <a:spcPct val="110000"/>
              </a:lnSpc>
            </a:pPr>
            <a:endParaRPr lang="en-US" altLang="en-US" sz="800">
              <a:solidFill>
                <a:schemeClr val="tx1"/>
              </a:solidFill>
            </a:endParaRPr>
          </a:p>
          <a:p>
            <a:pPr eaLnBrk="1" hangingPunct="1">
              <a:lnSpc>
                <a:spcPct val="110000"/>
              </a:lnSpc>
            </a:pPr>
            <a:r>
              <a:rPr lang="en-US" altLang="en-US" sz="2400">
                <a:solidFill>
                  <a:schemeClr val="tx1"/>
                </a:solidFill>
              </a:rPr>
              <a:t>Eligible applicants may only submit </a:t>
            </a:r>
            <a:r>
              <a:rPr lang="en-US" altLang="en-US" sz="2400" b="1">
                <a:solidFill>
                  <a:schemeClr val="tx1"/>
                </a:solidFill>
              </a:rPr>
              <a:t>ONE</a:t>
            </a:r>
            <a:r>
              <a:rPr lang="en-US" altLang="en-US" sz="2400">
                <a:solidFill>
                  <a:schemeClr val="tx1"/>
                </a:solidFill>
              </a:rPr>
              <a:t> application per agency/organization. Agencies/Organizations submitting more than one application may be disqualified.</a:t>
            </a:r>
          </a:p>
        </p:txBody>
      </p:sp>
      <p:sp>
        <p:nvSpPr>
          <p:cNvPr id="15364" name="Slide Number Placeholder 5">
            <a:extLst>
              <a:ext uri="{FF2B5EF4-FFF2-40B4-BE49-F238E27FC236}">
                <a16:creationId xmlns:a16="http://schemas.microsoft.com/office/drawing/2014/main" id="{4FEE7A8C-097A-770B-7848-DAE48F72190E}"/>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3D23A7FB-F14E-4D1B-BD93-4363A50AEF14}" type="slidenum">
              <a:rPr lang="en-US" altLang="en-US" sz="1600" smtClean="0"/>
              <a:pPr>
                <a:spcBef>
                  <a:spcPct val="0"/>
                </a:spcBef>
                <a:buFontTx/>
                <a:buNone/>
              </a:pPr>
              <a:t>8</a:t>
            </a:fld>
            <a:endParaRPr lang="en-US" altLang="en-US" sz="1600"/>
          </a:p>
        </p:txBody>
      </p:sp>
      <p:pic>
        <p:nvPicPr>
          <p:cNvPr id="3" name="Picture 2">
            <a:extLst>
              <a:ext uri="{FF2B5EF4-FFF2-40B4-BE49-F238E27FC236}">
                <a16:creationId xmlns:a16="http://schemas.microsoft.com/office/drawing/2014/main" id="{8989682A-E15C-0B66-5489-BB6199D1C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2DB7873-AABC-757B-8D6E-4232BBA5A493}"/>
              </a:ext>
            </a:extLst>
          </p:cNvPr>
          <p:cNvSpPr>
            <a:spLocks noGrp="1" noChangeArrowheads="1"/>
          </p:cNvSpPr>
          <p:nvPr>
            <p:ph type="title"/>
          </p:nvPr>
        </p:nvSpPr>
        <p:spPr>
          <a:xfrm>
            <a:off x="1598836" y="206152"/>
            <a:ext cx="6347713" cy="695788"/>
          </a:xfrm>
        </p:spPr>
        <p:txBody>
          <a:bodyPr>
            <a:noAutofit/>
          </a:bodyPr>
          <a:lstStyle/>
          <a:p>
            <a:pPr eaLnBrk="1" hangingPunct="1"/>
            <a:r>
              <a:rPr lang="en-US" altLang="en-US">
                <a:solidFill>
                  <a:schemeClr val="accent2">
                    <a:lumMod val="75000"/>
                  </a:schemeClr>
                </a:solidFill>
                <a:latin typeface="+mn-lt"/>
              </a:rPr>
              <a:t>STOP – VAWA</a:t>
            </a:r>
            <a:br>
              <a:rPr lang="en-US" altLang="en-US">
                <a:solidFill>
                  <a:schemeClr val="accent2">
                    <a:lumMod val="75000"/>
                  </a:schemeClr>
                </a:solidFill>
                <a:latin typeface="+mn-lt"/>
              </a:rPr>
            </a:br>
            <a:r>
              <a:rPr lang="en-US" altLang="en-US">
                <a:solidFill>
                  <a:schemeClr val="accent2">
                    <a:lumMod val="75000"/>
                  </a:schemeClr>
                </a:solidFill>
                <a:latin typeface="+mn-lt"/>
              </a:rPr>
              <a:t>Funding Breakdown</a:t>
            </a:r>
          </a:p>
        </p:txBody>
      </p:sp>
      <p:sp>
        <p:nvSpPr>
          <p:cNvPr id="12292" name="Rectangle 3">
            <a:extLst>
              <a:ext uri="{FF2B5EF4-FFF2-40B4-BE49-F238E27FC236}">
                <a16:creationId xmlns:a16="http://schemas.microsoft.com/office/drawing/2014/main" id="{E2F37683-BBC3-B7AB-1FCA-860EAB33F915}"/>
              </a:ext>
            </a:extLst>
          </p:cNvPr>
          <p:cNvSpPr>
            <a:spLocks noGrp="1" noChangeArrowheads="1"/>
          </p:cNvSpPr>
          <p:nvPr>
            <p:ph idx="1"/>
          </p:nvPr>
        </p:nvSpPr>
        <p:spPr>
          <a:xfrm>
            <a:off x="381000" y="1676400"/>
            <a:ext cx="8305800" cy="4648200"/>
          </a:xfrm>
        </p:spPr>
        <p:txBody>
          <a:bodyPr/>
          <a:lstStyle/>
          <a:p>
            <a:pPr marL="0" indent="0" algn="ctr" eaLnBrk="1" hangingPunct="1">
              <a:spcBef>
                <a:spcPts val="0"/>
              </a:spcBef>
              <a:buFontTx/>
              <a:buNone/>
              <a:defRPr/>
            </a:pPr>
            <a:r>
              <a:rPr lang="en-US" sz="1800"/>
              <a:t>OGR is federally mandated to allocate VAWA STOP funding </a:t>
            </a:r>
          </a:p>
          <a:p>
            <a:pPr marL="0" indent="0" algn="ctr" eaLnBrk="1" hangingPunct="1">
              <a:spcBef>
                <a:spcPts val="0"/>
              </a:spcBef>
              <a:buFontTx/>
              <a:buNone/>
              <a:defRPr/>
            </a:pPr>
            <a:r>
              <a:rPr lang="en-US" sz="1800"/>
              <a:t>in the following manner:</a:t>
            </a:r>
            <a:endParaRPr lang="en-US" sz="2400"/>
          </a:p>
          <a:p>
            <a:pPr marL="0" indent="0" eaLnBrk="1" hangingPunct="1">
              <a:spcBef>
                <a:spcPts val="0"/>
              </a:spcBef>
              <a:buFontTx/>
              <a:buNone/>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lvl="1" eaLnBrk="1" hangingPunct="1">
              <a:defRPr/>
            </a:pPr>
            <a:endParaRPr lang="en-US" sz="800">
              <a:latin typeface="Times New Roman" pitchFamily="18" charset="0"/>
            </a:endParaRPr>
          </a:p>
          <a:p>
            <a:pPr marL="0" lvl="1" indent="0" eaLnBrk="1" hangingPunct="1">
              <a:buFontTx/>
              <a:buNone/>
              <a:defRPr/>
            </a:pPr>
            <a:endParaRPr lang="en-US" sz="1800">
              <a:latin typeface="Times New Roman" pitchFamily="18" charset="0"/>
            </a:endParaRPr>
          </a:p>
          <a:p>
            <a:pPr marL="0" lvl="1" indent="0" eaLnBrk="1" hangingPunct="1">
              <a:buFontTx/>
              <a:buNone/>
              <a:defRPr/>
            </a:pPr>
            <a:endParaRPr lang="en-US" sz="1200">
              <a:latin typeface="Times New Roman" pitchFamily="18" charset="0"/>
            </a:endParaRPr>
          </a:p>
          <a:p>
            <a:pPr marL="0" lvl="1" indent="0" eaLnBrk="1" hangingPunct="1">
              <a:buFontTx/>
              <a:buNone/>
              <a:defRPr/>
            </a:pPr>
            <a:endParaRPr lang="en-US" sz="1800">
              <a:latin typeface="Times New Roman" pitchFamily="18" charset="0"/>
            </a:endParaRPr>
          </a:p>
          <a:p>
            <a:pPr marL="0" lvl="1" indent="0" eaLnBrk="1" hangingPunct="1">
              <a:buFontTx/>
              <a:buNone/>
              <a:defRPr/>
            </a:pPr>
            <a:endParaRPr lang="en-US" sz="1800">
              <a:latin typeface="Times New Roman" pitchFamily="18" charset="0"/>
            </a:endParaRPr>
          </a:p>
          <a:p>
            <a:pPr marL="0" lvl="1" indent="0" eaLnBrk="1" hangingPunct="1">
              <a:buFontTx/>
              <a:buNone/>
              <a:defRPr/>
            </a:pPr>
            <a:endParaRPr lang="en-US" sz="1800">
              <a:latin typeface="Times New Roman" pitchFamily="18" charset="0"/>
            </a:endParaRPr>
          </a:p>
          <a:p>
            <a:pPr marL="0" lvl="1" indent="0" eaLnBrk="1" hangingPunct="1">
              <a:buFontTx/>
              <a:buNone/>
              <a:defRPr/>
            </a:pPr>
            <a:endParaRPr lang="en-US" sz="1800">
              <a:latin typeface="Times New Roman" pitchFamily="18" charset="0"/>
            </a:endParaRPr>
          </a:p>
          <a:p>
            <a:pPr marL="0" lvl="1" indent="0" algn="ctr" eaLnBrk="1" hangingPunct="1">
              <a:buFontTx/>
              <a:buNone/>
              <a:defRPr/>
            </a:pPr>
            <a:endParaRPr lang="en-US" sz="1600">
              <a:latin typeface="Times New Roman" pitchFamily="18" charset="0"/>
            </a:endParaRPr>
          </a:p>
        </p:txBody>
      </p:sp>
      <p:sp>
        <p:nvSpPr>
          <p:cNvPr id="17412" name="Slide Number Placeholder 5">
            <a:extLst>
              <a:ext uri="{FF2B5EF4-FFF2-40B4-BE49-F238E27FC236}">
                <a16:creationId xmlns:a16="http://schemas.microsoft.com/office/drawing/2014/main" id="{B1408091-DD9F-1237-399A-49E2B283BE4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6ECC4741-1F4D-450F-AEB8-5E90EC9DD8F0}" type="slidenum">
              <a:rPr lang="en-US" altLang="en-US" sz="1600" smtClean="0"/>
              <a:pPr>
                <a:spcBef>
                  <a:spcPct val="0"/>
                </a:spcBef>
                <a:buFontTx/>
                <a:buNone/>
              </a:pPr>
              <a:t>9</a:t>
            </a:fld>
            <a:endParaRPr lang="en-US" altLang="en-US" sz="1600"/>
          </a:p>
        </p:txBody>
      </p:sp>
      <p:pic>
        <p:nvPicPr>
          <p:cNvPr id="4" name="Picture 3">
            <a:extLst>
              <a:ext uri="{FF2B5EF4-FFF2-40B4-BE49-F238E27FC236}">
                <a16:creationId xmlns:a16="http://schemas.microsoft.com/office/drawing/2014/main" id="{B6753954-942E-66D2-C716-21B1A557F3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graphicFrame>
        <p:nvGraphicFramePr>
          <p:cNvPr id="3" name="Table 2">
            <a:extLst>
              <a:ext uri="{FF2B5EF4-FFF2-40B4-BE49-F238E27FC236}">
                <a16:creationId xmlns:a16="http://schemas.microsoft.com/office/drawing/2014/main" id="{4F102930-4492-EC0C-516B-AA683ECD54AA}"/>
              </a:ext>
            </a:extLst>
          </p:cNvPr>
          <p:cNvGraphicFramePr>
            <a:graphicFrameLocks noGrp="1"/>
          </p:cNvGraphicFramePr>
          <p:nvPr>
            <p:extLst>
              <p:ext uri="{D42A27DB-BD31-4B8C-83A1-F6EECF244321}">
                <p14:modId xmlns:p14="http://schemas.microsoft.com/office/powerpoint/2010/main" val="3788893014"/>
              </p:ext>
            </p:extLst>
          </p:nvPr>
        </p:nvGraphicFramePr>
        <p:xfrm>
          <a:off x="685800" y="2667000"/>
          <a:ext cx="7162800" cy="3657600"/>
        </p:xfrm>
        <a:graphic>
          <a:graphicData uri="http://schemas.openxmlformats.org/drawingml/2006/table">
            <a:tbl>
              <a:tblPr firstRow="1" firstCol="1" bandRow="1">
                <a:tableStyleId>{5C22544A-7EE6-4342-B048-85BDC9FD1C3A}</a:tableStyleId>
              </a:tblPr>
              <a:tblGrid>
                <a:gridCol w="1274265">
                  <a:extLst>
                    <a:ext uri="{9D8B030D-6E8A-4147-A177-3AD203B41FA5}">
                      <a16:colId xmlns:a16="http://schemas.microsoft.com/office/drawing/2014/main" val="4171265303"/>
                    </a:ext>
                  </a:extLst>
                </a:gridCol>
                <a:gridCol w="5888535">
                  <a:extLst>
                    <a:ext uri="{9D8B030D-6E8A-4147-A177-3AD203B41FA5}">
                      <a16:colId xmlns:a16="http://schemas.microsoft.com/office/drawing/2014/main" val="3657739861"/>
                    </a:ext>
                  </a:extLst>
                </a:gridCol>
              </a:tblGrid>
              <a:tr h="425244">
                <a:tc>
                  <a:txBody>
                    <a:bodyPr/>
                    <a:lstStyle/>
                    <a:p>
                      <a:pPr marL="0" marR="0" algn="ctr">
                        <a:buNone/>
                      </a:pPr>
                      <a:r>
                        <a:rPr lang="en-US" sz="1800">
                          <a:effectLst/>
                          <a:latin typeface="+mn-lt"/>
                        </a:rPr>
                        <a:t>Allocation</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buNone/>
                      </a:pPr>
                      <a:r>
                        <a:rPr lang="en-US" sz="1800">
                          <a:effectLst/>
                          <a:latin typeface="+mn-lt"/>
                        </a:rPr>
                        <a:t>Funding Categories</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4752050"/>
                  </a:ext>
                </a:extLst>
              </a:tr>
              <a:tr h="1077452">
                <a:tc>
                  <a:txBody>
                    <a:bodyPr/>
                    <a:lstStyle/>
                    <a:p>
                      <a:pPr marL="0" marR="0" algn="ctr">
                        <a:buNone/>
                      </a:pPr>
                      <a:r>
                        <a:rPr lang="en-US" sz="1800">
                          <a:effectLst/>
                          <a:latin typeface="+mn-lt"/>
                        </a:rPr>
                        <a:t>30%</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buNone/>
                      </a:pPr>
                      <a:r>
                        <a:rPr lang="en-US" sz="1800">
                          <a:effectLst/>
                          <a:latin typeface="+mn-lt"/>
                        </a:rPr>
                        <a:t>Victim Services: nonprofits, public and/or private non-governmental agencies (of which 10% must be awarded to culturally specific community-based organizations)</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82824870"/>
                  </a:ext>
                </a:extLst>
              </a:tr>
              <a:tr h="718301">
                <a:tc>
                  <a:txBody>
                    <a:bodyPr/>
                    <a:lstStyle/>
                    <a:p>
                      <a:pPr marL="0" marR="0" algn="ctr">
                        <a:buNone/>
                      </a:pPr>
                      <a:r>
                        <a:rPr lang="en-US" sz="1800">
                          <a:effectLst/>
                          <a:latin typeface="+mn-lt"/>
                        </a:rPr>
                        <a:t>25%</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buNone/>
                      </a:pPr>
                      <a:r>
                        <a:rPr lang="en-US" sz="1800">
                          <a:effectLst/>
                          <a:latin typeface="+mn-lt"/>
                        </a:rPr>
                        <a:t>Law Enforcement: local and tribal law enforcement and state agencies with criminal justice nexus</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52170699"/>
                  </a:ext>
                </a:extLst>
              </a:tr>
              <a:tr h="359151">
                <a:tc>
                  <a:txBody>
                    <a:bodyPr/>
                    <a:lstStyle/>
                    <a:p>
                      <a:pPr marL="0" marR="0" algn="ctr">
                        <a:buNone/>
                      </a:pPr>
                      <a:r>
                        <a:rPr lang="en-US" sz="1800">
                          <a:effectLst/>
                          <a:latin typeface="+mn-lt"/>
                        </a:rPr>
                        <a:t>25%</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buNone/>
                      </a:pPr>
                      <a:r>
                        <a:rPr lang="en-US" sz="1800">
                          <a:effectLst/>
                          <a:latin typeface="+mn-lt"/>
                        </a:rPr>
                        <a:t>Prosecution: prosecution entities</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86766056"/>
                  </a:ext>
                </a:extLst>
              </a:tr>
              <a:tr h="718301">
                <a:tc>
                  <a:txBody>
                    <a:bodyPr/>
                    <a:lstStyle/>
                    <a:p>
                      <a:pPr marL="0" marR="0" algn="ctr">
                        <a:buNone/>
                      </a:pPr>
                      <a:r>
                        <a:rPr lang="en-US" sz="1800">
                          <a:effectLst/>
                          <a:latin typeface="+mn-lt"/>
                        </a:rPr>
                        <a:t>15%</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buNone/>
                      </a:pPr>
                      <a:r>
                        <a:rPr lang="en-US" sz="1800">
                          <a:effectLst/>
                          <a:latin typeface="+mn-lt"/>
                        </a:rPr>
                        <a:t>Discretionary: (OGR will distribute funds among categories based on need and demand)</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26316044"/>
                  </a:ext>
                </a:extLst>
              </a:tr>
              <a:tr h="359151">
                <a:tc>
                  <a:txBody>
                    <a:bodyPr/>
                    <a:lstStyle/>
                    <a:p>
                      <a:pPr marL="0" marR="0" algn="ctr">
                        <a:buNone/>
                      </a:pPr>
                      <a:r>
                        <a:rPr lang="en-US" sz="1800">
                          <a:effectLst/>
                          <a:latin typeface="+mn-lt"/>
                        </a:rPr>
                        <a:t>5%</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buNone/>
                      </a:pPr>
                      <a:r>
                        <a:rPr lang="en-US" sz="1800">
                          <a:effectLst/>
                          <a:latin typeface="+mn-lt"/>
                        </a:rPr>
                        <a:t>Courts: state and tribal</a:t>
                      </a:r>
                      <a:endParaRPr lang="en-US" sz="1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21569792"/>
                  </a:ext>
                </a:extLst>
              </a:tr>
            </a:tbl>
          </a:graphicData>
        </a:graphic>
      </p:graphicFrame>
      <p:sp>
        <p:nvSpPr>
          <p:cNvPr id="6" name="TextBox 5">
            <a:extLst>
              <a:ext uri="{FF2B5EF4-FFF2-40B4-BE49-F238E27FC236}">
                <a16:creationId xmlns:a16="http://schemas.microsoft.com/office/drawing/2014/main" id="{48756E81-D059-EC4A-5B9E-42D27CCBCD40}"/>
              </a:ext>
            </a:extLst>
          </p:cNvPr>
          <p:cNvSpPr txBox="1"/>
          <p:nvPr/>
        </p:nvSpPr>
        <p:spPr>
          <a:xfrm>
            <a:off x="1598836" y="6271939"/>
            <a:ext cx="4596062" cy="369332"/>
          </a:xfrm>
          <a:prstGeom prst="rect">
            <a:avLst/>
          </a:prstGeom>
          <a:noFill/>
        </p:spPr>
        <p:txBody>
          <a:bodyPr wrap="square">
            <a:spAutoFit/>
          </a:bodyPr>
          <a:lstStyle/>
          <a:p>
            <a:pPr marL="0" marR="0">
              <a:buNone/>
            </a:pPr>
            <a:r>
              <a:rPr lang="en-US" sz="1800">
                <a:effectLst/>
                <a:latin typeface="+mn-lt"/>
                <a:ea typeface="Times New Roman" panose="02020603050405020304" pitchFamily="18" charset="0"/>
                <a:cs typeface="Times New Roman" panose="02020603050405020304" pitchFamily="18" charset="0"/>
              </a:rPr>
              <a:t> </a:t>
            </a:r>
            <a:endParaRPr lang="en-US" sz="2400">
              <a:effectLst/>
              <a:latin typeface="Book Antiqua" panose="0204060205030503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4202822B-7F33-E475-6489-E1F4A52EC2F0}"/>
              </a:ext>
            </a:extLst>
          </p:cNvPr>
          <p:cNvSpPr>
            <a:spLocks noGrp="1" noChangeArrowheads="1"/>
          </p:cNvSpPr>
          <p:nvPr>
            <p:ph type="title"/>
          </p:nvPr>
        </p:nvSpPr>
        <p:spPr>
          <a:xfrm>
            <a:off x="1676400" y="228600"/>
            <a:ext cx="6347713" cy="1320800"/>
          </a:xfrm>
        </p:spPr>
        <p:txBody>
          <a:bodyPr>
            <a:normAutofit/>
          </a:bodyPr>
          <a:lstStyle/>
          <a:p>
            <a:pPr eaLnBrk="1" hangingPunct="1"/>
            <a:r>
              <a:rPr lang="en-US" altLang="en-US">
                <a:solidFill>
                  <a:schemeClr val="accent2">
                    <a:lumMod val="75000"/>
                  </a:schemeClr>
                </a:solidFill>
                <a:latin typeface="+mn-lt"/>
              </a:rPr>
              <a:t>STOP - VAWA</a:t>
            </a:r>
            <a:br>
              <a:rPr lang="en-US" altLang="en-US">
                <a:solidFill>
                  <a:schemeClr val="accent2">
                    <a:lumMod val="75000"/>
                  </a:schemeClr>
                </a:solidFill>
                <a:latin typeface="+mn-lt"/>
              </a:rPr>
            </a:br>
            <a:r>
              <a:rPr lang="en-US" altLang="en-US">
                <a:solidFill>
                  <a:schemeClr val="accent2">
                    <a:lumMod val="75000"/>
                  </a:schemeClr>
                </a:solidFill>
                <a:latin typeface="+mn-lt"/>
              </a:rPr>
              <a:t>Purpose Areas</a:t>
            </a:r>
          </a:p>
        </p:txBody>
      </p:sp>
      <p:sp>
        <p:nvSpPr>
          <p:cNvPr id="23555" name="Rectangle 3">
            <a:extLst>
              <a:ext uri="{FF2B5EF4-FFF2-40B4-BE49-F238E27FC236}">
                <a16:creationId xmlns:a16="http://schemas.microsoft.com/office/drawing/2014/main" id="{9BC7A726-DF4A-DCB0-C0A3-7B414ABB7B60}"/>
              </a:ext>
            </a:extLst>
          </p:cNvPr>
          <p:cNvSpPr>
            <a:spLocks noGrp="1" noChangeArrowheads="1"/>
          </p:cNvSpPr>
          <p:nvPr>
            <p:ph idx="1"/>
          </p:nvPr>
        </p:nvSpPr>
        <p:spPr>
          <a:xfrm>
            <a:off x="304800" y="1752600"/>
            <a:ext cx="7719313" cy="2971800"/>
          </a:xfrm>
        </p:spPr>
        <p:txBody>
          <a:bodyPr>
            <a:normAutofit/>
          </a:bodyPr>
          <a:lstStyle/>
          <a:p>
            <a:pPr eaLnBrk="1" hangingPunct="1"/>
            <a:r>
              <a:rPr lang="en-US" altLang="en-US" sz="2000">
                <a:latin typeface="+mj-lt"/>
              </a:rPr>
              <a:t>Applicants must propose a project that falls within at least one or more of the allowable purpose areas as outlined in the STOP VAWA AGF.</a:t>
            </a:r>
          </a:p>
          <a:p>
            <a:pPr eaLnBrk="1" hangingPunct="1"/>
            <a:r>
              <a:rPr lang="en-US" altLang="en-US" sz="2000">
                <a:latin typeface="+mj-lt"/>
              </a:rPr>
              <a:t>When applying you will be required to choose at least one  program purpose area that best fits your project. </a:t>
            </a:r>
          </a:p>
          <a:p>
            <a:pPr eaLnBrk="1" hangingPunct="1"/>
            <a:r>
              <a:rPr lang="en-US" altLang="en-US" sz="2000">
                <a:latin typeface="+mj-lt"/>
              </a:rPr>
              <a:t>For  complete listing of the 12 Purpose Areas, please refer to the AGF pages 3-4 or the online application.</a:t>
            </a:r>
          </a:p>
        </p:txBody>
      </p:sp>
      <p:sp>
        <p:nvSpPr>
          <p:cNvPr id="23556" name="Slide Number Placeholder 5">
            <a:extLst>
              <a:ext uri="{FF2B5EF4-FFF2-40B4-BE49-F238E27FC236}">
                <a16:creationId xmlns:a16="http://schemas.microsoft.com/office/drawing/2014/main" id="{C461B83C-E1B2-1CE0-92D4-D0F2D2212FC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02B66DF6-2CB0-4C60-9EC8-C1E43AE5AA26}" type="slidenum">
              <a:rPr lang="en-US" altLang="en-US" sz="1600" smtClean="0"/>
              <a:pPr>
                <a:spcBef>
                  <a:spcPct val="0"/>
                </a:spcBef>
                <a:buFontTx/>
                <a:buNone/>
              </a:pPr>
              <a:t>10</a:t>
            </a:fld>
            <a:endParaRPr lang="en-US" altLang="en-US" sz="1600"/>
          </a:p>
        </p:txBody>
      </p:sp>
      <p:pic>
        <p:nvPicPr>
          <p:cNvPr id="3" name="Picture 2">
            <a:extLst>
              <a:ext uri="{FF2B5EF4-FFF2-40B4-BE49-F238E27FC236}">
                <a16:creationId xmlns:a16="http://schemas.microsoft.com/office/drawing/2014/main" id="{A2B06D3C-3CDD-E3F7-E8EF-04E1C0895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15EC-BEB4-8470-6E8A-2397AC2D8FF3}"/>
              </a:ext>
            </a:extLst>
          </p:cNvPr>
          <p:cNvSpPr>
            <a:spLocks noGrp="1"/>
          </p:cNvSpPr>
          <p:nvPr>
            <p:ph type="title"/>
          </p:nvPr>
        </p:nvSpPr>
        <p:spPr>
          <a:xfrm>
            <a:off x="609598" y="234215"/>
            <a:ext cx="6347713" cy="878482"/>
          </a:xfrm>
        </p:spPr>
        <p:txBody>
          <a:bodyPr>
            <a:normAutofit/>
          </a:bodyPr>
          <a:lstStyle/>
          <a:p>
            <a:pPr algn="ctr"/>
            <a:r>
              <a:rPr lang="en-US">
                <a:solidFill>
                  <a:schemeClr val="accent2">
                    <a:lumMod val="75000"/>
                  </a:schemeClr>
                </a:solidFill>
              </a:rPr>
              <a:t>Application Components</a:t>
            </a:r>
          </a:p>
        </p:txBody>
      </p:sp>
      <p:sp>
        <p:nvSpPr>
          <p:cNvPr id="3" name="Content Placeholder 2">
            <a:extLst>
              <a:ext uri="{FF2B5EF4-FFF2-40B4-BE49-F238E27FC236}">
                <a16:creationId xmlns:a16="http://schemas.microsoft.com/office/drawing/2014/main" id="{3A147FCC-808E-9338-311C-3E1E335EBF24}"/>
              </a:ext>
            </a:extLst>
          </p:cNvPr>
          <p:cNvSpPr>
            <a:spLocks noGrp="1"/>
          </p:cNvSpPr>
          <p:nvPr>
            <p:ph idx="1"/>
          </p:nvPr>
        </p:nvSpPr>
        <p:spPr>
          <a:xfrm>
            <a:off x="435628" y="1291713"/>
            <a:ext cx="7057992" cy="5137582"/>
          </a:xfrm>
        </p:spPr>
        <p:txBody>
          <a:bodyPr>
            <a:normAutofit fontScale="85000" lnSpcReduction="10000"/>
          </a:bodyPr>
          <a:lstStyle/>
          <a:p>
            <a:pPr marL="0" indent="0" algn="ctr">
              <a:buNone/>
            </a:pPr>
            <a:r>
              <a:rPr lang="en-US"/>
              <a:t>All applications and application materials are to be submitted through the </a:t>
            </a:r>
            <a:r>
              <a:rPr lang="en-US" b="1" u="sng"/>
              <a:t>online</a:t>
            </a:r>
            <a:r>
              <a:rPr lang="en-US"/>
              <a:t> application. Hard copies are </a:t>
            </a:r>
            <a:r>
              <a:rPr lang="en-US" b="1" u="sng"/>
              <a:t>NOT</a:t>
            </a:r>
            <a:r>
              <a:rPr lang="en-US"/>
              <a:t> required and will not be accepted.</a:t>
            </a:r>
          </a:p>
          <a:p>
            <a:pPr marL="0" indent="0" algn="ctr">
              <a:buNone/>
            </a:pPr>
            <a:endParaRPr lang="en-US"/>
          </a:p>
          <a:p>
            <a:r>
              <a:rPr lang="en-US"/>
              <a:t>Applicant Contact Information (Authorized Official/Programmatic &amp; Fiscal Contacts)</a:t>
            </a:r>
          </a:p>
          <a:p>
            <a:r>
              <a:rPr lang="en-US"/>
              <a:t>Project Summary (250 characters)</a:t>
            </a:r>
          </a:p>
          <a:p>
            <a:r>
              <a:rPr lang="en-US"/>
              <a:t>Purpose Area Selection (minimum of 1)</a:t>
            </a:r>
          </a:p>
          <a:p>
            <a:r>
              <a:rPr lang="en-US"/>
              <a:t>Needs Assessment </a:t>
            </a:r>
          </a:p>
          <a:p>
            <a:r>
              <a:rPr lang="en-US"/>
              <a:t>Project Description </a:t>
            </a:r>
          </a:p>
          <a:p>
            <a:r>
              <a:rPr lang="en-US"/>
              <a:t>Goals, Objectives, Outcomes &amp; Timeline </a:t>
            </a:r>
          </a:p>
          <a:p>
            <a:r>
              <a:rPr lang="en-US"/>
              <a:t>Plan for Collecting Data to Submit Performance Measures </a:t>
            </a:r>
          </a:p>
          <a:p>
            <a:r>
              <a:rPr lang="en-US"/>
              <a:t>Budget Narrative providing an overall description and justification of each cost category </a:t>
            </a:r>
          </a:p>
          <a:p>
            <a:r>
              <a:rPr lang="en-US"/>
              <a:t>Budget Excel Worksheet</a:t>
            </a:r>
          </a:p>
          <a:p>
            <a:pPr marL="0" indent="0">
              <a:buNone/>
            </a:pPr>
            <a:endParaRPr lang="en-US"/>
          </a:p>
          <a:p>
            <a:pPr marL="0" indent="0">
              <a:buNone/>
            </a:pPr>
            <a:r>
              <a:rPr lang="en-US" sz="1700" b="1">
                <a:solidFill>
                  <a:schemeClr val="accent2">
                    <a:lumMod val="75000"/>
                  </a:schemeClr>
                </a:solidFill>
              </a:rPr>
              <a:t>Please note: The amounts requested in the budget section of the online application MUST match the amounts in the uploaded budget Excel worksheet</a:t>
            </a:r>
            <a:r>
              <a:rPr lang="en-US" sz="1700" b="1" i="1">
                <a:solidFill>
                  <a:srgbClr val="0070C0"/>
                </a:solidFill>
              </a:rPr>
              <a:t>.</a:t>
            </a:r>
          </a:p>
          <a:p>
            <a:endParaRPr lang="en-US"/>
          </a:p>
          <a:p>
            <a:pPr marL="0" indent="0">
              <a:buNone/>
            </a:pPr>
            <a:endParaRPr lang="en-US"/>
          </a:p>
        </p:txBody>
      </p:sp>
      <p:pic>
        <p:nvPicPr>
          <p:cNvPr id="4" name="Picture 1">
            <a:extLst>
              <a:ext uri="{FF2B5EF4-FFF2-40B4-BE49-F238E27FC236}">
                <a16:creationId xmlns:a16="http://schemas.microsoft.com/office/drawing/2014/main" id="{F9F21596-B196-7B52-E862-A89C138548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86" y="226872"/>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058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336549"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38" name="Straight Connector 37">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502"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B3967C9-B0F9-A72B-1479-1BCA74B954EF}"/>
              </a:ext>
            </a:extLst>
          </p:cNvPr>
          <p:cNvSpPr>
            <a:spLocks noGrp="1"/>
          </p:cNvSpPr>
          <p:nvPr>
            <p:ph idx="1"/>
          </p:nvPr>
        </p:nvSpPr>
        <p:spPr>
          <a:xfrm>
            <a:off x="3734188" y="1109145"/>
            <a:ext cx="4755762" cy="4603900"/>
          </a:xfrm>
        </p:spPr>
        <p:txBody>
          <a:bodyPr anchor="ctr">
            <a:normAutofit/>
          </a:bodyPr>
          <a:lstStyle/>
          <a:p>
            <a:pPr>
              <a:lnSpc>
                <a:spcPct val="90000"/>
              </a:lnSpc>
            </a:pPr>
            <a:r>
              <a:rPr lang="en-US"/>
              <a:t>Always provide local data and, when relevant, neighboring city/town data as well.</a:t>
            </a:r>
          </a:p>
          <a:p>
            <a:pPr>
              <a:lnSpc>
                <a:spcPct val="90000"/>
              </a:lnSpc>
            </a:pPr>
            <a:r>
              <a:rPr lang="en-US"/>
              <a:t>Clearly identify your need based upon the data.</a:t>
            </a:r>
          </a:p>
          <a:p>
            <a:pPr>
              <a:lnSpc>
                <a:spcPct val="90000"/>
              </a:lnSpc>
            </a:pPr>
            <a:r>
              <a:rPr lang="en-US"/>
              <a:t>Identify geographic area, target population, and specific issues to be addressed.</a:t>
            </a:r>
          </a:p>
          <a:p>
            <a:pPr>
              <a:lnSpc>
                <a:spcPct val="90000"/>
              </a:lnSpc>
            </a:pPr>
            <a:r>
              <a:rPr lang="en-US"/>
              <a:t>Gather, analyze, and interpret data to identify priorities and gaps in service.</a:t>
            </a:r>
          </a:p>
          <a:p>
            <a:pPr>
              <a:lnSpc>
                <a:spcPct val="90000"/>
              </a:lnSpc>
            </a:pPr>
            <a:r>
              <a:rPr lang="en-US"/>
              <a:t>Determine the most pressing need(s) and align your project to meet those needs.</a:t>
            </a:r>
          </a:p>
          <a:p>
            <a:pPr>
              <a:lnSpc>
                <a:spcPct val="90000"/>
              </a:lnSpc>
            </a:pPr>
            <a:r>
              <a:rPr lang="en-US" kern="0">
                <a:effectLst/>
                <a:highlight>
                  <a:srgbClr val="FFFFFF"/>
                </a:highlight>
                <a:ea typeface="Times New Roman" panose="02020603050405020304" pitchFamily="18" charset="0"/>
                <a:cs typeface="Times New Roman" panose="02020603050405020304" pitchFamily="18" charset="0"/>
              </a:rPr>
              <a:t>Describe </a:t>
            </a:r>
            <a:r>
              <a:rPr lang="en-US" kern="0">
                <a:highlight>
                  <a:srgbClr val="FFFFFF"/>
                </a:highlight>
                <a:ea typeface="Times New Roman" panose="02020603050405020304" pitchFamily="18" charset="0"/>
                <a:cs typeface="Times New Roman" panose="02020603050405020304" pitchFamily="18" charset="0"/>
              </a:rPr>
              <a:t>any</a:t>
            </a:r>
            <a:r>
              <a:rPr lang="en-US" kern="0">
                <a:effectLst/>
                <a:highlight>
                  <a:srgbClr val="FFFFFF"/>
                </a:highlight>
                <a:ea typeface="Times New Roman" panose="02020603050405020304" pitchFamily="18" charset="0"/>
                <a:cs typeface="Times New Roman" panose="02020603050405020304" pitchFamily="18" charset="0"/>
              </a:rPr>
              <a:t> challenges faced such as budget cuts, limited resources with a small operating budget, etc.</a:t>
            </a:r>
          </a:p>
          <a:p>
            <a:pPr>
              <a:lnSpc>
                <a:spcPct val="90000"/>
              </a:lnSpc>
            </a:pPr>
            <a:endParaRPr lang="en-US"/>
          </a:p>
        </p:txBody>
      </p:sp>
      <p:sp>
        <p:nvSpPr>
          <p:cNvPr id="40" name="Isosceles Triangle 39">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523104" y="0"/>
            <a:ext cx="631947"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1">
            <a:extLst>
              <a:ext uri="{FF2B5EF4-FFF2-40B4-BE49-F238E27FC236}">
                <a16:creationId xmlns:a16="http://schemas.microsoft.com/office/drawing/2014/main" id="{8B8083F9-BC22-FEAE-27F7-B1F62618D1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378" y="384175"/>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87ECAE49-DC08-66A0-B995-DFD9D7DA4431}"/>
              </a:ext>
            </a:extLst>
          </p:cNvPr>
          <p:cNvSpPr>
            <a:spLocks noGrp="1"/>
          </p:cNvSpPr>
          <p:nvPr>
            <p:ph type="title"/>
          </p:nvPr>
        </p:nvSpPr>
        <p:spPr>
          <a:xfrm>
            <a:off x="609600" y="609599"/>
            <a:ext cx="2641217" cy="5442857"/>
          </a:xfrm>
        </p:spPr>
        <p:txBody>
          <a:bodyPr anchor="ctr">
            <a:normAutofit/>
          </a:bodyPr>
          <a:lstStyle/>
          <a:p>
            <a:r>
              <a:rPr lang="en-US" sz="3100">
                <a:solidFill>
                  <a:schemeClr val="accent2">
                    <a:lumMod val="75000"/>
                  </a:schemeClr>
                </a:solidFill>
              </a:rPr>
              <a:t>Application Components: </a:t>
            </a:r>
            <a:br>
              <a:rPr lang="en-US" sz="3100">
                <a:solidFill>
                  <a:schemeClr val="accent2">
                    <a:lumMod val="75000"/>
                  </a:schemeClr>
                </a:solidFill>
              </a:rPr>
            </a:br>
            <a:r>
              <a:rPr lang="en-US" sz="3100">
                <a:solidFill>
                  <a:schemeClr val="accent2">
                    <a:lumMod val="75000"/>
                  </a:schemeClr>
                </a:solidFill>
              </a:rPr>
              <a:t>Needs Assessment</a:t>
            </a:r>
          </a:p>
        </p:txBody>
      </p:sp>
    </p:spTree>
    <p:extLst>
      <p:ext uri="{BB962C8B-B14F-4D97-AF65-F5344CB8AC3E}">
        <p14:creationId xmlns:p14="http://schemas.microsoft.com/office/powerpoint/2010/main" val="534561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C2EB038-39B1-4E7F-B63E-324F5F416A0A}"/>
              </a:ext>
            </a:extLst>
          </p:cNvPr>
          <p:cNvSpPr>
            <a:spLocks noGrp="1"/>
          </p:cNvSpPr>
          <p:nvPr>
            <p:ph type="title"/>
          </p:nvPr>
        </p:nvSpPr>
        <p:spPr>
          <a:xfrm>
            <a:off x="482600" y="816638"/>
            <a:ext cx="2525519" cy="5224724"/>
          </a:xfrm>
        </p:spPr>
        <p:txBody>
          <a:bodyPr anchor="ctr">
            <a:normAutofit/>
          </a:bodyPr>
          <a:lstStyle/>
          <a:p>
            <a:r>
              <a:rPr lang="en-US" sz="3100">
                <a:solidFill>
                  <a:schemeClr val="accent2">
                    <a:lumMod val="75000"/>
                  </a:schemeClr>
                </a:solidFill>
              </a:rPr>
              <a:t>Application Components: </a:t>
            </a:r>
            <a:br>
              <a:rPr lang="en-US" sz="3100">
                <a:solidFill>
                  <a:schemeClr val="accent2">
                    <a:lumMod val="75000"/>
                  </a:schemeClr>
                </a:solidFill>
              </a:rPr>
            </a:br>
            <a:r>
              <a:rPr lang="en-US" sz="3100">
                <a:solidFill>
                  <a:schemeClr val="accent2">
                    <a:lumMod val="75000"/>
                  </a:schemeClr>
                </a:solidFill>
              </a:rPr>
              <a:t>Program Description</a:t>
            </a:r>
          </a:p>
        </p:txBody>
      </p:sp>
      <p:sp>
        <p:nvSpPr>
          <p:cNvPr id="3" name="Content Placeholder 2">
            <a:extLst>
              <a:ext uri="{FF2B5EF4-FFF2-40B4-BE49-F238E27FC236}">
                <a16:creationId xmlns:a16="http://schemas.microsoft.com/office/drawing/2014/main" id="{3BBD77C5-F48B-6E0E-B77E-8BDB477E408F}"/>
              </a:ext>
            </a:extLst>
          </p:cNvPr>
          <p:cNvSpPr>
            <a:spLocks noGrp="1"/>
          </p:cNvSpPr>
          <p:nvPr>
            <p:ph idx="1"/>
          </p:nvPr>
        </p:nvSpPr>
        <p:spPr>
          <a:xfrm>
            <a:off x="3512492" y="816638"/>
            <a:ext cx="3850602" cy="5224724"/>
          </a:xfrm>
        </p:spPr>
        <p:txBody>
          <a:bodyPr anchor="ctr">
            <a:normAutofit lnSpcReduction="10000"/>
          </a:bodyPr>
          <a:lstStyle/>
          <a:p>
            <a:pPr>
              <a:lnSpc>
                <a:spcPct val="90000"/>
              </a:lnSpc>
            </a:pPr>
            <a:r>
              <a:rPr lang="en-US"/>
              <a:t>The narrative should provide specific detail as to how the activities/purchases relate to the needs assessment.</a:t>
            </a:r>
          </a:p>
          <a:p>
            <a:pPr>
              <a:lnSpc>
                <a:spcPct val="90000"/>
              </a:lnSpc>
            </a:pPr>
            <a:r>
              <a:rPr lang="en-US"/>
              <a:t>Do not just simply state facts; please tell a story to the reviewers about the importance of your project and the impact it will have on your agency and community.</a:t>
            </a:r>
          </a:p>
          <a:p>
            <a:pPr>
              <a:lnSpc>
                <a:spcPct val="90000"/>
              </a:lnSpc>
            </a:pPr>
            <a:r>
              <a:rPr lang="en-US" b="0" i="0">
                <a:effectLst/>
                <a:highlight>
                  <a:srgbClr val="FFFFFF"/>
                </a:highlight>
              </a:rPr>
              <a:t>The Program Description should outline the evidence-based STOP VAWA Program.</a:t>
            </a:r>
          </a:p>
          <a:p>
            <a:pPr>
              <a:lnSpc>
                <a:spcPct val="90000"/>
              </a:lnSpc>
            </a:pPr>
            <a:r>
              <a:rPr lang="en-US" b="0" i="0">
                <a:effectLst/>
                <a:highlight>
                  <a:srgbClr val="FFFFFF"/>
                </a:highlight>
              </a:rPr>
              <a:t>Proposals should include a description of the applicant's qualifications and history of services provided.</a:t>
            </a:r>
          </a:p>
          <a:p>
            <a:pPr>
              <a:lnSpc>
                <a:spcPct val="90000"/>
              </a:lnSpc>
            </a:pPr>
            <a:r>
              <a:rPr lang="en-US" b="0" i="0">
                <a:effectLst/>
                <a:highlight>
                  <a:srgbClr val="FFFFFF"/>
                </a:highlight>
              </a:rPr>
              <a:t>Current STOP VAWA awardees should provide proof of success data for funded STOP VAWA programs.  </a:t>
            </a:r>
            <a:endParaRPr lang="en-US"/>
          </a:p>
        </p:txBody>
      </p:sp>
      <p:pic>
        <p:nvPicPr>
          <p:cNvPr id="4" name="Picture 1">
            <a:extLst>
              <a:ext uri="{FF2B5EF4-FFF2-40B4-BE49-F238E27FC236}">
                <a16:creationId xmlns:a16="http://schemas.microsoft.com/office/drawing/2014/main" id="{F392E30A-ED86-5D3E-08C5-21360D1389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484" y="390246"/>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383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20CE8-E3DC-748B-1A11-D75E15702802}"/>
              </a:ext>
            </a:extLst>
          </p:cNvPr>
          <p:cNvSpPr>
            <a:spLocks noGrp="1"/>
          </p:cNvSpPr>
          <p:nvPr>
            <p:ph type="title"/>
          </p:nvPr>
        </p:nvSpPr>
        <p:spPr>
          <a:xfrm>
            <a:off x="757032" y="518866"/>
            <a:ext cx="6942337" cy="1320800"/>
          </a:xfrm>
        </p:spPr>
        <p:txBody>
          <a:bodyPr>
            <a:normAutofit fontScale="90000"/>
          </a:bodyPr>
          <a:lstStyle/>
          <a:p>
            <a:pPr algn="ctr"/>
            <a:r>
              <a:rPr lang="en-US" sz="4000">
                <a:solidFill>
                  <a:schemeClr val="accent2">
                    <a:lumMod val="75000"/>
                  </a:schemeClr>
                </a:solidFill>
              </a:rPr>
              <a:t>Application Components: </a:t>
            </a:r>
            <a:br>
              <a:rPr lang="en-US" sz="4000">
                <a:solidFill>
                  <a:schemeClr val="accent2">
                    <a:lumMod val="75000"/>
                  </a:schemeClr>
                </a:solidFill>
              </a:rPr>
            </a:br>
            <a:r>
              <a:rPr lang="en-US" sz="4000">
                <a:solidFill>
                  <a:schemeClr val="accent2">
                    <a:lumMod val="75000"/>
                  </a:schemeClr>
                </a:solidFill>
              </a:rPr>
              <a:t>Goals</a:t>
            </a:r>
            <a:br>
              <a:rPr lang="en-US" sz="2800"/>
            </a:br>
            <a:endParaRPr lang="en-US" sz="2800"/>
          </a:p>
        </p:txBody>
      </p:sp>
      <p:sp>
        <p:nvSpPr>
          <p:cNvPr id="3" name="Content Placeholder 2">
            <a:extLst>
              <a:ext uri="{FF2B5EF4-FFF2-40B4-BE49-F238E27FC236}">
                <a16:creationId xmlns:a16="http://schemas.microsoft.com/office/drawing/2014/main" id="{9D0883BF-FE22-BF49-6879-EF8BAA5B3C53}"/>
              </a:ext>
            </a:extLst>
          </p:cNvPr>
          <p:cNvSpPr>
            <a:spLocks noGrp="1"/>
          </p:cNvSpPr>
          <p:nvPr>
            <p:ph idx="1"/>
          </p:nvPr>
        </p:nvSpPr>
        <p:spPr>
          <a:xfrm>
            <a:off x="609599" y="2183906"/>
            <a:ext cx="6643456" cy="3857457"/>
          </a:xfrm>
        </p:spPr>
        <p:txBody>
          <a:bodyPr/>
          <a:lstStyle/>
          <a:p>
            <a:r>
              <a:rPr lang="en-US" sz="1800" kern="0">
                <a:effectLst/>
                <a:ea typeface="Times New Roman" panose="02020603050405020304" pitchFamily="18" charset="0"/>
                <a:cs typeface="Arial" panose="020B0604020202020204" pitchFamily="34" charset="0"/>
              </a:rPr>
              <a:t>Goals are broad statements that describe the program’s intentions and desired outcomes. They suggest the desired end to which the program is directed. </a:t>
            </a:r>
          </a:p>
          <a:p>
            <a:r>
              <a:rPr lang="en-US" sz="1800" kern="0">
                <a:effectLst/>
                <a:ea typeface="Times New Roman" panose="02020603050405020304" pitchFamily="18" charset="0"/>
                <a:cs typeface="Arial" panose="020B0604020202020204" pitchFamily="34" charset="0"/>
              </a:rPr>
              <a:t>The goals of your program should be clearly stated, </a:t>
            </a:r>
            <a:r>
              <a:rPr lang="en-US" sz="1800" u="sng" kern="0">
                <a:effectLst/>
                <a:ea typeface="Times New Roman" panose="02020603050405020304" pitchFamily="18" charset="0"/>
                <a:cs typeface="Arial" panose="020B0604020202020204" pitchFamily="34" charset="0"/>
              </a:rPr>
              <a:t>realistic,</a:t>
            </a:r>
            <a:r>
              <a:rPr lang="en-US" sz="1800" kern="0">
                <a:effectLst/>
                <a:ea typeface="Times New Roman" panose="02020603050405020304" pitchFamily="18" charset="0"/>
                <a:cs typeface="Arial" panose="020B0604020202020204" pitchFamily="34" charset="0"/>
              </a:rPr>
              <a:t> and must be </a:t>
            </a:r>
            <a:r>
              <a:rPr lang="en-US" sz="1800" u="sng" kern="0">
                <a:effectLst/>
                <a:ea typeface="Times New Roman" panose="02020603050405020304" pitchFamily="18" charset="0"/>
                <a:cs typeface="Arial" panose="020B0604020202020204" pitchFamily="34" charset="0"/>
              </a:rPr>
              <a:t>attainable</a:t>
            </a:r>
            <a:r>
              <a:rPr lang="en-US" sz="1800" kern="0">
                <a:effectLst/>
                <a:ea typeface="Times New Roman" panose="02020603050405020304" pitchFamily="18" charset="0"/>
                <a:cs typeface="Arial" panose="020B0604020202020204" pitchFamily="34" charset="0"/>
              </a:rPr>
              <a:t> and </a:t>
            </a:r>
            <a:r>
              <a:rPr lang="en-US" sz="1800" u="sng" kern="0">
                <a:effectLst/>
                <a:ea typeface="Times New Roman" panose="02020603050405020304" pitchFamily="18" charset="0"/>
                <a:cs typeface="Arial" panose="020B0604020202020204" pitchFamily="34" charset="0"/>
              </a:rPr>
              <a:t>measurable</a:t>
            </a:r>
            <a:r>
              <a:rPr lang="en-US" sz="1800" kern="0">
                <a:effectLst/>
                <a:ea typeface="Times New Roman" panose="02020603050405020304" pitchFamily="18" charset="0"/>
                <a:cs typeface="Arial" panose="020B0604020202020204" pitchFamily="34" charset="0"/>
              </a:rPr>
              <a:t>.</a:t>
            </a:r>
          </a:p>
          <a:p>
            <a:r>
              <a:rPr lang="en-US" kern="0">
                <a:cs typeface="Arial" panose="020B0604020202020204" pitchFamily="34" charset="0"/>
              </a:rPr>
              <a:t>For Example:</a:t>
            </a:r>
          </a:p>
          <a:p>
            <a:pPr lvl="1"/>
            <a:r>
              <a:rPr lang="en-US" sz="1700" kern="0">
                <a:cs typeface="Arial" panose="020B0604020202020204" pitchFamily="34" charset="0"/>
              </a:rPr>
              <a:t>Goal 1: Focus on evidenced-based strategies that increase the short- and long-term safety and well-being of victims of domestic and sexual violence.</a:t>
            </a:r>
            <a:endParaRPr lang="en-US" sz="1700"/>
          </a:p>
        </p:txBody>
      </p:sp>
      <p:pic>
        <p:nvPicPr>
          <p:cNvPr id="4" name="Picture 1">
            <a:extLst>
              <a:ext uri="{FF2B5EF4-FFF2-40B4-BE49-F238E27FC236}">
                <a16:creationId xmlns:a16="http://schemas.microsoft.com/office/drawing/2014/main" id="{B657695D-6A82-3654-05B3-D23446528B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306" y="609600"/>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98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DBAE8-4901-A93E-BD7A-C9A533BF1D99}"/>
              </a:ext>
            </a:extLst>
          </p:cNvPr>
          <p:cNvSpPr>
            <a:spLocks noGrp="1"/>
          </p:cNvSpPr>
          <p:nvPr>
            <p:ph type="title"/>
          </p:nvPr>
        </p:nvSpPr>
        <p:spPr>
          <a:xfrm>
            <a:off x="622661" y="179350"/>
            <a:ext cx="7111013" cy="1320800"/>
          </a:xfrm>
        </p:spPr>
        <p:txBody>
          <a:bodyPr>
            <a:normAutofit/>
          </a:bodyPr>
          <a:lstStyle/>
          <a:p>
            <a:pPr algn="ctr"/>
            <a:r>
              <a:rPr lang="en-US">
                <a:solidFill>
                  <a:schemeClr val="accent2">
                    <a:lumMod val="75000"/>
                  </a:schemeClr>
                </a:solidFill>
              </a:rPr>
              <a:t>Application Components: </a:t>
            </a:r>
            <a:br>
              <a:rPr lang="en-US">
                <a:solidFill>
                  <a:schemeClr val="accent2">
                    <a:lumMod val="75000"/>
                  </a:schemeClr>
                </a:solidFill>
              </a:rPr>
            </a:br>
            <a:r>
              <a:rPr lang="en-US">
                <a:solidFill>
                  <a:schemeClr val="accent2">
                    <a:lumMod val="75000"/>
                  </a:schemeClr>
                </a:solidFill>
              </a:rPr>
              <a:t>Objectives</a:t>
            </a:r>
          </a:p>
        </p:txBody>
      </p:sp>
      <p:sp>
        <p:nvSpPr>
          <p:cNvPr id="3" name="Content Placeholder 2">
            <a:extLst>
              <a:ext uri="{FF2B5EF4-FFF2-40B4-BE49-F238E27FC236}">
                <a16:creationId xmlns:a16="http://schemas.microsoft.com/office/drawing/2014/main" id="{3581D40B-3FCF-A6CE-CEAB-1F7BD635B7BC}"/>
              </a:ext>
            </a:extLst>
          </p:cNvPr>
          <p:cNvSpPr>
            <a:spLocks noGrp="1"/>
          </p:cNvSpPr>
          <p:nvPr>
            <p:ph idx="1"/>
          </p:nvPr>
        </p:nvSpPr>
        <p:spPr>
          <a:xfrm>
            <a:off x="622661" y="1413657"/>
            <a:ext cx="6918665" cy="5131293"/>
          </a:xfrm>
        </p:spPr>
        <p:txBody>
          <a:bodyPr>
            <a:normAutofit/>
          </a:bodyPr>
          <a:lstStyle/>
          <a:p>
            <a:endParaRPr lang="en-US">
              <a:highlight>
                <a:srgbClr val="FFFFFF"/>
              </a:highlight>
            </a:endParaRPr>
          </a:p>
          <a:p>
            <a:r>
              <a:rPr lang="en-US">
                <a:highlight>
                  <a:srgbClr val="FFFFFF"/>
                </a:highlight>
              </a:rPr>
              <a:t>Objectives describe the purpose of the program activities that support the goal(s). They describe intermediate results or accomplishments to be achieved by the program in pursuing its goal(s). </a:t>
            </a:r>
          </a:p>
          <a:p>
            <a:r>
              <a:rPr lang="en-US" b="0" i="0">
                <a:solidFill>
                  <a:srgbClr val="1B1B1B"/>
                </a:solidFill>
                <a:effectLst/>
                <a:highlight>
                  <a:srgbClr val="FFFFFF"/>
                </a:highlight>
              </a:rPr>
              <a:t>Ensure your project objectives accurately represent the activities your grant funding will support. </a:t>
            </a:r>
          </a:p>
          <a:p>
            <a:r>
              <a:rPr lang="en-US" b="0" i="0">
                <a:solidFill>
                  <a:srgbClr val="1B1B1B"/>
                </a:solidFill>
                <a:effectLst/>
                <a:highlight>
                  <a:srgbClr val="FFFFFF"/>
                </a:highlight>
              </a:rPr>
              <a:t>Remember that objectives are about performance, so make them achievable – they'll be the benchmarks used to assess your project if it's funded.  </a:t>
            </a:r>
          </a:p>
          <a:p>
            <a:r>
              <a:rPr lang="en-US" b="0" i="0">
                <a:solidFill>
                  <a:srgbClr val="1B1B1B"/>
                </a:solidFill>
                <a:effectLst/>
                <a:highlight>
                  <a:srgbClr val="FFFFFF"/>
                </a:highlight>
              </a:rPr>
              <a:t>For Example:</a:t>
            </a:r>
          </a:p>
          <a:p>
            <a:pPr lvl="1"/>
            <a:r>
              <a:rPr lang="en-US" kern="0">
                <a:cs typeface="Arial" panose="020B0604020202020204" pitchFamily="34" charset="0"/>
              </a:rPr>
              <a:t>Integrate law enforcement and victim services response to offer immediate and better options for survivors.</a:t>
            </a:r>
          </a:p>
          <a:p>
            <a:pPr lvl="1"/>
            <a:r>
              <a:rPr lang="en-US">
                <a:solidFill>
                  <a:schemeClr val="tx2"/>
                </a:solidFill>
              </a:rPr>
              <a:t>Increase partner knowledge concerning domestic and sexual violence, safety issues, resources, and criteria for effective response.</a:t>
            </a:r>
          </a:p>
        </p:txBody>
      </p:sp>
      <p:pic>
        <p:nvPicPr>
          <p:cNvPr id="4" name="Picture 1">
            <a:extLst>
              <a:ext uri="{FF2B5EF4-FFF2-40B4-BE49-F238E27FC236}">
                <a16:creationId xmlns:a16="http://schemas.microsoft.com/office/drawing/2014/main" id="{30E3834F-AE44-1C86-5271-350DFB150D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954" y="282669"/>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0057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983F-8439-75E8-E929-4BC95D18D5B4}"/>
              </a:ext>
            </a:extLst>
          </p:cNvPr>
          <p:cNvSpPr>
            <a:spLocks noGrp="1"/>
          </p:cNvSpPr>
          <p:nvPr>
            <p:ph type="title"/>
          </p:nvPr>
        </p:nvSpPr>
        <p:spPr>
          <a:xfrm>
            <a:off x="851285" y="279400"/>
            <a:ext cx="6835806" cy="1320800"/>
          </a:xfrm>
        </p:spPr>
        <p:txBody>
          <a:bodyPr>
            <a:normAutofit/>
          </a:bodyPr>
          <a:lstStyle/>
          <a:p>
            <a:pPr algn="ctr"/>
            <a:r>
              <a:rPr lang="en-US">
                <a:solidFill>
                  <a:schemeClr val="accent2">
                    <a:lumMod val="75000"/>
                  </a:schemeClr>
                </a:solidFill>
              </a:rPr>
              <a:t>Application Components: </a:t>
            </a:r>
            <a:br>
              <a:rPr lang="en-US">
                <a:solidFill>
                  <a:schemeClr val="accent2">
                    <a:lumMod val="75000"/>
                  </a:schemeClr>
                </a:solidFill>
              </a:rPr>
            </a:br>
            <a:r>
              <a:rPr lang="en-US">
                <a:solidFill>
                  <a:schemeClr val="accent2">
                    <a:lumMod val="75000"/>
                  </a:schemeClr>
                </a:solidFill>
              </a:rPr>
              <a:t>Activities and Timeline</a:t>
            </a:r>
          </a:p>
        </p:txBody>
      </p:sp>
      <p:sp>
        <p:nvSpPr>
          <p:cNvPr id="3" name="Content Placeholder 2">
            <a:extLst>
              <a:ext uri="{FF2B5EF4-FFF2-40B4-BE49-F238E27FC236}">
                <a16:creationId xmlns:a16="http://schemas.microsoft.com/office/drawing/2014/main" id="{1BBCD940-5EBC-AA64-1079-7FC9DD3FE807}"/>
              </a:ext>
            </a:extLst>
          </p:cNvPr>
          <p:cNvSpPr>
            <a:spLocks noGrp="1"/>
          </p:cNvSpPr>
          <p:nvPr>
            <p:ph idx="1"/>
          </p:nvPr>
        </p:nvSpPr>
        <p:spPr>
          <a:xfrm>
            <a:off x="552148" y="1930399"/>
            <a:ext cx="6963053" cy="4045857"/>
          </a:xfrm>
        </p:spPr>
        <p:txBody>
          <a:bodyPr>
            <a:normAutofit/>
          </a:bodyPr>
          <a:lstStyle/>
          <a:p>
            <a:pPr marL="457200" lvl="1" indent="0">
              <a:buNone/>
            </a:pPr>
            <a:r>
              <a:rPr lang="en-US" sz="1800"/>
              <a:t>Provide the primary activities to be carried out within the proposed program period. Please include:</a:t>
            </a:r>
          </a:p>
          <a:p>
            <a:pPr lvl="1"/>
            <a:r>
              <a:rPr lang="en-US" sz="1800"/>
              <a:t>List of major tasks/activities,</a:t>
            </a:r>
          </a:p>
          <a:p>
            <a:pPr lvl="1"/>
            <a:r>
              <a:rPr lang="en-US" sz="1800"/>
              <a:t>Include a bidding process for contract and/or equipment purchases, and</a:t>
            </a:r>
          </a:p>
          <a:p>
            <a:pPr lvl="1"/>
            <a:r>
              <a:rPr lang="en-US" sz="1800"/>
              <a:t>Start and end dates of each activity.</a:t>
            </a:r>
          </a:p>
          <a:p>
            <a:pPr lvl="1"/>
            <a:r>
              <a:rPr lang="en-US" sz="1800"/>
              <a:t>For Example:</a:t>
            </a:r>
          </a:p>
          <a:p>
            <a:pPr lvl="2"/>
            <a:r>
              <a:rPr lang="en-US" sz="1600"/>
              <a:t>Partners continue participation in community coalitions and neighborhood initiatives. </a:t>
            </a:r>
          </a:p>
          <a:p>
            <a:pPr lvl="2"/>
            <a:r>
              <a:rPr lang="en-US" sz="1600"/>
              <a:t>Program staff conduct a minimum of four community presentations concerning program services and doorways to help, safety and recovery.</a:t>
            </a:r>
          </a:p>
          <a:p>
            <a:pPr lvl="1"/>
            <a:endParaRPr lang="en-US"/>
          </a:p>
        </p:txBody>
      </p:sp>
      <p:pic>
        <p:nvPicPr>
          <p:cNvPr id="4" name="Picture 1">
            <a:extLst>
              <a:ext uri="{FF2B5EF4-FFF2-40B4-BE49-F238E27FC236}">
                <a16:creationId xmlns:a16="http://schemas.microsoft.com/office/drawing/2014/main" id="{6A26488D-14B7-3D02-2169-D6534E9658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373" y="384175"/>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708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C069-603C-4461-43F2-C371E8DD443E}"/>
              </a:ext>
            </a:extLst>
          </p:cNvPr>
          <p:cNvSpPr>
            <a:spLocks noGrp="1"/>
          </p:cNvSpPr>
          <p:nvPr>
            <p:ph type="title"/>
          </p:nvPr>
        </p:nvSpPr>
        <p:spPr/>
        <p:txBody>
          <a:bodyPr>
            <a:normAutofit/>
          </a:bodyPr>
          <a:lstStyle/>
          <a:p>
            <a:pPr algn="ctr"/>
            <a:r>
              <a:rPr lang="en-US" sz="3000">
                <a:solidFill>
                  <a:schemeClr val="accent2">
                    <a:lumMod val="75000"/>
                  </a:schemeClr>
                </a:solidFill>
              </a:rPr>
              <a:t>Application Components: Performance Measures</a:t>
            </a:r>
          </a:p>
        </p:txBody>
      </p:sp>
      <p:sp>
        <p:nvSpPr>
          <p:cNvPr id="3" name="Content Placeholder 2">
            <a:extLst>
              <a:ext uri="{FF2B5EF4-FFF2-40B4-BE49-F238E27FC236}">
                <a16:creationId xmlns:a16="http://schemas.microsoft.com/office/drawing/2014/main" id="{FF608D36-A004-F686-EC8D-2BE0CC69C615}"/>
              </a:ext>
            </a:extLst>
          </p:cNvPr>
          <p:cNvSpPr>
            <a:spLocks noGrp="1"/>
          </p:cNvSpPr>
          <p:nvPr>
            <p:ph idx="1"/>
          </p:nvPr>
        </p:nvSpPr>
        <p:spPr>
          <a:xfrm>
            <a:off x="284085" y="1930400"/>
            <a:ext cx="7119892" cy="4909456"/>
          </a:xfrm>
        </p:spPr>
        <p:txBody>
          <a:bodyPr>
            <a:normAutofit/>
          </a:bodyPr>
          <a:lstStyle/>
          <a:p>
            <a:r>
              <a:rPr lang="en-US" sz="1600">
                <a:effectLst/>
                <a:ea typeface="Times New Roman" panose="02020603050405020304" pitchFamily="18" charset="0"/>
                <a:cs typeface="Arial" panose="020B0604020202020204" pitchFamily="34" charset="0"/>
              </a:rPr>
              <a:t>This section should describe the process that will be implemented to help identify how you will know whether you are meeting each of your objectives. This section should describe how you will know whether your project is:</a:t>
            </a:r>
          </a:p>
          <a:p>
            <a:pPr lvl="1"/>
            <a:r>
              <a:rPr lang="en-US">
                <a:effectLst/>
                <a:ea typeface="Times New Roman" panose="02020603050405020304" pitchFamily="18" charset="0"/>
                <a:cs typeface="Arial" panose="020B0604020202020204" pitchFamily="34" charset="0"/>
              </a:rPr>
              <a:t>Serving the population it was intended to serve,</a:t>
            </a:r>
          </a:p>
          <a:p>
            <a:pPr lvl="1"/>
            <a:r>
              <a:rPr lang="en-US">
                <a:effectLst/>
                <a:ea typeface="Times New Roman" panose="02020603050405020304" pitchFamily="18" charset="0"/>
                <a:cs typeface="Arial" panose="020B0604020202020204" pitchFamily="34" charset="0"/>
              </a:rPr>
              <a:t>Accomplishing what it was intended to accomplish, and</a:t>
            </a:r>
          </a:p>
          <a:p>
            <a:pPr lvl="1"/>
            <a:r>
              <a:rPr lang="en-US">
                <a:ea typeface="Times New Roman" panose="02020603050405020304" pitchFamily="18" charset="0"/>
                <a:cs typeface="Arial" panose="020B0604020202020204" pitchFamily="34" charset="0"/>
              </a:rPr>
              <a:t> </a:t>
            </a:r>
            <a:r>
              <a:rPr lang="en-US">
                <a:effectLst/>
                <a:ea typeface="Times New Roman" panose="02020603050405020304" pitchFamily="18" charset="0"/>
                <a:cs typeface="Arial" panose="020B0604020202020204" pitchFamily="34" charset="0"/>
              </a:rPr>
              <a:t>Experiencing obstacles.</a:t>
            </a:r>
          </a:p>
          <a:p>
            <a:r>
              <a:rPr lang="en-US" sz="1600">
                <a:ea typeface="Times New Roman" panose="02020603050405020304" pitchFamily="18" charset="0"/>
                <a:cs typeface="Arial" panose="020B0604020202020204" pitchFamily="34" charset="0"/>
              </a:rPr>
              <a:t>Applicants </a:t>
            </a:r>
            <a:r>
              <a:rPr lang="en-US" sz="1600">
                <a:effectLst/>
                <a:ea typeface="Times New Roman" panose="02020603050405020304" pitchFamily="18" charset="0"/>
                <a:cs typeface="Arial" panose="020B0604020202020204" pitchFamily="34" charset="0"/>
              </a:rPr>
              <a:t>should include a description of how you will collect data about your project.</a:t>
            </a:r>
          </a:p>
          <a:p>
            <a:r>
              <a:rPr lang="en-US" sz="1600">
                <a:solidFill>
                  <a:schemeClr val="tx1"/>
                </a:solidFill>
                <a:effectLst/>
                <a:ea typeface="Times New Roman" panose="02020603050405020304" pitchFamily="18" charset="0"/>
                <a:cs typeface="Arial" panose="020B0604020202020204" pitchFamily="34" charset="0"/>
              </a:rPr>
              <a:t>Awardees will need to submit annual and biannual progress reports that will include performance measurement data. </a:t>
            </a:r>
          </a:p>
          <a:p>
            <a:endParaRPr lang="en-US" sz="1600">
              <a:solidFill>
                <a:srgbClr val="FF0000"/>
              </a:solidFill>
              <a:effectLst/>
              <a:latin typeface="+mj-lt"/>
              <a:ea typeface="Times New Roman" panose="02020603050405020304" pitchFamily="18" charset="0"/>
              <a:cs typeface="Arial" panose="020B0604020202020204" pitchFamily="34" charset="0"/>
            </a:endParaRPr>
          </a:p>
          <a:p>
            <a:endParaRPr lang="en-US" sz="1600">
              <a:effectLst/>
              <a:latin typeface="+mj-lt"/>
              <a:ea typeface="Times New Roman" panose="02020603050405020304" pitchFamily="18" charset="0"/>
              <a:cs typeface="Arial" panose="020B0604020202020204" pitchFamily="34" charset="0"/>
            </a:endParaRPr>
          </a:p>
        </p:txBody>
      </p:sp>
      <p:pic>
        <p:nvPicPr>
          <p:cNvPr id="4" name="Picture 1">
            <a:extLst>
              <a:ext uri="{FF2B5EF4-FFF2-40B4-BE49-F238E27FC236}">
                <a16:creationId xmlns:a16="http://schemas.microsoft.com/office/drawing/2014/main" id="{9DC04E91-F18C-9E22-035C-BBB5CB5683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085" y="479893"/>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836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E737B-681E-110B-0915-6FB2D4567302}"/>
            </a:ext>
          </a:extLst>
        </p:cNvPr>
        <p:cNvGrpSpPr/>
        <p:nvPr/>
      </p:nvGrpSpPr>
      <p:grpSpPr>
        <a:xfrm>
          <a:off x="0" y="0"/>
          <a:ext cx="0" cy="0"/>
          <a:chOff x="0" y="0"/>
          <a:chExt cx="0" cy="0"/>
        </a:xfrm>
      </p:grpSpPr>
      <p:sp>
        <p:nvSpPr>
          <p:cNvPr id="37890" name="Title 1">
            <a:extLst>
              <a:ext uri="{FF2B5EF4-FFF2-40B4-BE49-F238E27FC236}">
                <a16:creationId xmlns:a16="http://schemas.microsoft.com/office/drawing/2014/main" id="{55D91476-9B40-5000-FACA-1823025570E8}"/>
              </a:ext>
            </a:extLst>
          </p:cNvPr>
          <p:cNvSpPr>
            <a:spLocks noGrp="1" noChangeArrowheads="1"/>
          </p:cNvSpPr>
          <p:nvPr>
            <p:ph type="title"/>
          </p:nvPr>
        </p:nvSpPr>
        <p:spPr>
          <a:xfrm>
            <a:off x="1676400" y="273712"/>
            <a:ext cx="6347713" cy="1320800"/>
          </a:xfrm>
        </p:spPr>
        <p:txBody>
          <a:bodyPr>
            <a:normAutofit/>
          </a:bodyPr>
          <a:lstStyle/>
          <a:p>
            <a:r>
              <a:rPr lang="en-US" altLang="en-US">
                <a:solidFill>
                  <a:schemeClr val="accent2">
                    <a:lumMod val="75000"/>
                  </a:schemeClr>
                </a:solidFill>
                <a:latin typeface="+mn-lt"/>
                <a:cs typeface="Times New Roman" panose="02020603050405020304" pitchFamily="18" charset="0"/>
              </a:rPr>
              <a:t>STOP – VAWA Budget and </a:t>
            </a:r>
            <a:br>
              <a:rPr lang="en-US" altLang="en-US">
                <a:solidFill>
                  <a:schemeClr val="accent2">
                    <a:lumMod val="75000"/>
                  </a:schemeClr>
                </a:solidFill>
                <a:latin typeface="+mn-lt"/>
                <a:cs typeface="Times New Roman" panose="02020603050405020304" pitchFamily="18" charset="0"/>
              </a:rPr>
            </a:br>
            <a:r>
              <a:rPr lang="en-US" altLang="en-US">
                <a:solidFill>
                  <a:schemeClr val="accent2">
                    <a:lumMod val="75000"/>
                  </a:schemeClr>
                </a:solidFill>
                <a:latin typeface="+mn-lt"/>
                <a:cs typeface="Times New Roman" panose="02020603050405020304" pitchFamily="18" charset="0"/>
              </a:rPr>
              <a:t>Match Requirements</a:t>
            </a:r>
          </a:p>
        </p:txBody>
      </p:sp>
      <p:sp>
        <p:nvSpPr>
          <p:cNvPr id="3" name="Content Placeholder 2">
            <a:extLst>
              <a:ext uri="{FF2B5EF4-FFF2-40B4-BE49-F238E27FC236}">
                <a16:creationId xmlns:a16="http://schemas.microsoft.com/office/drawing/2014/main" id="{B1B04056-8A7A-3A0F-FA40-62ABA64818C7}"/>
              </a:ext>
            </a:extLst>
          </p:cNvPr>
          <p:cNvSpPr>
            <a:spLocks noGrp="1"/>
          </p:cNvSpPr>
          <p:nvPr>
            <p:ph idx="1"/>
          </p:nvPr>
        </p:nvSpPr>
        <p:spPr>
          <a:xfrm>
            <a:off x="457200" y="1600200"/>
            <a:ext cx="8120743" cy="4800600"/>
          </a:xfrm>
        </p:spPr>
        <p:txBody>
          <a:bodyPr>
            <a:normAutofit fontScale="85000" lnSpcReduction="10000"/>
          </a:bodyPr>
          <a:lstStyle/>
          <a:p>
            <a:pPr marL="0" indent="0">
              <a:spcBef>
                <a:spcPts val="0"/>
              </a:spcBef>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b="1">
                <a:ea typeface="Times New Roman"/>
              </a:rPr>
              <a:t>Budget Excel Workbook (Attachment A)</a:t>
            </a:r>
            <a:endParaRPr lang="en-US" sz="2400" b="1">
              <a:latin typeface="+mj-lt"/>
              <a:ea typeface="Times New Roman"/>
            </a:endParaRP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2400">
              <a:latin typeface="+mj-lt"/>
              <a:ea typeface="Times New Roman"/>
            </a:endParaRP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rPr>
              <a:t>Applicants will be required to complete the template provided with details reflecting the proposed project’s costs. </a:t>
            </a: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rPr>
              <a:t>Those same costs will need to be transferred to the online application.</a:t>
            </a: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rPr>
              <a:t>The online application and Excel budget worksheet should reflect the same exact budget. </a:t>
            </a: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2400">
              <a:latin typeface="+mj-lt"/>
              <a:ea typeface="Times New Roman"/>
            </a:endParaRP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rPr>
              <a:t>Notes:</a:t>
            </a: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rPr>
              <a:t>State Agency applicants will be asked to use a State Agency Budget Workbook, in which they will need to select the “Object Class” for each line item. Please refer to the “Object Class” tab in the Excel Budget Worksheet for definitions and guidance. </a:t>
            </a: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2400">
              <a:latin typeface="+mj-lt"/>
              <a:ea typeface="Times New Roman"/>
              <a:cs typeface="Times New Roman" panose="02020603050405020304" pitchFamily="18" charset="0"/>
            </a:endParaRPr>
          </a:p>
          <a:p>
            <a:pPr>
              <a:spcBef>
                <a:spcPts val="0"/>
              </a:spcBef>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2400">
                <a:latin typeface="+mj-lt"/>
                <a:ea typeface="Times New Roman"/>
                <a:cs typeface="Times New Roman" panose="02020603050405020304" pitchFamily="18" charset="0"/>
              </a:rPr>
              <a:t>College and University Police Departments are instructed to use the </a:t>
            </a:r>
            <a:r>
              <a:rPr lang="en-US" sz="2400" b="1">
                <a:latin typeface="+mj-lt"/>
                <a:ea typeface="Times New Roman"/>
                <a:cs typeface="Times New Roman" panose="02020603050405020304" pitchFamily="18" charset="0"/>
              </a:rPr>
              <a:t>non-state</a:t>
            </a:r>
            <a:r>
              <a:rPr lang="en-US" sz="2400">
                <a:latin typeface="+mj-lt"/>
                <a:ea typeface="Times New Roman"/>
                <a:cs typeface="Times New Roman" panose="02020603050405020304" pitchFamily="18" charset="0"/>
              </a:rPr>
              <a:t> agency Budget Form</a:t>
            </a: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2400">
              <a:latin typeface="+mj-lt"/>
              <a:ea typeface="Times New Roman"/>
              <a:cs typeface="Times New Roman" panose="02020603050405020304" pitchFamily="18" charset="0"/>
            </a:endParaRPr>
          </a:p>
        </p:txBody>
      </p:sp>
      <p:pic>
        <p:nvPicPr>
          <p:cNvPr id="4" name="Picture 3">
            <a:extLst>
              <a:ext uri="{FF2B5EF4-FFF2-40B4-BE49-F238E27FC236}">
                <a16:creationId xmlns:a16="http://schemas.microsoft.com/office/drawing/2014/main" id="{0C3C012D-8940-32F5-7092-9A263D0C79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extLst>
      <p:ext uri="{BB962C8B-B14F-4D97-AF65-F5344CB8AC3E}">
        <p14:creationId xmlns:p14="http://schemas.microsoft.com/office/powerpoint/2010/main" val="3022267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6BA535E1-CCB1-ED24-0FEB-0F0CE231368B}"/>
              </a:ext>
            </a:extLst>
          </p:cNvPr>
          <p:cNvSpPr>
            <a:spLocks noGrp="1" noChangeArrowheads="1"/>
          </p:cNvSpPr>
          <p:nvPr>
            <p:ph type="title"/>
          </p:nvPr>
        </p:nvSpPr>
        <p:spPr>
          <a:xfrm>
            <a:off x="1676400" y="136577"/>
            <a:ext cx="6347713" cy="1320800"/>
          </a:xfrm>
        </p:spPr>
        <p:txBody>
          <a:bodyPr>
            <a:normAutofit/>
          </a:bodyPr>
          <a:lstStyle/>
          <a:p>
            <a:r>
              <a:rPr lang="en-US" altLang="en-US">
                <a:solidFill>
                  <a:schemeClr val="accent2">
                    <a:lumMod val="75000"/>
                  </a:schemeClr>
                </a:solidFill>
                <a:latin typeface="+mn-lt"/>
                <a:cs typeface="Times New Roman" panose="02020603050405020304" pitchFamily="18" charset="0"/>
              </a:rPr>
              <a:t>STOP – VAWA Budget and </a:t>
            </a:r>
            <a:br>
              <a:rPr lang="en-US" altLang="en-US">
                <a:solidFill>
                  <a:schemeClr val="accent2">
                    <a:lumMod val="75000"/>
                  </a:schemeClr>
                </a:solidFill>
                <a:latin typeface="+mn-lt"/>
                <a:cs typeface="Times New Roman" panose="02020603050405020304" pitchFamily="18" charset="0"/>
              </a:rPr>
            </a:br>
            <a:r>
              <a:rPr lang="en-US" altLang="en-US">
                <a:solidFill>
                  <a:schemeClr val="accent2">
                    <a:lumMod val="75000"/>
                  </a:schemeClr>
                </a:solidFill>
                <a:latin typeface="+mn-lt"/>
                <a:cs typeface="Times New Roman" panose="02020603050405020304" pitchFamily="18" charset="0"/>
              </a:rPr>
              <a:t>Match Requirements</a:t>
            </a:r>
          </a:p>
        </p:txBody>
      </p:sp>
      <p:sp>
        <p:nvSpPr>
          <p:cNvPr id="3" name="Content Placeholder 2">
            <a:extLst>
              <a:ext uri="{FF2B5EF4-FFF2-40B4-BE49-F238E27FC236}">
                <a16:creationId xmlns:a16="http://schemas.microsoft.com/office/drawing/2014/main" id="{13328913-D14E-23F4-F9E4-96D5979C645D}"/>
              </a:ext>
            </a:extLst>
          </p:cNvPr>
          <p:cNvSpPr>
            <a:spLocks noGrp="1"/>
          </p:cNvSpPr>
          <p:nvPr>
            <p:ph idx="1"/>
          </p:nvPr>
        </p:nvSpPr>
        <p:spPr>
          <a:xfrm>
            <a:off x="457200" y="1387803"/>
            <a:ext cx="8305800" cy="5264045"/>
          </a:xfrm>
        </p:spPr>
        <p:txBody>
          <a:bodyPr>
            <a:normAutofit fontScale="92500" lnSpcReduction="10000"/>
          </a:bodyPr>
          <a:lstStyle/>
          <a:p>
            <a:pPr marL="0" indent="0">
              <a:buFontTx/>
              <a:buNone/>
              <a:defRPr/>
            </a:pPr>
            <a:r>
              <a:rPr lang="en-US" sz="1600" b="1">
                <a:latin typeface="+mj-lt"/>
                <a:cs typeface="Times New Roman" panose="02020603050405020304" pitchFamily="18" charset="0"/>
              </a:rPr>
              <a:t>MATCH Requirement:</a:t>
            </a:r>
          </a:p>
          <a:p>
            <a:pPr marL="0" indent="0">
              <a:buFontTx/>
              <a:buNone/>
              <a:defRPr/>
            </a:pPr>
            <a:r>
              <a:rPr lang="en-US" sz="1600" b="1">
                <a:latin typeface="+mj-lt"/>
                <a:cs typeface="Times New Roman" panose="02020603050405020304" pitchFamily="18" charset="0"/>
              </a:rPr>
              <a:t>Grantees Excluded from Providing Match: Grants to Tribes and to victim service providers are not subject to this requirement. To qualify for this exclusion, victim service providers must submit their IRS Determination Letter with their application to verify their IRS 501(c)(3) status (unless they are Tribal governmental organizations or governmental rape crisis centers not in territories). </a:t>
            </a:r>
          </a:p>
          <a:p>
            <a:pPr marL="0" indent="0">
              <a:buFontTx/>
              <a:buNone/>
              <a:defRPr/>
            </a:pPr>
            <a:r>
              <a:rPr lang="en-US" sz="1600" b="1">
                <a:latin typeface="+mj-lt"/>
                <a:cs typeface="Times New Roman" panose="02020603050405020304" pitchFamily="18" charset="0"/>
              </a:rPr>
              <a:t> </a:t>
            </a:r>
            <a:endParaRPr lang="en-US" sz="1200">
              <a:latin typeface="+mj-lt"/>
              <a:ea typeface="Times New Roman"/>
            </a:endParaRPr>
          </a:p>
          <a:p>
            <a:pPr marL="0" indent="0">
              <a:spcBef>
                <a:spcPts val="0"/>
              </a:spcBef>
              <a:spcAft>
                <a:spcPts val="0"/>
              </a:spcAft>
              <a:buFontTx/>
              <a:buNone/>
              <a:defRPr/>
            </a:pPr>
            <a:r>
              <a:rPr lang="en-US" sz="1600">
                <a:latin typeface="+mj-lt"/>
                <a:ea typeface="Times New Roman"/>
              </a:rPr>
              <a:t>For all other applicants, the federal share of a VAWA STOP grant may not be more than 75% of the total costs of the project. Therefore, a 25%, non-federal, cash or in-kind match is required. </a:t>
            </a:r>
            <a:endParaRPr lang="en-US" sz="1100">
              <a:latin typeface="+mj-lt"/>
              <a:ea typeface="Times New Roman"/>
            </a:endParaRPr>
          </a:p>
          <a:p>
            <a:pPr marL="11430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1200">
              <a:latin typeface="+mj-lt"/>
              <a:ea typeface="Times New Roman"/>
            </a:endParaRP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b="1">
                <a:latin typeface="+mj-lt"/>
                <a:ea typeface="Times New Roman"/>
              </a:rPr>
              <a:t>Example: </a:t>
            </a:r>
            <a:r>
              <a:rPr lang="en-US" sz="1600">
                <a:latin typeface="+mj-lt"/>
                <a:ea typeface="Times New Roman"/>
              </a:rPr>
              <a:t>If applying for a $30,000 federal grant, the applicant must provide </a:t>
            </a:r>
            <a:r>
              <a:rPr lang="en-US" sz="1600" b="1">
                <a:latin typeface="+mj-lt"/>
                <a:ea typeface="Times New Roman"/>
              </a:rPr>
              <a:t>an additional</a:t>
            </a:r>
            <a:r>
              <a:rPr lang="en-US" sz="1600">
                <a:latin typeface="+mj-lt"/>
                <a:ea typeface="Times New Roman"/>
              </a:rPr>
              <a:t> $10,000 in matching funds ($30,000/3 = $10,000). </a:t>
            </a: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1200">
              <a:latin typeface="+mj-lt"/>
              <a:ea typeface="Times New Roman"/>
            </a:endParaRPr>
          </a:p>
          <a:p>
            <a:pPr marL="0" indent="0" algn="just">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						Federal funds =		$30,000 (75%)	</a:t>
            </a:r>
          </a:p>
          <a:p>
            <a:pPr marL="0" indent="0" algn="just">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						Match funds =	        </a:t>
            </a:r>
            <a:r>
              <a:rPr lang="en-US" sz="1600" u="sng">
                <a:latin typeface="+mj-lt"/>
                <a:ea typeface="Times New Roman"/>
              </a:rPr>
              <a:t>$10,000 (25%)</a:t>
            </a:r>
            <a:r>
              <a:rPr lang="en-US" sz="1600">
                <a:latin typeface="+mj-lt"/>
                <a:ea typeface="Times New Roman"/>
              </a:rPr>
              <a:t>	</a:t>
            </a:r>
          </a:p>
          <a:p>
            <a:pPr marL="0" indent="0" algn="just">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					</a:t>
            </a:r>
            <a:r>
              <a:rPr lang="en-US" sz="1600" b="1">
                <a:latin typeface="+mj-lt"/>
                <a:ea typeface="Times New Roman"/>
              </a:rPr>
              <a:t>Total Project Cost =		$40,000 (100%)</a:t>
            </a:r>
            <a:endParaRPr lang="en-US" sz="1600">
              <a:latin typeface="+mj-lt"/>
              <a:ea typeface="Times New Roman"/>
            </a:endParaRPr>
          </a:p>
          <a:p>
            <a:pPr marL="11430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1200">
              <a:latin typeface="+mj-lt"/>
              <a:ea typeface="Times New Roman"/>
            </a:endParaRPr>
          </a:p>
          <a:p>
            <a:pPr marL="11430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b="1">
                <a:latin typeface="+mj-lt"/>
                <a:ea typeface="Times New Roman"/>
              </a:rPr>
              <a:t>In-kind match may include:</a:t>
            </a:r>
            <a:endParaRPr lang="en-US" sz="1100" b="1">
              <a:latin typeface="+mj-lt"/>
              <a:ea typeface="Times New Roman"/>
            </a:endParaRPr>
          </a:p>
          <a:p>
            <a:pPr>
              <a:spcBef>
                <a:spcPts val="0"/>
              </a:spcBef>
              <a:spcAft>
                <a:spcPts val="0"/>
              </a:spcAft>
              <a:buFont typeface="+mj-lt"/>
              <a:buAutoNum type="arabicPeriod"/>
              <a:tabLst>
                <a:tab pos="-685800" algn="l"/>
                <a:tab pos="9144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Equipment;</a:t>
            </a:r>
            <a:endParaRPr lang="en-US" sz="1100">
              <a:latin typeface="+mj-lt"/>
              <a:ea typeface="Times New Roman"/>
            </a:endParaRPr>
          </a:p>
          <a:p>
            <a:pPr>
              <a:spcBef>
                <a:spcPts val="0"/>
              </a:spcBef>
              <a:spcAft>
                <a:spcPts val="0"/>
              </a:spcAft>
              <a:buFont typeface="+mj-lt"/>
              <a:buAutoNum type="arabicPeriod"/>
              <a:tabLst>
                <a:tab pos="-685800" algn="l"/>
                <a:tab pos="9144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Office supplies, workshop, or classroom materials;</a:t>
            </a:r>
            <a:endParaRPr lang="en-US" sz="1100">
              <a:latin typeface="+mj-lt"/>
              <a:ea typeface="Times New Roman"/>
            </a:endParaRPr>
          </a:p>
          <a:p>
            <a:pPr>
              <a:spcBef>
                <a:spcPts val="0"/>
              </a:spcBef>
              <a:spcAft>
                <a:spcPts val="0"/>
              </a:spcAft>
              <a:buFont typeface="+mj-lt"/>
              <a:buAutoNum type="arabicPeriod"/>
              <a:tabLst>
                <a:tab pos="-685800" algn="l"/>
                <a:tab pos="9144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Work space; or</a:t>
            </a:r>
            <a:endParaRPr lang="en-US" sz="1100">
              <a:latin typeface="+mj-lt"/>
              <a:ea typeface="Times New Roman"/>
            </a:endParaRPr>
          </a:p>
          <a:p>
            <a:pPr>
              <a:spcBef>
                <a:spcPts val="0"/>
              </a:spcBef>
              <a:spcAft>
                <a:spcPts val="0"/>
              </a:spcAft>
              <a:buFont typeface="+mj-lt"/>
              <a:buAutoNum type="arabicPeriod"/>
              <a:tabLst>
                <a:tab pos="-685800" algn="l"/>
                <a:tab pos="685800" algn="l"/>
                <a:tab pos="914400" algn="l"/>
                <a:tab pos="1143000" algn="l"/>
                <a:tab pos="1600200" algn="l"/>
                <a:tab pos="2057400" algn="l"/>
                <a:tab pos="2514600" algn="l"/>
                <a:tab pos="2971800" algn="l"/>
                <a:tab pos="3429000" algn="l"/>
                <a:tab pos="3886200" algn="l"/>
                <a:tab pos="4343400" algn="l"/>
                <a:tab pos="4800600" algn="l"/>
                <a:tab pos="5257800" algn="l"/>
                <a:tab pos="5486400" algn="l"/>
              </a:tabLst>
              <a:defRPr/>
            </a:pPr>
            <a:r>
              <a:rPr lang="en-US" sz="1600">
                <a:latin typeface="+mj-lt"/>
                <a:ea typeface="Times New Roman"/>
              </a:rPr>
              <a:t>Value of time contributed by professional and technical personnel and other skilled and unskilled labor if the services they provide are a necessary part of the funded project.</a:t>
            </a:r>
            <a:endParaRPr lang="en-US" sz="1100">
              <a:latin typeface="+mj-lt"/>
              <a:ea typeface="Times New Roman"/>
            </a:endParaRPr>
          </a:p>
          <a:p>
            <a:pPr marL="0" indent="0">
              <a:spcBef>
                <a:spcPts val="0"/>
              </a:spcBef>
              <a:spcAft>
                <a:spcPts val="0"/>
              </a:spcAft>
              <a:buFontTx/>
              <a:buNone/>
              <a:tabLst>
                <a:tab pos="-685800" algn="l"/>
                <a:tab pos="228600" algn="l"/>
                <a:tab pos="685800" algn="l"/>
                <a:tab pos="1143000" algn="l"/>
                <a:tab pos="1600200" algn="l"/>
                <a:tab pos="2057400" algn="l"/>
                <a:tab pos="2514600" algn="l"/>
                <a:tab pos="2971800" algn="l"/>
                <a:tab pos="3429000" algn="l"/>
                <a:tab pos="3886200" algn="l"/>
                <a:tab pos="4343400" algn="l"/>
                <a:tab pos="4800600" algn="l"/>
                <a:tab pos="5257800" algn="l"/>
                <a:tab pos="5486400" algn="l"/>
              </a:tabLst>
              <a:defRPr/>
            </a:pPr>
            <a:endParaRPr lang="en-US" sz="1800" b="1">
              <a:latin typeface="Times New Roman"/>
              <a:ea typeface="Times New Roman"/>
            </a:endParaRPr>
          </a:p>
          <a:p>
            <a:pPr marL="0" indent="0">
              <a:buFontTx/>
              <a:buNone/>
              <a:defRPr/>
            </a:pPr>
            <a:endParaRPr lang="en-US" sz="1800">
              <a:latin typeface="Times New Roman" panose="02020603050405020304" pitchFamily="18" charset="0"/>
              <a:cs typeface="Times New Roman" panose="02020603050405020304" pitchFamily="18" charset="0"/>
            </a:endParaRPr>
          </a:p>
        </p:txBody>
      </p:sp>
      <p:sp>
        <p:nvSpPr>
          <p:cNvPr id="37892" name="Slide Number Placeholder 3">
            <a:extLst>
              <a:ext uri="{FF2B5EF4-FFF2-40B4-BE49-F238E27FC236}">
                <a16:creationId xmlns:a16="http://schemas.microsoft.com/office/drawing/2014/main" id="{852D1DE6-7273-E648-9A80-41ED3E30D07A}"/>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D1674BD1-62DD-4AD2-A9BA-0A2CA75F8932}" type="slidenum">
              <a:rPr lang="en-US" altLang="en-US" sz="1600" smtClean="0"/>
              <a:pPr>
                <a:spcBef>
                  <a:spcPct val="0"/>
                </a:spcBef>
                <a:buFontTx/>
                <a:buNone/>
              </a:pPr>
              <a:t>19</a:t>
            </a:fld>
            <a:endParaRPr lang="en-US" altLang="en-US" sz="1600"/>
          </a:p>
        </p:txBody>
      </p:sp>
      <p:pic>
        <p:nvPicPr>
          <p:cNvPr id="4" name="Picture 3">
            <a:extLst>
              <a:ext uri="{FF2B5EF4-FFF2-40B4-BE49-F238E27FC236}">
                <a16:creationId xmlns:a16="http://schemas.microsoft.com/office/drawing/2014/main" id="{3697EC19-F7C4-7A55-F3EE-93DDB2862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9710-8514-FAD0-386D-A632AEC7ABE8}"/>
              </a:ext>
            </a:extLst>
          </p:cNvPr>
          <p:cNvSpPr>
            <a:spLocks noGrp="1"/>
          </p:cNvSpPr>
          <p:nvPr>
            <p:ph type="title"/>
          </p:nvPr>
        </p:nvSpPr>
        <p:spPr>
          <a:xfrm>
            <a:off x="1398143" y="280334"/>
            <a:ext cx="6347713" cy="1320800"/>
          </a:xfrm>
        </p:spPr>
        <p:txBody>
          <a:bodyPr>
            <a:normAutofit/>
          </a:bodyPr>
          <a:lstStyle/>
          <a:p>
            <a:pPr algn="ctr"/>
            <a:r>
              <a:rPr lang="en-US">
                <a:solidFill>
                  <a:schemeClr val="accent2">
                    <a:lumMod val="75000"/>
                  </a:schemeClr>
                </a:solidFill>
              </a:rPr>
              <a:t>Budget Category Highlights –Consultants/Contract</a:t>
            </a:r>
          </a:p>
        </p:txBody>
      </p:sp>
      <p:sp>
        <p:nvSpPr>
          <p:cNvPr id="3" name="Content Placeholder 2">
            <a:extLst>
              <a:ext uri="{FF2B5EF4-FFF2-40B4-BE49-F238E27FC236}">
                <a16:creationId xmlns:a16="http://schemas.microsoft.com/office/drawing/2014/main" id="{7A6F0008-8CEF-DBF3-82D4-18DA58C8251A}"/>
              </a:ext>
            </a:extLst>
          </p:cNvPr>
          <p:cNvSpPr>
            <a:spLocks noGrp="1"/>
          </p:cNvSpPr>
          <p:nvPr>
            <p:ph idx="1"/>
          </p:nvPr>
        </p:nvSpPr>
        <p:spPr/>
        <p:txBody>
          <a:bodyPr>
            <a:normAutofit fontScale="92500" lnSpcReduction="20000"/>
          </a:bodyPr>
          <a:lstStyle/>
          <a:p>
            <a:pPr marL="0" marR="0" indent="0">
              <a:spcBef>
                <a:spcPts val="0"/>
              </a:spcBef>
              <a:spcAft>
                <a:spcPts val="0"/>
              </a:spcAft>
              <a:buNone/>
            </a:pPr>
            <a:endParaRPr lang="en-US" sz="1800">
              <a:effectLst/>
              <a:ea typeface="Times New Roman" panose="02020603050405020304" pitchFamily="18" charset="0"/>
              <a:cs typeface="Book Antiqua" panose="02040602050305030304" pitchFamily="18" charset="0"/>
            </a:endParaRPr>
          </a:p>
          <a:p>
            <a:pPr marR="0">
              <a:spcBef>
                <a:spcPts val="0"/>
              </a:spcBef>
              <a:spcAft>
                <a:spcPts val="0"/>
              </a:spcAft>
              <a:buFont typeface="Wingdings" panose="05000000000000000000" pitchFamily="2" charset="2"/>
              <a:buChar char="Ø"/>
            </a:pPr>
            <a:r>
              <a:rPr lang="en-US" sz="1900">
                <a:effectLst/>
                <a:ea typeface="Times New Roman" panose="02020603050405020304" pitchFamily="18" charset="0"/>
                <a:cs typeface="Book Antiqua" panose="02040602050305030304" pitchFamily="18" charset="0"/>
              </a:rPr>
              <a:t>Contractors:</a:t>
            </a:r>
            <a:r>
              <a:rPr lang="en-US" sz="1900" spc="200">
                <a:effectLst/>
                <a:ea typeface="Times New Roman" panose="02020603050405020304" pitchFamily="18" charset="0"/>
                <a:cs typeface="Book Antiqua" panose="02040602050305030304" pitchFamily="18" charset="0"/>
              </a:rPr>
              <a:t> C</a:t>
            </a:r>
            <a:r>
              <a:rPr lang="en-US" sz="1900">
                <a:effectLst/>
                <a:ea typeface="Times New Roman" panose="02020603050405020304" pitchFamily="18" charset="0"/>
                <a:cs typeface="Book Antiqua" panose="02040602050305030304" pitchFamily="18" charset="0"/>
              </a:rPr>
              <a:t>ontractors are entities hired to provide specific goods or services to support the project, without substantial involvement in the project’s overall goals.</a:t>
            </a:r>
          </a:p>
          <a:p>
            <a:pPr marL="0" marR="0">
              <a:spcBef>
                <a:spcPts val="0"/>
              </a:spcBef>
              <a:spcAft>
                <a:spcPts val="0"/>
              </a:spcAft>
              <a:buFont typeface="Wingdings" panose="05000000000000000000" pitchFamily="2" charset="2"/>
              <a:buChar char="Ø"/>
            </a:pPr>
            <a:endParaRPr lang="en-US" sz="1900">
              <a:effectLst/>
              <a:ea typeface="Times New Roman" panose="02020603050405020304" pitchFamily="18" charset="0"/>
              <a:cs typeface="Book Antiqua" panose="02040602050305030304" pitchFamily="18" charset="0"/>
            </a:endParaRPr>
          </a:p>
          <a:p>
            <a:pPr marR="0">
              <a:spcBef>
                <a:spcPts val="0"/>
              </a:spcBef>
              <a:spcAft>
                <a:spcPts val="0"/>
              </a:spcAft>
              <a:buFont typeface="Wingdings" panose="05000000000000000000" pitchFamily="2" charset="2"/>
              <a:buChar char="Ø"/>
            </a:pPr>
            <a:r>
              <a:rPr lang="en-US" sz="1900">
                <a:effectLst/>
                <a:ea typeface="Times New Roman" panose="02020603050405020304" pitchFamily="18" charset="0"/>
                <a:cs typeface="Book Antiqua" panose="02040602050305030304" pitchFamily="18" charset="0"/>
              </a:rPr>
              <a:t>Consultants:</a:t>
            </a:r>
            <a:r>
              <a:rPr lang="en-US" sz="1900" spc="200">
                <a:effectLst/>
                <a:ea typeface="Times New Roman" panose="02020603050405020304" pitchFamily="18" charset="0"/>
                <a:cs typeface="Book Antiqua" panose="02040602050305030304" pitchFamily="18" charset="0"/>
              </a:rPr>
              <a:t> </a:t>
            </a:r>
            <a:r>
              <a:rPr lang="en-US" sz="1900" b="0" i="0">
                <a:solidFill>
                  <a:srgbClr val="474747"/>
                </a:solidFill>
                <a:effectLst/>
                <a:highlight>
                  <a:srgbClr val="FFFFFF"/>
                </a:highlight>
              </a:rPr>
              <a:t>An individual or company retained to provide professional advice or services on a project for a fee. </a:t>
            </a:r>
            <a:r>
              <a:rPr lang="en-US" sz="1900">
                <a:effectLst/>
                <a:ea typeface="Times New Roman" panose="02020603050405020304" pitchFamily="18" charset="0"/>
                <a:cs typeface="Book Antiqua" panose="02040602050305030304" pitchFamily="18" charset="0"/>
              </a:rPr>
              <a:t>The maximum rate for consultants is $650 for an eight-hour</a:t>
            </a:r>
            <a:r>
              <a:rPr lang="en-US" sz="1900" spc="80">
                <a:effectLst/>
                <a:ea typeface="Times New Roman" panose="02020603050405020304" pitchFamily="18" charset="0"/>
                <a:cs typeface="Book Antiqua" panose="02040602050305030304" pitchFamily="18" charset="0"/>
              </a:rPr>
              <a:t> </a:t>
            </a:r>
            <a:r>
              <a:rPr lang="en-US" sz="1900">
                <a:effectLst/>
                <a:ea typeface="Times New Roman" panose="02020603050405020304" pitchFamily="18" charset="0"/>
                <a:cs typeface="Book Antiqua" panose="02040602050305030304" pitchFamily="18" charset="0"/>
              </a:rPr>
              <a:t>day</a:t>
            </a:r>
            <a:r>
              <a:rPr lang="en-US" sz="1900" spc="-30">
                <a:effectLst/>
                <a:ea typeface="Times New Roman" panose="02020603050405020304" pitchFamily="18" charset="0"/>
                <a:cs typeface="Book Antiqua" panose="02040602050305030304" pitchFamily="18" charset="0"/>
              </a:rPr>
              <a:t> </a:t>
            </a:r>
            <a:r>
              <a:rPr lang="en-US" sz="1900">
                <a:effectLst/>
                <a:ea typeface="Times New Roman" panose="02020603050405020304" pitchFamily="18" charset="0"/>
                <a:cs typeface="Book Antiqua" panose="02040602050305030304" pitchFamily="18" charset="0"/>
              </a:rPr>
              <a:t>or</a:t>
            </a:r>
            <a:r>
              <a:rPr lang="en-US" sz="1900" spc="-40">
                <a:effectLst/>
                <a:ea typeface="Times New Roman" panose="02020603050405020304" pitchFamily="18" charset="0"/>
                <a:cs typeface="Book Antiqua" panose="02040602050305030304" pitchFamily="18" charset="0"/>
              </a:rPr>
              <a:t> </a:t>
            </a:r>
            <a:r>
              <a:rPr lang="en-US" sz="1900">
                <a:effectLst/>
                <a:ea typeface="Times New Roman" panose="02020603050405020304" pitchFamily="18" charset="0"/>
                <a:cs typeface="Book Antiqua" panose="02040602050305030304" pitchFamily="18" charset="0"/>
              </a:rPr>
              <a:t>$81.25</a:t>
            </a:r>
            <a:r>
              <a:rPr lang="en-US" sz="1900" spc="-35">
                <a:effectLst/>
                <a:ea typeface="Times New Roman" panose="02020603050405020304" pitchFamily="18" charset="0"/>
                <a:cs typeface="Book Antiqua" panose="02040602050305030304" pitchFamily="18" charset="0"/>
              </a:rPr>
              <a:t> </a:t>
            </a:r>
            <a:r>
              <a:rPr lang="en-US" sz="1900">
                <a:effectLst/>
                <a:ea typeface="Times New Roman" panose="02020603050405020304" pitchFamily="18" charset="0"/>
                <a:cs typeface="Book Antiqua" panose="02040602050305030304" pitchFamily="18" charset="0"/>
              </a:rPr>
              <a:t>per</a:t>
            </a:r>
            <a:r>
              <a:rPr lang="en-US" sz="1900" spc="-50">
                <a:effectLst/>
                <a:ea typeface="Times New Roman" panose="02020603050405020304" pitchFamily="18" charset="0"/>
                <a:cs typeface="Book Antiqua" panose="02040602050305030304" pitchFamily="18" charset="0"/>
              </a:rPr>
              <a:t> </a:t>
            </a:r>
            <a:r>
              <a:rPr lang="en-US" sz="1900">
                <a:effectLst/>
                <a:ea typeface="Times New Roman" panose="02020603050405020304" pitchFamily="18" charset="0"/>
                <a:cs typeface="Book Antiqua" panose="02040602050305030304" pitchFamily="18" charset="0"/>
              </a:rPr>
              <a:t>hour.</a:t>
            </a:r>
            <a:r>
              <a:rPr lang="en-US" sz="1900" spc="195">
                <a:effectLst/>
                <a:ea typeface="Times New Roman" panose="02020603050405020304" pitchFamily="18" charset="0"/>
                <a:cs typeface="Book Antiqua" panose="02040602050305030304" pitchFamily="18" charset="0"/>
              </a:rPr>
              <a:t> </a:t>
            </a:r>
          </a:p>
          <a:p>
            <a:pPr marR="0">
              <a:spcBef>
                <a:spcPts val="0"/>
              </a:spcBef>
              <a:spcAft>
                <a:spcPts val="0"/>
              </a:spcAft>
              <a:buFont typeface="Wingdings" panose="05000000000000000000" pitchFamily="2" charset="2"/>
              <a:buChar char="Ø"/>
            </a:pPr>
            <a:endParaRPr lang="en-US" sz="1900">
              <a:ea typeface="Times New Roman" panose="02020603050405020304" pitchFamily="18" charset="0"/>
              <a:cs typeface="Book Antiqua" panose="02040602050305030304" pitchFamily="18" charset="0"/>
            </a:endParaRPr>
          </a:p>
          <a:p>
            <a:pPr>
              <a:spcBef>
                <a:spcPts val="0"/>
              </a:spcBef>
              <a:buFont typeface="Wingdings" panose="05000000000000000000" pitchFamily="2" charset="2"/>
              <a:buChar char="Ø"/>
            </a:pPr>
            <a:r>
              <a:rPr lang="en-US" sz="1900">
                <a:effectLst/>
                <a:ea typeface="Times New Roman" panose="02020603050405020304" pitchFamily="18" charset="0"/>
                <a:cs typeface="Book Antiqua" panose="02040602050305030304" pitchFamily="18" charset="0"/>
              </a:rPr>
              <a:t>Subawards: A subaward is an award to an organization that receives funds to carry out a significant portion of a larger project’s goals, essentially acting as a partner in the project. Under a subaward, the award recipient transfers its responsibility to perform part of the project to another entity.</a:t>
            </a:r>
          </a:p>
          <a:p>
            <a:pPr marL="0" marR="0">
              <a:spcBef>
                <a:spcPts val="0"/>
              </a:spcBef>
              <a:spcAft>
                <a:spcPts val="0"/>
              </a:spcAft>
            </a:pPr>
            <a:endParaRPr lang="en-US" sz="1800">
              <a:effectLst/>
              <a:latin typeface="+mj-lt"/>
              <a:ea typeface="Times New Roman" panose="02020603050405020304" pitchFamily="18" charset="0"/>
              <a:cs typeface="Book Antiqua" panose="02040602050305030304" pitchFamily="18" charset="0"/>
            </a:endParaRPr>
          </a:p>
          <a:p>
            <a:endParaRPr lang="en-US"/>
          </a:p>
        </p:txBody>
      </p:sp>
      <p:pic>
        <p:nvPicPr>
          <p:cNvPr id="4" name="Picture 1">
            <a:extLst>
              <a:ext uri="{FF2B5EF4-FFF2-40B4-BE49-F238E27FC236}">
                <a16:creationId xmlns:a16="http://schemas.microsoft.com/office/drawing/2014/main" id="{85C7DEF6-FA3E-A1AC-E984-B480DD8516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201" y="497822"/>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905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157BA1-7B2F-D7B3-BD01-6719779AE74F}"/>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264893B-33B9-205D-751E-18559510E8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71E72CE-551A-C816-6BB0-4DA46BE285B7}"/>
              </a:ext>
            </a:extLst>
          </p:cNvPr>
          <p:cNvSpPr>
            <a:spLocks noGrp="1"/>
          </p:cNvSpPr>
          <p:nvPr>
            <p:ph type="title"/>
          </p:nvPr>
        </p:nvSpPr>
        <p:spPr>
          <a:xfrm>
            <a:off x="482600" y="816638"/>
            <a:ext cx="2525519" cy="5224724"/>
          </a:xfrm>
        </p:spPr>
        <p:txBody>
          <a:bodyPr anchor="ctr">
            <a:normAutofit/>
          </a:bodyPr>
          <a:lstStyle/>
          <a:p>
            <a:r>
              <a:rPr lang="en-US">
                <a:solidFill>
                  <a:schemeClr val="accent2">
                    <a:lumMod val="75000"/>
                  </a:schemeClr>
                </a:solidFill>
              </a:rPr>
              <a:t>Budget Category Highlights:</a:t>
            </a:r>
            <a:br>
              <a:rPr lang="en-US">
                <a:solidFill>
                  <a:schemeClr val="accent2">
                    <a:lumMod val="75000"/>
                  </a:schemeClr>
                </a:solidFill>
              </a:rPr>
            </a:br>
            <a:r>
              <a:rPr lang="en-US">
                <a:solidFill>
                  <a:schemeClr val="accent2">
                    <a:lumMod val="75000"/>
                  </a:schemeClr>
                </a:solidFill>
              </a:rPr>
              <a:t>Supplies/ Other</a:t>
            </a:r>
          </a:p>
        </p:txBody>
      </p:sp>
      <p:sp>
        <p:nvSpPr>
          <p:cNvPr id="3" name="Content Placeholder 2">
            <a:extLst>
              <a:ext uri="{FF2B5EF4-FFF2-40B4-BE49-F238E27FC236}">
                <a16:creationId xmlns:a16="http://schemas.microsoft.com/office/drawing/2014/main" id="{61848071-5699-BDE0-12F1-5CD25B0765A6}"/>
              </a:ext>
            </a:extLst>
          </p:cNvPr>
          <p:cNvSpPr>
            <a:spLocks noGrp="1"/>
          </p:cNvSpPr>
          <p:nvPr>
            <p:ph idx="1"/>
          </p:nvPr>
        </p:nvSpPr>
        <p:spPr>
          <a:xfrm>
            <a:off x="3490721" y="816638"/>
            <a:ext cx="4138804" cy="5224724"/>
          </a:xfrm>
        </p:spPr>
        <p:txBody>
          <a:bodyPr anchor="ctr">
            <a:normAutofit/>
          </a:bodyPr>
          <a:lstStyle/>
          <a:p>
            <a:r>
              <a:rPr lang="en-US"/>
              <a:t>Supplies</a:t>
            </a:r>
          </a:p>
          <a:p>
            <a:pPr marL="0" indent="0">
              <a:buNone/>
            </a:pPr>
            <a:r>
              <a:rPr lang="en-US"/>
              <a:t>General supplies required for project or office (laptops, pens, pencils, postage, training materials, copying paper, and other expendable items such as books, ink, etc.).</a:t>
            </a:r>
          </a:p>
          <a:p>
            <a:r>
              <a:rPr lang="en-US"/>
              <a:t>Other</a:t>
            </a:r>
          </a:p>
          <a:p>
            <a:pPr marL="0" indent="0">
              <a:buNone/>
            </a:pPr>
            <a:r>
              <a:rPr lang="en-US"/>
              <a:t>Costs in this category can include:</a:t>
            </a:r>
          </a:p>
          <a:p>
            <a:pPr lvl="1">
              <a:buFont typeface="Wingdings" panose="05000000000000000000" pitchFamily="2" charset="2"/>
              <a:buChar char="§"/>
            </a:pPr>
            <a:r>
              <a:rPr lang="en-US" sz="1800"/>
              <a:t>Direct costs such as rent, phone, printing, utilities, etc. </a:t>
            </a:r>
          </a:p>
          <a:p>
            <a:pPr lvl="1">
              <a:buFont typeface="Wingdings" panose="05000000000000000000" pitchFamily="2" charset="2"/>
              <a:buChar char="§"/>
            </a:pPr>
            <a:r>
              <a:rPr lang="en-US" sz="1800"/>
              <a:t>Support costs such as executive director's time on project, administrative staff salaries, etc.</a:t>
            </a:r>
          </a:p>
          <a:p>
            <a:pPr lvl="1">
              <a:buFont typeface="Wingdings" panose="05000000000000000000" pitchFamily="2" charset="2"/>
              <a:buChar char="§"/>
            </a:pPr>
            <a:r>
              <a:rPr lang="en-US" sz="1800">
                <a:effectLst/>
                <a:latin typeface="+mj-lt"/>
                <a:ea typeface="Times New Roman" panose="02020603050405020304" pitchFamily="18" charset="0"/>
                <a:cs typeface="Book Antiqua" panose="02040602050305030304" pitchFamily="18" charset="0"/>
              </a:rPr>
              <a:t>Direct Client Services</a:t>
            </a:r>
          </a:p>
        </p:txBody>
      </p:sp>
      <p:pic>
        <p:nvPicPr>
          <p:cNvPr id="4" name="Picture 1">
            <a:extLst>
              <a:ext uri="{FF2B5EF4-FFF2-40B4-BE49-F238E27FC236}">
                <a16:creationId xmlns:a16="http://schemas.microsoft.com/office/drawing/2014/main" id="{0C348CB0-0380-A786-2782-FA17FE67E8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378" y="479893"/>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910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990B-6162-AA4B-9BDF-2CC481592B2B}"/>
              </a:ext>
            </a:extLst>
          </p:cNvPr>
          <p:cNvSpPr>
            <a:spLocks noGrp="1"/>
          </p:cNvSpPr>
          <p:nvPr>
            <p:ph type="title"/>
          </p:nvPr>
        </p:nvSpPr>
        <p:spPr>
          <a:xfrm>
            <a:off x="927243" y="597290"/>
            <a:ext cx="6347713" cy="650850"/>
          </a:xfrm>
        </p:spPr>
        <p:txBody>
          <a:bodyPr>
            <a:normAutofit fontScale="90000"/>
          </a:bodyPr>
          <a:lstStyle/>
          <a:p>
            <a:pPr algn="ctr"/>
            <a:r>
              <a:rPr lang="en-US" sz="4000">
                <a:solidFill>
                  <a:schemeClr val="accent2">
                    <a:lumMod val="75000"/>
                  </a:schemeClr>
                </a:solidFill>
              </a:rPr>
              <a:t>Unallowable Costs</a:t>
            </a:r>
            <a:br>
              <a:rPr lang="en-US"/>
            </a:br>
            <a:endParaRPr lang="en-US"/>
          </a:p>
        </p:txBody>
      </p:sp>
      <p:sp>
        <p:nvSpPr>
          <p:cNvPr id="6" name="TextBox 5">
            <a:extLst>
              <a:ext uri="{FF2B5EF4-FFF2-40B4-BE49-F238E27FC236}">
                <a16:creationId xmlns:a16="http://schemas.microsoft.com/office/drawing/2014/main" id="{B208F445-A760-4E39-58B4-5E7A3D228DBD}"/>
              </a:ext>
            </a:extLst>
          </p:cNvPr>
          <p:cNvSpPr txBox="1"/>
          <p:nvPr/>
        </p:nvSpPr>
        <p:spPr>
          <a:xfrm>
            <a:off x="730969" y="1446658"/>
            <a:ext cx="6953693" cy="3662541"/>
          </a:xfrm>
          <a:prstGeom prst="rect">
            <a:avLst/>
          </a:prstGeom>
          <a:noFill/>
        </p:spPr>
        <p:txBody>
          <a:bodyPr wrap="square" rtlCol="0">
            <a:spAutoFit/>
          </a:bodyPr>
          <a:lstStyle/>
          <a:p>
            <a:pPr>
              <a:defRPr/>
            </a:pPr>
            <a:r>
              <a:rPr lang="en-US" altLang="en-US"/>
              <a:t>STOP VAWA funds are </a:t>
            </a:r>
            <a:r>
              <a:rPr lang="en-US" altLang="en-US" b="1"/>
              <a:t>not</a:t>
            </a:r>
            <a:r>
              <a:rPr lang="en-US" altLang="en-US"/>
              <a:t> permitted to support the following items and activities: </a:t>
            </a:r>
          </a:p>
          <a:p>
            <a:pPr>
              <a:defRPr/>
            </a:pPr>
            <a:endParaRPr lang="en-US" altLang="en-US"/>
          </a:p>
          <a:p>
            <a:pPr marL="285750" indent="-285750">
              <a:buClr>
                <a:schemeClr val="accent1"/>
              </a:buClr>
              <a:buSzPct val="80000"/>
              <a:buFont typeface="Arial" panose="020B0604020202020204" pitchFamily="34" charset="0"/>
              <a:buChar char="•"/>
              <a:defRPr/>
            </a:pPr>
            <a:r>
              <a:rPr lang="en-US" altLang="en-US"/>
              <a:t>Lobbying, except with explicit statutory authorization; </a:t>
            </a:r>
          </a:p>
          <a:p>
            <a:pPr marL="285750" indent="-285750">
              <a:buClr>
                <a:schemeClr val="accent1"/>
              </a:buClr>
              <a:buSzPct val="80000"/>
              <a:buFont typeface="Arial" panose="020B0604020202020204" pitchFamily="34" charset="0"/>
              <a:buChar char="•"/>
              <a:defRPr/>
            </a:pPr>
            <a:r>
              <a:rPr lang="en-US" altLang="en-US"/>
              <a:t>Fundraising; </a:t>
            </a:r>
          </a:p>
          <a:p>
            <a:pPr marL="285750" indent="-285750">
              <a:buClr>
                <a:schemeClr val="accent1"/>
              </a:buClr>
              <a:buSzPct val="80000"/>
              <a:buFont typeface="Arial" panose="020B0604020202020204" pitchFamily="34" charset="0"/>
              <a:buChar char="•"/>
              <a:defRPr/>
            </a:pPr>
            <a:r>
              <a:rPr lang="en-US" altLang="en-US"/>
              <a:t>Purchase of real estate property;</a:t>
            </a:r>
          </a:p>
          <a:p>
            <a:pPr marL="285750" indent="-285750">
              <a:buClr>
                <a:schemeClr val="accent1"/>
              </a:buClr>
              <a:buSzPct val="80000"/>
              <a:buFont typeface="Arial" panose="020B0604020202020204" pitchFamily="34" charset="0"/>
              <a:buChar char="•"/>
              <a:defRPr/>
            </a:pPr>
            <a:r>
              <a:rPr lang="en-US" altLang="en-US"/>
              <a:t>Physical modifications to buildings, including minor renovations (such as painting or carpeting); </a:t>
            </a:r>
          </a:p>
          <a:p>
            <a:pPr marL="285750" indent="-285750">
              <a:buClr>
                <a:schemeClr val="accent1"/>
              </a:buClr>
              <a:buSzPct val="80000"/>
              <a:buFont typeface="Arial" panose="020B0604020202020204" pitchFamily="34" charset="0"/>
              <a:buChar char="•"/>
              <a:defRPr/>
            </a:pPr>
            <a:r>
              <a:rPr lang="en-US" altLang="en-US"/>
              <a:t>Construction, office furniture; </a:t>
            </a:r>
          </a:p>
          <a:p>
            <a:pPr marL="285750" indent="-285750">
              <a:buClr>
                <a:schemeClr val="accent1"/>
              </a:buClr>
              <a:buSzPct val="80000"/>
              <a:buFont typeface="Arial" panose="020B0604020202020204" pitchFamily="34" charset="0"/>
              <a:buChar char="•"/>
              <a:defRPr/>
            </a:pPr>
            <a:r>
              <a:rPr lang="en-US" altLang="en-US"/>
              <a:t>Moving Costs; and</a:t>
            </a:r>
          </a:p>
          <a:p>
            <a:pPr marL="285750" indent="-285750">
              <a:buClr>
                <a:schemeClr val="accent1"/>
              </a:buClr>
              <a:buSzPct val="80000"/>
              <a:buFont typeface="Arial" panose="020B0604020202020204" pitchFamily="34" charset="0"/>
              <a:buChar char="•"/>
              <a:defRPr/>
            </a:pPr>
            <a:r>
              <a:rPr lang="en-US" altLang="en-US"/>
              <a:t>Food and Beverages - only allowable when they are reasonable and directly related to the provision of services to survivors. </a:t>
            </a:r>
          </a:p>
          <a:p>
            <a:pPr marL="285750" indent="-285750">
              <a:buFont typeface="Arial" panose="020B0604020202020204" pitchFamily="34" charset="0"/>
              <a:buChar char="•"/>
            </a:pPr>
            <a:endParaRPr lang="en-US" sz="1600"/>
          </a:p>
        </p:txBody>
      </p:sp>
      <p:pic>
        <p:nvPicPr>
          <p:cNvPr id="8" name="Picture 1">
            <a:extLst>
              <a:ext uri="{FF2B5EF4-FFF2-40B4-BE49-F238E27FC236}">
                <a16:creationId xmlns:a16="http://schemas.microsoft.com/office/drawing/2014/main" id="{B4687E28-9A8A-818B-39EC-FFBC307E7D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684" y="154378"/>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557FF584-2A82-3DA3-A293-A4EDCB533E1E}"/>
              </a:ext>
            </a:extLst>
          </p:cNvPr>
          <p:cNvSpPr txBox="1">
            <a:spLocks/>
          </p:cNvSpPr>
          <p:nvPr/>
        </p:nvSpPr>
        <p:spPr>
          <a:xfrm>
            <a:off x="1305787" y="5142318"/>
            <a:ext cx="5804058" cy="74814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US" sz="1800"/>
            </a:br>
            <a:r>
              <a:rPr lang="en-US" sz="1800">
                <a:solidFill>
                  <a:schemeClr val="accent2">
                    <a:lumMod val="75000"/>
                  </a:schemeClr>
                </a:solidFill>
              </a:rPr>
              <a:t>This is not an all-inclusive list.</a:t>
            </a:r>
          </a:p>
          <a:p>
            <a:pPr algn="ctr"/>
            <a:r>
              <a:rPr lang="en-US" sz="1800">
                <a:solidFill>
                  <a:schemeClr val="accent2">
                    <a:lumMod val="75000"/>
                  </a:schemeClr>
                </a:solidFill>
              </a:rPr>
              <a:t>Refer to the AGF for more details. </a:t>
            </a:r>
          </a:p>
        </p:txBody>
      </p:sp>
    </p:spTree>
    <p:extLst>
      <p:ext uri="{BB962C8B-B14F-4D97-AF65-F5344CB8AC3E}">
        <p14:creationId xmlns:p14="http://schemas.microsoft.com/office/powerpoint/2010/main" val="3798013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FF23-42AD-1C87-CE31-51E6884623AF}"/>
              </a:ext>
            </a:extLst>
          </p:cNvPr>
          <p:cNvSpPr>
            <a:spLocks noGrp="1"/>
          </p:cNvSpPr>
          <p:nvPr>
            <p:ph type="title"/>
          </p:nvPr>
        </p:nvSpPr>
        <p:spPr>
          <a:xfrm>
            <a:off x="791580" y="163281"/>
            <a:ext cx="6347713" cy="1320800"/>
          </a:xfrm>
        </p:spPr>
        <p:txBody>
          <a:bodyPr/>
          <a:lstStyle/>
          <a:p>
            <a:pPr algn="ctr"/>
            <a:r>
              <a:rPr lang="en-US">
                <a:solidFill>
                  <a:schemeClr val="accent2">
                    <a:lumMod val="75000"/>
                  </a:schemeClr>
                </a:solidFill>
              </a:rPr>
              <a:t>Submission Materials</a:t>
            </a:r>
          </a:p>
        </p:txBody>
      </p:sp>
      <p:sp>
        <p:nvSpPr>
          <p:cNvPr id="3" name="Content Placeholder 2">
            <a:extLst>
              <a:ext uri="{FF2B5EF4-FFF2-40B4-BE49-F238E27FC236}">
                <a16:creationId xmlns:a16="http://schemas.microsoft.com/office/drawing/2014/main" id="{8812D5B3-3781-28B7-4797-05C229909EC2}"/>
              </a:ext>
            </a:extLst>
          </p:cNvPr>
          <p:cNvSpPr>
            <a:spLocks noGrp="1"/>
          </p:cNvSpPr>
          <p:nvPr>
            <p:ph idx="1"/>
          </p:nvPr>
        </p:nvSpPr>
        <p:spPr>
          <a:xfrm>
            <a:off x="427617" y="1514834"/>
            <a:ext cx="3355838" cy="4480672"/>
          </a:xfrm>
        </p:spPr>
        <p:txBody>
          <a:bodyPr>
            <a:normAutofit fontScale="92500" lnSpcReduction="10000"/>
          </a:bodyPr>
          <a:lstStyle/>
          <a:p>
            <a:pPr marL="0" indent="0">
              <a:buNone/>
            </a:pPr>
            <a:r>
              <a:rPr lang="en-US" b="1"/>
              <a:t>All Applicants </a:t>
            </a:r>
          </a:p>
          <a:p>
            <a:pPr marL="0" indent="0">
              <a:buNone/>
            </a:pPr>
            <a:r>
              <a:rPr lang="en-US"/>
              <a:t>Required:</a:t>
            </a:r>
          </a:p>
          <a:p>
            <a:r>
              <a:rPr lang="en-US"/>
              <a:t>Submitted Online Application </a:t>
            </a:r>
          </a:p>
          <a:p>
            <a:r>
              <a:rPr lang="en-US"/>
              <a:t>Budget Excel Worksheet</a:t>
            </a:r>
          </a:p>
          <a:p>
            <a:pPr lvl="1"/>
            <a:r>
              <a:rPr lang="en-US"/>
              <a:t>Non-State Agency Form</a:t>
            </a:r>
          </a:p>
          <a:p>
            <a:pPr lvl="1"/>
            <a:r>
              <a:rPr lang="en-US"/>
              <a:t>State Agency Form</a:t>
            </a:r>
          </a:p>
          <a:p>
            <a:r>
              <a:rPr lang="en-US"/>
              <a:t>Risk Assessment Form</a:t>
            </a:r>
          </a:p>
          <a:p>
            <a:pPr marL="0" indent="0">
              <a:buNone/>
            </a:pPr>
            <a:r>
              <a:rPr lang="en-US"/>
              <a:t> </a:t>
            </a:r>
          </a:p>
          <a:p>
            <a:pPr marL="0" indent="0">
              <a:buNone/>
            </a:pPr>
            <a:r>
              <a:rPr lang="en-US">
                <a:solidFill>
                  <a:schemeClr val="tx1"/>
                </a:solidFill>
              </a:rPr>
              <a:t>For Review Only: </a:t>
            </a:r>
          </a:p>
          <a:p>
            <a:r>
              <a:rPr lang="en-US">
                <a:cs typeface="Times New Roman" panose="02020603050405020304" pitchFamily="18" charset="0"/>
              </a:rPr>
              <a:t>Notice of Statutory Requirement to Comply with the Confidentiality and Privacy Provisions of the Violence Against Women Act</a:t>
            </a:r>
          </a:p>
          <a:p>
            <a:endParaRPr lang="en-US"/>
          </a:p>
        </p:txBody>
      </p:sp>
      <p:pic>
        <p:nvPicPr>
          <p:cNvPr id="4" name="Picture 1">
            <a:extLst>
              <a:ext uri="{FF2B5EF4-FFF2-40B4-BE49-F238E27FC236}">
                <a16:creationId xmlns:a16="http://schemas.microsoft.com/office/drawing/2014/main" id="{55952616-4415-3323-3269-BA4259789A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75" y="163281"/>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F4848B7E-A302-5A27-F928-91435A85C9C5}"/>
              </a:ext>
            </a:extLst>
          </p:cNvPr>
          <p:cNvSpPr txBox="1">
            <a:spLocks/>
          </p:cNvSpPr>
          <p:nvPr/>
        </p:nvSpPr>
        <p:spPr>
          <a:xfrm>
            <a:off x="4190999" y="1421938"/>
            <a:ext cx="3842657" cy="5044176"/>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defRPr/>
            </a:pPr>
            <a:r>
              <a:rPr lang="en-US" b="1">
                <a:cs typeface="Times New Roman" panose="02020603050405020304" pitchFamily="18" charset="0"/>
              </a:rPr>
              <a:t>If Applicable:</a:t>
            </a:r>
          </a:p>
          <a:p>
            <a:pPr>
              <a:defRPr/>
            </a:pPr>
            <a:r>
              <a:rPr lang="en-US" b="1">
                <a:cs typeface="Times New Roman" panose="02020603050405020304" pitchFamily="18" charset="0"/>
              </a:rPr>
              <a:t>Attachment C/D</a:t>
            </a:r>
            <a:r>
              <a:rPr lang="en-US">
                <a:cs typeface="Times New Roman" panose="02020603050405020304" pitchFamily="18" charset="0"/>
              </a:rPr>
              <a:t>: Certification of Consultation/MOA with Victim Service Providers to be signed by the victim service provider partner with the court, prosecution, or law enforcement applicant</a:t>
            </a:r>
          </a:p>
          <a:p>
            <a:pPr>
              <a:defRPr/>
            </a:pPr>
            <a:r>
              <a:rPr lang="en-US" b="1">
                <a:cs typeface="Times New Roman" panose="02020603050405020304" pitchFamily="18" charset="0"/>
              </a:rPr>
              <a:t>Attachment E</a:t>
            </a:r>
            <a:r>
              <a:rPr lang="en-US">
                <a:cs typeface="Times New Roman" panose="02020603050405020304" pitchFamily="18" charset="0"/>
              </a:rPr>
              <a:t>: Certification Letter for Applicants Proposing to Provide Legal Assistance </a:t>
            </a:r>
          </a:p>
          <a:p>
            <a:pPr>
              <a:defRPr/>
            </a:pPr>
            <a:r>
              <a:rPr lang="en-US" b="1">
                <a:cs typeface="Times New Roman" panose="02020603050405020304" pitchFamily="18" charset="0"/>
              </a:rPr>
              <a:t>Federally Approved Indirect Cost Rate</a:t>
            </a:r>
            <a:r>
              <a:rPr lang="en-US">
                <a:cs typeface="Times New Roman" panose="02020603050405020304" pitchFamily="18" charset="0"/>
              </a:rPr>
              <a:t>: Required for all State Agency applicants; other applicants need to provide if indirect costs are included in the budget</a:t>
            </a:r>
          </a:p>
          <a:p>
            <a:pPr>
              <a:defRPr/>
            </a:pPr>
            <a:r>
              <a:rPr lang="en-US" b="1">
                <a:cs typeface="Times New Roman" panose="02020603050405020304" pitchFamily="18" charset="0"/>
              </a:rPr>
              <a:t>Fringe Rate Agreement/Breakdown:</a:t>
            </a:r>
            <a:r>
              <a:rPr lang="en-US">
                <a:cs typeface="Times New Roman" panose="02020603050405020304" pitchFamily="18" charset="0"/>
              </a:rPr>
              <a:t> Required if fringe costs are included in budget</a:t>
            </a:r>
          </a:p>
          <a:p>
            <a:pPr>
              <a:defRPr/>
            </a:pPr>
            <a:r>
              <a:rPr lang="en-US" b="1">
                <a:cs typeface="Times New Roman" panose="02020603050405020304" pitchFamily="18" charset="0"/>
              </a:rPr>
              <a:t>IRS Letter of Determination for 501(c)(3) nonprofit applicants</a:t>
            </a:r>
            <a:endParaRPr lang="en-US">
              <a:cs typeface="Times New Roman" panose="02020603050405020304" pitchFamily="18" charset="0"/>
            </a:endParaRPr>
          </a:p>
          <a:p>
            <a:endParaRPr lang="en-US"/>
          </a:p>
        </p:txBody>
      </p:sp>
      <p:cxnSp>
        <p:nvCxnSpPr>
          <p:cNvPr id="7" name="Straight Connector 6">
            <a:extLst>
              <a:ext uri="{FF2B5EF4-FFF2-40B4-BE49-F238E27FC236}">
                <a16:creationId xmlns:a16="http://schemas.microsoft.com/office/drawing/2014/main" id="{F80FC6BB-1C34-2290-7FDF-1F64E76EF569}"/>
              </a:ext>
            </a:extLst>
          </p:cNvPr>
          <p:cNvCxnSpPr>
            <a:cxnSpLocks/>
          </p:cNvCxnSpPr>
          <p:nvPr/>
        </p:nvCxnSpPr>
        <p:spPr>
          <a:xfrm>
            <a:off x="3875453" y="1759682"/>
            <a:ext cx="89984" cy="39909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331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0FA2535-5078-DDE3-3F23-A1828DCCC100}"/>
              </a:ext>
            </a:extLst>
          </p:cNvPr>
          <p:cNvSpPr>
            <a:spLocks noGrp="1" noChangeArrowheads="1"/>
          </p:cNvSpPr>
          <p:nvPr>
            <p:ph type="title"/>
          </p:nvPr>
        </p:nvSpPr>
        <p:spPr>
          <a:xfrm>
            <a:off x="1524000" y="482888"/>
            <a:ext cx="6347713" cy="1320800"/>
          </a:xfrm>
        </p:spPr>
        <p:txBody>
          <a:bodyPr/>
          <a:lstStyle/>
          <a:p>
            <a:r>
              <a:rPr lang="en-US" altLang="en-US">
                <a:solidFill>
                  <a:schemeClr val="accent2">
                    <a:lumMod val="75000"/>
                  </a:schemeClr>
                </a:solidFill>
              </a:rPr>
              <a:t>Subrecipient Requirements </a:t>
            </a:r>
          </a:p>
        </p:txBody>
      </p:sp>
      <p:sp>
        <p:nvSpPr>
          <p:cNvPr id="27651" name="Content Placeholder 2">
            <a:extLst>
              <a:ext uri="{FF2B5EF4-FFF2-40B4-BE49-F238E27FC236}">
                <a16:creationId xmlns:a16="http://schemas.microsoft.com/office/drawing/2014/main" id="{E38AFC49-7BB6-0A23-550B-774F935EAD13}"/>
              </a:ext>
            </a:extLst>
          </p:cNvPr>
          <p:cNvSpPr>
            <a:spLocks noGrp="1" noChangeArrowheads="1"/>
          </p:cNvSpPr>
          <p:nvPr>
            <p:ph idx="1"/>
          </p:nvPr>
        </p:nvSpPr>
        <p:spPr>
          <a:xfrm>
            <a:off x="533400" y="1447800"/>
            <a:ext cx="8153400" cy="5410200"/>
          </a:xfrm>
        </p:spPr>
        <p:txBody>
          <a:bodyPr>
            <a:normAutofit/>
          </a:bodyPr>
          <a:lstStyle/>
          <a:p>
            <a:pPr marL="0" indent="0" eaLnBrk="1" hangingPunct="1">
              <a:lnSpc>
                <a:spcPct val="90000"/>
              </a:lnSpc>
              <a:buNone/>
            </a:pPr>
            <a:endParaRPr lang="en-US" altLang="en-US" sz="2000">
              <a:latin typeface="+mj-lt"/>
              <a:cs typeface="Times New Roman" panose="02020603050405020304" pitchFamily="18" charset="0"/>
            </a:endParaRPr>
          </a:p>
          <a:p>
            <a:pPr marL="0" indent="0" eaLnBrk="1" hangingPunct="1">
              <a:lnSpc>
                <a:spcPct val="90000"/>
              </a:lnSpc>
              <a:buNone/>
            </a:pPr>
            <a:r>
              <a:rPr lang="en-US" altLang="en-US" sz="2000">
                <a:latin typeface="+mj-lt"/>
                <a:cs typeface="Times New Roman" panose="02020603050405020304" pitchFamily="18" charset="0"/>
              </a:rPr>
              <a:t>All award recipients will be required to sign and agree to all state and federal award conditions upon award notification.</a:t>
            </a:r>
          </a:p>
          <a:p>
            <a:pPr marL="0" indent="0" eaLnBrk="1" hangingPunct="1">
              <a:lnSpc>
                <a:spcPct val="90000"/>
              </a:lnSpc>
              <a:buNone/>
            </a:pPr>
            <a:endParaRPr lang="en-US" altLang="en-US" sz="2000">
              <a:latin typeface="+mj-lt"/>
              <a:cs typeface="Times New Roman" panose="02020603050405020304" pitchFamily="18" charset="0"/>
            </a:endParaRPr>
          </a:p>
          <a:p>
            <a:pPr marL="0" indent="0" eaLnBrk="1" hangingPunct="1">
              <a:lnSpc>
                <a:spcPct val="90000"/>
              </a:lnSpc>
              <a:buNone/>
            </a:pPr>
            <a:r>
              <a:rPr lang="en-US" altLang="en-US" sz="2000">
                <a:latin typeface="+mj-lt"/>
                <a:cs typeface="Times New Roman" panose="02020603050405020304" pitchFamily="18" charset="0"/>
              </a:rPr>
              <a:t>Sample below:</a:t>
            </a:r>
          </a:p>
          <a:p>
            <a:pPr eaLnBrk="1" hangingPunct="1">
              <a:lnSpc>
                <a:spcPct val="90000"/>
              </a:lnSpc>
            </a:pPr>
            <a:r>
              <a:rPr lang="en-US" altLang="en-US" sz="2000">
                <a:latin typeface="+mj-lt"/>
                <a:cs typeface="Times New Roman" panose="02020603050405020304" pitchFamily="18" charset="0"/>
              </a:rPr>
              <a:t>Sub-recipients must protect the confidentiality and privacy of persons receiving services. </a:t>
            </a:r>
          </a:p>
          <a:p>
            <a:r>
              <a:rPr lang="en-US" altLang="en-US" sz="2000">
                <a:latin typeface="+mj-lt"/>
                <a:cs typeface="Times New Roman" panose="02020603050405020304" pitchFamily="18" charset="0"/>
              </a:rPr>
              <a:t>Supplanting of funds is prohibited. Funds for projects and services provided through this grant are intended to supplement, not supplant, other state or local funding sources. </a:t>
            </a:r>
          </a:p>
          <a:p>
            <a:r>
              <a:rPr lang="en-US" sz="2000">
                <a:solidFill>
                  <a:schemeClr val="tx1"/>
                </a:solidFill>
              </a:rPr>
              <a:t>Sub-recipients of DOJ grant awards must comply with applicable federal civil rights laws and regulations.</a:t>
            </a:r>
          </a:p>
          <a:p>
            <a:pPr marL="0" indent="0">
              <a:buNone/>
            </a:pPr>
            <a:r>
              <a:rPr lang="en-US" altLang="en-US" sz="1100" b="1">
                <a:solidFill>
                  <a:schemeClr val="tx1"/>
                </a:solidFill>
                <a:latin typeface="+mj-lt"/>
              </a:rPr>
              <a:t>						Please refer to AGF for more details</a:t>
            </a:r>
            <a:endParaRPr lang="en-US" altLang="en-US" sz="1100" b="1">
              <a:latin typeface="+mj-lt"/>
            </a:endParaRPr>
          </a:p>
        </p:txBody>
      </p:sp>
      <p:pic>
        <p:nvPicPr>
          <p:cNvPr id="3" name="Picture 2">
            <a:extLst>
              <a:ext uri="{FF2B5EF4-FFF2-40B4-BE49-F238E27FC236}">
                <a16:creationId xmlns:a16="http://schemas.microsoft.com/office/drawing/2014/main" id="{8A9AF58D-B19A-D9E1-2802-F063F5240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3A338-2F60-AA18-1544-AB6C2B6DC91A}"/>
            </a:ext>
          </a:extLst>
        </p:cNvPr>
        <p:cNvGrpSpPr/>
        <p:nvPr/>
      </p:nvGrpSpPr>
      <p:grpSpPr>
        <a:xfrm>
          <a:off x="0" y="0"/>
          <a:ext cx="0" cy="0"/>
          <a:chOff x="0" y="0"/>
          <a:chExt cx="0" cy="0"/>
        </a:xfrm>
      </p:grpSpPr>
      <p:sp>
        <p:nvSpPr>
          <p:cNvPr id="46082" name="Rectangle 2">
            <a:extLst>
              <a:ext uri="{FF2B5EF4-FFF2-40B4-BE49-F238E27FC236}">
                <a16:creationId xmlns:a16="http://schemas.microsoft.com/office/drawing/2014/main" id="{54025AF5-5A51-4C5E-3796-266B7E55080F}"/>
              </a:ext>
            </a:extLst>
          </p:cNvPr>
          <p:cNvSpPr>
            <a:spLocks noGrp="1" noChangeArrowheads="1"/>
          </p:cNvSpPr>
          <p:nvPr>
            <p:ph type="title"/>
          </p:nvPr>
        </p:nvSpPr>
        <p:spPr>
          <a:xfrm>
            <a:off x="1752600" y="365123"/>
            <a:ext cx="6347713" cy="791254"/>
          </a:xfrm>
        </p:spPr>
        <p:txBody>
          <a:bodyPr>
            <a:normAutofit/>
          </a:bodyPr>
          <a:lstStyle/>
          <a:p>
            <a:pPr eaLnBrk="1" hangingPunct="1"/>
            <a:r>
              <a:rPr lang="en-US" altLang="en-US">
                <a:solidFill>
                  <a:schemeClr val="accent2">
                    <a:lumMod val="75000"/>
                  </a:schemeClr>
                </a:solidFill>
                <a:latin typeface="+mn-lt"/>
              </a:rPr>
              <a:t>Application Review </a:t>
            </a:r>
          </a:p>
        </p:txBody>
      </p:sp>
      <p:sp>
        <p:nvSpPr>
          <p:cNvPr id="46083" name="Slide Number Placeholder 5">
            <a:extLst>
              <a:ext uri="{FF2B5EF4-FFF2-40B4-BE49-F238E27FC236}">
                <a16:creationId xmlns:a16="http://schemas.microsoft.com/office/drawing/2014/main" id="{3D2C3DC7-9982-763E-7269-BD48CD9D3E73}"/>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accent2"/>
                </a:solidFill>
                <a:latin typeface="Lucida Sans" panose="020B0602030504020204" pitchFamily="34" charset="0"/>
              </a:defRPr>
            </a:lvl1pPr>
            <a:lvl2pPr marL="742950" indent="-285750">
              <a:spcBef>
                <a:spcPct val="20000"/>
              </a:spcBef>
              <a:buChar char="–"/>
              <a:defRPr sz="2800">
                <a:solidFill>
                  <a:schemeClr val="accent2"/>
                </a:solidFill>
                <a:latin typeface="Lucida Sans" panose="020B0602030504020204" pitchFamily="34" charset="0"/>
              </a:defRPr>
            </a:lvl2pPr>
            <a:lvl3pPr marL="1143000" indent="-228600">
              <a:spcBef>
                <a:spcPct val="20000"/>
              </a:spcBef>
              <a:buChar char="•"/>
              <a:defRPr sz="2400">
                <a:solidFill>
                  <a:schemeClr val="accent2"/>
                </a:solidFill>
                <a:latin typeface="Lucida Sans" panose="020B0602030504020204" pitchFamily="34" charset="0"/>
              </a:defRPr>
            </a:lvl3pPr>
            <a:lvl4pPr marL="1600200" indent="-228600">
              <a:spcBef>
                <a:spcPct val="20000"/>
              </a:spcBef>
              <a:buChar char="–"/>
              <a:defRPr sz="2000">
                <a:solidFill>
                  <a:schemeClr val="accent2"/>
                </a:solidFill>
                <a:latin typeface="Lucida Sans" panose="020B0602030504020204" pitchFamily="34" charset="0"/>
              </a:defRPr>
            </a:lvl4pPr>
            <a:lvl5pPr marL="2057400" indent="-228600">
              <a:spcBef>
                <a:spcPct val="20000"/>
              </a:spcBef>
              <a:buChar char="»"/>
              <a:defRPr sz="2000">
                <a:solidFill>
                  <a:schemeClr val="accent2"/>
                </a:solidFill>
                <a:latin typeface="Lucida Sans" panose="020B0602030504020204" pitchFamily="34" charset="0"/>
              </a:defRPr>
            </a:lvl5pPr>
            <a:lvl6pPr marL="2514600" indent="-228600" eaLnBrk="0" fontAlgn="base" hangingPunct="0">
              <a:spcBef>
                <a:spcPct val="20000"/>
              </a:spcBef>
              <a:spcAft>
                <a:spcPct val="0"/>
              </a:spcAft>
              <a:buChar char="»"/>
              <a:defRPr sz="2000">
                <a:solidFill>
                  <a:schemeClr val="accent2"/>
                </a:solidFill>
                <a:latin typeface="Lucida Sans" panose="020B0602030504020204" pitchFamily="34" charset="0"/>
              </a:defRPr>
            </a:lvl6pPr>
            <a:lvl7pPr marL="2971800" indent="-228600" eaLnBrk="0" fontAlgn="base" hangingPunct="0">
              <a:spcBef>
                <a:spcPct val="20000"/>
              </a:spcBef>
              <a:spcAft>
                <a:spcPct val="0"/>
              </a:spcAft>
              <a:buChar char="»"/>
              <a:defRPr sz="2000">
                <a:solidFill>
                  <a:schemeClr val="accent2"/>
                </a:solidFill>
                <a:latin typeface="Lucida Sans" panose="020B0602030504020204" pitchFamily="34" charset="0"/>
              </a:defRPr>
            </a:lvl7pPr>
            <a:lvl8pPr marL="3429000" indent="-228600" eaLnBrk="0" fontAlgn="base" hangingPunct="0">
              <a:spcBef>
                <a:spcPct val="20000"/>
              </a:spcBef>
              <a:spcAft>
                <a:spcPct val="0"/>
              </a:spcAft>
              <a:buChar char="»"/>
              <a:defRPr sz="2000">
                <a:solidFill>
                  <a:schemeClr val="accent2"/>
                </a:solidFill>
                <a:latin typeface="Lucida Sans" panose="020B0602030504020204" pitchFamily="34" charset="0"/>
              </a:defRPr>
            </a:lvl8pPr>
            <a:lvl9pPr marL="3886200" indent="-228600" eaLnBrk="0" fontAlgn="base" hangingPunct="0">
              <a:spcBef>
                <a:spcPct val="20000"/>
              </a:spcBef>
              <a:spcAft>
                <a:spcPct val="0"/>
              </a:spcAft>
              <a:buChar char="»"/>
              <a:defRPr sz="2000">
                <a:solidFill>
                  <a:schemeClr val="accent2"/>
                </a:solidFill>
                <a:latin typeface="Lucida Sans" panose="020B0602030504020204" pitchFamily="34" charset="0"/>
              </a:defRPr>
            </a:lvl9pPr>
          </a:lstStyle>
          <a:p>
            <a:pPr>
              <a:spcBef>
                <a:spcPct val="0"/>
              </a:spcBef>
              <a:buFontTx/>
              <a:buNone/>
            </a:pPr>
            <a:fld id="{A535B3B7-AA00-47B7-8C90-AFACF8C7AB96}" type="slidenum">
              <a:rPr lang="en-US" altLang="en-US" sz="1600" smtClean="0"/>
              <a:pPr>
                <a:spcBef>
                  <a:spcPct val="0"/>
                </a:spcBef>
                <a:buFontTx/>
                <a:buNone/>
              </a:pPr>
              <a:t>25</a:t>
            </a:fld>
            <a:endParaRPr lang="en-US" altLang="en-US" sz="1600"/>
          </a:p>
        </p:txBody>
      </p:sp>
      <p:pic>
        <p:nvPicPr>
          <p:cNvPr id="4" name="Picture 3">
            <a:extLst>
              <a:ext uri="{FF2B5EF4-FFF2-40B4-BE49-F238E27FC236}">
                <a16:creationId xmlns:a16="http://schemas.microsoft.com/office/drawing/2014/main" id="{7B0C3284-5887-4341-EBC3-21B935723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6152"/>
            <a:ext cx="1446436" cy="1181651"/>
          </a:xfrm>
          <a:prstGeom prst="rect">
            <a:avLst/>
          </a:prstGeom>
        </p:spPr>
      </p:pic>
      <p:sp>
        <p:nvSpPr>
          <p:cNvPr id="6" name="TextBox 5">
            <a:extLst>
              <a:ext uri="{FF2B5EF4-FFF2-40B4-BE49-F238E27FC236}">
                <a16:creationId xmlns:a16="http://schemas.microsoft.com/office/drawing/2014/main" id="{E65F3237-24E5-4CC6-A9FD-3E13A75F28A7}"/>
              </a:ext>
            </a:extLst>
          </p:cNvPr>
          <p:cNvSpPr txBox="1"/>
          <p:nvPr/>
        </p:nvSpPr>
        <p:spPr>
          <a:xfrm>
            <a:off x="713395" y="1387803"/>
            <a:ext cx="7386918" cy="4801314"/>
          </a:xfrm>
          <a:prstGeom prst="rect">
            <a:avLst/>
          </a:prstGeom>
          <a:noFill/>
        </p:spPr>
        <p:txBody>
          <a:bodyPr wrap="square">
            <a:spAutoFit/>
          </a:bodyPr>
          <a:lstStyle/>
          <a:p>
            <a:r>
              <a:rPr lang="en-US"/>
              <a:t>All applications will be reviewed on following: </a:t>
            </a:r>
          </a:p>
          <a:p>
            <a:r>
              <a:rPr lang="en-US"/>
              <a:t>  </a:t>
            </a:r>
          </a:p>
          <a:p>
            <a:pPr lvl="0"/>
            <a:r>
              <a:rPr lang="en-US" b="1"/>
              <a:t>Applicant/Project Information</a:t>
            </a:r>
            <a:r>
              <a:rPr lang="en-US"/>
              <a:t> (5 points)</a:t>
            </a:r>
          </a:p>
          <a:p>
            <a:pPr lvl="0" fontAlgn="base"/>
            <a:r>
              <a:rPr lang="en-US" b="1"/>
              <a:t>Needs Assessment</a:t>
            </a:r>
            <a:r>
              <a:rPr lang="en-US"/>
              <a:t> (20 points)</a:t>
            </a:r>
          </a:p>
          <a:p>
            <a:pPr lvl="0" fontAlgn="base"/>
            <a:r>
              <a:rPr lang="en-US" b="1"/>
              <a:t>Program Description</a:t>
            </a:r>
            <a:r>
              <a:rPr lang="en-US"/>
              <a:t> (25 points) </a:t>
            </a:r>
          </a:p>
          <a:p>
            <a:pPr lvl="1" fontAlgn="base"/>
            <a:r>
              <a:rPr lang="en-US"/>
              <a:t>Law Enforcement/Prosecution Applicants must also address additional questions about implementation of relevant guidelines, resources, and confidentiality requirements. </a:t>
            </a:r>
          </a:p>
          <a:p>
            <a:pPr lvl="0"/>
            <a:r>
              <a:rPr lang="en-US" b="1"/>
              <a:t>Project Goals, Objectives, Activities, Timeline, and Performance Measures</a:t>
            </a:r>
            <a:r>
              <a:rPr lang="en-US"/>
              <a:t> (25 points)</a:t>
            </a:r>
          </a:p>
          <a:p>
            <a:pPr lvl="0"/>
            <a:r>
              <a:rPr lang="en-US" b="1"/>
              <a:t>Reasonable and Cost-Effective Budget</a:t>
            </a:r>
            <a:r>
              <a:rPr lang="en-US"/>
              <a:t> (25 points)</a:t>
            </a:r>
          </a:p>
          <a:p>
            <a:pPr lvl="0"/>
            <a:endParaRPr lang="en-US"/>
          </a:p>
          <a:p>
            <a:r>
              <a:rPr lang="en-US"/>
              <a:t>In addition to the reviewer scores, other factors that are taken into consideration when making award decisions are: </a:t>
            </a:r>
          </a:p>
          <a:p>
            <a:pPr marL="285750" indent="-285750">
              <a:buFont typeface="Arial" panose="020B0604020202020204" pitchFamily="34" charset="0"/>
              <a:buChar char="•"/>
            </a:pPr>
            <a:r>
              <a:rPr lang="en-US"/>
              <a:t>past performance of a previous STOP VAWA funding recipient</a:t>
            </a:r>
          </a:p>
          <a:p>
            <a:pPr marL="285750" indent="-285750">
              <a:buFont typeface="Arial" panose="020B0604020202020204" pitchFamily="34" charset="0"/>
              <a:buChar char="•"/>
            </a:pPr>
            <a:r>
              <a:rPr lang="en-US"/>
              <a:t>geographic location of services</a:t>
            </a:r>
          </a:p>
          <a:p>
            <a:pPr marL="285750" indent="-285750">
              <a:buFont typeface="Arial" panose="020B0604020202020204" pitchFamily="34" charset="0"/>
              <a:buChar char="•"/>
            </a:pPr>
            <a:r>
              <a:rPr lang="en-US"/>
              <a:t>overall cost effectiveness of the project being proposed </a:t>
            </a:r>
          </a:p>
        </p:txBody>
      </p:sp>
      <p:cxnSp>
        <p:nvCxnSpPr>
          <p:cNvPr id="3" name="Straight Connector 2">
            <a:extLst>
              <a:ext uri="{FF2B5EF4-FFF2-40B4-BE49-F238E27FC236}">
                <a16:creationId xmlns:a16="http://schemas.microsoft.com/office/drawing/2014/main" id="{5CF8D181-C1B0-2050-ABB2-C036959EC68D}"/>
              </a:ext>
            </a:extLst>
          </p:cNvPr>
          <p:cNvCxnSpPr>
            <a:cxnSpLocks/>
          </p:cNvCxnSpPr>
          <p:nvPr/>
        </p:nvCxnSpPr>
        <p:spPr>
          <a:xfrm>
            <a:off x="1752600" y="4590987"/>
            <a:ext cx="426856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509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15EC-BEB4-8470-6E8A-2397AC2D8FF3}"/>
              </a:ext>
            </a:extLst>
          </p:cNvPr>
          <p:cNvSpPr>
            <a:spLocks noGrp="1"/>
          </p:cNvSpPr>
          <p:nvPr>
            <p:ph type="title"/>
          </p:nvPr>
        </p:nvSpPr>
        <p:spPr>
          <a:xfrm>
            <a:off x="476249" y="638175"/>
            <a:ext cx="7248526" cy="954682"/>
          </a:xfrm>
        </p:spPr>
        <p:txBody>
          <a:bodyPr>
            <a:normAutofit/>
          </a:bodyPr>
          <a:lstStyle/>
          <a:p>
            <a:pPr algn="ctr"/>
            <a:r>
              <a:rPr lang="en-US">
                <a:solidFill>
                  <a:schemeClr val="accent2">
                    <a:lumMod val="75000"/>
                  </a:schemeClr>
                </a:solidFill>
              </a:rPr>
              <a:t>Helpful Tips</a:t>
            </a:r>
          </a:p>
        </p:txBody>
      </p:sp>
      <p:graphicFrame>
        <p:nvGraphicFramePr>
          <p:cNvPr id="6" name="Content Placeholder 2">
            <a:extLst>
              <a:ext uri="{FF2B5EF4-FFF2-40B4-BE49-F238E27FC236}">
                <a16:creationId xmlns:a16="http://schemas.microsoft.com/office/drawing/2014/main" id="{1A274E4D-8D64-A2FF-FA3C-96278EC782F4}"/>
              </a:ext>
            </a:extLst>
          </p:cNvPr>
          <p:cNvGraphicFramePr>
            <a:graphicFrameLocks noGrp="1"/>
          </p:cNvGraphicFramePr>
          <p:nvPr>
            <p:ph idx="1"/>
            <p:extLst>
              <p:ext uri="{D42A27DB-BD31-4B8C-83A1-F6EECF244321}">
                <p14:modId xmlns:p14="http://schemas.microsoft.com/office/powerpoint/2010/main" val="1594457600"/>
              </p:ext>
            </p:extLst>
          </p:nvPr>
        </p:nvGraphicFramePr>
        <p:xfrm>
          <a:off x="408373" y="1592857"/>
          <a:ext cx="6634664" cy="4874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1">
            <a:extLst>
              <a:ext uri="{FF2B5EF4-FFF2-40B4-BE49-F238E27FC236}">
                <a16:creationId xmlns:a16="http://schemas.microsoft.com/office/drawing/2014/main" id="{2EC90342-2E20-83DB-D84A-0A03D4B490F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2410" y="229691"/>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702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0D06D-CB4C-52BC-667C-F01A8C8F3DF5}"/>
              </a:ext>
            </a:extLst>
          </p:cNvPr>
          <p:cNvSpPr>
            <a:spLocks noGrp="1"/>
          </p:cNvSpPr>
          <p:nvPr>
            <p:ph type="title"/>
          </p:nvPr>
        </p:nvSpPr>
        <p:spPr/>
        <p:txBody>
          <a:bodyPr/>
          <a:lstStyle/>
          <a:p>
            <a:pPr algn="ctr"/>
            <a:r>
              <a:rPr lang="en-US" sz="3600">
                <a:solidFill>
                  <a:schemeClr val="accent2">
                    <a:lumMod val="75000"/>
                  </a:schemeClr>
                </a:solidFill>
              </a:rPr>
              <a:t>Helpful </a:t>
            </a:r>
            <a:r>
              <a:rPr lang="en-US">
                <a:solidFill>
                  <a:schemeClr val="accent2">
                    <a:lumMod val="75000"/>
                  </a:schemeClr>
                </a:solidFill>
              </a:rPr>
              <a:t>Tips</a:t>
            </a:r>
          </a:p>
        </p:txBody>
      </p:sp>
      <p:graphicFrame>
        <p:nvGraphicFramePr>
          <p:cNvPr id="6" name="Content Placeholder 2">
            <a:extLst>
              <a:ext uri="{FF2B5EF4-FFF2-40B4-BE49-F238E27FC236}">
                <a16:creationId xmlns:a16="http://schemas.microsoft.com/office/drawing/2014/main" id="{F7F82F78-0456-6D08-0A94-86C581C9C002}"/>
              </a:ext>
            </a:extLst>
          </p:cNvPr>
          <p:cNvGraphicFramePr>
            <a:graphicFrameLocks noGrp="1"/>
          </p:cNvGraphicFramePr>
          <p:nvPr>
            <p:ph idx="1"/>
            <p:extLst>
              <p:ext uri="{D42A27DB-BD31-4B8C-83A1-F6EECF244321}">
                <p14:modId xmlns:p14="http://schemas.microsoft.com/office/powerpoint/2010/main" val="1282364248"/>
              </p:ext>
            </p:extLst>
          </p:nvPr>
        </p:nvGraphicFramePr>
        <p:xfrm>
          <a:off x="355106" y="1488613"/>
          <a:ext cx="7722093" cy="4974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1">
            <a:extLst>
              <a:ext uri="{FF2B5EF4-FFF2-40B4-BE49-F238E27FC236}">
                <a16:creationId xmlns:a16="http://schemas.microsoft.com/office/drawing/2014/main" id="{C7731A14-CE9E-3283-51A6-7CCA6050012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612" y="166687"/>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378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0484" y="390530"/>
            <a:ext cx="4878127" cy="1173052"/>
          </a:xfrm>
        </p:spPr>
        <p:txBody>
          <a:bodyPr vert="horz" lIns="91440" tIns="45720" rIns="91440" bIns="45720" rtlCol="0" anchor="t">
            <a:normAutofit/>
          </a:bodyPr>
          <a:lstStyle/>
          <a:p>
            <a:pPr marL="0" indent="0" algn="ctr">
              <a:buNone/>
            </a:pPr>
            <a:r>
              <a:rPr lang="en-US" sz="3600">
                <a:solidFill>
                  <a:schemeClr val="accent2">
                    <a:lumMod val="75000"/>
                  </a:schemeClr>
                </a:solidFill>
              </a:rPr>
              <a:t>Key Dates</a:t>
            </a:r>
          </a:p>
        </p:txBody>
      </p:sp>
      <p:sp>
        <p:nvSpPr>
          <p:cNvPr id="4" name="Slide Number Placeholder 3"/>
          <p:cNvSpPr>
            <a:spLocks noGrp="1"/>
          </p:cNvSpPr>
          <p:nvPr>
            <p:ph type="sldNum" sz="quarter" idx="12"/>
          </p:nvPr>
        </p:nvSpPr>
        <p:spPr/>
        <p:txBody>
          <a:bodyPr/>
          <a:lstStyle/>
          <a:p>
            <a:pPr>
              <a:defRPr/>
            </a:pPr>
            <a:fld id="{B0F77BEA-3E3B-486D-96E2-EC94322E2CDF}" type="slidenum">
              <a:rPr lang="en-US" smtClean="0">
                <a:solidFill>
                  <a:srgbClr val="D1D1EF"/>
                </a:solidFill>
              </a:rPr>
              <a:pPr>
                <a:defRPr/>
              </a:pPr>
              <a:t>28</a:t>
            </a:fld>
            <a:endParaRPr lang="en-US">
              <a:solidFill>
                <a:srgbClr val="D1D1EF"/>
              </a:solidFill>
            </a:endParaRPr>
          </a:p>
        </p:txBody>
      </p:sp>
      <p:pic>
        <p:nvPicPr>
          <p:cNvPr id="2050" name="Picture 1">
            <a:extLst>
              <a:ext uri="{FF2B5EF4-FFF2-40B4-BE49-F238E27FC236}">
                <a16:creationId xmlns:a16="http://schemas.microsoft.com/office/drawing/2014/main" id="{9B0056C5-0152-44A4-8692-E51777AD9E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70787"/>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DDD0E48-7300-4623-842C-5247A5254F52}"/>
              </a:ext>
            </a:extLst>
          </p:cNvPr>
          <p:cNvSpPr txBox="1"/>
          <p:nvPr/>
        </p:nvSpPr>
        <p:spPr>
          <a:xfrm>
            <a:off x="140034" y="1443839"/>
            <a:ext cx="8131946" cy="6724918"/>
          </a:xfrm>
          <a:prstGeom prst="rect">
            <a:avLst/>
          </a:prstGeom>
          <a:noFill/>
        </p:spPr>
        <p:txBody>
          <a:bodyPr wrap="square" lIns="91440" tIns="45720" rIns="91440" bIns="45720" rtlCol="0" anchor="t">
            <a:spAutoFit/>
          </a:bodyPr>
          <a:lstStyle/>
          <a:p>
            <a:pPr marL="457200" indent="-457200">
              <a:buFont typeface="Wingdings" panose="05000000000000000000" pitchFamily="2" charset="2"/>
              <a:buChar char="Ø"/>
            </a:pPr>
            <a:r>
              <a:rPr lang="en-US" sz="1900" dirty="0"/>
              <a:t>All applications are due by Friday, October 23, 2026, by 4 p.m. </a:t>
            </a:r>
          </a:p>
          <a:p>
            <a:pPr marL="285750" indent="-285750">
              <a:buFont typeface="Wingdings" panose="05000000000000000000" pitchFamily="2" charset="2"/>
              <a:buChar char="Ø"/>
            </a:pPr>
            <a:endParaRPr lang="en-US" sz="1900" dirty="0"/>
          </a:p>
          <a:p>
            <a:pPr marL="285750" indent="-285750">
              <a:buFont typeface="Wingdings" panose="05000000000000000000" pitchFamily="2" charset="2"/>
              <a:buChar char="Ø"/>
            </a:pPr>
            <a:r>
              <a:rPr lang="en-US" sz="1900" dirty="0"/>
              <a:t>  Questions must be emailed to Jenny Barron at</a:t>
            </a:r>
            <a:br>
              <a:rPr lang="en-US" sz="1900" dirty="0"/>
            </a:br>
            <a:r>
              <a:rPr lang="en-US" sz="1900" dirty="0"/>
              <a:t>  </a:t>
            </a:r>
            <a:r>
              <a:rPr lang="en-US" sz="1900" dirty="0">
                <a:solidFill>
                  <a:schemeClr val="accent2">
                    <a:lumMod val="75000"/>
                  </a:schemeClr>
                </a:solidFill>
                <a:hlinkClick r:id="rId4">
                  <a:extLst>
                    <a:ext uri="{A12FA001-AC4F-418D-AE19-62706E023703}">
                      <ahyp:hlinkClr xmlns:ahyp="http://schemas.microsoft.com/office/drawing/2018/hyperlinkcolor" val="tx"/>
                    </a:ext>
                  </a:extLst>
                </a:hlinkClick>
              </a:rPr>
              <a:t>jenny.barron@mass.gov</a:t>
            </a:r>
            <a:r>
              <a:rPr lang="en-US" sz="1900" dirty="0">
                <a:solidFill>
                  <a:schemeClr val="accent2">
                    <a:lumMod val="75000"/>
                  </a:schemeClr>
                </a:solidFill>
              </a:rPr>
              <a:t>  </a:t>
            </a:r>
            <a:r>
              <a:rPr lang="en-US" sz="1900" dirty="0"/>
              <a:t>no later than October 14, 2026, by 4 p.m.</a:t>
            </a:r>
          </a:p>
          <a:p>
            <a:pPr marL="285750" indent="-285750">
              <a:buFont typeface="Wingdings" panose="05000000000000000000" pitchFamily="2" charset="2"/>
              <a:buChar char="Ø"/>
            </a:pPr>
            <a:endParaRPr lang="en-US" sz="1900" dirty="0"/>
          </a:p>
          <a:p>
            <a:pPr marL="285750" indent="-285750">
              <a:buFont typeface="Wingdings" panose="05000000000000000000" pitchFamily="2" charset="2"/>
              <a:buChar char="Ø"/>
            </a:pPr>
            <a:r>
              <a:rPr lang="en-US" sz="1900" dirty="0"/>
              <a:t>  All questions and answers will be posted on the STOP VAWA webpage   by October 16, 2026.</a:t>
            </a:r>
          </a:p>
          <a:p>
            <a:pPr marL="285750" indent="-285750">
              <a:buFont typeface="Wingdings" panose="05000000000000000000" pitchFamily="2" charset="2"/>
              <a:buChar char="Ø"/>
            </a:pPr>
            <a:endParaRPr lang="en-US" sz="1900" dirty="0"/>
          </a:p>
          <a:p>
            <a:pPr marL="285750" indent="-285750">
              <a:buFont typeface="Wingdings" panose="05000000000000000000" pitchFamily="2" charset="2"/>
              <a:buChar char="Ø"/>
            </a:pPr>
            <a:r>
              <a:rPr lang="en-US" sz="1900" dirty="0"/>
              <a:t>   Award announcements are anticipated in December 2026.</a:t>
            </a:r>
          </a:p>
          <a:p>
            <a:pPr marL="285750" indent="-285750">
              <a:buFont typeface="Wingdings" panose="05000000000000000000" pitchFamily="2" charset="2"/>
              <a:buChar char="Ø"/>
            </a:pPr>
            <a:endParaRPr lang="en-US" sz="1900" dirty="0"/>
          </a:p>
          <a:p>
            <a:pPr marL="285750" indent="-285750">
              <a:buFont typeface="Wingdings" panose="05000000000000000000" pitchFamily="2" charset="2"/>
              <a:buChar char="Ø"/>
            </a:pPr>
            <a:r>
              <a:rPr lang="en-US" sz="1900" dirty="0"/>
              <a:t>   Anticipated Award Period is January 1, 2027 – December 31, 2027.</a:t>
            </a:r>
          </a:p>
          <a:p>
            <a:endParaRPr lang="en-US" sz="1900" dirty="0"/>
          </a:p>
          <a:p>
            <a:pPr marL="285750" indent="-285750">
              <a:buFont typeface="Wingdings" panose="05000000000000000000" pitchFamily="2" charset="2"/>
              <a:buChar char="Ø"/>
            </a:pPr>
            <a:r>
              <a:rPr lang="en-US" sz="1900" dirty="0"/>
              <a:t>   Please remember to check our website often for any important updates or notifications regarding this AGF: </a:t>
            </a:r>
          </a:p>
          <a:p>
            <a:pPr marL="285750" indent="-285750">
              <a:buFont typeface="Wingdings" panose="05000000000000000000" pitchFamily="2" charset="2"/>
              <a:buChar char="Ø"/>
            </a:pPr>
            <a:endParaRPr lang="en-US" sz="1900" dirty="0"/>
          </a:p>
          <a:p>
            <a:r>
              <a:rPr lang="en-US" sz="1900" dirty="0">
                <a:solidFill>
                  <a:srgbClr val="3FCDE7"/>
                </a:solidFill>
                <a:hlinkClick r:id="rId5">
                  <a:extLst>
                    <a:ext uri="{A12FA001-AC4F-418D-AE19-62706E023703}">
                      <ahyp:hlinkClr xmlns:ahyp="http://schemas.microsoft.com/office/drawing/2018/hyperlinkcolor" val="tx"/>
                    </a:ext>
                  </a:extLst>
                </a:hlinkClick>
              </a:rPr>
              <a:t>	</a:t>
            </a:r>
            <a:r>
              <a:rPr lang="en-US" sz="1900" dirty="0">
                <a:solidFill>
                  <a:schemeClr val="accent2">
                    <a:lumMod val="75000"/>
                  </a:schemeClr>
                </a:solidFill>
                <a:hlinkClick r:id="rId5">
                  <a:extLst>
                    <a:ext uri="{A12FA001-AC4F-418D-AE19-62706E023703}">
                      <ahyp:hlinkClr xmlns:ahyp="http://schemas.microsoft.com/office/drawing/2018/hyperlinkcolor" val="tx"/>
                    </a:ext>
                  </a:extLst>
                </a:hlinkClick>
              </a:rPr>
              <a:t>Violence Against Women Act (VAWA) STOP Grant Program | Mass.gov</a:t>
            </a:r>
            <a:endParaRPr lang="en-US" sz="1900" dirty="0">
              <a:solidFill>
                <a:schemeClr val="accent2">
                  <a:lumMod val="75000"/>
                </a:schemeClr>
              </a:solidFill>
            </a:endParaRPr>
          </a:p>
          <a:p>
            <a:endParaRPr lang="en-US" sz="1900" dirty="0">
              <a:hlinkClick r:id="rId6"/>
            </a:endParaRPr>
          </a:p>
          <a:p>
            <a:endParaRPr lang="en-US" dirty="0"/>
          </a:p>
          <a:p>
            <a:pPr marL="457200" indent="-457200">
              <a:buFont typeface="Wingdings" panose="05000000000000000000" pitchFamily="2" charset="2"/>
              <a:buChar char="Ø"/>
            </a:pPr>
            <a:endParaRPr lang="en-US" dirty="0"/>
          </a:p>
          <a:p>
            <a:endParaRPr lang="en-US" sz="2800" dirty="0"/>
          </a:p>
          <a:p>
            <a:pPr algn="ctr"/>
            <a:endParaRPr lang="en-US" sz="2000" dirty="0"/>
          </a:p>
          <a:p>
            <a:endParaRPr lang="en-US" sz="2400" b="1" dirty="0"/>
          </a:p>
        </p:txBody>
      </p:sp>
    </p:spTree>
    <p:extLst>
      <p:ext uri="{BB962C8B-B14F-4D97-AF65-F5344CB8AC3E}">
        <p14:creationId xmlns:p14="http://schemas.microsoft.com/office/powerpoint/2010/main" val="3440223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3C6E1A-34FB-73F9-AB79-762347DFDF25}"/>
              </a:ext>
            </a:extLst>
          </p:cNvPr>
          <p:cNvSpPr>
            <a:spLocks noGrp="1"/>
          </p:cNvSpPr>
          <p:nvPr>
            <p:ph type="title"/>
          </p:nvPr>
        </p:nvSpPr>
        <p:spPr>
          <a:xfrm>
            <a:off x="753229" y="925286"/>
            <a:ext cx="2645949" cy="4212079"/>
          </a:xfrm>
        </p:spPr>
        <p:txBody>
          <a:bodyPr anchor="ctr">
            <a:normAutofit/>
          </a:bodyPr>
          <a:lstStyle/>
          <a:p>
            <a:r>
              <a:rPr lang="en-US">
                <a:solidFill>
                  <a:schemeClr val="accent2">
                    <a:lumMod val="75000"/>
                  </a:schemeClr>
                </a:solidFill>
              </a:rPr>
              <a:t>Questions</a:t>
            </a:r>
            <a:br>
              <a:rPr lang="en-US">
                <a:solidFill>
                  <a:schemeClr val="accent2">
                    <a:lumMod val="75000"/>
                  </a:schemeClr>
                </a:solidFill>
              </a:rPr>
            </a:br>
            <a:br>
              <a:rPr lang="en-US" sz="1600">
                <a:solidFill>
                  <a:schemeClr val="accent2">
                    <a:lumMod val="75000"/>
                  </a:schemeClr>
                </a:solidFill>
              </a:rPr>
            </a:br>
            <a:br>
              <a:rPr lang="en-US" sz="1600">
                <a:solidFill>
                  <a:schemeClr val="accent2">
                    <a:lumMod val="75000"/>
                  </a:schemeClr>
                </a:solidFill>
              </a:rPr>
            </a:br>
            <a:br>
              <a:rPr lang="en-US" sz="1600">
                <a:solidFill>
                  <a:schemeClr val="accent2">
                    <a:lumMod val="75000"/>
                  </a:schemeClr>
                </a:solidFill>
              </a:rPr>
            </a:br>
            <a:br>
              <a:rPr lang="en-US" sz="1600">
                <a:solidFill>
                  <a:schemeClr val="accent2">
                    <a:lumMod val="75000"/>
                  </a:schemeClr>
                </a:solidFill>
              </a:rPr>
            </a:br>
            <a:br>
              <a:rPr lang="en-US" sz="1600">
                <a:solidFill>
                  <a:schemeClr val="accent2">
                    <a:lumMod val="75000"/>
                  </a:schemeClr>
                </a:solidFill>
              </a:rPr>
            </a:br>
            <a:br>
              <a:rPr lang="en-US" sz="1600">
                <a:solidFill>
                  <a:schemeClr val="accent2">
                    <a:lumMod val="75000"/>
                  </a:schemeClr>
                </a:solidFill>
              </a:rPr>
            </a:br>
            <a:r>
              <a:rPr lang="en-US" sz="2000">
                <a:solidFill>
                  <a:schemeClr val="accent2">
                    <a:lumMod val="75000"/>
                  </a:schemeClr>
                </a:solidFill>
              </a:rPr>
              <a:t>Please submit all questions in the Chat. Responses will be posted on our website by the EOD Friday, 10/2/26.</a:t>
            </a:r>
          </a:p>
        </p:txBody>
      </p:sp>
      <p:sp>
        <p:nvSpPr>
          <p:cNvPr id="11" name="Isosceles Triangle 10">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336549"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502"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97591F3-B1FA-0286-A67D-B7096FE413A9}"/>
              </a:ext>
            </a:extLst>
          </p:cNvPr>
          <p:cNvSpPr>
            <a:spLocks noGrp="1"/>
          </p:cNvSpPr>
          <p:nvPr>
            <p:ph idx="1"/>
          </p:nvPr>
        </p:nvSpPr>
        <p:spPr>
          <a:xfrm>
            <a:off x="3756290" y="673477"/>
            <a:ext cx="5030599" cy="5146298"/>
          </a:xfrm>
        </p:spPr>
        <p:txBody>
          <a:bodyPr anchor="ctr">
            <a:normAutofit/>
          </a:bodyPr>
          <a:lstStyle/>
          <a:p>
            <a:pPr marL="0" indent="0">
              <a:spcBef>
                <a:spcPts val="0"/>
              </a:spcBef>
              <a:spcAft>
                <a:spcPts val="800"/>
              </a:spcAft>
              <a:buNone/>
            </a:pPr>
            <a:endParaRPr lang="en-US"/>
          </a:p>
          <a:p>
            <a:pPr marL="0" indent="0">
              <a:spcBef>
                <a:spcPts val="0"/>
              </a:spcBef>
              <a:spcAft>
                <a:spcPts val="800"/>
              </a:spcAft>
              <a:buNone/>
            </a:pPr>
            <a:endParaRPr lang="en-US"/>
          </a:p>
          <a:p>
            <a:pPr marL="0" indent="0">
              <a:spcBef>
                <a:spcPts val="0"/>
              </a:spcBef>
              <a:spcAft>
                <a:spcPts val="800"/>
              </a:spcAft>
              <a:buNone/>
            </a:pPr>
            <a:r>
              <a:rPr lang="en-US" sz="2400"/>
              <a:t>	STOP VAWA Grant Administrator</a:t>
            </a:r>
          </a:p>
          <a:p>
            <a:pPr>
              <a:spcBef>
                <a:spcPts val="0"/>
              </a:spcBef>
              <a:spcAft>
                <a:spcPts val="800"/>
              </a:spcAft>
            </a:pPr>
            <a:endParaRPr lang="en-US" sz="2400"/>
          </a:p>
          <a:p>
            <a:pPr marL="0" indent="0" algn="ctr">
              <a:buFontTx/>
              <a:buNone/>
            </a:pPr>
            <a:r>
              <a:rPr lang="en-US" altLang="en-US" sz="2400" b="1">
                <a:cs typeface="Times New Roman" panose="02020603050405020304" pitchFamily="18" charset="0"/>
              </a:rPr>
              <a:t>Jenny Barron</a:t>
            </a:r>
          </a:p>
          <a:p>
            <a:pPr marL="0" indent="0" algn="ctr">
              <a:buFontTx/>
              <a:buNone/>
            </a:pPr>
            <a:r>
              <a:rPr lang="en-US" altLang="en-US" sz="2400" b="1">
                <a:solidFill>
                  <a:schemeClr val="accent2">
                    <a:lumMod val="75000"/>
                  </a:schemeClr>
                </a:solidFill>
                <a:cs typeface="Times New Roman" panose="02020603050405020304" pitchFamily="18" charset="0"/>
                <a:hlinkClick r:id="rId2">
                  <a:extLst>
                    <a:ext uri="{A12FA001-AC4F-418D-AE19-62706E023703}">
                      <ahyp:hlinkClr xmlns:ahyp="http://schemas.microsoft.com/office/drawing/2018/hyperlinkcolor" val="tx"/>
                    </a:ext>
                  </a:extLst>
                </a:hlinkClick>
              </a:rPr>
              <a:t>Jenny.barron@mass.gov</a:t>
            </a:r>
            <a:endParaRPr lang="en-US" altLang="en-US" sz="2400" b="1">
              <a:solidFill>
                <a:schemeClr val="accent2">
                  <a:lumMod val="75000"/>
                </a:schemeClr>
              </a:solidFill>
              <a:cs typeface="Times New Roman" panose="02020603050405020304" pitchFamily="18" charset="0"/>
            </a:endParaRPr>
          </a:p>
          <a:p>
            <a:pPr>
              <a:spcBef>
                <a:spcPts val="0"/>
              </a:spcBef>
              <a:spcAft>
                <a:spcPts val="800"/>
              </a:spcAft>
            </a:pPr>
            <a:endParaRPr lang="en-US"/>
          </a:p>
          <a:p>
            <a:pPr>
              <a:spcBef>
                <a:spcPts val="0"/>
              </a:spcBef>
              <a:spcAft>
                <a:spcPts val="800"/>
              </a:spcAft>
            </a:pPr>
            <a:endParaRPr lang="en-US"/>
          </a:p>
          <a:p>
            <a:endParaRPr lang="en-US"/>
          </a:p>
        </p:txBody>
      </p:sp>
      <p:sp>
        <p:nvSpPr>
          <p:cNvPr id="15" name="Isosceles Triangle 14">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523104" y="0"/>
            <a:ext cx="631947"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1">
            <a:extLst>
              <a:ext uri="{FF2B5EF4-FFF2-40B4-BE49-F238E27FC236}">
                <a16:creationId xmlns:a16="http://schemas.microsoft.com/office/drawing/2014/main" id="{192290D9-35C5-EFB2-9EFD-31ACAD4247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084" y="384175"/>
            <a:ext cx="8858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03F5537-3139-B5F1-B3E3-483D86911075}"/>
              </a:ext>
            </a:extLst>
          </p:cNvPr>
          <p:cNvSpPr txBox="1"/>
          <p:nvPr/>
        </p:nvSpPr>
        <p:spPr>
          <a:xfrm>
            <a:off x="753229" y="5056009"/>
            <a:ext cx="7353195" cy="1508105"/>
          </a:xfrm>
          <a:prstGeom prst="rect">
            <a:avLst/>
          </a:prstGeom>
          <a:noFill/>
        </p:spPr>
        <p:txBody>
          <a:bodyPr wrap="square" rtlCol="0">
            <a:spAutoFit/>
          </a:bodyPr>
          <a:lstStyle/>
          <a:p>
            <a:pPr>
              <a:spcAft>
                <a:spcPts val="800"/>
              </a:spcAft>
            </a:pPr>
            <a:r>
              <a:rPr lang="en-US">
                <a:solidFill>
                  <a:schemeClr val="accent2">
                    <a:lumMod val="75000"/>
                  </a:schemeClr>
                </a:solidFill>
                <a:hlinkClick r:id="rId4">
                  <a:extLst>
                    <a:ext uri="{A12FA001-AC4F-418D-AE19-62706E023703}">
                      <ahyp:hlinkClr xmlns:ahyp="http://schemas.microsoft.com/office/drawing/2018/hyperlinkcolor" val="tx"/>
                    </a:ext>
                  </a:extLst>
                </a:hlinkClick>
              </a:rPr>
              <a:t>Violence Against Women Act (VAWA) STOP Grant Program | Mass.gov</a:t>
            </a:r>
            <a:endParaRPr lang="en-US">
              <a:solidFill>
                <a:schemeClr val="accent2">
                  <a:lumMod val="75000"/>
                </a:schemeClr>
              </a:solidFill>
            </a:endParaRPr>
          </a:p>
          <a:p>
            <a:pPr>
              <a:spcAft>
                <a:spcPts val="800"/>
              </a:spcAft>
            </a:pPr>
            <a:endParaRPr lang="en-US">
              <a:solidFill>
                <a:schemeClr val="accent2">
                  <a:lumMod val="75000"/>
                </a:schemeClr>
              </a:solidFill>
            </a:endParaRPr>
          </a:p>
          <a:p>
            <a:pPr marL="0" indent="0">
              <a:spcBef>
                <a:spcPts val="0"/>
              </a:spcBef>
              <a:spcAft>
                <a:spcPts val="800"/>
              </a:spcAft>
              <a:buNone/>
            </a:pPr>
            <a:r>
              <a:rPr lang="en-US">
                <a:cs typeface="Times New Roman"/>
              </a:rPr>
              <a:t>Sign up for notifications of grant opportunities from OGR:</a:t>
            </a:r>
          </a:p>
          <a:p>
            <a:pPr marL="0" indent="0">
              <a:spcBef>
                <a:spcPts val="0"/>
              </a:spcBef>
              <a:spcAft>
                <a:spcPts val="800"/>
              </a:spcAft>
              <a:buNone/>
            </a:pPr>
            <a:r>
              <a:rPr lang="en-US">
                <a:solidFill>
                  <a:schemeClr val="accent2">
                    <a:lumMod val="75000"/>
                  </a:schemeClr>
                </a:solidFill>
                <a:hlinkClick r:id="rId5">
                  <a:extLst>
                    <a:ext uri="{A12FA001-AC4F-418D-AE19-62706E023703}">
                      <ahyp:hlinkClr xmlns:ahyp="http://schemas.microsoft.com/office/drawing/2018/hyperlinkcolor" val="tx"/>
                    </a:ext>
                  </a:extLst>
                </a:hlinkClick>
              </a:rPr>
              <a:t>Sign up for Emails from the Office of Grants and Research | Mass.gov</a:t>
            </a:r>
            <a:endParaRPr lang="en-US">
              <a:solidFill>
                <a:schemeClr val="accent2">
                  <a:lumMod val="75000"/>
                </a:schemeClr>
              </a:solidFill>
            </a:endParaRPr>
          </a:p>
        </p:txBody>
      </p:sp>
      <p:pic>
        <p:nvPicPr>
          <p:cNvPr id="7" name="Picture 6">
            <a:extLst>
              <a:ext uri="{FF2B5EF4-FFF2-40B4-BE49-F238E27FC236}">
                <a16:creationId xmlns:a16="http://schemas.microsoft.com/office/drawing/2014/main" id="{5DC465B9-E7A0-31CF-110F-E48597AE5E3C}"/>
              </a:ext>
            </a:extLst>
          </p:cNvPr>
          <p:cNvPicPr>
            <a:picLocks noChangeAspect="1"/>
          </p:cNvPicPr>
          <p:nvPr/>
        </p:nvPicPr>
        <p:blipFill>
          <a:blip r:embed="rId6"/>
          <a:stretch>
            <a:fillRect/>
          </a:stretch>
        </p:blipFill>
        <p:spPr>
          <a:xfrm>
            <a:off x="805291" y="1811111"/>
            <a:ext cx="1954682" cy="1273026"/>
          </a:xfrm>
          <a:prstGeom prst="rect">
            <a:avLst/>
          </a:prstGeom>
        </p:spPr>
      </p:pic>
    </p:spTree>
    <p:extLst>
      <p:ext uri="{BB962C8B-B14F-4D97-AF65-F5344CB8AC3E}">
        <p14:creationId xmlns:p14="http://schemas.microsoft.com/office/powerpoint/2010/main" val="3438062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d7d3347-3f4a-43b7-ab51-5f5f7a1522a6" xsi:nil="true"/>
    <lcf76f155ced4ddcb4097134ff3c332f xmlns="0f933693-47b2-4b21-b908-e4c3a21f8c0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F0C1165B64FA42A5387FE466F2835B" ma:contentTypeVersion="15" ma:contentTypeDescription="Create a new document." ma:contentTypeScope="" ma:versionID="dcff805c6059af2ad557261c818a57d6">
  <xsd:schema xmlns:xsd="http://www.w3.org/2001/XMLSchema" xmlns:xs="http://www.w3.org/2001/XMLSchema" xmlns:p="http://schemas.microsoft.com/office/2006/metadata/properties" xmlns:ns2="0f933693-47b2-4b21-b908-e4c3a21f8c05" xmlns:ns3="7d7d3347-3f4a-43b7-ab51-5f5f7a1522a6" targetNamespace="http://schemas.microsoft.com/office/2006/metadata/properties" ma:root="true" ma:fieldsID="48a28d6ecf0b52ba53ae420b27491c80" ns2:_="" ns3:_="">
    <xsd:import namespace="0f933693-47b2-4b21-b908-e4c3a21f8c05"/>
    <xsd:import namespace="7d7d3347-3f4a-43b7-ab51-5f5f7a1522a6"/>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933693-47b2-4b21-b908-e4c3a21f8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7d3347-3f4a-43b7-ab51-5f5f7a1522a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e8143d4-e5af-4983-b71d-5d630e5f8c34}" ma:internalName="TaxCatchAll" ma:showField="CatchAllData" ma:web="7d7d3347-3f4a-43b7-ab51-5f5f7a1522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8E94B7-A055-4B97-A236-645E47F30330}">
  <ds:schemaRefs>
    <ds:schemaRef ds:uri="http://purl.org/dc/dcmitype/"/>
    <ds:schemaRef ds:uri="http://purl.org/dc/elements/1.1/"/>
    <ds:schemaRef ds:uri="http://schemas.microsoft.com/office/infopath/2007/PartnerControls"/>
    <ds:schemaRef ds:uri="http://www.w3.org/XML/1998/namespace"/>
    <ds:schemaRef ds:uri="http://schemas.openxmlformats.org/package/2006/metadata/core-properties"/>
    <ds:schemaRef ds:uri="7d7d3347-3f4a-43b7-ab51-5f5f7a1522a6"/>
    <ds:schemaRef ds:uri="http://schemas.microsoft.com/office/2006/documentManagement/types"/>
    <ds:schemaRef ds:uri="0f933693-47b2-4b21-b908-e4c3a21f8c0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7E786D25-D4B3-4A7A-98CB-FA5196BCE684}">
  <ds:schemaRefs>
    <ds:schemaRef ds:uri="0f933693-47b2-4b21-b908-e4c3a21f8c05"/>
    <ds:schemaRef ds:uri="7d7d3347-3f4a-43b7-ab51-5f5f7a1522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4308544-EC86-4304-A20C-4221B8732905}">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0</TotalTime>
  <Words>4013</Words>
  <Application>Microsoft Office PowerPoint</Application>
  <PresentationFormat>On-screen Show (4:3)</PresentationFormat>
  <Paragraphs>412</Paragraphs>
  <Slides>29</Slides>
  <Notes>24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Arial</vt:lpstr>
      <vt:lpstr>Arial Narrow</vt:lpstr>
      <vt:lpstr>Book Antiqua</vt:lpstr>
      <vt:lpstr>Calibri</vt:lpstr>
      <vt:lpstr>Calibri Light</vt:lpstr>
      <vt:lpstr>Courier New</vt:lpstr>
      <vt:lpstr>Times</vt:lpstr>
      <vt:lpstr>Times New Roman</vt:lpstr>
      <vt:lpstr>Trebuchet MS</vt:lpstr>
      <vt:lpstr>Wingdings</vt:lpstr>
      <vt:lpstr>Wingdings 3</vt:lpstr>
      <vt:lpstr>Facet</vt:lpstr>
      <vt:lpstr> FFY 2026 Services Training Officers Prosecutors  Violence Against Women Act Grant Program Competitive Availability of Grant Funds  </vt:lpstr>
      <vt:lpstr>Agenda</vt:lpstr>
      <vt:lpstr>Office of Grants and Research (OGR) </vt:lpstr>
      <vt:lpstr>STOP - VAWA Purpose</vt:lpstr>
      <vt:lpstr>STOP VAWA Purpose</vt:lpstr>
      <vt:lpstr>STOP – VAWA Applicant Eligibility</vt:lpstr>
      <vt:lpstr>Culturally Specific  Community-based Organization </vt:lpstr>
      <vt:lpstr>STOP – VAWA Funding Overview</vt:lpstr>
      <vt:lpstr>STOP – VAWA Funding Breakdown</vt:lpstr>
      <vt:lpstr>STOP - VAWA Purpose Areas</vt:lpstr>
      <vt:lpstr>Application Components</vt:lpstr>
      <vt:lpstr>Application Components:  Needs Assessment</vt:lpstr>
      <vt:lpstr>Application Components:  Program Description</vt:lpstr>
      <vt:lpstr>Application Components:  Goals </vt:lpstr>
      <vt:lpstr>Application Components:  Objectives</vt:lpstr>
      <vt:lpstr>Application Components:  Activities and Timeline</vt:lpstr>
      <vt:lpstr>Application Components: Performance Measures</vt:lpstr>
      <vt:lpstr>STOP – VAWA Budget and  Match Requirements</vt:lpstr>
      <vt:lpstr>STOP – VAWA Budget and  Match Requirements</vt:lpstr>
      <vt:lpstr>Budget Category Highlights –Consultants/Contract</vt:lpstr>
      <vt:lpstr>Budget Category Highlights: Supplies/ Other</vt:lpstr>
      <vt:lpstr>Unallowable Costs </vt:lpstr>
      <vt:lpstr>Submission Materials</vt:lpstr>
      <vt:lpstr>Subrecipient Requirements </vt:lpstr>
      <vt:lpstr>Application Review </vt:lpstr>
      <vt:lpstr>Helpful Tips</vt:lpstr>
      <vt:lpstr>Helpful Tips</vt:lpstr>
      <vt:lpstr>PowerPoint Presentation</vt:lpstr>
      <vt:lpstr>Questions       Please submit all questions in the Chat. Responses will be posted on our website by the EOD Friday, 10/2/26.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Massachusetts Executive Office of Public Safety &amp; Security   Nonprofit Security Grant Program FFY 2016</dc:title>
  <dc:creator>Brownell, Jeffrey (OGR)</dc:creator>
  <cp:lastModifiedBy>Algarin, Renee P. (OGR)</cp:lastModifiedBy>
  <cp:revision>1</cp:revision>
  <cp:lastPrinted>2019-03-22T20:00:08Z</cp:lastPrinted>
  <dcterms:created xsi:type="dcterms:W3CDTF">2006-08-16T00:00:00Z</dcterms:created>
  <dcterms:modified xsi:type="dcterms:W3CDTF">2026-10-01T15:06:03Z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292200</vt:r8>
  </property>
  <property fmtid="{D5CDD505-2E9C-101B-9397-08002B2CF9AE}" pid="3" name="MediaServiceImageTags">
    <vt:lpwstr/>
  </property>
  <property fmtid="{D5CDD505-2E9C-101B-9397-08002B2CF9AE}" pid="4" name="ContentTypeId">
    <vt:lpwstr>0x010100E9F0C1165B64FA42A5387FE466F2835B</vt:lpwstr>
  </property>
</Properties>
</file>